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736" r:id="rId5"/>
    <p:sldId id="887" r:id="rId6"/>
    <p:sldId id="832" r:id="rId7"/>
    <p:sldId id="733" r:id="rId8"/>
    <p:sldId id="834" r:id="rId9"/>
    <p:sldId id="390" r:id="rId10"/>
    <p:sldId id="793" r:id="rId11"/>
    <p:sldId id="888" r:id="rId12"/>
    <p:sldId id="910" r:id="rId13"/>
    <p:sldId id="912" r:id="rId14"/>
    <p:sldId id="911" r:id="rId15"/>
    <p:sldId id="913" r:id="rId16"/>
    <p:sldId id="794" r:id="rId17"/>
    <p:sldId id="814" r:id="rId18"/>
    <p:sldId id="914" r:id="rId19"/>
    <p:sldId id="932" r:id="rId20"/>
    <p:sldId id="933" r:id="rId21"/>
    <p:sldId id="934" r:id="rId22"/>
    <p:sldId id="852" r:id="rId23"/>
    <p:sldId id="935" r:id="rId24"/>
    <p:sldId id="936" r:id="rId25"/>
    <p:sldId id="937" r:id="rId26"/>
    <p:sldId id="939" r:id="rId27"/>
    <p:sldId id="940" r:id="rId28"/>
    <p:sldId id="941" r:id="rId29"/>
  </p:sldIdLst>
  <p:sldSz cx="12192000" cy="6858000"/>
  <p:notesSz cx="10234295" cy="7103745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幸全" initials="幸全" lastIdx="0" clrIdx="0"/>
  <p:cmAuthor id="2" name="作者" initials="A" lastIdx="0" clrIdx="1"/>
  <p:cmAuthor id="3" name="许栩如生" initials="许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44" y="44"/>
      </p:cViewPr>
      <p:guideLst>
        <p:guide orient="horz" pos="1950"/>
        <p:guide pos="39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0" cy="720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308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5797066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6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5797066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6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tags" Target="../tags/tag73.xml" /><Relationship Id="rId6" Type="http://schemas.openxmlformats.org/officeDocument/2006/relationships/tags" Target="../tags/tag74.xml" /><Relationship Id="rId7" Type="http://schemas.openxmlformats.org/officeDocument/2006/relationships/tags" Target="../tags/tag75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5797788" y="0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2987440" y="888133"/>
            <a:ext cx="4262159" cy="23977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1024619" y="3419204"/>
            <a:ext cx="8187802" cy="27966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6748051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5797788" y="6748051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单击此处添加副标题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ags" Target="../tags/tag62.xml" /><Relationship Id="rId12" Type="http://schemas.openxmlformats.org/officeDocument/2006/relationships/tags" Target="../tags/tag63.xml" /><Relationship Id="rId13" Type="http://schemas.openxmlformats.org/officeDocument/2006/relationships/tags" Target="../tags/tag64.xml" /><Relationship Id="rId14" Type="http://schemas.openxmlformats.org/officeDocument/2006/relationships/tags" Target="../tags/tag65.xml" /><Relationship Id="rId15" Type="http://schemas.openxmlformats.org/officeDocument/2006/relationships/tags" Target="../tags/tag66.xml" /><Relationship Id="rId16" Type="http://schemas.openxmlformats.org/officeDocument/2006/relationships/tags" Target="../tags/tag67.xml" /><Relationship Id="rId17" Type="http://schemas.openxmlformats.org/officeDocument/2006/relationships/image" Target="file:///D:\qq&#25991;&#20214;\712321467\Image\C2C\Image2\%7b75232B38-A165-1FB7-499C-2E1C792CACB5%7d.png" TargetMode="External" /><Relationship Id="rId18" Type="http://schemas.openxmlformats.org/officeDocument/2006/relationships/image" Target="../media/image1.png" /><Relationship Id="rId19" Type="http://schemas.openxmlformats.org/officeDocument/2006/relationships/tags" Target="../tags/tag68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1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81.xml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image" Target="../media/image2.png" /><Relationship Id="rId7" Type="http://schemas.openxmlformats.org/officeDocument/2006/relationships/tags" Target="../tags/tag85.xml" /><Relationship Id="rId8" Type="http://schemas.openxmlformats.org/officeDocument/2006/relationships/image" Target="../media/image3.png" /><Relationship Id="rId9" Type="http://schemas.openxmlformats.org/officeDocument/2006/relationships/tags" Target="../tags/tag8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00.xml" /><Relationship Id="rId3" Type="http://schemas.openxmlformats.org/officeDocument/2006/relationships/tags" Target="../tags/tag201.xml" /><Relationship Id="rId4" Type="http://schemas.openxmlformats.org/officeDocument/2006/relationships/tags" Target="../tags/tag202.xml" /><Relationship Id="rId5" Type="http://schemas.openxmlformats.org/officeDocument/2006/relationships/tags" Target="../tags/tag203.xml" /><Relationship Id="rId6" Type="http://schemas.openxmlformats.org/officeDocument/2006/relationships/tags" Target="../tags/tag204.xml" /><Relationship Id="rId7" Type="http://schemas.openxmlformats.org/officeDocument/2006/relationships/image" Target="../media/image16.png" /><Relationship Id="rId8" Type="http://schemas.microsoft.com/office/2007/relationships/hdphoto" Target="../media/image17.wdp" /><Relationship Id="rId9" Type="http://schemas.openxmlformats.org/officeDocument/2006/relationships/tags" Target="../tags/tag20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1.xml" /><Relationship Id="rId2" Type="http://schemas.openxmlformats.org/officeDocument/2006/relationships/tags" Target="../tags/tag206.xml" /><Relationship Id="rId3" Type="http://schemas.openxmlformats.org/officeDocument/2006/relationships/tags" Target="../tags/tag207.xml" /><Relationship Id="rId4" Type="http://schemas.openxmlformats.org/officeDocument/2006/relationships/tags" Target="../tags/tag208.xml" /><Relationship Id="rId5" Type="http://schemas.openxmlformats.org/officeDocument/2006/relationships/tags" Target="../tags/tag209.xml" /><Relationship Id="rId6" Type="http://schemas.openxmlformats.org/officeDocument/2006/relationships/image" Target="../media/image16.png" /><Relationship Id="rId7" Type="http://schemas.microsoft.com/office/2007/relationships/hdphoto" Target="../media/image17.wdp" /><Relationship Id="rId8" Type="http://schemas.openxmlformats.org/officeDocument/2006/relationships/tags" Target="../tags/tag210.xml" /><Relationship Id="rId9" Type="http://schemas.openxmlformats.org/officeDocument/2006/relationships/image" Target="../media/image1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12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17.xml" /><Relationship Id="rId3" Type="http://schemas.openxmlformats.org/officeDocument/2006/relationships/image" Target="../media/image19.png" /><Relationship Id="rId4" Type="http://schemas.openxmlformats.org/officeDocument/2006/relationships/tags" Target="../tags/tag218.xml" /><Relationship Id="rId5" Type="http://schemas.openxmlformats.org/officeDocument/2006/relationships/tags" Target="../tags/tag219.xml" /><Relationship Id="rId6" Type="http://schemas.openxmlformats.org/officeDocument/2006/relationships/tags" Target="../tags/tag220.xml" /><Relationship Id="rId7" Type="http://schemas.openxmlformats.org/officeDocument/2006/relationships/tags" Target="../tags/tag221.xml" /><Relationship Id="rId8" Type="http://schemas.openxmlformats.org/officeDocument/2006/relationships/tags" Target="../tags/tag22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23.xml" /><Relationship Id="rId3" Type="http://schemas.openxmlformats.org/officeDocument/2006/relationships/image" Target="../media/image12.jpeg" /><Relationship Id="rId4" Type="http://schemas.openxmlformats.org/officeDocument/2006/relationships/tags" Target="../tags/tag224.xml" /><Relationship Id="rId5" Type="http://schemas.openxmlformats.org/officeDocument/2006/relationships/tags" Target="../tags/tag2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26.xml" /><Relationship Id="rId3" Type="http://schemas.openxmlformats.org/officeDocument/2006/relationships/tags" Target="../tags/tag227.xml" /><Relationship Id="rId4" Type="http://schemas.openxmlformats.org/officeDocument/2006/relationships/tags" Target="../tags/tag228.xml" /><Relationship Id="rId5" Type="http://schemas.openxmlformats.org/officeDocument/2006/relationships/image" Target="../media/image20.png" /><Relationship Id="rId6" Type="http://schemas.openxmlformats.org/officeDocument/2006/relationships/tags" Target="../tags/tag229.xml" /><Relationship Id="rId7" Type="http://schemas.openxmlformats.org/officeDocument/2006/relationships/tags" Target="../tags/tag23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31.xml" /><Relationship Id="rId3" Type="http://schemas.openxmlformats.org/officeDocument/2006/relationships/tags" Target="../tags/tag232.xml" /><Relationship Id="rId4" Type="http://schemas.openxmlformats.org/officeDocument/2006/relationships/image" Target="../media/image20.png" /><Relationship Id="rId5" Type="http://schemas.openxmlformats.org/officeDocument/2006/relationships/tags" Target="../tags/tag233.xml" /><Relationship Id="rId6" Type="http://schemas.openxmlformats.org/officeDocument/2006/relationships/tags" Target="../tags/tag234.xml" /><Relationship Id="rId7" Type="http://schemas.openxmlformats.org/officeDocument/2006/relationships/tags" Target="../tags/tag235.xml" /><Relationship Id="rId8" Type="http://schemas.openxmlformats.org/officeDocument/2006/relationships/tags" Target="../tags/tag23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37.xml" /><Relationship Id="rId3" Type="http://schemas.openxmlformats.org/officeDocument/2006/relationships/tags" Target="../tags/tag238.xml" /><Relationship Id="rId4" Type="http://schemas.openxmlformats.org/officeDocument/2006/relationships/image" Target="../media/image20.png" /><Relationship Id="rId5" Type="http://schemas.openxmlformats.org/officeDocument/2006/relationships/tags" Target="../tags/tag239.xml" /><Relationship Id="rId6" Type="http://schemas.openxmlformats.org/officeDocument/2006/relationships/tags" Target="../tags/tag24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41.xml" /><Relationship Id="rId3" Type="http://schemas.openxmlformats.org/officeDocument/2006/relationships/image" Target="../media/image20.png" /><Relationship Id="rId4" Type="http://schemas.openxmlformats.org/officeDocument/2006/relationships/tags" Target="../tags/tag242.xml" /><Relationship Id="rId5" Type="http://schemas.openxmlformats.org/officeDocument/2006/relationships/tags" Target="../tags/tag243.xml" /><Relationship Id="rId6" Type="http://schemas.openxmlformats.org/officeDocument/2006/relationships/tags" Target="../tags/tag24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microsoft.com/office/2007/relationships/hdphoto" Target="../media/image17.wdp" /><Relationship Id="rId11" Type="http://schemas.openxmlformats.org/officeDocument/2006/relationships/tags" Target="../tags/tag249.xml" /><Relationship Id="rId12" Type="http://schemas.openxmlformats.org/officeDocument/2006/relationships/image" Target="../media/image5.jpeg" /><Relationship Id="rId13" Type="http://schemas.microsoft.com/office/2007/relationships/hdphoto" Target="../media/image6.wdp" /><Relationship Id="rId14" Type="http://schemas.openxmlformats.org/officeDocument/2006/relationships/tags" Target="../tags/tag250.xml" /><Relationship Id="rId15" Type="http://schemas.openxmlformats.org/officeDocument/2006/relationships/tags" Target="../tags/tag251.xml" /><Relationship Id="rId16" Type="http://schemas.openxmlformats.org/officeDocument/2006/relationships/tags" Target="../tags/tag252.xml" /><Relationship Id="rId17" Type="http://schemas.openxmlformats.org/officeDocument/2006/relationships/image" Target="../media/image7.jpeg" /><Relationship Id="rId18" Type="http://schemas.openxmlformats.org/officeDocument/2006/relationships/tags" Target="../tags/tag253.xml" /><Relationship Id="rId19" Type="http://schemas.openxmlformats.org/officeDocument/2006/relationships/tags" Target="../tags/tag254.xml" /><Relationship Id="rId2" Type="http://schemas.openxmlformats.org/officeDocument/2006/relationships/tags" Target="../tags/tag245.xml" /><Relationship Id="rId20" Type="http://schemas.openxmlformats.org/officeDocument/2006/relationships/tags" Target="../tags/tag255.xml" /><Relationship Id="rId21" Type="http://schemas.openxmlformats.org/officeDocument/2006/relationships/tags" Target="../tags/tag256.xml" /><Relationship Id="rId22" Type="http://schemas.openxmlformats.org/officeDocument/2006/relationships/tags" Target="../tags/tag257.xml" /><Relationship Id="rId23" Type="http://schemas.openxmlformats.org/officeDocument/2006/relationships/tags" Target="../tags/tag258.xml" /><Relationship Id="rId24" Type="http://schemas.openxmlformats.org/officeDocument/2006/relationships/tags" Target="../tags/tag259.xml" /><Relationship Id="rId25" Type="http://schemas.openxmlformats.org/officeDocument/2006/relationships/tags" Target="../tags/tag260.xml" /><Relationship Id="rId3" Type="http://schemas.openxmlformats.org/officeDocument/2006/relationships/tags" Target="../tags/tag246.xml" /><Relationship Id="rId4" Type="http://schemas.openxmlformats.org/officeDocument/2006/relationships/image" Target="../media/image21.png" /><Relationship Id="rId5" Type="http://schemas.openxmlformats.org/officeDocument/2006/relationships/tags" Target="../tags/tag247.xml" /><Relationship Id="rId6" Type="http://schemas.openxmlformats.org/officeDocument/2006/relationships/image" Target="../media/image22.png" /><Relationship Id="rId7" Type="http://schemas.microsoft.com/office/2007/relationships/hdphoto" Target="../media/image23.wdp" /><Relationship Id="rId8" Type="http://schemas.openxmlformats.org/officeDocument/2006/relationships/tags" Target="../tags/tag248.xml" /><Relationship Id="rId9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.jpeg" /><Relationship Id="rId11" Type="http://schemas.openxmlformats.org/officeDocument/2006/relationships/tags" Target="../tags/tag92.xml" /><Relationship Id="rId12" Type="http://schemas.openxmlformats.org/officeDocument/2006/relationships/tags" Target="../tags/tag93.xml" /><Relationship Id="rId13" Type="http://schemas.openxmlformats.org/officeDocument/2006/relationships/tags" Target="../tags/tag94.xml" /><Relationship Id="rId14" Type="http://schemas.openxmlformats.org/officeDocument/2006/relationships/tags" Target="../tags/tag95.xml" /><Relationship Id="rId15" Type="http://schemas.openxmlformats.org/officeDocument/2006/relationships/tags" Target="../tags/tag96.xml" /><Relationship Id="rId16" Type="http://schemas.openxmlformats.org/officeDocument/2006/relationships/tags" Target="../tags/tag97.xml" /><Relationship Id="rId17" Type="http://schemas.openxmlformats.org/officeDocument/2006/relationships/tags" Target="../tags/tag98.xml" /><Relationship Id="rId18" Type="http://schemas.openxmlformats.org/officeDocument/2006/relationships/tags" Target="../tags/tag99.xml" /><Relationship Id="rId19" Type="http://schemas.openxmlformats.org/officeDocument/2006/relationships/tags" Target="../tags/tag100.xml" /><Relationship Id="rId2" Type="http://schemas.openxmlformats.org/officeDocument/2006/relationships/tags" Target="../tags/tag87.xml" /><Relationship Id="rId20" Type="http://schemas.openxmlformats.org/officeDocument/2006/relationships/tags" Target="../tags/tag101.xml" /><Relationship Id="rId21" Type="http://schemas.openxmlformats.org/officeDocument/2006/relationships/tags" Target="../tags/tag102.xml" /><Relationship Id="rId22" Type="http://schemas.openxmlformats.org/officeDocument/2006/relationships/tags" Target="../tags/tag103.xml" /><Relationship Id="rId23" Type="http://schemas.openxmlformats.org/officeDocument/2006/relationships/tags" Target="../tags/tag104.xml" /><Relationship Id="rId24" Type="http://schemas.openxmlformats.org/officeDocument/2006/relationships/tags" Target="../tags/tag105.xml" /><Relationship Id="rId25" Type="http://schemas.openxmlformats.org/officeDocument/2006/relationships/tags" Target="../tags/tag106.xml" /><Relationship Id="rId26" Type="http://schemas.openxmlformats.org/officeDocument/2006/relationships/tags" Target="../tags/tag107.xml" /><Relationship Id="rId27" Type="http://schemas.openxmlformats.org/officeDocument/2006/relationships/tags" Target="../tags/tag108.xml" /><Relationship Id="rId28" Type="http://schemas.openxmlformats.org/officeDocument/2006/relationships/tags" Target="../tags/tag109.xml" /><Relationship Id="rId29" Type="http://schemas.openxmlformats.org/officeDocument/2006/relationships/tags" Target="../tags/tag110.xml" /><Relationship Id="rId3" Type="http://schemas.openxmlformats.org/officeDocument/2006/relationships/image" Target="../media/image4.jpeg" /><Relationship Id="rId30" Type="http://schemas.openxmlformats.org/officeDocument/2006/relationships/tags" Target="../tags/tag111.xml" /><Relationship Id="rId31" Type="http://schemas.openxmlformats.org/officeDocument/2006/relationships/tags" Target="../tags/tag112.xml" /><Relationship Id="rId32" Type="http://schemas.openxmlformats.org/officeDocument/2006/relationships/tags" Target="../tags/tag113.xml" /><Relationship Id="rId4" Type="http://schemas.openxmlformats.org/officeDocument/2006/relationships/tags" Target="../tags/tag88.xml" /><Relationship Id="rId5" Type="http://schemas.openxmlformats.org/officeDocument/2006/relationships/image" Target="../media/image5.jpeg" /><Relationship Id="rId6" Type="http://schemas.microsoft.com/office/2007/relationships/hdphoto" Target="../media/image6.wdp" /><Relationship Id="rId7" Type="http://schemas.openxmlformats.org/officeDocument/2006/relationships/tags" Target="../tags/tag89.xml" /><Relationship Id="rId8" Type="http://schemas.openxmlformats.org/officeDocument/2006/relationships/tags" Target="../tags/tag90.xml" /><Relationship Id="rId9" Type="http://schemas.openxmlformats.org/officeDocument/2006/relationships/tags" Target="../tags/tag9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4.xml" /><Relationship Id="rId11" Type="http://schemas.openxmlformats.org/officeDocument/2006/relationships/image" Target="../media/image5.jpeg" /><Relationship Id="rId12" Type="http://schemas.microsoft.com/office/2007/relationships/hdphoto" Target="../media/image6.wdp" /><Relationship Id="rId13" Type="http://schemas.openxmlformats.org/officeDocument/2006/relationships/tags" Target="../tags/tag265.xml" /><Relationship Id="rId14" Type="http://schemas.openxmlformats.org/officeDocument/2006/relationships/tags" Target="../tags/tag266.xml" /><Relationship Id="rId15" Type="http://schemas.openxmlformats.org/officeDocument/2006/relationships/tags" Target="../tags/tag267.xml" /><Relationship Id="rId16" Type="http://schemas.openxmlformats.org/officeDocument/2006/relationships/image" Target="../media/image7.jpeg" /><Relationship Id="rId17" Type="http://schemas.openxmlformats.org/officeDocument/2006/relationships/tags" Target="../tags/tag268.xml" /><Relationship Id="rId18" Type="http://schemas.openxmlformats.org/officeDocument/2006/relationships/tags" Target="../tags/tag269.xml" /><Relationship Id="rId19" Type="http://schemas.openxmlformats.org/officeDocument/2006/relationships/tags" Target="../tags/tag270.xml" /><Relationship Id="rId2" Type="http://schemas.openxmlformats.org/officeDocument/2006/relationships/tags" Target="../tags/tag261.xml" /><Relationship Id="rId20" Type="http://schemas.openxmlformats.org/officeDocument/2006/relationships/tags" Target="../tags/tag271.xml" /><Relationship Id="rId21" Type="http://schemas.openxmlformats.org/officeDocument/2006/relationships/tags" Target="../tags/tag272.xml" /><Relationship Id="rId22" Type="http://schemas.openxmlformats.org/officeDocument/2006/relationships/tags" Target="../tags/tag273.xml" /><Relationship Id="rId23" Type="http://schemas.openxmlformats.org/officeDocument/2006/relationships/tags" Target="../tags/tag274.xml" /><Relationship Id="rId24" Type="http://schemas.openxmlformats.org/officeDocument/2006/relationships/tags" Target="../tags/tag275.xml" /><Relationship Id="rId25" Type="http://schemas.openxmlformats.org/officeDocument/2006/relationships/tags" Target="../tags/tag276.xml" /><Relationship Id="rId3" Type="http://schemas.openxmlformats.org/officeDocument/2006/relationships/image" Target="../media/image21.png" /><Relationship Id="rId4" Type="http://schemas.openxmlformats.org/officeDocument/2006/relationships/tags" Target="../tags/tag262.xml" /><Relationship Id="rId5" Type="http://schemas.openxmlformats.org/officeDocument/2006/relationships/image" Target="../media/image22.png" /><Relationship Id="rId6" Type="http://schemas.microsoft.com/office/2007/relationships/hdphoto" Target="../media/image23.wdp" /><Relationship Id="rId7" Type="http://schemas.openxmlformats.org/officeDocument/2006/relationships/tags" Target="../tags/tag263.xml" /><Relationship Id="rId8" Type="http://schemas.openxmlformats.org/officeDocument/2006/relationships/image" Target="../media/image16.png" /><Relationship Id="rId9" Type="http://schemas.microsoft.com/office/2007/relationships/hdphoto" Target="../media/image17.wdp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77.xml" /><Relationship Id="rId3" Type="http://schemas.openxmlformats.org/officeDocument/2006/relationships/tags" Target="../tags/tag278.xml" /><Relationship Id="rId4" Type="http://schemas.openxmlformats.org/officeDocument/2006/relationships/tags" Target="../tags/tag279.xml" /><Relationship Id="rId5" Type="http://schemas.openxmlformats.org/officeDocument/2006/relationships/tags" Target="../tags/tag280.xml" /><Relationship Id="rId6" Type="http://schemas.openxmlformats.org/officeDocument/2006/relationships/tags" Target="../tags/tag281.xml" /><Relationship Id="rId7" Type="http://schemas.openxmlformats.org/officeDocument/2006/relationships/image" Target="../media/image24.png" /><Relationship Id="rId8" Type="http://schemas.openxmlformats.org/officeDocument/2006/relationships/tags" Target="../tags/tag282.xml" /><Relationship Id="rId9" Type="http://schemas.openxmlformats.org/officeDocument/2006/relationships/tags" Target="../tags/tag28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4.xml" /><Relationship Id="rId3" Type="http://schemas.openxmlformats.org/officeDocument/2006/relationships/tags" Target="../tags/tag285.xml" /><Relationship Id="rId4" Type="http://schemas.openxmlformats.org/officeDocument/2006/relationships/image" Target="../media/image24.png" /><Relationship Id="rId5" Type="http://schemas.openxmlformats.org/officeDocument/2006/relationships/tags" Target="../tags/tag286.xml" /><Relationship Id="rId6" Type="http://schemas.openxmlformats.org/officeDocument/2006/relationships/tags" Target="../tags/tag287.xml" /><Relationship Id="rId7" Type="http://schemas.openxmlformats.org/officeDocument/2006/relationships/tags" Target="../tags/tag28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5.xml" /><Relationship Id="rId2" Type="http://schemas.openxmlformats.org/officeDocument/2006/relationships/tags" Target="../tags/tag289.xml" /><Relationship Id="rId3" Type="http://schemas.openxmlformats.org/officeDocument/2006/relationships/tags" Target="../tags/tag290.xml" /><Relationship Id="rId4" Type="http://schemas.openxmlformats.org/officeDocument/2006/relationships/image" Target="../media/image25.png" /><Relationship Id="rId5" Type="http://schemas.openxmlformats.org/officeDocument/2006/relationships/tags" Target="../tags/tag291.xml" /><Relationship Id="rId6" Type="http://schemas.openxmlformats.org/officeDocument/2006/relationships/image" Target="../media/image26.png" /><Relationship Id="rId7" Type="http://schemas.openxmlformats.org/officeDocument/2006/relationships/tags" Target="../tags/tag292.xml" /><Relationship Id="rId8" Type="http://schemas.openxmlformats.org/officeDocument/2006/relationships/tags" Target="../tags/tag293.xml" /><Relationship Id="rId9" Type="http://schemas.openxmlformats.org/officeDocument/2006/relationships/tags" Target="../tags/tag29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02.xml" /><Relationship Id="rId2" Type="http://schemas.openxmlformats.org/officeDocument/2006/relationships/tags" Target="../tags/tag296.xml" /><Relationship Id="rId3" Type="http://schemas.openxmlformats.org/officeDocument/2006/relationships/image" Target="../media/image25.png" /><Relationship Id="rId4" Type="http://schemas.openxmlformats.org/officeDocument/2006/relationships/tags" Target="../tags/tag297.xml" /><Relationship Id="rId5" Type="http://schemas.openxmlformats.org/officeDocument/2006/relationships/image" Target="../media/image26.png" /><Relationship Id="rId6" Type="http://schemas.openxmlformats.org/officeDocument/2006/relationships/tags" Target="../tags/tag298.xml" /><Relationship Id="rId7" Type="http://schemas.openxmlformats.org/officeDocument/2006/relationships/tags" Target="../tags/tag299.xml" /><Relationship Id="rId8" Type="http://schemas.openxmlformats.org/officeDocument/2006/relationships/tags" Target="../tags/tag300.xml" /><Relationship Id="rId9" Type="http://schemas.openxmlformats.org/officeDocument/2006/relationships/tags" Target="../tags/tag30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03.xml" /><Relationship Id="rId3" Type="http://schemas.openxmlformats.org/officeDocument/2006/relationships/tags" Target="../tags/tag304.xml" /><Relationship Id="rId4" Type="http://schemas.openxmlformats.org/officeDocument/2006/relationships/tags" Target="../tags/tag305.xml" /><Relationship Id="rId5" Type="http://schemas.openxmlformats.org/officeDocument/2006/relationships/tags" Target="../tags/tag306.xml" /><Relationship Id="rId6" Type="http://schemas.openxmlformats.org/officeDocument/2006/relationships/image" Target="../media/image27.png" /><Relationship Id="rId7" Type="http://schemas.openxmlformats.org/officeDocument/2006/relationships/tags" Target="../tags/tag30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1.xml" /><Relationship Id="rId11" Type="http://schemas.openxmlformats.org/officeDocument/2006/relationships/tags" Target="../tags/tag122.xml" /><Relationship Id="rId12" Type="http://schemas.openxmlformats.org/officeDocument/2006/relationships/tags" Target="../tags/tag123.xml" /><Relationship Id="rId13" Type="http://schemas.openxmlformats.org/officeDocument/2006/relationships/tags" Target="../tags/tag124.xml" /><Relationship Id="rId14" Type="http://schemas.openxmlformats.org/officeDocument/2006/relationships/tags" Target="../tags/tag125.xml" /><Relationship Id="rId15" Type="http://schemas.openxmlformats.org/officeDocument/2006/relationships/tags" Target="../tags/tag126.xml" /><Relationship Id="rId16" Type="http://schemas.openxmlformats.org/officeDocument/2006/relationships/tags" Target="../tags/tag127.xml" /><Relationship Id="rId17" Type="http://schemas.openxmlformats.org/officeDocument/2006/relationships/tags" Target="../tags/tag128.xml" /><Relationship Id="rId18" Type="http://schemas.openxmlformats.org/officeDocument/2006/relationships/tags" Target="../tags/tag129.xml" /><Relationship Id="rId19" Type="http://schemas.openxmlformats.org/officeDocument/2006/relationships/tags" Target="../tags/tag130.xml" /><Relationship Id="rId2" Type="http://schemas.openxmlformats.org/officeDocument/2006/relationships/tags" Target="../tags/tag114.xml" /><Relationship Id="rId20" Type="http://schemas.openxmlformats.org/officeDocument/2006/relationships/tags" Target="../tags/tag131.xml" /><Relationship Id="rId21" Type="http://schemas.openxmlformats.org/officeDocument/2006/relationships/tags" Target="../tags/tag132.xml" /><Relationship Id="rId22" Type="http://schemas.openxmlformats.org/officeDocument/2006/relationships/tags" Target="../tags/tag133.xml" /><Relationship Id="rId23" Type="http://schemas.openxmlformats.org/officeDocument/2006/relationships/tags" Target="../tags/tag134.xml" /><Relationship Id="rId24" Type="http://schemas.openxmlformats.org/officeDocument/2006/relationships/tags" Target="../tags/tag135.xml" /><Relationship Id="rId25" Type="http://schemas.openxmlformats.org/officeDocument/2006/relationships/tags" Target="../tags/tag136.xml" /><Relationship Id="rId26" Type="http://schemas.openxmlformats.org/officeDocument/2006/relationships/tags" Target="../tags/tag137.xml" /><Relationship Id="rId27" Type="http://schemas.openxmlformats.org/officeDocument/2006/relationships/tags" Target="../tags/tag138.xml" /><Relationship Id="rId28" Type="http://schemas.openxmlformats.org/officeDocument/2006/relationships/tags" Target="../tags/tag139.xml" /><Relationship Id="rId29" Type="http://schemas.openxmlformats.org/officeDocument/2006/relationships/tags" Target="../tags/tag140.xml" /><Relationship Id="rId3" Type="http://schemas.openxmlformats.org/officeDocument/2006/relationships/image" Target="../media/image8.png" /><Relationship Id="rId30" Type="http://schemas.openxmlformats.org/officeDocument/2006/relationships/tags" Target="../tags/tag141.xml" /><Relationship Id="rId31" Type="http://schemas.openxmlformats.org/officeDocument/2006/relationships/tags" Target="../tags/tag142.xml" /><Relationship Id="rId32" Type="http://schemas.openxmlformats.org/officeDocument/2006/relationships/tags" Target="../tags/tag143.xml" /><Relationship Id="rId33" Type="http://schemas.openxmlformats.org/officeDocument/2006/relationships/tags" Target="../tags/tag144.xml" /><Relationship Id="rId34" Type="http://schemas.openxmlformats.org/officeDocument/2006/relationships/tags" Target="../tags/tag145.xml" /><Relationship Id="rId35" Type="http://schemas.openxmlformats.org/officeDocument/2006/relationships/tags" Target="../tags/tag146.xml" /><Relationship Id="rId36" Type="http://schemas.openxmlformats.org/officeDocument/2006/relationships/tags" Target="../tags/tag147.xml" /><Relationship Id="rId37" Type="http://schemas.openxmlformats.org/officeDocument/2006/relationships/tags" Target="../tags/tag148.xml" /><Relationship Id="rId38" Type="http://schemas.openxmlformats.org/officeDocument/2006/relationships/tags" Target="../tags/tag149.xml" /><Relationship Id="rId39" Type="http://schemas.openxmlformats.org/officeDocument/2006/relationships/tags" Target="../tags/tag150.xml" /><Relationship Id="rId4" Type="http://schemas.openxmlformats.org/officeDocument/2006/relationships/tags" Target="../tags/tag115.xml" /><Relationship Id="rId40" Type="http://schemas.openxmlformats.org/officeDocument/2006/relationships/tags" Target="../tags/tag151.xml" /><Relationship Id="rId41" Type="http://schemas.openxmlformats.org/officeDocument/2006/relationships/tags" Target="../tags/tag152.xml" /><Relationship Id="rId42" Type="http://schemas.openxmlformats.org/officeDocument/2006/relationships/tags" Target="../tags/tag153.xml" /><Relationship Id="rId43" Type="http://schemas.openxmlformats.org/officeDocument/2006/relationships/image" Target="../media/image9.png" /><Relationship Id="rId44" Type="http://schemas.openxmlformats.org/officeDocument/2006/relationships/tags" Target="../tags/tag154.xml" /><Relationship Id="rId45" Type="http://schemas.openxmlformats.org/officeDocument/2006/relationships/tags" Target="../tags/tag155.xml" /><Relationship Id="rId46" Type="http://schemas.openxmlformats.org/officeDocument/2006/relationships/tags" Target="../tags/tag156.xml" /><Relationship Id="rId5" Type="http://schemas.openxmlformats.org/officeDocument/2006/relationships/tags" Target="../tags/tag116.xml" /><Relationship Id="rId6" Type="http://schemas.openxmlformats.org/officeDocument/2006/relationships/tags" Target="../tags/tag117.xml" /><Relationship Id="rId7" Type="http://schemas.openxmlformats.org/officeDocument/2006/relationships/tags" Target="../tags/tag118.xml" /><Relationship Id="rId8" Type="http://schemas.openxmlformats.org/officeDocument/2006/relationships/tags" Target="../tags/tag119.xml" /><Relationship Id="rId9" Type="http://schemas.openxmlformats.org/officeDocument/2006/relationships/tags" Target="../tags/tag12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57.xml" /><Relationship Id="rId3" Type="http://schemas.openxmlformats.org/officeDocument/2006/relationships/tags" Target="../tags/tag158.xml" /><Relationship Id="rId4" Type="http://schemas.openxmlformats.org/officeDocument/2006/relationships/image" Target="../media/image10.png" /><Relationship Id="rId5" Type="http://schemas.microsoft.com/office/2007/relationships/hdphoto" Target="../media/image11.wdp" /><Relationship Id="rId6" Type="http://schemas.openxmlformats.org/officeDocument/2006/relationships/tags" Target="../tags/tag15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60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image" Target="../media/image12.jpeg" /><Relationship Id="rId6" Type="http://schemas.openxmlformats.org/officeDocument/2006/relationships/tags" Target="../tags/tag163.xml" /><Relationship Id="rId7" Type="http://schemas.openxmlformats.org/officeDocument/2006/relationships/tags" Target="../tags/tag164.xml" /><Relationship Id="rId8" Type="http://schemas.openxmlformats.org/officeDocument/2006/relationships/tags" Target="../tags/tag165.xml" /><Relationship Id="rId9" Type="http://schemas.openxmlformats.org/officeDocument/2006/relationships/tags" Target="../tags/tag16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4.xml" /><Relationship Id="rId11" Type="http://schemas.openxmlformats.org/officeDocument/2006/relationships/tags" Target="../tags/tag175.xml" /><Relationship Id="rId12" Type="http://schemas.openxmlformats.org/officeDocument/2006/relationships/tags" Target="../tags/tag176.xml" /><Relationship Id="rId13" Type="http://schemas.openxmlformats.org/officeDocument/2006/relationships/tags" Target="../tags/tag177.xml" /><Relationship Id="rId14" Type="http://schemas.openxmlformats.org/officeDocument/2006/relationships/image" Target="../media/image14.png" /><Relationship Id="rId15" Type="http://schemas.openxmlformats.org/officeDocument/2006/relationships/tags" Target="../tags/tag178.xml" /><Relationship Id="rId16" Type="http://schemas.openxmlformats.org/officeDocument/2006/relationships/tags" Target="../tags/tag179.xml" /><Relationship Id="rId17" Type="http://schemas.openxmlformats.org/officeDocument/2006/relationships/tags" Target="../tags/tag180.xml" /><Relationship Id="rId18" Type="http://schemas.openxmlformats.org/officeDocument/2006/relationships/tags" Target="../tags/tag181.xml" /><Relationship Id="rId2" Type="http://schemas.openxmlformats.org/officeDocument/2006/relationships/tags" Target="../tags/tag167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tags" Target="../tags/tag171.xml" /><Relationship Id="rId7" Type="http://schemas.openxmlformats.org/officeDocument/2006/relationships/image" Target="../media/image13.png" /><Relationship Id="rId8" Type="http://schemas.openxmlformats.org/officeDocument/2006/relationships/tags" Target="../tags/tag172.xml" /><Relationship Id="rId9" Type="http://schemas.openxmlformats.org/officeDocument/2006/relationships/tags" Target="../tags/tag17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82.xml" /><Relationship Id="rId3" Type="http://schemas.openxmlformats.org/officeDocument/2006/relationships/image" Target="../media/image15.png" /><Relationship Id="rId4" Type="http://schemas.openxmlformats.org/officeDocument/2006/relationships/tags" Target="../tags/tag183.xml" /><Relationship Id="rId5" Type="http://schemas.openxmlformats.org/officeDocument/2006/relationships/tags" Target="../tags/tag184.xml" /><Relationship Id="rId6" Type="http://schemas.openxmlformats.org/officeDocument/2006/relationships/tags" Target="../tags/tag185.xml" /><Relationship Id="rId7" Type="http://schemas.openxmlformats.org/officeDocument/2006/relationships/tags" Target="../tags/tag18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87.xml" /><Relationship Id="rId3" Type="http://schemas.openxmlformats.org/officeDocument/2006/relationships/image" Target="../media/image15.png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Relationship Id="rId7" Type="http://schemas.openxmlformats.org/officeDocument/2006/relationships/tags" Target="../tags/tag191.xml" /><Relationship Id="rId8" Type="http://schemas.openxmlformats.org/officeDocument/2006/relationships/tags" Target="../tags/tag19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93.xml" /><Relationship Id="rId3" Type="http://schemas.openxmlformats.org/officeDocument/2006/relationships/tags" Target="../tags/tag194.xml" /><Relationship Id="rId4" Type="http://schemas.openxmlformats.org/officeDocument/2006/relationships/tags" Target="../tags/tag195.xml" /><Relationship Id="rId5" Type="http://schemas.openxmlformats.org/officeDocument/2006/relationships/tags" Target="../tags/tag196.xml" /><Relationship Id="rId6" Type="http://schemas.openxmlformats.org/officeDocument/2006/relationships/tags" Target="../tags/tag197.xml" /><Relationship Id="rId7" Type="http://schemas.openxmlformats.org/officeDocument/2006/relationships/tags" Target="../tags/tag198.xml" /><Relationship Id="rId8" Type="http://schemas.openxmlformats.org/officeDocument/2006/relationships/tags" Target="../tags/tag19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Text Box 2" title=""/>
          <p:cNvSpPr txBox="1"/>
          <p:nvPr>
            <p:custDataLst>
              <p:tags r:id="rId3"/>
            </p:custDataLst>
          </p:nvPr>
        </p:nvSpPr>
        <p:spPr>
          <a:xfrm>
            <a:off x="4974590" y="704215"/>
            <a:ext cx="6497320" cy="57232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anchor="t">
            <a:noAutofit/>
          </a:bodyPr>
          <a:lstStyle/>
          <a:p>
            <a:pPr indent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“一方水土一方人”，不同的地理环境、气候条件、生活方式，造就了不同地域生存的人们思想观念、人文历史和文化性格特征的不同。</a:t>
            </a:r>
            <a:endParaRPr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indent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鲁迅的《阿Q正传》和沈从文的《边城》将故事根植在</a:t>
            </a:r>
            <a:r>
              <a:rPr sz="2800">
                <a:solidFill>
                  <a:schemeClr val="accent6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不同的“农村土壤”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sz="2800">
                <a:solidFill>
                  <a:schemeClr val="accent6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才有了作品中典型、立体又不失真实的人物形象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indent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未庄是一个封建思想浓厚、世情冷漠的农村小镇，今天一起走进沈从文的湘西小城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边城。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椭圆 3" title=""/>
          <p:cNvSpPr/>
          <p:nvPr>
            <p:custDataLst>
              <p:tags r:id="rId4"/>
            </p:custDataLst>
          </p:nvPr>
        </p:nvSpPr>
        <p:spPr>
          <a:xfrm>
            <a:off x="508820" y="155993"/>
            <a:ext cx="936000" cy="936000"/>
          </a:xfrm>
          <a:prstGeom prst="ellipse">
            <a:avLst/>
          </a:prstGeom>
          <a:noFill/>
          <a:ln w="76200" cap="flat" cmpd="sng" algn="ctr">
            <a:solidFill>
              <a:srgbClr val="D48B1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D48B16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一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D48B16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1734998" y="270897"/>
            <a:ext cx="7565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4000" b="1" i="0" kern="1200" cap="none" spc="0" normalizeH="0" baseline="0" noProof="0">
                <a:solidFill>
                  <a:srgbClr val="70AD47">
                    <a:lumMod val="5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</a:rPr>
              <a:t>导入</a:t>
            </a:r>
            <a:endParaRPr kumimoji="0" lang="zh-CN" sz="4000" b="1" i="0" kern="1200" cap="none" spc="0" normalizeH="0" baseline="0" noProof="0">
              <a:solidFill>
                <a:srgbClr val="70AD47">
                  <a:lumMod val="50000"/>
                </a:srgbClr>
              </a:solidFill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pic>
        <p:nvPicPr>
          <p:cNvPr id="100" name="图片 99" title="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5950" y="1315720"/>
            <a:ext cx="3579495" cy="2674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5950" y="3990340"/>
            <a:ext cx="3579495" cy="2633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2393315" y="711835"/>
            <a:ext cx="9218930" cy="267652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“翠翠，翠翠，是不是你？”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“不是翠翠，不是翠翠，翠翠早被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大河里的鲤鱼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吃去了。”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......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翠翠对祖父那一点儿埋怨，等到把船拉过了溪，一到了家中，看明白了醉倒的另一个老人后，就完事了。但</a:t>
            </a:r>
            <a:r>
              <a:rPr sz="2800" u="sng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另一件事，属于自己不关祖父的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，却使翠翠沉默了一个夜晚。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圆角矩形 9" title=""/>
          <p:cNvSpPr/>
          <p:nvPr>
            <p:custDataLst>
              <p:tags r:id="rId4"/>
            </p:custDataLst>
          </p:nvPr>
        </p:nvSpPr>
        <p:spPr>
          <a:xfrm>
            <a:off x="7073900" y="711835"/>
            <a:ext cx="4161155" cy="4902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嗔怪爷爷，纯真可爱的翠翠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" name="TextBox 2" title=""/>
          <p:cNvSpPr txBox="1"/>
          <p:nvPr>
            <p:custDataLst>
              <p:tags r:id="rId5"/>
            </p:custDataLst>
          </p:nvPr>
        </p:nvSpPr>
        <p:spPr>
          <a:xfrm>
            <a:off x="2127885" y="3518535"/>
            <a:ext cx="9749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为何不说翠翠早被坏人抓走了？</a:t>
            </a:r>
            <a:endParaRPr lang="zh-CN" sz="28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" name="圆角矩形 9" title=""/>
          <p:cNvSpPr/>
          <p:nvPr>
            <p:custDataLst>
              <p:tags r:id="rId6"/>
            </p:custDataLst>
          </p:nvPr>
        </p:nvSpPr>
        <p:spPr>
          <a:xfrm>
            <a:off x="3716020" y="4309745"/>
            <a:ext cx="7038340" cy="183959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翠翠脱口而出的一句“无心之言”说明她的心底已经开始惦记着那个爱开玩笑的、善良热情的小伙子了。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在这条“鱼”身上，傩送已经在翠翠的心底投上了一道影子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113" name="图片 11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" y="3244850"/>
            <a:ext cx="3048000" cy="39693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1683385" y="711835"/>
            <a:ext cx="9842500" cy="1814830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那人一看是守渡船的，且看到了翠翠，就笑了。“翠翠，你长大了！二老说你在河边大鱼会吃你，我们这里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河中的鱼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，现在可吞不下你了。”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翠翠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一句话不说，只是抿起嘴唇笑着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TextBox 2" title=""/>
          <p:cNvSpPr txBox="1"/>
          <p:nvPr>
            <p:custDataLst>
              <p:tags r:id="rId4"/>
            </p:custDataLst>
          </p:nvPr>
        </p:nvSpPr>
        <p:spPr>
          <a:xfrm>
            <a:off x="1870710" y="2792095"/>
            <a:ext cx="9749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别人提到大鱼翠翠为何一言不发只笑？</a:t>
            </a:r>
            <a:endParaRPr lang="zh-CN" sz="28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" name="圆角矩形 9" title=""/>
          <p:cNvSpPr/>
          <p:nvPr>
            <p:custDataLst>
              <p:tags r:id="rId5"/>
            </p:custDataLst>
          </p:nvPr>
        </p:nvSpPr>
        <p:spPr>
          <a:xfrm>
            <a:off x="3879215" y="3973830"/>
            <a:ext cx="7038340" cy="183959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 因为大鱼让她想到了自己甜蜜的秘密心事，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笑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写出了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翠翠矜持、羞涩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，同时也呼应了上文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长大了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kumimoji="0" lang="zh-CN" altLang="en-US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时间过了一年，翠翠并没有忘记傩送，感情越来越深。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113" name="图片 11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" y="3244850"/>
            <a:ext cx="3048000" cy="3969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12433300" y="10985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842645" y="455295"/>
            <a:ext cx="10576560" cy="422592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“前年还更有趣，你一个人在河边等我，差点儿不知道回来，我还以为大鱼会吃掉你！”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提起旧事，翠翠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嗤嗤的笑了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“爷爷，你还以为大鱼会吃掉我？是别人家说我，我告给你的！你那天只是恨不得让城中的那个爷爷把装酒的葫芦吃掉！你这种人，好记性！”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......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“人大了就应当守船。”“人老了才应当守船。”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“人老了应当歇憩！”“你爷爷还可以打老虎，人不老！”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圆角矩形 9" title=""/>
          <p:cNvSpPr/>
          <p:nvPr>
            <p:custDataLst>
              <p:tags r:id="rId4"/>
            </p:custDataLst>
          </p:nvPr>
        </p:nvSpPr>
        <p:spPr>
          <a:xfrm>
            <a:off x="8650605" y="4002405"/>
            <a:ext cx="2768600" cy="67881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爷孙两相依为命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9" title=""/>
          <p:cNvSpPr/>
          <p:nvPr>
            <p:custDataLst>
              <p:tags r:id="rId5"/>
            </p:custDataLst>
          </p:nvPr>
        </p:nvSpPr>
        <p:spPr>
          <a:xfrm>
            <a:off x="2945130" y="2952750"/>
            <a:ext cx="8098155" cy="6445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翠翠的情窦初开有它的发展轨迹，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轻骂—惊羞—沉默—笑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7" name="TextBox 2" title=""/>
          <p:cNvSpPr txBox="1"/>
          <p:nvPr>
            <p:custDataLst>
              <p:tags r:id="rId6"/>
            </p:custDataLst>
          </p:nvPr>
        </p:nvSpPr>
        <p:spPr>
          <a:xfrm>
            <a:off x="932180" y="4990465"/>
            <a:ext cx="97497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如果说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鱼</a:t>
            </a: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是翠翠对傩送情窦初开的见证，那么她对天宝的感情可以通过哪个物象来解读？找到原文进行赏读。</a:t>
            </a:r>
            <a:endParaRPr lang="zh-CN" sz="28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10575" y="3599815"/>
            <a:ext cx="4813935" cy="3089910"/>
          </a:xfrm>
          <a:prstGeom prst="rect">
            <a:avLst/>
          </a:prstGeom>
        </p:spPr>
      </p:pic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531495" y="455930"/>
            <a:ext cx="10550525" cy="483108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回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家时，祖父抱了那只白鸭子同别的东西，翠翠打火把引路。两人沿城墙走去，一面是城，一面是水。祖父说：“顺顺真是个好人，大方得很。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大老也很好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。这一家人都好！”翠翠说：“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一家人都好，你认识他们一家人吗？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”祖父不明白这句话的意思所在，因为今天太高兴一点，便不加检点笑着说：“翠翠，假若大老要你做媳妇，请人来做媒，你答应不答应？”翠翠就说：“爷爷，你疯了！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再说我就生你的气！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祖父话虽不说了，心中却很显然的还转着这些可笑的不好的念头。翠翠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着了恼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，把火炬向路两旁乱晃着，向前怏怏的走去了。“翠翠，莫闹，我摔到河里去，鸭子会走脱的！”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谁也不稀罕那只鸭子！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圆角矩形 9" title=""/>
          <p:cNvSpPr/>
          <p:nvPr>
            <p:custDataLst>
              <p:tags r:id="rId6"/>
            </p:custDataLst>
          </p:nvPr>
        </p:nvSpPr>
        <p:spPr>
          <a:xfrm>
            <a:off x="4580890" y="1498600"/>
            <a:ext cx="2057400" cy="52705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二老也很好！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9" title=""/>
          <p:cNvSpPr/>
          <p:nvPr>
            <p:custDataLst>
              <p:tags r:id="rId7"/>
            </p:custDataLst>
          </p:nvPr>
        </p:nvSpPr>
        <p:spPr>
          <a:xfrm>
            <a:off x="4580890" y="4989195"/>
            <a:ext cx="4890135" cy="71818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面对大老，翠翠是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着恼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的态度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，面对傩送，翠翠是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笑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的态度。</a:t>
            </a:r>
            <a:endParaRPr kumimoji="0" lang="zh-CN" altLang="en-US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6" name="圆角矩形 9" title=""/>
          <p:cNvSpPr/>
          <p:nvPr>
            <p:custDataLst>
              <p:tags r:id="rId8"/>
            </p:custDataLst>
          </p:nvPr>
        </p:nvSpPr>
        <p:spPr>
          <a:xfrm>
            <a:off x="3726180" y="3038475"/>
            <a:ext cx="3368675" cy="50165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翠翠也不想离开爷爷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 title=""/>
          <p:cNvPicPr/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1089"/>
          <a:stretch>
            <a:fillRect/>
          </a:stretch>
        </p:blipFill>
        <p:spPr>
          <a:xfrm>
            <a:off x="110490" y="1863090"/>
            <a:ext cx="4506595" cy="3917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4864735" y="780415"/>
            <a:ext cx="6468745" cy="5107940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鱼</a:t>
            </a: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u="sng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让情节发展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的时候，</a:t>
            </a:r>
            <a:r>
              <a:rPr lang="en-US" altLang="zh-CN" sz="2800" u="sng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合理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地形成</a:t>
            </a:r>
            <a:r>
              <a:rPr lang="en-US" alt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此呼彼应、首尾贯通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的整体。</a:t>
            </a:r>
            <a:endParaRPr lang="en-US" alt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翠翠这样单纯羞涩、可爱活泼的</a:t>
            </a:r>
            <a:r>
              <a:rPr lang="en-US" alt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少女之美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，懵懂真实甜蜜的</a:t>
            </a:r>
            <a:r>
              <a:rPr lang="en-US" alt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爱情之美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，还有翠翠和爷爷之间相互依赖、亲密无间的</a:t>
            </a:r>
            <a:r>
              <a:rPr lang="en-US" altLang="zh-CN" sz="2800" b="1" u="sng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人情之美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，都通过这条“鱼”表现得淋漓尽致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en-US" altLang="zh-CN" sz="2800" u="sng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“鱼”展现了鲜活的人物。</a:t>
            </a:r>
            <a:endParaRPr lang="en-US" altLang="zh-CN" sz="2800" u="sng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1170305" y="2089150"/>
            <a:ext cx="8459470" cy="3636010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①因为这一天军官税官以及当地有身分的人，</a:t>
            </a:r>
            <a:r>
              <a:rPr lang="zh-CN"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莫不在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税关前看热闹。（</a:t>
            </a:r>
            <a:r>
              <a:rPr lang="en-US" alt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段）</a:t>
            </a:r>
            <a:endParaRPr lang="zh-CN"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赛船过后，城中的戍军长官，为了</a:t>
            </a:r>
            <a:r>
              <a:rPr lang="zh-CN"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与民同乐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，增加这节日的愉快起见，便把三十只绿头长颈大雄鸭，颈膊上缚了红布条子，放入河中，尽善于泅水的军民人等，下水追赶鸭子。（</a:t>
            </a:r>
            <a:r>
              <a:rPr lang="en-US" alt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到了十五夜晚，城中舞龙耍狮子的镇筸兵士，还各自赤裸着肩膊，往各处去欢迎炮仗烟火</a:t>
            </a:r>
            <a:r>
              <a:rPr lang="en-US" alt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......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大家皆为这事情十分兴奋</a:t>
            </a:r>
            <a:r>
              <a:rPr lang="en-US" alt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.(49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en-US" alt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en-US" altLang="zh-CN"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TextBox 2" title=""/>
          <p:cNvSpPr txBox="1"/>
          <p:nvPr>
            <p:custDataLst>
              <p:tags r:id="rId4"/>
            </p:custDataLst>
          </p:nvPr>
        </p:nvSpPr>
        <p:spPr>
          <a:xfrm>
            <a:off x="718185" y="276225"/>
            <a:ext cx="97497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任务三：通过对大鱼的分析，我们感受到少女之美、爱情之美、人情之美，</a:t>
            </a:r>
            <a:r>
              <a:rPr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“一方水土养一方人”</a:t>
            </a:r>
            <a:r>
              <a:rPr lang="zh-CN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，再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找找文中能感受到边城之美的地方</a:t>
            </a:r>
            <a:r>
              <a:rPr lang="zh-CN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进行赏析。</a:t>
            </a:r>
            <a:endParaRPr lang="zh-CN" sz="28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54265" y="3594100"/>
            <a:ext cx="4730115" cy="3507740"/>
          </a:xfrm>
          <a:prstGeom prst="rect">
            <a:avLst/>
          </a:prstGeom>
        </p:spPr>
      </p:pic>
      <p:sp>
        <p:nvSpPr>
          <p:cNvPr id="5" name="圆角矩形 9" title=""/>
          <p:cNvSpPr/>
          <p:nvPr>
            <p:custDataLst>
              <p:tags r:id="rId7"/>
            </p:custDataLst>
          </p:nvPr>
        </p:nvSpPr>
        <p:spPr>
          <a:xfrm>
            <a:off x="1023620" y="5855335"/>
            <a:ext cx="5817235" cy="59436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军民同乐、和谐安定、热闹非凡的边城</a:t>
            </a:r>
            <a:endParaRPr kumimoji="0" lang="zh-CN" altLang="en-US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1084580" y="517525"/>
            <a:ext cx="8459470" cy="215836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②溪边的那个朋友，也应当来看看年青人的热闹，回去一趟，</a:t>
            </a:r>
            <a:r>
              <a:rPr 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换换地位还赶得及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(15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人既醉倒了，无从入城，祖父</a:t>
            </a:r>
            <a:r>
              <a:rPr 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为了责任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又不便与渡船离开，留在河边的翠翠便不能不着急了。（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段）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54265" y="3594100"/>
            <a:ext cx="4730115" cy="3507740"/>
          </a:xfrm>
          <a:prstGeom prst="rect">
            <a:avLst/>
          </a:prstGeom>
        </p:spPr>
      </p:pic>
      <p:sp>
        <p:nvSpPr>
          <p:cNvPr id="5" name="圆角矩形 9" title=""/>
          <p:cNvSpPr/>
          <p:nvPr>
            <p:custDataLst>
              <p:tags r:id="rId6"/>
            </p:custDataLst>
          </p:nvPr>
        </p:nvSpPr>
        <p:spPr>
          <a:xfrm>
            <a:off x="7189470" y="1047115"/>
            <a:ext cx="3300095" cy="5683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慈善仁厚，尽职尽责</a:t>
            </a:r>
            <a:endParaRPr kumimoji="0" lang="zh-CN" altLang="en-US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7"/>
            </p:custDataLst>
          </p:nvPr>
        </p:nvSpPr>
        <p:spPr>
          <a:xfrm>
            <a:off x="1084580" y="3198495"/>
            <a:ext cx="8459470" cy="319214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“翠翠，翠翠，帮我拉着那个卖皮纸的小伙子，不许他走！”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68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“嗨，他送我好些钱。我才不要这些钱！告他不要钱，他还同我吵，不讲道理！”（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74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“礼轻仁义重，我留下一个。他得了我们那把烟叶，可以吃到镇筸城！”（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77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圆角矩形 9" title=""/>
          <p:cNvSpPr/>
          <p:nvPr>
            <p:custDataLst>
              <p:tags r:id="rId8"/>
            </p:custDataLst>
          </p:nvPr>
        </p:nvSpPr>
        <p:spPr>
          <a:xfrm>
            <a:off x="4686300" y="3804920"/>
            <a:ext cx="4858385" cy="5683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重义轻利、古道热肠、待人真诚</a:t>
            </a:r>
            <a:endParaRPr kumimoji="0" lang="zh-CN" altLang="en-US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1084580" y="517525"/>
            <a:ext cx="8459470" cy="422592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地接壤处，十余年来主持地方军事的，知道注重在安辑保守，处置还得法，并无特别变故发生。水路商务既不至于受战争停顿，也不至于为土匪影响，一切莫不极有秩序，人民也莫不安分乐生。这些人，除了家中死了牛，翻了船，或发生别的死亡大变，为一种不幸所绊倒，觉得十分伤心外，中国其他地方正在如何不幸挣扎中的情形，</a:t>
            </a:r>
            <a:r>
              <a:rPr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似乎就还不曾为这边城人民所感到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 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段）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54265" y="3594100"/>
            <a:ext cx="4730115" cy="3507740"/>
          </a:xfrm>
          <a:prstGeom prst="rect">
            <a:avLst/>
          </a:prstGeom>
        </p:spPr>
      </p:pic>
      <p:sp>
        <p:nvSpPr>
          <p:cNvPr id="6" name="圆角矩形 9" title=""/>
          <p:cNvSpPr/>
          <p:nvPr>
            <p:custDataLst>
              <p:tags r:id="rId6"/>
            </p:custDataLst>
          </p:nvPr>
        </p:nvSpPr>
        <p:spPr>
          <a:xfrm>
            <a:off x="1022350" y="5000625"/>
            <a:ext cx="7061835" cy="12604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altLang="en-US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环境僻远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使得边城人民不关心或者不需要去关心他们生活以外的事情。把边城和中国其他地方形成鲜明的对比，体现出边城人民的</a:t>
            </a:r>
            <a:r>
              <a:rPr kumimoji="0" lang="zh-CN" altLang="en-US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安分乐生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kumimoji="0" lang="zh-CN" altLang="en-US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54265" y="3594100"/>
            <a:ext cx="4730115" cy="35077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213485" y="970280"/>
            <a:ext cx="8459470" cy="370903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④河中水皆泛着</a:t>
            </a:r>
            <a:r>
              <a:rPr 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豆绿色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，天气又那么明朗。（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14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段）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落日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向上游翠翠家中一方落去了，</a:t>
            </a:r>
            <a:r>
              <a:rPr 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黄昏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把河面装饰了一层</a:t>
            </a:r>
            <a:r>
              <a:rPr 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银色薄雾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。（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祖父坐在船头吹《娘送女》曲子给她听，她却同</a:t>
            </a:r>
            <a:r>
              <a:rPr 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黄狗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躺在门前大岩石上荫处看天上的云。</a:t>
            </a:r>
            <a:r>
              <a:rPr 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白日渐长，不知什么时节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，守在船头的祖父睡着了，躺在岸上的翠翠同黄狗也睡着了。（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92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圆角矩形 9" title=""/>
          <p:cNvSpPr/>
          <p:nvPr>
            <p:custDataLst>
              <p:tags r:id="rId6"/>
            </p:custDataLst>
          </p:nvPr>
        </p:nvSpPr>
        <p:spPr>
          <a:xfrm>
            <a:off x="1083945" y="5008245"/>
            <a:ext cx="4682490" cy="67881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自然原始、宁静平和的原始风景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3104515" y="600710"/>
            <a:ext cx="8577580" cy="396938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边城是一座</a:t>
            </a:r>
            <a:r>
              <a:rPr kumimoji="1"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边远偏僻</a:t>
            </a: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的小城</a:t>
            </a:r>
            <a:r>
              <a:rPr kumimoji="1"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，充满了如诗如画、宁静和谐的</a:t>
            </a:r>
            <a:r>
              <a:rPr kumimoji="1" sz="28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自然美</a:t>
            </a:r>
            <a:r>
              <a:rPr kumimoji="1"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kumimoji="1"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fontAlgn="auto">
              <a:lnSpc>
                <a:spcPct val="100000"/>
              </a:lnSpc>
            </a:pP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赛龙舟、捉鸭子、唱民歌等，展示了湘西独特的</a:t>
            </a:r>
            <a:r>
              <a:rPr kumimoji="1" lang="zh-CN" sz="28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民</a:t>
            </a:r>
            <a:r>
              <a:rPr kumimoji="1" sz="28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俗</a:t>
            </a:r>
            <a:r>
              <a:rPr kumimoji="1" lang="zh-CN" sz="28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</a:t>
            </a: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kumimoji="1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fontAlgn="auto">
              <a:lnSpc>
                <a:spcPct val="100000"/>
              </a:lnSpc>
            </a:pP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通过翠翠、老船夫、傩送等人物的性格描写，展现了纯真善良、</a:t>
            </a:r>
            <a:r>
              <a:rPr kumimoji="1"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尽职尽责、慷慨大方</a:t>
            </a: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kumimoji="1"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真诚热情</a:t>
            </a: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等美好品质，反映了</a:t>
            </a:r>
            <a:r>
              <a:rPr kumimoji="1" sz="28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人性</a:t>
            </a:r>
            <a:r>
              <a:rPr kumimoji="1" lang="zh-CN" sz="28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</a:t>
            </a: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kumimoji="1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fontAlgn="auto">
              <a:lnSpc>
                <a:spcPct val="100000"/>
              </a:lnSpc>
            </a:pPr>
            <a:r>
              <a:rPr kumimoji="1"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如此一个</a:t>
            </a:r>
            <a:r>
              <a:rPr kumimoji="1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世外桃源般的理想社会</a:t>
            </a:r>
            <a:r>
              <a:rPr kumimoji="1"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，让你想到了曾经学习过的哪种特征的小说？</a:t>
            </a:r>
            <a:endParaRPr kumimoji="1"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17" name="图片 116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827" y="3069538"/>
            <a:ext cx="2315271" cy="1915550"/>
          </a:xfrm>
          <a:prstGeom prst="rect">
            <a:avLst/>
          </a:prstGeom>
        </p:spPr>
      </p:pic>
      <p:pic>
        <p:nvPicPr>
          <p:cNvPr id="111" name="图片 110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" y="4224597"/>
            <a:ext cx="2800308" cy="2695765"/>
          </a:xfrm>
          <a:prstGeom prst="rect">
            <a:avLst/>
          </a:prstGeom>
        </p:spPr>
      </p:pic>
      <p:pic>
        <p:nvPicPr>
          <p:cNvPr id="113" name="图片 11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53" y="4404111"/>
            <a:ext cx="1907658" cy="2484392"/>
          </a:xfrm>
          <a:prstGeom prst="rect">
            <a:avLst/>
          </a:prstGeom>
        </p:spPr>
      </p:pic>
      <p:grpSp>
        <p:nvGrpSpPr>
          <p:cNvPr id="40" name="PA-图形 25" title=""/>
          <p:cNvGrpSpPr/>
          <p:nvPr>
            <p:custDataLst>
              <p:tags r:id="rId14"/>
            </p:custDataLst>
          </p:nvPr>
        </p:nvGrpSpPr>
        <p:grpSpPr>
          <a:xfrm>
            <a:off x="377825" y="504190"/>
            <a:ext cx="2470785" cy="1911350"/>
            <a:chOff x="2462273" y="2985709"/>
            <a:chExt cx="1172995" cy="890191"/>
          </a:xfrm>
          <a:blipFill dpi="0" rotWithShape="1">
            <a:blip r:embed="rId12">
              <a:alphaModFix amt="9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44" name="PA-任意多边形 43"/>
            <p:cNvSpPr/>
            <p:nvPr>
              <p:custDataLst>
                <p:tags r:id="rId15"/>
              </p:custDataLst>
            </p:nvPr>
          </p:nvSpPr>
          <p:spPr>
            <a:xfrm>
              <a:off x="2906102" y="2985709"/>
              <a:ext cx="476944" cy="622901"/>
            </a:xfrm>
            <a:custGeom>
              <a:gdLst>
                <a:gd name="connsiteX0" fmla="*/ 243146 w 476944"/>
                <a:gd name="connsiteY0" fmla="*/ -152 h 622901"/>
                <a:gd name="connsiteX1" fmla="*/ 302455 w 476944"/>
                <a:gd name="connsiteY1" fmla="*/ 43081 h 622901"/>
                <a:gd name="connsiteX2" fmla="*/ 322831 w 476944"/>
                <a:gd name="connsiteY2" fmla="*/ 88450 h 622901"/>
                <a:gd name="connsiteX3" fmla="*/ 437495 w 476944"/>
                <a:gd name="connsiteY3" fmla="*/ 135407 h 622901"/>
                <a:gd name="connsiteX4" fmla="*/ 461651 w 476944"/>
                <a:gd name="connsiteY4" fmla="*/ 165306 h 622901"/>
                <a:gd name="connsiteX5" fmla="*/ 476139 w 476944"/>
                <a:gd name="connsiteY5" fmla="*/ 255381 h 622901"/>
                <a:gd name="connsiteX6" fmla="*/ 456687 w 476944"/>
                <a:gd name="connsiteY6" fmla="*/ 295007 h 622901"/>
                <a:gd name="connsiteX7" fmla="*/ 449703 w 476944"/>
                <a:gd name="connsiteY7" fmla="*/ 335902 h 622901"/>
                <a:gd name="connsiteX8" fmla="*/ 407335 w 476944"/>
                <a:gd name="connsiteY8" fmla="*/ 417261 h 622901"/>
                <a:gd name="connsiteX9" fmla="*/ 352817 w 476944"/>
                <a:gd name="connsiteY9" fmla="*/ 521535 h 622901"/>
                <a:gd name="connsiteX10" fmla="*/ 286264 w 476944"/>
                <a:gd name="connsiteY10" fmla="*/ 590483 h 622901"/>
                <a:gd name="connsiteX11" fmla="*/ 256653 w 476944"/>
                <a:gd name="connsiteY11" fmla="*/ 618103 h 622901"/>
                <a:gd name="connsiteX12" fmla="*/ 169927 w 476944"/>
                <a:gd name="connsiteY12" fmla="*/ 612244 h 622901"/>
                <a:gd name="connsiteX13" fmla="*/ 123519 w 476944"/>
                <a:gd name="connsiteY13" fmla="*/ 579689 h 622901"/>
                <a:gd name="connsiteX14" fmla="*/ 63517 w 476944"/>
                <a:gd name="connsiteY14" fmla="*/ 585230 h 622901"/>
                <a:gd name="connsiteX15" fmla="*/ 64498 w 476944"/>
                <a:gd name="connsiteY15" fmla="*/ 534118 h 622901"/>
                <a:gd name="connsiteX16" fmla="*/ 105452 w 476944"/>
                <a:gd name="connsiteY16" fmla="*/ 377779 h 622901"/>
                <a:gd name="connsiteX17" fmla="*/ 154429 w 476944"/>
                <a:gd name="connsiteY17" fmla="*/ 263924 h 622901"/>
                <a:gd name="connsiteX18" fmla="*/ 92897 w 476944"/>
                <a:gd name="connsiteY18" fmla="*/ 235034 h 622901"/>
                <a:gd name="connsiteX19" fmla="*/ 33415 w 476944"/>
                <a:gd name="connsiteY19" fmla="*/ 185163 h 622901"/>
                <a:gd name="connsiteX20" fmla="*/ -207 w 476944"/>
                <a:gd name="connsiteY20" fmla="*/ 151020 h 622901"/>
                <a:gd name="connsiteX21" fmla="*/ 82219 w 476944"/>
                <a:gd name="connsiteY21" fmla="*/ 144989 h 622901"/>
                <a:gd name="connsiteX22" fmla="*/ 144529 w 476944"/>
                <a:gd name="connsiteY22" fmla="*/ 145479 h 622901"/>
                <a:gd name="connsiteX23" fmla="*/ 198441 w 476944"/>
                <a:gd name="connsiteY23" fmla="*/ 134916 h 622901"/>
                <a:gd name="connsiteX24" fmla="*/ 224041 w 476944"/>
                <a:gd name="connsiteY24" fmla="*/ 124526 h 622901"/>
                <a:gd name="connsiteX25" fmla="*/ 246090 w 476944"/>
                <a:gd name="connsiteY25" fmla="*/ 48045 h 622901"/>
                <a:gd name="connsiteX26" fmla="*/ 228341 w 476944"/>
                <a:gd name="connsiteY26" fmla="*/ 43745 h 622901"/>
                <a:gd name="connsiteX27" fmla="*/ 243146 w 476944"/>
                <a:gd name="connsiteY27" fmla="*/ -152 h 622901"/>
                <a:gd name="connsiteX28" fmla="*/ 254258 w 476944"/>
                <a:gd name="connsiteY28" fmla="*/ 279537 h 622901"/>
                <a:gd name="connsiteX29" fmla="*/ 231169 w 476944"/>
                <a:gd name="connsiteY29" fmla="*/ 287157 h 622901"/>
                <a:gd name="connsiteX30" fmla="*/ 204675 w 476944"/>
                <a:gd name="connsiteY30" fmla="*/ 347591 h 622901"/>
                <a:gd name="connsiteX31" fmla="*/ 180144 w 476944"/>
                <a:gd name="connsiteY31" fmla="*/ 420147 h 622901"/>
                <a:gd name="connsiteX32" fmla="*/ 197777 w 476944"/>
                <a:gd name="connsiteY32" fmla="*/ 450855 h 622901"/>
                <a:gd name="connsiteX33" fmla="*/ 242656 w 476944"/>
                <a:gd name="connsiteY33" fmla="*/ 422918 h 622901"/>
                <a:gd name="connsiteX34" fmla="*/ 294432 w 476944"/>
                <a:gd name="connsiteY34" fmla="*/ 332843 h 622901"/>
                <a:gd name="connsiteX35" fmla="*/ 323062 w 476944"/>
                <a:gd name="connsiteY35" fmla="*/ 247415 h 622901"/>
                <a:gd name="connsiteX36" fmla="*/ 254258 w 476944"/>
                <a:gd name="connsiteY36" fmla="*/ 279537 h 6229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76944" h="622901">
                  <a:moveTo>
                    <a:pt x="243146" y="-152"/>
                  </a:moveTo>
                  <a:cubicBezTo>
                    <a:pt x="263782" y="13008"/>
                    <a:pt x="282715" y="28622"/>
                    <a:pt x="302455" y="43081"/>
                  </a:cubicBezTo>
                  <a:cubicBezTo>
                    <a:pt x="315847" y="54568"/>
                    <a:pt x="312037" y="75521"/>
                    <a:pt x="322831" y="88450"/>
                  </a:cubicBezTo>
                  <a:cubicBezTo>
                    <a:pt x="360263" y="105680"/>
                    <a:pt x="404045" y="109605"/>
                    <a:pt x="437495" y="135407"/>
                  </a:cubicBezTo>
                  <a:cubicBezTo>
                    <a:pt x="448231" y="142737"/>
                    <a:pt x="457957" y="152463"/>
                    <a:pt x="461651" y="165306"/>
                  </a:cubicBezTo>
                  <a:cubicBezTo>
                    <a:pt x="468578" y="194918"/>
                    <a:pt x="479401" y="224384"/>
                    <a:pt x="476139" y="255381"/>
                  </a:cubicBezTo>
                  <a:cubicBezTo>
                    <a:pt x="472965" y="269956"/>
                    <a:pt x="463008" y="281760"/>
                    <a:pt x="456687" y="295007"/>
                  </a:cubicBezTo>
                  <a:cubicBezTo>
                    <a:pt x="453253" y="308456"/>
                    <a:pt x="457438" y="323377"/>
                    <a:pt x="449703" y="335902"/>
                  </a:cubicBezTo>
                  <a:cubicBezTo>
                    <a:pt x="435648" y="363060"/>
                    <a:pt x="423209" y="391055"/>
                    <a:pt x="407335" y="417261"/>
                  </a:cubicBezTo>
                  <a:cubicBezTo>
                    <a:pt x="386469" y="450624"/>
                    <a:pt x="376887" y="490019"/>
                    <a:pt x="352817" y="521535"/>
                  </a:cubicBezTo>
                  <a:cubicBezTo>
                    <a:pt x="332932" y="546615"/>
                    <a:pt x="309873" y="569011"/>
                    <a:pt x="286264" y="590483"/>
                  </a:cubicBezTo>
                  <a:cubicBezTo>
                    <a:pt x="275673" y="598939"/>
                    <a:pt x="263378" y="605779"/>
                    <a:pt x="256653" y="618103"/>
                  </a:cubicBezTo>
                  <a:cubicBezTo>
                    <a:pt x="228226" y="620181"/>
                    <a:pt x="194891" y="630167"/>
                    <a:pt x="169927" y="612244"/>
                  </a:cubicBezTo>
                  <a:cubicBezTo>
                    <a:pt x="152928" y="603672"/>
                    <a:pt x="139046" y="590483"/>
                    <a:pt x="123519" y="579689"/>
                  </a:cubicBezTo>
                  <a:cubicBezTo>
                    <a:pt x="105683" y="560554"/>
                    <a:pt x="82681" y="579631"/>
                    <a:pt x="63517" y="585230"/>
                  </a:cubicBezTo>
                  <a:cubicBezTo>
                    <a:pt x="59650" y="568520"/>
                    <a:pt x="58524" y="550453"/>
                    <a:pt x="64498" y="534118"/>
                  </a:cubicBezTo>
                  <a:cubicBezTo>
                    <a:pt x="79217" y="482284"/>
                    <a:pt x="90127" y="429411"/>
                    <a:pt x="105452" y="377779"/>
                  </a:cubicBezTo>
                  <a:cubicBezTo>
                    <a:pt x="119940" y="339019"/>
                    <a:pt x="143808" y="304242"/>
                    <a:pt x="154429" y="263924"/>
                  </a:cubicBezTo>
                  <a:cubicBezTo>
                    <a:pt x="134313" y="253361"/>
                    <a:pt x="110156" y="250705"/>
                    <a:pt x="92897" y="235034"/>
                  </a:cubicBezTo>
                  <a:cubicBezTo>
                    <a:pt x="73301" y="218122"/>
                    <a:pt x="55725" y="198670"/>
                    <a:pt x="33415" y="185163"/>
                  </a:cubicBezTo>
                  <a:cubicBezTo>
                    <a:pt x="19447" y="176822"/>
                    <a:pt x="10817" y="162565"/>
                    <a:pt x="-207" y="151020"/>
                  </a:cubicBezTo>
                  <a:cubicBezTo>
                    <a:pt x="27268" y="149144"/>
                    <a:pt x="54772" y="147240"/>
                    <a:pt x="82219" y="144989"/>
                  </a:cubicBezTo>
                  <a:cubicBezTo>
                    <a:pt x="102999" y="145364"/>
                    <a:pt x="123894" y="150126"/>
                    <a:pt x="144529" y="145479"/>
                  </a:cubicBezTo>
                  <a:cubicBezTo>
                    <a:pt x="162654" y="142737"/>
                    <a:pt x="179682" y="132434"/>
                    <a:pt x="198441" y="134916"/>
                  </a:cubicBezTo>
                  <a:cubicBezTo>
                    <a:pt x="208138" y="136186"/>
                    <a:pt x="217316" y="131135"/>
                    <a:pt x="224041" y="124526"/>
                  </a:cubicBezTo>
                  <a:cubicBezTo>
                    <a:pt x="240434" y="102419"/>
                    <a:pt x="242281" y="74280"/>
                    <a:pt x="246090" y="48045"/>
                  </a:cubicBezTo>
                  <a:cubicBezTo>
                    <a:pt x="240174" y="46573"/>
                    <a:pt x="234257" y="45130"/>
                    <a:pt x="228341" y="43745"/>
                  </a:cubicBezTo>
                  <a:cubicBezTo>
                    <a:pt x="233536" y="29199"/>
                    <a:pt x="238182" y="14480"/>
                    <a:pt x="243146" y="-152"/>
                  </a:cubicBezTo>
                  <a:moveTo>
                    <a:pt x="254258" y="279537"/>
                  </a:moveTo>
                  <a:cubicBezTo>
                    <a:pt x="247100" y="281298"/>
                    <a:pt x="235527" y="278960"/>
                    <a:pt x="231169" y="287157"/>
                  </a:cubicBezTo>
                  <a:cubicBezTo>
                    <a:pt x="219048" y="305656"/>
                    <a:pt x="212063" y="326898"/>
                    <a:pt x="204675" y="347591"/>
                  </a:cubicBezTo>
                  <a:cubicBezTo>
                    <a:pt x="196479" y="371747"/>
                    <a:pt x="186464" y="395384"/>
                    <a:pt x="180144" y="420147"/>
                  </a:cubicBezTo>
                  <a:cubicBezTo>
                    <a:pt x="182135" y="431922"/>
                    <a:pt x="192265" y="440580"/>
                    <a:pt x="197777" y="450855"/>
                  </a:cubicBezTo>
                  <a:cubicBezTo>
                    <a:pt x="213997" y="444217"/>
                    <a:pt x="232179" y="438012"/>
                    <a:pt x="242656" y="422918"/>
                  </a:cubicBezTo>
                  <a:cubicBezTo>
                    <a:pt x="264908" y="396048"/>
                    <a:pt x="279309" y="363984"/>
                    <a:pt x="294432" y="332843"/>
                  </a:cubicBezTo>
                  <a:cubicBezTo>
                    <a:pt x="308170" y="305974"/>
                    <a:pt x="315760" y="276536"/>
                    <a:pt x="323062" y="247415"/>
                  </a:cubicBezTo>
                  <a:cubicBezTo>
                    <a:pt x="299050" y="256708"/>
                    <a:pt x="282628" y="282770"/>
                    <a:pt x="254258" y="279537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45" name="PA-任意多边形 44"/>
            <p:cNvSpPr/>
            <p:nvPr>
              <p:custDataLst>
                <p:tags r:id="rId16"/>
              </p:custDataLst>
            </p:nvPr>
          </p:nvSpPr>
          <p:spPr>
            <a:xfrm>
              <a:off x="2462273" y="3010010"/>
              <a:ext cx="1172995" cy="865890"/>
            </a:xfrm>
            <a:custGeom>
              <a:gdLst>
                <a:gd name="connsiteX0" fmla="*/ 317782 w 1172995"/>
                <a:gd name="connsiteY0" fmla="*/ 20188 h 865890"/>
                <a:gd name="connsiteX1" fmla="*/ 330135 w 1172995"/>
                <a:gd name="connsiteY1" fmla="*/ -187 h 865890"/>
                <a:gd name="connsiteX2" fmla="*/ 392647 w 1172995"/>
                <a:gd name="connsiteY2" fmla="*/ 86568 h 865890"/>
                <a:gd name="connsiteX3" fmla="*/ 382142 w 1172995"/>
                <a:gd name="connsiteY3" fmla="*/ 116612 h 865890"/>
                <a:gd name="connsiteX4" fmla="*/ 370771 w 1172995"/>
                <a:gd name="connsiteY4" fmla="*/ 324785 h 865890"/>
                <a:gd name="connsiteX5" fmla="*/ 397871 w 1172995"/>
                <a:gd name="connsiteY5" fmla="*/ 444730 h 865890"/>
                <a:gd name="connsiteX6" fmla="*/ 435563 w 1172995"/>
                <a:gd name="connsiteY6" fmla="*/ 522510 h 865890"/>
                <a:gd name="connsiteX7" fmla="*/ 430455 w 1172995"/>
                <a:gd name="connsiteY7" fmla="*/ 543549 h 865890"/>
                <a:gd name="connsiteX8" fmla="*/ 399025 w 1172995"/>
                <a:gd name="connsiteY8" fmla="*/ 586234 h 865890"/>
                <a:gd name="connsiteX9" fmla="*/ 536431 w 1172995"/>
                <a:gd name="connsiteY9" fmla="*/ 661214 h 865890"/>
                <a:gd name="connsiteX10" fmla="*/ 594211 w 1172995"/>
                <a:gd name="connsiteY10" fmla="*/ 678242 h 865890"/>
                <a:gd name="connsiteX11" fmla="*/ 646478 w 1172995"/>
                <a:gd name="connsiteY11" fmla="*/ 706151 h 865890"/>
                <a:gd name="connsiteX12" fmla="*/ 685151 w 1172995"/>
                <a:gd name="connsiteY12" fmla="*/ 710537 h 865890"/>
                <a:gd name="connsiteX13" fmla="*/ 764864 w 1172995"/>
                <a:gd name="connsiteY13" fmla="*/ 728027 h 865890"/>
                <a:gd name="connsiteX14" fmla="*/ 827838 w 1172995"/>
                <a:gd name="connsiteY14" fmla="*/ 742169 h 865890"/>
                <a:gd name="connsiteX15" fmla="*/ 994884 w 1172995"/>
                <a:gd name="connsiteY15" fmla="*/ 741130 h 865890"/>
                <a:gd name="connsiteX16" fmla="*/ 1164095 w 1172995"/>
                <a:gd name="connsiteY16" fmla="*/ 736397 h 865890"/>
                <a:gd name="connsiteX17" fmla="*/ 1169723 w 1172995"/>
                <a:gd name="connsiteY17" fmla="*/ 789212 h 865890"/>
                <a:gd name="connsiteX18" fmla="*/ 1156851 w 1172995"/>
                <a:gd name="connsiteY18" fmla="*/ 831291 h 865890"/>
                <a:gd name="connsiteX19" fmla="*/ 1069201 w 1172995"/>
                <a:gd name="connsiteY19" fmla="*/ 853196 h 865890"/>
                <a:gd name="connsiteX20" fmla="*/ 996934 w 1172995"/>
                <a:gd name="connsiteY20" fmla="*/ 860989 h 865890"/>
                <a:gd name="connsiteX21" fmla="*/ 943339 w 1172995"/>
                <a:gd name="connsiteY21" fmla="*/ 851984 h 865890"/>
                <a:gd name="connsiteX22" fmla="*/ 915719 w 1172995"/>
                <a:gd name="connsiteY22" fmla="*/ 863557 h 865890"/>
                <a:gd name="connsiteX23" fmla="*/ 862442 w 1172995"/>
                <a:gd name="connsiteY23" fmla="*/ 863701 h 865890"/>
                <a:gd name="connsiteX24" fmla="*/ 790695 w 1172995"/>
                <a:gd name="connsiteY24" fmla="*/ 842200 h 865890"/>
                <a:gd name="connsiteX25" fmla="*/ 733464 w 1172995"/>
                <a:gd name="connsiteY25" fmla="*/ 828260 h 865890"/>
                <a:gd name="connsiteX26" fmla="*/ 703968 w 1172995"/>
                <a:gd name="connsiteY26" fmla="*/ 811608 h 865890"/>
                <a:gd name="connsiteX27" fmla="*/ 626160 w 1172995"/>
                <a:gd name="connsiteY27" fmla="*/ 787740 h 865890"/>
                <a:gd name="connsiteX28" fmla="*/ 540356 w 1172995"/>
                <a:gd name="connsiteY28" fmla="*/ 740351 h 865890"/>
                <a:gd name="connsiteX29" fmla="*/ 405577 w 1172995"/>
                <a:gd name="connsiteY29" fmla="*/ 659425 h 865890"/>
                <a:gd name="connsiteX30" fmla="*/ 355273 w 1172995"/>
                <a:gd name="connsiteY30" fmla="*/ 653191 h 865890"/>
                <a:gd name="connsiteX31" fmla="*/ 268777 w 1172995"/>
                <a:gd name="connsiteY31" fmla="*/ 611891 h 865890"/>
                <a:gd name="connsiteX32" fmla="*/ 190564 w 1172995"/>
                <a:gd name="connsiteY32" fmla="*/ 607909 h 865890"/>
                <a:gd name="connsiteX33" fmla="*/ 48512 w 1172995"/>
                <a:gd name="connsiteY33" fmla="*/ 640781 h 865890"/>
                <a:gd name="connsiteX34" fmla="*/ 29781 w 1172995"/>
                <a:gd name="connsiteY34" fmla="*/ 628371 h 865890"/>
                <a:gd name="connsiteX35" fmla="*/ -177 w 1172995"/>
                <a:gd name="connsiteY35" fmla="*/ 514256 h 865890"/>
                <a:gd name="connsiteX36" fmla="*/ 17602 w 1172995"/>
                <a:gd name="connsiteY36" fmla="*/ 478872 h 865890"/>
                <a:gd name="connsiteX37" fmla="*/ 14283 w 1172995"/>
                <a:gd name="connsiteY37" fmla="*/ 460430 h 865890"/>
                <a:gd name="connsiteX38" fmla="*/ 33129 w 1172995"/>
                <a:gd name="connsiteY38" fmla="*/ 454745 h 865890"/>
                <a:gd name="connsiteX39" fmla="*/ 59738 w 1172995"/>
                <a:gd name="connsiteY39" fmla="*/ 473879 h 865890"/>
                <a:gd name="connsiteX40" fmla="*/ 58036 w 1172995"/>
                <a:gd name="connsiteY40" fmla="*/ 496679 h 865890"/>
                <a:gd name="connsiteX41" fmla="*/ 311173 w 1172995"/>
                <a:gd name="connsiteY41" fmla="*/ 552611 h 865890"/>
                <a:gd name="connsiteX42" fmla="*/ 234375 w 1172995"/>
                <a:gd name="connsiteY42" fmla="*/ 499537 h 865890"/>
                <a:gd name="connsiteX43" fmla="*/ 321505 w 1172995"/>
                <a:gd name="connsiteY43" fmla="*/ 480229 h 865890"/>
                <a:gd name="connsiteX44" fmla="*/ 322920 w 1172995"/>
                <a:gd name="connsiteY44" fmla="*/ 429838 h 865890"/>
                <a:gd name="connsiteX45" fmla="*/ 306382 w 1172995"/>
                <a:gd name="connsiteY45" fmla="*/ 427442 h 865890"/>
                <a:gd name="connsiteX46" fmla="*/ 322198 w 1172995"/>
                <a:gd name="connsiteY46" fmla="*/ 384094 h 865890"/>
                <a:gd name="connsiteX47" fmla="*/ 338302 w 1172995"/>
                <a:gd name="connsiteY47" fmla="*/ 183684 h 865890"/>
                <a:gd name="connsiteX48" fmla="*/ 327018 w 1172995"/>
                <a:gd name="connsiteY48" fmla="*/ 120970 h 865890"/>
                <a:gd name="connsiteX49" fmla="*/ 317782 w 1172995"/>
                <a:gd name="connsiteY49" fmla="*/ 20188 h 865890"/>
                <a:gd name="connsiteX50" fmla="*/ 315820 w 1172995"/>
                <a:gd name="connsiteY50" fmla="*/ 553997 h 865890"/>
                <a:gd name="connsiteX51" fmla="*/ 353858 w 1172995"/>
                <a:gd name="connsiteY51" fmla="*/ 574286 h 865890"/>
                <a:gd name="connsiteX52" fmla="*/ 315820 w 1172995"/>
                <a:gd name="connsiteY52" fmla="*/ 553997 h 8658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72995" h="865889">
                  <a:moveTo>
                    <a:pt x="317782" y="20188"/>
                  </a:moveTo>
                  <a:cubicBezTo>
                    <a:pt x="317292" y="11443"/>
                    <a:pt x="325142" y="5845"/>
                    <a:pt x="330135" y="-187"/>
                  </a:cubicBezTo>
                  <a:cubicBezTo>
                    <a:pt x="354031" y="26018"/>
                    <a:pt x="380641" y="52339"/>
                    <a:pt x="392647" y="86568"/>
                  </a:cubicBezTo>
                  <a:cubicBezTo>
                    <a:pt x="397265" y="98055"/>
                    <a:pt x="385836" y="106713"/>
                    <a:pt x="382142" y="116612"/>
                  </a:cubicBezTo>
                  <a:cubicBezTo>
                    <a:pt x="362921" y="184377"/>
                    <a:pt x="375042" y="255490"/>
                    <a:pt x="370771" y="324785"/>
                  </a:cubicBezTo>
                  <a:cubicBezTo>
                    <a:pt x="366326" y="366200"/>
                    <a:pt x="374119" y="409982"/>
                    <a:pt x="397871" y="444730"/>
                  </a:cubicBezTo>
                  <a:cubicBezTo>
                    <a:pt x="414206" y="468598"/>
                    <a:pt x="426905" y="494948"/>
                    <a:pt x="435563" y="522510"/>
                  </a:cubicBezTo>
                  <a:cubicBezTo>
                    <a:pt x="438449" y="529927"/>
                    <a:pt x="434322" y="537373"/>
                    <a:pt x="430455" y="543549"/>
                  </a:cubicBezTo>
                  <a:cubicBezTo>
                    <a:pt x="420700" y="558268"/>
                    <a:pt x="411060" y="573247"/>
                    <a:pt x="399025" y="586234"/>
                  </a:cubicBezTo>
                  <a:cubicBezTo>
                    <a:pt x="442576" y="615153"/>
                    <a:pt x="489764" y="637895"/>
                    <a:pt x="536431" y="661214"/>
                  </a:cubicBezTo>
                  <a:cubicBezTo>
                    <a:pt x="554325" y="671085"/>
                    <a:pt x="575769" y="669757"/>
                    <a:pt x="594211" y="678242"/>
                  </a:cubicBezTo>
                  <a:cubicBezTo>
                    <a:pt x="612855" y="685082"/>
                    <a:pt x="629219" y="696569"/>
                    <a:pt x="646478" y="706151"/>
                  </a:cubicBezTo>
                  <a:cubicBezTo>
                    <a:pt x="659003" y="709354"/>
                    <a:pt x="673174" y="704130"/>
                    <a:pt x="685151" y="710537"/>
                  </a:cubicBezTo>
                  <a:cubicBezTo>
                    <a:pt x="709683" y="723583"/>
                    <a:pt x="737649" y="726093"/>
                    <a:pt x="764864" y="728027"/>
                  </a:cubicBezTo>
                  <a:cubicBezTo>
                    <a:pt x="786770" y="727363"/>
                    <a:pt x="806193" y="740264"/>
                    <a:pt x="827838" y="742169"/>
                  </a:cubicBezTo>
                  <a:cubicBezTo>
                    <a:pt x="883251" y="748605"/>
                    <a:pt x="939616" y="749875"/>
                    <a:pt x="994884" y="741130"/>
                  </a:cubicBezTo>
                  <a:cubicBezTo>
                    <a:pt x="1050903" y="731837"/>
                    <a:pt x="1107730" y="740206"/>
                    <a:pt x="1164095" y="736397"/>
                  </a:cubicBezTo>
                  <a:cubicBezTo>
                    <a:pt x="1171685" y="752732"/>
                    <a:pt x="1176159" y="771751"/>
                    <a:pt x="1169723" y="789212"/>
                  </a:cubicBezTo>
                  <a:cubicBezTo>
                    <a:pt x="1164470" y="802921"/>
                    <a:pt x="1165394" y="818938"/>
                    <a:pt x="1156851" y="831291"/>
                  </a:cubicBezTo>
                  <a:cubicBezTo>
                    <a:pt x="1132493" y="851234"/>
                    <a:pt x="1099505" y="854091"/>
                    <a:pt x="1069201" y="853196"/>
                  </a:cubicBezTo>
                  <a:cubicBezTo>
                    <a:pt x="1044698" y="851320"/>
                    <a:pt x="1021263" y="860873"/>
                    <a:pt x="996934" y="860989"/>
                  </a:cubicBezTo>
                  <a:cubicBezTo>
                    <a:pt x="978434" y="861912"/>
                    <a:pt x="961752" y="851984"/>
                    <a:pt x="943339" y="851984"/>
                  </a:cubicBezTo>
                  <a:cubicBezTo>
                    <a:pt x="933151" y="853138"/>
                    <a:pt x="925445" y="860931"/>
                    <a:pt x="915719" y="863557"/>
                  </a:cubicBezTo>
                  <a:cubicBezTo>
                    <a:pt x="898143" y="867655"/>
                    <a:pt x="880134" y="864827"/>
                    <a:pt x="862442" y="863701"/>
                  </a:cubicBezTo>
                  <a:cubicBezTo>
                    <a:pt x="836785" y="863817"/>
                    <a:pt x="814130" y="850714"/>
                    <a:pt x="790695" y="842200"/>
                  </a:cubicBezTo>
                  <a:cubicBezTo>
                    <a:pt x="772686" y="833744"/>
                    <a:pt x="752598" y="832474"/>
                    <a:pt x="733464" y="828260"/>
                  </a:cubicBezTo>
                  <a:cubicBezTo>
                    <a:pt x="723276" y="823354"/>
                    <a:pt x="714877" y="815071"/>
                    <a:pt x="703968" y="811608"/>
                  </a:cubicBezTo>
                  <a:cubicBezTo>
                    <a:pt x="677936" y="804248"/>
                    <a:pt x="650085" y="801131"/>
                    <a:pt x="626160" y="787740"/>
                  </a:cubicBezTo>
                  <a:cubicBezTo>
                    <a:pt x="596866" y="773079"/>
                    <a:pt x="574470" y="744680"/>
                    <a:pt x="540356" y="740351"/>
                  </a:cubicBezTo>
                  <a:cubicBezTo>
                    <a:pt x="487253" y="728229"/>
                    <a:pt x="455333" y="678271"/>
                    <a:pt x="405577" y="659425"/>
                  </a:cubicBezTo>
                  <a:cubicBezTo>
                    <a:pt x="389184" y="655125"/>
                    <a:pt x="371839" y="656308"/>
                    <a:pt x="355273" y="653191"/>
                  </a:cubicBezTo>
                  <a:cubicBezTo>
                    <a:pt x="324622" y="643494"/>
                    <a:pt x="299687" y="620838"/>
                    <a:pt x="268777" y="611891"/>
                  </a:cubicBezTo>
                  <a:cubicBezTo>
                    <a:pt x="242600" y="611747"/>
                    <a:pt x="216539" y="611083"/>
                    <a:pt x="190564" y="607909"/>
                  </a:cubicBezTo>
                  <a:cubicBezTo>
                    <a:pt x="143435" y="619482"/>
                    <a:pt x="96334" y="632123"/>
                    <a:pt x="48512" y="640781"/>
                  </a:cubicBezTo>
                  <a:cubicBezTo>
                    <a:pt x="39940" y="642484"/>
                    <a:pt x="32696" y="635875"/>
                    <a:pt x="29781" y="628371"/>
                  </a:cubicBezTo>
                  <a:cubicBezTo>
                    <a:pt x="13850" y="592295"/>
                    <a:pt x="-205" y="554256"/>
                    <a:pt x="-177" y="514256"/>
                  </a:cubicBezTo>
                  <a:cubicBezTo>
                    <a:pt x="-552" y="499941"/>
                    <a:pt x="12897" y="491282"/>
                    <a:pt x="17602" y="478872"/>
                  </a:cubicBezTo>
                  <a:cubicBezTo>
                    <a:pt x="17515" y="472581"/>
                    <a:pt x="15524" y="466520"/>
                    <a:pt x="14283" y="460430"/>
                  </a:cubicBezTo>
                  <a:cubicBezTo>
                    <a:pt x="20343" y="458237"/>
                    <a:pt x="26520" y="453590"/>
                    <a:pt x="33129" y="454745"/>
                  </a:cubicBezTo>
                  <a:cubicBezTo>
                    <a:pt x="42682" y="459766"/>
                    <a:pt x="53216" y="464904"/>
                    <a:pt x="59738" y="473879"/>
                  </a:cubicBezTo>
                  <a:cubicBezTo>
                    <a:pt x="63000" y="481152"/>
                    <a:pt x="58786" y="489233"/>
                    <a:pt x="58036" y="496679"/>
                  </a:cubicBezTo>
                  <a:cubicBezTo>
                    <a:pt x="144012" y="508079"/>
                    <a:pt x="223956" y="548369"/>
                    <a:pt x="311173" y="552611"/>
                  </a:cubicBezTo>
                  <a:cubicBezTo>
                    <a:pt x="299831" y="520374"/>
                    <a:pt x="263813" y="509061"/>
                    <a:pt x="234375" y="499537"/>
                  </a:cubicBezTo>
                  <a:cubicBezTo>
                    <a:pt x="264303" y="497776"/>
                    <a:pt x="292616" y="487704"/>
                    <a:pt x="321505" y="480229"/>
                  </a:cubicBezTo>
                  <a:cubicBezTo>
                    <a:pt x="321765" y="463432"/>
                    <a:pt x="322314" y="446635"/>
                    <a:pt x="322920" y="429838"/>
                  </a:cubicBezTo>
                  <a:cubicBezTo>
                    <a:pt x="317407" y="429030"/>
                    <a:pt x="311895" y="428250"/>
                    <a:pt x="306382" y="427442"/>
                  </a:cubicBezTo>
                  <a:cubicBezTo>
                    <a:pt x="315935" y="415032"/>
                    <a:pt x="323497" y="400342"/>
                    <a:pt x="322198" y="384094"/>
                  </a:cubicBezTo>
                  <a:cubicBezTo>
                    <a:pt x="324074" y="317223"/>
                    <a:pt x="319283" y="248765"/>
                    <a:pt x="338302" y="183684"/>
                  </a:cubicBezTo>
                  <a:cubicBezTo>
                    <a:pt x="346268" y="161115"/>
                    <a:pt x="336080" y="140769"/>
                    <a:pt x="327018" y="120970"/>
                  </a:cubicBezTo>
                  <a:cubicBezTo>
                    <a:pt x="320784" y="87867"/>
                    <a:pt x="316888" y="53984"/>
                    <a:pt x="317782" y="20188"/>
                  </a:cubicBezTo>
                  <a:moveTo>
                    <a:pt x="315820" y="553997"/>
                  </a:moveTo>
                  <a:cubicBezTo>
                    <a:pt x="327653" y="562222"/>
                    <a:pt x="340409" y="569091"/>
                    <a:pt x="353858" y="574286"/>
                  </a:cubicBezTo>
                  <a:cubicBezTo>
                    <a:pt x="346412" y="560346"/>
                    <a:pt x="331405" y="553622"/>
                    <a:pt x="315820" y="553997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</p:grpSp>
      <p:grpSp>
        <p:nvGrpSpPr>
          <p:cNvPr id="46" name="PA-图形 25" title=""/>
          <p:cNvGrpSpPr/>
          <p:nvPr>
            <p:custDataLst>
              <p:tags r:id="rId18"/>
            </p:custDataLst>
          </p:nvPr>
        </p:nvGrpSpPr>
        <p:grpSpPr>
          <a:xfrm>
            <a:off x="757555" y="2637155"/>
            <a:ext cx="1711325" cy="1767205"/>
            <a:chOff x="3977346" y="2880684"/>
            <a:chExt cx="1188914" cy="1098036"/>
          </a:xfrm>
          <a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grpSpPr>
        <p:sp>
          <p:nvSpPr>
            <p:cNvPr id="49" name="PA-任意多边形 48"/>
            <p:cNvSpPr/>
            <p:nvPr>
              <p:custDataLst>
                <p:tags r:id="rId19"/>
              </p:custDataLst>
            </p:nvPr>
          </p:nvSpPr>
          <p:spPr>
            <a:xfrm>
              <a:off x="3977346" y="2880684"/>
              <a:ext cx="1188914" cy="1098036"/>
            </a:xfrm>
            <a:custGeom>
              <a:gdLst>
                <a:gd name="connsiteX0" fmla="*/ 378926 w 1188914"/>
                <a:gd name="connsiteY0" fmla="*/ -184 h 1098036"/>
                <a:gd name="connsiteX1" fmla="*/ 468770 w 1188914"/>
                <a:gd name="connsiteY1" fmla="*/ 61895 h 1098036"/>
                <a:gd name="connsiteX2" fmla="*/ 583607 w 1188914"/>
                <a:gd name="connsiteY2" fmla="*/ 193096 h 1098036"/>
                <a:gd name="connsiteX3" fmla="*/ 694201 w 1188914"/>
                <a:gd name="connsiteY3" fmla="*/ 148824 h 1098036"/>
                <a:gd name="connsiteX4" fmla="*/ 742831 w 1188914"/>
                <a:gd name="connsiteY4" fmla="*/ 165938 h 1098036"/>
                <a:gd name="connsiteX5" fmla="*/ 754520 w 1188914"/>
                <a:gd name="connsiteY5" fmla="*/ 201091 h 1098036"/>
                <a:gd name="connsiteX6" fmla="*/ 756569 w 1188914"/>
                <a:gd name="connsiteY6" fmla="*/ 225507 h 1098036"/>
                <a:gd name="connsiteX7" fmla="*/ 672094 w 1188914"/>
                <a:gd name="connsiteY7" fmla="*/ 345741 h 1098036"/>
                <a:gd name="connsiteX8" fmla="*/ 714490 w 1188914"/>
                <a:gd name="connsiteY8" fmla="*/ 424675 h 1098036"/>
                <a:gd name="connsiteX9" fmla="*/ 762485 w 1188914"/>
                <a:gd name="connsiteY9" fmla="*/ 447273 h 1098036"/>
                <a:gd name="connsiteX10" fmla="*/ 778705 w 1188914"/>
                <a:gd name="connsiteY10" fmla="*/ 464618 h 1098036"/>
                <a:gd name="connsiteX11" fmla="*/ 785257 w 1188914"/>
                <a:gd name="connsiteY11" fmla="*/ 553913 h 1098036"/>
                <a:gd name="connsiteX12" fmla="*/ 831722 w 1188914"/>
                <a:gd name="connsiteY12" fmla="*/ 627191 h 1098036"/>
                <a:gd name="connsiteX13" fmla="*/ 781360 w 1188914"/>
                <a:gd name="connsiteY13" fmla="*/ 580494 h 1098036"/>
                <a:gd name="connsiteX14" fmla="*/ 810394 w 1188914"/>
                <a:gd name="connsiteY14" fmla="*/ 638042 h 1098036"/>
                <a:gd name="connsiteX15" fmla="*/ 846701 w 1188914"/>
                <a:gd name="connsiteY15" fmla="*/ 668173 h 1098036"/>
                <a:gd name="connsiteX16" fmla="*/ 839544 w 1188914"/>
                <a:gd name="connsiteY16" fmla="*/ 676976 h 1098036"/>
                <a:gd name="connsiteX17" fmla="*/ 872762 w 1188914"/>
                <a:gd name="connsiteY17" fmla="*/ 664248 h 1098036"/>
                <a:gd name="connsiteX18" fmla="*/ 863556 w 1188914"/>
                <a:gd name="connsiteY18" fmla="*/ 649327 h 1098036"/>
                <a:gd name="connsiteX19" fmla="*/ 884567 w 1188914"/>
                <a:gd name="connsiteY19" fmla="*/ 602486 h 1098036"/>
                <a:gd name="connsiteX20" fmla="*/ 860439 w 1188914"/>
                <a:gd name="connsiteY20" fmla="*/ 617725 h 1098036"/>
                <a:gd name="connsiteX21" fmla="*/ 872243 w 1188914"/>
                <a:gd name="connsiteY21" fmla="*/ 597435 h 1098036"/>
                <a:gd name="connsiteX22" fmla="*/ 858678 w 1188914"/>
                <a:gd name="connsiteY22" fmla="*/ 583871 h 1098036"/>
                <a:gd name="connsiteX23" fmla="*/ 875822 w 1188914"/>
                <a:gd name="connsiteY23" fmla="*/ 577752 h 1098036"/>
                <a:gd name="connsiteX24" fmla="*/ 890656 w 1188914"/>
                <a:gd name="connsiteY24" fmla="*/ 510391 h 1098036"/>
                <a:gd name="connsiteX25" fmla="*/ 885808 w 1188914"/>
                <a:gd name="connsiteY25" fmla="*/ 458933 h 1098036"/>
                <a:gd name="connsiteX26" fmla="*/ 874783 w 1188914"/>
                <a:gd name="connsiteY26" fmla="*/ 497173 h 1098036"/>
                <a:gd name="connsiteX27" fmla="*/ 886327 w 1188914"/>
                <a:gd name="connsiteY27" fmla="*/ 393909 h 1098036"/>
                <a:gd name="connsiteX28" fmla="*/ 893975 w 1188914"/>
                <a:gd name="connsiteY28" fmla="*/ 347242 h 1098036"/>
                <a:gd name="connsiteX29" fmla="*/ 908781 w 1188914"/>
                <a:gd name="connsiteY29" fmla="*/ 355813 h 1098036"/>
                <a:gd name="connsiteX30" fmla="*/ 919113 w 1188914"/>
                <a:gd name="connsiteY30" fmla="*/ 329146 h 1098036"/>
                <a:gd name="connsiteX31" fmla="*/ 948609 w 1188914"/>
                <a:gd name="connsiteY31" fmla="*/ 376131 h 1098036"/>
                <a:gd name="connsiteX32" fmla="*/ 974612 w 1188914"/>
                <a:gd name="connsiteY32" fmla="*/ 423953 h 1098036"/>
                <a:gd name="connsiteX33" fmla="*/ 951985 w 1188914"/>
                <a:gd name="connsiteY33" fmla="*/ 512065 h 1098036"/>
                <a:gd name="connsiteX34" fmla="*/ 948320 w 1188914"/>
                <a:gd name="connsiteY34" fmla="*/ 570855 h 1098036"/>
                <a:gd name="connsiteX35" fmla="*/ 928954 w 1188914"/>
                <a:gd name="connsiteY35" fmla="*/ 581273 h 1098036"/>
                <a:gd name="connsiteX36" fmla="*/ 942952 w 1188914"/>
                <a:gd name="connsiteY36" fmla="*/ 589730 h 1098036"/>
                <a:gd name="connsiteX37" fmla="*/ 939864 w 1188914"/>
                <a:gd name="connsiteY37" fmla="*/ 595819 h 1098036"/>
                <a:gd name="connsiteX38" fmla="*/ 907280 w 1188914"/>
                <a:gd name="connsiteY38" fmla="*/ 600004 h 1098036"/>
                <a:gd name="connsiteX39" fmla="*/ 896053 w 1188914"/>
                <a:gd name="connsiteY39" fmla="*/ 627191 h 1098036"/>
                <a:gd name="connsiteX40" fmla="*/ 879400 w 1188914"/>
                <a:gd name="connsiteY40" fmla="*/ 646383 h 1098036"/>
                <a:gd name="connsiteX41" fmla="*/ 929243 w 1188914"/>
                <a:gd name="connsiteY41" fmla="*/ 628778 h 1098036"/>
                <a:gd name="connsiteX42" fmla="*/ 940383 w 1188914"/>
                <a:gd name="connsiteY42" fmla="*/ 634666 h 1098036"/>
                <a:gd name="connsiteX43" fmla="*/ 921335 w 1188914"/>
                <a:gd name="connsiteY43" fmla="*/ 698188 h 1098036"/>
                <a:gd name="connsiteX44" fmla="*/ 913196 w 1188914"/>
                <a:gd name="connsiteY44" fmla="*/ 740152 h 1098036"/>
                <a:gd name="connsiteX45" fmla="*/ 967887 w 1188914"/>
                <a:gd name="connsiteY45" fmla="*/ 796315 h 1098036"/>
                <a:gd name="connsiteX46" fmla="*/ 957151 w 1188914"/>
                <a:gd name="connsiteY46" fmla="*/ 812217 h 1098036"/>
                <a:gd name="connsiteX47" fmla="*/ 985088 w 1188914"/>
                <a:gd name="connsiteY47" fmla="*/ 821741 h 1098036"/>
                <a:gd name="connsiteX48" fmla="*/ 1028870 w 1188914"/>
                <a:gd name="connsiteY48" fmla="*/ 866908 h 1098036"/>
                <a:gd name="connsiteX49" fmla="*/ 1063821 w 1188914"/>
                <a:gd name="connsiteY49" fmla="*/ 891988 h 1098036"/>
                <a:gd name="connsiteX50" fmla="*/ 1048351 w 1188914"/>
                <a:gd name="connsiteY50" fmla="*/ 897125 h 1098036"/>
                <a:gd name="connsiteX51" fmla="*/ 1084572 w 1188914"/>
                <a:gd name="connsiteY51" fmla="*/ 920791 h 1098036"/>
                <a:gd name="connsiteX52" fmla="*/ 1145670 w 1188914"/>
                <a:gd name="connsiteY52" fmla="*/ 978080 h 1098036"/>
                <a:gd name="connsiteX53" fmla="*/ 1188586 w 1188914"/>
                <a:gd name="connsiteY53" fmla="*/ 1011760 h 1098036"/>
                <a:gd name="connsiteX54" fmla="*/ 1187806 w 1188914"/>
                <a:gd name="connsiteY54" fmla="*/ 1066480 h 1098036"/>
                <a:gd name="connsiteX55" fmla="*/ 1174126 w 1188914"/>
                <a:gd name="connsiteY55" fmla="*/ 1079121 h 1098036"/>
                <a:gd name="connsiteX56" fmla="*/ 1120388 w 1188914"/>
                <a:gd name="connsiteY56" fmla="*/ 1097852 h 1098036"/>
                <a:gd name="connsiteX57" fmla="*/ 1082436 w 1188914"/>
                <a:gd name="connsiteY57" fmla="*/ 1065326 h 1098036"/>
                <a:gd name="connsiteX58" fmla="*/ 1048005 w 1188914"/>
                <a:gd name="connsiteY58" fmla="*/ 1006479 h 1098036"/>
                <a:gd name="connsiteX59" fmla="*/ 999461 w 1188914"/>
                <a:gd name="connsiteY59" fmla="*/ 947805 h 1098036"/>
                <a:gd name="connsiteX60" fmla="*/ 964482 w 1188914"/>
                <a:gd name="connsiteY60" fmla="*/ 919752 h 1098036"/>
                <a:gd name="connsiteX61" fmla="*/ 913341 w 1188914"/>
                <a:gd name="connsiteY61" fmla="*/ 872796 h 1098036"/>
                <a:gd name="connsiteX62" fmla="*/ 880555 w 1188914"/>
                <a:gd name="connsiteY62" fmla="*/ 854469 h 1098036"/>
                <a:gd name="connsiteX63" fmla="*/ 848404 w 1188914"/>
                <a:gd name="connsiteY63" fmla="*/ 873950 h 1098036"/>
                <a:gd name="connsiteX64" fmla="*/ 842920 w 1188914"/>
                <a:gd name="connsiteY64" fmla="*/ 939868 h 1098036"/>
                <a:gd name="connsiteX65" fmla="*/ 825056 w 1188914"/>
                <a:gd name="connsiteY65" fmla="*/ 943909 h 1098036"/>
                <a:gd name="connsiteX66" fmla="*/ 830077 w 1188914"/>
                <a:gd name="connsiteY66" fmla="*/ 954674 h 1098036"/>
                <a:gd name="connsiteX67" fmla="*/ 758763 w 1188914"/>
                <a:gd name="connsiteY67" fmla="*/ 964025 h 1098036"/>
                <a:gd name="connsiteX68" fmla="*/ 712095 w 1188914"/>
                <a:gd name="connsiteY68" fmla="*/ 936953 h 1098036"/>
                <a:gd name="connsiteX69" fmla="*/ 724765 w 1188914"/>
                <a:gd name="connsiteY69" fmla="*/ 931325 h 1098036"/>
                <a:gd name="connsiteX70" fmla="*/ 719772 w 1188914"/>
                <a:gd name="connsiteY70" fmla="*/ 913922 h 1098036"/>
                <a:gd name="connsiteX71" fmla="*/ 683523 w 1188914"/>
                <a:gd name="connsiteY71" fmla="*/ 909218 h 1098036"/>
                <a:gd name="connsiteX72" fmla="*/ 687707 w 1188914"/>
                <a:gd name="connsiteY72" fmla="*/ 901137 h 1098036"/>
                <a:gd name="connsiteX73" fmla="*/ 707448 w 1188914"/>
                <a:gd name="connsiteY73" fmla="*/ 899463 h 1098036"/>
                <a:gd name="connsiteX74" fmla="*/ 672959 w 1188914"/>
                <a:gd name="connsiteY74" fmla="*/ 863474 h 1098036"/>
                <a:gd name="connsiteX75" fmla="*/ 680810 w 1188914"/>
                <a:gd name="connsiteY75" fmla="*/ 892537 h 1098036"/>
                <a:gd name="connsiteX76" fmla="*/ 653421 w 1188914"/>
                <a:gd name="connsiteY76" fmla="*/ 868005 h 1098036"/>
                <a:gd name="connsiteX77" fmla="*/ 662801 w 1188914"/>
                <a:gd name="connsiteY77" fmla="*/ 825637 h 1098036"/>
                <a:gd name="connsiteX78" fmla="*/ 637749 w 1188914"/>
                <a:gd name="connsiteY78" fmla="*/ 816056 h 1098036"/>
                <a:gd name="connsiteX79" fmla="*/ 640145 w 1188914"/>
                <a:gd name="connsiteY79" fmla="*/ 829880 h 1098036"/>
                <a:gd name="connsiteX80" fmla="*/ 615238 w 1188914"/>
                <a:gd name="connsiteY80" fmla="*/ 827138 h 1098036"/>
                <a:gd name="connsiteX81" fmla="*/ 501123 w 1188914"/>
                <a:gd name="connsiteY81" fmla="*/ 848784 h 1098036"/>
                <a:gd name="connsiteX82" fmla="*/ 442997 w 1188914"/>
                <a:gd name="connsiteY82" fmla="*/ 832073 h 1098036"/>
                <a:gd name="connsiteX83" fmla="*/ 424988 w 1188914"/>
                <a:gd name="connsiteY83" fmla="*/ 858192 h 1098036"/>
                <a:gd name="connsiteX84" fmla="*/ 383630 w 1188914"/>
                <a:gd name="connsiteY84" fmla="*/ 940474 h 1098036"/>
                <a:gd name="connsiteX85" fmla="*/ 308852 w 1188914"/>
                <a:gd name="connsiteY85" fmla="*/ 1038976 h 1098036"/>
                <a:gd name="connsiteX86" fmla="*/ 267235 w 1188914"/>
                <a:gd name="connsiteY86" fmla="*/ 1052079 h 1098036"/>
                <a:gd name="connsiteX87" fmla="*/ 245359 w 1188914"/>
                <a:gd name="connsiteY87" fmla="*/ 986998 h 1098036"/>
                <a:gd name="connsiteX88" fmla="*/ 231448 w 1188914"/>
                <a:gd name="connsiteY88" fmla="*/ 908987 h 1098036"/>
                <a:gd name="connsiteX89" fmla="*/ 214218 w 1188914"/>
                <a:gd name="connsiteY89" fmla="*/ 956175 h 1098036"/>
                <a:gd name="connsiteX90" fmla="*/ 197479 w 1188914"/>
                <a:gd name="connsiteY90" fmla="*/ 996810 h 1098036"/>
                <a:gd name="connsiteX91" fmla="*/ 142787 w 1188914"/>
                <a:gd name="connsiteY91" fmla="*/ 970778 h 1098036"/>
                <a:gd name="connsiteX92" fmla="*/ 114677 w 1188914"/>
                <a:gd name="connsiteY92" fmla="*/ 912248 h 1098036"/>
                <a:gd name="connsiteX93" fmla="*/ 113638 w 1188914"/>
                <a:gd name="connsiteY93" fmla="*/ 878222 h 1098036"/>
                <a:gd name="connsiteX94" fmla="*/ 190263 w 1188914"/>
                <a:gd name="connsiteY94" fmla="*/ 778912 h 1098036"/>
                <a:gd name="connsiteX95" fmla="*/ 190552 w 1188914"/>
                <a:gd name="connsiteY95" fmla="*/ 731349 h 1098036"/>
                <a:gd name="connsiteX96" fmla="*/ 116871 w 1188914"/>
                <a:gd name="connsiteY96" fmla="*/ 780297 h 1098036"/>
                <a:gd name="connsiteX97" fmla="*/ 69481 w 1188914"/>
                <a:gd name="connsiteY97" fmla="*/ 781278 h 1098036"/>
                <a:gd name="connsiteX98" fmla="*/ 4718 w 1188914"/>
                <a:gd name="connsiteY98" fmla="*/ 725058 h 1098036"/>
                <a:gd name="connsiteX99" fmla="*/ 10345 w 1188914"/>
                <a:gd name="connsiteY99" fmla="*/ 671377 h 1098036"/>
                <a:gd name="connsiteX100" fmla="*/ 121113 w 1188914"/>
                <a:gd name="connsiteY100" fmla="*/ 600033 h 1098036"/>
                <a:gd name="connsiteX101" fmla="*/ 178892 w 1188914"/>
                <a:gd name="connsiteY101" fmla="*/ 566872 h 1098036"/>
                <a:gd name="connsiteX102" fmla="*/ 169397 w 1188914"/>
                <a:gd name="connsiteY102" fmla="*/ 485946 h 1098036"/>
                <a:gd name="connsiteX103" fmla="*/ 175718 w 1188914"/>
                <a:gd name="connsiteY103" fmla="*/ 288279 h 1098036"/>
                <a:gd name="connsiteX104" fmla="*/ 191014 w 1188914"/>
                <a:gd name="connsiteY104" fmla="*/ 200167 h 1098036"/>
                <a:gd name="connsiteX105" fmla="*/ 228735 w 1188914"/>
                <a:gd name="connsiteY105" fmla="*/ 207469 h 1098036"/>
                <a:gd name="connsiteX106" fmla="*/ 285619 w 1188914"/>
                <a:gd name="connsiteY106" fmla="*/ 262045 h 1098036"/>
                <a:gd name="connsiteX107" fmla="*/ 281146 w 1188914"/>
                <a:gd name="connsiteY107" fmla="*/ 313099 h 1098036"/>
                <a:gd name="connsiteX108" fmla="*/ 264147 w 1188914"/>
                <a:gd name="connsiteY108" fmla="*/ 382567 h 1098036"/>
                <a:gd name="connsiteX109" fmla="*/ 264291 w 1188914"/>
                <a:gd name="connsiteY109" fmla="*/ 471400 h 1098036"/>
                <a:gd name="connsiteX110" fmla="*/ 260453 w 1188914"/>
                <a:gd name="connsiteY110" fmla="*/ 513768 h 1098036"/>
                <a:gd name="connsiteX111" fmla="*/ 330584 w 1188914"/>
                <a:gd name="connsiteY111" fmla="*/ 501762 h 1098036"/>
                <a:gd name="connsiteX112" fmla="*/ 332172 w 1188914"/>
                <a:gd name="connsiteY112" fmla="*/ 550854 h 1098036"/>
                <a:gd name="connsiteX113" fmla="*/ 349777 w 1188914"/>
                <a:gd name="connsiteY113" fmla="*/ 548112 h 1098036"/>
                <a:gd name="connsiteX114" fmla="*/ 333932 w 1188914"/>
                <a:gd name="connsiteY114" fmla="*/ 616397 h 1098036"/>
                <a:gd name="connsiteX115" fmla="*/ 349430 w 1188914"/>
                <a:gd name="connsiteY115" fmla="*/ 612760 h 1098036"/>
                <a:gd name="connsiteX116" fmla="*/ 320021 w 1188914"/>
                <a:gd name="connsiteY116" fmla="*/ 661824 h 1098036"/>
                <a:gd name="connsiteX117" fmla="*/ 303167 w 1188914"/>
                <a:gd name="connsiteY117" fmla="*/ 711695 h 1098036"/>
                <a:gd name="connsiteX118" fmla="*/ 271420 w 1188914"/>
                <a:gd name="connsiteY118" fmla="*/ 776430 h 1098036"/>
                <a:gd name="connsiteX119" fmla="*/ 243540 w 1188914"/>
                <a:gd name="connsiteY119" fmla="*/ 899752 h 1098036"/>
                <a:gd name="connsiteX120" fmla="*/ 269198 w 1188914"/>
                <a:gd name="connsiteY120" fmla="*/ 954587 h 1098036"/>
                <a:gd name="connsiteX121" fmla="*/ 296558 w 1188914"/>
                <a:gd name="connsiteY121" fmla="*/ 982524 h 1098036"/>
                <a:gd name="connsiteX122" fmla="*/ 329141 w 1188914"/>
                <a:gd name="connsiteY122" fmla="*/ 923331 h 1098036"/>
                <a:gd name="connsiteX123" fmla="*/ 367411 w 1188914"/>
                <a:gd name="connsiteY123" fmla="*/ 786329 h 1098036"/>
                <a:gd name="connsiteX124" fmla="*/ 371567 w 1188914"/>
                <a:gd name="connsiteY124" fmla="*/ 682632 h 1098036"/>
                <a:gd name="connsiteX125" fmla="*/ 382101 w 1188914"/>
                <a:gd name="connsiteY125" fmla="*/ 491978 h 1098036"/>
                <a:gd name="connsiteX126" fmla="*/ 392173 w 1188914"/>
                <a:gd name="connsiteY126" fmla="*/ 374717 h 1098036"/>
                <a:gd name="connsiteX127" fmla="*/ 314105 w 1188914"/>
                <a:gd name="connsiteY127" fmla="*/ 388657 h 1098036"/>
                <a:gd name="connsiteX128" fmla="*/ 322215 w 1188914"/>
                <a:gd name="connsiteY128" fmla="*/ 371225 h 1098036"/>
                <a:gd name="connsiteX129" fmla="*/ 373616 w 1188914"/>
                <a:gd name="connsiteY129" fmla="*/ 330271 h 1098036"/>
                <a:gd name="connsiteX130" fmla="*/ 429548 w 1188914"/>
                <a:gd name="connsiteY130" fmla="*/ 299275 h 1098036"/>
                <a:gd name="connsiteX131" fmla="*/ 518266 w 1188914"/>
                <a:gd name="connsiteY131" fmla="*/ 235146 h 1098036"/>
                <a:gd name="connsiteX132" fmla="*/ 420774 w 1188914"/>
                <a:gd name="connsiteY132" fmla="*/ 118462 h 1098036"/>
                <a:gd name="connsiteX133" fmla="*/ 352951 w 1188914"/>
                <a:gd name="connsiteY133" fmla="*/ 75720 h 1098036"/>
                <a:gd name="connsiteX134" fmla="*/ 375203 w 1188914"/>
                <a:gd name="connsiteY134" fmla="*/ 43742 h 1098036"/>
                <a:gd name="connsiteX135" fmla="*/ 378926 w 1188914"/>
                <a:gd name="connsiteY135" fmla="*/ -184 h 1098036"/>
                <a:gd name="connsiteX136" fmla="*/ 551427 w 1188914"/>
                <a:gd name="connsiteY136" fmla="*/ 171104 h 1098036"/>
                <a:gd name="connsiteX137" fmla="*/ 574631 w 1188914"/>
                <a:gd name="connsiteY137" fmla="*/ 202187 h 1098036"/>
                <a:gd name="connsiteX138" fmla="*/ 551427 w 1188914"/>
                <a:gd name="connsiteY138" fmla="*/ 171104 h 1098036"/>
                <a:gd name="connsiteX139" fmla="*/ 655441 w 1188914"/>
                <a:gd name="connsiteY139" fmla="*/ 242477 h 1098036"/>
                <a:gd name="connsiteX140" fmla="*/ 643233 w 1188914"/>
                <a:gd name="connsiteY140" fmla="*/ 281381 h 1098036"/>
                <a:gd name="connsiteX141" fmla="*/ 667158 w 1188914"/>
                <a:gd name="connsiteY141" fmla="*/ 242044 h 1098036"/>
                <a:gd name="connsiteX142" fmla="*/ 655441 w 1188914"/>
                <a:gd name="connsiteY142" fmla="*/ 242477 h 1098036"/>
                <a:gd name="connsiteX143" fmla="*/ 629524 w 1188914"/>
                <a:gd name="connsiteY143" fmla="*/ 297457 h 1098036"/>
                <a:gd name="connsiteX144" fmla="*/ 634315 w 1188914"/>
                <a:gd name="connsiteY144" fmla="*/ 302248 h 1098036"/>
                <a:gd name="connsiteX145" fmla="*/ 629524 w 1188914"/>
                <a:gd name="connsiteY145" fmla="*/ 297457 h 1098036"/>
                <a:gd name="connsiteX146" fmla="*/ 556073 w 1188914"/>
                <a:gd name="connsiteY146" fmla="*/ 324990 h 1098036"/>
                <a:gd name="connsiteX147" fmla="*/ 492955 w 1188914"/>
                <a:gd name="connsiteY147" fmla="*/ 356131 h 1098036"/>
                <a:gd name="connsiteX148" fmla="*/ 470761 w 1188914"/>
                <a:gd name="connsiteY148" fmla="*/ 364010 h 1098036"/>
                <a:gd name="connsiteX149" fmla="*/ 469866 w 1188914"/>
                <a:gd name="connsiteY149" fmla="*/ 395843 h 1098036"/>
                <a:gd name="connsiteX150" fmla="*/ 488857 w 1188914"/>
                <a:gd name="connsiteY150" fmla="*/ 438326 h 1098036"/>
                <a:gd name="connsiteX151" fmla="*/ 481757 w 1188914"/>
                <a:gd name="connsiteY151" fmla="*/ 542340 h 1098036"/>
                <a:gd name="connsiteX152" fmla="*/ 490762 w 1188914"/>
                <a:gd name="connsiteY152" fmla="*/ 542225 h 1098036"/>
                <a:gd name="connsiteX153" fmla="*/ 537574 w 1188914"/>
                <a:gd name="connsiteY153" fmla="*/ 441876 h 1098036"/>
                <a:gd name="connsiteX154" fmla="*/ 571601 w 1188914"/>
                <a:gd name="connsiteY154" fmla="*/ 384270 h 1098036"/>
                <a:gd name="connsiteX155" fmla="*/ 582452 w 1188914"/>
                <a:gd name="connsiteY155" fmla="*/ 334803 h 1098036"/>
                <a:gd name="connsiteX156" fmla="*/ 556073 w 1188914"/>
                <a:gd name="connsiteY156" fmla="*/ 324990 h 1098036"/>
                <a:gd name="connsiteX157" fmla="*/ 681618 w 1188914"/>
                <a:gd name="connsiteY157" fmla="*/ 393967 h 1098036"/>
                <a:gd name="connsiteX158" fmla="*/ 691834 w 1188914"/>
                <a:gd name="connsiteY158" fmla="*/ 438499 h 1098036"/>
                <a:gd name="connsiteX159" fmla="*/ 702715 w 1188914"/>
                <a:gd name="connsiteY159" fmla="*/ 438095 h 1098036"/>
                <a:gd name="connsiteX160" fmla="*/ 681618 w 1188914"/>
                <a:gd name="connsiteY160" fmla="*/ 393967 h 1098036"/>
                <a:gd name="connsiteX161" fmla="*/ 605743 w 1188914"/>
                <a:gd name="connsiteY161" fmla="*/ 424848 h 1098036"/>
                <a:gd name="connsiteX162" fmla="*/ 545626 w 1188914"/>
                <a:gd name="connsiteY162" fmla="*/ 508660 h 1098036"/>
                <a:gd name="connsiteX163" fmla="*/ 506433 w 1188914"/>
                <a:gd name="connsiteY163" fmla="*/ 592385 h 1098036"/>
                <a:gd name="connsiteX164" fmla="*/ 590071 w 1188914"/>
                <a:gd name="connsiteY164" fmla="*/ 512036 h 1098036"/>
                <a:gd name="connsiteX165" fmla="*/ 650159 w 1188914"/>
                <a:gd name="connsiteY165" fmla="*/ 463522 h 1098036"/>
                <a:gd name="connsiteX166" fmla="*/ 641732 w 1188914"/>
                <a:gd name="connsiteY166" fmla="*/ 439048 h 1098036"/>
                <a:gd name="connsiteX167" fmla="*/ 624733 w 1188914"/>
                <a:gd name="connsiteY167" fmla="*/ 440202 h 1098036"/>
                <a:gd name="connsiteX168" fmla="*/ 605743 w 1188914"/>
                <a:gd name="connsiteY168" fmla="*/ 424848 h 1098036"/>
                <a:gd name="connsiteX169" fmla="*/ 888232 w 1188914"/>
                <a:gd name="connsiteY169" fmla="*/ 435325 h 1098036"/>
                <a:gd name="connsiteX170" fmla="*/ 897438 w 1188914"/>
                <a:gd name="connsiteY170" fmla="*/ 435440 h 1098036"/>
                <a:gd name="connsiteX171" fmla="*/ 896803 w 1188914"/>
                <a:gd name="connsiteY171" fmla="*/ 423116 h 1098036"/>
                <a:gd name="connsiteX172" fmla="*/ 888232 w 1188914"/>
                <a:gd name="connsiteY172" fmla="*/ 435325 h 1098036"/>
                <a:gd name="connsiteX173" fmla="*/ 628889 w 1188914"/>
                <a:gd name="connsiteY173" fmla="*/ 553711 h 1098036"/>
                <a:gd name="connsiteX174" fmla="*/ 567012 w 1188914"/>
                <a:gd name="connsiteY174" fmla="*/ 610163 h 1098036"/>
                <a:gd name="connsiteX175" fmla="*/ 492897 w 1188914"/>
                <a:gd name="connsiteY175" fmla="*/ 698015 h 1098036"/>
                <a:gd name="connsiteX176" fmla="*/ 514803 w 1188914"/>
                <a:gd name="connsiteY176" fmla="*/ 731782 h 1098036"/>
                <a:gd name="connsiteX177" fmla="*/ 555669 w 1188914"/>
                <a:gd name="connsiteY177" fmla="*/ 737208 h 1098036"/>
                <a:gd name="connsiteX178" fmla="*/ 597373 w 1188914"/>
                <a:gd name="connsiteY178" fmla="*/ 711955 h 1098036"/>
                <a:gd name="connsiteX179" fmla="*/ 660636 w 1188914"/>
                <a:gd name="connsiteY179" fmla="*/ 640351 h 1098036"/>
                <a:gd name="connsiteX180" fmla="*/ 663811 w 1188914"/>
                <a:gd name="connsiteY180" fmla="*/ 527910 h 1098036"/>
                <a:gd name="connsiteX181" fmla="*/ 628889 w 1188914"/>
                <a:gd name="connsiteY181" fmla="*/ 553711 h 1098036"/>
                <a:gd name="connsiteX182" fmla="*/ 241636 w 1188914"/>
                <a:gd name="connsiteY182" fmla="*/ 705346 h 1098036"/>
                <a:gd name="connsiteX183" fmla="*/ 278231 w 1188914"/>
                <a:gd name="connsiteY183" fmla="*/ 662920 h 1098036"/>
                <a:gd name="connsiteX184" fmla="*/ 241636 w 1188914"/>
                <a:gd name="connsiteY184" fmla="*/ 705346 h 1098036"/>
                <a:gd name="connsiteX185" fmla="*/ 902633 w 1188914"/>
                <a:gd name="connsiteY185" fmla="*/ 664277 h 1098036"/>
                <a:gd name="connsiteX186" fmla="*/ 879660 w 1188914"/>
                <a:gd name="connsiteY186" fmla="*/ 705346 h 1098036"/>
                <a:gd name="connsiteX187" fmla="*/ 895909 w 1188914"/>
                <a:gd name="connsiteY187" fmla="*/ 720498 h 1098036"/>
                <a:gd name="connsiteX188" fmla="*/ 910945 w 1188914"/>
                <a:gd name="connsiteY188" fmla="*/ 671175 h 1098036"/>
                <a:gd name="connsiteX189" fmla="*/ 902633 w 1188914"/>
                <a:gd name="connsiteY189" fmla="*/ 664277 h 1098036"/>
                <a:gd name="connsiteX190" fmla="*/ 725082 w 1188914"/>
                <a:gd name="connsiteY190" fmla="*/ 684999 h 1098036"/>
                <a:gd name="connsiteX191" fmla="*/ 696568 w 1188914"/>
                <a:gd name="connsiteY191" fmla="*/ 742403 h 1098036"/>
                <a:gd name="connsiteX192" fmla="*/ 707304 w 1188914"/>
                <a:gd name="connsiteY192" fmla="*/ 798855 h 1098036"/>
                <a:gd name="connsiteX193" fmla="*/ 767969 w 1188914"/>
                <a:gd name="connsiteY193" fmla="*/ 850025 h 1098036"/>
                <a:gd name="connsiteX194" fmla="*/ 813944 w 1188914"/>
                <a:gd name="connsiteY194" fmla="*/ 778537 h 1098036"/>
                <a:gd name="connsiteX195" fmla="*/ 787190 w 1188914"/>
                <a:gd name="connsiteY195" fmla="*/ 732388 h 1098036"/>
                <a:gd name="connsiteX196" fmla="*/ 810135 w 1188914"/>
                <a:gd name="connsiteY196" fmla="*/ 746501 h 1098036"/>
                <a:gd name="connsiteX197" fmla="*/ 758907 w 1188914"/>
                <a:gd name="connsiteY197" fmla="*/ 669991 h 1098036"/>
                <a:gd name="connsiteX198" fmla="*/ 725082 w 1188914"/>
                <a:gd name="connsiteY198" fmla="*/ 684999 h 1098036"/>
                <a:gd name="connsiteX199" fmla="*/ 651574 w 1188914"/>
                <a:gd name="connsiteY199" fmla="*/ 799749 h 1098036"/>
                <a:gd name="connsiteX200" fmla="*/ 686784 w 1188914"/>
                <a:gd name="connsiteY200" fmla="*/ 839808 h 1098036"/>
                <a:gd name="connsiteX201" fmla="*/ 672382 w 1188914"/>
                <a:gd name="connsiteY201" fmla="*/ 796315 h 1098036"/>
                <a:gd name="connsiteX202" fmla="*/ 651574 w 1188914"/>
                <a:gd name="connsiteY202" fmla="*/ 799749 h 1098036"/>
                <a:gd name="connsiteX203" fmla="*/ 682686 w 1188914"/>
                <a:gd name="connsiteY203" fmla="*/ 796719 h 1098036"/>
                <a:gd name="connsiteX204" fmla="*/ 692123 w 1188914"/>
                <a:gd name="connsiteY204" fmla="*/ 808667 h 1098036"/>
                <a:gd name="connsiteX205" fmla="*/ 691315 w 1188914"/>
                <a:gd name="connsiteY205" fmla="*/ 797700 h 1098036"/>
                <a:gd name="connsiteX206" fmla="*/ 682686 w 1188914"/>
                <a:gd name="connsiteY206" fmla="*/ 796719 h 1098036"/>
                <a:gd name="connsiteX207" fmla="*/ 775588 w 1188914"/>
                <a:gd name="connsiteY207" fmla="*/ 862031 h 1098036"/>
                <a:gd name="connsiteX208" fmla="*/ 809096 w 1188914"/>
                <a:gd name="connsiteY208" fmla="*/ 834844 h 1098036"/>
                <a:gd name="connsiteX209" fmla="*/ 775588 w 1188914"/>
                <a:gd name="connsiteY209" fmla="*/ 862031 h 1098036"/>
                <a:gd name="connsiteX210" fmla="*/ 1043156 w 1188914"/>
                <a:gd name="connsiteY210" fmla="*/ 910805 h 1098036"/>
                <a:gd name="connsiteX211" fmla="*/ 1051093 w 1188914"/>
                <a:gd name="connsiteY211" fmla="*/ 916260 h 1098036"/>
                <a:gd name="connsiteX212" fmla="*/ 1043156 w 1188914"/>
                <a:gd name="connsiteY212" fmla="*/ 910805 h 1098036"/>
                <a:gd name="connsiteX213" fmla="*/ 1103100 w 1188914"/>
                <a:gd name="connsiteY213" fmla="*/ 945005 h 1098036"/>
                <a:gd name="connsiteX214" fmla="*/ 1122783 w 1188914"/>
                <a:gd name="connsiteY214" fmla="*/ 967921 h 1098036"/>
                <a:gd name="connsiteX215" fmla="*/ 1103100 w 1188914"/>
                <a:gd name="connsiteY215" fmla="*/ 945005 h 1098036"/>
                <a:gd name="connsiteX216" fmla="*/ 1153029 w 1188914"/>
                <a:gd name="connsiteY216" fmla="*/ 1061891 h 1098036"/>
                <a:gd name="connsiteX217" fmla="*/ 1166392 w 1188914"/>
                <a:gd name="connsiteY217" fmla="*/ 1074071 h 1098036"/>
                <a:gd name="connsiteX218" fmla="*/ 1153029 w 1188914"/>
                <a:gd name="connsiteY218" fmla="*/ 1061891 h 109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188914" h="1098036">
                  <a:moveTo>
                    <a:pt x="378926" y="-184"/>
                  </a:moveTo>
                  <a:cubicBezTo>
                    <a:pt x="411741" y="15689"/>
                    <a:pt x="445508" y="32775"/>
                    <a:pt x="468770" y="61895"/>
                  </a:cubicBezTo>
                  <a:cubicBezTo>
                    <a:pt x="506346" y="106225"/>
                    <a:pt x="544904" y="149719"/>
                    <a:pt x="583607" y="193096"/>
                  </a:cubicBezTo>
                  <a:cubicBezTo>
                    <a:pt x="618240" y="173673"/>
                    <a:pt x="652209" y="146602"/>
                    <a:pt x="694201" y="148824"/>
                  </a:cubicBezTo>
                  <a:cubicBezTo>
                    <a:pt x="711027" y="151710"/>
                    <a:pt x="728863" y="155606"/>
                    <a:pt x="742831" y="165938"/>
                  </a:cubicBezTo>
                  <a:cubicBezTo>
                    <a:pt x="750479" y="175953"/>
                    <a:pt x="750970" y="189315"/>
                    <a:pt x="754520" y="201091"/>
                  </a:cubicBezTo>
                  <a:cubicBezTo>
                    <a:pt x="755963" y="209027"/>
                    <a:pt x="759599" y="217541"/>
                    <a:pt x="756569" y="225507"/>
                  </a:cubicBezTo>
                  <a:cubicBezTo>
                    <a:pt x="734317" y="269462"/>
                    <a:pt x="701763" y="306750"/>
                    <a:pt x="672094" y="345741"/>
                  </a:cubicBezTo>
                  <a:cubicBezTo>
                    <a:pt x="685947" y="372177"/>
                    <a:pt x="697578" y="399970"/>
                    <a:pt x="714490" y="424675"/>
                  </a:cubicBezTo>
                  <a:cubicBezTo>
                    <a:pt x="730421" y="432236"/>
                    <a:pt x="745573" y="441847"/>
                    <a:pt x="762485" y="447273"/>
                  </a:cubicBezTo>
                  <a:cubicBezTo>
                    <a:pt x="770422" y="449899"/>
                    <a:pt x="776800" y="456393"/>
                    <a:pt x="778705" y="464618"/>
                  </a:cubicBezTo>
                  <a:cubicBezTo>
                    <a:pt x="786036" y="493941"/>
                    <a:pt x="777724" y="524620"/>
                    <a:pt x="785257" y="553913"/>
                  </a:cubicBezTo>
                  <a:cubicBezTo>
                    <a:pt x="796974" y="580610"/>
                    <a:pt x="819284" y="600899"/>
                    <a:pt x="831722" y="627191"/>
                  </a:cubicBezTo>
                  <a:cubicBezTo>
                    <a:pt x="815301" y="611317"/>
                    <a:pt x="803237" y="589787"/>
                    <a:pt x="781360" y="580494"/>
                  </a:cubicBezTo>
                  <a:cubicBezTo>
                    <a:pt x="789037" y="600581"/>
                    <a:pt x="798417" y="620178"/>
                    <a:pt x="810394" y="638042"/>
                  </a:cubicBezTo>
                  <a:cubicBezTo>
                    <a:pt x="820178" y="650453"/>
                    <a:pt x="830251" y="664363"/>
                    <a:pt x="846701" y="668173"/>
                  </a:cubicBezTo>
                  <a:cubicBezTo>
                    <a:pt x="844277" y="671088"/>
                    <a:pt x="841881" y="674003"/>
                    <a:pt x="839544" y="676976"/>
                  </a:cubicBezTo>
                  <a:cubicBezTo>
                    <a:pt x="851117" y="674176"/>
                    <a:pt x="861940" y="669097"/>
                    <a:pt x="872762" y="664248"/>
                  </a:cubicBezTo>
                  <a:cubicBezTo>
                    <a:pt x="869761" y="659226"/>
                    <a:pt x="866673" y="654262"/>
                    <a:pt x="863556" y="649327"/>
                  </a:cubicBezTo>
                  <a:cubicBezTo>
                    <a:pt x="874610" y="635791"/>
                    <a:pt x="880266" y="619168"/>
                    <a:pt x="884567" y="602486"/>
                  </a:cubicBezTo>
                  <a:cubicBezTo>
                    <a:pt x="876312" y="607248"/>
                    <a:pt x="868780" y="613136"/>
                    <a:pt x="860439" y="617725"/>
                  </a:cubicBezTo>
                  <a:cubicBezTo>
                    <a:pt x="863383" y="612645"/>
                    <a:pt x="869299" y="602515"/>
                    <a:pt x="872243" y="597435"/>
                  </a:cubicBezTo>
                  <a:cubicBezTo>
                    <a:pt x="867654" y="592991"/>
                    <a:pt x="863152" y="588460"/>
                    <a:pt x="858678" y="583871"/>
                  </a:cubicBezTo>
                  <a:cubicBezTo>
                    <a:pt x="862979" y="582341"/>
                    <a:pt x="871550" y="579282"/>
                    <a:pt x="875822" y="577752"/>
                  </a:cubicBezTo>
                  <a:cubicBezTo>
                    <a:pt x="883960" y="556165"/>
                    <a:pt x="889415" y="533509"/>
                    <a:pt x="890656" y="510391"/>
                  </a:cubicBezTo>
                  <a:cubicBezTo>
                    <a:pt x="890425" y="493364"/>
                    <a:pt x="897034" y="473911"/>
                    <a:pt x="885808" y="458933"/>
                  </a:cubicBezTo>
                  <a:cubicBezTo>
                    <a:pt x="881969" y="471631"/>
                    <a:pt x="878477" y="484417"/>
                    <a:pt x="874783" y="497173"/>
                  </a:cubicBezTo>
                  <a:cubicBezTo>
                    <a:pt x="874119" y="462252"/>
                    <a:pt x="884768" y="428629"/>
                    <a:pt x="886327" y="393909"/>
                  </a:cubicBezTo>
                  <a:cubicBezTo>
                    <a:pt x="886298" y="378007"/>
                    <a:pt x="889992" y="362538"/>
                    <a:pt x="893975" y="347242"/>
                  </a:cubicBezTo>
                  <a:cubicBezTo>
                    <a:pt x="898824" y="350185"/>
                    <a:pt x="903788" y="353043"/>
                    <a:pt x="908781" y="355813"/>
                  </a:cubicBezTo>
                  <a:cubicBezTo>
                    <a:pt x="911724" y="346722"/>
                    <a:pt x="915101" y="337804"/>
                    <a:pt x="919113" y="329146"/>
                  </a:cubicBezTo>
                  <a:cubicBezTo>
                    <a:pt x="928608" y="345019"/>
                    <a:pt x="938796" y="360460"/>
                    <a:pt x="948609" y="376131"/>
                  </a:cubicBezTo>
                  <a:cubicBezTo>
                    <a:pt x="958883" y="391225"/>
                    <a:pt x="979432" y="402452"/>
                    <a:pt x="974612" y="423953"/>
                  </a:cubicBezTo>
                  <a:cubicBezTo>
                    <a:pt x="971033" y="454113"/>
                    <a:pt x="958335" y="482454"/>
                    <a:pt x="951985" y="512065"/>
                  </a:cubicBezTo>
                  <a:cubicBezTo>
                    <a:pt x="948176" y="531431"/>
                    <a:pt x="947829" y="551200"/>
                    <a:pt x="948320" y="570855"/>
                  </a:cubicBezTo>
                  <a:cubicBezTo>
                    <a:pt x="941855" y="574318"/>
                    <a:pt x="935390" y="577810"/>
                    <a:pt x="928954" y="581273"/>
                  </a:cubicBezTo>
                  <a:cubicBezTo>
                    <a:pt x="933572" y="584131"/>
                    <a:pt x="938248" y="586930"/>
                    <a:pt x="942952" y="589730"/>
                  </a:cubicBezTo>
                  <a:cubicBezTo>
                    <a:pt x="941913" y="591750"/>
                    <a:pt x="940874" y="593770"/>
                    <a:pt x="939864" y="595819"/>
                  </a:cubicBezTo>
                  <a:cubicBezTo>
                    <a:pt x="928954" y="597147"/>
                    <a:pt x="918132" y="598532"/>
                    <a:pt x="907280" y="600004"/>
                  </a:cubicBezTo>
                  <a:cubicBezTo>
                    <a:pt x="905433" y="609643"/>
                    <a:pt x="903586" y="620207"/>
                    <a:pt x="896053" y="627191"/>
                  </a:cubicBezTo>
                  <a:cubicBezTo>
                    <a:pt x="889848" y="633021"/>
                    <a:pt x="882373" y="637985"/>
                    <a:pt x="879400" y="646383"/>
                  </a:cubicBezTo>
                  <a:cubicBezTo>
                    <a:pt x="896688" y="642689"/>
                    <a:pt x="913889" y="637812"/>
                    <a:pt x="929243" y="628778"/>
                  </a:cubicBezTo>
                  <a:cubicBezTo>
                    <a:pt x="932937" y="630741"/>
                    <a:pt x="936660" y="632703"/>
                    <a:pt x="940383" y="634666"/>
                  </a:cubicBezTo>
                  <a:cubicBezTo>
                    <a:pt x="931263" y="654868"/>
                    <a:pt x="922489" y="675735"/>
                    <a:pt x="921335" y="698188"/>
                  </a:cubicBezTo>
                  <a:cubicBezTo>
                    <a:pt x="920527" y="712503"/>
                    <a:pt x="913052" y="725808"/>
                    <a:pt x="913196" y="740152"/>
                  </a:cubicBezTo>
                  <a:cubicBezTo>
                    <a:pt x="930051" y="760152"/>
                    <a:pt x="949792" y="777469"/>
                    <a:pt x="967887" y="796315"/>
                  </a:cubicBezTo>
                  <a:cubicBezTo>
                    <a:pt x="964338" y="801625"/>
                    <a:pt x="960759" y="806936"/>
                    <a:pt x="957151" y="812217"/>
                  </a:cubicBezTo>
                  <a:cubicBezTo>
                    <a:pt x="965319" y="818191"/>
                    <a:pt x="975016" y="821193"/>
                    <a:pt x="985088" y="821741"/>
                  </a:cubicBezTo>
                  <a:cubicBezTo>
                    <a:pt x="996344" y="839923"/>
                    <a:pt x="1014180" y="851901"/>
                    <a:pt x="1028870" y="866908"/>
                  </a:cubicBezTo>
                  <a:cubicBezTo>
                    <a:pt x="1042175" y="872738"/>
                    <a:pt x="1053258" y="882233"/>
                    <a:pt x="1063821" y="891988"/>
                  </a:cubicBezTo>
                  <a:cubicBezTo>
                    <a:pt x="1058655" y="893691"/>
                    <a:pt x="1053489" y="895394"/>
                    <a:pt x="1048351" y="897125"/>
                  </a:cubicBezTo>
                  <a:cubicBezTo>
                    <a:pt x="1059838" y="905957"/>
                    <a:pt x="1074413" y="910199"/>
                    <a:pt x="1084572" y="920791"/>
                  </a:cubicBezTo>
                  <a:cubicBezTo>
                    <a:pt x="1104485" y="940359"/>
                    <a:pt x="1126506" y="957704"/>
                    <a:pt x="1145670" y="978080"/>
                  </a:cubicBezTo>
                  <a:cubicBezTo>
                    <a:pt x="1158109" y="991413"/>
                    <a:pt x="1172828" y="1002554"/>
                    <a:pt x="1188586" y="1011760"/>
                  </a:cubicBezTo>
                  <a:cubicBezTo>
                    <a:pt x="1189163" y="1030000"/>
                    <a:pt x="1188932" y="1048240"/>
                    <a:pt x="1187806" y="1066480"/>
                  </a:cubicBezTo>
                  <a:cubicBezTo>
                    <a:pt x="1185873" y="1072916"/>
                    <a:pt x="1179466" y="1075976"/>
                    <a:pt x="1174126" y="1079121"/>
                  </a:cubicBezTo>
                  <a:cubicBezTo>
                    <a:pt x="1157387" y="1087953"/>
                    <a:pt x="1139580" y="1096640"/>
                    <a:pt x="1120388" y="1097852"/>
                  </a:cubicBezTo>
                  <a:cubicBezTo>
                    <a:pt x="1107602" y="1086798"/>
                    <a:pt x="1101455" y="1067808"/>
                    <a:pt x="1082436" y="1065326"/>
                  </a:cubicBezTo>
                  <a:cubicBezTo>
                    <a:pt x="1071469" y="1045412"/>
                    <a:pt x="1062897" y="1023940"/>
                    <a:pt x="1048005" y="1006479"/>
                  </a:cubicBezTo>
                  <a:cubicBezTo>
                    <a:pt x="1031583" y="987084"/>
                    <a:pt x="1014296" y="968440"/>
                    <a:pt x="999461" y="947805"/>
                  </a:cubicBezTo>
                  <a:cubicBezTo>
                    <a:pt x="990630" y="935164"/>
                    <a:pt x="975420" y="929998"/>
                    <a:pt x="964482" y="919752"/>
                  </a:cubicBezTo>
                  <a:cubicBezTo>
                    <a:pt x="947310" y="904341"/>
                    <a:pt x="925924" y="892767"/>
                    <a:pt x="913341" y="872796"/>
                  </a:cubicBezTo>
                  <a:cubicBezTo>
                    <a:pt x="906501" y="861627"/>
                    <a:pt x="895101" y="851064"/>
                    <a:pt x="880555" y="854469"/>
                  </a:cubicBezTo>
                  <a:cubicBezTo>
                    <a:pt x="868866" y="859087"/>
                    <a:pt x="858909" y="867168"/>
                    <a:pt x="848404" y="873950"/>
                  </a:cubicBezTo>
                  <a:cubicBezTo>
                    <a:pt x="855013" y="896086"/>
                    <a:pt x="854292" y="919146"/>
                    <a:pt x="842920" y="939868"/>
                  </a:cubicBezTo>
                  <a:cubicBezTo>
                    <a:pt x="837148" y="941917"/>
                    <a:pt x="831001" y="942581"/>
                    <a:pt x="825056" y="943909"/>
                  </a:cubicBezTo>
                  <a:cubicBezTo>
                    <a:pt x="826701" y="947487"/>
                    <a:pt x="828375" y="951095"/>
                    <a:pt x="830077" y="954674"/>
                  </a:cubicBezTo>
                  <a:cubicBezTo>
                    <a:pt x="807191" y="962062"/>
                    <a:pt x="783034" y="971124"/>
                    <a:pt x="758763" y="964025"/>
                  </a:cubicBezTo>
                  <a:cubicBezTo>
                    <a:pt x="739310" y="963072"/>
                    <a:pt x="725515" y="949132"/>
                    <a:pt x="712095" y="936953"/>
                  </a:cubicBezTo>
                  <a:cubicBezTo>
                    <a:pt x="716308" y="935077"/>
                    <a:pt x="720522" y="933201"/>
                    <a:pt x="724765" y="931325"/>
                  </a:cubicBezTo>
                  <a:cubicBezTo>
                    <a:pt x="723293" y="925467"/>
                    <a:pt x="721590" y="919666"/>
                    <a:pt x="719772" y="913922"/>
                  </a:cubicBezTo>
                  <a:cubicBezTo>
                    <a:pt x="707708" y="920445"/>
                    <a:pt x="694951" y="913634"/>
                    <a:pt x="683523" y="909218"/>
                  </a:cubicBezTo>
                  <a:cubicBezTo>
                    <a:pt x="684908" y="906505"/>
                    <a:pt x="686293" y="903821"/>
                    <a:pt x="687707" y="901137"/>
                  </a:cubicBezTo>
                  <a:cubicBezTo>
                    <a:pt x="692643" y="900704"/>
                    <a:pt x="702513" y="899896"/>
                    <a:pt x="707448" y="899463"/>
                  </a:cubicBezTo>
                  <a:cubicBezTo>
                    <a:pt x="697087" y="886447"/>
                    <a:pt x="687246" y="872507"/>
                    <a:pt x="672959" y="863474"/>
                  </a:cubicBezTo>
                  <a:cubicBezTo>
                    <a:pt x="675211" y="873200"/>
                    <a:pt x="678154" y="882897"/>
                    <a:pt x="680810" y="892537"/>
                  </a:cubicBezTo>
                  <a:cubicBezTo>
                    <a:pt x="671459" y="884773"/>
                    <a:pt x="659251" y="878914"/>
                    <a:pt x="653421" y="868005"/>
                  </a:cubicBezTo>
                  <a:cubicBezTo>
                    <a:pt x="657923" y="854209"/>
                    <a:pt x="664676" y="840732"/>
                    <a:pt x="662801" y="825637"/>
                  </a:cubicBezTo>
                  <a:cubicBezTo>
                    <a:pt x="654460" y="822463"/>
                    <a:pt x="646119" y="819230"/>
                    <a:pt x="637749" y="816056"/>
                  </a:cubicBezTo>
                  <a:cubicBezTo>
                    <a:pt x="638500" y="820673"/>
                    <a:pt x="639337" y="825262"/>
                    <a:pt x="640145" y="829880"/>
                  </a:cubicBezTo>
                  <a:cubicBezTo>
                    <a:pt x="631919" y="828523"/>
                    <a:pt x="623636" y="826330"/>
                    <a:pt x="615238" y="827138"/>
                  </a:cubicBezTo>
                  <a:cubicBezTo>
                    <a:pt x="577084" y="833776"/>
                    <a:pt x="540517" y="851352"/>
                    <a:pt x="501123" y="848784"/>
                  </a:cubicBezTo>
                  <a:cubicBezTo>
                    <a:pt x="480631" y="846648"/>
                    <a:pt x="464296" y="822838"/>
                    <a:pt x="442997" y="832073"/>
                  </a:cubicBezTo>
                  <a:cubicBezTo>
                    <a:pt x="430962" y="835075"/>
                    <a:pt x="430385" y="849188"/>
                    <a:pt x="424988" y="858192"/>
                  </a:cubicBezTo>
                  <a:cubicBezTo>
                    <a:pt x="409172" y="884744"/>
                    <a:pt x="406315" y="917963"/>
                    <a:pt x="383630" y="940474"/>
                  </a:cubicBezTo>
                  <a:cubicBezTo>
                    <a:pt x="355895" y="971153"/>
                    <a:pt x="334538" y="1006681"/>
                    <a:pt x="308852" y="1038976"/>
                  </a:cubicBezTo>
                  <a:cubicBezTo>
                    <a:pt x="299675" y="1053262"/>
                    <a:pt x="280309" y="1044084"/>
                    <a:pt x="267235" y="1052079"/>
                  </a:cubicBezTo>
                  <a:cubicBezTo>
                    <a:pt x="259298" y="1030635"/>
                    <a:pt x="250640" y="1009278"/>
                    <a:pt x="245359" y="986998"/>
                  </a:cubicBezTo>
                  <a:cubicBezTo>
                    <a:pt x="241116" y="960908"/>
                    <a:pt x="237306" y="934731"/>
                    <a:pt x="231448" y="908987"/>
                  </a:cubicBezTo>
                  <a:cubicBezTo>
                    <a:pt x="218056" y="920964"/>
                    <a:pt x="218489" y="939984"/>
                    <a:pt x="214218" y="956175"/>
                  </a:cubicBezTo>
                  <a:cubicBezTo>
                    <a:pt x="212111" y="971009"/>
                    <a:pt x="204376" y="983852"/>
                    <a:pt x="197479" y="996810"/>
                  </a:cubicBezTo>
                  <a:cubicBezTo>
                    <a:pt x="176699" y="994646"/>
                    <a:pt x="157853" y="984949"/>
                    <a:pt x="142787" y="970778"/>
                  </a:cubicBezTo>
                  <a:cubicBezTo>
                    <a:pt x="132398" y="951759"/>
                    <a:pt x="126279" y="930662"/>
                    <a:pt x="114677" y="912248"/>
                  </a:cubicBezTo>
                  <a:cubicBezTo>
                    <a:pt x="108270" y="902003"/>
                    <a:pt x="101863" y="887168"/>
                    <a:pt x="113638" y="878222"/>
                  </a:cubicBezTo>
                  <a:cubicBezTo>
                    <a:pt x="143076" y="848466"/>
                    <a:pt x="173034" y="817729"/>
                    <a:pt x="190263" y="778912"/>
                  </a:cubicBezTo>
                  <a:cubicBezTo>
                    <a:pt x="194275" y="763414"/>
                    <a:pt x="192370" y="747050"/>
                    <a:pt x="190552" y="731349"/>
                  </a:cubicBezTo>
                  <a:cubicBezTo>
                    <a:pt x="165530" y="746963"/>
                    <a:pt x="143220" y="766848"/>
                    <a:pt x="116871" y="780297"/>
                  </a:cubicBezTo>
                  <a:cubicBezTo>
                    <a:pt x="101228" y="782491"/>
                    <a:pt x="85181" y="783125"/>
                    <a:pt x="69481" y="781278"/>
                  </a:cubicBezTo>
                  <a:cubicBezTo>
                    <a:pt x="40303" y="774698"/>
                    <a:pt x="17849" y="750888"/>
                    <a:pt x="4718" y="725058"/>
                  </a:cubicBezTo>
                  <a:cubicBezTo>
                    <a:pt x="-1632" y="707914"/>
                    <a:pt x="-3248" y="685461"/>
                    <a:pt x="10345" y="671377"/>
                  </a:cubicBezTo>
                  <a:cubicBezTo>
                    <a:pt x="47489" y="647942"/>
                    <a:pt x="85903" y="626383"/>
                    <a:pt x="121113" y="600033"/>
                  </a:cubicBezTo>
                  <a:cubicBezTo>
                    <a:pt x="138689" y="586266"/>
                    <a:pt x="159007" y="576713"/>
                    <a:pt x="178892" y="566872"/>
                  </a:cubicBezTo>
                  <a:cubicBezTo>
                    <a:pt x="176179" y="539829"/>
                    <a:pt x="171129" y="513075"/>
                    <a:pt x="169397" y="485946"/>
                  </a:cubicBezTo>
                  <a:cubicBezTo>
                    <a:pt x="167117" y="419971"/>
                    <a:pt x="174707" y="354197"/>
                    <a:pt x="175718" y="288279"/>
                  </a:cubicBezTo>
                  <a:cubicBezTo>
                    <a:pt x="174938" y="258120"/>
                    <a:pt x="184347" y="229201"/>
                    <a:pt x="191014" y="200167"/>
                  </a:cubicBezTo>
                  <a:cubicBezTo>
                    <a:pt x="203539" y="202822"/>
                    <a:pt x="216527" y="203573"/>
                    <a:pt x="228735" y="207469"/>
                  </a:cubicBezTo>
                  <a:cubicBezTo>
                    <a:pt x="251362" y="221005"/>
                    <a:pt x="272834" y="238523"/>
                    <a:pt x="285619" y="262045"/>
                  </a:cubicBezTo>
                  <a:cubicBezTo>
                    <a:pt x="291420" y="279044"/>
                    <a:pt x="285648" y="296562"/>
                    <a:pt x="281146" y="313099"/>
                  </a:cubicBezTo>
                  <a:cubicBezTo>
                    <a:pt x="274162" y="335899"/>
                    <a:pt x="269198" y="359276"/>
                    <a:pt x="264147" y="382567"/>
                  </a:cubicBezTo>
                  <a:cubicBezTo>
                    <a:pt x="256874" y="411832"/>
                    <a:pt x="265965" y="441818"/>
                    <a:pt x="264291" y="471400"/>
                  </a:cubicBezTo>
                  <a:cubicBezTo>
                    <a:pt x="263223" y="485513"/>
                    <a:pt x="262300" y="499713"/>
                    <a:pt x="260453" y="513768"/>
                  </a:cubicBezTo>
                  <a:cubicBezTo>
                    <a:pt x="283282" y="507130"/>
                    <a:pt x="306774" y="502743"/>
                    <a:pt x="330584" y="501762"/>
                  </a:cubicBezTo>
                  <a:cubicBezTo>
                    <a:pt x="331219" y="518126"/>
                    <a:pt x="331710" y="534461"/>
                    <a:pt x="332172" y="550854"/>
                  </a:cubicBezTo>
                  <a:cubicBezTo>
                    <a:pt x="338030" y="549931"/>
                    <a:pt x="343889" y="549007"/>
                    <a:pt x="349777" y="548112"/>
                  </a:cubicBezTo>
                  <a:cubicBezTo>
                    <a:pt x="348305" y="571692"/>
                    <a:pt x="342013" y="594347"/>
                    <a:pt x="333932" y="616397"/>
                  </a:cubicBezTo>
                  <a:cubicBezTo>
                    <a:pt x="339098" y="615127"/>
                    <a:pt x="344236" y="613857"/>
                    <a:pt x="349430" y="612760"/>
                  </a:cubicBezTo>
                  <a:cubicBezTo>
                    <a:pt x="341263" y="630077"/>
                    <a:pt x="326486" y="643699"/>
                    <a:pt x="320021" y="661824"/>
                  </a:cubicBezTo>
                  <a:cubicBezTo>
                    <a:pt x="316645" y="679169"/>
                    <a:pt x="308362" y="694898"/>
                    <a:pt x="303167" y="711695"/>
                  </a:cubicBezTo>
                  <a:cubicBezTo>
                    <a:pt x="279991" y="723615"/>
                    <a:pt x="278722" y="754669"/>
                    <a:pt x="271420" y="776430"/>
                  </a:cubicBezTo>
                  <a:cubicBezTo>
                    <a:pt x="258721" y="816546"/>
                    <a:pt x="244868" y="857326"/>
                    <a:pt x="243540" y="899752"/>
                  </a:cubicBezTo>
                  <a:cubicBezTo>
                    <a:pt x="248043" y="919550"/>
                    <a:pt x="261463" y="935972"/>
                    <a:pt x="269198" y="954587"/>
                  </a:cubicBezTo>
                  <a:cubicBezTo>
                    <a:pt x="273758" y="967777"/>
                    <a:pt x="285735" y="975078"/>
                    <a:pt x="296558" y="982524"/>
                  </a:cubicBezTo>
                  <a:cubicBezTo>
                    <a:pt x="307467" y="962812"/>
                    <a:pt x="317943" y="942870"/>
                    <a:pt x="329141" y="923331"/>
                  </a:cubicBezTo>
                  <a:cubicBezTo>
                    <a:pt x="352432" y="881310"/>
                    <a:pt x="359791" y="833112"/>
                    <a:pt x="367411" y="786329"/>
                  </a:cubicBezTo>
                  <a:cubicBezTo>
                    <a:pt x="372865" y="752042"/>
                    <a:pt x="373991" y="717179"/>
                    <a:pt x="371567" y="682632"/>
                  </a:cubicBezTo>
                  <a:cubicBezTo>
                    <a:pt x="384323" y="619572"/>
                    <a:pt x="369258" y="554924"/>
                    <a:pt x="382101" y="491978"/>
                  </a:cubicBezTo>
                  <a:cubicBezTo>
                    <a:pt x="390326" y="453391"/>
                    <a:pt x="389027" y="413823"/>
                    <a:pt x="392173" y="374717"/>
                  </a:cubicBezTo>
                  <a:cubicBezTo>
                    <a:pt x="366516" y="381297"/>
                    <a:pt x="340455" y="385973"/>
                    <a:pt x="314105" y="388657"/>
                  </a:cubicBezTo>
                  <a:cubicBezTo>
                    <a:pt x="316385" y="382711"/>
                    <a:pt x="316674" y="375294"/>
                    <a:pt x="322215" y="371225"/>
                  </a:cubicBezTo>
                  <a:cubicBezTo>
                    <a:pt x="339156" y="357372"/>
                    <a:pt x="356184" y="343547"/>
                    <a:pt x="373616" y="330271"/>
                  </a:cubicBezTo>
                  <a:cubicBezTo>
                    <a:pt x="391336" y="318294"/>
                    <a:pt x="411510" y="310675"/>
                    <a:pt x="429548" y="299275"/>
                  </a:cubicBezTo>
                  <a:cubicBezTo>
                    <a:pt x="460573" y="279996"/>
                    <a:pt x="489376" y="257427"/>
                    <a:pt x="518266" y="235146"/>
                  </a:cubicBezTo>
                  <a:cubicBezTo>
                    <a:pt x="496245" y="188421"/>
                    <a:pt x="459621" y="151479"/>
                    <a:pt x="420774" y="118462"/>
                  </a:cubicBezTo>
                  <a:cubicBezTo>
                    <a:pt x="400485" y="101175"/>
                    <a:pt x="380023" y="81434"/>
                    <a:pt x="352951" y="75720"/>
                  </a:cubicBezTo>
                  <a:cubicBezTo>
                    <a:pt x="360109" y="64897"/>
                    <a:pt x="368594" y="54911"/>
                    <a:pt x="375203" y="43742"/>
                  </a:cubicBezTo>
                  <a:cubicBezTo>
                    <a:pt x="377108" y="29167"/>
                    <a:pt x="378349" y="14535"/>
                    <a:pt x="378926" y="-184"/>
                  </a:cubicBezTo>
                  <a:moveTo>
                    <a:pt x="551427" y="171104"/>
                  </a:moveTo>
                  <a:cubicBezTo>
                    <a:pt x="558209" y="182129"/>
                    <a:pt x="566290" y="192288"/>
                    <a:pt x="574631" y="202187"/>
                  </a:cubicBezTo>
                  <a:cubicBezTo>
                    <a:pt x="567560" y="191336"/>
                    <a:pt x="560633" y="180282"/>
                    <a:pt x="551427" y="171104"/>
                  </a:cubicBezTo>
                  <a:moveTo>
                    <a:pt x="655441" y="242477"/>
                  </a:moveTo>
                  <a:cubicBezTo>
                    <a:pt x="651198" y="255378"/>
                    <a:pt x="647014" y="268307"/>
                    <a:pt x="643233" y="281381"/>
                  </a:cubicBezTo>
                  <a:cubicBezTo>
                    <a:pt x="659626" y="275551"/>
                    <a:pt x="662974" y="256936"/>
                    <a:pt x="667158" y="242044"/>
                  </a:cubicBezTo>
                  <a:cubicBezTo>
                    <a:pt x="663233" y="242160"/>
                    <a:pt x="659337" y="242333"/>
                    <a:pt x="655441" y="242477"/>
                  </a:cubicBezTo>
                  <a:moveTo>
                    <a:pt x="629524" y="297457"/>
                  </a:moveTo>
                  <a:cubicBezTo>
                    <a:pt x="628023" y="302132"/>
                    <a:pt x="629611" y="303748"/>
                    <a:pt x="634315" y="302248"/>
                  </a:cubicBezTo>
                  <a:cubicBezTo>
                    <a:pt x="635816" y="297543"/>
                    <a:pt x="634200" y="295956"/>
                    <a:pt x="629524" y="297457"/>
                  </a:cubicBezTo>
                  <a:moveTo>
                    <a:pt x="556073" y="324990"/>
                  </a:moveTo>
                  <a:cubicBezTo>
                    <a:pt x="534428" y="334139"/>
                    <a:pt x="515235" y="348425"/>
                    <a:pt x="492955" y="356131"/>
                  </a:cubicBezTo>
                  <a:cubicBezTo>
                    <a:pt x="485624" y="358930"/>
                    <a:pt x="477514" y="359738"/>
                    <a:pt x="470761" y="364010"/>
                  </a:cubicBezTo>
                  <a:cubicBezTo>
                    <a:pt x="468481" y="374399"/>
                    <a:pt x="466749" y="385338"/>
                    <a:pt x="469866" y="395843"/>
                  </a:cubicBezTo>
                  <a:cubicBezTo>
                    <a:pt x="476475" y="409754"/>
                    <a:pt x="492060" y="421038"/>
                    <a:pt x="488857" y="438326"/>
                  </a:cubicBezTo>
                  <a:cubicBezTo>
                    <a:pt x="488857" y="473103"/>
                    <a:pt x="484037" y="507678"/>
                    <a:pt x="481757" y="542340"/>
                  </a:cubicBezTo>
                  <a:cubicBezTo>
                    <a:pt x="484008" y="542311"/>
                    <a:pt x="488510" y="542254"/>
                    <a:pt x="490762" y="542225"/>
                  </a:cubicBezTo>
                  <a:cubicBezTo>
                    <a:pt x="506548" y="508862"/>
                    <a:pt x="517891" y="473334"/>
                    <a:pt x="537574" y="441876"/>
                  </a:cubicBezTo>
                  <a:cubicBezTo>
                    <a:pt x="549147" y="422886"/>
                    <a:pt x="563520" y="405194"/>
                    <a:pt x="571601" y="384270"/>
                  </a:cubicBezTo>
                  <a:cubicBezTo>
                    <a:pt x="576363" y="368137"/>
                    <a:pt x="581731" y="351715"/>
                    <a:pt x="582452" y="334803"/>
                  </a:cubicBezTo>
                  <a:cubicBezTo>
                    <a:pt x="576132" y="327732"/>
                    <a:pt x="565828" y="320574"/>
                    <a:pt x="556073" y="324990"/>
                  </a:cubicBezTo>
                  <a:moveTo>
                    <a:pt x="681618" y="393967"/>
                  </a:moveTo>
                  <a:cubicBezTo>
                    <a:pt x="684706" y="408859"/>
                    <a:pt x="688054" y="423751"/>
                    <a:pt x="691834" y="438499"/>
                  </a:cubicBezTo>
                  <a:cubicBezTo>
                    <a:pt x="694547" y="438413"/>
                    <a:pt x="700002" y="438211"/>
                    <a:pt x="702715" y="438095"/>
                  </a:cubicBezTo>
                  <a:cubicBezTo>
                    <a:pt x="698559" y="422222"/>
                    <a:pt x="691979" y="406839"/>
                    <a:pt x="681618" y="393967"/>
                  </a:cubicBezTo>
                  <a:moveTo>
                    <a:pt x="605743" y="424848"/>
                  </a:moveTo>
                  <a:cubicBezTo>
                    <a:pt x="584617" y="451919"/>
                    <a:pt x="560605" y="477432"/>
                    <a:pt x="545626" y="508660"/>
                  </a:cubicBezTo>
                  <a:cubicBezTo>
                    <a:pt x="531830" y="536135"/>
                    <a:pt x="513042" y="561937"/>
                    <a:pt x="506433" y="592385"/>
                  </a:cubicBezTo>
                  <a:cubicBezTo>
                    <a:pt x="535092" y="566439"/>
                    <a:pt x="564097" y="540666"/>
                    <a:pt x="590071" y="512036"/>
                  </a:cubicBezTo>
                  <a:cubicBezTo>
                    <a:pt x="607850" y="493248"/>
                    <a:pt x="630101" y="479626"/>
                    <a:pt x="650159" y="463522"/>
                  </a:cubicBezTo>
                  <a:cubicBezTo>
                    <a:pt x="647591" y="455296"/>
                    <a:pt x="644878" y="447100"/>
                    <a:pt x="641732" y="439048"/>
                  </a:cubicBezTo>
                  <a:cubicBezTo>
                    <a:pt x="636075" y="439423"/>
                    <a:pt x="630419" y="440635"/>
                    <a:pt x="624733" y="440202"/>
                  </a:cubicBezTo>
                  <a:cubicBezTo>
                    <a:pt x="617720" y="436017"/>
                    <a:pt x="612092" y="429870"/>
                    <a:pt x="605743" y="424848"/>
                  </a:cubicBezTo>
                  <a:moveTo>
                    <a:pt x="888232" y="435325"/>
                  </a:moveTo>
                  <a:cubicBezTo>
                    <a:pt x="890541" y="435353"/>
                    <a:pt x="895158" y="435411"/>
                    <a:pt x="897438" y="435440"/>
                  </a:cubicBezTo>
                  <a:cubicBezTo>
                    <a:pt x="897236" y="431313"/>
                    <a:pt x="897005" y="427215"/>
                    <a:pt x="896803" y="423116"/>
                  </a:cubicBezTo>
                  <a:cubicBezTo>
                    <a:pt x="893917" y="427157"/>
                    <a:pt x="891060" y="431226"/>
                    <a:pt x="888232" y="435325"/>
                  </a:cubicBezTo>
                  <a:moveTo>
                    <a:pt x="628889" y="553711"/>
                  </a:moveTo>
                  <a:cubicBezTo>
                    <a:pt x="611024" y="575559"/>
                    <a:pt x="585338" y="588835"/>
                    <a:pt x="567012" y="610163"/>
                  </a:cubicBezTo>
                  <a:cubicBezTo>
                    <a:pt x="541181" y="638475"/>
                    <a:pt x="517169" y="668375"/>
                    <a:pt x="492897" y="698015"/>
                  </a:cubicBezTo>
                  <a:cubicBezTo>
                    <a:pt x="500141" y="709300"/>
                    <a:pt x="506952" y="720902"/>
                    <a:pt x="514803" y="731782"/>
                  </a:cubicBezTo>
                  <a:cubicBezTo>
                    <a:pt x="523836" y="744943"/>
                    <a:pt x="542769" y="737121"/>
                    <a:pt x="555669" y="737208"/>
                  </a:cubicBezTo>
                  <a:cubicBezTo>
                    <a:pt x="572380" y="734437"/>
                    <a:pt x="583347" y="720036"/>
                    <a:pt x="597373" y="711955"/>
                  </a:cubicBezTo>
                  <a:cubicBezTo>
                    <a:pt x="621818" y="691493"/>
                    <a:pt x="649034" y="671434"/>
                    <a:pt x="660636" y="640351"/>
                  </a:cubicBezTo>
                  <a:cubicBezTo>
                    <a:pt x="673104" y="605112"/>
                    <a:pt x="690189" y="561100"/>
                    <a:pt x="663811" y="527910"/>
                  </a:cubicBezTo>
                  <a:cubicBezTo>
                    <a:pt x="651170" y="535010"/>
                    <a:pt x="637836" y="541821"/>
                    <a:pt x="628889" y="553711"/>
                  </a:cubicBezTo>
                  <a:moveTo>
                    <a:pt x="241636" y="705346"/>
                  </a:moveTo>
                  <a:cubicBezTo>
                    <a:pt x="255258" y="692503"/>
                    <a:pt x="267293" y="678072"/>
                    <a:pt x="278231" y="662920"/>
                  </a:cubicBezTo>
                  <a:cubicBezTo>
                    <a:pt x="256845" y="665691"/>
                    <a:pt x="240481" y="682921"/>
                    <a:pt x="241636" y="705346"/>
                  </a:cubicBezTo>
                  <a:moveTo>
                    <a:pt x="902633" y="664277"/>
                  </a:moveTo>
                  <a:cubicBezTo>
                    <a:pt x="897005" y="679025"/>
                    <a:pt x="888030" y="692070"/>
                    <a:pt x="879660" y="705346"/>
                  </a:cubicBezTo>
                  <a:cubicBezTo>
                    <a:pt x="884942" y="710541"/>
                    <a:pt x="890396" y="715562"/>
                    <a:pt x="895909" y="720498"/>
                  </a:cubicBezTo>
                  <a:cubicBezTo>
                    <a:pt x="901537" y="704191"/>
                    <a:pt x="902085" y="686355"/>
                    <a:pt x="910945" y="671175"/>
                  </a:cubicBezTo>
                  <a:cubicBezTo>
                    <a:pt x="908146" y="668866"/>
                    <a:pt x="905375" y="666586"/>
                    <a:pt x="902633" y="664277"/>
                  </a:cubicBezTo>
                  <a:moveTo>
                    <a:pt x="725082" y="684999"/>
                  </a:moveTo>
                  <a:cubicBezTo>
                    <a:pt x="716799" y="704682"/>
                    <a:pt x="709266" y="724884"/>
                    <a:pt x="696568" y="742403"/>
                  </a:cubicBezTo>
                  <a:cubicBezTo>
                    <a:pt x="681762" y="760095"/>
                    <a:pt x="695615" y="783414"/>
                    <a:pt x="707304" y="798855"/>
                  </a:cubicBezTo>
                  <a:cubicBezTo>
                    <a:pt x="724158" y="819028"/>
                    <a:pt x="741937" y="841713"/>
                    <a:pt x="767969" y="850025"/>
                  </a:cubicBezTo>
                  <a:cubicBezTo>
                    <a:pt x="781187" y="824916"/>
                    <a:pt x="796512" y="800904"/>
                    <a:pt x="813944" y="778537"/>
                  </a:cubicBezTo>
                  <a:cubicBezTo>
                    <a:pt x="803439" y="764106"/>
                    <a:pt x="794983" y="748377"/>
                    <a:pt x="787190" y="732388"/>
                  </a:cubicBezTo>
                  <a:cubicBezTo>
                    <a:pt x="794867" y="737035"/>
                    <a:pt x="802458" y="741797"/>
                    <a:pt x="810135" y="746501"/>
                  </a:cubicBezTo>
                  <a:cubicBezTo>
                    <a:pt x="796599" y="718853"/>
                    <a:pt x="775329" y="695879"/>
                    <a:pt x="758907" y="669991"/>
                  </a:cubicBezTo>
                  <a:cubicBezTo>
                    <a:pt x="752355" y="682979"/>
                    <a:pt x="737579" y="682546"/>
                    <a:pt x="725082" y="684999"/>
                  </a:cubicBezTo>
                  <a:moveTo>
                    <a:pt x="651574" y="799749"/>
                  </a:moveTo>
                  <a:cubicBezTo>
                    <a:pt x="653276" y="818653"/>
                    <a:pt x="675846" y="826417"/>
                    <a:pt x="686784" y="839808"/>
                  </a:cubicBezTo>
                  <a:cubicBezTo>
                    <a:pt x="680204" y="825955"/>
                    <a:pt x="674576" y="811611"/>
                    <a:pt x="672382" y="796315"/>
                  </a:cubicBezTo>
                  <a:cubicBezTo>
                    <a:pt x="665369" y="797209"/>
                    <a:pt x="658327" y="797729"/>
                    <a:pt x="651574" y="799749"/>
                  </a:cubicBezTo>
                  <a:moveTo>
                    <a:pt x="682686" y="796719"/>
                  </a:moveTo>
                  <a:cubicBezTo>
                    <a:pt x="685774" y="800730"/>
                    <a:pt x="688919" y="804713"/>
                    <a:pt x="692123" y="808667"/>
                  </a:cubicBezTo>
                  <a:cubicBezTo>
                    <a:pt x="691863" y="805002"/>
                    <a:pt x="691575" y="801337"/>
                    <a:pt x="691315" y="797700"/>
                  </a:cubicBezTo>
                  <a:cubicBezTo>
                    <a:pt x="689150" y="797440"/>
                    <a:pt x="684850" y="796950"/>
                    <a:pt x="682686" y="796719"/>
                  </a:cubicBezTo>
                  <a:moveTo>
                    <a:pt x="775588" y="862031"/>
                  </a:moveTo>
                  <a:cubicBezTo>
                    <a:pt x="789990" y="858077"/>
                    <a:pt x="803295" y="849015"/>
                    <a:pt x="809096" y="834844"/>
                  </a:cubicBezTo>
                  <a:cubicBezTo>
                    <a:pt x="795560" y="840414"/>
                    <a:pt x="784824" y="850919"/>
                    <a:pt x="775588" y="862031"/>
                  </a:cubicBezTo>
                  <a:moveTo>
                    <a:pt x="1043156" y="910805"/>
                  </a:moveTo>
                  <a:cubicBezTo>
                    <a:pt x="1040732" y="914990"/>
                    <a:pt x="1047918" y="919464"/>
                    <a:pt x="1051093" y="916260"/>
                  </a:cubicBezTo>
                  <a:cubicBezTo>
                    <a:pt x="1053344" y="912104"/>
                    <a:pt x="1046302" y="907688"/>
                    <a:pt x="1043156" y="910805"/>
                  </a:cubicBezTo>
                  <a:moveTo>
                    <a:pt x="1103100" y="945005"/>
                  </a:moveTo>
                  <a:cubicBezTo>
                    <a:pt x="1109392" y="952769"/>
                    <a:pt x="1115568" y="960879"/>
                    <a:pt x="1122783" y="967921"/>
                  </a:cubicBezTo>
                  <a:cubicBezTo>
                    <a:pt x="1116982" y="959667"/>
                    <a:pt x="1110027" y="952278"/>
                    <a:pt x="1103100" y="945005"/>
                  </a:cubicBezTo>
                  <a:moveTo>
                    <a:pt x="1153029" y="1061891"/>
                  </a:moveTo>
                  <a:cubicBezTo>
                    <a:pt x="1157272" y="1066163"/>
                    <a:pt x="1161745" y="1070203"/>
                    <a:pt x="1166392" y="1074071"/>
                  </a:cubicBezTo>
                  <a:cubicBezTo>
                    <a:pt x="1162322" y="1069597"/>
                    <a:pt x="1157791" y="1065557"/>
                    <a:pt x="1153029" y="1061891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0" name="PA-任意多边形 49"/>
            <p:cNvSpPr/>
            <p:nvPr>
              <p:custDataLst>
                <p:tags r:id="rId20"/>
              </p:custDataLst>
            </p:nvPr>
          </p:nvSpPr>
          <p:spPr>
            <a:xfrm>
              <a:off x="4856713" y="2935116"/>
              <a:ext cx="167103" cy="137261"/>
            </a:xfrm>
            <a:custGeom>
              <a:gdLst>
                <a:gd name="connsiteX0" fmla="*/ 102920 w 167103"/>
                <a:gd name="connsiteY0" fmla="*/ -81 h 137261"/>
                <a:gd name="connsiteX1" fmla="*/ 144912 w 167103"/>
                <a:gd name="connsiteY1" fmla="*/ 25432 h 137261"/>
                <a:gd name="connsiteX2" fmla="*/ 127192 w 167103"/>
                <a:gd name="connsiteY2" fmla="*/ 17986 h 137261"/>
                <a:gd name="connsiteX3" fmla="*/ 143296 w 167103"/>
                <a:gd name="connsiteY3" fmla="*/ 54263 h 137261"/>
                <a:gd name="connsiteX4" fmla="*/ 166991 w 167103"/>
                <a:gd name="connsiteY4" fmla="*/ 58477 h 137261"/>
                <a:gd name="connsiteX5" fmla="*/ 154927 w 167103"/>
                <a:gd name="connsiteY5" fmla="*/ 102952 h 137261"/>
                <a:gd name="connsiteX6" fmla="*/ 136052 w 167103"/>
                <a:gd name="connsiteY6" fmla="*/ 129013 h 137261"/>
                <a:gd name="connsiteX7" fmla="*/ 74434 w 167103"/>
                <a:gd name="connsiteY7" fmla="*/ 137180 h 137261"/>
                <a:gd name="connsiteX8" fmla="*/ 83525 w 167103"/>
                <a:gd name="connsiteY8" fmla="*/ 91869 h 137261"/>
                <a:gd name="connsiteX9" fmla="*/ 62111 w 167103"/>
                <a:gd name="connsiteY9" fmla="*/ 88521 h 137261"/>
                <a:gd name="connsiteX10" fmla="*/ -113 w 167103"/>
                <a:gd name="connsiteY10" fmla="*/ 38073 h 137261"/>
                <a:gd name="connsiteX11" fmla="*/ 13221 w 167103"/>
                <a:gd name="connsiteY11" fmla="*/ 19255 h 137261"/>
                <a:gd name="connsiteX12" fmla="*/ 41908 w 167103"/>
                <a:gd name="connsiteY12" fmla="*/ 11867 h 137261"/>
                <a:gd name="connsiteX13" fmla="*/ 57955 w 167103"/>
                <a:gd name="connsiteY13" fmla="*/ 9212 h 137261"/>
                <a:gd name="connsiteX14" fmla="*/ 114897 w 167103"/>
                <a:gd name="connsiteY14" fmla="*/ 30222 h 137261"/>
                <a:gd name="connsiteX15" fmla="*/ 102920 w 167103"/>
                <a:gd name="connsiteY15" fmla="*/ -81 h 137261"/>
                <a:gd name="connsiteX16" fmla="*/ 48258 w 167103"/>
                <a:gd name="connsiteY16" fmla="*/ 56341 h 137261"/>
                <a:gd name="connsiteX17" fmla="*/ 56108 w 167103"/>
                <a:gd name="connsiteY17" fmla="*/ 60411 h 137261"/>
                <a:gd name="connsiteX18" fmla="*/ 48258 w 167103"/>
                <a:gd name="connsiteY18" fmla="*/ 56341 h 137261"/>
                <a:gd name="connsiteX19" fmla="*/ 65314 w 167103"/>
                <a:gd name="connsiteY19" fmla="*/ 75678 h 137261"/>
                <a:gd name="connsiteX20" fmla="*/ 69499 w 167103"/>
                <a:gd name="connsiteY20" fmla="*/ 79863 h 137261"/>
                <a:gd name="connsiteX21" fmla="*/ 65314 w 167103"/>
                <a:gd name="connsiteY21" fmla="*/ 75678 h 1372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103" h="137261">
                  <a:moveTo>
                    <a:pt x="102920" y="-81"/>
                  </a:moveTo>
                  <a:cubicBezTo>
                    <a:pt x="117725" y="6643"/>
                    <a:pt x="138476" y="7769"/>
                    <a:pt x="144912" y="25432"/>
                  </a:cubicBezTo>
                  <a:cubicBezTo>
                    <a:pt x="138938" y="23036"/>
                    <a:pt x="133050" y="20525"/>
                    <a:pt x="127192" y="17986"/>
                  </a:cubicBezTo>
                  <a:cubicBezTo>
                    <a:pt x="134234" y="29270"/>
                    <a:pt x="140323" y="41190"/>
                    <a:pt x="143296" y="54263"/>
                  </a:cubicBezTo>
                  <a:cubicBezTo>
                    <a:pt x="151088" y="55649"/>
                    <a:pt x="159141" y="57121"/>
                    <a:pt x="166991" y="58477"/>
                  </a:cubicBezTo>
                  <a:cubicBezTo>
                    <a:pt x="163008" y="73312"/>
                    <a:pt x="159949" y="88435"/>
                    <a:pt x="154927" y="102952"/>
                  </a:cubicBezTo>
                  <a:cubicBezTo>
                    <a:pt x="149674" y="112331"/>
                    <a:pt x="142546" y="120499"/>
                    <a:pt x="136052" y="129013"/>
                  </a:cubicBezTo>
                  <a:cubicBezTo>
                    <a:pt x="115503" y="130802"/>
                    <a:pt x="93338" y="127079"/>
                    <a:pt x="74434" y="137180"/>
                  </a:cubicBezTo>
                  <a:cubicBezTo>
                    <a:pt x="77089" y="122000"/>
                    <a:pt x="79860" y="106848"/>
                    <a:pt x="83525" y="91869"/>
                  </a:cubicBezTo>
                  <a:cubicBezTo>
                    <a:pt x="76397" y="90830"/>
                    <a:pt x="68720" y="91725"/>
                    <a:pt x="62111" y="88521"/>
                  </a:cubicBezTo>
                  <a:cubicBezTo>
                    <a:pt x="39542" y="73687"/>
                    <a:pt x="27968" y="44624"/>
                    <a:pt x="-113" y="38073"/>
                  </a:cubicBezTo>
                  <a:cubicBezTo>
                    <a:pt x="3350" y="31290"/>
                    <a:pt x="5255" y="22141"/>
                    <a:pt x="13221" y="19255"/>
                  </a:cubicBezTo>
                  <a:cubicBezTo>
                    <a:pt x="22514" y="15908"/>
                    <a:pt x="32730" y="15706"/>
                    <a:pt x="41908" y="11867"/>
                  </a:cubicBezTo>
                  <a:cubicBezTo>
                    <a:pt x="46959" y="9760"/>
                    <a:pt x="52413" y="7567"/>
                    <a:pt x="57955" y="9212"/>
                  </a:cubicBezTo>
                  <a:cubicBezTo>
                    <a:pt x="77407" y="14840"/>
                    <a:pt x="95820" y="23440"/>
                    <a:pt x="114897" y="30222"/>
                  </a:cubicBezTo>
                  <a:cubicBezTo>
                    <a:pt x="109991" y="20496"/>
                    <a:pt x="105892" y="10395"/>
                    <a:pt x="102920" y="-81"/>
                  </a:cubicBezTo>
                  <a:moveTo>
                    <a:pt x="48258" y="56341"/>
                  </a:moveTo>
                  <a:cubicBezTo>
                    <a:pt x="45545" y="60959"/>
                    <a:pt x="53539" y="64451"/>
                    <a:pt x="56108" y="60411"/>
                  </a:cubicBezTo>
                  <a:cubicBezTo>
                    <a:pt x="58417" y="55966"/>
                    <a:pt x="50740" y="52416"/>
                    <a:pt x="48258" y="56341"/>
                  </a:cubicBezTo>
                  <a:moveTo>
                    <a:pt x="65314" y="75678"/>
                  </a:moveTo>
                  <a:cubicBezTo>
                    <a:pt x="64044" y="79690"/>
                    <a:pt x="65459" y="81104"/>
                    <a:pt x="69499" y="79863"/>
                  </a:cubicBezTo>
                  <a:cubicBezTo>
                    <a:pt x="70740" y="75822"/>
                    <a:pt x="69355" y="74408"/>
                    <a:pt x="65314" y="75678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1" name="PA-任意多边形 50"/>
            <p:cNvSpPr/>
            <p:nvPr>
              <p:custDataLst>
                <p:tags r:id="rId21"/>
              </p:custDataLst>
            </p:nvPr>
          </p:nvSpPr>
          <p:spPr>
            <a:xfrm>
              <a:off x="4893828" y="3482085"/>
              <a:ext cx="23781" cy="20289"/>
            </a:xfrm>
            <a:custGeom>
              <a:gdLst>
                <a:gd name="connsiteX0" fmla="*/ -105 w 23781"/>
                <a:gd name="connsiteY0" fmla="*/ 5313 h 20289"/>
                <a:gd name="connsiteX1" fmla="*/ 22782 w 23781"/>
                <a:gd name="connsiteY1" fmla="*/ -199 h 20289"/>
                <a:gd name="connsiteX2" fmla="*/ 23677 w 23781"/>
                <a:gd name="connsiteY2" fmla="*/ 6294 h 20289"/>
                <a:gd name="connsiteX3" fmla="*/ 5119 w 23781"/>
                <a:gd name="connsiteY3" fmla="*/ 20090 h 20289"/>
                <a:gd name="connsiteX4" fmla="*/ -105 w 23781"/>
                <a:gd name="connsiteY4" fmla="*/ 5313 h 202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1" h="20289">
                  <a:moveTo>
                    <a:pt x="-105" y="5313"/>
                  </a:moveTo>
                  <a:cubicBezTo>
                    <a:pt x="7226" y="3322"/>
                    <a:pt x="15249" y="1734"/>
                    <a:pt x="22782" y="-199"/>
                  </a:cubicBezTo>
                  <a:cubicBezTo>
                    <a:pt x="23013" y="1417"/>
                    <a:pt x="23446" y="4678"/>
                    <a:pt x="23677" y="6294"/>
                  </a:cubicBezTo>
                  <a:cubicBezTo>
                    <a:pt x="17472" y="10883"/>
                    <a:pt x="11266" y="15472"/>
                    <a:pt x="5119" y="20090"/>
                  </a:cubicBezTo>
                  <a:cubicBezTo>
                    <a:pt x="3272" y="15183"/>
                    <a:pt x="1540" y="10248"/>
                    <a:pt x="-105" y="5313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2" name="PA-任意多边形 51"/>
            <p:cNvSpPr/>
            <p:nvPr>
              <p:custDataLst>
                <p:tags r:id="rId22"/>
              </p:custDataLst>
            </p:nvPr>
          </p:nvSpPr>
          <p:spPr>
            <a:xfrm>
              <a:off x="4829584" y="3509358"/>
              <a:ext cx="17864" cy="9581"/>
            </a:xfrm>
            <a:custGeom>
              <a:gdLst>
                <a:gd name="connsiteX0" fmla="*/ -88 w 17864"/>
                <a:gd name="connsiteY0" fmla="*/ -205 h 9581"/>
                <a:gd name="connsiteX1" fmla="*/ 17776 w 17864"/>
                <a:gd name="connsiteY1" fmla="*/ 9377 h 9581"/>
                <a:gd name="connsiteX2" fmla="*/ -88 w 17864"/>
                <a:gd name="connsiteY2" fmla="*/ -205 h 95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4" h="9581">
                  <a:moveTo>
                    <a:pt x="-88" y="-205"/>
                  </a:moveTo>
                  <a:cubicBezTo>
                    <a:pt x="6261" y="2191"/>
                    <a:pt x="12322" y="5308"/>
                    <a:pt x="17776" y="9377"/>
                  </a:cubicBezTo>
                  <a:cubicBezTo>
                    <a:pt x="11283" y="7213"/>
                    <a:pt x="5280" y="4009"/>
                    <a:pt x="-88" y="-205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3" name="PA-任意多边形 52"/>
            <p:cNvSpPr/>
            <p:nvPr>
              <p:custDataLst>
                <p:tags r:id="rId23"/>
              </p:custDataLst>
            </p:nvPr>
          </p:nvSpPr>
          <p:spPr>
            <a:xfrm>
              <a:off x="4733529" y="3565451"/>
              <a:ext cx="4910" cy="4895"/>
            </a:xfrm>
            <a:custGeom>
              <a:gdLst>
                <a:gd name="connsiteX0" fmla="*/ 232 w 4910"/>
                <a:gd name="connsiteY0" fmla="*/ 54 h 4895"/>
                <a:gd name="connsiteX1" fmla="*/ 232 w 4910"/>
                <a:gd name="connsiteY1" fmla="*/ 54 h 48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0" h="4895">
                  <a:moveTo>
                    <a:pt x="232" y="54"/>
                  </a:moveTo>
                  <a:cubicBezTo>
                    <a:pt x="11747" y="-2283"/>
                    <a:pt x="-2221" y="11541"/>
                    <a:pt x="232" y="54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5" name="PA-任意多边形 54"/>
            <p:cNvSpPr/>
            <p:nvPr>
              <p:custDataLst>
                <p:tags r:id="rId24"/>
              </p:custDataLst>
            </p:nvPr>
          </p:nvSpPr>
          <p:spPr>
            <a:xfrm>
              <a:off x="4615207" y="3720562"/>
              <a:ext cx="4916" cy="4916"/>
            </a:xfrm>
            <a:custGeom>
              <a:gdLst>
                <a:gd name="connsiteX0" fmla="*/ 310 w 4916"/>
                <a:gd name="connsiteY0" fmla="*/ 90 h 4916"/>
                <a:gd name="connsiteX1" fmla="*/ 310 w 4916"/>
                <a:gd name="connsiteY1" fmla="*/ 90 h 49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6" h="4916">
                  <a:moveTo>
                    <a:pt x="310" y="90"/>
                  </a:moveTo>
                  <a:cubicBezTo>
                    <a:pt x="11826" y="-2594"/>
                    <a:pt x="-2374" y="11606"/>
                    <a:pt x="310" y="90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</p:grpSp>
      <p:sp>
        <p:nvSpPr>
          <p:cNvPr id="5" name="圆角矩形 9" title=""/>
          <p:cNvSpPr/>
          <p:nvPr>
            <p:custDataLst>
              <p:tags r:id="rId25"/>
            </p:custDataLst>
          </p:nvPr>
        </p:nvSpPr>
        <p:spPr>
          <a:xfrm>
            <a:off x="5183505" y="4985385"/>
            <a:ext cx="1984375" cy="67881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散文化小说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2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2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2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"/>
          <a:stretch>
            <a:fillRect/>
          </a:stretch>
        </p:blipFill>
        <p:spPr>
          <a:xfrm>
            <a:off x="2422841" y="507227"/>
            <a:ext cx="9759695" cy="6355357"/>
          </a:xfrm>
          <a:prstGeom prst="rect">
            <a:avLst/>
          </a:prstGeom>
        </p:spPr>
      </p:pic>
      <p:grpSp>
        <p:nvGrpSpPr>
          <p:cNvPr id="40" name="PA-图形 25" title=""/>
          <p:cNvGrpSpPr/>
          <p:nvPr>
            <p:custDataLst>
              <p:tags r:id="rId7"/>
            </p:custDataLst>
          </p:nvPr>
        </p:nvGrpSpPr>
        <p:grpSpPr>
          <a:xfrm>
            <a:off x="395758" y="675506"/>
            <a:ext cx="2855195" cy="2166819"/>
            <a:chOff x="2462273" y="2985709"/>
            <a:chExt cx="1172995" cy="890191"/>
          </a:xfrm>
          <a:blipFill dpi="0" rotWithShape="1">
            <a:blip r:embed="rId5">
              <a:alphaModFix amt="9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44" name="PA-任意多边形 43"/>
            <p:cNvSpPr/>
            <p:nvPr>
              <p:custDataLst>
                <p:tags r:id="rId8"/>
              </p:custDataLst>
            </p:nvPr>
          </p:nvSpPr>
          <p:spPr>
            <a:xfrm>
              <a:off x="2906102" y="2985709"/>
              <a:ext cx="476944" cy="622901"/>
            </a:xfrm>
            <a:custGeom>
              <a:gdLst>
                <a:gd name="connsiteX0" fmla="*/ 243146 w 476944"/>
                <a:gd name="connsiteY0" fmla="*/ -152 h 622901"/>
                <a:gd name="connsiteX1" fmla="*/ 302455 w 476944"/>
                <a:gd name="connsiteY1" fmla="*/ 43081 h 622901"/>
                <a:gd name="connsiteX2" fmla="*/ 322831 w 476944"/>
                <a:gd name="connsiteY2" fmla="*/ 88450 h 622901"/>
                <a:gd name="connsiteX3" fmla="*/ 437495 w 476944"/>
                <a:gd name="connsiteY3" fmla="*/ 135407 h 622901"/>
                <a:gd name="connsiteX4" fmla="*/ 461651 w 476944"/>
                <a:gd name="connsiteY4" fmla="*/ 165306 h 622901"/>
                <a:gd name="connsiteX5" fmla="*/ 476139 w 476944"/>
                <a:gd name="connsiteY5" fmla="*/ 255381 h 622901"/>
                <a:gd name="connsiteX6" fmla="*/ 456687 w 476944"/>
                <a:gd name="connsiteY6" fmla="*/ 295007 h 622901"/>
                <a:gd name="connsiteX7" fmla="*/ 449703 w 476944"/>
                <a:gd name="connsiteY7" fmla="*/ 335902 h 622901"/>
                <a:gd name="connsiteX8" fmla="*/ 407335 w 476944"/>
                <a:gd name="connsiteY8" fmla="*/ 417261 h 622901"/>
                <a:gd name="connsiteX9" fmla="*/ 352817 w 476944"/>
                <a:gd name="connsiteY9" fmla="*/ 521535 h 622901"/>
                <a:gd name="connsiteX10" fmla="*/ 286264 w 476944"/>
                <a:gd name="connsiteY10" fmla="*/ 590483 h 622901"/>
                <a:gd name="connsiteX11" fmla="*/ 256653 w 476944"/>
                <a:gd name="connsiteY11" fmla="*/ 618103 h 622901"/>
                <a:gd name="connsiteX12" fmla="*/ 169927 w 476944"/>
                <a:gd name="connsiteY12" fmla="*/ 612244 h 622901"/>
                <a:gd name="connsiteX13" fmla="*/ 123519 w 476944"/>
                <a:gd name="connsiteY13" fmla="*/ 579689 h 622901"/>
                <a:gd name="connsiteX14" fmla="*/ 63517 w 476944"/>
                <a:gd name="connsiteY14" fmla="*/ 585230 h 622901"/>
                <a:gd name="connsiteX15" fmla="*/ 64498 w 476944"/>
                <a:gd name="connsiteY15" fmla="*/ 534118 h 622901"/>
                <a:gd name="connsiteX16" fmla="*/ 105452 w 476944"/>
                <a:gd name="connsiteY16" fmla="*/ 377779 h 622901"/>
                <a:gd name="connsiteX17" fmla="*/ 154429 w 476944"/>
                <a:gd name="connsiteY17" fmla="*/ 263924 h 622901"/>
                <a:gd name="connsiteX18" fmla="*/ 92897 w 476944"/>
                <a:gd name="connsiteY18" fmla="*/ 235034 h 622901"/>
                <a:gd name="connsiteX19" fmla="*/ 33415 w 476944"/>
                <a:gd name="connsiteY19" fmla="*/ 185163 h 622901"/>
                <a:gd name="connsiteX20" fmla="*/ -207 w 476944"/>
                <a:gd name="connsiteY20" fmla="*/ 151020 h 622901"/>
                <a:gd name="connsiteX21" fmla="*/ 82219 w 476944"/>
                <a:gd name="connsiteY21" fmla="*/ 144989 h 622901"/>
                <a:gd name="connsiteX22" fmla="*/ 144529 w 476944"/>
                <a:gd name="connsiteY22" fmla="*/ 145479 h 622901"/>
                <a:gd name="connsiteX23" fmla="*/ 198441 w 476944"/>
                <a:gd name="connsiteY23" fmla="*/ 134916 h 622901"/>
                <a:gd name="connsiteX24" fmla="*/ 224041 w 476944"/>
                <a:gd name="connsiteY24" fmla="*/ 124526 h 622901"/>
                <a:gd name="connsiteX25" fmla="*/ 246090 w 476944"/>
                <a:gd name="connsiteY25" fmla="*/ 48045 h 622901"/>
                <a:gd name="connsiteX26" fmla="*/ 228341 w 476944"/>
                <a:gd name="connsiteY26" fmla="*/ 43745 h 622901"/>
                <a:gd name="connsiteX27" fmla="*/ 243146 w 476944"/>
                <a:gd name="connsiteY27" fmla="*/ -152 h 622901"/>
                <a:gd name="connsiteX28" fmla="*/ 254258 w 476944"/>
                <a:gd name="connsiteY28" fmla="*/ 279537 h 622901"/>
                <a:gd name="connsiteX29" fmla="*/ 231169 w 476944"/>
                <a:gd name="connsiteY29" fmla="*/ 287157 h 622901"/>
                <a:gd name="connsiteX30" fmla="*/ 204675 w 476944"/>
                <a:gd name="connsiteY30" fmla="*/ 347591 h 622901"/>
                <a:gd name="connsiteX31" fmla="*/ 180144 w 476944"/>
                <a:gd name="connsiteY31" fmla="*/ 420147 h 622901"/>
                <a:gd name="connsiteX32" fmla="*/ 197777 w 476944"/>
                <a:gd name="connsiteY32" fmla="*/ 450855 h 622901"/>
                <a:gd name="connsiteX33" fmla="*/ 242656 w 476944"/>
                <a:gd name="connsiteY33" fmla="*/ 422918 h 622901"/>
                <a:gd name="connsiteX34" fmla="*/ 294432 w 476944"/>
                <a:gd name="connsiteY34" fmla="*/ 332843 h 622901"/>
                <a:gd name="connsiteX35" fmla="*/ 323062 w 476944"/>
                <a:gd name="connsiteY35" fmla="*/ 247415 h 622901"/>
                <a:gd name="connsiteX36" fmla="*/ 254258 w 476944"/>
                <a:gd name="connsiteY36" fmla="*/ 279537 h 6229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76944" h="622901">
                  <a:moveTo>
                    <a:pt x="243146" y="-152"/>
                  </a:moveTo>
                  <a:cubicBezTo>
                    <a:pt x="263782" y="13008"/>
                    <a:pt x="282715" y="28622"/>
                    <a:pt x="302455" y="43081"/>
                  </a:cubicBezTo>
                  <a:cubicBezTo>
                    <a:pt x="315847" y="54568"/>
                    <a:pt x="312037" y="75521"/>
                    <a:pt x="322831" y="88450"/>
                  </a:cubicBezTo>
                  <a:cubicBezTo>
                    <a:pt x="360263" y="105680"/>
                    <a:pt x="404045" y="109605"/>
                    <a:pt x="437495" y="135407"/>
                  </a:cubicBezTo>
                  <a:cubicBezTo>
                    <a:pt x="448231" y="142737"/>
                    <a:pt x="457957" y="152463"/>
                    <a:pt x="461651" y="165306"/>
                  </a:cubicBezTo>
                  <a:cubicBezTo>
                    <a:pt x="468578" y="194918"/>
                    <a:pt x="479401" y="224384"/>
                    <a:pt x="476139" y="255381"/>
                  </a:cubicBezTo>
                  <a:cubicBezTo>
                    <a:pt x="472965" y="269956"/>
                    <a:pt x="463008" y="281760"/>
                    <a:pt x="456687" y="295007"/>
                  </a:cubicBezTo>
                  <a:cubicBezTo>
                    <a:pt x="453253" y="308456"/>
                    <a:pt x="457438" y="323377"/>
                    <a:pt x="449703" y="335902"/>
                  </a:cubicBezTo>
                  <a:cubicBezTo>
                    <a:pt x="435648" y="363060"/>
                    <a:pt x="423209" y="391055"/>
                    <a:pt x="407335" y="417261"/>
                  </a:cubicBezTo>
                  <a:cubicBezTo>
                    <a:pt x="386469" y="450624"/>
                    <a:pt x="376887" y="490019"/>
                    <a:pt x="352817" y="521535"/>
                  </a:cubicBezTo>
                  <a:cubicBezTo>
                    <a:pt x="332932" y="546615"/>
                    <a:pt x="309873" y="569011"/>
                    <a:pt x="286264" y="590483"/>
                  </a:cubicBezTo>
                  <a:cubicBezTo>
                    <a:pt x="275673" y="598939"/>
                    <a:pt x="263378" y="605779"/>
                    <a:pt x="256653" y="618103"/>
                  </a:cubicBezTo>
                  <a:cubicBezTo>
                    <a:pt x="228226" y="620181"/>
                    <a:pt x="194891" y="630167"/>
                    <a:pt x="169927" y="612244"/>
                  </a:cubicBezTo>
                  <a:cubicBezTo>
                    <a:pt x="152928" y="603672"/>
                    <a:pt x="139046" y="590483"/>
                    <a:pt x="123519" y="579689"/>
                  </a:cubicBezTo>
                  <a:cubicBezTo>
                    <a:pt x="105683" y="560554"/>
                    <a:pt x="82681" y="579631"/>
                    <a:pt x="63517" y="585230"/>
                  </a:cubicBezTo>
                  <a:cubicBezTo>
                    <a:pt x="59650" y="568520"/>
                    <a:pt x="58524" y="550453"/>
                    <a:pt x="64498" y="534118"/>
                  </a:cubicBezTo>
                  <a:cubicBezTo>
                    <a:pt x="79217" y="482284"/>
                    <a:pt x="90127" y="429411"/>
                    <a:pt x="105452" y="377779"/>
                  </a:cubicBezTo>
                  <a:cubicBezTo>
                    <a:pt x="119940" y="339019"/>
                    <a:pt x="143808" y="304242"/>
                    <a:pt x="154429" y="263924"/>
                  </a:cubicBezTo>
                  <a:cubicBezTo>
                    <a:pt x="134313" y="253361"/>
                    <a:pt x="110156" y="250705"/>
                    <a:pt x="92897" y="235034"/>
                  </a:cubicBezTo>
                  <a:cubicBezTo>
                    <a:pt x="73301" y="218122"/>
                    <a:pt x="55725" y="198670"/>
                    <a:pt x="33415" y="185163"/>
                  </a:cubicBezTo>
                  <a:cubicBezTo>
                    <a:pt x="19447" y="176822"/>
                    <a:pt x="10817" y="162565"/>
                    <a:pt x="-207" y="151020"/>
                  </a:cubicBezTo>
                  <a:cubicBezTo>
                    <a:pt x="27268" y="149144"/>
                    <a:pt x="54772" y="147240"/>
                    <a:pt x="82219" y="144989"/>
                  </a:cubicBezTo>
                  <a:cubicBezTo>
                    <a:pt x="102999" y="145364"/>
                    <a:pt x="123894" y="150126"/>
                    <a:pt x="144529" y="145479"/>
                  </a:cubicBezTo>
                  <a:cubicBezTo>
                    <a:pt x="162654" y="142737"/>
                    <a:pt x="179682" y="132434"/>
                    <a:pt x="198441" y="134916"/>
                  </a:cubicBezTo>
                  <a:cubicBezTo>
                    <a:pt x="208138" y="136186"/>
                    <a:pt x="217316" y="131135"/>
                    <a:pt x="224041" y="124526"/>
                  </a:cubicBezTo>
                  <a:cubicBezTo>
                    <a:pt x="240434" y="102419"/>
                    <a:pt x="242281" y="74280"/>
                    <a:pt x="246090" y="48045"/>
                  </a:cubicBezTo>
                  <a:cubicBezTo>
                    <a:pt x="240174" y="46573"/>
                    <a:pt x="234257" y="45130"/>
                    <a:pt x="228341" y="43745"/>
                  </a:cubicBezTo>
                  <a:cubicBezTo>
                    <a:pt x="233536" y="29199"/>
                    <a:pt x="238182" y="14480"/>
                    <a:pt x="243146" y="-152"/>
                  </a:cubicBezTo>
                  <a:moveTo>
                    <a:pt x="254258" y="279537"/>
                  </a:moveTo>
                  <a:cubicBezTo>
                    <a:pt x="247100" y="281298"/>
                    <a:pt x="235527" y="278960"/>
                    <a:pt x="231169" y="287157"/>
                  </a:cubicBezTo>
                  <a:cubicBezTo>
                    <a:pt x="219048" y="305656"/>
                    <a:pt x="212063" y="326898"/>
                    <a:pt x="204675" y="347591"/>
                  </a:cubicBezTo>
                  <a:cubicBezTo>
                    <a:pt x="196479" y="371747"/>
                    <a:pt x="186464" y="395384"/>
                    <a:pt x="180144" y="420147"/>
                  </a:cubicBezTo>
                  <a:cubicBezTo>
                    <a:pt x="182135" y="431922"/>
                    <a:pt x="192265" y="440580"/>
                    <a:pt x="197777" y="450855"/>
                  </a:cubicBezTo>
                  <a:cubicBezTo>
                    <a:pt x="213997" y="444217"/>
                    <a:pt x="232179" y="438012"/>
                    <a:pt x="242656" y="422918"/>
                  </a:cubicBezTo>
                  <a:cubicBezTo>
                    <a:pt x="264908" y="396048"/>
                    <a:pt x="279309" y="363984"/>
                    <a:pt x="294432" y="332843"/>
                  </a:cubicBezTo>
                  <a:cubicBezTo>
                    <a:pt x="308170" y="305974"/>
                    <a:pt x="315760" y="276536"/>
                    <a:pt x="323062" y="247415"/>
                  </a:cubicBezTo>
                  <a:cubicBezTo>
                    <a:pt x="299050" y="256708"/>
                    <a:pt x="282628" y="282770"/>
                    <a:pt x="254258" y="279537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PA-任意多边形 44"/>
            <p:cNvSpPr/>
            <p:nvPr>
              <p:custDataLst>
                <p:tags r:id="rId9"/>
              </p:custDataLst>
            </p:nvPr>
          </p:nvSpPr>
          <p:spPr>
            <a:xfrm>
              <a:off x="2462273" y="3010010"/>
              <a:ext cx="1172995" cy="865890"/>
            </a:xfrm>
            <a:custGeom>
              <a:gdLst>
                <a:gd name="connsiteX0" fmla="*/ 317782 w 1172995"/>
                <a:gd name="connsiteY0" fmla="*/ 20188 h 865890"/>
                <a:gd name="connsiteX1" fmla="*/ 330135 w 1172995"/>
                <a:gd name="connsiteY1" fmla="*/ -187 h 865890"/>
                <a:gd name="connsiteX2" fmla="*/ 392647 w 1172995"/>
                <a:gd name="connsiteY2" fmla="*/ 86568 h 865890"/>
                <a:gd name="connsiteX3" fmla="*/ 382142 w 1172995"/>
                <a:gd name="connsiteY3" fmla="*/ 116612 h 865890"/>
                <a:gd name="connsiteX4" fmla="*/ 370771 w 1172995"/>
                <a:gd name="connsiteY4" fmla="*/ 324785 h 865890"/>
                <a:gd name="connsiteX5" fmla="*/ 397871 w 1172995"/>
                <a:gd name="connsiteY5" fmla="*/ 444730 h 865890"/>
                <a:gd name="connsiteX6" fmla="*/ 435563 w 1172995"/>
                <a:gd name="connsiteY6" fmla="*/ 522510 h 865890"/>
                <a:gd name="connsiteX7" fmla="*/ 430455 w 1172995"/>
                <a:gd name="connsiteY7" fmla="*/ 543549 h 865890"/>
                <a:gd name="connsiteX8" fmla="*/ 399025 w 1172995"/>
                <a:gd name="connsiteY8" fmla="*/ 586234 h 865890"/>
                <a:gd name="connsiteX9" fmla="*/ 536431 w 1172995"/>
                <a:gd name="connsiteY9" fmla="*/ 661214 h 865890"/>
                <a:gd name="connsiteX10" fmla="*/ 594211 w 1172995"/>
                <a:gd name="connsiteY10" fmla="*/ 678242 h 865890"/>
                <a:gd name="connsiteX11" fmla="*/ 646478 w 1172995"/>
                <a:gd name="connsiteY11" fmla="*/ 706151 h 865890"/>
                <a:gd name="connsiteX12" fmla="*/ 685151 w 1172995"/>
                <a:gd name="connsiteY12" fmla="*/ 710537 h 865890"/>
                <a:gd name="connsiteX13" fmla="*/ 764864 w 1172995"/>
                <a:gd name="connsiteY13" fmla="*/ 728027 h 865890"/>
                <a:gd name="connsiteX14" fmla="*/ 827838 w 1172995"/>
                <a:gd name="connsiteY14" fmla="*/ 742169 h 865890"/>
                <a:gd name="connsiteX15" fmla="*/ 994884 w 1172995"/>
                <a:gd name="connsiteY15" fmla="*/ 741130 h 865890"/>
                <a:gd name="connsiteX16" fmla="*/ 1164095 w 1172995"/>
                <a:gd name="connsiteY16" fmla="*/ 736397 h 865890"/>
                <a:gd name="connsiteX17" fmla="*/ 1169723 w 1172995"/>
                <a:gd name="connsiteY17" fmla="*/ 789212 h 865890"/>
                <a:gd name="connsiteX18" fmla="*/ 1156851 w 1172995"/>
                <a:gd name="connsiteY18" fmla="*/ 831291 h 865890"/>
                <a:gd name="connsiteX19" fmla="*/ 1069201 w 1172995"/>
                <a:gd name="connsiteY19" fmla="*/ 853196 h 865890"/>
                <a:gd name="connsiteX20" fmla="*/ 996934 w 1172995"/>
                <a:gd name="connsiteY20" fmla="*/ 860989 h 865890"/>
                <a:gd name="connsiteX21" fmla="*/ 943339 w 1172995"/>
                <a:gd name="connsiteY21" fmla="*/ 851984 h 865890"/>
                <a:gd name="connsiteX22" fmla="*/ 915719 w 1172995"/>
                <a:gd name="connsiteY22" fmla="*/ 863557 h 865890"/>
                <a:gd name="connsiteX23" fmla="*/ 862442 w 1172995"/>
                <a:gd name="connsiteY23" fmla="*/ 863701 h 865890"/>
                <a:gd name="connsiteX24" fmla="*/ 790695 w 1172995"/>
                <a:gd name="connsiteY24" fmla="*/ 842200 h 865890"/>
                <a:gd name="connsiteX25" fmla="*/ 733464 w 1172995"/>
                <a:gd name="connsiteY25" fmla="*/ 828260 h 865890"/>
                <a:gd name="connsiteX26" fmla="*/ 703968 w 1172995"/>
                <a:gd name="connsiteY26" fmla="*/ 811608 h 865890"/>
                <a:gd name="connsiteX27" fmla="*/ 626160 w 1172995"/>
                <a:gd name="connsiteY27" fmla="*/ 787740 h 865890"/>
                <a:gd name="connsiteX28" fmla="*/ 540356 w 1172995"/>
                <a:gd name="connsiteY28" fmla="*/ 740351 h 865890"/>
                <a:gd name="connsiteX29" fmla="*/ 405577 w 1172995"/>
                <a:gd name="connsiteY29" fmla="*/ 659425 h 865890"/>
                <a:gd name="connsiteX30" fmla="*/ 355273 w 1172995"/>
                <a:gd name="connsiteY30" fmla="*/ 653191 h 865890"/>
                <a:gd name="connsiteX31" fmla="*/ 268777 w 1172995"/>
                <a:gd name="connsiteY31" fmla="*/ 611891 h 865890"/>
                <a:gd name="connsiteX32" fmla="*/ 190564 w 1172995"/>
                <a:gd name="connsiteY32" fmla="*/ 607909 h 865890"/>
                <a:gd name="connsiteX33" fmla="*/ 48512 w 1172995"/>
                <a:gd name="connsiteY33" fmla="*/ 640781 h 865890"/>
                <a:gd name="connsiteX34" fmla="*/ 29781 w 1172995"/>
                <a:gd name="connsiteY34" fmla="*/ 628371 h 865890"/>
                <a:gd name="connsiteX35" fmla="*/ -177 w 1172995"/>
                <a:gd name="connsiteY35" fmla="*/ 514256 h 865890"/>
                <a:gd name="connsiteX36" fmla="*/ 17602 w 1172995"/>
                <a:gd name="connsiteY36" fmla="*/ 478872 h 865890"/>
                <a:gd name="connsiteX37" fmla="*/ 14283 w 1172995"/>
                <a:gd name="connsiteY37" fmla="*/ 460430 h 865890"/>
                <a:gd name="connsiteX38" fmla="*/ 33129 w 1172995"/>
                <a:gd name="connsiteY38" fmla="*/ 454745 h 865890"/>
                <a:gd name="connsiteX39" fmla="*/ 59738 w 1172995"/>
                <a:gd name="connsiteY39" fmla="*/ 473879 h 865890"/>
                <a:gd name="connsiteX40" fmla="*/ 58036 w 1172995"/>
                <a:gd name="connsiteY40" fmla="*/ 496679 h 865890"/>
                <a:gd name="connsiteX41" fmla="*/ 311173 w 1172995"/>
                <a:gd name="connsiteY41" fmla="*/ 552611 h 865890"/>
                <a:gd name="connsiteX42" fmla="*/ 234375 w 1172995"/>
                <a:gd name="connsiteY42" fmla="*/ 499537 h 865890"/>
                <a:gd name="connsiteX43" fmla="*/ 321505 w 1172995"/>
                <a:gd name="connsiteY43" fmla="*/ 480229 h 865890"/>
                <a:gd name="connsiteX44" fmla="*/ 322920 w 1172995"/>
                <a:gd name="connsiteY44" fmla="*/ 429838 h 865890"/>
                <a:gd name="connsiteX45" fmla="*/ 306382 w 1172995"/>
                <a:gd name="connsiteY45" fmla="*/ 427442 h 865890"/>
                <a:gd name="connsiteX46" fmla="*/ 322198 w 1172995"/>
                <a:gd name="connsiteY46" fmla="*/ 384094 h 865890"/>
                <a:gd name="connsiteX47" fmla="*/ 338302 w 1172995"/>
                <a:gd name="connsiteY47" fmla="*/ 183684 h 865890"/>
                <a:gd name="connsiteX48" fmla="*/ 327018 w 1172995"/>
                <a:gd name="connsiteY48" fmla="*/ 120970 h 865890"/>
                <a:gd name="connsiteX49" fmla="*/ 317782 w 1172995"/>
                <a:gd name="connsiteY49" fmla="*/ 20188 h 865890"/>
                <a:gd name="connsiteX50" fmla="*/ 315820 w 1172995"/>
                <a:gd name="connsiteY50" fmla="*/ 553997 h 865890"/>
                <a:gd name="connsiteX51" fmla="*/ 353858 w 1172995"/>
                <a:gd name="connsiteY51" fmla="*/ 574286 h 865890"/>
                <a:gd name="connsiteX52" fmla="*/ 315820 w 1172995"/>
                <a:gd name="connsiteY52" fmla="*/ 553997 h 8658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72995" h="865889">
                  <a:moveTo>
                    <a:pt x="317782" y="20188"/>
                  </a:moveTo>
                  <a:cubicBezTo>
                    <a:pt x="317292" y="11443"/>
                    <a:pt x="325142" y="5845"/>
                    <a:pt x="330135" y="-187"/>
                  </a:cubicBezTo>
                  <a:cubicBezTo>
                    <a:pt x="354031" y="26018"/>
                    <a:pt x="380641" y="52339"/>
                    <a:pt x="392647" y="86568"/>
                  </a:cubicBezTo>
                  <a:cubicBezTo>
                    <a:pt x="397265" y="98055"/>
                    <a:pt x="385836" y="106713"/>
                    <a:pt x="382142" y="116612"/>
                  </a:cubicBezTo>
                  <a:cubicBezTo>
                    <a:pt x="362921" y="184377"/>
                    <a:pt x="375042" y="255490"/>
                    <a:pt x="370771" y="324785"/>
                  </a:cubicBezTo>
                  <a:cubicBezTo>
                    <a:pt x="366326" y="366200"/>
                    <a:pt x="374119" y="409982"/>
                    <a:pt x="397871" y="444730"/>
                  </a:cubicBezTo>
                  <a:cubicBezTo>
                    <a:pt x="414206" y="468598"/>
                    <a:pt x="426905" y="494948"/>
                    <a:pt x="435563" y="522510"/>
                  </a:cubicBezTo>
                  <a:cubicBezTo>
                    <a:pt x="438449" y="529927"/>
                    <a:pt x="434322" y="537373"/>
                    <a:pt x="430455" y="543549"/>
                  </a:cubicBezTo>
                  <a:cubicBezTo>
                    <a:pt x="420700" y="558268"/>
                    <a:pt x="411060" y="573247"/>
                    <a:pt x="399025" y="586234"/>
                  </a:cubicBezTo>
                  <a:cubicBezTo>
                    <a:pt x="442576" y="615153"/>
                    <a:pt x="489764" y="637895"/>
                    <a:pt x="536431" y="661214"/>
                  </a:cubicBezTo>
                  <a:cubicBezTo>
                    <a:pt x="554325" y="671085"/>
                    <a:pt x="575769" y="669757"/>
                    <a:pt x="594211" y="678242"/>
                  </a:cubicBezTo>
                  <a:cubicBezTo>
                    <a:pt x="612855" y="685082"/>
                    <a:pt x="629219" y="696569"/>
                    <a:pt x="646478" y="706151"/>
                  </a:cubicBezTo>
                  <a:cubicBezTo>
                    <a:pt x="659003" y="709354"/>
                    <a:pt x="673174" y="704130"/>
                    <a:pt x="685151" y="710537"/>
                  </a:cubicBezTo>
                  <a:cubicBezTo>
                    <a:pt x="709683" y="723583"/>
                    <a:pt x="737649" y="726093"/>
                    <a:pt x="764864" y="728027"/>
                  </a:cubicBezTo>
                  <a:cubicBezTo>
                    <a:pt x="786770" y="727363"/>
                    <a:pt x="806193" y="740264"/>
                    <a:pt x="827838" y="742169"/>
                  </a:cubicBezTo>
                  <a:cubicBezTo>
                    <a:pt x="883251" y="748605"/>
                    <a:pt x="939616" y="749875"/>
                    <a:pt x="994884" y="741130"/>
                  </a:cubicBezTo>
                  <a:cubicBezTo>
                    <a:pt x="1050903" y="731837"/>
                    <a:pt x="1107730" y="740206"/>
                    <a:pt x="1164095" y="736397"/>
                  </a:cubicBezTo>
                  <a:cubicBezTo>
                    <a:pt x="1171685" y="752732"/>
                    <a:pt x="1176159" y="771751"/>
                    <a:pt x="1169723" y="789212"/>
                  </a:cubicBezTo>
                  <a:cubicBezTo>
                    <a:pt x="1164470" y="802921"/>
                    <a:pt x="1165394" y="818938"/>
                    <a:pt x="1156851" y="831291"/>
                  </a:cubicBezTo>
                  <a:cubicBezTo>
                    <a:pt x="1132493" y="851234"/>
                    <a:pt x="1099505" y="854091"/>
                    <a:pt x="1069201" y="853196"/>
                  </a:cubicBezTo>
                  <a:cubicBezTo>
                    <a:pt x="1044698" y="851320"/>
                    <a:pt x="1021263" y="860873"/>
                    <a:pt x="996934" y="860989"/>
                  </a:cubicBezTo>
                  <a:cubicBezTo>
                    <a:pt x="978434" y="861912"/>
                    <a:pt x="961752" y="851984"/>
                    <a:pt x="943339" y="851984"/>
                  </a:cubicBezTo>
                  <a:cubicBezTo>
                    <a:pt x="933151" y="853138"/>
                    <a:pt x="925445" y="860931"/>
                    <a:pt x="915719" y="863557"/>
                  </a:cubicBezTo>
                  <a:cubicBezTo>
                    <a:pt x="898143" y="867655"/>
                    <a:pt x="880134" y="864827"/>
                    <a:pt x="862442" y="863701"/>
                  </a:cubicBezTo>
                  <a:cubicBezTo>
                    <a:pt x="836785" y="863817"/>
                    <a:pt x="814130" y="850714"/>
                    <a:pt x="790695" y="842200"/>
                  </a:cubicBezTo>
                  <a:cubicBezTo>
                    <a:pt x="772686" y="833744"/>
                    <a:pt x="752598" y="832474"/>
                    <a:pt x="733464" y="828260"/>
                  </a:cubicBezTo>
                  <a:cubicBezTo>
                    <a:pt x="723276" y="823354"/>
                    <a:pt x="714877" y="815071"/>
                    <a:pt x="703968" y="811608"/>
                  </a:cubicBezTo>
                  <a:cubicBezTo>
                    <a:pt x="677936" y="804248"/>
                    <a:pt x="650085" y="801131"/>
                    <a:pt x="626160" y="787740"/>
                  </a:cubicBezTo>
                  <a:cubicBezTo>
                    <a:pt x="596866" y="773079"/>
                    <a:pt x="574470" y="744680"/>
                    <a:pt x="540356" y="740351"/>
                  </a:cubicBezTo>
                  <a:cubicBezTo>
                    <a:pt x="487253" y="728229"/>
                    <a:pt x="455333" y="678271"/>
                    <a:pt x="405577" y="659425"/>
                  </a:cubicBezTo>
                  <a:cubicBezTo>
                    <a:pt x="389184" y="655125"/>
                    <a:pt x="371839" y="656308"/>
                    <a:pt x="355273" y="653191"/>
                  </a:cubicBezTo>
                  <a:cubicBezTo>
                    <a:pt x="324622" y="643494"/>
                    <a:pt x="299687" y="620838"/>
                    <a:pt x="268777" y="611891"/>
                  </a:cubicBezTo>
                  <a:cubicBezTo>
                    <a:pt x="242600" y="611747"/>
                    <a:pt x="216539" y="611083"/>
                    <a:pt x="190564" y="607909"/>
                  </a:cubicBezTo>
                  <a:cubicBezTo>
                    <a:pt x="143435" y="619482"/>
                    <a:pt x="96334" y="632123"/>
                    <a:pt x="48512" y="640781"/>
                  </a:cubicBezTo>
                  <a:cubicBezTo>
                    <a:pt x="39940" y="642484"/>
                    <a:pt x="32696" y="635875"/>
                    <a:pt x="29781" y="628371"/>
                  </a:cubicBezTo>
                  <a:cubicBezTo>
                    <a:pt x="13850" y="592295"/>
                    <a:pt x="-205" y="554256"/>
                    <a:pt x="-177" y="514256"/>
                  </a:cubicBezTo>
                  <a:cubicBezTo>
                    <a:pt x="-552" y="499941"/>
                    <a:pt x="12897" y="491282"/>
                    <a:pt x="17602" y="478872"/>
                  </a:cubicBezTo>
                  <a:cubicBezTo>
                    <a:pt x="17515" y="472581"/>
                    <a:pt x="15524" y="466520"/>
                    <a:pt x="14283" y="460430"/>
                  </a:cubicBezTo>
                  <a:cubicBezTo>
                    <a:pt x="20343" y="458237"/>
                    <a:pt x="26520" y="453590"/>
                    <a:pt x="33129" y="454745"/>
                  </a:cubicBezTo>
                  <a:cubicBezTo>
                    <a:pt x="42682" y="459766"/>
                    <a:pt x="53216" y="464904"/>
                    <a:pt x="59738" y="473879"/>
                  </a:cubicBezTo>
                  <a:cubicBezTo>
                    <a:pt x="63000" y="481152"/>
                    <a:pt x="58786" y="489233"/>
                    <a:pt x="58036" y="496679"/>
                  </a:cubicBezTo>
                  <a:cubicBezTo>
                    <a:pt x="144012" y="508079"/>
                    <a:pt x="223956" y="548369"/>
                    <a:pt x="311173" y="552611"/>
                  </a:cubicBezTo>
                  <a:cubicBezTo>
                    <a:pt x="299831" y="520374"/>
                    <a:pt x="263813" y="509061"/>
                    <a:pt x="234375" y="499537"/>
                  </a:cubicBezTo>
                  <a:cubicBezTo>
                    <a:pt x="264303" y="497776"/>
                    <a:pt x="292616" y="487704"/>
                    <a:pt x="321505" y="480229"/>
                  </a:cubicBezTo>
                  <a:cubicBezTo>
                    <a:pt x="321765" y="463432"/>
                    <a:pt x="322314" y="446635"/>
                    <a:pt x="322920" y="429838"/>
                  </a:cubicBezTo>
                  <a:cubicBezTo>
                    <a:pt x="317407" y="429030"/>
                    <a:pt x="311895" y="428250"/>
                    <a:pt x="306382" y="427442"/>
                  </a:cubicBezTo>
                  <a:cubicBezTo>
                    <a:pt x="315935" y="415032"/>
                    <a:pt x="323497" y="400342"/>
                    <a:pt x="322198" y="384094"/>
                  </a:cubicBezTo>
                  <a:cubicBezTo>
                    <a:pt x="324074" y="317223"/>
                    <a:pt x="319283" y="248765"/>
                    <a:pt x="338302" y="183684"/>
                  </a:cubicBezTo>
                  <a:cubicBezTo>
                    <a:pt x="346268" y="161115"/>
                    <a:pt x="336080" y="140769"/>
                    <a:pt x="327018" y="120970"/>
                  </a:cubicBezTo>
                  <a:cubicBezTo>
                    <a:pt x="320784" y="87867"/>
                    <a:pt x="316888" y="53984"/>
                    <a:pt x="317782" y="20188"/>
                  </a:cubicBezTo>
                  <a:moveTo>
                    <a:pt x="315820" y="553997"/>
                  </a:moveTo>
                  <a:cubicBezTo>
                    <a:pt x="327653" y="562222"/>
                    <a:pt x="340409" y="569091"/>
                    <a:pt x="353858" y="574286"/>
                  </a:cubicBezTo>
                  <a:cubicBezTo>
                    <a:pt x="346412" y="560346"/>
                    <a:pt x="331405" y="553622"/>
                    <a:pt x="315820" y="553997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6" name="PA-图形 25" title=""/>
          <p:cNvGrpSpPr/>
          <p:nvPr>
            <p:custDataLst>
              <p:tags r:id="rId11"/>
            </p:custDataLst>
          </p:nvPr>
        </p:nvGrpSpPr>
        <p:grpSpPr>
          <a:xfrm>
            <a:off x="707939" y="2833562"/>
            <a:ext cx="2513664" cy="2321525"/>
            <a:chOff x="3977346" y="2880684"/>
            <a:chExt cx="1188914" cy="1098036"/>
          </a:xfrm>
          <a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grpSpPr>
        <p:sp>
          <p:nvSpPr>
            <p:cNvPr id="49" name="PA-任意多边形 48"/>
            <p:cNvSpPr/>
            <p:nvPr>
              <p:custDataLst>
                <p:tags r:id="rId12"/>
              </p:custDataLst>
            </p:nvPr>
          </p:nvSpPr>
          <p:spPr>
            <a:xfrm>
              <a:off x="3977346" y="2880684"/>
              <a:ext cx="1188914" cy="1098036"/>
            </a:xfrm>
            <a:custGeom>
              <a:gdLst>
                <a:gd name="connsiteX0" fmla="*/ 378926 w 1188914"/>
                <a:gd name="connsiteY0" fmla="*/ -184 h 1098036"/>
                <a:gd name="connsiteX1" fmla="*/ 468770 w 1188914"/>
                <a:gd name="connsiteY1" fmla="*/ 61895 h 1098036"/>
                <a:gd name="connsiteX2" fmla="*/ 583607 w 1188914"/>
                <a:gd name="connsiteY2" fmla="*/ 193096 h 1098036"/>
                <a:gd name="connsiteX3" fmla="*/ 694201 w 1188914"/>
                <a:gd name="connsiteY3" fmla="*/ 148824 h 1098036"/>
                <a:gd name="connsiteX4" fmla="*/ 742831 w 1188914"/>
                <a:gd name="connsiteY4" fmla="*/ 165938 h 1098036"/>
                <a:gd name="connsiteX5" fmla="*/ 754520 w 1188914"/>
                <a:gd name="connsiteY5" fmla="*/ 201091 h 1098036"/>
                <a:gd name="connsiteX6" fmla="*/ 756569 w 1188914"/>
                <a:gd name="connsiteY6" fmla="*/ 225507 h 1098036"/>
                <a:gd name="connsiteX7" fmla="*/ 672094 w 1188914"/>
                <a:gd name="connsiteY7" fmla="*/ 345741 h 1098036"/>
                <a:gd name="connsiteX8" fmla="*/ 714490 w 1188914"/>
                <a:gd name="connsiteY8" fmla="*/ 424675 h 1098036"/>
                <a:gd name="connsiteX9" fmla="*/ 762485 w 1188914"/>
                <a:gd name="connsiteY9" fmla="*/ 447273 h 1098036"/>
                <a:gd name="connsiteX10" fmla="*/ 778705 w 1188914"/>
                <a:gd name="connsiteY10" fmla="*/ 464618 h 1098036"/>
                <a:gd name="connsiteX11" fmla="*/ 785257 w 1188914"/>
                <a:gd name="connsiteY11" fmla="*/ 553913 h 1098036"/>
                <a:gd name="connsiteX12" fmla="*/ 831722 w 1188914"/>
                <a:gd name="connsiteY12" fmla="*/ 627191 h 1098036"/>
                <a:gd name="connsiteX13" fmla="*/ 781360 w 1188914"/>
                <a:gd name="connsiteY13" fmla="*/ 580494 h 1098036"/>
                <a:gd name="connsiteX14" fmla="*/ 810394 w 1188914"/>
                <a:gd name="connsiteY14" fmla="*/ 638042 h 1098036"/>
                <a:gd name="connsiteX15" fmla="*/ 846701 w 1188914"/>
                <a:gd name="connsiteY15" fmla="*/ 668173 h 1098036"/>
                <a:gd name="connsiteX16" fmla="*/ 839544 w 1188914"/>
                <a:gd name="connsiteY16" fmla="*/ 676976 h 1098036"/>
                <a:gd name="connsiteX17" fmla="*/ 872762 w 1188914"/>
                <a:gd name="connsiteY17" fmla="*/ 664248 h 1098036"/>
                <a:gd name="connsiteX18" fmla="*/ 863556 w 1188914"/>
                <a:gd name="connsiteY18" fmla="*/ 649327 h 1098036"/>
                <a:gd name="connsiteX19" fmla="*/ 884567 w 1188914"/>
                <a:gd name="connsiteY19" fmla="*/ 602486 h 1098036"/>
                <a:gd name="connsiteX20" fmla="*/ 860439 w 1188914"/>
                <a:gd name="connsiteY20" fmla="*/ 617725 h 1098036"/>
                <a:gd name="connsiteX21" fmla="*/ 872243 w 1188914"/>
                <a:gd name="connsiteY21" fmla="*/ 597435 h 1098036"/>
                <a:gd name="connsiteX22" fmla="*/ 858678 w 1188914"/>
                <a:gd name="connsiteY22" fmla="*/ 583871 h 1098036"/>
                <a:gd name="connsiteX23" fmla="*/ 875822 w 1188914"/>
                <a:gd name="connsiteY23" fmla="*/ 577752 h 1098036"/>
                <a:gd name="connsiteX24" fmla="*/ 890656 w 1188914"/>
                <a:gd name="connsiteY24" fmla="*/ 510391 h 1098036"/>
                <a:gd name="connsiteX25" fmla="*/ 885808 w 1188914"/>
                <a:gd name="connsiteY25" fmla="*/ 458933 h 1098036"/>
                <a:gd name="connsiteX26" fmla="*/ 874783 w 1188914"/>
                <a:gd name="connsiteY26" fmla="*/ 497173 h 1098036"/>
                <a:gd name="connsiteX27" fmla="*/ 886327 w 1188914"/>
                <a:gd name="connsiteY27" fmla="*/ 393909 h 1098036"/>
                <a:gd name="connsiteX28" fmla="*/ 893975 w 1188914"/>
                <a:gd name="connsiteY28" fmla="*/ 347242 h 1098036"/>
                <a:gd name="connsiteX29" fmla="*/ 908781 w 1188914"/>
                <a:gd name="connsiteY29" fmla="*/ 355813 h 1098036"/>
                <a:gd name="connsiteX30" fmla="*/ 919113 w 1188914"/>
                <a:gd name="connsiteY30" fmla="*/ 329146 h 1098036"/>
                <a:gd name="connsiteX31" fmla="*/ 948609 w 1188914"/>
                <a:gd name="connsiteY31" fmla="*/ 376131 h 1098036"/>
                <a:gd name="connsiteX32" fmla="*/ 974612 w 1188914"/>
                <a:gd name="connsiteY32" fmla="*/ 423953 h 1098036"/>
                <a:gd name="connsiteX33" fmla="*/ 951985 w 1188914"/>
                <a:gd name="connsiteY33" fmla="*/ 512065 h 1098036"/>
                <a:gd name="connsiteX34" fmla="*/ 948320 w 1188914"/>
                <a:gd name="connsiteY34" fmla="*/ 570855 h 1098036"/>
                <a:gd name="connsiteX35" fmla="*/ 928954 w 1188914"/>
                <a:gd name="connsiteY35" fmla="*/ 581273 h 1098036"/>
                <a:gd name="connsiteX36" fmla="*/ 942952 w 1188914"/>
                <a:gd name="connsiteY36" fmla="*/ 589730 h 1098036"/>
                <a:gd name="connsiteX37" fmla="*/ 939864 w 1188914"/>
                <a:gd name="connsiteY37" fmla="*/ 595819 h 1098036"/>
                <a:gd name="connsiteX38" fmla="*/ 907280 w 1188914"/>
                <a:gd name="connsiteY38" fmla="*/ 600004 h 1098036"/>
                <a:gd name="connsiteX39" fmla="*/ 896053 w 1188914"/>
                <a:gd name="connsiteY39" fmla="*/ 627191 h 1098036"/>
                <a:gd name="connsiteX40" fmla="*/ 879400 w 1188914"/>
                <a:gd name="connsiteY40" fmla="*/ 646383 h 1098036"/>
                <a:gd name="connsiteX41" fmla="*/ 929243 w 1188914"/>
                <a:gd name="connsiteY41" fmla="*/ 628778 h 1098036"/>
                <a:gd name="connsiteX42" fmla="*/ 940383 w 1188914"/>
                <a:gd name="connsiteY42" fmla="*/ 634666 h 1098036"/>
                <a:gd name="connsiteX43" fmla="*/ 921335 w 1188914"/>
                <a:gd name="connsiteY43" fmla="*/ 698188 h 1098036"/>
                <a:gd name="connsiteX44" fmla="*/ 913196 w 1188914"/>
                <a:gd name="connsiteY44" fmla="*/ 740152 h 1098036"/>
                <a:gd name="connsiteX45" fmla="*/ 967887 w 1188914"/>
                <a:gd name="connsiteY45" fmla="*/ 796315 h 1098036"/>
                <a:gd name="connsiteX46" fmla="*/ 957151 w 1188914"/>
                <a:gd name="connsiteY46" fmla="*/ 812217 h 1098036"/>
                <a:gd name="connsiteX47" fmla="*/ 985088 w 1188914"/>
                <a:gd name="connsiteY47" fmla="*/ 821741 h 1098036"/>
                <a:gd name="connsiteX48" fmla="*/ 1028870 w 1188914"/>
                <a:gd name="connsiteY48" fmla="*/ 866908 h 1098036"/>
                <a:gd name="connsiteX49" fmla="*/ 1063821 w 1188914"/>
                <a:gd name="connsiteY49" fmla="*/ 891988 h 1098036"/>
                <a:gd name="connsiteX50" fmla="*/ 1048351 w 1188914"/>
                <a:gd name="connsiteY50" fmla="*/ 897125 h 1098036"/>
                <a:gd name="connsiteX51" fmla="*/ 1084572 w 1188914"/>
                <a:gd name="connsiteY51" fmla="*/ 920791 h 1098036"/>
                <a:gd name="connsiteX52" fmla="*/ 1145670 w 1188914"/>
                <a:gd name="connsiteY52" fmla="*/ 978080 h 1098036"/>
                <a:gd name="connsiteX53" fmla="*/ 1188586 w 1188914"/>
                <a:gd name="connsiteY53" fmla="*/ 1011760 h 1098036"/>
                <a:gd name="connsiteX54" fmla="*/ 1187806 w 1188914"/>
                <a:gd name="connsiteY54" fmla="*/ 1066480 h 1098036"/>
                <a:gd name="connsiteX55" fmla="*/ 1174126 w 1188914"/>
                <a:gd name="connsiteY55" fmla="*/ 1079121 h 1098036"/>
                <a:gd name="connsiteX56" fmla="*/ 1120388 w 1188914"/>
                <a:gd name="connsiteY56" fmla="*/ 1097852 h 1098036"/>
                <a:gd name="connsiteX57" fmla="*/ 1082436 w 1188914"/>
                <a:gd name="connsiteY57" fmla="*/ 1065326 h 1098036"/>
                <a:gd name="connsiteX58" fmla="*/ 1048005 w 1188914"/>
                <a:gd name="connsiteY58" fmla="*/ 1006479 h 1098036"/>
                <a:gd name="connsiteX59" fmla="*/ 999461 w 1188914"/>
                <a:gd name="connsiteY59" fmla="*/ 947805 h 1098036"/>
                <a:gd name="connsiteX60" fmla="*/ 964482 w 1188914"/>
                <a:gd name="connsiteY60" fmla="*/ 919752 h 1098036"/>
                <a:gd name="connsiteX61" fmla="*/ 913341 w 1188914"/>
                <a:gd name="connsiteY61" fmla="*/ 872796 h 1098036"/>
                <a:gd name="connsiteX62" fmla="*/ 880555 w 1188914"/>
                <a:gd name="connsiteY62" fmla="*/ 854469 h 1098036"/>
                <a:gd name="connsiteX63" fmla="*/ 848404 w 1188914"/>
                <a:gd name="connsiteY63" fmla="*/ 873950 h 1098036"/>
                <a:gd name="connsiteX64" fmla="*/ 842920 w 1188914"/>
                <a:gd name="connsiteY64" fmla="*/ 939868 h 1098036"/>
                <a:gd name="connsiteX65" fmla="*/ 825056 w 1188914"/>
                <a:gd name="connsiteY65" fmla="*/ 943909 h 1098036"/>
                <a:gd name="connsiteX66" fmla="*/ 830077 w 1188914"/>
                <a:gd name="connsiteY66" fmla="*/ 954674 h 1098036"/>
                <a:gd name="connsiteX67" fmla="*/ 758763 w 1188914"/>
                <a:gd name="connsiteY67" fmla="*/ 964025 h 1098036"/>
                <a:gd name="connsiteX68" fmla="*/ 712095 w 1188914"/>
                <a:gd name="connsiteY68" fmla="*/ 936953 h 1098036"/>
                <a:gd name="connsiteX69" fmla="*/ 724765 w 1188914"/>
                <a:gd name="connsiteY69" fmla="*/ 931325 h 1098036"/>
                <a:gd name="connsiteX70" fmla="*/ 719772 w 1188914"/>
                <a:gd name="connsiteY70" fmla="*/ 913922 h 1098036"/>
                <a:gd name="connsiteX71" fmla="*/ 683523 w 1188914"/>
                <a:gd name="connsiteY71" fmla="*/ 909218 h 1098036"/>
                <a:gd name="connsiteX72" fmla="*/ 687707 w 1188914"/>
                <a:gd name="connsiteY72" fmla="*/ 901137 h 1098036"/>
                <a:gd name="connsiteX73" fmla="*/ 707448 w 1188914"/>
                <a:gd name="connsiteY73" fmla="*/ 899463 h 1098036"/>
                <a:gd name="connsiteX74" fmla="*/ 672959 w 1188914"/>
                <a:gd name="connsiteY74" fmla="*/ 863474 h 1098036"/>
                <a:gd name="connsiteX75" fmla="*/ 680810 w 1188914"/>
                <a:gd name="connsiteY75" fmla="*/ 892537 h 1098036"/>
                <a:gd name="connsiteX76" fmla="*/ 653421 w 1188914"/>
                <a:gd name="connsiteY76" fmla="*/ 868005 h 1098036"/>
                <a:gd name="connsiteX77" fmla="*/ 662801 w 1188914"/>
                <a:gd name="connsiteY77" fmla="*/ 825637 h 1098036"/>
                <a:gd name="connsiteX78" fmla="*/ 637749 w 1188914"/>
                <a:gd name="connsiteY78" fmla="*/ 816056 h 1098036"/>
                <a:gd name="connsiteX79" fmla="*/ 640145 w 1188914"/>
                <a:gd name="connsiteY79" fmla="*/ 829880 h 1098036"/>
                <a:gd name="connsiteX80" fmla="*/ 615238 w 1188914"/>
                <a:gd name="connsiteY80" fmla="*/ 827138 h 1098036"/>
                <a:gd name="connsiteX81" fmla="*/ 501123 w 1188914"/>
                <a:gd name="connsiteY81" fmla="*/ 848784 h 1098036"/>
                <a:gd name="connsiteX82" fmla="*/ 442997 w 1188914"/>
                <a:gd name="connsiteY82" fmla="*/ 832073 h 1098036"/>
                <a:gd name="connsiteX83" fmla="*/ 424988 w 1188914"/>
                <a:gd name="connsiteY83" fmla="*/ 858192 h 1098036"/>
                <a:gd name="connsiteX84" fmla="*/ 383630 w 1188914"/>
                <a:gd name="connsiteY84" fmla="*/ 940474 h 1098036"/>
                <a:gd name="connsiteX85" fmla="*/ 308852 w 1188914"/>
                <a:gd name="connsiteY85" fmla="*/ 1038976 h 1098036"/>
                <a:gd name="connsiteX86" fmla="*/ 267235 w 1188914"/>
                <a:gd name="connsiteY86" fmla="*/ 1052079 h 1098036"/>
                <a:gd name="connsiteX87" fmla="*/ 245359 w 1188914"/>
                <a:gd name="connsiteY87" fmla="*/ 986998 h 1098036"/>
                <a:gd name="connsiteX88" fmla="*/ 231448 w 1188914"/>
                <a:gd name="connsiteY88" fmla="*/ 908987 h 1098036"/>
                <a:gd name="connsiteX89" fmla="*/ 214218 w 1188914"/>
                <a:gd name="connsiteY89" fmla="*/ 956175 h 1098036"/>
                <a:gd name="connsiteX90" fmla="*/ 197479 w 1188914"/>
                <a:gd name="connsiteY90" fmla="*/ 996810 h 1098036"/>
                <a:gd name="connsiteX91" fmla="*/ 142787 w 1188914"/>
                <a:gd name="connsiteY91" fmla="*/ 970778 h 1098036"/>
                <a:gd name="connsiteX92" fmla="*/ 114677 w 1188914"/>
                <a:gd name="connsiteY92" fmla="*/ 912248 h 1098036"/>
                <a:gd name="connsiteX93" fmla="*/ 113638 w 1188914"/>
                <a:gd name="connsiteY93" fmla="*/ 878222 h 1098036"/>
                <a:gd name="connsiteX94" fmla="*/ 190263 w 1188914"/>
                <a:gd name="connsiteY94" fmla="*/ 778912 h 1098036"/>
                <a:gd name="connsiteX95" fmla="*/ 190552 w 1188914"/>
                <a:gd name="connsiteY95" fmla="*/ 731349 h 1098036"/>
                <a:gd name="connsiteX96" fmla="*/ 116871 w 1188914"/>
                <a:gd name="connsiteY96" fmla="*/ 780297 h 1098036"/>
                <a:gd name="connsiteX97" fmla="*/ 69481 w 1188914"/>
                <a:gd name="connsiteY97" fmla="*/ 781278 h 1098036"/>
                <a:gd name="connsiteX98" fmla="*/ 4718 w 1188914"/>
                <a:gd name="connsiteY98" fmla="*/ 725058 h 1098036"/>
                <a:gd name="connsiteX99" fmla="*/ 10345 w 1188914"/>
                <a:gd name="connsiteY99" fmla="*/ 671377 h 1098036"/>
                <a:gd name="connsiteX100" fmla="*/ 121113 w 1188914"/>
                <a:gd name="connsiteY100" fmla="*/ 600033 h 1098036"/>
                <a:gd name="connsiteX101" fmla="*/ 178892 w 1188914"/>
                <a:gd name="connsiteY101" fmla="*/ 566872 h 1098036"/>
                <a:gd name="connsiteX102" fmla="*/ 169397 w 1188914"/>
                <a:gd name="connsiteY102" fmla="*/ 485946 h 1098036"/>
                <a:gd name="connsiteX103" fmla="*/ 175718 w 1188914"/>
                <a:gd name="connsiteY103" fmla="*/ 288279 h 1098036"/>
                <a:gd name="connsiteX104" fmla="*/ 191014 w 1188914"/>
                <a:gd name="connsiteY104" fmla="*/ 200167 h 1098036"/>
                <a:gd name="connsiteX105" fmla="*/ 228735 w 1188914"/>
                <a:gd name="connsiteY105" fmla="*/ 207469 h 1098036"/>
                <a:gd name="connsiteX106" fmla="*/ 285619 w 1188914"/>
                <a:gd name="connsiteY106" fmla="*/ 262045 h 1098036"/>
                <a:gd name="connsiteX107" fmla="*/ 281146 w 1188914"/>
                <a:gd name="connsiteY107" fmla="*/ 313099 h 1098036"/>
                <a:gd name="connsiteX108" fmla="*/ 264147 w 1188914"/>
                <a:gd name="connsiteY108" fmla="*/ 382567 h 1098036"/>
                <a:gd name="connsiteX109" fmla="*/ 264291 w 1188914"/>
                <a:gd name="connsiteY109" fmla="*/ 471400 h 1098036"/>
                <a:gd name="connsiteX110" fmla="*/ 260453 w 1188914"/>
                <a:gd name="connsiteY110" fmla="*/ 513768 h 1098036"/>
                <a:gd name="connsiteX111" fmla="*/ 330584 w 1188914"/>
                <a:gd name="connsiteY111" fmla="*/ 501762 h 1098036"/>
                <a:gd name="connsiteX112" fmla="*/ 332172 w 1188914"/>
                <a:gd name="connsiteY112" fmla="*/ 550854 h 1098036"/>
                <a:gd name="connsiteX113" fmla="*/ 349777 w 1188914"/>
                <a:gd name="connsiteY113" fmla="*/ 548112 h 1098036"/>
                <a:gd name="connsiteX114" fmla="*/ 333932 w 1188914"/>
                <a:gd name="connsiteY114" fmla="*/ 616397 h 1098036"/>
                <a:gd name="connsiteX115" fmla="*/ 349430 w 1188914"/>
                <a:gd name="connsiteY115" fmla="*/ 612760 h 1098036"/>
                <a:gd name="connsiteX116" fmla="*/ 320021 w 1188914"/>
                <a:gd name="connsiteY116" fmla="*/ 661824 h 1098036"/>
                <a:gd name="connsiteX117" fmla="*/ 303167 w 1188914"/>
                <a:gd name="connsiteY117" fmla="*/ 711695 h 1098036"/>
                <a:gd name="connsiteX118" fmla="*/ 271420 w 1188914"/>
                <a:gd name="connsiteY118" fmla="*/ 776430 h 1098036"/>
                <a:gd name="connsiteX119" fmla="*/ 243540 w 1188914"/>
                <a:gd name="connsiteY119" fmla="*/ 899752 h 1098036"/>
                <a:gd name="connsiteX120" fmla="*/ 269198 w 1188914"/>
                <a:gd name="connsiteY120" fmla="*/ 954587 h 1098036"/>
                <a:gd name="connsiteX121" fmla="*/ 296558 w 1188914"/>
                <a:gd name="connsiteY121" fmla="*/ 982524 h 1098036"/>
                <a:gd name="connsiteX122" fmla="*/ 329141 w 1188914"/>
                <a:gd name="connsiteY122" fmla="*/ 923331 h 1098036"/>
                <a:gd name="connsiteX123" fmla="*/ 367411 w 1188914"/>
                <a:gd name="connsiteY123" fmla="*/ 786329 h 1098036"/>
                <a:gd name="connsiteX124" fmla="*/ 371567 w 1188914"/>
                <a:gd name="connsiteY124" fmla="*/ 682632 h 1098036"/>
                <a:gd name="connsiteX125" fmla="*/ 382101 w 1188914"/>
                <a:gd name="connsiteY125" fmla="*/ 491978 h 1098036"/>
                <a:gd name="connsiteX126" fmla="*/ 392173 w 1188914"/>
                <a:gd name="connsiteY126" fmla="*/ 374717 h 1098036"/>
                <a:gd name="connsiteX127" fmla="*/ 314105 w 1188914"/>
                <a:gd name="connsiteY127" fmla="*/ 388657 h 1098036"/>
                <a:gd name="connsiteX128" fmla="*/ 322215 w 1188914"/>
                <a:gd name="connsiteY128" fmla="*/ 371225 h 1098036"/>
                <a:gd name="connsiteX129" fmla="*/ 373616 w 1188914"/>
                <a:gd name="connsiteY129" fmla="*/ 330271 h 1098036"/>
                <a:gd name="connsiteX130" fmla="*/ 429548 w 1188914"/>
                <a:gd name="connsiteY130" fmla="*/ 299275 h 1098036"/>
                <a:gd name="connsiteX131" fmla="*/ 518266 w 1188914"/>
                <a:gd name="connsiteY131" fmla="*/ 235146 h 1098036"/>
                <a:gd name="connsiteX132" fmla="*/ 420774 w 1188914"/>
                <a:gd name="connsiteY132" fmla="*/ 118462 h 1098036"/>
                <a:gd name="connsiteX133" fmla="*/ 352951 w 1188914"/>
                <a:gd name="connsiteY133" fmla="*/ 75720 h 1098036"/>
                <a:gd name="connsiteX134" fmla="*/ 375203 w 1188914"/>
                <a:gd name="connsiteY134" fmla="*/ 43742 h 1098036"/>
                <a:gd name="connsiteX135" fmla="*/ 378926 w 1188914"/>
                <a:gd name="connsiteY135" fmla="*/ -184 h 1098036"/>
                <a:gd name="connsiteX136" fmla="*/ 551427 w 1188914"/>
                <a:gd name="connsiteY136" fmla="*/ 171104 h 1098036"/>
                <a:gd name="connsiteX137" fmla="*/ 574631 w 1188914"/>
                <a:gd name="connsiteY137" fmla="*/ 202187 h 1098036"/>
                <a:gd name="connsiteX138" fmla="*/ 551427 w 1188914"/>
                <a:gd name="connsiteY138" fmla="*/ 171104 h 1098036"/>
                <a:gd name="connsiteX139" fmla="*/ 655441 w 1188914"/>
                <a:gd name="connsiteY139" fmla="*/ 242477 h 1098036"/>
                <a:gd name="connsiteX140" fmla="*/ 643233 w 1188914"/>
                <a:gd name="connsiteY140" fmla="*/ 281381 h 1098036"/>
                <a:gd name="connsiteX141" fmla="*/ 667158 w 1188914"/>
                <a:gd name="connsiteY141" fmla="*/ 242044 h 1098036"/>
                <a:gd name="connsiteX142" fmla="*/ 655441 w 1188914"/>
                <a:gd name="connsiteY142" fmla="*/ 242477 h 1098036"/>
                <a:gd name="connsiteX143" fmla="*/ 629524 w 1188914"/>
                <a:gd name="connsiteY143" fmla="*/ 297457 h 1098036"/>
                <a:gd name="connsiteX144" fmla="*/ 634315 w 1188914"/>
                <a:gd name="connsiteY144" fmla="*/ 302248 h 1098036"/>
                <a:gd name="connsiteX145" fmla="*/ 629524 w 1188914"/>
                <a:gd name="connsiteY145" fmla="*/ 297457 h 1098036"/>
                <a:gd name="connsiteX146" fmla="*/ 556073 w 1188914"/>
                <a:gd name="connsiteY146" fmla="*/ 324990 h 1098036"/>
                <a:gd name="connsiteX147" fmla="*/ 492955 w 1188914"/>
                <a:gd name="connsiteY147" fmla="*/ 356131 h 1098036"/>
                <a:gd name="connsiteX148" fmla="*/ 470761 w 1188914"/>
                <a:gd name="connsiteY148" fmla="*/ 364010 h 1098036"/>
                <a:gd name="connsiteX149" fmla="*/ 469866 w 1188914"/>
                <a:gd name="connsiteY149" fmla="*/ 395843 h 1098036"/>
                <a:gd name="connsiteX150" fmla="*/ 488857 w 1188914"/>
                <a:gd name="connsiteY150" fmla="*/ 438326 h 1098036"/>
                <a:gd name="connsiteX151" fmla="*/ 481757 w 1188914"/>
                <a:gd name="connsiteY151" fmla="*/ 542340 h 1098036"/>
                <a:gd name="connsiteX152" fmla="*/ 490762 w 1188914"/>
                <a:gd name="connsiteY152" fmla="*/ 542225 h 1098036"/>
                <a:gd name="connsiteX153" fmla="*/ 537574 w 1188914"/>
                <a:gd name="connsiteY153" fmla="*/ 441876 h 1098036"/>
                <a:gd name="connsiteX154" fmla="*/ 571601 w 1188914"/>
                <a:gd name="connsiteY154" fmla="*/ 384270 h 1098036"/>
                <a:gd name="connsiteX155" fmla="*/ 582452 w 1188914"/>
                <a:gd name="connsiteY155" fmla="*/ 334803 h 1098036"/>
                <a:gd name="connsiteX156" fmla="*/ 556073 w 1188914"/>
                <a:gd name="connsiteY156" fmla="*/ 324990 h 1098036"/>
                <a:gd name="connsiteX157" fmla="*/ 681618 w 1188914"/>
                <a:gd name="connsiteY157" fmla="*/ 393967 h 1098036"/>
                <a:gd name="connsiteX158" fmla="*/ 691834 w 1188914"/>
                <a:gd name="connsiteY158" fmla="*/ 438499 h 1098036"/>
                <a:gd name="connsiteX159" fmla="*/ 702715 w 1188914"/>
                <a:gd name="connsiteY159" fmla="*/ 438095 h 1098036"/>
                <a:gd name="connsiteX160" fmla="*/ 681618 w 1188914"/>
                <a:gd name="connsiteY160" fmla="*/ 393967 h 1098036"/>
                <a:gd name="connsiteX161" fmla="*/ 605743 w 1188914"/>
                <a:gd name="connsiteY161" fmla="*/ 424848 h 1098036"/>
                <a:gd name="connsiteX162" fmla="*/ 545626 w 1188914"/>
                <a:gd name="connsiteY162" fmla="*/ 508660 h 1098036"/>
                <a:gd name="connsiteX163" fmla="*/ 506433 w 1188914"/>
                <a:gd name="connsiteY163" fmla="*/ 592385 h 1098036"/>
                <a:gd name="connsiteX164" fmla="*/ 590071 w 1188914"/>
                <a:gd name="connsiteY164" fmla="*/ 512036 h 1098036"/>
                <a:gd name="connsiteX165" fmla="*/ 650159 w 1188914"/>
                <a:gd name="connsiteY165" fmla="*/ 463522 h 1098036"/>
                <a:gd name="connsiteX166" fmla="*/ 641732 w 1188914"/>
                <a:gd name="connsiteY166" fmla="*/ 439048 h 1098036"/>
                <a:gd name="connsiteX167" fmla="*/ 624733 w 1188914"/>
                <a:gd name="connsiteY167" fmla="*/ 440202 h 1098036"/>
                <a:gd name="connsiteX168" fmla="*/ 605743 w 1188914"/>
                <a:gd name="connsiteY168" fmla="*/ 424848 h 1098036"/>
                <a:gd name="connsiteX169" fmla="*/ 888232 w 1188914"/>
                <a:gd name="connsiteY169" fmla="*/ 435325 h 1098036"/>
                <a:gd name="connsiteX170" fmla="*/ 897438 w 1188914"/>
                <a:gd name="connsiteY170" fmla="*/ 435440 h 1098036"/>
                <a:gd name="connsiteX171" fmla="*/ 896803 w 1188914"/>
                <a:gd name="connsiteY171" fmla="*/ 423116 h 1098036"/>
                <a:gd name="connsiteX172" fmla="*/ 888232 w 1188914"/>
                <a:gd name="connsiteY172" fmla="*/ 435325 h 1098036"/>
                <a:gd name="connsiteX173" fmla="*/ 628889 w 1188914"/>
                <a:gd name="connsiteY173" fmla="*/ 553711 h 1098036"/>
                <a:gd name="connsiteX174" fmla="*/ 567012 w 1188914"/>
                <a:gd name="connsiteY174" fmla="*/ 610163 h 1098036"/>
                <a:gd name="connsiteX175" fmla="*/ 492897 w 1188914"/>
                <a:gd name="connsiteY175" fmla="*/ 698015 h 1098036"/>
                <a:gd name="connsiteX176" fmla="*/ 514803 w 1188914"/>
                <a:gd name="connsiteY176" fmla="*/ 731782 h 1098036"/>
                <a:gd name="connsiteX177" fmla="*/ 555669 w 1188914"/>
                <a:gd name="connsiteY177" fmla="*/ 737208 h 1098036"/>
                <a:gd name="connsiteX178" fmla="*/ 597373 w 1188914"/>
                <a:gd name="connsiteY178" fmla="*/ 711955 h 1098036"/>
                <a:gd name="connsiteX179" fmla="*/ 660636 w 1188914"/>
                <a:gd name="connsiteY179" fmla="*/ 640351 h 1098036"/>
                <a:gd name="connsiteX180" fmla="*/ 663811 w 1188914"/>
                <a:gd name="connsiteY180" fmla="*/ 527910 h 1098036"/>
                <a:gd name="connsiteX181" fmla="*/ 628889 w 1188914"/>
                <a:gd name="connsiteY181" fmla="*/ 553711 h 1098036"/>
                <a:gd name="connsiteX182" fmla="*/ 241636 w 1188914"/>
                <a:gd name="connsiteY182" fmla="*/ 705346 h 1098036"/>
                <a:gd name="connsiteX183" fmla="*/ 278231 w 1188914"/>
                <a:gd name="connsiteY183" fmla="*/ 662920 h 1098036"/>
                <a:gd name="connsiteX184" fmla="*/ 241636 w 1188914"/>
                <a:gd name="connsiteY184" fmla="*/ 705346 h 1098036"/>
                <a:gd name="connsiteX185" fmla="*/ 902633 w 1188914"/>
                <a:gd name="connsiteY185" fmla="*/ 664277 h 1098036"/>
                <a:gd name="connsiteX186" fmla="*/ 879660 w 1188914"/>
                <a:gd name="connsiteY186" fmla="*/ 705346 h 1098036"/>
                <a:gd name="connsiteX187" fmla="*/ 895909 w 1188914"/>
                <a:gd name="connsiteY187" fmla="*/ 720498 h 1098036"/>
                <a:gd name="connsiteX188" fmla="*/ 910945 w 1188914"/>
                <a:gd name="connsiteY188" fmla="*/ 671175 h 1098036"/>
                <a:gd name="connsiteX189" fmla="*/ 902633 w 1188914"/>
                <a:gd name="connsiteY189" fmla="*/ 664277 h 1098036"/>
                <a:gd name="connsiteX190" fmla="*/ 725082 w 1188914"/>
                <a:gd name="connsiteY190" fmla="*/ 684999 h 1098036"/>
                <a:gd name="connsiteX191" fmla="*/ 696568 w 1188914"/>
                <a:gd name="connsiteY191" fmla="*/ 742403 h 1098036"/>
                <a:gd name="connsiteX192" fmla="*/ 707304 w 1188914"/>
                <a:gd name="connsiteY192" fmla="*/ 798855 h 1098036"/>
                <a:gd name="connsiteX193" fmla="*/ 767969 w 1188914"/>
                <a:gd name="connsiteY193" fmla="*/ 850025 h 1098036"/>
                <a:gd name="connsiteX194" fmla="*/ 813944 w 1188914"/>
                <a:gd name="connsiteY194" fmla="*/ 778537 h 1098036"/>
                <a:gd name="connsiteX195" fmla="*/ 787190 w 1188914"/>
                <a:gd name="connsiteY195" fmla="*/ 732388 h 1098036"/>
                <a:gd name="connsiteX196" fmla="*/ 810135 w 1188914"/>
                <a:gd name="connsiteY196" fmla="*/ 746501 h 1098036"/>
                <a:gd name="connsiteX197" fmla="*/ 758907 w 1188914"/>
                <a:gd name="connsiteY197" fmla="*/ 669991 h 1098036"/>
                <a:gd name="connsiteX198" fmla="*/ 725082 w 1188914"/>
                <a:gd name="connsiteY198" fmla="*/ 684999 h 1098036"/>
                <a:gd name="connsiteX199" fmla="*/ 651574 w 1188914"/>
                <a:gd name="connsiteY199" fmla="*/ 799749 h 1098036"/>
                <a:gd name="connsiteX200" fmla="*/ 686784 w 1188914"/>
                <a:gd name="connsiteY200" fmla="*/ 839808 h 1098036"/>
                <a:gd name="connsiteX201" fmla="*/ 672382 w 1188914"/>
                <a:gd name="connsiteY201" fmla="*/ 796315 h 1098036"/>
                <a:gd name="connsiteX202" fmla="*/ 651574 w 1188914"/>
                <a:gd name="connsiteY202" fmla="*/ 799749 h 1098036"/>
                <a:gd name="connsiteX203" fmla="*/ 682686 w 1188914"/>
                <a:gd name="connsiteY203" fmla="*/ 796719 h 1098036"/>
                <a:gd name="connsiteX204" fmla="*/ 692123 w 1188914"/>
                <a:gd name="connsiteY204" fmla="*/ 808667 h 1098036"/>
                <a:gd name="connsiteX205" fmla="*/ 691315 w 1188914"/>
                <a:gd name="connsiteY205" fmla="*/ 797700 h 1098036"/>
                <a:gd name="connsiteX206" fmla="*/ 682686 w 1188914"/>
                <a:gd name="connsiteY206" fmla="*/ 796719 h 1098036"/>
                <a:gd name="connsiteX207" fmla="*/ 775588 w 1188914"/>
                <a:gd name="connsiteY207" fmla="*/ 862031 h 1098036"/>
                <a:gd name="connsiteX208" fmla="*/ 809096 w 1188914"/>
                <a:gd name="connsiteY208" fmla="*/ 834844 h 1098036"/>
                <a:gd name="connsiteX209" fmla="*/ 775588 w 1188914"/>
                <a:gd name="connsiteY209" fmla="*/ 862031 h 1098036"/>
                <a:gd name="connsiteX210" fmla="*/ 1043156 w 1188914"/>
                <a:gd name="connsiteY210" fmla="*/ 910805 h 1098036"/>
                <a:gd name="connsiteX211" fmla="*/ 1051093 w 1188914"/>
                <a:gd name="connsiteY211" fmla="*/ 916260 h 1098036"/>
                <a:gd name="connsiteX212" fmla="*/ 1043156 w 1188914"/>
                <a:gd name="connsiteY212" fmla="*/ 910805 h 1098036"/>
                <a:gd name="connsiteX213" fmla="*/ 1103100 w 1188914"/>
                <a:gd name="connsiteY213" fmla="*/ 945005 h 1098036"/>
                <a:gd name="connsiteX214" fmla="*/ 1122783 w 1188914"/>
                <a:gd name="connsiteY214" fmla="*/ 967921 h 1098036"/>
                <a:gd name="connsiteX215" fmla="*/ 1103100 w 1188914"/>
                <a:gd name="connsiteY215" fmla="*/ 945005 h 1098036"/>
                <a:gd name="connsiteX216" fmla="*/ 1153029 w 1188914"/>
                <a:gd name="connsiteY216" fmla="*/ 1061891 h 1098036"/>
                <a:gd name="connsiteX217" fmla="*/ 1166392 w 1188914"/>
                <a:gd name="connsiteY217" fmla="*/ 1074071 h 1098036"/>
                <a:gd name="connsiteX218" fmla="*/ 1153029 w 1188914"/>
                <a:gd name="connsiteY218" fmla="*/ 1061891 h 109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188914" h="1098036">
                  <a:moveTo>
                    <a:pt x="378926" y="-184"/>
                  </a:moveTo>
                  <a:cubicBezTo>
                    <a:pt x="411741" y="15689"/>
                    <a:pt x="445508" y="32775"/>
                    <a:pt x="468770" y="61895"/>
                  </a:cubicBezTo>
                  <a:cubicBezTo>
                    <a:pt x="506346" y="106225"/>
                    <a:pt x="544904" y="149719"/>
                    <a:pt x="583607" y="193096"/>
                  </a:cubicBezTo>
                  <a:cubicBezTo>
                    <a:pt x="618240" y="173673"/>
                    <a:pt x="652209" y="146602"/>
                    <a:pt x="694201" y="148824"/>
                  </a:cubicBezTo>
                  <a:cubicBezTo>
                    <a:pt x="711027" y="151710"/>
                    <a:pt x="728863" y="155606"/>
                    <a:pt x="742831" y="165938"/>
                  </a:cubicBezTo>
                  <a:cubicBezTo>
                    <a:pt x="750479" y="175953"/>
                    <a:pt x="750970" y="189315"/>
                    <a:pt x="754520" y="201091"/>
                  </a:cubicBezTo>
                  <a:cubicBezTo>
                    <a:pt x="755963" y="209027"/>
                    <a:pt x="759599" y="217541"/>
                    <a:pt x="756569" y="225507"/>
                  </a:cubicBezTo>
                  <a:cubicBezTo>
                    <a:pt x="734317" y="269462"/>
                    <a:pt x="701763" y="306750"/>
                    <a:pt x="672094" y="345741"/>
                  </a:cubicBezTo>
                  <a:cubicBezTo>
                    <a:pt x="685947" y="372177"/>
                    <a:pt x="697578" y="399970"/>
                    <a:pt x="714490" y="424675"/>
                  </a:cubicBezTo>
                  <a:cubicBezTo>
                    <a:pt x="730421" y="432236"/>
                    <a:pt x="745573" y="441847"/>
                    <a:pt x="762485" y="447273"/>
                  </a:cubicBezTo>
                  <a:cubicBezTo>
                    <a:pt x="770422" y="449899"/>
                    <a:pt x="776800" y="456393"/>
                    <a:pt x="778705" y="464618"/>
                  </a:cubicBezTo>
                  <a:cubicBezTo>
                    <a:pt x="786036" y="493941"/>
                    <a:pt x="777724" y="524620"/>
                    <a:pt x="785257" y="553913"/>
                  </a:cubicBezTo>
                  <a:cubicBezTo>
                    <a:pt x="796974" y="580610"/>
                    <a:pt x="819284" y="600899"/>
                    <a:pt x="831722" y="627191"/>
                  </a:cubicBezTo>
                  <a:cubicBezTo>
                    <a:pt x="815301" y="611317"/>
                    <a:pt x="803237" y="589787"/>
                    <a:pt x="781360" y="580494"/>
                  </a:cubicBezTo>
                  <a:cubicBezTo>
                    <a:pt x="789037" y="600581"/>
                    <a:pt x="798417" y="620178"/>
                    <a:pt x="810394" y="638042"/>
                  </a:cubicBezTo>
                  <a:cubicBezTo>
                    <a:pt x="820178" y="650453"/>
                    <a:pt x="830251" y="664363"/>
                    <a:pt x="846701" y="668173"/>
                  </a:cubicBezTo>
                  <a:cubicBezTo>
                    <a:pt x="844277" y="671088"/>
                    <a:pt x="841881" y="674003"/>
                    <a:pt x="839544" y="676976"/>
                  </a:cubicBezTo>
                  <a:cubicBezTo>
                    <a:pt x="851117" y="674176"/>
                    <a:pt x="861940" y="669097"/>
                    <a:pt x="872762" y="664248"/>
                  </a:cubicBezTo>
                  <a:cubicBezTo>
                    <a:pt x="869761" y="659226"/>
                    <a:pt x="866673" y="654262"/>
                    <a:pt x="863556" y="649327"/>
                  </a:cubicBezTo>
                  <a:cubicBezTo>
                    <a:pt x="874610" y="635791"/>
                    <a:pt x="880266" y="619168"/>
                    <a:pt x="884567" y="602486"/>
                  </a:cubicBezTo>
                  <a:cubicBezTo>
                    <a:pt x="876312" y="607248"/>
                    <a:pt x="868780" y="613136"/>
                    <a:pt x="860439" y="617725"/>
                  </a:cubicBezTo>
                  <a:cubicBezTo>
                    <a:pt x="863383" y="612645"/>
                    <a:pt x="869299" y="602515"/>
                    <a:pt x="872243" y="597435"/>
                  </a:cubicBezTo>
                  <a:cubicBezTo>
                    <a:pt x="867654" y="592991"/>
                    <a:pt x="863152" y="588460"/>
                    <a:pt x="858678" y="583871"/>
                  </a:cubicBezTo>
                  <a:cubicBezTo>
                    <a:pt x="862979" y="582341"/>
                    <a:pt x="871550" y="579282"/>
                    <a:pt x="875822" y="577752"/>
                  </a:cubicBezTo>
                  <a:cubicBezTo>
                    <a:pt x="883960" y="556165"/>
                    <a:pt x="889415" y="533509"/>
                    <a:pt x="890656" y="510391"/>
                  </a:cubicBezTo>
                  <a:cubicBezTo>
                    <a:pt x="890425" y="493364"/>
                    <a:pt x="897034" y="473911"/>
                    <a:pt x="885808" y="458933"/>
                  </a:cubicBezTo>
                  <a:cubicBezTo>
                    <a:pt x="881969" y="471631"/>
                    <a:pt x="878477" y="484417"/>
                    <a:pt x="874783" y="497173"/>
                  </a:cubicBezTo>
                  <a:cubicBezTo>
                    <a:pt x="874119" y="462252"/>
                    <a:pt x="884768" y="428629"/>
                    <a:pt x="886327" y="393909"/>
                  </a:cubicBezTo>
                  <a:cubicBezTo>
                    <a:pt x="886298" y="378007"/>
                    <a:pt x="889992" y="362538"/>
                    <a:pt x="893975" y="347242"/>
                  </a:cubicBezTo>
                  <a:cubicBezTo>
                    <a:pt x="898824" y="350185"/>
                    <a:pt x="903788" y="353043"/>
                    <a:pt x="908781" y="355813"/>
                  </a:cubicBezTo>
                  <a:cubicBezTo>
                    <a:pt x="911724" y="346722"/>
                    <a:pt x="915101" y="337804"/>
                    <a:pt x="919113" y="329146"/>
                  </a:cubicBezTo>
                  <a:cubicBezTo>
                    <a:pt x="928608" y="345019"/>
                    <a:pt x="938796" y="360460"/>
                    <a:pt x="948609" y="376131"/>
                  </a:cubicBezTo>
                  <a:cubicBezTo>
                    <a:pt x="958883" y="391225"/>
                    <a:pt x="979432" y="402452"/>
                    <a:pt x="974612" y="423953"/>
                  </a:cubicBezTo>
                  <a:cubicBezTo>
                    <a:pt x="971033" y="454113"/>
                    <a:pt x="958335" y="482454"/>
                    <a:pt x="951985" y="512065"/>
                  </a:cubicBezTo>
                  <a:cubicBezTo>
                    <a:pt x="948176" y="531431"/>
                    <a:pt x="947829" y="551200"/>
                    <a:pt x="948320" y="570855"/>
                  </a:cubicBezTo>
                  <a:cubicBezTo>
                    <a:pt x="941855" y="574318"/>
                    <a:pt x="935390" y="577810"/>
                    <a:pt x="928954" y="581273"/>
                  </a:cubicBezTo>
                  <a:cubicBezTo>
                    <a:pt x="933572" y="584131"/>
                    <a:pt x="938248" y="586930"/>
                    <a:pt x="942952" y="589730"/>
                  </a:cubicBezTo>
                  <a:cubicBezTo>
                    <a:pt x="941913" y="591750"/>
                    <a:pt x="940874" y="593770"/>
                    <a:pt x="939864" y="595819"/>
                  </a:cubicBezTo>
                  <a:cubicBezTo>
                    <a:pt x="928954" y="597147"/>
                    <a:pt x="918132" y="598532"/>
                    <a:pt x="907280" y="600004"/>
                  </a:cubicBezTo>
                  <a:cubicBezTo>
                    <a:pt x="905433" y="609643"/>
                    <a:pt x="903586" y="620207"/>
                    <a:pt x="896053" y="627191"/>
                  </a:cubicBezTo>
                  <a:cubicBezTo>
                    <a:pt x="889848" y="633021"/>
                    <a:pt x="882373" y="637985"/>
                    <a:pt x="879400" y="646383"/>
                  </a:cubicBezTo>
                  <a:cubicBezTo>
                    <a:pt x="896688" y="642689"/>
                    <a:pt x="913889" y="637812"/>
                    <a:pt x="929243" y="628778"/>
                  </a:cubicBezTo>
                  <a:cubicBezTo>
                    <a:pt x="932937" y="630741"/>
                    <a:pt x="936660" y="632703"/>
                    <a:pt x="940383" y="634666"/>
                  </a:cubicBezTo>
                  <a:cubicBezTo>
                    <a:pt x="931263" y="654868"/>
                    <a:pt x="922489" y="675735"/>
                    <a:pt x="921335" y="698188"/>
                  </a:cubicBezTo>
                  <a:cubicBezTo>
                    <a:pt x="920527" y="712503"/>
                    <a:pt x="913052" y="725808"/>
                    <a:pt x="913196" y="740152"/>
                  </a:cubicBezTo>
                  <a:cubicBezTo>
                    <a:pt x="930051" y="760152"/>
                    <a:pt x="949792" y="777469"/>
                    <a:pt x="967887" y="796315"/>
                  </a:cubicBezTo>
                  <a:cubicBezTo>
                    <a:pt x="964338" y="801625"/>
                    <a:pt x="960759" y="806936"/>
                    <a:pt x="957151" y="812217"/>
                  </a:cubicBezTo>
                  <a:cubicBezTo>
                    <a:pt x="965319" y="818191"/>
                    <a:pt x="975016" y="821193"/>
                    <a:pt x="985088" y="821741"/>
                  </a:cubicBezTo>
                  <a:cubicBezTo>
                    <a:pt x="996344" y="839923"/>
                    <a:pt x="1014180" y="851901"/>
                    <a:pt x="1028870" y="866908"/>
                  </a:cubicBezTo>
                  <a:cubicBezTo>
                    <a:pt x="1042175" y="872738"/>
                    <a:pt x="1053258" y="882233"/>
                    <a:pt x="1063821" y="891988"/>
                  </a:cubicBezTo>
                  <a:cubicBezTo>
                    <a:pt x="1058655" y="893691"/>
                    <a:pt x="1053489" y="895394"/>
                    <a:pt x="1048351" y="897125"/>
                  </a:cubicBezTo>
                  <a:cubicBezTo>
                    <a:pt x="1059838" y="905957"/>
                    <a:pt x="1074413" y="910199"/>
                    <a:pt x="1084572" y="920791"/>
                  </a:cubicBezTo>
                  <a:cubicBezTo>
                    <a:pt x="1104485" y="940359"/>
                    <a:pt x="1126506" y="957704"/>
                    <a:pt x="1145670" y="978080"/>
                  </a:cubicBezTo>
                  <a:cubicBezTo>
                    <a:pt x="1158109" y="991413"/>
                    <a:pt x="1172828" y="1002554"/>
                    <a:pt x="1188586" y="1011760"/>
                  </a:cubicBezTo>
                  <a:cubicBezTo>
                    <a:pt x="1189163" y="1030000"/>
                    <a:pt x="1188932" y="1048240"/>
                    <a:pt x="1187806" y="1066480"/>
                  </a:cubicBezTo>
                  <a:cubicBezTo>
                    <a:pt x="1185873" y="1072916"/>
                    <a:pt x="1179466" y="1075976"/>
                    <a:pt x="1174126" y="1079121"/>
                  </a:cubicBezTo>
                  <a:cubicBezTo>
                    <a:pt x="1157387" y="1087953"/>
                    <a:pt x="1139580" y="1096640"/>
                    <a:pt x="1120388" y="1097852"/>
                  </a:cubicBezTo>
                  <a:cubicBezTo>
                    <a:pt x="1107602" y="1086798"/>
                    <a:pt x="1101455" y="1067808"/>
                    <a:pt x="1082436" y="1065326"/>
                  </a:cubicBezTo>
                  <a:cubicBezTo>
                    <a:pt x="1071469" y="1045412"/>
                    <a:pt x="1062897" y="1023940"/>
                    <a:pt x="1048005" y="1006479"/>
                  </a:cubicBezTo>
                  <a:cubicBezTo>
                    <a:pt x="1031583" y="987084"/>
                    <a:pt x="1014296" y="968440"/>
                    <a:pt x="999461" y="947805"/>
                  </a:cubicBezTo>
                  <a:cubicBezTo>
                    <a:pt x="990630" y="935164"/>
                    <a:pt x="975420" y="929998"/>
                    <a:pt x="964482" y="919752"/>
                  </a:cubicBezTo>
                  <a:cubicBezTo>
                    <a:pt x="947310" y="904341"/>
                    <a:pt x="925924" y="892767"/>
                    <a:pt x="913341" y="872796"/>
                  </a:cubicBezTo>
                  <a:cubicBezTo>
                    <a:pt x="906501" y="861627"/>
                    <a:pt x="895101" y="851064"/>
                    <a:pt x="880555" y="854469"/>
                  </a:cubicBezTo>
                  <a:cubicBezTo>
                    <a:pt x="868866" y="859087"/>
                    <a:pt x="858909" y="867168"/>
                    <a:pt x="848404" y="873950"/>
                  </a:cubicBezTo>
                  <a:cubicBezTo>
                    <a:pt x="855013" y="896086"/>
                    <a:pt x="854292" y="919146"/>
                    <a:pt x="842920" y="939868"/>
                  </a:cubicBezTo>
                  <a:cubicBezTo>
                    <a:pt x="837148" y="941917"/>
                    <a:pt x="831001" y="942581"/>
                    <a:pt x="825056" y="943909"/>
                  </a:cubicBezTo>
                  <a:cubicBezTo>
                    <a:pt x="826701" y="947487"/>
                    <a:pt x="828375" y="951095"/>
                    <a:pt x="830077" y="954674"/>
                  </a:cubicBezTo>
                  <a:cubicBezTo>
                    <a:pt x="807191" y="962062"/>
                    <a:pt x="783034" y="971124"/>
                    <a:pt x="758763" y="964025"/>
                  </a:cubicBezTo>
                  <a:cubicBezTo>
                    <a:pt x="739310" y="963072"/>
                    <a:pt x="725515" y="949132"/>
                    <a:pt x="712095" y="936953"/>
                  </a:cubicBezTo>
                  <a:cubicBezTo>
                    <a:pt x="716308" y="935077"/>
                    <a:pt x="720522" y="933201"/>
                    <a:pt x="724765" y="931325"/>
                  </a:cubicBezTo>
                  <a:cubicBezTo>
                    <a:pt x="723293" y="925467"/>
                    <a:pt x="721590" y="919666"/>
                    <a:pt x="719772" y="913922"/>
                  </a:cubicBezTo>
                  <a:cubicBezTo>
                    <a:pt x="707708" y="920445"/>
                    <a:pt x="694951" y="913634"/>
                    <a:pt x="683523" y="909218"/>
                  </a:cubicBezTo>
                  <a:cubicBezTo>
                    <a:pt x="684908" y="906505"/>
                    <a:pt x="686293" y="903821"/>
                    <a:pt x="687707" y="901137"/>
                  </a:cubicBezTo>
                  <a:cubicBezTo>
                    <a:pt x="692643" y="900704"/>
                    <a:pt x="702513" y="899896"/>
                    <a:pt x="707448" y="899463"/>
                  </a:cubicBezTo>
                  <a:cubicBezTo>
                    <a:pt x="697087" y="886447"/>
                    <a:pt x="687246" y="872507"/>
                    <a:pt x="672959" y="863474"/>
                  </a:cubicBezTo>
                  <a:cubicBezTo>
                    <a:pt x="675211" y="873200"/>
                    <a:pt x="678154" y="882897"/>
                    <a:pt x="680810" y="892537"/>
                  </a:cubicBezTo>
                  <a:cubicBezTo>
                    <a:pt x="671459" y="884773"/>
                    <a:pt x="659251" y="878914"/>
                    <a:pt x="653421" y="868005"/>
                  </a:cubicBezTo>
                  <a:cubicBezTo>
                    <a:pt x="657923" y="854209"/>
                    <a:pt x="664676" y="840732"/>
                    <a:pt x="662801" y="825637"/>
                  </a:cubicBezTo>
                  <a:cubicBezTo>
                    <a:pt x="654460" y="822463"/>
                    <a:pt x="646119" y="819230"/>
                    <a:pt x="637749" y="816056"/>
                  </a:cubicBezTo>
                  <a:cubicBezTo>
                    <a:pt x="638500" y="820673"/>
                    <a:pt x="639337" y="825262"/>
                    <a:pt x="640145" y="829880"/>
                  </a:cubicBezTo>
                  <a:cubicBezTo>
                    <a:pt x="631919" y="828523"/>
                    <a:pt x="623636" y="826330"/>
                    <a:pt x="615238" y="827138"/>
                  </a:cubicBezTo>
                  <a:cubicBezTo>
                    <a:pt x="577084" y="833776"/>
                    <a:pt x="540517" y="851352"/>
                    <a:pt x="501123" y="848784"/>
                  </a:cubicBezTo>
                  <a:cubicBezTo>
                    <a:pt x="480631" y="846648"/>
                    <a:pt x="464296" y="822838"/>
                    <a:pt x="442997" y="832073"/>
                  </a:cubicBezTo>
                  <a:cubicBezTo>
                    <a:pt x="430962" y="835075"/>
                    <a:pt x="430385" y="849188"/>
                    <a:pt x="424988" y="858192"/>
                  </a:cubicBezTo>
                  <a:cubicBezTo>
                    <a:pt x="409172" y="884744"/>
                    <a:pt x="406315" y="917963"/>
                    <a:pt x="383630" y="940474"/>
                  </a:cubicBezTo>
                  <a:cubicBezTo>
                    <a:pt x="355895" y="971153"/>
                    <a:pt x="334538" y="1006681"/>
                    <a:pt x="308852" y="1038976"/>
                  </a:cubicBezTo>
                  <a:cubicBezTo>
                    <a:pt x="299675" y="1053262"/>
                    <a:pt x="280309" y="1044084"/>
                    <a:pt x="267235" y="1052079"/>
                  </a:cubicBezTo>
                  <a:cubicBezTo>
                    <a:pt x="259298" y="1030635"/>
                    <a:pt x="250640" y="1009278"/>
                    <a:pt x="245359" y="986998"/>
                  </a:cubicBezTo>
                  <a:cubicBezTo>
                    <a:pt x="241116" y="960908"/>
                    <a:pt x="237306" y="934731"/>
                    <a:pt x="231448" y="908987"/>
                  </a:cubicBezTo>
                  <a:cubicBezTo>
                    <a:pt x="218056" y="920964"/>
                    <a:pt x="218489" y="939984"/>
                    <a:pt x="214218" y="956175"/>
                  </a:cubicBezTo>
                  <a:cubicBezTo>
                    <a:pt x="212111" y="971009"/>
                    <a:pt x="204376" y="983852"/>
                    <a:pt x="197479" y="996810"/>
                  </a:cubicBezTo>
                  <a:cubicBezTo>
                    <a:pt x="176699" y="994646"/>
                    <a:pt x="157853" y="984949"/>
                    <a:pt x="142787" y="970778"/>
                  </a:cubicBezTo>
                  <a:cubicBezTo>
                    <a:pt x="132398" y="951759"/>
                    <a:pt x="126279" y="930662"/>
                    <a:pt x="114677" y="912248"/>
                  </a:cubicBezTo>
                  <a:cubicBezTo>
                    <a:pt x="108270" y="902003"/>
                    <a:pt x="101863" y="887168"/>
                    <a:pt x="113638" y="878222"/>
                  </a:cubicBezTo>
                  <a:cubicBezTo>
                    <a:pt x="143076" y="848466"/>
                    <a:pt x="173034" y="817729"/>
                    <a:pt x="190263" y="778912"/>
                  </a:cubicBezTo>
                  <a:cubicBezTo>
                    <a:pt x="194275" y="763414"/>
                    <a:pt x="192370" y="747050"/>
                    <a:pt x="190552" y="731349"/>
                  </a:cubicBezTo>
                  <a:cubicBezTo>
                    <a:pt x="165530" y="746963"/>
                    <a:pt x="143220" y="766848"/>
                    <a:pt x="116871" y="780297"/>
                  </a:cubicBezTo>
                  <a:cubicBezTo>
                    <a:pt x="101228" y="782491"/>
                    <a:pt x="85181" y="783125"/>
                    <a:pt x="69481" y="781278"/>
                  </a:cubicBezTo>
                  <a:cubicBezTo>
                    <a:pt x="40303" y="774698"/>
                    <a:pt x="17849" y="750888"/>
                    <a:pt x="4718" y="725058"/>
                  </a:cubicBezTo>
                  <a:cubicBezTo>
                    <a:pt x="-1632" y="707914"/>
                    <a:pt x="-3248" y="685461"/>
                    <a:pt x="10345" y="671377"/>
                  </a:cubicBezTo>
                  <a:cubicBezTo>
                    <a:pt x="47489" y="647942"/>
                    <a:pt x="85903" y="626383"/>
                    <a:pt x="121113" y="600033"/>
                  </a:cubicBezTo>
                  <a:cubicBezTo>
                    <a:pt x="138689" y="586266"/>
                    <a:pt x="159007" y="576713"/>
                    <a:pt x="178892" y="566872"/>
                  </a:cubicBezTo>
                  <a:cubicBezTo>
                    <a:pt x="176179" y="539829"/>
                    <a:pt x="171129" y="513075"/>
                    <a:pt x="169397" y="485946"/>
                  </a:cubicBezTo>
                  <a:cubicBezTo>
                    <a:pt x="167117" y="419971"/>
                    <a:pt x="174707" y="354197"/>
                    <a:pt x="175718" y="288279"/>
                  </a:cubicBezTo>
                  <a:cubicBezTo>
                    <a:pt x="174938" y="258120"/>
                    <a:pt x="184347" y="229201"/>
                    <a:pt x="191014" y="200167"/>
                  </a:cubicBezTo>
                  <a:cubicBezTo>
                    <a:pt x="203539" y="202822"/>
                    <a:pt x="216527" y="203573"/>
                    <a:pt x="228735" y="207469"/>
                  </a:cubicBezTo>
                  <a:cubicBezTo>
                    <a:pt x="251362" y="221005"/>
                    <a:pt x="272834" y="238523"/>
                    <a:pt x="285619" y="262045"/>
                  </a:cubicBezTo>
                  <a:cubicBezTo>
                    <a:pt x="291420" y="279044"/>
                    <a:pt x="285648" y="296562"/>
                    <a:pt x="281146" y="313099"/>
                  </a:cubicBezTo>
                  <a:cubicBezTo>
                    <a:pt x="274162" y="335899"/>
                    <a:pt x="269198" y="359276"/>
                    <a:pt x="264147" y="382567"/>
                  </a:cubicBezTo>
                  <a:cubicBezTo>
                    <a:pt x="256874" y="411832"/>
                    <a:pt x="265965" y="441818"/>
                    <a:pt x="264291" y="471400"/>
                  </a:cubicBezTo>
                  <a:cubicBezTo>
                    <a:pt x="263223" y="485513"/>
                    <a:pt x="262300" y="499713"/>
                    <a:pt x="260453" y="513768"/>
                  </a:cubicBezTo>
                  <a:cubicBezTo>
                    <a:pt x="283282" y="507130"/>
                    <a:pt x="306774" y="502743"/>
                    <a:pt x="330584" y="501762"/>
                  </a:cubicBezTo>
                  <a:cubicBezTo>
                    <a:pt x="331219" y="518126"/>
                    <a:pt x="331710" y="534461"/>
                    <a:pt x="332172" y="550854"/>
                  </a:cubicBezTo>
                  <a:cubicBezTo>
                    <a:pt x="338030" y="549931"/>
                    <a:pt x="343889" y="549007"/>
                    <a:pt x="349777" y="548112"/>
                  </a:cubicBezTo>
                  <a:cubicBezTo>
                    <a:pt x="348305" y="571692"/>
                    <a:pt x="342013" y="594347"/>
                    <a:pt x="333932" y="616397"/>
                  </a:cubicBezTo>
                  <a:cubicBezTo>
                    <a:pt x="339098" y="615127"/>
                    <a:pt x="344236" y="613857"/>
                    <a:pt x="349430" y="612760"/>
                  </a:cubicBezTo>
                  <a:cubicBezTo>
                    <a:pt x="341263" y="630077"/>
                    <a:pt x="326486" y="643699"/>
                    <a:pt x="320021" y="661824"/>
                  </a:cubicBezTo>
                  <a:cubicBezTo>
                    <a:pt x="316645" y="679169"/>
                    <a:pt x="308362" y="694898"/>
                    <a:pt x="303167" y="711695"/>
                  </a:cubicBezTo>
                  <a:cubicBezTo>
                    <a:pt x="279991" y="723615"/>
                    <a:pt x="278722" y="754669"/>
                    <a:pt x="271420" y="776430"/>
                  </a:cubicBezTo>
                  <a:cubicBezTo>
                    <a:pt x="258721" y="816546"/>
                    <a:pt x="244868" y="857326"/>
                    <a:pt x="243540" y="899752"/>
                  </a:cubicBezTo>
                  <a:cubicBezTo>
                    <a:pt x="248043" y="919550"/>
                    <a:pt x="261463" y="935972"/>
                    <a:pt x="269198" y="954587"/>
                  </a:cubicBezTo>
                  <a:cubicBezTo>
                    <a:pt x="273758" y="967777"/>
                    <a:pt x="285735" y="975078"/>
                    <a:pt x="296558" y="982524"/>
                  </a:cubicBezTo>
                  <a:cubicBezTo>
                    <a:pt x="307467" y="962812"/>
                    <a:pt x="317943" y="942870"/>
                    <a:pt x="329141" y="923331"/>
                  </a:cubicBezTo>
                  <a:cubicBezTo>
                    <a:pt x="352432" y="881310"/>
                    <a:pt x="359791" y="833112"/>
                    <a:pt x="367411" y="786329"/>
                  </a:cubicBezTo>
                  <a:cubicBezTo>
                    <a:pt x="372865" y="752042"/>
                    <a:pt x="373991" y="717179"/>
                    <a:pt x="371567" y="682632"/>
                  </a:cubicBezTo>
                  <a:cubicBezTo>
                    <a:pt x="384323" y="619572"/>
                    <a:pt x="369258" y="554924"/>
                    <a:pt x="382101" y="491978"/>
                  </a:cubicBezTo>
                  <a:cubicBezTo>
                    <a:pt x="390326" y="453391"/>
                    <a:pt x="389027" y="413823"/>
                    <a:pt x="392173" y="374717"/>
                  </a:cubicBezTo>
                  <a:cubicBezTo>
                    <a:pt x="366516" y="381297"/>
                    <a:pt x="340455" y="385973"/>
                    <a:pt x="314105" y="388657"/>
                  </a:cubicBezTo>
                  <a:cubicBezTo>
                    <a:pt x="316385" y="382711"/>
                    <a:pt x="316674" y="375294"/>
                    <a:pt x="322215" y="371225"/>
                  </a:cubicBezTo>
                  <a:cubicBezTo>
                    <a:pt x="339156" y="357372"/>
                    <a:pt x="356184" y="343547"/>
                    <a:pt x="373616" y="330271"/>
                  </a:cubicBezTo>
                  <a:cubicBezTo>
                    <a:pt x="391336" y="318294"/>
                    <a:pt x="411510" y="310675"/>
                    <a:pt x="429548" y="299275"/>
                  </a:cubicBezTo>
                  <a:cubicBezTo>
                    <a:pt x="460573" y="279996"/>
                    <a:pt x="489376" y="257427"/>
                    <a:pt x="518266" y="235146"/>
                  </a:cubicBezTo>
                  <a:cubicBezTo>
                    <a:pt x="496245" y="188421"/>
                    <a:pt x="459621" y="151479"/>
                    <a:pt x="420774" y="118462"/>
                  </a:cubicBezTo>
                  <a:cubicBezTo>
                    <a:pt x="400485" y="101175"/>
                    <a:pt x="380023" y="81434"/>
                    <a:pt x="352951" y="75720"/>
                  </a:cubicBezTo>
                  <a:cubicBezTo>
                    <a:pt x="360109" y="64897"/>
                    <a:pt x="368594" y="54911"/>
                    <a:pt x="375203" y="43742"/>
                  </a:cubicBezTo>
                  <a:cubicBezTo>
                    <a:pt x="377108" y="29167"/>
                    <a:pt x="378349" y="14535"/>
                    <a:pt x="378926" y="-184"/>
                  </a:cubicBezTo>
                  <a:moveTo>
                    <a:pt x="551427" y="171104"/>
                  </a:moveTo>
                  <a:cubicBezTo>
                    <a:pt x="558209" y="182129"/>
                    <a:pt x="566290" y="192288"/>
                    <a:pt x="574631" y="202187"/>
                  </a:cubicBezTo>
                  <a:cubicBezTo>
                    <a:pt x="567560" y="191336"/>
                    <a:pt x="560633" y="180282"/>
                    <a:pt x="551427" y="171104"/>
                  </a:cubicBezTo>
                  <a:moveTo>
                    <a:pt x="655441" y="242477"/>
                  </a:moveTo>
                  <a:cubicBezTo>
                    <a:pt x="651198" y="255378"/>
                    <a:pt x="647014" y="268307"/>
                    <a:pt x="643233" y="281381"/>
                  </a:cubicBezTo>
                  <a:cubicBezTo>
                    <a:pt x="659626" y="275551"/>
                    <a:pt x="662974" y="256936"/>
                    <a:pt x="667158" y="242044"/>
                  </a:cubicBezTo>
                  <a:cubicBezTo>
                    <a:pt x="663233" y="242160"/>
                    <a:pt x="659337" y="242333"/>
                    <a:pt x="655441" y="242477"/>
                  </a:cubicBezTo>
                  <a:moveTo>
                    <a:pt x="629524" y="297457"/>
                  </a:moveTo>
                  <a:cubicBezTo>
                    <a:pt x="628023" y="302132"/>
                    <a:pt x="629611" y="303748"/>
                    <a:pt x="634315" y="302248"/>
                  </a:cubicBezTo>
                  <a:cubicBezTo>
                    <a:pt x="635816" y="297543"/>
                    <a:pt x="634200" y="295956"/>
                    <a:pt x="629524" y="297457"/>
                  </a:cubicBezTo>
                  <a:moveTo>
                    <a:pt x="556073" y="324990"/>
                  </a:moveTo>
                  <a:cubicBezTo>
                    <a:pt x="534428" y="334139"/>
                    <a:pt x="515235" y="348425"/>
                    <a:pt x="492955" y="356131"/>
                  </a:cubicBezTo>
                  <a:cubicBezTo>
                    <a:pt x="485624" y="358930"/>
                    <a:pt x="477514" y="359738"/>
                    <a:pt x="470761" y="364010"/>
                  </a:cubicBezTo>
                  <a:cubicBezTo>
                    <a:pt x="468481" y="374399"/>
                    <a:pt x="466749" y="385338"/>
                    <a:pt x="469866" y="395843"/>
                  </a:cubicBezTo>
                  <a:cubicBezTo>
                    <a:pt x="476475" y="409754"/>
                    <a:pt x="492060" y="421038"/>
                    <a:pt x="488857" y="438326"/>
                  </a:cubicBezTo>
                  <a:cubicBezTo>
                    <a:pt x="488857" y="473103"/>
                    <a:pt x="484037" y="507678"/>
                    <a:pt x="481757" y="542340"/>
                  </a:cubicBezTo>
                  <a:cubicBezTo>
                    <a:pt x="484008" y="542311"/>
                    <a:pt x="488510" y="542254"/>
                    <a:pt x="490762" y="542225"/>
                  </a:cubicBezTo>
                  <a:cubicBezTo>
                    <a:pt x="506548" y="508862"/>
                    <a:pt x="517891" y="473334"/>
                    <a:pt x="537574" y="441876"/>
                  </a:cubicBezTo>
                  <a:cubicBezTo>
                    <a:pt x="549147" y="422886"/>
                    <a:pt x="563520" y="405194"/>
                    <a:pt x="571601" y="384270"/>
                  </a:cubicBezTo>
                  <a:cubicBezTo>
                    <a:pt x="576363" y="368137"/>
                    <a:pt x="581731" y="351715"/>
                    <a:pt x="582452" y="334803"/>
                  </a:cubicBezTo>
                  <a:cubicBezTo>
                    <a:pt x="576132" y="327732"/>
                    <a:pt x="565828" y="320574"/>
                    <a:pt x="556073" y="324990"/>
                  </a:cubicBezTo>
                  <a:moveTo>
                    <a:pt x="681618" y="393967"/>
                  </a:moveTo>
                  <a:cubicBezTo>
                    <a:pt x="684706" y="408859"/>
                    <a:pt x="688054" y="423751"/>
                    <a:pt x="691834" y="438499"/>
                  </a:cubicBezTo>
                  <a:cubicBezTo>
                    <a:pt x="694547" y="438413"/>
                    <a:pt x="700002" y="438211"/>
                    <a:pt x="702715" y="438095"/>
                  </a:cubicBezTo>
                  <a:cubicBezTo>
                    <a:pt x="698559" y="422222"/>
                    <a:pt x="691979" y="406839"/>
                    <a:pt x="681618" y="393967"/>
                  </a:cubicBezTo>
                  <a:moveTo>
                    <a:pt x="605743" y="424848"/>
                  </a:moveTo>
                  <a:cubicBezTo>
                    <a:pt x="584617" y="451919"/>
                    <a:pt x="560605" y="477432"/>
                    <a:pt x="545626" y="508660"/>
                  </a:cubicBezTo>
                  <a:cubicBezTo>
                    <a:pt x="531830" y="536135"/>
                    <a:pt x="513042" y="561937"/>
                    <a:pt x="506433" y="592385"/>
                  </a:cubicBezTo>
                  <a:cubicBezTo>
                    <a:pt x="535092" y="566439"/>
                    <a:pt x="564097" y="540666"/>
                    <a:pt x="590071" y="512036"/>
                  </a:cubicBezTo>
                  <a:cubicBezTo>
                    <a:pt x="607850" y="493248"/>
                    <a:pt x="630101" y="479626"/>
                    <a:pt x="650159" y="463522"/>
                  </a:cubicBezTo>
                  <a:cubicBezTo>
                    <a:pt x="647591" y="455296"/>
                    <a:pt x="644878" y="447100"/>
                    <a:pt x="641732" y="439048"/>
                  </a:cubicBezTo>
                  <a:cubicBezTo>
                    <a:pt x="636075" y="439423"/>
                    <a:pt x="630419" y="440635"/>
                    <a:pt x="624733" y="440202"/>
                  </a:cubicBezTo>
                  <a:cubicBezTo>
                    <a:pt x="617720" y="436017"/>
                    <a:pt x="612092" y="429870"/>
                    <a:pt x="605743" y="424848"/>
                  </a:cubicBezTo>
                  <a:moveTo>
                    <a:pt x="888232" y="435325"/>
                  </a:moveTo>
                  <a:cubicBezTo>
                    <a:pt x="890541" y="435353"/>
                    <a:pt x="895158" y="435411"/>
                    <a:pt x="897438" y="435440"/>
                  </a:cubicBezTo>
                  <a:cubicBezTo>
                    <a:pt x="897236" y="431313"/>
                    <a:pt x="897005" y="427215"/>
                    <a:pt x="896803" y="423116"/>
                  </a:cubicBezTo>
                  <a:cubicBezTo>
                    <a:pt x="893917" y="427157"/>
                    <a:pt x="891060" y="431226"/>
                    <a:pt x="888232" y="435325"/>
                  </a:cubicBezTo>
                  <a:moveTo>
                    <a:pt x="628889" y="553711"/>
                  </a:moveTo>
                  <a:cubicBezTo>
                    <a:pt x="611024" y="575559"/>
                    <a:pt x="585338" y="588835"/>
                    <a:pt x="567012" y="610163"/>
                  </a:cubicBezTo>
                  <a:cubicBezTo>
                    <a:pt x="541181" y="638475"/>
                    <a:pt x="517169" y="668375"/>
                    <a:pt x="492897" y="698015"/>
                  </a:cubicBezTo>
                  <a:cubicBezTo>
                    <a:pt x="500141" y="709300"/>
                    <a:pt x="506952" y="720902"/>
                    <a:pt x="514803" y="731782"/>
                  </a:cubicBezTo>
                  <a:cubicBezTo>
                    <a:pt x="523836" y="744943"/>
                    <a:pt x="542769" y="737121"/>
                    <a:pt x="555669" y="737208"/>
                  </a:cubicBezTo>
                  <a:cubicBezTo>
                    <a:pt x="572380" y="734437"/>
                    <a:pt x="583347" y="720036"/>
                    <a:pt x="597373" y="711955"/>
                  </a:cubicBezTo>
                  <a:cubicBezTo>
                    <a:pt x="621818" y="691493"/>
                    <a:pt x="649034" y="671434"/>
                    <a:pt x="660636" y="640351"/>
                  </a:cubicBezTo>
                  <a:cubicBezTo>
                    <a:pt x="673104" y="605112"/>
                    <a:pt x="690189" y="561100"/>
                    <a:pt x="663811" y="527910"/>
                  </a:cubicBezTo>
                  <a:cubicBezTo>
                    <a:pt x="651170" y="535010"/>
                    <a:pt x="637836" y="541821"/>
                    <a:pt x="628889" y="553711"/>
                  </a:cubicBezTo>
                  <a:moveTo>
                    <a:pt x="241636" y="705346"/>
                  </a:moveTo>
                  <a:cubicBezTo>
                    <a:pt x="255258" y="692503"/>
                    <a:pt x="267293" y="678072"/>
                    <a:pt x="278231" y="662920"/>
                  </a:cubicBezTo>
                  <a:cubicBezTo>
                    <a:pt x="256845" y="665691"/>
                    <a:pt x="240481" y="682921"/>
                    <a:pt x="241636" y="705346"/>
                  </a:cubicBezTo>
                  <a:moveTo>
                    <a:pt x="902633" y="664277"/>
                  </a:moveTo>
                  <a:cubicBezTo>
                    <a:pt x="897005" y="679025"/>
                    <a:pt x="888030" y="692070"/>
                    <a:pt x="879660" y="705346"/>
                  </a:cubicBezTo>
                  <a:cubicBezTo>
                    <a:pt x="884942" y="710541"/>
                    <a:pt x="890396" y="715562"/>
                    <a:pt x="895909" y="720498"/>
                  </a:cubicBezTo>
                  <a:cubicBezTo>
                    <a:pt x="901537" y="704191"/>
                    <a:pt x="902085" y="686355"/>
                    <a:pt x="910945" y="671175"/>
                  </a:cubicBezTo>
                  <a:cubicBezTo>
                    <a:pt x="908146" y="668866"/>
                    <a:pt x="905375" y="666586"/>
                    <a:pt x="902633" y="664277"/>
                  </a:cubicBezTo>
                  <a:moveTo>
                    <a:pt x="725082" y="684999"/>
                  </a:moveTo>
                  <a:cubicBezTo>
                    <a:pt x="716799" y="704682"/>
                    <a:pt x="709266" y="724884"/>
                    <a:pt x="696568" y="742403"/>
                  </a:cubicBezTo>
                  <a:cubicBezTo>
                    <a:pt x="681762" y="760095"/>
                    <a:pt x="695615" y="783414"/>
                    <a:pt x="707304" y="798855"/>
                  </a:cubicBezTo>
                  <a:cubicBezTo>
                    <a:pt x="724158" y="819028"/>
                    <a:pt x="741937" y="841713"/>
                    <a:pt x="767969" y="850025"/>
                  </a:cubicBezTo>
                  <a:cubicBezTo>
                    <a:pt x="781187" y="824916"/>
                    <a:pt x="796512" y="800904"/>
                    <a:pt x="813944" y="778537"/>
                  </a:cubicBezTo>
                  <a:cubicBezTo>
                    <a:pt x="803439" y="764106"/>
                    <a:pt x="794983" y="748377"/>
                    <a:pt x="787190" y="732388"/>
                  </a:cubicBezTo>
                  <a:cubicBezTo>
                    <a:pt x="794867" y="737035"/>
                    <a:pt x="802458" y="741797"/>
                    <a:pt x="810135" y="746501"/>
                  </a:cubicBezTo>
                  <a:cubicBezTo>
                    <a:pt x="796599" y="718853"/>
                    <a:pt x="775329" y="695879"/>
                    <a:pt x="758907" y="669991"/>
                  </a:cubicBezTo>
                  <a:cubicBezTo>
                    <a:pt x="752355" y="682979"/>
                    <a:pt x="737579" y="682546"/>
                    <a:pt x="725082" y="684999"/>
                  </a:cubicBezTo>
                  <a:moveTo>
                    <a:pt x="651574" y="799749"/>
                  </a:moveTo>
                  <a:cubicBezTo>
                    <a:pt x="653276" y="818653"/>
                    <a:pt x="675846" y="826417"/>
                    <a:pt x="686784" y="839808"/>
                  </a:cubicBezTo>
                  <a:cubicBezTo>
                    <a:pt x="680204" y="825955"/>
                    <a:pt x="674576" y="811611"/>
                    <a:pt x="672382" y="796315"/>
                  </a:cubicBezTo>
                  <a:cubicBezTo>
                    <a:pt x="665369" y="797209"/>
                    <a:pt x="658327" y="797729"/>
                    <a:pt x="651574" y="799749"/>
                  </a:cubicBezTo>
                  <a:moveTo>
                    <a:pt x="682686" y="796719"/>
                  </a:moveTo>
                  <a:cubicBezTo>
                    <a:pt x="685774" y="800730"/>
                    <a:pt x="688919" y="804713"/>
                    <a:pt x="692123" y="808667"/>
                  </a:cubicBezTo>
                  <a:cubicBezTo>
                    <a:pt x="691863" y="805002"/>
                    <a:pt x="691575" y="801337"/>
                    <a:pt x="691315" y="797700"/>
                  </a:cubicBezTo>
                  <a:cubicBezTo>
                    <a:pt x="689150" y="797440"/>
                    <a:pt x="684850" y="796950"/>
                    <a:pt x="682686" y="796719"/>
                  </a:cubicBezTo>
                  <a:moveTo>
                    <a:pt x="775588" y="862031"/>
                  </a:moveTo>
                  <a:cubicBezTo>
                    <a:pt x="789990" y="858077"/>
                    <a:pt x="803295" y="849015"/>
                    <a:pt x="809096" y="834844"/>
                  </a:cubicBezTo>
                  <a:cubicBezTo>
                    <a:pt x="795560" y="840414"/>
                    <a:pt x="784824" y="850919"/>
                    <a:pt x="775588" y="862031"/>
                  </a:cubicBezTo>
                  <a:moveTo>
                    <a:pt x="1043156" y="910805"/>
                  </a:moveTo>
                  <a:cubicBezTo>
                    <a:pt x="1040732" y="914990"/>
                    <a:pt x="1047918" y="919464"/>
                    <a:pt x="1051093" y="916260"/>
                  </a:cubicBezTo>
                  <a:cubicBezTo>
                    <a:pt x="1053344" y="912104"/>
                    <a:pt x="1046302" y="907688"/>
                    <a:pt x="1043156" y="910805"/>
                  </a:cubicBezTo>
                  <a:moveTo>
                    <a:pt x="1103100" y="945005"/>
                  </a:moveTo>
                  <a:cubicBezTo>
                    <a:pt x="1109392" y="952769"/>
                    <a:pt x="1115568" y="960879"/>
                    <a:pt x="1122783" y="967921"/>
                  </a:cubicBezTo>
                  <a:cubicBezTo>
                    <a:pt x="1116982" y="959667"/>
                    <a:pt x="1110027" y="952278"/>
                    <a:pt x="1103100" y="945005"/>
                  </a:cubicBezTo>
                  <a:moveTo>
                    <a:pt x="1153029" y="1061891"/>
                  </a:moveTo>
                  <a:cubicBezTo>
                    <a:pt x="1157272" y="1066163"/>
                    <a:pt x="1161745" y="1070203"/>
                    <a:pt x="1166392" y="1074071"/>
                  </a:cubicBezTo>
                  <a:cubicBezTo>
                    <a:pt x="1162322" y="1069597"/>
                    <a:pt x="1157791" y="1065557"/>
                    <a:pt x="1153029" y="1061891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PA-任意多边形 49"/>
            <p:cNvSpPr/>
            <p:nvPr>
              <p:custDataLst>
                <p:tags r:id="rId13"/>
              </p:custDataLst>
            </p:nvPr>
          </p:nvSpPr>
          <p:spPr>
            <a:xfrm>
              <a:off x="4856713" y="2935116"/>
              <a:ext cx="167103" cy="137261"/>
            </a:xfrm>
            <a:custGeom>
              <a:gdLst>
                <a:gd name="connsiteX0" fmla="*/ 102920 w 167103"/>
                <a:gd name="connsiteY0" fmla="*/ -81 h 137261"/>
                <a:gd name="connsiteX1" fmla="*/ 144912 w 167103"/>
                <a:gd name="connsiteY1" fmla="*/ 25432 h 137261"/>
                <a:gd name="connsiteX2" fmla="*/ 127192 w 167103"/>
                <a:gd name="connsiteY2" fmla="*/ 17986 h 137261"/>
                <a:gd name="connsiteX3" fmla="*/ 143296 w 167103"/>
                <a:gd name="connsiteY3" fmla="*/ 54263 h 137261"/>
                <a:gd name="connsiteX4" fmla="*/ 166991 w 167103"/>
                <a:gd name="connsiteY4" fmla="*/ 58477 h 137261"/>
                <a:gd name="connsiteX5" fmla="*/ 154927 w 167103"/>
                <a:gd name="connsiteY5" fmla="*/ 102952 h 137261"/>
                <a:gd name="connsiteX6" fmla="*/ 136052 w 167103"/>
                <a:gd name="connsiteY6" fmla="*/ 129013 h 137261"/>
                <a:gd name="connsiteX7" fmla="*/ 74434 w 167103"/>
                <a:gd name="connsiteY7" fmla="*/ 137180 h 137261"/>
                <a:gd name="connsiteX8" fmla="*/ 83525 w 167103"/>
                <a:gd name="connsiteY8" fmla="*/ 91869 h 137261"/>
                <a:gd name="connsiteX9" fmla="*/ 62111 w 167103"/>
                <a:gd name="connsiteY9" fmla="*/ 88521 h 137261"/>
                <a:gd name="connsiteX10" fmla="*/ -113 w 167103"/>
                <a:gd name="connsiteY10" fmla="*/ 38073 h 137261"/>
                <a:gd name="connsiteX11" fmla="*/ 13221 w 167103"/>
                <a:gd name="connsiteY11" fmla="*/ 19255 h 137261"/>
                <a:gd name="connsiteX12" fmla="*/ 41908 w 167103"/>
                <a:gd name="connsiteY12" fmla="*/ 11867 h 137261"/>
                <a:gd name="connsiteX13" fmla="*/ 57955 w 167103"/>
                <a:gd name="connsiteY13" fmla="*/ 9212 h 137261"/>
                <a:gd name="connsiteX14" fmla="*/ 114897 w 167103"/>
                <a:gd name="connsiteY14" fmla="*/ 30222 h 137261"/>
                <a:gd name="connsiteX15" fmla="*/ 102920 w 167103"/>
                <a:gd name="connsiteY15" fmla="*/ -81 h 137261"/>
                <a:gd name="connsiteX16" fmla="*/ 48258 w 167103"/>
                <a:gd name="connsiteY16" fmla="*/ 56341 h 137261"/>
                <a:gd name="connsiteX17" fmla="*/ 56108 w 167103"/>
                <a:gd name="connsiteY17" fmla="*/ 60411 h 137261"/>
                <a:gd name="connsiteX18" fmla="*/ 48258 w 167103"/>
                <a:gd name="connsiteY18" fmla="*/ 56341 h 137261"/>
                <a:gd name="connsiteX19" fmla="*/ 65314 w 167103"/>
                <a:gd name="connsiteY19" fmla="*/ 75678 h 137261"/>
                <a:gd name="connsiteX20" fmla="*/ 69499 w 167103"/>
                <a:gd name="connsiteY20" fmla="*/ 79863 h 137261"/>
                <a:gd name="connsiteX21" fmla="*/ 65314 w 167103"/>
                <a:gd name="connsiteY21" fmla="*/ 75678 h 1372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103" h="137261">
                  <a:moveTo>
                    <a:pt x="102920" y="-81"/>
                  </a:moveTo>
                  <a:cubicBezTo>
                    <a:pt x="117725" y="6643"/>
                    <a:pt x="138476" y="7769"/>
                    <a:pt x="144912" y="25432"/>
                  </a:cubicBezTo>
                  <a:cubicBezTo>
                    <a:pt x="138938" y="23036"/>
                    <a:pt x="133050" y="20525"/>
                    <a:pt x="127192" y="17986"/>
                  </a:cubicBezTo>
                  <a:cubicBezTo>
                    <a:pt x="134234" y="29270"/>
                    <a:pt x="140323" y="41190"/>
                    <a:pt x="143296" y="54263"/>
                  </a:cubicBezTo>
                  <a:cubicBezTo>
                    <a:pt x="151088" y="55649"/>
                    <a:pt x="159141" y="57121"/>
                    <a:pt x="166991" y="58477"/>
                  </a:cubicBezTo>
                  <a:cubicBezTo>
                    <a:pt x="163008" y="73312"/>
                    <a:pt x="159949" y="88435"/>
                    <a:pt x="154927" y="102952"/>
                  </a:cubicBezTo>
                  <a:cubicBezTo>
                    <a:pt x="149674" y="112331"/>
                    <a:pt x="142546" y="120499"/>
                    <a:pt x="136052" y="129013"/>
                  </a:cubicBezTo>
                  <a:cubicBezTo>
                    <a:pt x="115503" y="130802"/>
                    <a:pt x="93338" y="127079"/>
                    <a:pt x="74434" y="137180"/>
                  </a:cubicBezTo>
                  <a:cubicBezTo>
                    <a:pt x="77089" y="122000"/>
                    <a:pt x="79860" y="106848"/>
                    <a:pt x="83525" y="91869"/>
                  </a:cubicBezTo>
                  <a:cubicBezTo>
                    <a:pt x="76397" y="90830"/>
                    <a:pt x="68720" y="91725"/>
                    <a:pt x="62111" y="88521"/>
                  </a:cubicBezTo>
                  <a:cubicBezTo>
                    <a:pt x="39542" y="73687"/>
                    <a:pt x="27968" y="44624"/>
                    <a:pt x="-113" y="38073"/>
                  </a:cubicBezTo>
                  <a:cubicBezTo>
                    <a:pt x="3350" y="31290"/>
                    <a:pt x="5255" y="22141"/>
                    <a:pt x="13221" y="19255"/>
                  </a:cubicBezTo>
                  <a:cubicBezTo>
                    <a:pt x="22514" y="15908"/>
                    <a:pt x="32730" y="15706"/>
                    <a:pt x="41908" y="11867"/>
                  </a:cubicBezTo>
                  <a:cubicBezTo>
                    <a:pt x="46959" y="9760"/>
                    <a:pt x="52413" y="7567"/>
                    <a:pt x="57955" y="9212"/>
                  </a:cubicBezTo>
                  <a:cubicBezTo>
                    <a:pt x="77407" y="14840"/>
                    <a:pt x="95820" y="23440"/>
                    <a:pt x="114897" y="30222"/>
                  </a:cubicBezTo>
                  <a:cubicBezTo>
                    <a:pt x="109991" y="20496"/>
                    <a:pt x="105892" y="10395"/>
                    <a:pt x="102920" y="-81"/>
                  </a:cubicBezTo>
                  <a:moveTo>
                    <a:pt x="48258" y="56341"/>
                  </a:moveTo>
                  <a:cubicBezTo>
                    <a:pt x="45545" y="60959"/>
                    <a:pt x="53539" y="64451"/>
                    <a:pt x="56108" y="60411"/>
                  </a:cubicBezTo>
                  <a:cubicBezTo>
                    <a:pt x="58417" y="55966"/>
                    <a:pt x="50740" y="52416"/>
                    <a:pt x="48258" y="56341"/>
                  </a:cubicBezTo>
                  <a:moveTo>
                    <a:pt x="65314" y="75678"/>
                  </a:moveTo>
                  <a:cubicBezTo>
                    <a:pt x="64044" y="79690"/>
                    <a:pt x="65459" y="81104"/>
                    <a:pt x="69499" y="79863"/>
                  </a:cubicBezTo>
                  <a:cubicBezTo>
                    <a:pt x="70740" y="75822"/>
                    <a:pt x="69355" y="74408"/>
                    <a:pt x="65314" y="75678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PA-任意多边形 50"/>
            <p:cNvSpPr/>
            <p:nvPr>
              <p:custDataLst>
                <p:tags r:id="rId14"/>
              </p:custDataLst>
            </p:nvPr>
          </p:nvSpPr>
          <p:spPr>
            <a:xfrm>
              <a:off x="4893828" y="3482085"/>
              <a:ext cx="23781" cy="20289"/>
            </a:xfrm>
            <a:custGeom>
              <a:gdLst>
                <a:gd name="connsiteX0" fmla="*/ -105 w 23781"/>
                <a:gd name="connsiteY0" fmla="*/ 5313 h 20289"/>
                <a:gd name="connsiteX1" fmla="*/ 22782 w 23781"/>
                <a:gd name="connsiteY1" fmla="*/ -199 h 20289"/>
                <a:gd name="connsiteX2" fmla="*/ 23677 w 23781"/>
                <a:gd name="connsiteY2" fmla="*/ 6294 h 20289"/>
                <a:gd name="connsiteX3" fmla="*/ 5119 w 23781"/>
                <a:gd name="connsiteY3" fmla="*/ 20090 h 20289"/>
                <a:gd name="connsiteX4" fmla="*/ -105 w 23781"/>
                <a:gd name="connsiteY4" fmla="*/ 5313 h 202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1" h="20289">
                  <a:moveTo>
                    <a:pt x="-105" y="5313"/>
                  </a:moveTo>
                  <a:cubicBezTo>
                    <a:pt x="7226" y="3322"/>
                    <a:pt x="15249" y="1734"/>
                    <a:pt x="22782" y="-199"/>
                  </a:cubicBezTo>
                  <a:cubicBezTo>
                    <a:pt x="23013" y="1417"/>
                    <a:pt x="23446" y="4678"/>
                    <a:pt x="23677" y="6294"/>
                  </a:cubicBezTo>
                  <a:cubicBezTo>
                    <a:pt x="17472" y="10883"/>
                    <a:pt x="11266" y="15472"/>
                    <a:pt x="5119" y="20090"/>
                  </a:cubicBezTo>
                  <a:cubicBezTo>
                    <a:pt x="3272" y="15183"/>
                    <a:pt x="1540" y="10248"/>
                    <a:pt x="-105" y="5313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PA-任意多边形 51"/>
            <p:cNvSpPr/>
            <p:nvPr>
              <p:custDataLst>
                <p:tags r:id="rId15"/>
              </p:custDataLst>
            </p:nvPr>
          </p:nvSpPr>
          <p:spPr>
            <a:xfrm>
              <a:off x="4829584" y="3509358"/>
              <a:ext cx="17864" cy="9581"/>
            </a:xfrm>
            <a:custGeom>
              <a:gdLst>
                <a:gd name="connsiteX0" fmla="*/ -88 w 17864"/>
                <a:gd name="connsiteY0" fmla="*/ -205 h 9581"/>
                <a:gd name="connsiteX1" fmla="*/ 17776 w 17864"/>
                <a:gd name="connsiteY1" fmla="*/ 9377 h 9581"/>
                <a:gd name="connsiteX2" fmla="*/ -88 w 17864"/>
                <a:gd name="connsiteY2" fmla="*/ -205 h 95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4" h="9581">
                  <a:moveTo>
                    <a:pt x="-88" y="-205"/>
                  </a:moveTo>
                  <a:cubicBezTo>
                    <a:pt x="6261" y="2191"/>
                    <a:pt x="12322" y="5308"/>
                    <a:pt x="17776" y="9377"/>
                  </a:cubicBezTo>
                  <a:cubicBezTo>
                    <a:pt x="11283" y="7213"/>
                    <a:pt x="5280" y="4009"/>
                    <a:pt x="-88" y="-205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PA-任意多边形 52"/>
            <p:cNvSpPr/>
            <p:nvPr>
              <p:custDataLst>
                <p:tags r:id="rId16"/>
              </p:custDataLst>
            </p:nvPr>
          </p:nvSpPr>
          <p:spPr>
            <a:xfrm>
              <a:off x="4733529" y="3565451"/>
              <a:ext cx="4910" cy="4895"/>
            </a:xfrm>
            <a:custGeom>
              <a:gdLst>
                <a:gd name="connsiteX0" fmla="*/ 232 w 4910"/>
                <a:gd name="connsiteY0" fmla="*/ 54 h 4895"/>
                <a:gd name="connsiteX1" fmla="*/ 232 w 4910"/>
                <a:gd name="connsiteY1" fmla="*/ 54 h 48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0" h="4895">
                  <a:moveTo>
                    <a:pt x="232" y="54"/>
                  </a:moveTo>
                  <a:cubicBezTo>
                    <a:pt x="11747" y="-2283"/>
                    <a:pt x="-2221" y="11541"/>
                    <a:pt x="232" y="54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PA-任意多边形 54"/>
            <p:cNvSpPr/>
            <p:nvPr>
              <p:custDataLst>
                <p:tags r:id="rId17"/>
              </p:custDataLst>
            </p:nvPr>
          </p:nvSpPr>
          <p:spPr>
            <a:xfrm>
              <a:off x="4615207" y="3720562"/>
              <a:ext cx="4916" cy="4916"/>
            </a:xfrm>
            <a:custGeom>
              <a:gdLst>
                <a:gd name="connsiteX0" fmla="*/ 310 w 4916"/>
                <a:gd name="connsiteY0" fmla="*/ 90 h 4916"/>
                <a:gd name="connsiteX1" fmla="*/ 310 w 4916"/>
                <a:gd name="connsiteY1" fmla="*/ 90 h 49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6" h="4916">
                  <a:moveTo>
                    <a:pt x="310" y="90"/>
                  </a:moveTo>
                  <a:cubicBezTo>
                    <a:pt x="11826" y="-2594"/>
                    <a:pt x="-2374" y="11606"/>
                    <a:pt x="310" y="90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85" name="组合 84" title=""/>
          <p:cNvGrpSpPr/>
          <p:nvPr>
            <p:custDataLst>
              <p:tags r:id="rId18"/>
            </p:custDataLst>
          </p:nvPr>
        </p:nvGrpSpPr>
        <p:grpSpPr>
          <a:xfrm>
            <a:off x="3151064" y="3305139"/>
            <a:ext cx="601882" cy="1370260"/>
            <a:chOff x="5055308" y="2814657"/>
            <a:chExt cx="602070" cy="1370688"/>
          </a:xfrm>
        </p:grpSpPr>
        <p:sp>
          <p:nvSpPr>
            <p:cNvPr id="33" name="任意多边形 32"/>
            <p:cNvSpPr/>
            <p:nvPr>
              <p:custDataLst>
                <p:tags r:id="rId19"/>
              </p:custDataLst>
            </p:nvPr>
          </p:nvSpPr>
          <p:spPr>
            <a:xfrm rot="5400000">
              <a:off x="4670999" y="3198966"/>
              <a:ext cx="1370688" cy="602070"/>
            </a:xfrm>
            <a:custGeom>
              <a:gdLst>
                <a:gd name="connsiteX0" fmla="*/ 265476 w 1208779"/>
                <a:gd name="connsiteY0" fmla="*/ 0 h 530952"/>
                <a:gd name="connsiteX1" fmla="*/ 413906 w 1208779"/>
                <a:gd name="connsiteY1" fmla="*/ 45339 h 530952"/>
                <a:gd name="connsiteX2" fmla="*/ 434932 w 1208779"/>
                <a:gd name="connsiteY2" fmla="*/ 62688 h 530952"/>
                <a:gd name="connsiteX3" fmla="*/ 455959 w 1208779"/>
                <a:gd name="connsiteY3" fmla="*/ 45339 h 530952"/>
                <a:gd name="connsiteX4" fmla="*/ 604389 w 1208779"/>
                <a:gd name="connsiteY4" fmla="*/ 0 h 530952"/>
                <a:gd name="connsiteX5" fmla="*/ 752819 w 1208779"/>
                <a:gd name="connsiteY5" fmla="*/ 45339 h 530952"/>
                <a:gd name="connsiteX6" fmla="*/ 773846 w 1208779"/>
                <a:gd name="connsiteY6" fmla="*/ 62688 h 530952"/>
                <a:gd name="connsiteX7" fmla="*/ 794873 w 1208779"/>
                <a:gd name="connsiteY7" fmla="*/ 45339 h 530952"/>
                <a:gd name="connsiteX8" fmla="*/ 943303 w 1208779"/>
                <a:gd name="connsiteY8" fmla="*/ 0 h 530952"/>
                <a:gd name="connsiteX9" fmla="*/ 1208779 w 1208779"/>
                <a:gd name="connsiteY9" fmla="*/ 265476 h 530952"/>
                <a:gd name="connsiteX10" fmla="*/ 943303 w 1208779"/>
                <a:gd name="connsiteY10" fmla="*/ 530952 h 530952"/>
                <a:gd name="connsiteX11" fmla="*/ 794873 w 1208779"/>
                <a:gd name="connsiteY11" fmla="*/ 485613 h 530952"/>
                <a:gd name="connsiteX12" fmla="*/ 773846 w 1208779"/>
                <a:gd name="connsiteY12" fmla="*/ 468264 h 530952"/>
                <a:gd name="connsiteX13" fmla="*/ 752819 w 1208779"/>
                <a:gd name="connsiteY13" fmla="*/ 485613 h 530952"/>
                <a:gd name="connsiteX14" fmla="*/ 604389 w 1208779"/>
                <a:gd name="connsiteY14" fmla="*/ 530952 h 530952"/>
                <a:gd name="connsiteX15" fmla="*/ 455959 w 1208779"/>
                <a:gd name="connsiteY15" fmla="*/ 485613 h 530952"/>
                <a:gd name="connsiteX16" fmla="*/ 434932 w 1208779"/>
                <a:gd name="connsiteY16" fmla="*/ 468265 h 530952"/>
                <a:gd name="connsiteX17" fmla="*/ 413906 w 1208779"/>
                <a:gd name="connsiteY17" fmla="*/ 485613 h 530952"/>
                <a:gd name="connsiteX18" fmla="*/ 265476 w 1208779"/>
                <a:gd name="connsiteY18" fmla="*/ 530952 h 530952"/>
                <a:gd name="connsiteX19" fmla="*/ 0 w 1208779"/>
                <a:gd name="connsiteY19" fmla="*/ 265476 h 530952"/>
                <a:gd name="connsiteX20" fmla="*/ 265476 w 1208779"/>
                <a:gd name="connsiteY20" fmla="*/ 0 h 5309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08779" h="530952">
                  <a:moveTo>
                    <a:pt x="265476" y="0"/>
                  </a:moveTo>
                  <a:cubicBezTo>
                    <a:pt x="320458" y="0"/>
                    <a:pt x="371536" y="16715"/>
                    <a:pt x="413906" y="45339"/>
                  </a:cubicBezTo>
                  <a:lnTo>
                    <a:pt x="434932" y="62688"/>
                  </a:lnTo>
                  <a:lnTo>
                    <a:pt x="455959" y="45339"/>
                  </a:lnTo>
                  <a:cubicBezTo>
                    <a:pt x="498329" y="16715"/>
                    <a:pt x="549407" y="0"/>
                    <a:pt x="604389" y="0"/>
                  </a:cubicBezTo>
                  <a:cubicBezTo>
                    <a:pt x="659371" y="0"/>
                    <a:pt x="710449" y="16715"/>
                    <a:pt x="752819" y="45339"/>
                  </a:cubicBezTo>
                  <a:lnTo>
                    <a:pt x="773846" y="62688"/>
                  </a:lnTo>
                  <a:lnTo>
                    <a:pt x="794873" y="45339"/>
                  </a:lnTo>
                  <a:cubicBezTo>
                    <a:pt x="837243" y="16715"/>
                    <a:pt x="888321" y="0"/>
                    <a:pt x="943303" y="0"/>
                  </a:cubicBezTo>
                  <a:cubicBezTo>
                    <a:pt x="1089921" y="0"/>
                    <a:pt x="1208779" y="118858"/>
                    <a:pt x="1208779" y="265476"/>
                  </a:cubicBezTo>
                  <a:cubicBezTo>
                    <a:pt x="1208779" y="412094"/>
                    <a:pt x="1089921" y="530952"/>
                    <a:pt x="943303" y="530952"/>
                  </a:cubicBezTo>
                  <a:cubicBezTo>
                    <a:pt x="888321" y="530952"/>
                    <a:pt x="837243" y="514238"/>
                    <a:pt x="794873" y="485613"/>
                  </a:cubicBezTo>
                  <a:lnTo>
                    <a:pt x="773846" y="468264"/>
                  </a:lnTo>
                  <a:lnTo>
                    <a:pt x="752819" y="485613"/>
                  </a:lnTo>
                  <a:cubicBezTo>
                    <a:pt x="710449" y="514238"/>
                    <a:pt x="659371" y="530952"/>
                    <a:pt x="604389" y="530952"/>
                  </a:cubicBezTo>
                  <a:cubicBezTo>
                    <a:pt x="549407" y="530952"/>
                    <a:pt x="498329" y="514238"/>
                    <a:pt x="455959" y="485613"/>
                  </a:cubicBezTo>
                  <a:lnTo>
                    <a:pt x="434932" y="468265"/>
                  </a:lnTo>
                  <a:lnTo>
                    <a:pt x="413906" y="485613"/>
                  </a:lnTo>
                  <a:cubicBezTo>
                    <a:pt x="371536" y="514238"/>
                    <a:pt x="320458" y="530952"/>
                    <a:pt x="265476" y="530952"/>
                  </a:cubicBezTo>
                  <a:cubicBezTo>
                    <a:pt x="118858" y="530952"/>
                    <a:pt x="0" y="412094"/>
                    <a:pt x="0" y="265476"/>
                  </a:cubicBezTo>
                  <a:cubicBezTo>
                    <a:pt x="0" y="118858"/>
                    <a:pt x="118858" y="0"/>
                    <a:pt x="265476" y="0"/>
                  </a:cubicBezTo>
                  <a:close/>
                </a:path>
              </a:pathLst>
            </a:custGeom>
            <a:noFill/>
            <a:ln w="25400">
              <a:solidFill>
                <a:srgbClr val="A43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grpSp>
          <p:nvGrpSpPr>
            <p:cNvPr id="73" name="组合 72"/>
            <p:cNvGrpSpPr/>
            <p:nvPr>
              <p:custDataLst>
                <p:tags r:id="rId20"/>
              </p:custDataLst>
            </p:nvPr>
          </p:nvGrpSpPr>
          <p:grpSpPr>
            <a:xfrm>
              <a:off x="5093111" y="2852460"/>
              <a:ext cx="526463" cy="1295081"/>
              <a:chOff x="6260743" y="1667427"/>
              <a:chExt cx="526463" cy="1295081"/>
            </a:xfrm>
            <a:solidFill>
              <a:srgbClr val="A43324"/>
            </a:solidFill>
          </p:grpSpPr>
          <p:sp>
            <p:nvSpPr>
              <p:cNvPr id="34" name="椭圆 33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6260743" y="1667427"/>
                <a:ext cx="526463" cy="5264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6260743" y="2051736"/>
                <a:ext cx="526463" cy="5264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endParaRPr>
              </a:p>
            </p:txBody>
          </p:sp>
          <p:sp>
            <p:nvSpPr>
              <p:cNvPr id="36" name="椭圆 3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6260743" y="2436045"/>
                <a:ext cx="526463" cy="5264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图形 25"/>
            <p:cNvGrpSpPr/>
            <p:nvPr>
              <p:custDataLst>
                <p:tags r:id="rId24"/>
              </p:custDataLst>
            </p:nvPr>
          </p:nvGrpSpPr>
          <p:grpSpPr>
            <a:xfrm>
              <a:off x="5184045" y="2939352"/>
              <a:ext cx="416231" cy="338266"/>
              <a:chOff x="5502066" y="2946131"/>
              <a:chExt cx="1187811" cy="965320"/>
            </a:xfrm>
            <a:solidFill>
              <a:srgbClr val="EAEDEF"/>
            </a:solidFill>
          </p:grpSpPr>
          <p:sp>
            <p:nvSpPr>
              <p:cNvPr id="59" name="任意多边形: 形状 58"/>
              <p:cNvSpPr/>
              <p:nvPr>
                <p:custDataLst>
                  <p:tags r:id="rId25"/>
                </p:custDataLst>
              </p:nvPr>
            </p:nvSpPr>
            <p:spPr>
              <a:xfrm flipV="1">
                <a:off x="5729963" y="2946131"/>
                <a:ext cx="670423" cy="882462"/>
              </a:xfrm>
              <a:custGeom>
                <a:gdLst>
                  <a:gd name="connsiteX0" fmla="*/ 305863 w 670423"/>
                  <a:gd name="connsiteY0" fmla="*/ 871078 h 882462"/>
                  <a:gd name="connsiteX1" fmla="*/ 265045 w 670423"/>
                  <a:gd name="connsiteY1" fmla="*/ 838764 h 882462"/>
                  <a:gd name="connsiteX2" fmla="*/ 277801 w 670423"/>
                  <a:gd name="connsiteY2" fmla="*/ 815804 h 882462"/>
                  <a:gd name="connsiteX3" fmla="*/ 314366 w 670423"/>
                  <a:gd name="connsiteY3" fmla="*/ 723115 h 882462"/>
                  <a:gd name="connsiteX4" fmla="*/ 306713 w 670423"/>
                  <a:gd name="connsiteY4" fmla="*/ 638078 h 882462"/>
                  <a:gd name="connsiteX5" fmla="*/ 227630 w 670423"/>
                  <a:gd name="connsiteY5" fmla="*/ 586206 h 882462"/>
                  <a:gd name="connsiteX6" fmla="*/ 157050 w 670423"/>
                  <a:gd name="connsiteY6" fmla="*/ 545389 h 882462"/>
                  <a:gd name="connsiteX7" fmla="*/ 142593 w 670423"/>
                  <a:gd name="connsiteY7" fmla="*/ 573451 h 882462"/>
                  <a:gd name="connsiteX8" fmla="*/ 72864 w 670423"/>
                  <a:gd name="connsiteY8" fmla="*/ 637228 h 882462"/>
                  <a:gd name="connsiteX9" fmla="*/ 67762 w 670423"/>
                  <a:gd name="connsiteY9" fmla="*/ 623622 h 882462"/>
                  <a:gd name="connsiteX10" fmla="*/ 11638 w 670423"/>
                  <a:gd name="connsiteY10" fmla="*/ 483313 h 882462"/>
                  <a:gd name="connsiteX11" fmla="*/ -267 w 670423"/>
                  <a:gd name="connsiteY11" fmla="*/ 430590 h 882462"/>
                  <a:gd name="connsiteX12" fmla="*/ 27795 w 670423"/>
                  <a:gd name="connsiteY12" fmla="*/ 364262 h 882462"/>
                  <a:gd name="connsiteX13" fmla="*/ 93272 w 670423"/>
                  <a:gd name="connsiteY13" fmla="*/ 351507 h 882462"/>
                  <a:gd name="connsiteX14" fmla="*/ 185962 w 670423"/>
                  <a:gd name="connsiteY14" fmla="*/ 478210 h 882462"/>
                  <a:gd name="connsiteX15" fmla="*/ 288856 w 670423"/>
                  <a:gd name="connsiteY15" fmla="*/ 550491 h 882462"/>
                  <a:gd name="connsiteX16" fmla="*/ 208922 w 670423"/>
                  <a:gd name="connsiteY16" fmla="*/ 316642 h 882462"/>
                  <a:gd name="connsiteX17" fmla="*/ 127287 w 670423"/>
                  <a:gd name="connsiteY17" fmla="*/ 190788 h 882462"/>
                  <a:gd name="connsiteX18" fmla="*/ 69462 w 670423"/>
                  <a:gd name="connsiteY18" fmla="*/ 108303 h 882462"/>
                  <a:gd name="connsiteX19" fmla="*/ 57557 w 670423"/>
                  <a:gd name="connsiteY19" fmla="*/ -543 h 882462"/>
                  <a:gd name="connsiteX20" fmla="*/ 162152 w 670423"/>
                  <a:gd name="connsiteY20" fmla="*/ 99799 h 882462"/>
                  <a:gd name="connsiteX21" fmla="*/ 181710 w 670423"/>
                  <a:gd name="connsiteY21" fmla="*/ 144018 h 882462"/>
                  <a:gd name="connsiteX22" fmla="*/ 208071 w 670423"/>
                  <a:gd name="connsiteY22" fmla="*/ 194190 h 882462"/>
                  <a:gd name="connsiteX23" fmla="*/ 288005 w 670423"/>
                  <a:gd name="connsiteY23" fmla="*/ 365112 h 882462"/>
                  <a:gd name="connsiteX24" fmla="*/ 342428 w 670423"/>
                  <a:gd name="connsiteY24" fmla="*/ 489265 h 882462"/>
                  <a:gd name="connsiteX25" fmla="*/ 387498 w 670423"/>
                  <a:gd name="connsiteY25" fmla="*/ 495218 h 882462"/>
                  <a:gd name="connsiteX26" fmla="*/ 440220 w 670423"/>
                  <a:gd name="connsiteY26" fmla="*/ 504572 h 882462"/>
                  <a:gd name="connsiteX27" fmla="*/ 450424 w 670423"/>
                  <a:gd name="connsiteY27" fmla="*/ 496068 h 882462"/>
                  <a:gd name="connsiteX28" fmla="*/ 482738 w 670423"/>
                  <a:gd name="connsiteY28" fmla="*/ 485864 h 882462"/>
                  <a:gd name="connsiteX29" fmla="*/ 618796 w 670423"/>
                  <a:gd name="connsiteY29" fmla="*/ 545389 h 882462"/>
                  <a:gd name="connsiteX30" fmla="*/ 634102 w 670423"/>
                  <a:gd name="connsiteY30" fmla="*/ 552192 h 882462"/>
                  <a:gd name="connsiteX31" fmla="*/ 669818 w 670423"/>
                  <a:gd name="connsiteY31" fmla="*/ 611717 h 882462"/>
                  <a:gd name="connsiteX32" fmla="*/ 573727 w 670423"/>
                  <a:gd name="connsiteY32" fmla="*/ 675494 h 882462"/>
                  <a:gd name="connsiteX33" fmla="*/ 447023 w 670423"/>
                  <a:gd name="connsiteY33" fmla="*/ 670392 h 882462"/>
                  <a:gd name="connsiteX34" fmla="*/ 396001 w 670423"/>
                  <a:gd name="connsiteY34" fmla="*/ 672093 h 882462"/>
                  <a:gd name="connsiteX35" fmla="*/ 396852 w 670423"/>
                  <a:gd name="connsiteY35" fmla="*/ 676345 h 882462"/>
                  <a:gd name="connsiteX36" fmla="*/ 413859 w 670423"/>
                  <a:gd name="connsiteY36" fmla="*/ 723965 h 882462"/>
                  <a:gd name="connsiteX37" fmla="*/ 418111 w 670423"/>
                  <a:gd name="connsiteY37" fmla="*/ 797096 h 882462"/>
                  <a:gd name="connsiteX38" fmla="*/ 423213 w 670423"/>
                  <a:gd name="connsiteY38" fmla="*/ 815804 h 882462"/>
                  <a:gd name="connsiteX39" fmla="*/ 398552 w 670423"/>
                  <a:gd name="connsiteY39" fmla="*/ 871078 h 882462"/>
                  <a:gd name="connsiteX40" fmla="*/ 305863 w 670423"/>
                  <a:gd name="connsiteY40" fmla="*/ 871078 h 882462"/>
                  <a:gd name="connsiteX41" fmla="*/ 496344 w 670423"/>
                  <a:gd name="connsiteY41" fmla="*/ 615969 h 882462"/>
                  <a:gd name="connsiteX42" fmla="*/ 384096 w 670423"/>
                  <a:gd name="connsiteY42" fmla="*/ 527531 h 882462"/>
                  <a:gd name="connsiteX43" fmla="*/ 346680 w 670423"/>
                  <a:gd name="connsiteY43" fmla="*/ 508823 h 882462"/>
                  <a:gd name="connsiteX44" fmla="*/ 352633 w 670423"/>
                  <a:gd name="connsiteY44" fmla="*/ 528382 h 882462"/>
                  <a:gd name="connsiteX45" fmla="*/ 420662 w 670423"/>
                  <a:gd name="connsiteY45" fmla="*/ 622772 h 882462"/>
                  <a:gd name="connsiteX46" fmla="*/ 469132 w 670423"/>
                  <a:gd name="connsiteY46" fmla="*/ 627874 h 882462"/>
                  <a:gd name="connsiteX47" fmla="*/ 496344 w 670423"/>
                  <a:gd name="connsiteY47" fmla="*/ 615969 h 8824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70423" h="882462">
                    <a:moveTo>
                      <a:pt x="305863" y="871078"/>
                    </a:moveTo>
                    <a:cubicBezTo>
                      <a:pt x="273549" y="862574"/>
                      <a:pt x="266746" y="857472"/>
                      <a:pt x="265045" y="838764"/>
                    </a:cubicBezTo>
                    <a:cubicBezTo>
                      <a:pt x="262494" y="820906"/>
                      <a:pt x="265896" y="815804"/>
                      <a:pt x="277801" y="815804"/>
                    </a:cubicBezTo>
                    <a:cubicBezTo>
                      <a:pt x="307564" y="815804"/>
                      <a:pt x="314366" y="797947"/>
                      <a:pt x="314366" y="723115"/>
                    </a:cubicBezTo>
                    <a:cubicBezTo>
                      <a:pt x="314366" y="682297"/>
                      <a:pt x="310965" y="644881"/>
                      <a:pt x="306713" y="638078"/>
                    </a:cubicBezTo>
                    <a:cubicBezTo>
                      <a:pt x="302461" y="631276"/>
                      <a:pt x="266746" y="608316"/>
                      <a:pt x="227630" y="586206"/>
                    </a:cubicBezTo>
                    <a:lnTo>
                      <a:pt x="157050" y="545389"/>
                    </a:lnTo>
                    <a:lnTo>
                      <a:pt x="142593" y="573451"/>
                    </a:lnTo>
                    <a:cubicBezTo>
                      <a:pt x="128988" y="598111"/>
                      <a:pt x="87320" y="637228"/>
                      <a:pt x="72864" y="637228"/>
                    </a:cubicBezTo>
                    <a:cubicBezTo>
                      <a:pt x="70313" y="637228"/>
                      <a:pt x="67762" y="631276"/>
                      <a:pt x="67762" y="623622"/>
                    </a:cubicBezTo>
                    <a:cubicBezTo>
                      <a:pt x="67762" y="604914"/>
                      <a:pt x="25243" y="499470"/>
                      <a:pt x="11638" y="483313"/>
                    </a:cubicBezTo>
                    <a:cubicBezTo>
                      <a:pt x="4835" y="476510"/>
                      <a:pt x="-267" y="452700"/>
                      <a:pt x="-267" y="430590"/>
                    </a:cubicBezTo>
                    <a:cubicBezTo>
                      <a:pt x="-267" y="398276"/>
                      <a:pt x="3984" y="387222"/>
                      <a:pt x="27795" y="364262"/>
                    </a:cubicBezTo>
                    <a:cubicBezTo>
                      <a:pt x="61809" y="329397"/>
                      <a:pt x="77115" y="325996"/>
                      <a:pt x="93272" y="351507"/>
                    </a:cubicBezTo>
                    <a:cubicBezTo>
                      <a:pt x="136641" y="419535"/>
                      <a:pt x="157900" y="449298"/>
                      <a:pt x="185962" y="478210"/>
                    </a:cubicBezTo>
                    <a:cubicBezTo>
                      <a:pt x="225929" y="520729"/>
                      <a:pt x="288856" y="564947"/>
                      <a:pt x="288856" y="550491"/>
                    </a:cubicBezTo>
                    <a:cubicBezTo>
                      <a:pt x="288856" y="523280"/>
                      <a:pt x="236984" y="371065"/>
                      <a:pt x="208922" y="316642"/>
                    </a:cubicBezTo>
                    <a:cubicBezTo>
                      <a:pt x="165553" y="229054"/>
                      <a:pt x="127287" y="171230"/>
                      <a:pt x="127287" y="190788"/>
                    </a:cubicBezTo>
                    <a:cubicBezTo>
                      <a:pt x="127287" y="212047"/>
                      <a:pt x="90721" y="160175"/>
                      <a:pt x="69462" y="108303"/>
                    </a:cubicBezTo>
                    <a:cubicBezTo>
                      <a:pt x="51605" y="66635"/>
                      <a:pt x="44802" y="-543"/>
                      <a:pt x="57557" y="-543"/>
                    </a:cubicBezTo>
                    <a:cubicBezTo>
                      <a:pt x="79667" y="-543"/>
                      <a:pt x="141743" y="58982"/>
                      <a:pt x="162152" y="99799"/>
                    </a:cubicBezTo>
                    <a:cubicBezTo>
                      <a:pt x="174907" y="124460"/>
                      <a:pt x="183411" y="144018"/>
                      <a:pt x="181710" y="144018"/>
                    </a:cubicBezTo>
                    <a:cubicBezTo>
                      <a:pt x="180009" y="144018"/>
                      <a:pt x="191914" y="166978"/>
                      <a:pt x="208071" y="194190"/>
                    </a:cubicBezTo>
                    <a:cubicBezTo>
                      <a:pt x="225078" y="222252"/>
                      <a:pt x="260794" y="299634"/>
                      <a:pt x="288005" y="365112"/>
                    </a:cubicBezTo>
                    <a:cubicBezTo>
                      <a:pt x="316067" y="431441"/>
                      <a:pt x="340728" y="487564"/>
                      <a:pt x="342428" y="489265"/>
                    </a:cubicBezTo>
                    <a:cubicBezTo>
                      <a:pt x="344129" y="490966"/>
                      <a:pt x="364538" y="494367"/>
                      <a:pt x="387498" y="495218"/>
                    </a:cubicBezTo>
                    <a:cubicBezTo>
                      <a:pt x="410457" y="496918"/>
                      <a:pt x="434267" y="501170"/>
                      <a:pt x="440220" y="504572"/>
                    </a:cubicBezTo>
                    <a:cubicBezTo>
                      <a:pt x="447023" y="507973"/>
                      <a:pt x="450424" y="505422"/>
                      <a:pt x="450424" y="496068"/>
                    </a:cubicBezTo>
                    <a:cubicBezTo>
                      <a:pt x="450424" y="484163"/>
                      <a:pt x="456377" y="482462"/>
                      <a:pt x="482738" y="485864"/>
                    </a:cubicBezTo>
                    <a:cubicBezTo>
                      <a:pt x="516753" y="490966"/>
                      <a:pt x="614544" y="532634"/>
                      <a:pt x="618796" y="545389"/>
                    </a:cubicBezTo>
                    <a:cubicBezTo>
                      <a:pt x="620497" y="548791"/>
                      <a:pt x="627300" y="552192"/>
                      <a:pt x="634102" y="552192"/>
                    </a:cubicBezTo>
                    <a:cubicBezTo>
                      <a:pt x="650259" y="552192"/>
                      <a:pt x="673219" y="590458"/>
                      <a:pt x="669818" y="611717"/>
                    </a:cubicBezTo>
                    <a:cubicBezTo>
                      <a:pt x="667267" y="628725"/>
                      <a:pt x="623048" y="657637"/>
                      <a:pt x="573727" y="675494"/>
                    </a:cubicBezTo>
                    <a:cubicBezTo>
                      <a:pt x="553318" y="683148"/>
                      <a:pt x="503997" y="681447"/>
                      <a:pt x="447023" y="670392"/>
                    </a:cubicBezTo>
                    <a:cubicBezTo>
                      <a:pt x="416410" y="664440"/>
                      <a:pt x="401954" y="665290"/>
                      <a:pt x="396001" y="672093"/>
                    </a:cubicBezTo>
                    <a:cubicBezTo>
                      <a:pt x="389198" y="679746"/>
                      <a:pt x="389198" y="680597"/>
                      <a:pt x="396852" y="676345"/>
                    </a:cubicBezTo>
                    <a:cubicBezTo>
                      <a:pt x="403654" y="672093"/>
                      <a:pt x="408757" y="686549"/>
                      <a:pt x="413859" y="723965"/>
                    </a:cubicBezTo>
                    <a:cubicBezTo>
                      <a:pt x="417260" y="753728"/>
                      <a:pt x="418961" y="786041"/>
                      <a:pt x="418111" y="797096"/>
                    </a:cubicBezTo>
                    <a:cubicBezTo>
                      <a:pt x="416410" y="807300"/>
                      <a:pt x="418961" y="815804"/>
                      <a:pt x="423213" y="815804"/>
                    </a:cubicBezTo>
                    <a:cubicBezTo>
                      <a:pt x="441070" y="815804"/>
                      <a:pt x="421512" y="860023"/>
                      <a:pt x="398552" y="871078"/>
                    </a:cubicBezTo>
                    <a:cubicBezTo>
                      <a:pt x="371341" y="885534"/>
                      <a:pt x="359436" y="885534"/>
                      <a:pt x="305863" y="871078"/>
                    </a:cubicBezTo>
                    <a:close/>
                    <a:moveTo>
                      <a:pt x="496344" y="615969"/>
                    </a:moveTo>
                    <a:cubicBezTo>
                      <a:pt x="489541" y="598962"/>
                      <a:pt x="427465" y="549641"/>
                      <a:pt x="384096" y="527531"/>
                    </a:cubicBezTo>
                    <a:lnTo>
                      <a:pt x="346680" y="508823"/>
                    </a:lnTo>
                    <a:lnTo>
                      <a:pt x="352633" y="528382"/>
                    </a:lnTo>
                    <a:cubicBezTo>
                      <a:pt x="363687" y="564097"/>
                      <a:pt x="402804" y="619371"/>
                      <a:pt x="420662" y="622772"/>
                    </a:cubicBezTo>
                    <a:cubicBezTo>
                      <a:pt x="430016" y="624473"/>
                      <a:pt x="452125" y="627024"/>
                      <a:pt x="469132" y="627874"/>
                    </a:cubicBezTo>
                    <a:cubicBezTo>
                      <a:pt x="493793" y="628725"/>
                      <a:pt x="499745" y="626173"/>
                      <a:pt x="496344" y="615969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6"/>
                </p:custDataLst>
              </p:nvPr>
            </p:nvSpPr>
            <p:spPr>
              <a:xfrm flipV="1">
                <a:off x="5528794" y="3067505"/>
                <a:ext cx="206100" cy="163820"/>
              </a:xfrm>
              <a:custGeom>
                <a:gdLst>
                  <a:gd name="connsiteX0" fmla="*/ 1531 w 206100"/>
                  <a:gd name="connsiteY0" fmla="*/ 157855 h 163820"/>
                  <a:gd name="connsiteX1" fmla="*/ 8334 w 206100"/>
                  <a:gd name="connsiteY1" fmla="*/ 129793 h 163820"/>
                  <a:gd name="connsiteX2" fmla="*/ 39797 w 206100"/>
                  <a:gd name="connsiteY2" fmla="*/ 8191 h 163820"/>
                  <a:gd name="connsiteX3" fmla="*/ 48301 w 206100"/>
                  <a:gd name="connsiteY3" fmla="*/ 9892 h 163820"/>
                  <a:gd name="connsiteX4" fmla="*/ 56805 w 206100"/>
                  <a:gd name="connsiteY4" fmla="*/ 4790 h 163820"/>
                  <a:gd name="connsiteX5" fmla="*/ 68710 w 206100"/>
                  <a:gd name="connsiteY5" fmla="*/ 5640 h 163820"/>
                  <a:gd name="connsiteX6" fmla="*/ 126534 w 206100"/>
                  <a:gd name="connsiteY6" fmla="*/ 13293 h 163820"/>
                  <a:gd name="connsiteX7" fmla="*/ 205618 w 206100"/>
                  <a:gd name="connsiteY7" fmla="*/ 54111 h 163820"/>
                  <a:gd name="connsiteX8" fmla="*/ 128235 w 206100"/>
                  <a:gd name="connsiteY8" fmla="*/ 142548 h 163820"/>
                  <a:gd name="connsiteX9" fmla="*/ 1531 w 206100"/>
                  <a:gd name="connsiteY9" fmla="*/ 157855 h 1638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100" h="163820">
                    <a:moveTo>
                      <a:pt x="1531" y="157855"/>
                    </a:moveTo>
                    <a:cubicBezTo>
                      <a:pt x="-1870" y="153603"/>
                      <a:pt x="1531" y="140848"/>
                      <a:pt x="8334" y="129793"/>
                    </a:cubicBezTo>
                    <a:cubicBezTo>
                      <a:pt x="18538" y="115337"/>
                      <a:pt x="39797" y="31151"/>
                      <a:pt x="39797" y="8191"/>
                    </a:cubicBezTo>
                    <a:cubicBezTo>
                      <a:pt x="39797" y="6491"/>
                      <a:pt x="44049" y="7341"/>
                      <a:pt x="48301" y="9892"/>
                    </a:cubicBezTo>
                    <a:cubicBezTo>
                      <a:pt x="53403" y="12443"/>
                      <a:pt x="56805" y="10742"/>
                      <a:pt x="56805" y="4790"/>
                    </a:cubicBezTo>
                    <a:cubicBezTo>
                      <a:pt x="56805" y="-2863"/>
                      <a:pt x="59356" y="-2863"/>
                      <a:pt x="68710" y="5640"/>
                    </a:cubicBezTo>
                    <a:cubicBezTo>
                      <a:pt x="76363" y="10742"/>
                      <a:pt x="101023" y="14144"/>
                      <a:pt x="126534" y="13293"/>
                    </a:cubicBezTo>
                    <a:cubicBezTo>
                      <a:pt x="195414" y="10742"/>
                      <a:pt x="209870" y="17545"/>
                      <a:pt x="205618" y="54111"/>
                    </a:cubicBezTo>
                    <a:cubicBezTo>
                      <a:pt x="201366" y="98330"/>
                      <a:pt x="176706" y="127242"/>
                      <a:pt x="128235" y="142548"/>
                    </a:cubicBezTo>
                    <a:cubicBezTo>
                      <a:pt x="71261" y="161256"/>
                      <a:pt x="7484" y="168910"/>
                      <a:pt x="1531" y="157855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7"/>
                </p:custDataLst>
              </p:nvPr>
            </p:nvSpPr>
            <p:spPr>
              <a:xfrm flipV="1">
                <a:off x="5502066" y="3337085"/>
                <a:ext cx="183345" cy="574366"/>
              </a:xfrm>
              <a:custGeom>
                <a:gdLst>
                  <a:gd name="connsiteX0" fmla="*/ 7891 w 183345"/>
                  <a:gd name="connsiteY0" fmla="*/ 540963 h 574366"/>
                  <a:gd name="connsiteX1" fmla="*/ 13843 w 183345"/>
                  <a:gd name="connsiteY1" fmla="*/ 306263 h 574366"/>
                  <a:gd name="connsiteX2" fmla="*/ 18945 w 183345"/>
                  <a:gd name="connsiteY2" fmla="*/ 82618 h 574366"/>
                  <a:gd name="connsiteX3" fmla="*/ 51259 w 183345"/>
                  <a:gd name="connsiteY3" fmla="*/ 23092 h 574366"/>
                  <a:gd name="connsiteX4" fmla="*/ 72518 w 183345"/>
                  <a:gd name="connsiteY4" fmla="*/ 10337 h 574366"/>
                  <a:gd name="connsiteX5" fmla="*/ 95478 w 183345"/>
                  <a:gd name="connsiteY5" fmla="*/ 132 h 574366"/>
                  <a:gd name="connsiteX6" fmla="*/ 159255 w 183345"/>
                  <a:gd name="connsiteY6" fmla="*/ 176157 h 574366"/>
                  <a:gd name="connsiteX7" fmla="*/ 168609 w 183345"/>
                  <a:gd name="connsiteY7" fmla="*/ 235683 h 574366"/>
                  <a:gd name="connsiteX8" fmla="*/ 182215 w 183345"/>
                  <a:gd name="connsiteY8" fmla="*/ 346230 h 574366"/>
                  <a:gd name="connsiteX9" fmla="*/ 152452 w 183345"/>
                  <a:gd name="connsiteY9" fmla="*/ 293507 h 574366"/>
                  <a:gd name="connsiteX10" fmla="*/ 103982 w 183345"/>
                  <a:gd name="connsiteY10" fmla="*/ 214424 h 574366"/>
                  <a:gd name="connsiteX11" fmla="*/ 82723 w 183345"/>
                  <a:gd name="connsiteY11" fmla="*/ 188913 h 574366"/>
                  <a:gd name="connsiteX12" fmla="*/ 88675 w 183345"/>
                  <a:gd name="connsiteY12" fmla="*/ 235683 h 574366"/>
                  <a:gd name="connsiteX13" fmla="*/ 96328 w 183345"/>
                  <a:gd name="connsiteY13" fmla="*/ 290956 h 574366"/>
                  <a:gd name="connsiteX14" fmla="*/ 104832 w 183345"/>
                  <a:gd name="connsiteY14" fmla="*/ 333474 h 574366"/>
                  <a:gd name="connsiteX15" fmla="*/ 120989 w 183345"/>
                  <a:gd name="connsiteY15" fmla="*/ 380244 h 574366"/>
                  <a:gd name="connsiteX16" fmla="*/ 160105 w 183345"/>
                  <a:gd name="connsiteY16" fmla="*/ 464430 h 574366"/>
                  <a:gd name="connsiteX17" fmla="*/ 35953 w 183345"/>
                  <a:gd name="connsiteY17" fmla="*/ 556269 h 574366"/>
                  <a:gd name="connsiteX18" fmla="*/ 237 w 183345"/>
                  <a:gd name="connsiteY18" fmla="*/ 574127 h 574366"/>
                  <a:gd name="connsiteX19" fmla="*/ 7891 w 183345"/>
                  <a:gd name="connsiteY19" fmla="*/ 540963 h 5743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3345" h="574366">
                    <a:moveTo>
                      <a:pt x="7891" y="540963"/>
                    </a:moveTo>
                    <a:cubicBezTo>
                      <a:pt x="12143" y="523105"/>
                      <a:pt x="14694" y="416810"/>
                      <a:pt x="13843" y="306263"/>
                    </a:cubicBezTo>
                    <a:cubicBezTo>
                      <a:pt x="12993" y="194865"/>
                      <a:pt x="15544" y="94523"/>
                      <a:pt x="18945" y="82618"/>
                    </a:cubicBezTo>
                    <a:cubicBezTo>
                      <a:pt x="28299" y="49453"/>
                      <a:pt x="43606" y="23092"/>
                      <a:pt x="51259" y="23092"/>
                    </a:cubicBezTo>
                    <a:cubicBezTo>
                      <a:pt x="55511" y="23092"/>
                      <a:pt x="64865" y="17140"/>
                      <a:pt x="72518" y="10337"/>
                    </a:cubicBezTo>
                    <a:cubicBezTo>
                      <a:pt x="79321" y="2684"/>
                      <a:pt x="89525" y="-1568"/>
                      <a:pt x="95478" y="132"/>
                    </a:cubicBezTo>
                    <a:cubicBezTo>
                      <a:pt x="109084" y="4384"/>
                      <a:pt x="158405" y="140442"/>
                      <a:pt x="159255" y="176157"/>
                    </a:cubicBezTo>
                    <a:cubicBezTo>
                      <a:pt x="160105" y="192314"/>
                      <a:pt x="163507" y="219526"/>
                      <a:pt x="168609" y="235683"/>
                    </a:cubicBezTo>
                    <a:cubicBezTo>
                      <a:pt x="177113" y="267996"/>
                      <a:pt x="187317" y="346230"/>
                      <a:pt x="182215" y="346230"/>
                    </a:cubicBezTo>
                    <a:cubicBezTo>
                      <a:pt x="180514" y="346230"/>
                      <a:pt x="167759" y="322420"/>
                      <a:pt x="152452" y="293507"/>
                    </a:cubicBezTo>
                    <a:cubicBezTo>
                      <a:pt x="137996" y="263745"/>
                      <a:pt x="115887" y="228880"/>
                      <a:pt x="103982" y="214424"/>
                    </a:cubicBezTo>
                    <a:lnTo>
                      <a:pt x="82723" y="188913"/>
                    </a:lnTo>
                    <a:lnTo>
                      <a:pt x="88675" y="235683"/>
                    </a:lnTo>
                    <a:cubicBezTo>
                      <a:pt x="91226" y="261194"/>
                      <a:pt x="94628" y="286704"/>
                      <a:pt x="96328" y="290956"/>
                    </a:cubicBezTo>
                    <a:cubicBezTo>
                      <a:pt x="97179" y="296058"/>
                      <a:pt x="100580" y="314766"/>
                      <a:pt x="104832" y="333474"/>
                    </a:cubicBezTo>
                    <a:cubicBezTo>
                      <a:pt x="108233" y="352182"/>
                      <a:pt x="115887" y="373441"/>
                      <a:pt x="120989" y="380244"/>
                    </a:cubicBezTo>
                    <a:cubicBezTo>
                      <a:pt x="141398" y="407456"/>
                      <a:pt x="160105" y="447423"/>
                      <a:pt x="160105" y="464430"/>
                    </a:cubicBezTo>
                    <a:cubicBezTo>
                      <a:pt x="160105" y="482288"/>
                      <a:pt x="113336" y="516302"/>
                      <a:pt x="35953" y="556269"/>
                    </a:cubicBezTo>
                    <a:lnTo>
                      <a:pt x="237" y="574127"/>
                    </a:lnTo>
                    <a:lnTo>
                      <a:pt x="7891" y="540963"/>
                    </a:ln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28"/>
                </p:custDataLst>
              </p:nvPr>
            </p:nvSpPr>
            <p:spPr>
              <a:xfrm flipV="1">
                <a:off x="6002439" y="3347452"/>
                <a:ext cx="687438" cy="563773"/>
              </a:xfrm>
              <a:custGeom>
                <a:gdLst>
                  <a:gd name="connsiteX0" fmla="*/ 107918 w 687438"/>
                  <a:gd name="connsiteY0" fmla="*/ 561152 h 563773"/>
                  <a:gd name="connsiteX1" fmla="*/ 51794 w 687438"/>
                  <a:gd name="connsiteY1" fmla="*/ 473565 h 563773"/>
                  <a:gd name="connsiteX2" fmla="*/ 16929 w 687438"/>
                  <a:gd name="connsiteY2" fmla="*/ 348562 h 563773"/>
                  <a:gd name="connsiteX3" fmla="*/ 44141 w 687438"/>
                  <a:gd name="connsiteY3" fmla="*/ 102807 h 563773"/>
                  <a:gd name="connsiteX4" fmla="*/ 363877 w 687438"/>
                  <a:gd name="connsiteY4" fmla="*/ 2465 h 563773"/>
                  <a:gd name="connsiteX5" fmla="*/ 458267 w 687438"/>
                  <a:gd name="connsiteY5" fmla="*/ 10118 h 563773"/>
                  <a:gd name="connsiteX6" fmla="*/ 556058 w 687438"/>
                  <a:gd name="connsiteY6" fmla="*/ 32227 h 563773"/>
                  <a:gd name="connsiteX7" fmla="*/ 619835 w 687438"/>
                  <a:gd name="connsiteY7" fmla="*/ 56888 h 563773"/>
                  <a:gd name="connsiteX8" fmla="*/ 648748 w 687438"/>
                  <a:gd name="connsiteY8" fmla="*/ 67092 h 563773"/>
                  <a:gd name="connsiteX9" fmla="*/ 659802 w 687438"/>
                  <a:gd name="connsiteY9" fmla="*/ 75596 h 563773"/>
                  <a:gd name="connsiteX10" fmla="*/ 671708 w 687438"/>
                  <a:gd name="connsiteY10" fmla="*/ 108760 h 563773"/>
                  <a:gd name="connsiteX11" fmla="*/ 675109 w 687438"/>
                  <a:gd name="connsiteY11" fmla="*/ 167435 h 563773"/>
                  <a:gd name="connsiteX12" fmla="*/ 657251 w 687438"/>
                  <a:gd name="connsiteY12" fmla="*/ 195497 h 563773"/>
                  <a:gd name="connsiteX13" fmla="*/ 625788 w 687438"/>
                  <a:gd name="connsiteY13" fmla="*/ 237165 h 563773"/>
                  <a:gd name="connsiteX14" fmla="*/ 576467 w 687438"/>
                  <a:gd name="connsiteY14" fmla="*/ 346011 h 563773"/>
                  <a:gd name="connsiteX15" fmla="*/ 559460 w 687438"/>
                  <a:gd name="connsiteY15" fmla="*/ 294989 h 563773"/>
                  <a:gd name="connsiteX16" fmla="*/ 527996 w 687438"/>
                  <a:gd name="connsiteY16" fmla="*/ 201449 h 563773"/>
                  <a:gd name="connsiteX17" fmla="*/ 201457 w 687438"/>
                  <a:gd name="connsiteY17" fmla="*/ 111311 h 563773"/>
                  <a:gd name="connsiteX18" fmla="*/ 66250 w 687438"/>
                  <a:gd name="connsiteY18" fmla="*/ 272880 h 563773"/>
                  <a:gd name="connsiteX19" fmla="*/ 160640 w 687438"/>
                  <a:gd name="connsiteY19" fmla="*/ 514382 h 563773"/>
                  <a:gd name="connsiteX20" fmla="*/ 164042 w 687438"/>
                  <a:gd name="connsiteY20" fmla="*/ 548397 h 563773"/>
                  <a:gd name="connsiteX21" fmla="*/ 107918 w 687438"/>
                  <a:gd name="connsiteY21" fmla="*/ 561152 h 5637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438" h="563773">
                    <a:moveTo>
                      <a:pt x="107918" y="561152"/>
                    </a:moveTo>
                    <a:cubicBezTo>
                      <a:pt x="77305" y="556050"/>
                      <a:pt x="71352" y="547547"/>
                      <a:pt x="51794" y="473565"/>
                    </a:cubicBezTo>
                    <a:cubicBezTo>
                      <a:pt x="42440" y="438700"/>
                      <a:pt x="27133" y="381726"/>
                      <a:pt x="16929" y="348562"/>
                    </a:cubicBezTo>
                    <a:cubicBezTo>
                      <a:pt x="-12834" y="245668"/>
                      <a:pt x="-5180" y="175938"/>
                      <a:pt x="44141" y="102807"/>
                    </a:cubicBezTo>
                    <a:cubicBezTo>
                      <a:pt x="98564" y="22023"/>
                      <a:pt x="199757" y="-10291"/>
                      <a:pt x="363877" y="2465"/>
                    </a:cubicBezTo>
                    <a:cubicBezTo>
                      <a:pt x="413198" y="5866"/>
                      <a:pt x="455716" y="9268"/>
                      <a:pt x="458267" y="10118"/>
                    </a:cubicBezTo>
                    <a:cubicBezTo>
                      <a:pt x="466770" y="12669"/>
                      <a:pt x="505887" y="21173"/>
                      <a:pt x="556058" y="32227"/>
                    </a:cubicBezTo>
                    <a:cubicBezTo>
                      <a:pt x="584120" y="38180"/>
                      <a:pt x="613033" y="49235"/>
                      <a:pt x="619835" y="56888"/>
                    </a:cubicBezTo>
                    <a:cubicBezTo>
                      <a:pt x="626638" y="64541"/>
                      <a:pt x="640244" y="68793"/>
                      <a:pt x="648748" y="67092"/>
                    </a:cubicBezTo>
                    <a:cubicBezTo>
                      <a:pt x="659802" y="64541"/>
                      <a:pt x="663204" y="67092"/>
                      <a:pt x="659802" y="75596"/>
                    </a:cubicBezTo>
                    <a:cubicBezTo>
                      <a:pt x="658102" y="82399"/>
                      <a:pt x="663204" y="96855"/>
                      <a:pt x="671708" y="108760"/>
                    </a:cubicBezTo>
                    <a:cubicBezTo>
                      <a:pt x="690416" y="133420"/>
                      <a:pt x="692116" y="152979"/>
                      <a:pt x="675109" y="167435"/>
                    </a:cubicBezTo>
                    <a:cubicBezTo>
                      <a:pt x="668306" y="172537"/>
                      <a:pt x="660653" y="186143"/>
                      <a:pt x="657251" y="195497"/>
                    </a:cubicBezTo>
                    <a:cubicBezTo>
                      <a:pt x="654700" y="205701"/>
                      <a:pt x="640244" y="224409"/>
                      <a:pt x="625788" y="237165"/>
                    </a:cubicBezTo>
                    <a:cubicBezTo>
                      <a:pt x="600277" y="260124"/>
                      <a:pt x="578168" y="307745"/>
                      <a:pt x="576467" y="346011"/>
                    </a:cubicBezTo>
                    <a:cubicBezTo>
                      <a:pt x="576467" y="357916"/>
                      <a:pt x="568814" y="334956"/>
                      <a:pt x="559460" y="294989"/>
                    </a:cubicBezTo>
                    <a:cubicBezTo>
                      <a:pt x="550956" y="255022"/>
                      <a:pt x="536500" y="213354"/>
                      <a:pt x="527996" y="201449"/>
                    </a:cubicBezTo>
                    <a:cubicBezTo>
                      <a:pt x="491431" y="152979"/>
                      <a:pt x="302651" y="101107"/>
                      <a:pt x="201457" y="111311"/>
                    </a:cubicBezTo>
                    <a:cubicBezTo>
                      <a:pt x="88359" y="124066"/>
                      <a:pt x="45841" y="174238"/>
                      <a:pt x="66250" y="272880"/>
                    </a:cubicBezTo>
                    <a:cubicBezTo>
                      <a:pt x="83257" y="357916"/>
                      <a:pt x="118972" y="448905"/>
                      <a:pt x="160640" y="514382"/>
                    </a:cubicBezTo>
                    <a:cubicBezTo>
                      <a:pt x="169994" y="528839"/>
                      <a:pt x="170844" y="536492"/>
                      <a:pt x="164042" y="548397"/>
                    </a:cubicBezTo>
                    <a:cubicBezTo>
                      <a:pt x="153837" y="563703"/>
                      <a:pt x="142782" y="566255"/>
                      <a:pt x="107918" y="561152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4" name="图形 25"/>
            <p:cNvGrpSpPr/>
            <p:nvPr>
              <p:custDataLst>
                <p:tags r:id="rId29"/>
              </p:custDataLst>
            </p:nvPr>
          </p:nvGrpSpPr>
          <p:grpSpPr>
            <a:xfrm>
              <a:off x="5207206" y="3351941"/>
              <a:ext cx="298272" cy="241063"/>
              <a:chOff x="7046379" y="2965651"/>
              <a:chExt cx="1148471" cy="928190"/>
            </a:xfrm>
            <a:solidFill>
              <a:srgbClr val="EAEDEF"/>
            </a:solidFill>
          </p:grpSpPr>
          <p:sp>
            <p:nvSpPr>
              <p:cNvPr id="66" name="任意多边形: 形状 65"/>
              <p:cNvSpPr/>
              <p:nvPr>
                <p:custDataLst>
                  <p:tags r:id="rId30"/>
                </p:custDataLst>
              </p:nvPr>
            </p:nvSpPr>
            <p:spPr>
              <a:xfrm>
                <a:off x="7046379" y="2965651"/>
                <a:ext cx="931877" cy="928190"/>
              </a:xfrm>
              <a:custGeom>
                <a:gdLst>
                  <a:gd name="connsiteX0" fmla="*/ 277067 w 931877"/>
                  <a:gd name="connsiteY0" fmla="*/ 6829 h 928190"/>
                  <a:gd name="connsiteX1" fmla="*/ 287514 w 931877"/>
                  <a:gd name="connsiteY1" fmla="*/ -184 h 928190"/>
                  <a:gd name="connsiteX2" fmla="*/ 321685 w 931877"/>
                  <a:gd name="connsiteY2" fmla="*/ 36411 h 928190"/>
                  <a:gd name="connsiteX3" fmla="*/ 330228 w 931877"/>
                  <a:gd name="connsiteY3" fmla="*/ 94883 h 928190"/>
                  <a:gd name="connsiteX4" fmla="*/ 327140 w 931877"/>
                  <a:gd name="connsiteY4" fmla="*/ 298611 h 928190"/>
                  <a:gd name="connsiteX5" fmla="*/ 312508 w 931877"/>
                  <a:gd name="connsiteY5" fmla="*/ 392928 h 928190"/>
                  <a:gd name="connsiteX6" fmla="*/ 279981 w 931877"/>
                  <a:gd name="connsiteY6" fmla="*/ 469120 h 928190"/>
                  <a:gd name="connsiteX7" fmla="*/ 277586 w 931877"/>
                  <a:gd name="connsiteY7" fmla="*/ 505658 h 928190"/>
                  <a:gd name="connsiteX8" fmla="*/ 360214 w 931877"/>
                  <a:gd name="connsiteY8" fmla="*/ 509468 h 928190"/>
                  <a:gd name="connsiteX9" fmla="*/ 412712 w 931877"/>
                  <a:gd name="connsiteY9" fmla="*/ 513220 h 928190"/>
                  <a:gd name="connsiteX10" fmla="*/ 498284 w 931877"/>
                  <a:gd name="connsiteY10" fmla="*/ 411024 h 928190"/>
                  <a:gd name="connsiteX11" fmla="*/ 524721 w 931877"/>
                  <a:gd name="connsiteY11" fmla="*/ 362567 h 928190"/>
                  <a:gd name="connsiteX12" fmla="*/ 603424 w 931877"/>
                  <a:gd name="connsiteY12" fmla="*/ 262160 h 928190"/>
                  <a:gd name="connsiteX13" fmla="*/ 670410 w 931877"/>
                  <a:gd name="connsiteY13" fmla="*/ 202043 h 928190"/>
                  <a:gd name="connsiteX14" fmla="*/ 686399 w 931877"/>
                  <a:gd name="connsiteY14" fmla="*/ 168536 h 928190"/>
                  <a:gd name="connsiteX15" fmla="*/ 710497 w 931877"/>
                  <a:gd name="connsiteY15" fmla="*/ 158002 h 928190"/>
                  <a:gd name="connsiteX16" fmla="*/ 744899 w 931877"/>
                  <a:gd name="connsiteY16" fmla="*/ 130093 h 928190"/>
                  <a:gd name="connsiteX17" fmla="*/ 839101 w 931877"/>
                  <a:gd name="connsiteY17" fmla="*/ 95374 h 928190"/>
                  <a:gd name="connsiteX18" fmla="*/ 924355 w 931877"/>
                  <a:gd name="connsiteY18" fmla="*/ 146573 h 928190"/>
                  <a:gd name="connsiteX19" fmla="*/ 913100 w 931877"/>
                  <a:gd name="connsiteY19" fmla="*/ 320632 h 928190"/>
                  <a:gd name="connsiteX20" fmla="*/ 846662 w 931877"/>
                  <a:gd name="connsiteY20" fmla="*/ 459423 h 928190"/>
                  <a:gd name="connsiteX21" fmla="*/ 824064 w 931877"/>
                  <a:gd name="connsiteY21" fmla="*/ 514894 h 928190"/>
                  <a:gd name="connsiteX22" fmla="*/ 769142 w 931877"/>
                  <a:gd name="connsiteY22" fmla="*/ 603958 h 928190"/>
                  <a:gd name="connsiteX23" fmla="*/ 691536 w 931877"/>
                  <a:gd name="connsiteY23" fmla="*/ 718679 h 928190"/>
                  <a:gd name="connsiteX24" fmla="*/ 656989 w 931877"/>
                  <a:gd name="connsiteY24" fmla="*/ 697496 h 928190"/>
                  <a:gd name="connsiteX25" fmla="*/ 634594 w 931877"/>
                  <a:gd name="connsiteY25" fmla="*/ 660640 h 928190"/>
                  <a:gd name="connsiteX26" fmla="*/ 628475 w 931877"/>
                  <a:gd name="connsiteY26" fmla="*/ 587565 h 928190"/>
                  <a:gd name="connsiteX27" fmla="*/ 645878 w 931877"/>
                  <a:gd name="connsiteY27" fmla="*/ 505110 h 928190"/>
                  <a:gd name="connsiteX28" fmla="*/ 661347 w 931877"/>
                  <a:gd name="connsiteY28" fmla="*/ 438817 h 928190"/>
                  <a:gd name="connsiteX29" fmla="*/ 702012 w 931877"/>
                  <a:gd name="connsiteY29" fmla="*/ 340777 h 928190"/>
                  <a:gd name="connsiteX30" fmla="*/ 728073 w 931877"/>
                  <a:gd name="connsiteY30" fmla="*/ 226459 h 928190"/>
                  <a:gd name="connsiteX31" fmla="*/ 646571 w 931877"/>
                  <a:gd name="connsiteY31" fmla="*/ 275955 h 928190"/>
                  <a:gd name="connsiteX32" fmla="*/ 567088 w 931877"/>
                  <a:gd name="connsiteY32" fmla="*/ 335639 h 928190"/>
                  <a:gd name="connsiteX33" fmla="*/ 521286 w 931877"/>
                  <a:gd name="connsiteY33" fmla="*/ 422626 h 928190"/>
                  <a:gd name="connsiteX34" fmla="*/ 499669 w 931877"/>
                  <a:gd name="connsiteY34" fmla="*/ 495932 h 928190"/>
                  <a:gd name="connsiteX35" fmla="*/ 489366 w 931877"/>
                  <a:gd name="connsiteY35" fmla="*/ 570739 h 928190"/>
                  <a:gd name="connsiteX36" fmla="*/ 504460 w 931877"/>
                  <a:gd name="connsiteY36" fmla="*/ 677813 h 928190"/>
                  <a:gd name="connsiteX37" fmla="*/ 502584 w 931877"/>
                  <a:gd name="connsiteY37" fmla="*/ 698015 h 928190"/>
                  <a:gd name="connsiteX38" fmla="*/ 456061 w 931877"/>
                  <a:gd name="connsiteY38" fmla="*/ 708376 h 928190"/>
                  <a:gd name="connsiteX39" fmla="*/ 356751 w 931877"/>
                  <a:gd name="connsiteY39" fmla="*/ 676802 h 928190"/>
                  <a:gd name="connsiteX40" fmla="*/ 330545 w 931877"/>
                  <a:gd name="connsiteY40" fmla="*/ 656917 h 928190"/>
                  <a:gd name="connsiteX41" fmla="*/ 270082 w 931877"/>
                  <a:gd name="connsiteY41" fmla="*/ 611029 h 928190"/>
                  <a:gd name="connsiteX42" fmla="*/ 231264 w 931877"/>
                  <a:gd name="connsiteY42" fmla="*/ 599138 h 928190"/>
                  <a:gd name="connsiteX43" fmla="*/ 166790 w 931877"/>
                  <a:gd name="connsiteY43" fmla="*/ 728723 h 928190"/>
                  <a:gd name="connsiteX44" fmla="*/ 111896 w 931877"/>
                  <a:gd name="connsiteY44" fmla="*/ 832679 h 928190"/>
                  <a:gd name="connsiteX45" fmla="*/ 39138 w 931877"/>
                  <a:gd name="connsiteY45" fmla="*/ 927314 h 928190"/>
                  <a:gd name="connsiteX46" fmla="*/ 17377 w 931877"/>
                  <a:gd name="connsiteY46" fmla="*/ 928006 h 928190"/>
                  <a:gd name="connsiteX47" fmla="*/ 15761 w 931877"/>
                  <a:gd name="connsiteY47" fmla="*/ 864426 h 928190"/>
                  <a:gd name="connsiteX48" fmla="*/ 378 w 931877"/>
                  <a:gd name="connsiteY48" fmla="*/ 826676 h 928190"/>
                  <a:gd name="connsiteX49" fmla="*/ 8777 w 931877"/>
                  <a:gd name="connsiteY49" fmla="*/ 744567 h 928190"/>
                  <a:gd name="connsiteX50" fmla="*/ 9008 w 931877"/>
                  <a:gd name="connsiteY50" fmla="*/ 670944 h 928190"/>
                  <a:gd name="connsiteX51" fmla="*/ 24448 w 931877"/>
                  <a:gd name="connsiteY51" fmla="*/ 631174 h 928190"/>
                  <a:gd name="connsiteX52" fmla="*/ 78302 w 931877"/>
                  <a:gd name="connsiteY52" fmla="*/ 556886 h 928190"/>
                  <a:gd name="connsiteX53" fmla="*/ 132445 w 931877"/>
                  <a:gd name="connsiteY53" fmla="*/ 460751 h 928190"/>
                  <a:gd name="connsiteX54" fmla="*/ 182605 w 931877"/>
                  <a:gd name="connsiteY54" fmla="*/ 343894 h 928190"/>
                  <a:gd name="connsiteX55" fmla="*/ 229879 w 931877"/>
                  <a:gd name="connsiteY55" fmla="*/ 211971 h 928190"/>
                  <a:gd name="connsiteX56" fmla="*/ 263819 w 931877"/>
                  <a:gd name="connsiteY56" fmla="*/ 136818 h 928190"/>
                  <a:gd name="connsiteX57" fmla="*/ 279433 w 931877"/>
                  <a:gd name="connsiteY57" fmla="*/ 61693 h 928190"/>
                  <a:gd name="connsiteX58" fmla="*/ 277067 w 931877"/>
                  <a:gd name="connsiteY58" fmla="*/ 6829 h 9281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931876" h="928190">
                    <a:moveTo>
                      <a:pt x="277067" y="6829"/>
                    </a:moveTo>
                    <a:cubicBezTo>
                      <a:pt x="280559" y="4491"/>
                      <a:pt x="284022" y="2125"/>
                      <a:pt x="287514" y="-184"/>
                    </a:cubicBezTo>
                    <a:cubicBezTo>
                      <a:pt x="298856" y="11908"/>
                      <a:pt x="313431" y="21750"/>
                      <a:pt x="321685" y="36411"/>
                    </a:cubicBezTo>
                    <a:cubicBezTo>
                      <a:pt x="328006" y="55200"/>
                      <a:pt x="326649" y="75518"/>
                      <a:pt x="330228" y="94883"/>
                    </a:cubicBezTo>
                    <a:cubicBezTo>
                      <a:pt x="346621" y="161782"/>
                      <a:pt x="337674" y="231539"/>
                      <a:pt x="327140" y="298611"/>
                    </a:cubicBezTo>
                    <a:cubicBezTo>
                      <a:pt x="326216" y="330560"/>
                      <a:pt x="318684" y="361730"/>
                      <a:pt x="312508" y="392928"/>
                    </a:cubicBezTo>
                    <a:cubicBezTo>
                      <a:pt x="307515" y="420634"/>
                      <a:pt x="289361" y="443088"/>
                      <a:pt x="279981" y="469120"/>
                    </a:cubicBezTo>
                    <a:cubicBezTo>
                      <a:pt x="277586" y="481127"/>
                      <a:pt x="279289" y="493537"/>
                      <a:pt x="277586" y="505658"/>
                    </a:cubicBezTo>
                    <a:cubicBezTo>
                      <a:pt x="305061" y="507736"/>
                      <a:pt x="332623" y="513393"/>
                      <a:pt x="360214" y="509468"/>
                    </a:cubicBezTo>
                    <a:cubicBezTo>
                      <a:pt x="377993" y="505831"/>
                      <a:pt x="395482" y="521532"/>
                      <a:pt x="412712" y="513220"/>
                    </a:cubicBezTo>
                    <a:cubicBezTo>
                      <a:pt x="453435" y="491430"/>
                      <a:pt x="474763" y="448658"/>
                      <a:pt x="498284" y="411024"/>
                    </a:cubicBezTo>
                    <a:cubicBezTo>
                      <a:pt x="509194" y="395930"/>
                      <a:pt x="511704" y="376218"/>
                      <a:pt x="524721" y="362567"/>
                    </a:cubicBezTo>
                    <a:cubicBezTo>
                      <a:pt x="552542" y="330358"/>
                      <a:pt x="576497" y="295090"/>
                      <a:pt x="603424" y="262160"/>
                    </a:cubicBezTo>
                    <a:cubicBezTo>
                      <a:pt x="625531" y="241929"/>
                      <a:pt x="647321" y="221235"/>
                      <a:pt x="670410" y="202043"/>
                    </a:cubicBezTo>
                    <a:cubicBezTo>
                      <a:pt x="679472" y="193154"/>
                      <a:pt x="681550" y="179705"/>
                      <a:pt x="686399" y="168536"/>
                    </a:cubicBezTo>
                    <a:cubicBezTo>
                      <a:pt x="694537" y="165246"/>
                      <a:pt x="702878" y="162360"/>
                      <a:pt x="710497" y="158002"/>
                    </a:cubicBezTo>
                    <a:cubicBezTo>
                      <a:pt x="721868" y="148680"/>
                      <a:pt x="730440" y="135144"/>
                      <a:pt x="744899" y="130093"/>
                    </a:cubicBezTo>
                    <a:cubicBezTo>
                      <a:pt x="776733" y="119761"/>
                      <a:pt x="809288" y="110959"/>
                      <a:pt x="839101" y="95374"/>
                    </a:cubicBezTo>
                    <a:cubicBezTo>
                      <a:pt x="870126" y="106831"/>
                      <a:pt x="900026" y="124032"/>
                      <a:pt x="924355" y="146573"/>
                    </a:cubicBezTo>
                    <a:cubicBezTo>
                      <a:pt x="943115" y="203659"/>
                      <a:pt x="923692" y="263747"/>
                      <a:pt x="913100" y="320632"/>
                    </a:cubicBezTo>
                    <a:cubicBezTo>
                      <a:pt x="904499" y="372148"/>
                      <a:pt x="874138" y="416219"/>
                      <a:pt x="846662" y="459423"/>
                    </a:cubicBezTo>
                    <a:cubicBezTo>
                      <a:pt x="835349" y="476191"/>
                      <a:pt x="832203" y="496654"/>
                      <a:pt x="824064" y="514894"/>
                    </a:cubicBezTo>
                    <a:cubicBezTo>
                      <a:pt x="811077" y="547593"/>
                      <a:pt x="788075" y="574693"/>
                      <a:pt x="769142" y="603958"/>
                    </a:cubicBezTo>
                    <a:cubicBezTo>
                      <a:pt x="743976" y="642660"/>
                      <a:pt x="716385" y="679746"/>
                      <a:pt x="691536" y="718679"/>
                    </a:cubicBezTo>
                    <a:cubicBezTo>
                      <a:pt x="679587" y="712417"/>
                      <a:pt x="667552" y="705865"/>
                      <a:pt x="656989" y="697496"/>
                    </a:cubicBezTo>
                    <a:cubicBezTo>
                      <a:pt x="649226" y="686355"/>
                      <a:pt x="652054" y="663296"/>
                      <a:pt x="634594" y="660640"/>
                    </a:cubicBezTo>
                    <a:cubicBezTo>
                      <a:pt x="630784" y="636542"/>
                      <a:pt x="623338" y="612097"/>
                      <a:pt x="628475" y="587565"/>
                    </a:cubicBezTo>
                    <a:cubicBezTo>
                      <a:pt x="632660" y="559801"/>
                      <a:pt x="635402" y="531373"/>
                      <a:pt x="645878" y="505110"/>
                    </a:cubicBezTo>
                    <a:cubicBezTo>
                      <a:pt x="651015" y="483060"/>
                      <a:pt x="652545" y="459914"/>
                      <a:pt x="661347" y="438817"/>
                    </a:cubicBezTo>
                    <a:cubicBezTo>
                      <a:pt x="674768" y="406089"/>
                      <a:pt x="685562" y="372206"/>
                      <a:pt x="702012" y="340777"/>
                    </a:cubicBezTo>
                    <a:cubicBezTo>
                      <a:pt x="718867" y="305567"/>
                      <a:pt x="733961" y="266143"/>
                      <a:pt x="728073" y="226459"/>
                    </a:cubicBezTo>
                    <a:cubicBezTo>
                      <a:pt x="695432" y="230875"/>
                      <a:pt x="669313" y="253617"/>
                      <a:pt x="646571" y="275955"/>
                    </a:cubicBezTo>
                    <a:cubicBezTo>
                      <a:pt x="618634" y="293763"/>
                      <a:pt x="591273" y="312840"/>
                      <a:pt x="567088" y="335639"/>
                    </a:cubicBezTo>
                    <a:cubicBezTo>
                      <a:pt x="541864" y="358670"/>
                      <a:pt x="536669" y="393678"/>
                      <a:pt x="521286" y="422626"/>
                    </a:cubicBezTo>
                    <a:cubicBezTo>
                      <a:pt x="508905" y="445455"/>
                      <a:pt x="509194" y="472151"/>
                      <a:pt x="499669" y="495932"/>
                    </a:cubicBezTo>
                    <a:cubicBezTo>
                      <a:pt x="490030" y="519482"/>
                      <a:pt x="484604" y="545284"/>
                      <a:pt x="489366" y="570739"/>
                    </a:cubicBezTo>
                    <a:cubicBezTo>
                      <a:pt x="496783" y="606065"/>
                      <a:pt x="492916" y="643209"/>
                      <a:pt x="504460" y="677813"/>
                    </a:cubicBezTo>
                    <a:cubicBezTo>
                      <a:pt x="507202" y="684508"/>
                      <a:pt x="504229" y="691435"/>
                      <a:pt x="502584" y="698015"/>
                    </a:cubicBezTo>
                    <a:cubicBezTo>
                      <a:pt x="485730" y="694812"/>
                      <a:pt x="470866" y="702056"/>
                      <a:pt x="456061" y="708376"/>
                    </a:cubicBezTo>
                    <a:cubicBezTo>
                      <a:pt x="420908" y="706125"/>
                      <a:pt x="388902" y="689848"/>
                      <a:pt x="356751" y="676802"/>
                    </a:cubicBezTo>
                    <a:cubicBezTo>
                      <a:pt x="345899" y="673281"/>
                      <a:pt x="338367" y="664652"/>
                      <a:pt x="330545" y="656917"/>
                    </a:cubicBezTo>
                    <a:cubicBezTo>
                      <a:pt x="311497" y="640265"/>
                      <a:pt x="292132" y="623583"/>
                      <a:pt x="270082" y="611029"/>
                    </a:cubicBezTo>
                    <a:cubicBezTo>
                      <a:pt x="257470" y="606122"/>
                      <a:pt x="244194" y="603150"/>
                      <a:pt x="231264" y="599138"/>
                    </a:cubicBezTo>
                    <a:cubicBezTo>
                      <a:pt x="220615" y="647307"/>
                      <a:pt x="189012" y="685836"/>
                      <a:pt x="166790" y="728723"/>
                    </a:cubicBezTo>
                    <a:cubicBezTo>
                      <a:pt x="148723" y="763471"/>
                      <a:pt x="130858" y="798364"/>
                      <a:pt x="111896" y="832679"/>
                    </a:cubicBezTo>
                    <a:cubicBezTo>
                      <a:pt x="93021" y="868149"/>
                      <a:pt x="62083" y="894730"/>
                      <a:pt x="39138" y="927314"/>
                    </a:cubicBezTo>
                    <a:cubicBezTo>
                      <a:pt x="33684" y="927487"/>
                      <a:pt x="22803" y="927833"/>
                      <a:pt x="17377" y="928006"/>
                    </a:cubicBezTo>
                    <a:cubicBezTo>
                      <a:pt x="15126" y="906851"/>
                      <a:pt x="19513" y="885466"/>
                      <a:pt x="15761" y="864426"/>
                    </a:cubicBezTo>
                    <a:cubicBezTo>
                      <a:pt x="12904" y="850775"/>
                      <a:pt x="-661" y="841626"/>
                      <a:pt x="378" y="826676"/>
                    </a:cubicBezTo>
                    <a:cubicBezTo>
                      <a:pt x="407" y="799114"/>
                      <a:pt x="7132" y="772043"/>
                      <a:pt x="8777" y="744567"/>
                    </a:cubicBezTo>
                    <a:cubicBezTo>
                      <a:pt x="11288" y="720036"/>
                      <a:pt x="6237" y="695447"/>
                      <a:pt x="9008" y="670944"/>
                    </a:cubicBezTo>
                    <a:cubicBezTo>
                      <a:pt x="10711" y="656484"/>
                      <a:pt x="22226" y="645604"/>
                      <a:pt x="24448" y="631174"/>
                    </a:cubicBezTo>
                    <a:cubicBezTo>
                      <a:pt x="31606" y="600235"/>
                      <a:pt x="61015" y="581879"/>
                      <a:pt x="78302" y="556886"/>
                    </a:cubicBezTo>
                    <a:cubicBezTo>
                      <a:pt x="98620" y="526207"/>
                      <a:pt x="118419" y="494922"/>
                      <a:pt x="132445" y="460751"/>
                    </a:cubicBezTo>
                    <a:cubicBezTo>
                      <a:pt x="149127" y="421760"/>
                      <a:pt x="169502" y="384356"/>
                      <a:pt x="182605" y="343894"/>
                    </a:cubicBezTo>
                    <a:cubicBezTo>
                      <a:pt x="197065" y="299448"/>
                      <a:pt x="216834" y="256907"/>
                      <a:pt x="229879" y="211971"/>
                    </a:cubicBezTo>
                    <a:cubicBezTo>
                      <a:pt x="236517" y="184929"/>
                      <a:pt x="254555" y="162764"/>
                      <a:pt x="263819" y="136818"/>
                    </a:cubicBezTo>
                    <a:cubicBezTo>
                      <a:pt x="270053" y="111969"/>
                      <a:pt x="277673" y="87350"/>
                      <a:pt x="279433" y="61693"/>
                    </a:cubicBezTo>
                    <a:cubicBezTo>
                      <a:pt x="284657" y="43511"/>
                      <a:pt x="283185" y="24665"/>
                      <a:pt x="277067" y="6829"/>
                    </a:cubicBezTo>
                    <a:close/>
                  </a:path>
                </a:pathLst>
              </a:custGeom>
              <a:grpFill/>
              <a:ln w="2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31"/>
                </p:custDataLst>
              </p:nvPr>
            </p:nvSpPr>
            <p:spPr>
              <a:xfrm>
                <a:off x="8022420" y="3411030"/>
                <a:ext cx="172431" cy="401770"/>
              </a:xfrm>
              <a:custGeom>
                <a:gdLst>
                  <a:gd name="connsiteX0" fmla="*/ 8028 w 172431"/>
                  <a:gd name="connsiteY0" fmla="*/ -228 h 401770"/>
                  <a:gd name="connsiteX1" fmla="*/ 60410 w 172431"/>
                  <a:gd name="connsiteY1" fmla="*/ 39484 h 401770"/>
                  <a:gd name="connsiteX2" fmla="*/ 95649 w 172431"/>
                  <a:gd name="connsiteY2" fmla="*/ 59081 h 401770"/>
                  <a:gd name="connsiteX3" fmla="*/ 149475 w 172431"/>
                  <a:gd name="connsiteY3" fmla="*/ 152330 h 401770"/>
                  <a:gd name="connsiteX4" fmla="*/ 168638 w 172431"/>
                  <a:gd name="connsiteY4" fmla="*/ 215506 h 401770"/>
                  <a:gd name="connsiteX5" fmla="*/ 170456 w 172431"/>
                  <a:gd name="connsiteY5" fmla="*/ 282694 h 401770"/>
                  <a:gd name="connsiteX6" fmla="*/ 145030 w 172431"/>
                  <a:gd name="connsiteY6" fmla="*/ 401513 h 401770"/>
                  <a:gd name="connsiteX7" fmla="*/ 106991 w 172431"/>
                  <a:gd name="connsiteY7" fmla="*/ 371239 h 401770"/>
                  <a:gd name="connsiteX8" fmla="*/ 56168 w 172431"/>
                  <a:gd name="connsiteY8" fmla="*/ 294729 h 401770"/>
                  <a:gd name="connsiteX9" fmla="*/ 30943 w 172431"/>
                  <a:gd name="connsiteY9" fmla="*/ 215419 h 401770"/>
                  <a:gd name="connsiteX10" fmla="*/ 43267 w 172431"/>
                  <a:gd name="connsiteY10" fmla="*/ 160353 h 401770"/>
                  <a:gd name="connsiteX11" fmla="*/ 29789 w 172431"/>
                  <a:gd name="connsiteY11" fmla="*/ 99082 h 401770"/>
                  <a:gd name="connsiteX12" fmla="*/ 178 w 172431"/>
                  <a:gd name="connsiteY12" fmla="*/ 9325 h 401770"/>
                  <a:gd name="connsiteX13" fmla="*/ 8028 w 172431"/>
                  <a:gd name="connsiteY13" fmla="*/ -228 h 40177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2431" h="401770">
                    <a:moveTo>
                      <a:pt x="8028" y="-228"/>
                    </a:moveTo>
                    <a:cubicBezTo>
                      <a:pt x="27798" y="9671"/>
                      <a:pt x="45460" y="23178"/>
                      <a:pt x="60410" y="39484"/>
                    </a:cubicBezTo>
                    <a:cubicBezTo>
                      <a:pt x="69444" y="50422"/>
                      <a:pt x="84942" y="50596"/>
                      <a:pt x="95649" y="59081"/>
                    </a:cubicBezTo>
                    <a:cubicBezTo>
                      <a:pt x="124164" y="82631"/>
                      <a:pt x="137757" y="118447"/>
                      <a:pt x="149475" y="152330"/>
                    </a:cubicBezTo>
                    <a:cubicBezTo>
                      <a:pt x="156574" y="173167"/>
                      <a:pt x="169186" y="192706"/>
                      <a:pt x="168638" y="215506"/>
                    </a:cubicBezTo>
                    <a:cubicBezTo>
                      <a:pt x="169850" y="237844"/>
                      <a:pt x="175709" y="260413"/>
                      <a:pt x="170456" y="282694"/>
                    </a:cubicBezTo>
                    <a:cubicBezTo>
                      <a:pt x="161452" y="322089"/>
                      <a:pt x="168753" y="366505"/>
                      <a:pt x="145030" y="401513"/>
                    </a:cubicBezTo>
                    <a:cubicBezTo>
                      <a:pt x="127396" y="402322"/>
                      <a:pt x="113543" y="386246"/>
                      <a:pt x="106991" y="371239"/>
                    </a:cubicBezTo>
                    <a:cubicBezTo>
                      <a:pt x="98478" y="340184"/>
                      <a:pt x="63498" y="326187"/>
                      <a:pt x="56168" y="294729"/>
                    </a:cubicBezTo>
                    <a:cubicBezTo>
                      <a:pt x="50136" y="267398"/>
                      <a:pt x="28028" y="244684"/>
                      <a:pt x="30943" y="215419"/>
                    </a:cubicBezTo>
                    <a:cubicBezTo>
                      <a:pt x="26297" y="193803"/>
                      <a:pt x="56860" y="181912"/>
                      <a:pt x="43267" y="160353"/>
                    </a:cubicBezTo>
                    <a:cubicBezTo>
                      <a:pt x="37697" y="140122"/>
                      <a:pt x="26528" y="120872"/>
                      <a:pt x="29789" y="99082"/>
                    </a:cubicBezTo>
                    <a:cubicBezTo>
                      <a:pt x="23959" y="68143"/>
                      <a:pt x="12877" y="38128"/>
                      <a:pt x="178" y="9325"/>
                    </a:cubicBezTo>
                    <a:cubicBezTo>
                      <a:pt x="2804" y="6121"/>
                      <a:pt x="5430" y="2946"/>
                      <a:pt x="8028" y="-228"/>
                    </a:cubicBezTo>
                    <a:close/>
                  </a:path>
                </a:pathLst>
              </a:custGeom>
              <a:grpFill/>
              <a:ln w="2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9" name="任意多边形: 形状 68"/>
            <p:cNvSpPr/>
            <p:nvPr>
              <p:custDataLst>
                <p:tags r:id="rId32"/>
              </p:custDataLst>
            </p:nvPr>
          </p:nvSpPr>
          <p:spPr>
            <a:xfrm flipV="1">
              <a:off x="5177849" y="3639572"/>
              <a:ext cx="474638" cy="361941"/>
            </a:xfrm>
            <a:custGeom>
              <a:gdLst>
                <a:gd name="connsiteX0" fmla="*/ 255937 w 1177999"/>
                <a:gd name="connsiteY0" fmla="*/ 874885 h 898296"/>
                <a:gd name="connsiteX1" fmla="*/ 244032 w 1177999"/>
                <a:gd name="connsiteY1" fmla="*/ 838319 h 898296"/>
                <a:gd name="connsiteX2" fmla="*/ 153043 w 1177999"/>
                <a:gd name="connsiteY2" fmla="*/ 618926 h 898296"/>
                <a:gd name="connsiteX3" fmla="*/ 146240 w 1177999"/>
                <a:gd name="connsiteY3" fmla="*/ 607021 h 898296"/>
                <a:gd name="connsiteX4" fmla="*/ 80762 w 1177999"/>
                <a:gd name="connsiteY4" fmla="*/ 523685 h 898296"/>
                <a:gd name="connsiteX5" fmla="*/ 72259 w 1177999"/>
                <a:gd name="connsiteY5" fmla="*/ 504977 h 898296"/>
                <a:gd name="connsiteX6" fmla="*/ 82463 w 1177999"/>
                <a:gd name="connsiteY6" fmla="*/ 453105 h 898296"/>
                <a:gd name="connsiteX7" fmla="*/ 176003 w 1177999"/>
                <a:gd name="connsiteY7" fmla="*/ 434397 h 898296"/>
                <a:gd name="connsiteX8" fmla="*/ 352028 w 1177999"/>
                <a:gd name="connsiteY8" fmla="*/ 552597 h 898296"/>
                <a:gd name="connsiteX9" fmla="*/ 409002 w 1177999"/>
                <a:gd name="connsiteY9" fmla="*/ 584061 h 898296"/>
                <a:gd name="connsiteX10" fmla="*/ 401349 w 1177999"/>
                <a:gd name="connsiteY10" fmla="*/ 560251 h 898296"/>
                <a:gd name="connsiteX11" fmla="*/ 389444 w 1177999"/>
                <a:gd name="connsiteY11" fmla="*/ 468412 h 898296"/>
                <a:gd name="connsiteX12" fmla="*/ 355429 w 1177999"/>
                <a:gd name="connsiteY12" fmla="*/ 367219 h 898296"/>
                <a:gd name="connsiteX13" fmla="*/ 175152 w 1177999"/>
                <a:gd name="connsiteY13" fmla="*/ 357865 h 898296"/>
                <a:gd name="connsiteX14" fmla="*/ 218521 w 1177999"/>
                <a:gd name="connsiteY14" fmla="*/ 334054 h 898296"/>
                <a:gd name="connsiteX15" fmla="*/ 316312 w 1177999"/>
                <a:gd name="connsiteY15" fmla="*/ 323850 h 898296"/>
                <a:gd name="connsiteX16" fmla="*/ 350327 w 1177999"/>
                <a:gd name="connsiteY16" fmla="*/ 298339 h 898296"/>
                <a:gd name="connsiteX17" fmla="*/ 246583 w 1177999"/>
                <a:gd name="connsiteY17" fmla="*/ 150376 h 898296"/>
                <a:gd name="connsiteX18" fmla="*/ 99470 w 1177999"/>
                <a:gd name="connsiteY18" fmla="*/ 61088 h 898296"/>
                <a:gd name="connsiteX19" fmla="*/ 52700 w 1177999"/>
                <a:gd name="connsiteY19" fmla="*/ 143573 h 898296"/>
                <a:gd name="connsiteX20" fmla="*/ 43346 w 1177999"/>
                <a:gd name="connsiteY20" fmla="*/ 203099 h 898296"/>
                <a:gd name="connsiteX21" fmla="*/ 32292 w 1177999"/>
                <a:gd name="connsiteY21" fmla="*/ 182690 h 898296"/>
                <a:gd name="connsiteX22" fmla="*/ 12733 w 1177999"/>
                <a:gd name="connsiteY22" fmla="*/ 136771 h 898296"/>
                <a:gd name="connsiteX23" fmla="*/ 6781 w 1177999"/>
                <a:gd name="connsiteY23" fmla="*/ 75544 h 898296"/>
                <a:gd name="connsiteX24" fmla="*/ 33142 w 1177999"/>
                <a:gd name="connsiteY24" fmla="*/ 39829 h 898296"/>
                <a:gd name="connsiteX25" fmla="*/ 176853 w 1177999"/>
                <a:gd name="connsiteY25" fmla="*/ 30475 h 898296"/>
                <a:gd name="connsiteX26" fmla="*/ 273794 w 1177999"/>
                <a:gd name="connsiteY26" fmla="*/ 89150 h 898296"/>
                <a:gd name="connsiteX27" fmla="*/ 352878 w 1177999"/>
                <a:gd name="connsiteY27" fmla="*/ 192044 h 898296"/>
                <a:gd name="connsiteX28" fmla="*/ 444717 w 1177999"/>
                <a:gd name="connsiteY28" fmla="*/ 259223 h 898296"/>
                <a:gd name="connsiteX29" fmla="*/ 613939 w 1177999"/>
                <a:gd name="connsiteY29" fmla="*/ 149526 h 898296"/>
                <a:gd name="connsiteX30" fmla="*/ 1077386 w 1177999"/>
                <a:gd name="connsiteY30" fmla="*/ 4964 h 898296"/>
                <a:gd name="connsiteX31" fmla="*/ 1176879 w 1177999"/>
                <a:gd name="connsiteY31" fmla="*/ 55136 h 898296"/>
                <a:gd name="connsiteX32" fmla="*/ 1161572 w 1177999"/>
                <a:gd name="connsiteY32" fmla="*/ 90851 h 898296"/>
                <a:gd name="connsiteX33" fmla="*/ 1149667 w 1177999"/>
                <a:gd name="connsiteY33" fmla="*/ 112110 h 898296"/>
                <a:gd name="connsiteX34" fmla="*/ 911566 w 1177999"/>
                <a:gd name="connsiteY34" fmla="*/ 169935 h 898296"/>
                <a:gd name="connsiteX35" fmla="*/ 647954 w 1177999"/>
                <a:gd name="connsiteY35" fmla="*/ 250719 h 898296"/>
                <a:gd name="connsiteX36" fmla="*/ 497439 w 1177999"/>
                <a:gd name="connsiteY36" fmla="*/ 315346 h 898296"/>
                <a:gd name="connsiteX37" fmla="*/ 435363 w 1177999"/>
                <a:gd name="connsiteY37" fmla="*/ 345109 h 898296"/>
                <a:gd name="connsiteX38" fmla="*/ 448118 w 1177999"/>
                <a:gd name="connsiteY38" fmla="*/ 387627 h 898296"/>
                <a:gd name="connsiteX39" fmla="*/ 460874 w 1177999"/>
                <a:gd name="connsiteY39" fmla="*/ 499875 h 898296"/>
                <a:gd name="connsiteX40" fmla="*/ 470228 w 1177999"/>
                <a:gd name="connsiteY40" fmla="*/ 593415 h 898296"/>
                <a:gd name="connsiteX41" fmla="*/ 676866 w 1177999"/>
                <a:gd name="connsiteY41" fmla="*/ 673349 h 898296"/>
                <a:gd name="connsiteX42" fmla="*/ 737242 w 1177999"/>
                <a:gd name="connsiteY42" fmla="*/ 684404 h 898296"/>
                <a:gd name="connsiteX43" fmla="*/ 778909 w 1177999"/>
                <a:gd name="connsiteY43" fmla="*/ 720119 h 898296"/>
                <a:gd name="connsiteX44" fmla="*/ 715982 w 1177999"/>
                <a:gd name="connsiteY44" fmla="*/ 754133 h 898296"/>
                <a:gd name="connsiteX45" fmla="*/ 639450 w 1177999"/>
                <a:gd name="connsiteY45" fmla="*/ 757535 h 898296"/>
                <a:gd name="connsiteX46" fmla="*/ 537406 w 1177999"/>
                <a:gd name="connsiteY46" fmla="*/ 719268 h 898296"/>
                <a:gd name="connsiteX47" fmla="*/ 253386 w 1177999"/>
                <a:gd name="connsiteY47" fmla="*/ 603619 h 898296"/>
                <a:gd name="connsiteX48" fmla="*/ 223623 w 1177999"/>
                <a:gd name="connsiteY48" fmla="*/ 591714 h 898296"/>
                <a:gd name="connsiteX49" fmla="*/ 225324 w 1177999"/>
                <a:gd name="connsiteY49" fmla="*/ 607021 h 898296"/>
                <a:gd name="connsiteX50" fmla="*/ 239780 w 1177999"/>
                <a:gd name="connsiteY50" fmla="*/ 629130 h 898296"/>
                <a:gd name="connsiteX51" fmla="*/ 248283 w 1177999"/>
                <a:gd name="connsiteY51" fmla="*/ 645287 h 898296"/>
                <a:gd name="connsiteX52" fmla="*/ 298455 w 1177999"/>
                <a:gd name="connsiteY52" fmla="*/ 720119 h 898296"/>
                <a:gd name="connsiteX53" fmla="*/ 352028 w 1177999"/>
                <a:gd name="connsiteY53" fmla="*/ 789848 h 898296"/>
                <a:gd name="connsiteX54" fmla="*/ 318013 w 1177999"/>
                <a:gd name="connsiteY54" fmla="*/ 864680 h 898296"/>
                <a:gd name="connsiteX55" fmla="*/ 269543 w 1177999"/>
                <a:gd name="connsiteY55" fmla="*/ 897844 h 898296"/>
                <a:gd name="connsiteX56" fmla="*/ 255937 w 1177999"/>
                <a:gd name="connsiteY56" fmla="*/ 874885 h 8982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77999" h="898296">
                  <a:moveTo>
                    <a:pt x="255937" y="874885"/>
                  </a:moveTo>
                  <a:cubicBezTo>
                    <a:pt x="250835" y="861279"/>
                    <a:pt x="245732" y="845122"/>
                    <a:pt x="244032" y="838319"/>
                  </a:cubicBezTo>
                  <a:cubicBezTo>
                    <a:pt x="233827" y="792399"/>
                    <a:pt x="164098" y="624028"/>
                    <a:pt x="153043" y="618926"/>
                  </a:cubicBezTo>
                  <a:cubicBezTo>
                    <a:pt x="148791" y="617225"/>
                    <a:pt x="146240" y="612123"/>
                    <a:pt x="146240" y="607021"/>
                  </a:cubicBezTo>
                  <a:cubicBezTo>
                    <a:pt x="146240" y="590864"/>
                    <a:pt x="94368" y="523685"/>
                    <a:pt x="80762" y="523685"/>
                  </a:cubicBezTo>
                  <a:cubicBezTo>
                    <a:pt x="71408" y="523685"/>
                    <a:pt x="68857" y="518583"/>
                    <a:pt x="72259" y="504977"/>
                  </a:cubicBezTo>
                  <a:cubicBezTo>
                    <a:pt x="74810" y="493922"/>
                    <a:pt x="79912" y="470963"/>
                    <a:pt x="82463" y="453105"/>
                  </a:cubicBezTo>
                  <a:cubicBezTo>
                    <a:pt x="92667" y="397832"/>
                    <a:pt x="128382" y="390178"/>
                    <a:pt x="176003" y="434397"/>
                  </a:cubicBezTo>
                  <a:cubicBezTo>
                    <a:pt x="210868" y="467561"/>
                    <a:pt x="264440" y="503276"/>
                    <a:pt x="352028" y="552597"/>
                  </a:cubicBezTo>
                  <a:lnTo>
                    <a:pt x="409002" y="584061"/>
                  </a:lnTo>
                  <a:lnTo>
                    <a:pt x="401349" y="560251"/>
                  </a:lnTo>
                  <a:cubicBezTo>
                    <a:pt x="397097" y="547495"/>
                    <a:pt x="391995" y="505828"/>
                    <a:pt x="389444" y="468412"/>
                  </a:cubicBezTo>
                  <a:cubicBezTo>
                    <a:pt x="383491" y="375722"/>
                    <a:pt x="378389" y="360416"/>
                    <a:pt x="355429" y="367219"/>
                  </a:cubicBezTo>
                  <a:cubicBezTo>
                    <a:pt x="295053" y="387627"/>
                    <a:pt x="213419" y="383375"/>
                    <a:pt x="175152" y="357865"/>
                  </a:cubicBezTo>
                  <a:cubicBezTo>
                    <a:pt x="139437" y="334905"/>
                    <a:pt x="151342" y="328102"/>
                    <a:pt x="218521" y="334054"/>
                  </a:cubicBezTo>
                  <a:cubicBezTo>
                    <a:pt x="270393" y="338306"/>
                    <a:pt x="289951" y="335755"/>
                    <a:pt x="316312" y="323850"/>
                  </a:cubicBezTo>
                  <a:cubicBezTo>
                    <a:pt x="335020" y="315346"/>
                    <a:pt x="350327" y="304292"/>
                    <a:pt x="350327" y="298339"/>
                  </a:cubicBezTo>
                  <a:cubicBezTo>
                    <a:pt x="350327" y="280482"/>
                    <a:pt x="285699" y="188643"/>
                    <a:pt x="246583" y="150376"/>
                  </a:cubicBezTo>
                  <a:cubicBezTo>
                    <a:pt x="206616" y="112110"/>
                    <a:pt x="138587" y="70442"/>
                    <a:pt x="99470" y="61088"/>
                  </a:cubicBezTo>
                  <a:cubicBezTo>
                    <a:pt x="61204" y="51734"/>
                    <a:pt x="52700" y="67041"/>
                    <a:pt x="52700" y="143573"/>
                  </a:cubicBezTo>
                  <a:cubicBezTo>
                    <a:pt x="52700" y="192894"/>
                    <a:pt x="50149" y="209902"/>
                    <a:pt x="43346" y="203099"/>
                  </a:cubicBezTo>
                  <a:cubicBezTo>
                    <a:pt x="38244" y="197997"/>
                    <a:pt x="33992" y="188643"/>
                    <a:pt x="32292" y="182690"/>
                  </a:cubicBezTo>
                  <a:cubicBezTo>
                    <a:pt x="31441" y="175887"/>
                    <a:pt x="22938" y="155478"/>
                    <a:pt x="12733" y="136771"/>
                  </a:cubicBezTo>
                  <a:cubicBezTo>
                    <a:pt x="-2573" y="106157"/>
                    <a:pt x="-3424" y="100205"/>
                    <a:pt x="6781" y="75544"/>
                  </a:cubicBezTo>
                  <a:cubicBezTo>
                    <a:pt x="13584" y="60238"/>
                    <a:pt x="25489" y="44931"/>
                    <a:pt x="33142" y="39829"/>
                  </a:cubicBezTo>
                  <a:cubicBezTo>
                    <a:pt x="62905" y="24523"/>
                    <a:pt x="127532" y="20271"/>
                    <a:pt x="176853" y="30475"/>
                  </a:cubicBezTo>
                  <a:cubicBezTo>
                    <a:pt x="220222" y="39829"/>
                    <a:pt x="232127" y="47483"/>
                    <a:pt x="273794" y="89150"/>
                  </a:cubicBezTo>
                  <a:cubicBezTo>
                    <a:pt x="299305" y="115511"/>
                    <a:pt x="335020" y="162281"/>
                    <a:pt x="352878" y="192044"/>
                  </a:cubicBezTo>
                  <a:cubicBezTo>
                    <a:pt x="407301" y="284733"/>
                    <a:pt x="402199" y="281332"/>
                    <a:pt x="444717" y="259223"/>
                  </a:cubicBezTo>
                  <a:cubicBezTo>
                    <a:pt x="492337" y="235412"/>
                    <a:pt x="534855" y="208201"/>
                    <a:pt x="613939" y="149526"/>
                  </a:cubicBezTo>
                  <a:cubicBezTo>
                    <a:pt x="779760" y="27924"/>
                    <a:pt x="924321" y="-17145"/>
                    <a:pt x="1077386" y="4964"/>
                  </a:cubicBezTo>
                  <a:cubicBezTo>
                    <a:pt x="1173477" y="19421"/>
                    <a:pt x="1181981" y="23672"/>
                    <a:pt x="1176879" y="55136"/>
                  </a:cubicBezTo>
                  <a:cubicBezTo>
                    <a:pt x="1175178" y="69592"/>
                    <a:pt x="1168375" y="85749"/>
                    <a:pt x="1161572" y="90851"/>
                  </a:cubicBezTo>
                  <a:cubicBezTo>
                    <a:pt x="1154769" y="95953"/>
                    <a:pt x="1149667" y="106157"/>
                    <a:pt x="1149667" y="112110"/>
                  </a:cubicBezTo>
                  <a:cubicBezTo>
                    <a:pt x="1149667" y="135920"/>
                    <a:pt x="1036569" y="163132"/>
                    <a:pt x="911566" y="169935"/>
                  </a:cubicBezTo>
                  <a:cubicBezTo>
                    <a:pt x="823978" y="174186"/>
                    <a:pt x="795916" y="183540"/>
                    <a:pt x="647954" y="250719"/>
                  </a:cubicBezTo>
                  <a:cubicBezTo>
                    <a:pt x="598633" y="273679"/>
                    <a:pt x="530604" y="302591"/>
                    <a:pt x="497439" y="315346"/>
                  </a:cubicBezTo>
                  <a:cubicBezTo>
                    <a:pt x="463425" y="328952"/>
                    <a:pt x="435363" y="341708"/>
                    <a:pt x="435363" y="345109"/>
                  </a:cubicBezTo>
                  <a:cubicBezTo>
                    <a:pt x="435363" y="348511"/>
                    <a:pt x="441316" y="368069"/>
                    <a:pt x="448118" y="387627"/>
                  </a:cubicBezTo>
                  <a:cubicBezTo>
                    <a:pt x="455772" y="409737"/>
                    <a:pt x="460874" y="453955"/>
                    <a:pt x="460874" y="499875"/>
                  </a:cubicBezTo>
                  <a:cubicBezTo>
                    <a:pt x="460874" y="541543"/>
                    <a:pt x="465126" y="583210"/>
                    <a:pt x="470228" y="593415"/>
                  </a:cubicBezTo>
                  <a:cubicBezTo>
                    <a:pt x="486385" y="623177"/>
                    <a:pt x="640300" y="682703"/>
                    <a:pt x="676866" y="673349"/>
                  </a:cubicBezTo>
                  <a:cubicBezTo>
                    <a:pt x="687070" y="670798"/>
                    <a:pt x="714282" y="675900"/>
                    <a:pt x="737242" y="684404"/>
                  </a:cubicBezTo>
                  <a:cubicBezTo>
                    <a:pt x="771256" y="697159"/>
                    <a:pt x="778909" y="703962"/>
                    <a:pt x="778909" y="720119"/>
                  </a:cubicBezTo>
                  <a:cubicBezTo>
                    <a:pt x="778909" y="738827"/>
                    <a:pt x="772957" y="742228"/>
                    <a:pt x="715982" y="754133"/>
                  </a:cubicBezTo>
                  <a:cubicBezTo>
                    <a:pt x="666661" y="764338"/>
                    <a:pt x="649654" y="765188"/>
                    <a:pt x="639450" y="757535"/>
                  </a:cubicBezTo>
                  <a:cubicBezTo>
                    <a:pt x="632647" y="752432"/>
                    <a:pt x="586727" y="735425"/>
                    <a:pt x="537406" y="719268"/>
                  </a:cubicBezTo>
                  <a:cubicBezTo>
                    <a:pt x="444717" y="690356"/>
                    <a:pt x="282298" y="624028"/>
                    <a:pt x="253386" y="603619"/>
                  </a:cubicBezTo>
                  <a:cubicBezTo>
                    <a:pt x="244032" y="596816"/>
                    <a:pt x="230426" y="591714"/>
                    <a:pt x="223623" y="591714"/>
                  </a:cubicBezTo>
                  <a:cubicBezTo>
                    <a:pt x="214269" y="591714"/>
                    <a:pt x="214269" y="594265"/>
                    <a:pt x="225324" y="607021"/>
                  </a:cubicBezTo>
                  <a:cubicBezTo>
                    <a:pt x="233827" y="615524"/>
                    <a:pt x="239780" y="625729"/>
                    <a:pt x="239780" y="629130"/>
                  </a:cubicBezTo>
                  <a:cubicBezTo>
                    <a:pt x="239780" y="632531"/>
                    <a:pt x="244032" y="639334"/>
                    <a:pt x="248283" y="645287"/>
                  </a:cubicBezTo>
                  <a:cubicBezTo>
                    <a:pt x="253386" y="651239"/>
                    <a:pt x="276345" y="684404"/>
                    <a:pt x="298455" y="720119"/>
                  </a:cubicBezTo>
                  <a:cubicBezTo>
                    <a:pt x="321415" y="755834"/>
                    <a:pt x="346075" y="787297"/>
                    <a:pt x="352028" y="789848"/>
                  </a:cubicBezTo>
                  <a:cubicBezTo>
                    <a:pt x="376688" y="799202"/>
                    <a:pt x="362232" y="830666"/>
                    <a:pt x="318013" y="864680"/>
                  </a:cubicBezTo>
                  <a:cubicBezTo>
                    <a:pt x="293353" y="882538"/>
                    <a:pt x="271243" y="897844"/>
                    <a:pt x="269543" y="897844"/>
                  </a:cubicBezTo>
                  <a:cubicBezTo>
                    <a:pt x="266991" y="897844"/>
                    <a:pt x="261039" y="887640"/>
                    <a:pt x="255937" y="874885"/>
                  </a:cubicBezTo>
                  <a:close/>
                </a:path>
              </a:pathLst>
            </a:custGeom>
            <a:solidFill>
              <a:srgbClr val="EAEDEF"/>
            </a:solidFill>
            <a:ln w="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17" name="图片 11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827" y="3069538"/>
            <a:ext cx="2315271" cy="1915550"/>
          </a:xfrm>
          <a:prstGeom prst="rect">
            <a:avLst/>
          </a:prstGeom>
        </p:spPr>
      </p:pic>
      <p:pic>
        <p:nvPicPr>
          <p:cNvPr id="111" name="图片 110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" y="4224597"/>
            <a:ext cx="2800308" cy="2695765"/>
          </a:xfrm>
          <a:prstGeom prst="rect">
            <a:avLst/>
          </a:prstGeom>
        </p:spPr>
      </p:pic>
      <p:pic>
        <p:nvPicPr>
          <p:cNvPr id="113" name="图片 112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53" y="4404111"/>
            <a:ext cx="1907658" cy="2484392"/>
          </a:xfrm>
          <a:prstGeom prst="rect">
            <a:avLst/>
          </a:prstGeom>
        </p:spPr>
      </p:pic>
      <p:grpSp>
        <p:nvGrpSpPr>
          <p:cNvPr id="40" name="PA-图形 25" title=""/>
          <p:cNvGrpSpPr/>
          <p:nvPr>
            <p:custDataLst>
              <p:tags r:id="rId13"/>
            </p:custDataLst>
          </p:nvPr>
        </p:nvGrpSpPr>
        <p:grpSpPr>
          <a:xfrm>
            <a:off x="377825" y="504190"/>
            <a:ext cx="2470785" cy="1911350"/>
            <a:chOff x="2462273" y="2985709"/>
            <a:chExt cx="1172995" cy="890191"/>
          </a:xfrm>
          <a:blipFill dpi="0" rotWithShape="1">
            <a:blip r:embed="rId11">
              <a:alphaModFix amt="9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44" name="PA-任意多边形 43"/>
            <p:cNvSpPr/>
            <p:nvPr>
              <p:custDataLst>
                <p:tags r:id="rId14"/>
              </p:custDataLst>
            </p:nvPr>
          </p:nvSpPr>
          <p:spPr>
            <a:xfrm>
              <a:off x="2906102" y="2985709"/>
              <a:ext cx="476944" cy="622901"/>
            </a:xfrm>
            <a:custGeom>
              <a:gdLst>
                <a:gd name="connsiteX0" fmla="*/ 243146 w 476944"/>
                <a:gd name="connsiteY0" fmla="*/ -152 h 622901"/>
                <a:gd name="connsiteX1" fmla="*/ 302455 w 476944"/>
                <a:gd name="connsiteY1" fmla="*/ 43081 h 622901"/>
                <a:gd name="connsiteX2" fmla="*/ 322831 w 476944"/>
                <a:gd name="connsiteY2" fmla="*/ 88450 h 622901"/>
                <a:gd name="connsiteX3" fmla="*/ 437495 w 476944"/>
                <a:gd name="connsiteY3" fmla="*/ 135407 h 622901"/>
                <a:gd name="connsiteX4" fmla="*/ 461651 w 476944"/>
                <a:gd name="connsiteY4" fmla="*/ 165306 h 622901"/>
                <a:gd name="connsiteX5" fmla="*/ 476139 w 476944"/>
                <a:gd name="connsiteY5" fmla="*/ 255381 h 622901"/>
                <a:gd name="connsiteX6" fmla="*/ 456687 w 476944"/>
                <a:gd name="connsiteY6" fmla="*/ 295007 h 622901"/>
                <a:gd name="connsiteX7" fmla="*/ 449703 w 476944"/>
                <a:gd name="connsiteY7" fmla="*/ 335902 h 622901"/>
                <a:gd name="connsiteX8" fmla="*/ 407335 w 476944"/>
                <a:gd name="connsiteY8" fmla="*/ 417261 h 622901"/>
                <a:gd name="connsiteX9" fmla="*/ 352817 w 476944"/>
                <a:gd name="connsiteY9" fmla="*/ 521535 h 622901"/>
                <a:gd name="connsiteX10" fmla="*/ 286264 w 476944"/>
                <a:gd name="connsiteY10" fmla="*/ 590483 h 622901"/>
                <a:gd name="connsiteX11" fmla="*/ 256653 w 476944"/>
                <a:gd name="connsiteY11" fmla="*/ 618103 h 622901"/>
                <a:gd name="connsiteX12" fmla="*/ 169927 w 476944"/>
                <a:gd name="connsiteY12" fmla="*/ 612244 h 622901"/>
                <a:gd name="connsiteX13" fmla="*/ 123519 w 476944"/>
                <a:gd name="connsiteY13" fmla="*/ 579689 h 622901"/>
                <a:gd name="connsiteX14" fmla="*/ 63517 w 476944"/>
                <a:gd name="connsiteY14" fmla="*/ 585230 h 622901"/>
                <a:gd name="connsiteX15" fmla="*/ 64498 w 476944"/>
                <a:gd name="connsiteY15" fmla="*/ 534118 h 622901"/>
                <a:gd name="connsiteX16" fmla="*/ 105452 w 476944"/>
                <a:gd name="connsiteY16" fmla="*/ 377779 h 622901"/>
                <a:gd name="connsiteX17" fmla="*/ 154429 w 476944"/>
                <a:gd name="connsiteY17" fmla="*/ 263924 h 622901"/>
                <a:gd name="connsiteX18" fmla="*/ 92897 w 476944"/>
                <a:gd name="connsiteY18" fmla="*/ 235034 h 622901"/>
                <a:gd name="connsiteX19" fmla="*/ 33415 w 476944"/>
                <a:gd name="connsiteY19" fmla="*/ 185163 h 622901"/>
                <a:gd name="connsiteX20" fmla="*/ -207 w 476944"/>
                <a:gd name="connsiteY20" fmla="*/ 151020 h 622901"/>
                <a:gd name="connsiteX21" fmla="*/ 82219 w 476944"/>
                <a:gd name="connsiteY21" fmla="*/ 144989 h 622901"/>
                <a:gd name="connsiteX22" fmla="*/ 144529 w 476944"/>
                <a:gd name="connsiteY22" fmla="*/ 145479 h 622901"/>
                <a:gd name="connsiteX23" fmla="*/ 198441 w 476944"/>
                <a:gd name="connsiteY23" fmla="*/ 134916 h 622901"/>
                <a:gd name="connsiteX24" fmla="*/ 224041 w 476944"/>
                <a:gd name="connsiteY24" fmla="*/ 124526 h 622901"/>
                <a:gd name="connsiteX25" fmla="*/ 246090 w 476944"/>
                <a:gd name="connsiteY25" fmla="*/ 48045 h 622901"/>
                <a:gd name="connsiteX26" fmla="*/ 228341 w 476944"/>
                <a:gd name="connsiteY26" fmla="*/ 43745 h 622901"/>
                <a:gd name="connsiteX27" fmla="*/ 243146 w 476944"/>
                <a:gd name="connsiteY27" fmla="*/ -152 h 622901"/>
                <a:gd name="connsiteX28" fmla="*/ 254258 w 476944"/>
                <a:gd name="connsiteY28" fmla="*/ 279537 h 622901"/>
                <a:gd name="connsiteX29" fmla="*/ 231169 w 476944"/>
                <a:gd name="connsiteY29" fmla="*/ 287157 h 622901"/>
                <a:gd name="connsiteX30" fmla="*/ 204675 w 476944"/>
                <a:gd name="connsiteY30" fmla="*/ 347591 h 622901"/>
                <a:gd name="connsiteX31" fmla="*/ 180144 w 476944"/>
                <a:gd name="connsiteY31" fmla="*/ 420147 h 622901"/>
                <a:gd name="connsiteX32" fmla="*/ 197777 w 476944"/>
                <a:gd name="connsiteY32" fmla="*/ 450855 h 622901"/>
                <a:gd name="connsiteX33" fmla="*/ 242656 w 476944"/>
                <a:gd name="connsiteY33" fmla="*/ 422918 h 622901"/>
                <a:gd name="connsiteX34" fmla="*/ 294432 w 476944"/>
                <a:gd name="connsiteY34" fmla="*/ 332843 h 622901"/>
                <a:gd name="connsiteX35" fmla="*/ 323062 w 476944"/>
                <a:gd name="connsiteY35" fmla="*/ 247415 h 622901"/>
                <a:gd name="connsiteX36" fmla="*/ 254258 w 476944"/>
                <a:gd name="connsiteY36" fmla="*/ 279537 h 6229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76944" h="622901">
                  <a:moveTo>
                    <a:pt x="243146" y="-152"/>
                  </a:moveTo>
                  <a:cubicBezTo>
                    <a:pt x="263782" y="13008"/>
                    <a:pt x="282715" y="28622"/>
                    <a:pt x="302455" y="43081"/>
                  </a:cubicBezTo>
                  <a:cubicBezTo>
                    <a:pt x="315847" y="54568"/>
                    <a:pt x="312037" y="75521"/>
                    <a:pt x="322831" y="88450"/>
                  </a:cubicBezTo>
                  <a:cubicBezTo>
                    <a:pt x="360263" y="105680"/>
                    <a:pt x="404045" y="109605"/>
                    <a:pt x="437495" y="135407"/>
                  </a:cubicBezTo>
                  <a:cubicBezTo>
                    <a:pt x="448231" y="142737"/>
                    <a:pt x="457957" y="152463"/>
                    <a:pt x="461651" y="165306"/>
                  </a:cubicBezTo>
                  <a:cubicBezTo>
                    <a:pt x="468578" y="194918"/>
                    <a:pt x="479401" y="224384"/>
                    <a:pt x="476139" y="255381"/>
                  </a:cubicBezTo>
                  <a:cubicBezTo>
                    <a:pt x="472965" y="269956"/>
                    <a:pt x="463008" y="281760"/>
                    <a:pt x="456687" y="295007"/>
                  </a:cubicBezTo>
                  <a:cubicBezTo>
                    <a:pt x="453253" y="308456"/>
                    <a:pt x="457438" y="323377"/>
                    <a:pt x="449703" y="335902"/>
                  </a:cubicBezTo>
                  <a:cubicBezTo>
                    <a:pt x="435648" y="363060"/>
                    <a:pt x="423209" y="391055"/>
                    <a:pt x="407335" y="417261"/>
                  </a:cubicBezTo>
                  <a:cubicBezTo>
                    <a:pt x="386469" y="450624"/>
                    <a:pt x="376887" y="490019"/>
                    <a:pt x="352817" y="521535"/>
                  </a:cubicBezTo>
                  <a:cubicBezTo>
                    <a:pt x="332932" y="546615"/>
                    <a:pt x="309873" y="569011"/>
                    <a:pt x="286264" y="590483"/>
                  </a:cubicBezTo>
                  <a:cubicBezTo>
                    <a:pt x="275673" y="598939"/>
                    <a:pt x="263378" y="605779"/>
                    <a:pt x="256653" y="618103"/>
                  </a:cubicBezTo>
                  <a:cubicBezTo>
                    <a:pt x="228226" y="620181"/>
                    <a:pt x="194891" y="630167"/>
                    <a:pt x="169927" y="612244"/>
                  </a:cubicBezTo>
                  <a:cubicBezTo>
                    <a:pt x="152928" y="603672"/>
                    <a:pt x="139046" y="590483"/>
                    <a:pt x="123519" y="579689"/>
                  </a:cubicBezTo>
                  <a:cubicBezTo>
                    <a:pt x="105683" y="560554"/>
                    <a:pt x="82681" y="579631"/>
                    <a:pt x="63517" y="585230"/>
                  </a:cubicBezTo>
                  <a:cubicBezTo>
                    <a:pt x="59650" y="568520"/>
                    <a:pt x="58524" y="550453"/>
                    <a:pt x="64498" y="534118"/>
                  </a:cubicBezTo>
                  <a:cubicBezTo>
                    <a:pt x="79217" y="482284"/>
                    <a:pt x="90127" y="429411"/>
                    <a:pt x="105452" y="377779"/>
                  </a:cubicBezTo>
                  <a:cubicBezTo>
                    <a:pt x="119940" y="339019"/>
                    <a:pt x="143808" y="304242"/>
                    <a:pt x="154429" y="263924"/>
                  </a:cubicBezTo>
                  <a:cubicBezTo>
                    <a:pt x="134313" y="253361"/>
                    <a:pt x="110156" y="250705"/>
                    <a:pt x="92897" y="235034"/>
                  </a:cubicBezTo>
                  <a:cubicBezTo>
                    <a:pt x="73301" y="218122"/>
                    <a:pt x="55725" y="198670"/>
                    <a:pt x="33415" y="185163"/>
                  </a:cubicBezTo>
                  <a:cubicBezTo>
                    <a:pt x="19447" y="176822"/>
                    <a:pt x="10817" y="162565"/>
                    <a:pt x="-207" y="151020"/>
                  </a:cubicBezTo>
                  <a:cubicBezTo>
                    <a:pt x="27268" y="149144"/>
                    <a:pt x="54772" y="147240"/>
                    <a:pt x="82219" y="144989"/>
                  </a:cubicBezTo>
                  <a:cubicBezTo>
                    <a:pt x="102999" y="145364"/>
                    <a:pt x="123894" y="150126"/>
                    <a:pt x="144529" y="145479"/>
                  </a:cubicBezTo>
                  <a:cubicBezTo>
                    <a:pt x="162654" y="142737"/>
                    <a:pt x="179682" y="132434"/>
                    <a:pt x="198441" y="134916"/>
                  </a:cubicBezTo>
                  <a:cubicBezTo>
                    <a:pt x="208138" y="136186"/>
                    <a:pt x="217316" y="131135"/>
                    <a:pt x="224041" y="124526"/>
                  </a:cubicBezTo>
                  <a:cubicBezTo>
                    <a:pt x="240434" y="102419"/>
                    <a:pt x="242281" y="74280"/>
                    <a:pt x="246090" y="48045"/>
                  </a:cubicBezTo>
                  <a:cubicBezTo>
                    <a:pt x="240174" y="46573"/>
                    <a:pt x="234257" y="45130"/>
                    <a:pt x="228341" y="43745"/>
                  </a:cubicBezTo>
                  <a:cubicBezTo>
                    <a:pt x="233536" y="29199"/>
                    <a:pt x="238182" y="14480"/>
                    <a:pt x="243146" y="-152"/>
                  </a:cubicBezTo>
                  <a:moveTo>
                    <a:pt x="254258" y="279537"/>
                  </a:moveTo>
                  <a:cubicBezTo>
                    <a:pt x="247100" y="281298"/>
                    <a:pt x="235527" y="278960"/>
                    <a:pt x="231169" y="287157"/>
                  </a:cubicBezTo>
                  <a:cubicBezTo>
                    <a:pt x="219048" y="305656"/>
                    <a:pt x="212063" y="326898"/>
                    <a:pt x="204675" y="347591"/>
                  </a:cubicBezTo>
                  <a:cubicBezTo>
                    <a:pt x="196479" y="371747"/>
                    <a:pt x="186464" y="395384"/>
                    <a:pt x="180144" y="420147"/>
                  </a:cubicBezTo>
                  <a:cubicBezTo>
                    <a:pt x="182135" y="431922"/>
                    <a:pt x="192265" y="440580"/>
                    <a:pt x="197777" y="450855"/>
                  </a:cubicBezTo>
                  <a:cubicBezTo>
                    <a:pt x="213997" y="444217"/>
                    <a:pt x="232179" y="438012"/>
                    <a:pt x="242656" y="422918"/>
                  </a:cubicBezTo>
                  <a:cubicBezTo>
                    <a:pt x="264908" y="396048"/>
                    <a:pt x="279309" y="363984"/>
                    <a:pt x="294432" y="332843"/>
                  </a:cubicBezTo>
                  <a:cubicBezTo>
                    <a:pt x="308170" y="305974"/>
                    <a:pt x="315760" y="276536"/>
                    <a:pt x="323062" y="247415"/>
                  </a:cubicBezTo>
                  <a:cubicBezTo>
                    <a:pt x="299050" y="256708"/>
                    <a:pt x="282628" y="282770"/>
                    <a:pt x="254258" y="279537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45" name="PA-任意多边形 44"/>
            <p:cNvSpPr/>
            <p:nvPr>
              <p:custDataLst>
                <p:tags r:id="rId15"/>
              </p:custDataLst>
            </p:nvPr>
          </p:nvSpPr>
          <p:spPr>
            <a:xfrm>
              <a:off x="2462273" y="3010010"/>
              <a:ext cx="1172995" cy="865890"/>
            </a:xfrm>
            <a:custGeom>
              <a:gdLst>
                <a:gd name="connsiteX0" fmla="*/ 317782 w 1172995"/>
                <a:gd name="connsiteY0" fmla="*/ 20188 h 865890"/>
                <a:gd name="connsiteX1" fmla="*/ 330135 w 1172995"/>
                <a:gd name="connsiteY1" fmla="*/ -187 h 865890"/>
                <a:gd name="connsiteX2" fmla="*/ 392647 w 1172995"/>
                <a:gd name="connsiteY2" fmla="*/ 86568 h 865890"/>
                <a:gd name="connsiteX3" fmla="*/ 382142 w 1172995"/>
                <a:gd name="connsiteY3" fmla="*/ 116612 h 865890"/>
                <a:gd name="connsiteX4" fmla="*/ 370771 w 1172995"/>
                <a:gd name="connsiteY4" fmla="*/ 324785 h 865890"/>
                <a:gd name="connsiteX5" fmla="*/ 397871 w 1172995"/>
                <a:gd name="connsiteY5" fmla="*/ 444730 h 865890"/>
                <a:gd name="connsiteX6" fmla="*/ 435563 w 1172995"/>
                <a:gd name="connsiteY6" fmla="*/ 522510 h 865890"/>
                <a:gd name="connsiteX7" fmla="*/ 430455 w 1172995"/>
                <a:gd name="connsiteY7" fmla="*/ 543549 h 865890"/>
                <a:gd name="connsiteX8" fmla="*/ 399025 w 1172995"/>
                <a:gd name="connsiteY8" fmla="*/ 586234 h 865890"/>
                <a:gd name="connsiteX9" fmla="*/ 536431 w 1172995"/>
                <a:gd name="connsiteY9" fmla="*/ 661214 h 865890"/>
                <a:gd name="connsiteX10" fmla="*/ 594211 w 1172995"/>
                <a:gd name="connsiteY10" fmla="*/ 678242 h 865890"/>
                <a:gd name="connsiteX11" fmla="*/ 646478 w 1172995"/>
                <a:gd name="connsiteY11" fmla="*/ 706151 h 865890"/>
                <a:gd name="connsiteX12" fmla="*/ 685151 w 1172995"/>
                <a:gd name="connsiteY12" fmla="*/ 710537 h 865890"/>
                <a:gd name="connsiteX13" fmla="*/ 764864 w 1172995"/>
                <a:gd name="connsiteY13" fmla="*/ 728027 h 865890"/>
                <a:gd name="connsiteX14" fmla="*/ 827838 w 1172995"/>
                <a:gd name="connsiteY14" fmla="*/ 742169 h 865890"/>
                <a:gd name="connsiteX15" fmla="*/ 994884 w 1172995"/>
                <a:gd name="connsiteY15" fmla="*/ 741130 h 865890"/>
                <a:gd name="connsiteX16" fmla="*/ 1164095 w 1172995"/>
                <a:gd name="connsiteY16" fmla="*/ 736397 h 865890"/>
                <a:gd name="connsiteX17" fmla="*/ 1169723 w 1172995"/>
                <a:gd name="connsiteY17" fmla="*/ 789212 h 865890"/>
                <a:gd name="connsiteX18" fmla="*/ 1156851 w 1172995"/>
                <a:gd name="connsiteY18" fmla="*/ 831291 h 865890"/>
                <a:gd name="connsiteX19" fmla="*/ 1069201 w 1172995"/>
                <a:gd name="connsiteY19" fmla="*/ 853196 h 865890"/>
                <a:gd name="connsiteX20" fmla="*/ 996934 w 1172995"/>
                <a:gd name="connsiteY20" fmla="*/ 860989 h 865890"/>
                <a:gd name="connsiteX21" fmla="*/ 943339 w 1172995"/>
                <a:gd name="connsiteY21" fmla="*/ 851984 h 865890"/>
                <a:gd name="connsiteX22" fmla="*/ 915719 w 1172995"/>
                <a:gd name="connsiteY22" fmla="*/ 863557 h 865890"/>
                <a:gd name="connsiteX23" fmla="*/ 862442 w 1172995"/>
                <a:gd name="connsiteY23" fmla="*/ 863701 h 865890"/>
                <a:gd name="connsiteX24" fmla="*/ 790695 w 1172995"/>
                <a:gd name="connsiteY24" fmla="*/ 842200 h 865890"/>
                <a:gd name="connsiteX25" fmla="*/ 733464 w 1172995"/>
                <a:gd name="connsiteY25" fmla="*/ 828260 h 865890"/>
                <a:gd name="connsiteX26" fmla="*/ 703968 w 1172995"/>
                <a:gd name="connsiteY26" fmla="*/ 811608 h 865890"/>
                <a:gd name="connsiteX27" fmla="*/ 626160 w 1172995"/>
                <a:gd name="connsiteY27" fmla="*/ 787740 h 865890"/>
                <a:gd name="connsiteX28" fmla="*/ 540356 w 1172995"/>
                <a:gd name="connsiteY28" fmla="*/ 740351 h 865890"/>
                <a:gd name="connsiteX29" fmla="*/ 405577 w 1172995"/>
                <a:gd name="connsiteY29" fmla="*/ 659425 h 865890"/>
                <a:gd name="connsiteX30" fmla="*/ 355273 w 1172995"/>
                <a:gd name="connsiteY30" fmla="*/ 653191 h 865890"/>
                <a:gd name="connsiteX31" fmla="*/ 268777 w 1172995"/>
                <a:gd name="connsiteY31" fmla="*/ 611891 h 865890"/>
                <a:gd name="connsiteX32" fmla="*/ 190564 w 1172995"/>
                <a:gd name="connsiteY32" fmla="*/ 607909 h 865890"/>
                <a:gd name="connsiteX33" fmla="*/ 48512 w 1172995"/>
                <a:gd name="connsiteY33" fmla="*/ 640781 h 865890"/>
                <a:gd name="connsiteX34" fmla="*/ 29781 w 1172995"/>
                <a:gd name="connsiteY34" fmla="*/ 628371 h 865890"/>
                <a:gd name="connsiteX35" fmla="*/ -177 w 1172995"/>
                <a:gd name="connsiteY35" fmla="*/ 514256 h 865890"/>
                <a:gd name="connsiteX36" fmla="*/ 17602 w 1172995"/>
                <a:gd name="connsiteY36" fmla="*/ 478872 h 865890"/>
                <a:gd name="connsiteX37" fmla="*/ 14283 w 1172995"/>
                <a:gd name="connsiteY37" fmla="*/ 460430 h 865890"/>
                <a:gd name="connsiteX38" fmla="*/ 33129 w 1172995"/>
                <a:gd name="connsiteY38" fmla="*/ 454745 h 865890"/>
                <a:gd name="connsiteX39" fmla="*/ 59738 w 1172995"/>
                <a:gd name="connsiteY39" fmla="*/ 473879 h 865890"/>
                <a:gd name="connsiteX40" fmla="*/ 58036 w 1172995"/>
                <a:gd name="connsiteY40" fmla="*/ 496679 h 865890"/>
                <a:gd name="connsiteX41" fmla="*/ 311173 w 1172995"/>
                <a:gd name="connsiteY41" fmla="*/ 552611 h 865890"/>
                <a:gd name="connsiteX42" fmla="*/ 234375 w 1172995"/>
                <a:gd name="connsiteY42" fmla="*/ 499537 h 865890"/>
                <a:gd name="connsiteX43" fmla="*/ 321505 w 1172995"/>
                <a:gd name="connsiteY43" fmla="*/ 480229 h 865890"/>
                <a:gd name="connsiteX44" fmla="*/ 322920 w 1172995"/>
                <a:gd name="connsiteY44" fmla="*/ 429838 h 865890"/>
                <a:gd name="connsiteX45" fmla="*/ 306382 w 1172995"/>
                <a:gd name="connsiteY45" fmla="*/ 427442 h 865890"/>
                <a:gd name="connsiteX46" fmla="*/ 322198 w 1172995"/>
                <a:gd name="connsiteY46" fmla="*/ 384094 h 865890"/>
                <a:gd name="connsiteX47" fmla="*/ 338302 w 1172995"/>
                <a:gd name="connsiteY47" fmla="*/ 183684 h 865890"/>
                <a:gd name="connsiteX48" fmla="*/ 327018 w 1172995"/>
                <a:gd name="connsiteY48" fmla="*/ 120970 h 865890"/>
                <a:gd name="connsiteX49" fmla="*/ 317782 w 1172995"/>
                <a:gd name="connsiteY49" fmla="*/ 20188 h 865890"/>
                <a:gd name="connsiteX50" fmla="*/ 315820 w 1172995"/>
                <a:gd name="connsiteY50" fmla="*/ 553997 h 865890"/>
                <a:gd name="connsiteX51" fmla="*/ 353858 w 1172995"/>
                <a:gd name="connsiteY51" fmla="*/ 574286 h 865890"/>
                <a:gd name="connsiteX52" fmla="*/ 315820 w 1172995"/>
                <a:gd name="connsiteY52" fmla="*/ 553997 h 8658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72995" h="865889">
                  <a:moveTo>
                    <a:pt x="317782" y="20188"/>
                  </a:moveTo>
                  <a:cubicBezTo>
                    <a:pt x="317292" y="11443"/>
                    <a:pt x="325142" y="5845"/>
                    <a:pt x="330135" y="-187"/>
                  </a:cubicBezTo>
                  <a:cubicBezTo>
                    <a:pt x="354031" y="26018"/>
                    <a:pt x="380641" y="52339"/>
                    <a:pt x="392647" y="86568"/>
                  </a:cubicBezTo>
                  <a:cubicBezTo>
                    <a:pt x="397265" y="98055"/>
                    <a:pt x="385836" y="106713"/>
                    <a:pt x="382142" y="116612"/>
                  </a:cubicBezTo>
                  <a:cubicBezTo>
                    <a:pt x="362921" y="184377"/>
                    <a:pt x="375042" y="255490"/>
                    <a:pt x="370771" y="324785"/>
                  </a:cubicBezTo>
                  <a:cubicBezTo>
                    <a:pt x="366326" y="366200"/>
                    <a:pt x="374119" y="409982"/>
                    <a:pt x="397871" y="444730"/>
                  </a:cubicBezTo>
                  <a:cubicBezTo>
                    <a:pt x="414206" y="468598"/>
                    <a:pt x="426905" y="494948"/>
                    <a:pt x="435563" y="522510"/>
                  </a:cubicBezTo>
                  <a:cubicBezTo>
                    <a:pt x="438449" y="529927"/>
                    <a:pt x="434322" y="537373"/>
                    <a:pt x="430455" y="543549"/>
                  </a:cubicBezTo>
                  <a:cubicBezTo>
                    <a:pt x="420700" y="558268"/>
                    <a:pt x="411060" y="573247"/>
                    <a:pt x="399025" y="586234"/>
                  </a:cubicBezTo>
                  <a:cubicBezTo>
                    <a:pt x="442576" y="615153"/>
                    <a:pt x="489764" y="637895"/>
                    <a:pt x="536431" y="661214"/>
                  </a:cubicBezTo>
                  <a:cubicBezTo>
                    <a:pt x="554325" y="671085"/>
                    <a:pt x="575769" y="669757"/>
                    <a:pt x="594211" y="678242"/>
                  </a:cubicBezTo>
                  <a:cubicBezTo>
                    <a:pt x="612855" y="685082"/>
                    <a:pt x="629219" y="696569"/>
                    <a:pt x="646478" y="706151"/>
                  </a:cubicBezTo>
                  <a:cubicBezTo>
                    <a:pt x="659003" y="709354"/>
                    <a:pt x="673174" y="704130"/>
                    <a:pt x="685151" y="710537"/>
                  </a:cubicBezTo>
                  <a:cubicBezTo>
                    <a:pt x="709683" y="723583"/>
                    <a:pt x="737649" y="726093"/>
                    <a:pt x="764864" y="728027"/>
                  </a:cubicBezTo>
                  <a:cubicBezTo>
                    <a:pt x="786770" y="727363"/>
                    <a:pt x="806193" y="740264"/>
                    <a:pt x="827838" y="742169"/>
                  </a:cubicBezTo>
                  <a:cubicBezTo>
                    <a:pt x="883251" y="748605"/>
                    <a:pt x="939616" y="749875"/>
                    <a:pt x="994884" y="741130"/>
                  </a:cubicBezTo>
                  <a:cubicBezTo>
                    <a:pt x="1050903" y="731837"/>
                    <a:pt x="1107730" y="740206"/>
                    <a:pt x="1164095" y="736397"/>
                  </a:cubicBezTo>
                  <a:cubicBezTo>
                    <a:pt x="1171685" y="752732"/>
                    <a:pt x="1176159" y="771751"/>
                    <a:pt x="1169723" y="789212"/>
                  </a:cubicBezTo>
                  <a:cubicBezTo>
                    <a:pt x="1164470" y="802921"/>
                    <a:pt x="1165394" y="818938"/>
                    <a:pt x="1156851" y="831291"/>
                  </a:cubicBezTo>
                  <a:cubicBezTo>
                    <a:pt x="1132493" y="851234"/>
                    <a:pt x="1099505" y="854091"/>
                    <a:pt x="1069201" y="853196"/>
                  </a:cubicBezTo>
                  <a:cubicBezTo>
                    <a:pt x="1044698" y="851320"/>
                    <a:pt x="1021263" y="860873"/>
                    <a:pt x="996934" y="860989"/>
                  </a:cubicBezTo>
                  <a:cubicBezTo>
                    <a:pt x="978434" y="861912"/>
                    <a:pt x="961752" y="851984"/>
                    <a:pt x="943339" y="851984"/>
                  </a:cubicBezTo>
                  <a:cubicBezTo>
                    <a:pt x="933151" y="853138"/>
                    <a:pt x="925445" y="860931"/>
                    <a:pt x="915719" y="863557"/>
                  </a:cubicBezTo>
                  <a:cubicBezTo>
                    <a:pt x="898143" y="867655"/>
                    <a:pt x="880134" y="864827"/>
                    <a:pt x="862442" y="863701"/>
                  </a:cubicBezTo>
                  <a:cubicBezTo>
                    <a:pt x="836785" y="863817"/>
                    <a:pt x="814130" y="850714"/>
                    <a:pt x="790695" y="842200"/>
                  </a:cubicBezTo>
                  <a:cubicBezTo>
                    <a:pt x="772686" y="833744"/>
                    <a:pt x="752598" y="832474"/>
                    <a:pt x="733464" y="828260"/>
                  </a:cubicBezTo>
                  <a:cubicBezTo>
                    <a:pt x="723276" y="823354"/>
                    <a:pt x="714877" y="815071"/>
                    <a:pt x="703968" y="811608"/>
                  </a:cubicBezTo>
                  <a:cubicBezTo>
                    <a:pt x="677936" y="804248"/>
                    <a:pt x="650085" y="801131"/>
                    <a:pt x="626160" y="787740"/>
                  </a:cubicBezTo>
                  <a:cubicBezTo>
                    <a:pt x="596866" y="773079"/>
                    <a:pt x="574470" y="744680"/>
                    <a:pt x="540356" y="740351"/>
                  </a:cubicBezTo>
                  <a:cubicBezTo>
                    <a:pt x="487253" y="728229"/>
                    <a:pt x="455333" y="678271"/>
                    <a:pt x="405577" y="659425"/>
                  </a:cubicBezTo>
                  <a:cubicBezTo>
                    <a:pt x="389184" y="655125"/>
                    <a:pt x="371839" y="656308"/>
                    <a:pt x="355273" y="653191"/>
                  </a:cubicBezTo>
                  <a:cubicBezTo>
                    <a:pt x="324622" y="643494"/>
                    <a:pt x="299687" y="620838"/>
                    <a:pt x="268777" y="611891"/>
                  </a:cubicBezTo>
                  <a:cubicBezTo>
                    <a:pt x="242600" y="611747"/>
                    <a:pt x="216539" y="611083"/>
                    <a:pt x="190564" y="607909"/>
                  </a:cubicBezTo>
                  <a:cubicBezTo>
                    <a:pt x="143435" y="619482"/>
                    <a:pt x="96334" y="632123"/>
                    <a:pt x="48512" y="640781"/>
                  </a:cubicBezTo>
                  <a:cubicBezTo>
                    <a:pt x="39940" y="642484"/>
                    <a:pt x="32696" y="635875"/>
                    <a:pt x="29781" y="628371"/>
                  </a:cubicBezTo>
                  <a:cubicBezTo>
                    <a:pt x="13850" y="592295"/>
                    <a:pt x="-205" y="554256"/>
                    <a:pt x="-177" y="514256"/>
                  </a:cubicBezTo>
                  <a:cubicBezTo>
                    <a:pt x="-552" y="499941"/>
                    <a:pt x="12897" y="491282"/>
                    <a:pt x="17602" y="478872"/>
                  </a:cubicBezTo>
                  <a:cubicBezTo>
                    <a:pt x="17515" y="472581"/>
                    <a:pt x="15524" y="466520"/>
                    <a:pt x="14283" y="460430"/>
                  </a:cubicBezTo>
                  <a:cubicBezTo>
                    <a:pt x="20343" y="458237"/>
                    <a:pt x="26520" y="453590"/>
                    <a:pt x="33129" y="454745"/>
                  </a:cubicBezTo>
                  <a:cubicBezTo>
                    <a:pt x="42682" y="459766"/>
                    <a:pt x="53216" y="464904"/>
                    <a:pt x="59738" y="473879"/>
                  </a:cubicBezTo>
                  <a:cubicBezTo>
                    <a:pt x="63000" y="481152"/>
                    <a:pt x="58786" y="489233"/>
                    <a:pt x="58036" y="496679"/>
                  </a:cubicBezTo>
                  <a:cubicBezTo>
                    <a:pt x="144012" y="508079"/>
                    <a:pt x="223956" y="548369"/>
                    <a:pt x="311173" y="552611"/>
                  </a:cubicBezTo>
                  <a:cubicBezTo>
                    <a:pt x="299831" y="520374"/>
                    <a:pt x="263813" y="509061"/>
                    <a:pt x="234375" y="499537"/>
                  </a:cubicBezTo>
                  <a:cubicBezTo>
                    <a:pt x="264303" y="497776"/>
                    <a:pt x="292616" y="487704"/>
                    <a:pt x="321505" y="480229"/>
                  </a:cubicBezTo>
                  <a:cubicBezTo>
                    <a:pt x="321765" y="463432"/>
                    <a:pt x="322314" y="446635"/>
                    <a:pt x="322920" y="429838"/>
                  </a:cubicBezTo>
                  <a:cubicBezTo>
                    <a:pt x="317407" y="429030"/>
                    <a:pt x="311895" y="428250"/>
                    <a:pt x="306382" y="427442"/>
                  </a:cubicBezTo>
                  <a:cubicBezTo>
                    <a:pt x="315935" y="415032"/>
                    <a:pt x="323497" y="400342"/>
                    <a:pt x="322198" y="384094"/>
                  </a:cubicBezTo>
                  <a:cubicBezTo>
                    <a:pt x="324074" y="317223"/>
                    <a:pt x="319283" y="248765"/>
                    <a:pt x="338302" y="183684"/>
                  </a:cubicBezTo>
                  <a:cubicBezTo>
                    <a:pt x="346268" y="161115"/>
                    <a:pt x="336080" y="140769"/>
                    <a:pt x="327018" y="120970"/>
                  </a:cubicBezTo>
                  <a:cubicBezTo>
                    <a:pt x="320784" y="87867"/>
                    <a:pt x="316888" y="53984"/>
                    <a:pt x="317782" y="20188"/>
                  </a:cubicBezTo>
                  <a:moveTo>
                    <a:pt x="315820" y="553997"/>
                  </a:moveTo>
                  <a:cubicBezTo>
                    <a:pt x="327653" y="562222"/>
                    <a:pt x="340409" y="569091"/>
                    <a:pt x="353858" y="574286"/>
                  </a:cubicBezTo>
                  <a:cubicBezTo>
                    <a:pt x="346412" y="560346"/>
                    <a:pt x="331405" y="553622"/>
                    <a:pt x="315820" y="553997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</p:grpSp>
      <p:grpSp>
        <p:nvGrpSpPr>
          <p:cNvPr id="46" name="PA-图形 25" title=""/>
          <p:cNvGrpSpPr/>
          <p:nvPr>
            <p:custDataLst>
              <p:tags r:id="rId17"/>
            </p:custDataLst>
          </p:nvPr>
        </p:nvGrpSpPr>
        <p:grpSpPr>
          <a:xfrm>
            <a:off x="757555" y="2637155"/>
            <a:ext cx="1711325" cy="1767205"/>
            <a:chOff x="3977346" y="2880684"/>
            <a:chExt cx="1188914" cy="1098036"/>
          </a:xfrm>
          <a:blipFill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grpSpPr>
        <p:sp>
          <p:nvSpPr>
            <p:cNvPr id="49" name="PA-任意多边形 48"/>
            <p:cNvSpPr/>
            <p:nvPr>
              <p:custDataLst>
                <p:tags r:id="rId18"/>
              </p:custDataLst>
            </p:nvPr>
          </p:nvSpPr>
          <p:spPr>
            <a:xfrm>
              <a:off x="3977346" y="2880684"/>
              <a:ext cx="1188914" cy="1098036"/>
            </a:xfrm>
            <a:custGeom>
              <a:gdLst>
                <a:gd name="connsiteX0" fmla="*/ 378926 w 1188914"/>
                <a:gd name="connsiteY0" fmla="*/ -184 h 1098036"/>
                <a:gd name="connsiteX1" fmla="*/ 468770 w 1188914"/>
                <a:gd name="connsiteY1" fmla="*/ 61895 h 1098036"/>
                <a:gd name="connsiteX2" fmla="*/ 583607 w 1188914"/>
                <a:gd name="connsiteY2" fmla="*/ 193096 h 1098036"/>
                <a:gd name="connsiteX3" fmla="*/ 694201 w 1188914"/>
                <a:gd name="connsiteY3" fmla="*/ 148824 h 1098036"/>
                <a:gd name="connsiteX4" fmla="*/ 742831 w 1188914"/>
                <a:gd name="connsiteY4" fmla="*/ 165938 h 1098036"/>
                <a:gd name="connsiteX5" fmla="*/ 754520 w 1188914"/>
                <a:gd name="connsiteY5" fmla="*/ 201091 h 1098036"/>
                <a:gd name="connsiteX6" fmla="*/ 756569 w 1188914"/>
                <a:gd name="connsiteY6" fmla="*/ 225507 h 1098036"/>
                <a:gd name="connsiteX7" fmla="*/ 672094 w 1188914"/>
                <a:gd name="connsiteY7" fmla="*/ 345741 h 1098036"/>
                <a:gd name="connsiteX8" fmla="*/ 714490 w 1188914"/>
                <a:gd name="connsiteY8" fmla="*/ 424675 h 1098036"/>
                <a:gd name="connsiteX9" fmla="*/ 762485 w 1188914"/>
                <a:gd name="connsiteY9" fmla="*/ 447273 h 1098036"/>
                <a:gd name="connsiteX10" fmla="*/ 778705 w 1188914"/>
                <a:gd name="connsiteY10" fmla="*/ 464618 h 1098036"/>
                <a:gd name="connsiteX11" fmla="*/ 785257 w 1188914"/>
                <a:gd name="connsiteY11" fmla="*/ 553913 h 1098036"/>
                <a:gd name="connsiteX12" fmla="*/ 831722 w 1188914"/>
                <a:gd name="connsiteY12" fmla="*/ 627191 h 1098036"/>
                <a:gd name="connsiteX13" fmla="*/ 781360 w 1188914"/>
                <a:gd name="connsiteY13" fmla="*/ 580494 h 1098036"/>
                <a:gd name="connsiteX14" fmla="*/ 810394 w 1188914"/>
                <a:gd name="connsiteY14" fmla="*/ 638042 h 1098036"/>
                <a:gd name="connsiteX15" fmla="*/ 846701 w 1188914"/>
                <a:gd name="connsiteY15" fmla="*/ 668173 h 1098036"/>
                <a:gd name="connsiteX16" fmla="*/ 839544 w 1188914"/>
                <a:gd name="connsiteY16" fmla="*/ 676976 h 1098036"/>
                <a:gd name="connsiteX17" fmla="*/ 872762 w 1188914"/>
                <a:gd name="connsiteY17" fmla="*/ 664248 h 1098036"/>
                <a:gd name="connsiteX18" fmla="*/ 863556 w 1188914"/>
                <a:gd name="connsiteY18" fmla="*/ 649327 h 1098036"/>
                <a:gd name="connsiteX19" fmla="*/ 884567 w 1188914"/>
                <a:gd name="connsiteY19" fmla="*/ 602486 h 1098036"/>
                <a:gd name="connsiteX20" fmla="*/ 860439 w 1188914"/>
                <a:gd name="connsiteY20" fmla="*/ 617725 h 1098036"/>
                <a:gd name="connsiteX21" fmla="*/ 872243 w 1188914"/>
                <a:gd name="connsiteY21" fmla="*/ 597435 h 1098036"/>
                <a:gd name="connsiteX22" fmla="*/ 858678 w 1188914"/>
                <a:gd name="connsiteY22" fmla="*/ 583871 h 1098036"/>
                <a:gd name="connsiteX23" fmla="*/ 875822 w 1188914"/>
                <a:gd name="connsiteY23" fmla="*/ 577752 h 1098036"/>
                <a:gd name="connsiteX24" fmla="*/ 890656 w 1188914"/>
                <a:gd name="connsiteY24" fmla="*/ 510391 h 1098036"/>
                <a:gd name="connsiteX25" fmla="*/ 885808 w 1188914"/>
                <a:gd name="connsiteY25" fmla="*/ 458933 h 1098036"/>
                <a:gd name="connsiteX26" fmla="*/ 874783 w 1188914"/>
                <a:gd name="connsiteY26" fmla="*/ 497173 h 1098036"/>
                <a:gd name="connsiteX27" fmla="*/ 886327 w 1188914"/>
                <a:gd name="connsiteY27" fmla="*/ 393909 h 1098036"/>
                <a:gd name="connsiteX28" fmla="*/ 893975 w 1188914"/>
                <a:gd name="connsiteY28" fmla="*/ 347242 h 1098036"/>
                <a:gd name="connsiteX29" fmla="*/ 908781 w 1188914"/>
                <a:gd name="connsiteY29" fmla="*/ 355813 h 1098036"/>
                <a:gd name="connsiteX30" fmla="*/ 919113 w 1188914"/>
                <a:gd name="connsiteY30" fmla="*/ 329146 h 1098036"/>
                <a:gd name="connsiteX31" fmla="*/ 948609 w 1188914"/>
                <a:gd name="connsiteY31" fmla="*/ 376131 h 1098036"/>
                <a:gd name="connsiteX32" fmla="*/ 974612 w 1188914"/>
                <a:gd name="connsiteY32" fmla="*/ 423953 h 1098036"/>
                <a:gd name="connsiteX33" fmla="*/ 951985 w 1188914"/>
                <a:gd name="connsiteY33" fmla="*/ 512065 h 1098036"/>
                <a:gd name="connsiteX34" fmla="*/ 948320 w 1188914"/>
                <a:gd name="connsiteY34" fmla="*/ 570855 h 1098036"/>
                <a:gd name="connsiteX35" fmla="*/ 928954 w 1188914"/>
                <a:gd name="connsiteY35" fmla="*/ 581273 h 1098036"/>
                <a:gd name="connsiteX36" fmla="*/ 942952 w 1188914"/>
                <a:gd name="connsiteY36" fmla="*/ 589730 h 1098036"/>
                <a:gd name="connsiteX37" fmla="*/ 939864 w 1188914"/>
                <a:gd name="connsiteY37" fmla="*/ 595819 h 1098036"/>
                <a:gd name="connsiteX38" fmla="*/ 907280 w 1188914"/>
                <a:gd name="connsiteY38" fmla="*/ 600004 h 1098036"/>
                <a:gd name="connsiteX39" fmla="*/ 896053 w 1188914"/>
                <a:gd name="connsiteY39" fmla="*/ 627191 h 1098036"/>
                <a:gd name="connsiteX40" fmla="*/ 879400 w 1188914"/>
                <a:gd name="connsiteY40" fmla="*/ 646383 h 1098036"/>
                <a:gd name="connsiteX41" fmla="*/ 929243 w 1188914"/>
                <a:gd name="connsiteY41" fmla="*/ 628778 h 1098036"/>
                <a:gd name="connsiteX42" fmla="*/ 940383 w 1188914"/>
                <a:gd name="connsiteY42" fmla="*/ 634666 h 1098036"/>
                <a:gd name="connsiteX43" fmla="*/ 921335 w 1188914"/>
                <a:gd name="connsiteY43" fmla="*/ 698188 h 1098036"/>
                <a:gd name="connsiteX44" fmla="*/ 913196 w 1188914"/>
                <a:gd name="connsiteY44" fmla="*/ 740152 h 1098036"/>
                <a:gd name="connsiteX45" fmla="*/ 967887 w 1188914"/>
                <a:gd name="connsiteY45" fmla="*/ 796315 h 1098036"/>
                <a:gd name="connsiteX46" fmla="*/ 957151 w 1188914"/>
                <a:gd name="connsiteY46" fmla="*/ 812217 h 1098036"/>
                <a:gd name="connsiteX47" fmla="*/ 985088 w 1188914"/>
                <a:gd name="connsiteY47" fmla="*/ 821741 h 1098036"/>
                <a:gd name="connsiteX48" fmla="*/ 1028870 w 1188914"/>
                <a:gd name="connsiteY48" fmla="*/ 866908 h 1098036"/>
                <a:gd name="connsiteX49" fmla="*/ 1063821 w 1188914"/>
                <a:gd name="connsiteY49" fmla="*/ 891988 h 1098036"/>
                <a:gd name="connsiteX50" fmla="*/ 1048351 w 1188914"/>
                <a:gd name="connsiteY50" fmla="*/ 897125 h 1098036"/>
                <a:gd name="connsiteX51" fmla="*/ 1084572 w 1188914"/>
                <a:gd name="connsiteY51" fmla="*/ 920791 h 1098036"/>
                <a:gd name="connsiteX52" fmla="*/ 1145670 w 1188914"/>
                <a:gd name="connsiteY52" fmla="*/ 978080 h 1098036"/>
                <a:gd name="connsiteX53" fmla="*/ 1188586 w 1188914"/>
                <a:gd name="connsiteY53" fmla="*/ 1011760 h 1098036"/>
                <a:gd name="connsiteX54" fmla="*/ 1187806 w 1188914"/>
                <a:gd name="connsiteY54" fmla="*/ 1066480 h 1098036"/>
                <a:gd name="connsiteX55" fmla="*/ 1174126 w 1188914"/>
                <a:gd name="connsiteY55" fmla="*/ 1079121 h 1098036"/>
                <a:gd name="connsiteX56" fmla="*/ 1120388 w 1188914"/>
                <a:gd name="connsiteY56" fmla="*/ 1097852 h 1098036"/>
                <a:gd name="connsiteX57" fmla="*/ 1082436 w 1188914"/>
                <a:gd name="connsiteY57" fmla="*/ 1065326 h 1098036"/>
                <a:gd name="connsiteX58" fmla="*/ 1048005 w 1188914"/>
                <a:gd name="connsiteY58" fmla="*/ 1006479 h 1098036"/>
                <a:gd name="connsiteX59" fmla="*/ 999461 w 1188914"/>
                <a:gd name="connsiteY59" fmla="*/ 947805 h 1098036"/>
                <a:gd name="connsiteX60" fmla="*/ 964482 w 1188914"/>
                <a:gd name="connsiteY60" fmla="*/ 919752 h 1098036"/>
                <a:gd name="connsiteX61" fmla="*/ 913341 w 1188914"/>
                <a:gd name="connsiteY61" fmla="*/ 872796 h 1098036"/>
                <a:gd name="connsiteX62" fmla="*/ 880555 w 1188914"/>
                <a:gd name="connsiteY62" fmla="*/ 854469 h 1098036"/>
                <a:gd name="connsiteX63" fmla="*/ 848404 w 1188914"/>
                <a:gd name="connsiteY63" fmla="*/ 873950 h 1098036"/>
                <a:gd name="connsiteX64" fmla="*/ 842920 w 1188914"/>
                <a:gd name="connsiteY64" fmla="*/ 939868 h 1098036"/>
                <a:gd name="connsiteX65" fmla="*/ 825056 w 1188914"/>
                <a:gd name="connsiteY65" fmla="*/ 943909 h 1098036"/>
                <a:gd name="connsiteX66" fmla="*/ 830077 w 1188914"/>
                <a:gd name="connsiteY66" fmla="*/ 954674 h 1098036"/>
                <a:gd name="connsiteX67" fmla="*/ 758763 w 1188914"/>
                <a:gd name="connsiteY67" fmla="*/ 964025 h 1098036"/>
                <a:gd name="connsiteX68" fmla="*/ 712095 w 1188914"/>
                <a:gd name="connsiteY68" fmla="*/ 936953 h 1098036"/>
                <a:gd name="connsiteX69" fmla="*/ 724765 w 1188914"/>
                <a:gd name="connsiteY69" fmla="*/ 931325 h 1098036"/>
                <a:gd name="connsiteX70" fmla="*/ 719772 w 1188914"/>
                <a:gd name="connsiteY70" fmla="*/ 913922 h 1098036"/>
                <a:gd name="connsiteX71" fmla="*/ 683523 w 1188914"/>
                <a:gd name="connsiteY71" fmla="*/ 909218 h 1098036"/>
                <a:gd name="connsiteX72" fmla="*/ 687707 w 1188914"/>
                <a:gd name="connsiteY72" fmla="*/ 901137 h 1098036"/>
                <a:gd name="connsiteX73" fmla="*/ 707448 w 1188914"/>
                <a:gd name="connsiteY73" fmla="*/ 899463 h 1098036"/>
                <a:gd name="connsiteX74" fmla="*/ 672959 w 1188914"/>
                <a:gd name="connsiteY74" fmla="*/ 863474 h 1098036"/>
                <a:gd name="connsiteX75" fmla="*/ 680810 w 1188914"/>
                <a:gd name="connsiteY75" fmla="*/ 892537 h 1098036"/>
                <a:gd name="connsiteX76" fmla="*/ 653421 w 1188914"/>
                <a:gd name="connsiteY76" fmla="*/ 868005 h 1098036"/>
                <a:gd name="connsiteX77" fmla="*/ 662801 w 1188914"/>
                <a:gd name="connsiteY77" fmla="*/ 825637 h 1098036"/>
                <a:gd name="connsiteX78" fmla="*/ 637749 w 1188914"/>
                <a:gd name="connsiteY78" fmla="*/ 816056 h 1098036"/>
                <a:gd name="connsiteX79" fmla="*/ 640145 w 1188914"/>
                <a:gd name="connsiteY79" fmla="*/ 829880 h 1098036"/>
                <a:gd name="connsiteX80" fmla="*/ 615238 w 1188914"/>
                <a:gd name="connsiteY80" fmla="*/ 827138 h 1098036"/>
                <a:gd name="connsiteX81" fmla="*/ 501123 w 1188914"/>
                <a:gd name="connsiteY81" fmla="*/ 848784 h 1098036"/>
                <a:gd name="connsiteX82" fmla="*/ 442997 w 1188914"/>
                <a:gd name="connsiteY82" fmla="*/ 832073 h 1098036"/>
                <a:gd name="connsiteX83" fmla="*/ 424988 w 1188914"/>
                <a:gd name="connsiteY83" fmla="*/ 858192 h 1098036"/>
                <a:gd name="connsiteX84" fmla="*/ 383630 w 1188914"/>
                <a:gd name="connsiteY84" fmla="*/ 940474 h 1098036"/>
                <a:gd name="connsiteX85" fmla="*/ 308852 w 1188914"/>
                <a:gd name="connsiteY85" fmla="*/ 1038976 h 1098036"/>
                <a:gd name="connsiteX86" fmla="*/ 267235 w 1188914"/>
                <a:gd name="connsiteY86" fmla="*/ 1052079 h 1098036"/>
                <a:gd name="connsiteX87" fmla="*/ 245359 w 1188914"/>
                <a:gd name="connsiteY87" fmla="*/ 986998 h 1098036"/>
                <a:gd name="connsiteX88" fmla="*/ 231448 w 1188914"/>
                <a:gd name="connsiteY88" fmla="*/ 908987 h 1098036"/>
                <a:gd name="connsiteX89" fmla="*/ 214218 w 1188914"/>
                <a:gd name="connsiteY89" fmla="*/ 956175 h 1098036"/>
                <a:gd name="connsiteX90" fmla="*/ 197479 w 1188914"/>
                <a:gd name="connsiteY90" fmla="*/ 996810 h 1098036"/>
                <a:gd name="connsiteX91" fmla="*/ 142787 w 1188914"/>
                <a:gd name="connsiteY91" fmla="*/ 970778 h 1098036"/>
                <a:gd name="connsiteX92" fmla="*/ 114677 w 1188914"/>
                <a:gd name="connsiteY92" fmla="*/ 912248 h 1098036"/>
                <a:gd name="connsiteX93" fmla="*/ 113638 w 1188914"/>
                <a:gd name="connsiteY93" fmla="*/ 878222 h 1098036"/>
                <a:gd name="connsiteX94" fmla="*/ 190263 w 1188914"/>
                <a:gd name="connsiteY94" fmla="*/ 778912 h 1098036"/>
                <a:gd name="connsiteX95" fmla="*/ 190552 w 1188914"/>
                <a:gd name="connsiteY95" fmla="*/ 731349 h 1098036"/>
                <a:gd name="connsiteX96" fmla="*/ 116871 w 1188914"/>
                <a:gd name="connsiteY96" fmla="*/ 780297 h 1098036"/>
                <a:gd name="connsiteX97" fmla="*/ 69481 w 1188914"/>
                <a:gd name="connsiteY97" fmla="*/ 781278 h 1098036"/>
                <a:gd name="connsiteX98" fmla="*/ 4718 w 1188914"/>
                <a:gd name="connsiteY98" fmla="*/ 725058 h 1098036"/>
                <a:gd name="connsiteX99" fmla="*/ 10345 w 1188914"/>
                <a:gd name="connsiteY99" fmla="*/ 671377 h 1098036"/>
                <a:gd name="connsiteX100" fmla="*/ 121113 w 1188914"/>
                <a:gd name="connsiteY100" fmla="*/ 600033 h 1098036"/>
                <a:gd name="connsiteX101" fmla="*/ 178892 w 1188914"/>
                <a:gd name="connsiteY101" fmla="*/ 566872 h 1098036"/>
                <a:gd name="connsiteX102" fmla="*/ 169397 w 1188914"/>
                <a:gd name="connsiteY102" fmla="*/ 485946 h 1098036"/>
                <a:gd name="connsiteX103" fmla="*/ 175718 w 1188914"/>
                <a:gd name="connsiteY103" fmla="*/ 288279 h 1098036"/>
                <a:gd name="connsiteX104" fmla="*/ 191014 w 1188914"/>
                <a:gd name="connsiteY104" fmla="*/ 200167 h 1098036"/>
                <a:gd name="connsiteX105" fmla="*/ 228735 w 1188914"/>
                <a:gd name="connsiteY105" fmla="*/ 207469 h 1098036"/>
                <a:gd name="connsiteX106" fmla="*/ 285619 w 1188914"/>
                <a:gd name="connsiteY106" fmla="*/ 262045 h 1098036"/>
                <a:gd name="connsiteX107" fmla="*/ 281146 w 1188914"/>
                <a:gd name="connsiteY107" fmla="*/ 313099 h 1098036"/>
                <a:gd name="connsiteX108" fmla="*/ 264147 w 1188914"/>
                <a:gd name="connsiteY108" fmla="*/ 382567 h 1098036"/>
                <a:gd name="connsiteX109" fmla="*/ 264291 w 1188914"/>
                <a:gd name="connsiteY109" fmla="*/ 471400 h 1098036"/>
                <a:gd name="connsiteX110" fmla="*/ 260453 w 1188914"/>
                <a:gd name="connsiteY110" fmla="*/ 513768 h 1098036"/>
                <a:gd name="connsiteX111" fmla="*/ 330584 w 1188914"/>
                <a:gd name="connsiteY111" fmla="*/ 501762 h 1098036"/>
                <a:gd name="connsiteX112" fmla="*/ 332172 w 1188914"/>
                <a:gd name="connsiteY112" fmla="*/ 550854 h 1098036"/>
                <a:gd name="connsiteX113" fmla="*/ 349777 w 1188914"/>
                <a:gd name="connsiteY113" fmla="*/ 548112 h 1098036"/>
                <a:gd name="connsiteX114" fmla="*/ 333932 w 1188914"/>
                <a:gd name="connsiteY114" fmla="*/ 616397 h 1098036"/>
                <a:gd name="connsiteX115" fmla="*/ 349430 w 1188914"/>
                <a:gd name="connsiteY115" fmla="*/ 612760 h 1098036"/>
                <a:gd name="connsiteX116" fmla="*/ 320021 w 1188914"/>
                <a:gd name="connsiteY116" fmla="*/ 661824 h 1098036"/>
                <a:gd name="connsiteX117" fmla="*/ 303167 w 1188914"/>
                <a:gd name="connsiteY117" fmla="*/ 711695 h 1098036"/>
                <a:gd name="connsiteX118" fmla="*/ 271420 w 1188914"/>
                <a:gd name="connsiteY118" fmla="*/ 776430 h 1098036"/>
                <a:gd name="connsiteX119" fmla="*/ 243540 w 1188914"/>
                <a:gd name="connsiteY119" fmla="*/ 899752 h 1098036"/>
                <a:gd name="connsiteX120" fmla="*/ 269198 w 1188914"/>
                <a:gd name="connsiteY120" fmla="*/ 954587 h 1098036"/>
                <a:gd name="connsiteX121" fmla="*/ 296558 w 1188914"/>
                <a:gd name="connsiteY121" fmla="*/ 982524 h 1098036"/>
                <a:gd name="connsiteX122" fmla="*/ 329141 w 1188914"/>
                <a:gd name="connsiteY122" fmla="*/ 923331 h 1098036"/>
                <a:gd name="connsiteX123" fmla="*/ 367411 w 1188914"/>
                <a:gd name="connsiteY123" fmla="*/ 786329 h 1098036"/>
                <a:gd name="connsiteX124" fmla="*/ 371567 w 1188914"/>
                <a:gd name="connsiteY124" fmla="*/ 682632 h 1098036"/>
                <a:gd name="connsiteX125" fmla="*/ 382101 w 1188914"/>
                <a:gd name="connsiteY125" fmla="*/ 491978 h 1098036"/>
                <a:gd name="connsiteX126" fmla="*/ 392173 w 1188914"/>
                <a:gd name="connsiteY126" fmla="*/ 374717 h 1098036"/>
                <a:gd name="connsiteX127" fmla="*/ 314105 w 1188914"/>
                <a:gd name="connsiteY127" fmla="*/ 388657 h 1098036"/>
                <a:gd name="connsiteX128" fmla="*/ 322215 w 1188914"/>
                <a:gd name="connsiteY128" fmla="*/ 371225 h 1098036"/>
                <a:gd name="connsiteX129" fmla="*/ 373616 w 1188914"/>
                <a:gd name="connsiteY129" fmla="*/ 330271 h 1098036"/>
                <a:gd name="connsiteX130" fmla="*/ 429548 w 1188914"/>
                <a:gd name="connsiteY130" fmla="*/ 299275 h 1098036"/>
                <a:gd name="connsiteX131" fmla="*/ 518266 w 1188914"/>
                <a:gd name="connsiteY131" fmla="*/ 235146 h 1098036"/>
                <a:gd name="connsiteX132" fmla="*/ 420774 w 1188914"/>
                <a:gd name="connsiteY132" fmla="*/ 118462 h 1098036"/>
                <a:gd name="connsiteX133" fmla="*/ 352951 w 1188914"/>
                <a:gd name="connsiteY133" fmla="*/ 75720 h 1098036"/>
                <a:gd name="connsiteX134" fmla="*/ 375203 w 1188914"/>
                <a:gd name="connsiteY134" fmla="*/ 43742 h 1098036"/>
                <a:gd name="connsiteX135" fmla="*/ 378926 w 1188914"/>
                <a:gd name="connsiteY135" fmla="*/ -184 h 1098036"/>
                <a:gd name="connsiteX136" fmla="*/ 551427 w 1188914"/>
                <a:gd name="connsiteY136" fmla="*/ 171104 h 1098036"/>
                <a:gd name="connsiteX137" fmla="*/ 574631 w 1188914"/>
                <a:gd name="connsiteY137" fmla="*/ 202187 h 1098036"/>
                <a:gd name="connsiteX138" fmla="*/ 551427 w 1188914"/>
                <a:gd name="connsiteY138" fmla="*/ 171104 h 1098036"/>
                <a:gd name="connsiteX139" fmla="*/ 655441 w 1188914"/>
                <a:gd name="connsiteY139" fmla="*/ 242477 h 1098036"/>
                <a:gd name="connsiteX140" fmla="*/ 643233 w 1188914"/>
                <a:gd name="connsiteY140" fmla="*/ 281381 h 1098036"/>
                <a:gd name="connsiteX141" fmla="*/ 667158 w 1188914"/>
                <a:gd name="connsiteY141" fmla="*/ 242044 h 1098036"/>
                <a:gd name="connsiteX142" fmla="*/ 655441 w 1188914"/>
                <a:gd name="connsiteY142" fmla="*/ 242477 h 1098036"/>
                <a:gd name="connsiteX143" fmla="*/ 629524 w 1188914"/>
                <a:gd name="connsiteY143" fmla="*/ 297457 h 1098036"/>
                <a:gd name="connsiteX144" fmla="*/ 634315 w 1188914"/>
                <a:gd name="connsiteY144" fmla="*/ 302248 h 1098036"/>
                <a:gd name="connsiteX145" fmla="*/ 629524 w 1188914"/>
                <a:gd name="connsiteY145" fmla="*/ 297457 h 1098036"/>
                <a:gd name="connsiteX146" fmla="*/ 556073 w 1188914"/>
                <a:gd name="connsiteY146" fmla="*/ 324990 h 1098036"/>
                <a:gd name="connsiteX147" fmla="*/ 492955 w 1188914"/>
                <a:gd name="connsiteY147" fmla="*/ 356131 h 1098036"/>
                <a:gd name="connsiteX148" fmla="*/ 470761 w 1188914"/>
                <a:gd name="connsiteY148" fmla="*/ 364010 h 1098036"/>
                <a:gd name="connsiteX149" fmla="*/ 469866 w 1188914"/>
                <a:gd name="connsiteY149" fmla="*/ 395843 h 1098036"/>
                <a:gd name="connsiteX150" fmla="*/ 488857 w 1188914"/>
                <a:gd name="connsiteY150" fmla="*/ 438326 h 1098036"/>
                <a:gd name="connsiteX151" fmla="*/ 481757 w 1188914"/>
                <a:gd name="connsiteY151" fmla="*/ 542340 h 1098036"/>
                <a:gd name="connsiteX152" fmla="*/ 490762 w 1188914"/>
                <a:gd name="connsiteY152" fmla="*/ 542225 h 1098036"/>
                <a:gd name="connsiteX153" fmla="*/ 537574 w 1188914"/>
                <a:gd name="connsiteY153" fmla="*/ 441876 h 1098036"/>
                <a:gd name="connsiteX154" fmla="*/ 571601 w 1188914"/>
                <a:gd name="connsiteY154" fmla="*/ 384270 h 1098036"/>
                <a:gd name="connsiteX155" fmla="*/ 582452 w 1188914"/>
                <a:gd name="connsiteY155" fmla="*/ 334803 h 1098036"/>
                <a:gd name="connsiteX156" fmla="*/ 556073 w 1188914"/>
                <a:gd name="connsiteY156" fmla="*/ 324990 h 1098036"/>
                <a:gd name="connsiteX157" fmla="*/ 681618 w 1188914"/>
                <a:gd name="connsiteY157" fmla="*/ 393967 h 1098036"/>
                <a:gd name="connsiteX158" fmla="*/ 691834 w 1188914"/>
                <a:gd name="connsiteY158" fmla="*/ 438499 h 1098036"/>
                <a:gd name="connsiteX159" fmla="*/ 702715 w 1188914"/>
                <a:gd name="connsiteY159" fmla="*/ 438095 h 1098036"/>
                <a:gd name="connsiteX160" fmla="*/ 681618 w 1188914"/>
                <a:gd name="connsiteY160" fmla="*/ 393967 h 1098036"/>
                <a:gd name="connsiteX161" fmla="*/ 605743 w 1188914"/>
                <a:gd name="connsiteY161" fmla="*/ 424848 h 1098036"/>
                <a:gd name="connsiteX162" fmla="*/ 545626 w 1188914"/>
                <a:gd name="connsiteY162" fmla="*/ 508660 h 1098036"/>
                <a:gd name="connsiteX163" fmla="*/ 506433 w 1188914"/>
                <a:gd name="connsiteY163" fmla="*/ 592385 h 1098036"/>
                <a:gd name="connsiteX164" fmla="*/ 590071 w 1188914"/>
                <a:gd name="connsiteY164" fmla="*/ 512036 h 1098036"/>
                <a:gd name="connsiteX165" fmla="*/ 650159 w 1188914"/>
                <a:gd name="connsiteY165" fmla="*/ 463522 h 1098036"/>
                <a:gd name="connsiteX166" fmla="*/ 641732 w 1188914"/>
                <a:gd name="connsiteY166" fmla="*/ 439048 h 1098036"/>
                <a:gd name="connsiteX167" fmla="*/ 624733 w 1188914"/>
                <a:gd name="connsiteY167" fmla="*/ 440202 h 1098036"/>
                <a:gd name="connsiteX168" fmla="*/ 605743 w 1188914"/>
                <a:gd name="connsiteY168" fmla="*/ 424848 h 1098036"/>
                <a:gd name="connsiteX169" fmla="*/ 888232 w 1188914"/>
                <a:gd name="connsiteY169" fmla="*/ 435325 h 1098036"/>
                <a:gd name="connsiteX170" fmla="*/ 897438 w 1188914"/>
                <a:gd name="connsiteY170" fmla="*/ 435440 h 1098036"/>
                <a:gd name="connsiteX171" fmla="*/ 896803 w 1188914"/>
                <a:gd name="connsiteY171" fmla="*/ 423116 h 1098036"/>
                <a:gd name="connsiteX172" fmla="*/ 888232 w 1188914"/>
                <a:gd name="connsiteY172" fmla="*/ 435325 h 1098036"/>
                <a:gd name="connsiteX173" fmla="*/ 628889 w 1188914"/>
                <a:gd name="connsiteY173" fmla="*/ 553711 h 1098036"/>
                <a:gd name="connsiteX174" fmla="*/ 567012 w 1188914"/>
                <a:gd name="connsiteY174" fmla="*/ 610163 h 1098036"/>
                <a:gd name="connsiteX175" fmla="*/ 492897 w 1188914"/>
                <a:gd name="connsiteY175" fmla="*/ 698015 h 1098036"/>
                <a:gd name="connsiteX176" fmla="*/ 514803 w 1188914"/>
                <a:gd name="connsiteY176" fmla="*/ 731782 h 1098036"/>
                <a:gd name="connsiteX177" fmla="*/ 555669 w 1188914"/>
                <a:gd name="connsiteY177" fmla="*/ 737208 h 1098036"/>
                <a:gd name="connsiteX178" fmla="*/ 597373 w 1188914"/>
                <a:gd name="connsiteY178" fmla="*/ 711955 h 1098036"/>
                <a:gd name="connsiteX179" fmla="*/ 660636 w 1188914"/>
                <a:gd name="connsiteY179" fmla="*/ 640351 h 1098036"/>
                <a:gd name="connsiteX180" fmla="*/ 663811 w 1188914"/>
                <a:gd name="connsiteY180" fmla="*/ 527910 h 1098036"/>
                <a:gd name="connsiteX181" fmla="*/ 628889 w 1188914"/>
                <a:gd name="connsiteY181" fmla="*/ 553711 h 1098036"/>
                <a:gd name="connsiteX182" fmla="*/ 241636 w 1188914"/>
                <a:gd name="connsiteY182" fmla="*/ 705346 h 1098036"/>
                <a:gd name="connsiteX183" fmla="*/ 278231 w 1188914"/>
                <a:gd name="connsiteY183" fmla="*/ 662920 h 1098036"/>
                <a:gd name="connsiteX184" fmla="*/ 241636 w 1188914"/>
                <a:gd name="connsiteY184" fmla="*/ 705346 h 1098036"/>
                <a:gd name="connsiteX185" fmla="*/ 902633 w 1188914"/>
                <a:gd name="connsiteY185" fmla="*/ 664277 h 1098036"/>
                <a:gd name="connsiteX186" fmla="*/ 879660 w 1188914"/>
                <a:gd name="connsiteY186" fmla="*/ 705346 h 1098036"/>
                <a:gd name="connsiteX187" fmla="*/ 895909 w 1188914"/>
                <a:gd name="connsiteY187" fmla="*/ 720498 h 1098036"/>
                <a:gd name="connsiteX188" fmla="*/ 910945 w 1188914"/>
                <a:gd name="connsiteY188" fmla="*/ 671175 h 1098036"/>
                <a:gd name="connsiteX189" fmla="*/ 902633 w 1188914"/>
                <a:gd name="connsiteY189" fmla="*/ 664277 h 1098036"/>
                <a:gd name="connsiteX190" fmla="*/ 725082 w 1188914"/>
                <a:gd name="connsiteY190" fmla="*/ 684999 h 1098036"/>
                <a:gd name="connsiteX191" fmla="*/ 696568 w 1188914"/>
                <a:gd name="connsiteY191" fmla="*/ 742403 h 1098036"/>
                <a:gd name="connsiteX192" fmla="*/ 707304 w 1188914"/>
                <a:gd name="connsiteY192" fmla="*/ 798855 h 1098036"/>
                <a:gd name="connsiteX193" fmla="*/ 767969 w 1188914"/>
                <a:gd name="connsiteY193" fmla="*/ 850025 h 1098036"/>
                <a:gd name="connsiteX194" fmla="*/ 813944 w 1188914"/>
                <a:gd name="connsiteY194" fmla="*/ 778537 h 1098036"/>
                <a:gd name="connsiteX195" fmla="*/ 787190 w 1188914"/>
                <a:gd name="connsiteY195" fmla="*/ 732388 h 1098036"/>
                <a:gd name="connsiteX196" fmla="*/ 810135 w 1188914"/>
                <a:gd name="connsiteY196" fmla="*/ 746501 h 1098036"/>
                <a:gd name="connsiteX197" fmla="*/ 758907 w 1188914"/>
                <a:gd name="connsiteY197" fmla="*/ 669991 h 1098036"/>
                <a:gd name="connsiteX198" fmla="*/ 725082 w 1188914"/>
                <a:gd name="connsiteY198" fmla="*/ 684999 h 1098036"/>
                <a:gd name="connsiteX199" fmla="*/ 651574 w 1188914"/>
                <a:gd name="connsiteY199" fmla="*/ 799749 h 1098036"/>
                <a:gd name="connsiteX200" fmla="*/ 686784 w 1188914"/>
                <a:gd name="connsiteY200" fmla="*/ 839808 h 1098036"/>
                <a:gd name="connsiteX201" fmla="*/ 672382 w 1188914"/>
                <a:gd name="connsiteY201" fmla="*/ 796315 h 1098036"/>
                <a:gd name="connsiteX202" fmla="*/ 651574 w 1188914"/>
                <a:gd name="connsiteY202" fmla="*/ 799749 h 1098036"/>
                <a:gd name="connsiteX203" fmla="*/ 682686 w 1188914"/>
                <a:gd name="connsiteY203" fmla="*/ 796719 h 1098036"/>
                <a:gd name="connsiteX204" fmla="*/ 692123 w 1188914"/>
                <a:gd name="connsiteY204" fmla="*/ 808667 h 1098036"/>
                <a:gd name="connsiteX205" fmla="*/ 691315 w 1188914"/>
                <a:gd name="connsiteY205" fmla="*/ 797700 h 1098036"/>
                <a:gd name="connsiteX206" fmla="*/ 682686 w 1188914"/>
                <a:gd name="connsiteY206" fmla="*/ 796719 h 1098036"/>
                <a:gd name="connsiteX207" fmla="*/ 775588 w 1188914"/>
                <a:gd name="connsiteY207" fmla="*/ 862031 h 1098036"/>
                <a:gd name="connsiteX208" fmla="*/ 809096 w 1188914"/>
                <a:gd name="connsiteY208" fmla="*/ 834844 h 1098036"/>
                <a:gd name="connsiteX209" fmla="*/ 775588 w 1188914"/>
                <a:gd name="connsiteY209" fmla="*/ 862031 h 1098036"/>
                <a:gd name="connsiteX210" fmla="*/ 1043156 w 1188914"/>
                <a:gd name="connsiteY210" fmla="*/ 910805 h 1098036"/>
                <a:gd name="connsiteX211" fmla="*/ 1051093 w 1188914"/>
                <a:gd name="connsiteY211" fmla="*/ 916260 h 1098036"/>
                <a:gd name="connsiteX212" fmla="*/ 1043156 w 1188914"/>
                <a:gd name="connsiteY212" fmla="*/ 910805 h 1098036"/>
                <a:gd name="connsiteX213" fmla="*/ 1103100 w 1188914"/>
                <a:gd name="connsiteY213" fmla="*/ 945005 h 1098036"/>
                <a:gd name="connsiteX214" fmla="*/ 1122783 w 1188914"/>
                <a:gd name="connsiteY214" fmla="*/ 967921 h 1098036"/>
                <a:gd name="connsiteX215" fmla="*/ 1103100 w 1188914"/>
                <a:gd name="connsiteY215" fmla="*/ 945005 h 1098036"/>
                <a:gd name="connsiteX216" fmla="*/ 1153029 w 1188914"/>
                <a:gd name="connsiteY216" fmla="*/ 1061891 h 1098036"/>
                <a:gd name="connsiteX217" fmla="*/ 1166392 w 1188914"/>
                <a:gd name="connsiteY217" fmla="*/ 1074071 h 1098036"/>
                <a:gd name="connsiteX218" fmla="*/ 1153029 w 1188914"/>
                <a:gd name="connsiteY218" fmla="*/ 1061891 h 109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188914" h="1098036">
                  <a:moveTo>
                    <a:pt x="378926" y="-184"/>
                  </a:moveTo>
                  <a:cubicBezTo>
                    <a:pt x="411741" y="15689"/>
                    <a:pt x="445508" y="32775"/>
                    <a:pt x="468770" y="61895"/>
                  </a:cubicBezTo>
                  <a:cubicBezTo>
                    <a:pt x="506346" y="106225"/>
                    <a:pt x="544904" y="149719"/>
                    <a:pt x="583607" y="193096"/>
                  </a:cubicBezTo>
                  <a:cubicBezTo>
                    <a:pt x="618240" y="173673"/>
                    <a:pt x="652209" y="146602"/>
                    <a:pt x="694201" y="148824"/>
                  </a:cubicBezTo>
                  <a:cubicBezTo>
                    <a:pt x="711027" y="151710"/>
                    <a:pt x="728863" y="155606"/>
                    <a:pt x="742831" y="165938"/>
                  </a:cubicBezTo>
                  <a:cubicBezTo>
                    <a:pt x="750479" y="175953"/>
                    <a:pt x="750970" y="189315"/>
                    <a:pt x="754520" y="201091"/>
                  </a:cubicBezTo>
                  <a:cubicBezTo>
                    <a:pt x="755963" y="209027"/>
                    <a:pt x="759599" y="217541"/>
                    <a:pt x="756569" y="225507"/>
                  </a:cubicBezTo>
                  <a:cubicBezTo>
                    <a:pt x="734317" y="269462"/>
                    <a:pt x="701763" y="306750"/>
                    <a:pt x="672094" y="345741"/>
                  </a:cubicBezTo>
                  <a:cubicBezTo>
                    <a:pt x="685947" y="372177"/>
                    <a:pt x="697578" y="399970"/>
                    <a:pt x="714490" y="424675"/>
                  </a:cubicBezTo>
                  <a:cubicBezTo>
                    <a:pt x="730421" y="432236"/>
                    <a:pt x="745573" y="441847"/>
                    <a:pt x="762485" y="447273"/>
                  </a:cubicBezTo>
                  <a:cubicBezTo>
                    <a:pt x="770422" y="449899"/>
                    <a:pt x="776800" y="456393"/>
                    <a:pt x="778705" y="464618"/>
                  </a:cubicBezTo>
                  <a:cubicBezTo>
                    <a:pt x="786036" y="493941"/>
                    <a:pt x="777724" y="524620"/>
                    <a:pt x="785257" y="553913"/>
                  </a:cubicBezTo>
                  <a:cubicBezTo>
                    <a:pt x="796974" y="580610"/>
                    <a:pt x="819284" y="600899"/>
                    <a:pt x="831722" y="627191"/>
                  </a:cubicBezTo>
                  <a:cubicBezTo>
                    <a:pt x="815301" y="611317"/>
                    <a:pt x="803237" y="589787"/>
                    <a:pt x="781360" y="580494"/>
                  </a:cubicBezTo>
                  <a:cubicBezTo>
                    <a:pt x="789037" y="600581"/>
                    <a:pt x="798417" y="620178"/>
                    <a:pt x="810394" y="638042"/>
                  </a:cubicBezTo>
                  <a:cubicBezTo>
                    <a:pt x="820178" y="650453"/>
                    <a:pt x="830251" y="664363"/>
                    <a:pt x="846701" y="668173"/>
                  </a:cubicBezTo>
                  <a:cubicBezTo>
                    <a:pt x="844277" y="671088"/>
                    <a:pt x="841881" y="674003"/>
                    <a:pt x="839544" y="676976"/>
                  </a:cubicBezTo>
                  <a:cubicBezTo>
                    <a:pt x="851117" y="674176"/>
                    <a:pt x="861940" y="669097"/>
                    <a:pt x="872762" y="664248"/>
                  </a:cubicBezTo>
                  <a:cubicBezTo>
                    <a:pt x="869761" y="659226"/>
                    <a:pt x="866673" y="654262"/>
                    <a:pt x="863556" y="649327"/>
                  </a:cubicBezTo>
                  <a:cubicBezTo>
                    <a:pt x="874610" y="635791"/>
                    <a:pt x="880266" y="619168"/>
                    <a:pt x="884567" y="602486"/>
                  </a:cubicBezTo>
                  <a:cubicBezTo>
                    <a:pt x="876312" y="607248"/>
                    <a:pt x="868780" y="613136"/>
                    <a:pt x="860439" y="617725"/>
                  </a:cubicBezTo>
                  <a:cubicBezTo>
                    <a:pt x="863383" y="612645"/>
                    <a:pt x="869299" y="602515"/>
                    <a:pt x="872243" y="597435"/>
                  </a:cubicBezTo>
                  <a:cubicBezTo>
                    <a:pt x="867654" y="592991"/>
                    <a:pt x="863152" y="588460"/>
                    <a:pt x="858678" y="583871"/>
                  </a:cubicBezTo>
                  <a:cubicBezTo>
                    <a:pt x="862979" y="582341"/>
                    <a:pt x="871550" y="579282"/>
                    <a:pt x="875822" y="577752"/>
                  </a:cubicBezTo>
                  <a:cubicBezTo>
                    <a:pt x="883960" y="556165"/>
                    <a:pt x="889415" y="533509"/>
                    <a:pt x="890656" y="510391"/>
                  </a:cubicBezTo>
                  <a:cubicBezTo>
                    <a:pt x="890425" y="493364"/>
                    <a:pt x="897034" y="473911"/>
                    <a:pt x="885808" y="458933"/>
                  </a:cubicBezTo>
                  <a:cubicBezTo>
                    <a:pt x="881969" y="471631"/>
                    <a:pt x="878477" y="484417"/>
                    <a:pt x="874783" y="497173"/>
                  </a:cubicBezTo>
                  <a:cubicBezTo>
                    <a:pt x="874119" y="462252"/>
                    <a:pt x="884768" y="428629"/>
                    <a:pt x="886327" y="393909"/>
                  </a:cubicBezTo>
                  <a:cubicBezTo>
                    <a:pt x="886298" y="378007"/>
                    <a:pt x="889992" y="362538"/>
                    <a:pt x="893975" y="347242"/>
                  </a:cubicBezTo>
                  <a:cubicBezTo>
                    <a:pt x="898824" y="350185"/>
                    <a:pt x="903788" y="353043"/>
                    <a:pt x="908781" y="355813"/>
                  </a:cubicBezTo>
                  <a:cubicBezTo>
                    <a:pt x="911724" y="346722"/>
                    <a:pt x="915101" y="337804"/>
                    <a:pt x="919113" y="329146"/>
                  </a:cubicBezTo>
                  <a:cubicBezTo>
                    <a:pt x="928608" y="345019"/>
                    <a:pt x="938796" y="360460"/>
                    <a:pt x="948609" y="376131"/>
                  </a:cubicBezTo>
                  <a:cubicBezTo>
                    <a:pt x="958883" y="391225"/>
                    <a:pt x="979432" y="402452"/>
                    <a:pt x="974612" y="423953"/>
                  </a:cubicBezTo>
                  <a:cubicBezTo>
                    <a:pt x="971033" y="454113"/>
                    <a:pt x="958335" y="482454"/>
                    <a:pt x="951985" y="512065"/>
                  </a:cubicBezTo>
                  <a:cubicBezTo>
                    <a:pt x="948176" y="531431"/>
                    <a:pt x="947829" y="551200"/>
                    <a:pt x="948320" y="570855"/>
                  </a:cubicBezTo>
                  <a:cubicBezTo>
                    <a:pt x="941855" y="574318"/>
                    <a:pt x="935390" y="577810"/>
                    <a:pt x="928954" y="581273"/>
                  </a:cubicBezTo>
                  <a:cubicBezTo>
                    <a:pt x="933572" y="584131"/>
                    <a:pt x="938248" y="586930"/>
                    <a:pt x="942952" y="589730"/>
                  </a:cubicBezTo>
                  <a:cubicBezTo>
                    <a:pt x="941913" y="591750"/>
                    <a:pt x="940874" y="593770"/>
                    <a:pt x="939864" y="595819"/>
                  </a:cubicBezTo>
                  <a:cubicBezTo>
                    <a:pt x="928954" y="597147"/>
                    <a:pt x="918132" y="598532"/>
                    <a:pt x="907280" y="600004"/>
                  </a:cubicBezTo>
                  <a:cubicBezTo>
                    <a:pt x="905433" y="609643"/>
                    <a:pt x="903586" y="620207"/>
                    <a:pt x="896053" y="627191"/>
                  </a:cubicBezTo>
                  <a:cubicBezTo>
                    <a:pt x="889848" y="633021"/>
                    <a:pt x="882373" y="637985"/>
                    <a:pt x="879400" y="646383"/>
                  </a:cubicBezTo>
                  <a:cubicBezTo>
                    <a:pt x="896688" y="642689"/>
                    <a:pt x="913889" y="637812"/>
                    <a:pt x="929243" y="628778"/>
                  </a:cubicBezTo>
                  <a:cubicBezTo>
                    <a:pt x="932937" y="630741"/>
                    <a:pt x="936660" y="632703"/>
                    <a:pt x="940383" y="634666"/>
                  </a:cubicBezTo>
                  <a:cubicBezTo>
                    <a:pt x="931263" y="654868"/>
                    <a:pt x="922489" y="675735"/>
                    <a:pt x="921335" y="698188"/>
                  </a:cubicBezTo>
                  <a:cubicBezTo>
                    <a:pt x="920527" y="712503"/>
                    <a:pt x="913052" y="725808"/>
                    <a:pt x="913196" y="740152"/>
                  </a:cubicBezTo>
                  <a:cubicBezTo>
                    <a:pt x="930051" y="760152"/>
                    <a:pt x="949792" y="777469"/>
                    <a:pt x="967887" y="796315"/>
                  </a:cubicBezTo>
                  <a:cubicBezTo>
                    <a:pt x="964338" y="801625"/>
                    <a:pt x="960759" y="806936"/>
                    <a:pt x="957151" y="812217"/>
                  </a:cubicBezTo>
                  <a:cubicBezTo>
                    <a:pt x="965319" y="818191"/>
                    <a:pt x="975016" y="821193"/>
                    <a:pt x="985088" y="821741"/>
                  </a:cubicBezTo>
                  <a:cubicBezTo>
                    <a:pt x="996344" y="839923"/>
                    <a:pt x="1014180" y="851901"/>
                    <a:pt x="1028870" y="866908"/>
                  </a:cubicBezTo>
                  <a:cubicBezTo>
                    <a:pt x="1042175" y="872738"/>
                    <a:pt x="1053258" y="882233"/>
                    <a:pt x="1063821" y="891988"/>
                  </a:cubicBezTo>
                  <a:cubicBezTo>
                    <a:pt x="1058655" y="893691"/>
                    <a:pt x="1053489" y="895394"/>
                    <a:pt x="1048351" y="897125"/>
                  </a:cubicBezTo>
                  <a:cubicBezTo>
                    <a:pt x="1059838" y="905957"/>
                    <a:pt x="1074413" y="910199"/>
                    <a:pt x="1084572" y="920791"/>
                  </a:cubicBezTo>
                  <a:cubicBezTo>
                    <a:pt x="1104485" y="940359"/>
                    <a:pt x="1126506" y="957704"/>
                    <a:pt x="1145670" y="978080"/>
                  </a:cubicBezTo>
                  <a:cubicBezTo>
                    <a:pt x="1158109" y="991413"/>
                    <a:pt x="1172828" y="1002554"/>
                    <a:pt x="1188586" y="1011760"/>
                  </a:cubicBezTo>
                  <a:cubicBezTo>
                    <a:pt x="1189163" y="1030000"/>
                    <a:pt x="1188932" y="1048240"/>
                    <a:pt x="1187806" y="1066480"/>
                  </a:cubicBezTo>
                  <a:cubicBezTo>
                    <a:pt x="1185873" y="1072916"/>
                    <a:pt x="1179466" y="1075976"/>
                    <a:pt x="1174126" y="1079121"/>
                  </a:cubicBezTo>
                  <a:cubicBezTo>
                    <a:pt x="1157387" y="1087953"/>
                    <a:pt x="1139580" y="1096640"/>
                    <a:pt x="1120388" y="1097852"/>
                  </a:cubicBezTo>
                  <a:cubicBezTo>
                    <a:pt x="1107602" y="1086798"/>
                    <a:pt x="1101455" y="1067808"/>
                    <a:pt x="1082436" y="1065326"/>
                  </a:cubicBezTo>
                  <a:cubicBezTo>
                    <a:pt x="1071469" y="1045412"/>
                    <a:pt x="1062897" y="1023940"/>
                    <a:pt x="1048005" y="1006479"/>
                  </a:cubicBezTo>
                  <a:cubicBezTo>
                    <a:pt x="1031583" y="987084"/>
                    <a:pt x="1014296" y="968440"/>
                    <a:pt x="999461" y="947805"/>
                  </a:cubicBezTo>
                  <a:cubicBezTo>
                    <a:pt x="990630" y="935164"/>
                    <a:pt x="975420" y="929998"/>
                    <a:pt x="964482" y="919752"/>
                  </a:cubicBezTo>
                  <a:cubicBezTo>
                    <a:pt x="947310" y="904341"/>
                    <a:pt x="925924" y="892767"/>
                    <a:pt x="913341" y="872796"/>
                  </a:cubicBezTo>
                  <a:cubicBezTo>
                    <a:pt x="906501" y="861627"/>
                    <a:pt x="895101" y="851064"/>
                    <a:pt x="880555" y="854469"/>
                  </a:cubicBezTo>
                  <a:cubicBezTo>
                    <a:pt x="868866" y="859087"/>
                    <a:pt x="858909" y="867168"/>
                    <a:pt x="848404" y="873950"/>
                  </a:cubicBezTo>
                  <a:cubicBezTo>
                    <a:pt x="855013" y="896086"/>
                    <a:pt x="854292" y="919146"/>
                    <a:pt x="842920" y="939868"/>
                  </a:cubicBezTo>
                  <a:cubicBezTo>
                    <a:pt x="837148" y="941917"/>
                    <a:pt x="831001" y="942581"/>
                    <a:pt x="825056" y="943909"/>
                  </a:cubicBezTo>
                  <a:cubicBezTo>
                    <a:pt x="826701" y="947487"/>
                    <a:pt x="828375" y="951095"/>
                    <a:pt x="830077" y="954674"/>
                  </a:cubicBezTo>
                  <a:cubicBezTo>
                    <a:pt x="807191" y="962062"/>
                    <a:pt x="783034" y="971124"/>
                    <a:pt x="758763" y="964025"/>
                  </a:cubicBezTo>
                  <a:cubicBezTo>
                    <a:pt x="739310" y="963072"/>
                    <a:pt x="725515" y="949132"/>
                    <a:pt x="712095" y="936953"/>
                  </a:cubicBezTo>
                  <a:cubicBezTo>
                    <a:pt x="716308" y="935077"/>
                    <a:pt x="720522" y="933201"/>
                    <a:pt x="724765" y="931325"/>
                  </a:cubicBezTo>
                  <a:cubicBezTo>
                    <a:pt x="723293" y="925467"/>
                    <a:pt x="721590" y="919666"/>
                    <a:pt x="719772" y="913922"/>
                  </a:cubicBezTo>
                  <a:cubicBezTo>
                    <a:pt x="707708" y="920445"/>
                    <a:pt x="694951" y="913634"/>
                    <a:pt x="683523" y="909218"/>
                  </a:cubicBezTo>
                  <a:cubicBezTo>
                    <a:pt x="684908" y="906505"/>
                    <a:pt x="686293" y="903821"/>
                    <a:pt x="687707" y="901137"/>
                  </a:cubicBezTo>
                  <a:cubicBezTo>
                    <a:pt x="692643" y="900704"/>
                    <a:pt x="702513" y="899896"/>
                    <a:pt x="707448" y="899463"/>
                  </a:cubicBezTo>
                  <a:cubicBezTo>
                    <a:pt x="697087" y="886447"/>
                    <a:pt x="687246" y="872507"/>
                    <a:pt x="672959" y="863474"/>
                  </a:cubicBezTo>
                  <a:cubicBezTo>
                    <a:pt x="675211" y="873200"/>
                    <a:pt x="678154" y="882897"/>
                    <a:pt x="680810" y="892537"/>
                  </a:cubicBezTo>
                  <a:cubicBezTo>
                    <a:pt x="671459" y="884773"/>
                    <a:pt x="659251" y="878914"/>
                    <a:pt x="653421" y="868005"/>
                  </a:cubicBezTo>
                  <a:cubicBezTo>
                    <a:pt x="657923" y="854209"/>
                    <a:pt x="664676" y="840732"/>
                    <a:pt x="662801" y="825637"/>
                  </a:cubicBezTo>
                  <a:cubicBezTo>
                    <a:pt x="654460" y="822463"/>
                    <a:pt x="646119" y="819230"/>
                    <a:pt x="637749" y="816056"/>
                  </a:cubicBezTo>
                  <a:cubicBezTo>
                    <a:pt x="638500" y="820673"/>
                    <a:pt x="639337" y="825262"/>
                    <a:pt x="640145" y="829880"/>
                  </a:cubicBezTo>
                  <a:cubicBezTo>
                    <a:pt x="631919" y="828523"/>
                    <a:pt x="623636" y="826330"/>
                    <a:pt x="615238" y="827138"/>
                  </a:cubicBezTo>
                  <a:cubicBezTo>
                    <a:pt x="577084" y="833776"/>
                    <a:pt x="540517" y="851352"/>
                    <a:pt x="501123" y="848784"/>
                  </a:cubicBezTo>
                  <a:cubicBezTo>
                    <a:pt x="480631" y="846648"/>
                    <a:pt x="464296" y="822838"/>
                    <a:pt x="442997" y="832073"/>
                  </a:cubicBezTo>
                  <a:cubicBezTo>
                    <a:pt x="430962" y="835075"/>
                    <a:pt x="430385" y="849188"/>
                    <a:pt x="424988" y="858192"/>
                  </a:cubicBezTo>
                  <a:cubicBezTo>
                    <a:pt x="409172" y="884744"/>
                    <a:pt x="406315" y="917963"/>
                    <a:pt x="383630" y="940474"/>
                  </a:cubicBezTo>
                  <a:cubicBezTo>
                    <a:pt x="355895" y="971153"/>
                    <a:pt x="334538" y="1006681"/>
                    <a:pt x="308852" y="1038976"/>
                  </a:cubicBezTo>
                  <a:cubicBezTo>
                    <a:pt x="299675" y="1053262"/>
                    <a:pt x="280309" y="1044084"/>
                    <a:pt x="267235" y="1052079"/>
                  </a:cubicBezTo>
                  <a:cubicBezTo>
                    <a:pt x="259298" y="1030635"/>
                    <a:pt x="250640" y="1009278"/>
                    <a:pt x="245359" y="986998"/>
                  </a:cubicBezTo>
                  <a:cubicBezTo>
                    <a:pt x="241116" y="960908"/>
                    <a:pt x="237306" y="934731"/>
                    <a:pt x="231448" y="908987"/>
                  </a:cubicBezTo>
                  <a:cubicBezTo>
                    <a:pt x="218056" y="920964"/>
                    <a:pt x="218489" y="939984"/>
                    <a:pt x="214218" y="956175"/>
                  </a:cubicBezTo>
                  <a:cubicBezTo>
                    <a:pt x="212111" y="971009"/>
                    <a:pt x="204376" y="983852"/>
                    <a:pt x="197479" y="996810"/>
                  </a:cubicBezTo>
                  <a:cubicBezTo>
                    <a:pt x="176699" y="994646"/>
                    <a:pt x="157853" y="984949"/>
                    <a:pt x="142787" y="970778"/>
                  </a:cubicBezTo>
                  <a:cubicBezTo>
                    <a:pt x="132398" y="951759"/>
                    <a:pt x="126279" y="930662"/>
                    <a:pt x="114677" y="912248"/>
                  </a:cubicBezTo>
                  <a:cubicBezTo>
                    <a:pt x="108270" y="902003"/>
                    <a:pt x="101863" y="887168"/>
                    <a:pt x="113638" y="878222"/>
                  </a:cubicBezTo>
                  <a:cubicBezTo>
                    <a:pt x="143076" y="848466"/>
                    <a:pt x="173034" y="817729"/>
                    <a:pt x="190263" y="778912"/>
                  </a:cubicBezTo>
                  <a:cubicBezTo>
                    <a:pt x="194275" y="763414"/>
                    <a:pt x="192370" y="747050"/>
                    <a:pt x="190552" y="731349"/>
                  </a:cubicBezTo>
                  <a:cubicBezTo>
                    <a:pt x="165530" y="746963"/>
                    <a:pt x="143220" y="766848"/>
                    <a:pt x="116871" y="780297"/>
                  </a:cubicBezTo>
                  <a:cubicBezTo>
                    <a:pt x="101228" y="782491"/>
                    <a:pt x="85181" y="783125"/>
                    <a:pt x="69481" y="781278"/>
                  </a:cubicBezTo>
                  <a:cubicBezTo>
                    <a:pt x="40303" y="774698"/>
                    <a:pt x="17849" y="750888"/>
                    <a:pt x="4718" y="725058"/>
                  </a:cubicBezTo>
                  <a:cubicBezTo>
                    <a:pt x="-1632" y="707914"/>
                    <a:pt x="-3248" y="685461"/>
                    <a:pt x="10345" y="671377"/>
                  </a:cubicBezTo>
                  <a:cubicBezTo>
                    <a:pt x="47489" y="647942"/>
                    <a:pt x="85903" y="626383"/>
                    <a:pt x="121113" y="600033"/>
                  </a:cubicBezTo>
                  <a:cubicBezTo>
                    <a:pt x="138689" y="586266"/>
                    <a:pt x="159007" y="576713"/>
                    <a:pt x="178892" y="566872"/>
                  </a:cubicBezTo>
                  <a:cubicBezTo>
                    <a:pt x="176179" y="539829"/>
                    <a:pt x="171129" y="513075"/>
                    <a:pt x="169397" y="485946"/>
                  </a:cubicBezTo>
                  <a:cubicBezTo>
                    <a:pt x="167117" y="419971"/>
                    <a:pt x="174707" y="354197"/>
                    <a:pt x="175718" y="288279"/>
                  </a:cubicBezTo>
                  <a:cubicBezTo>
                    <a:pt x="174938" y="258120"/>
                    <a:pt x="184347" y="229201"/>
                    <a:pt x="191014" y="200167"/>
                  </a:cubicBezTo>
                  <a:cubicBezTo>
                    <a:pt x="203539" y="202822"/>
                    <a:pt x="216527" y="203573"/>
                    <a:pt x="228735" y="207469"/>
                  </a:cubicBezTo>
                  <a:cubicBezTo>
                    <a:pt x="251362" y="221005"/>
                    <a:pt x="272834" y="238523"/>
                    <a:pt x="285619" y="262045"/>
                  </a:cubicBezTo>
                  <a:cubicBezTo>
                    <a:pt x="291420" y="279044"/>
                    <a:pt x="285648" y="296562"/>
                    <a:pt x="281146" y="313099"/>
                  </a:cubicBezTo>
                  <a:cubicBezTo>
                    <a:pt x="274162" y="335899"/>
                    <a:pt x="269198" y="359276"/>
                    <a:pt x="264147" y="382567"/>
                  </a:cubicBezTo>
                  <a:cubicBezTo>
                    <a:pt x="256874" y="411832"/>
                    <a:pt x="265965" y="441818"/>
                    <a:pt x="264291" y="471400"/>
                  </a:cubicBezTo>
                  <a:cubicBezTo>
                    <a:pt x="263223" y="485513"/>
                    <a:pt x="262300" y="499713"/>
                    <a:pt x="260453" y="513768"/>
                  </a:cubicBezTo>
                  <a:cubicBezTo>
                    <a:pt x="283282" y="507130"/>
                    <a:pt x="306774" y="502743"/>
                    <a:pt x="330584" y="501762"/>
                  </a:cubicBezTo>
                  <a:cubicBezTo>
                    <a:pt x="331219" y="518126"/>
                    <a:pt x="331710" y="534461"/>
                    <a:pt x="332172" y="550854"/>
                  </a:cubicBezTo>
                  <a:cubicBezTo>
                    <a:pt x="338030" y="549931"/>
                    <a:pt x="343889" y="549007"/>
                    <a:pt x="349777" y="548112"/>
                  </a:cubicBezTo>
                  <a:cubicBezTo>
                    <a:pt x="348305" y="571692"/>
                    <a:pt x="342013" y="594347"/>
                    <a:pt x="333932" y="616397"/>
                  </a:cubicBezTo>
                  <a:cubicBezTo>
                    <a:pt x="339098" y="615127"/>
                    <a:pt x="344236" y="613857"/>
                    <a:pt x="349430" y="612760"/>
                  </a:cubicBezTo>
                  <a:cubicBezTo>
                    <a:pt x="341263" y="630077"/>
                    <a:pt x="326486" y="643699"/>
                    <a:pt x="320021" y="661824"/>
                  </a:cubicBezTo>
                  <a:cubicBezTo>
                    <a:pt x="316645" y="679169"/>
                    <a:pt x="308362" y="694898"/>
                    <a:pt x="303167" y="711695"/>
                  </a:cubicBezTo>
                  <a:cubicBezTo>
                    <a:pt x="279991" y="723615"/>
                    <a:pt x="278722" y="754669"/>
                    <a:pt x="271420" y="776430"/>
                  </a:cubicBezTo>
                  <a:cubicBezTo>
                    <a:pt x="258721" y="816546"/>
                    <a:pt x="244868" y="857326"/>
                    <a:pt x="243540" y="899752"/>
                  </a:cubicBezTo>
                  <a:cubicBezTo>
                    <a:pt x="248043" y="919550"/>
                    <a:pt x="261463" y="935972"/>
                    <a:pt x="269198" y="954587"/>
                  </a:cubicBezTo>
                  <a:cubicBezTo>
                    <a:pt x="273758" y="967777"/>
                    <a:pt x="285735" y="975078"/>
                    <a:pt x="296558" y="982524"/>
                  </a:cubicBezTo>
                  <a:cubicBezTo>
                    <a:pt x="307467" y="962812"/>
                    <a:pt x="317943" y="942870"/>
                    <a:pt x="329141" y="923331"/>
                  </a:cubicBezTo>
                  <a:cubicBezTo>
                    <a:pt x="352432" y="881310"/>
                    <a:pt x="359791" y="833112"/>
                    <a:pt x="367411" y="786329"/>
                  </a:cubicBezTo>
                  <a:cubicBezTo>
                    <a:pt x="372865" y="752042"/>
                    <a:pt x="373991" y="717179"/>
                    <a:pt x="371567" y="682632"/>
                  </a:cubicBezTo>
                  <a:cubicBezTo>
                    <a:pt x="384323" y="619572"/>
                    <a:pt x="369258" y="554924"/>
                    <a:pt x="382101" y="491978"/>
                  </a:cubicBezTo>
                  <a:cubicBezTo>
                    <a:pt x="390326" y="453391"/>
                    <a:pt x="389027" y="413823"/>
                    <a:pt x="392173" y="374717"/>
                  </a:cubicBezTo>
                  <a:cubicBezTo>
                    <a:pt x="366516" y="381297"/>
                    <a:pt x="340455" y="385973"/>
                    <a:pt x="314105" y="388657"/>
                  </a:cubicBezTo>
                  <a:cubicBezTo>
                    <a:pt x="316385" y="382711"/>
                    <a:pt x="316674" y="375294"/>
                    <a:pt x="322215" y="371225"/>
                  </a:cubicBezTo>
                  <a:cubicBezTo>
                    <a:pt x="339156" y="357372"/>
                    <a:pt x="356184" y="343547"/>
                    <a:pt x="373616" y="330271"/>
                  </a:cubicBezTo>
                  <a:cubicBezTo>
                    <a:pt x="391336" y="318294"/>
                    <a:pt x="411510" y="310675"/>
                    <a:pt x="429548" y="299275"/>
                  </a:cubicBezTo>
                  <a:cubicBezTo>
                    <a:pt x="460573" y="279996"/>
                    <a:pt x="489376" y="257427"/>
                    <a:pt x="518266" y="235146"/>
                  </a:cubicBezTo>
                  <a:cubicBezTo>
                    <a:pt x="496245" y="188421"/>
                    <a:pt x="459621" y="151479"/>
                    <a:pt x="420774" y="118462"/>
                  </a:cubicBezTo>
                  <a:cubicBezTo>
                    <a:pt x="400485" y="101175"/>
                    <a:pt x="380023" y="81434"/>
                    <a:pt x="352951" y="75720"/>
                  </a:cubicBezTo>
                  <a:cubicBezTo>
                    <a:pt x="360109" y="64897"/>
                    <a:pt x="368594" y="54911"/>
                    <a:pt x="375203" y="43742"/>
                  </a:cubicBezTo>
                  <a:cubicBezTo>
                    <a:pt x="377108" y="29167"/>
                    <a:pt x="378349" y="14535"/>
                    <a:pt x="378926" y="-184"/>
                  </a:cubicBezTo>
                  <a:moveTo>
                    <a:pt x="551427" y="171104"/>
                  </a:moveTo>
                  <a:cubicBezTo>
                    <a:pt x="558209" y="182129"/>
                    <a:pt x="566290" y="192288"/>
                    <a:pt x="574631" y="202187"/>
                  </a:cubicBezTo>
                  <a:cubicBezTo>
                    <a:pt x="567560" y="191336"/>
                    <a:pt x="560633" y="180282"/>
                    <a:pt x="551427" y="171104"/>
                  </a:cubicBezTo>
                  <a:moveTo>
                    <a:pt x="655441" y="242477"/>
                  </a:moveTo>
                  <a:cubicBezTo>
                    <a:pt x="651198" y="255378"/>
                    <a:pt x="647014" y="268307"/>
                    <a:pt x="643233" y="281381"/>
                  </a:cubicBezTo>
                  <a:cubicBezTo>
                    <a:pt x="659626" y="275551"/>
                    <a:pt x="662974" y="256936"/>
                    <a:pt x="667158" y="242044"/>
                  </a:cubicBezTo>
                  <a:cubicBezTo>
                    <a:pt x="663233" y="242160"/>
                    <a:pt x="659337" y="242333"/>
                    <a:pt x="655441" y="242477"/>
                  </a:cubicBezTo>
                  <a:moveTo>
                    <a:pt x="629524" y="297457"/>
                  </a:moveTo>
                  <a:cubicBezTo>
                    <a:pt x="628023" y="302132"/>
                    <a:pt x="629611" y="303748"/>
                    <a:pt x="634315" y="302248"/>
                  </a:cubicBezTo>
                  <a:cubicBezTo>
                    <a:pt x="635816" y="297543"/>
                    <a:pt x="634200" y="295956"/>
                    <a:pt x="629524" y="297457"/>
                  </a:cubicBezTo>
                  <a:moveTo>
                    <a:pt x="556073" y="324990"/>
                  </a:moveTo>
                  <a:cubicBezTo>
                    <a:pt x="534428" y="334139"/>
                    <a:pt x="515235" y="348425"/>
                    <a:pt x="492955" y="356131"/>
                  </a:cubicBezTo>
                  <a:cubicBezTo>
                    <a:pt x="485624" y="358930"/>
                    <a:pt x="477514" y="359738"/>
                    <a:pt x="470761" y="364010"/>
                  </a:cubicBezTo>
                  <a:cubicBezTo>
                    <a:pt x="468481" y="374399"/>
                    <a:pt x="466749" y="385338"/>
                    <a:pt x="469866" y="395843"/>
                  </a:cubicBezTo>
                  <a:cubicBezTo>
                    <a:pt x="476475" y="409754"/>
                    <a:pt x="492060" y="421038"/>
                    <a:pt x="488857" y="438326"/>
                  </a:cubicBezTo>
                  <a:cubicBezTo>
                    <a:pt x="488857" y="473103"/>
                    <a:pt x="484037" y="507678"/>
                    <a:pt x="481757" y="542340"/>
                  </a:cubicBezTo>
                  <a:cubicBezTo>
                    <a:pt x="484008" y="542311"/>
                    <a:pt x="488510" y="542254"/>
                    <a:pt x="490762" y="542225"/>
                  </a:cubicBezTo>
                  <a:cubicBezTo>
                    <a:pt x="506548" y="508862"/>
                    <a:pt x="517891" y="473334"/>
                    <a:pt x="537574" y="441876"/>
                  </a:cubicBezTo>
                  <a:cubicBezTo>
                    <a:pt x="549147" y="422886"/>
                    <a:pt x="563520" y="405194"/>
                    <a:pt x="571601" y="384270"/>
                  </a:cubicBezTo>
                  <a:cubicBezTo>
                    <a:pt x="576363" y="368137"/>
                    <a:pt x="581731" y="351715"/>
                    <a:pt x="582452" y="334803"/>
                  </a:cubicBezTo>
                  <a:cubicBezTo>
                    <a:pt x="576132" y="327732"/>
                    <a:pt x="565828" y="320574"/>
                    <a:pt x="556073" y="324990"/>
                  </a:cubicBezTo>
                  <a:moveTo>
                    <a:pt x="681618" y="393967"/>
                  </a:moveTo>
                  <a:cubicBezTo>
                    <a:pt x="684706" y="408859"/>
                    <a:pt x="688054" y="423751"/>
                    <a:pt x="691834" y="438499"/>
                  </a:cubicBezTo>
                  <a:cubicBezTo>
                    <a:pt x="694547" y="438413"/>
                    <a:pt x="700002" y="438211"/>
                    <a:pt x="702715" y="438095"/>
                  </a:cubicBezTo>
                  <a:cubicBezTo>
                    <a:pt x="698559" y="422222"/>
                    <a:pt x="691979" y="406839"/>
                    <a:pt x="681618" y="393967"/>
                  </a:cubicBezTo>
                  <a:moveTo>
                    <a:pt x="605743" y="424848"/>
                  </a:moveTo>
                  <a:cubicBezTo>
                    <a:pt x="584617" y="451919"/>
                    <a:pt x="560605" y="477432"/>
                    <a:pt x="545626" y="508660"/>
                  </a:cubicBezTo>
                  <a:cubicBezTo>
                    <a:pt x="531830" y="536135"/>
                    <a:pt x="513042" y="561937"/>
                    <a:pt x="506433" y="592385"/>
                  </a:cubicBezTo>
                  <a:cubicBezTo>
                    <a:pt x="535092" y="566439"/>
                    <a:pt x="564097" y="540666"/>
                    <a:pt x="590071" y="512036"/>
                  </a:cubicBezTo>
                  <a:cubicBezTo>
                    <a:pt x="607850" y="493248"/>
                    <a:pt x="630101" y="479626"/>
                    <a:pt x="650159" y="463522"/>
                  </a:cubicBezTo>
                  <a:cubicBezTo>
                    <a:pt x="647591" y="455296"/>
                    <a:pt x="644878" y="447100"/>
                    <a:pt x="641732" y="439048"/>
                  </a:cubicBezTo>
                  <a:cubicBezTo>
                    <a:pt x="636075" y="439423"/>
                    <a:pt x="630419" y="440635"/>
                    <a:pt x="624733" y="440202"/>
                  </a:cubicBezTo>
                  <a:cubicBezTo>
                    <a:pt x="617720" y="436017"/>
                    <a:pt x="612092" y="429870"/>
                    <a:pt x="605743" y="424848"/>
                  </a:cubicBezTo>
                  <a:moveTo>
                    <a:pt x="888232" y="435325"/>
                  </a:moveTo>
                  <a:cubicBezTo>
                    <a:pt x="890541" y="435353"/>
                    <a:pt x="895158" y="435411"/>
                    <a:pt x="897438" y="435440"/>
                  </a:cubicBezTo>
                  <a:cubicBezTo>
                    <a:pt x="897236" y="431313"/>
                    <a:pt x="897005" y="427215"/>
                    <a:pt x="896803" y="423116"/>
                  </a:cubicBezTo>
                  <a:cubicBezTo>
                    <a:pt x="893917" y="427157"/>
                    <a:pt x="891060" y="431226"/>
                    <a:pt x="888232" y="435325"/>
                  </a:cubicBezTo>
                  <a:moveTo>
                    <a:pt x="628889" y="553711"/>
                  </a:moveTo>
                  <a:cubicBezTo>
                    <a:pt x="611024" y="575559"/>
                    <a:pt x="585338" y="588835"/>
                    <a:pt x="567012" y="610163"/>
                  </a:cubicBezTo>
                  <a:cubicBezTo>
                    <a:pt x="541181" y="638475"/>
                    <a:pt x="517169" y="668375"/>
                    <a:pt x="492897" y="698015"/>
                  </a:cubicBezTo>
                  <a:cubicBezTo>
                    <a:pt x="500141" y="709300"/>
                    <a:pt x="506952" y="720902"/>
                    <a:pt x="514803" y="731782"/>
                  </a:cubicBezTo>
                  <a:cubicBezTo>
                    <a:pt x="523836" y="744943"/>
                    <a:pt x="542769" y="737121"/>
                    <a:pt x="555669" y="737208"/>
                  </a:cubicBezTo>
                  <a:cubicBezTo>
                    <a:pt x="572380" y="734437"/>
                    <a:pt x="583347" y="720036"/>
                    <a:pt x="597373" y="711955"/>
                  </a:cubicBezTo>
                  <a:cubicBezTo>
                    <a:pt x="621818" y="691493"/>
                    <a:pt x="649034" y="671434"/>
                    <a:pt x="660636" y="640351"/>
                  </a:cubicBezTo>
                  <a:cubicBezTo>
                    <a:pt x="673104" y="605112"/>
                    <a:pt x="690189" y="561100"/>
                    <a:pt x="663811" y="527910"/>
                  </a:cubicBezTo>
                  <a:cubicBezTo>
                    <a:pt x="651170" y="535010"/>
                    <a:pt x="637836" y="541821"/>
                    <a:pt x="628889" y="553711"/>
                  </a:cubicBezTo>
                  <a:moveTo>
                    <a:pt x="241636" y="705346"/>
                  </a:moveTo>
                  <a:cubicBezTo>
                    <a:pt x="255258" y="692503"/>
                    <a:pt x="267293" y="678072"/>
                    <a:pt x="278231" y="662920"/>
                  </a:cubicBezTo>
                  <a:cubicBezTo>
                    <a:pt x="256845" y="665691"/>
                    <a:pt x="240481" y="682921"/>
                    <a:pt x="241636" y="705346"/>
                  </a:cubicBezTo>
                  <a:moveTo>
                    <a:pt x="902633" y="664277"/>
                  </a:moveTo>
                  <a:cubicBezTo>
                    <a:pt x="897005" y="679025"/>
                    <a:pt x="888030" y="692070"/>
                    <a:pt x="879660" y="705346"/>
                  </a:cubicBezTo>
                  <a:cubicBezTo>
                    <a:pt x="884942" y="710541"/>
                    <a:pt x="890396" y="715562"/>
                    <a:pt x="895909" y="720498"/>
                  </a:cubicBezTo>
                  <a:cubicBezTo>
                    <a:pt x="901537" y="704191"/>
                    <a:pt x="902085" y="686355"/>
                    <a:pt x="910945" y="671175"/>
                  </a:cubicBezTo>
                  <a:cubicBezTo>
                    <a:pt x="908146" y="668866"/>
                    <a:pt x="905375" y="666586"/>
                    <a:pt x="902633" y="664277"/>
                  </a:cubicBezTo>
                  <a:moveTo>
                    <a:pt x="725082" y="684999"/>
                  </a:moveTo>
                  <a:cubicBezTo>
                    <a:pt x="716799" y="704682"/>
                    <a:pt x="709266" y="724884"/>
                    <a:pt x="696568" y="742403"/>
                  </a:cubicBezTo>
                  <a:cubicBezTo>
                    <a:pt x="681762" y="760095"/>
                    <a:pt x="695615" y="783414"/>
                    <a:pt x="707304" y="798855"/>
                  </a:cubicBezTo>
                  <a:cubicBezTo>
                    <a:pt x="724158" y="819028"/>
                    <a:pt x="741937" y="841713"/>
                    <a:pt x="767969" y="850025"/>
                  </a:cubicBezTo>
                  <a:cubicBezTo>
                    <a:pt x="781187" y="824916"/>
                    <a:pt x="796512" y="800904"/>
                    <a:pt x="813944" y="778537"/>
                  </a:cubicBezTo>
                  <a:cubicBezTo>
                    <a:pt x="803439" y="764106"/>
                    <a:pt x="794983" y="748377"/>
                    <a:pt x="787190" y="732388"/>
                  </a:cubicBezTo>
                  <a:cubicBezTo>
                    <a:pt x="794867" y="737035"/>
                    <a:pt x="802458" y="741797"/>
                    <a:pt x="810135" y="746501"/>
                  </a:cubicBezTo>
                  <a:cubicBezTo>
                    <a:pt x="796599" y="718853"/>
                    <a:pt x="775329" y="695879"/>
                    <a:pt x="758907" y="669991"/>
                  </a:cubicBezTo>
                  <a:cubicBezTo>
                    <a:pt x="752355" y="682979"/>
                    <a:pt x="737579" y="682546"/>
                    <a:pt x="725082" y="684999"/>
                  </a:cubicBezTo>
                  <a:moveTo>
                    <a:pt x="651574" y="799749"/>
                  </a:moveTo>
                  <a:cubicBezTo>
                    <a:pt x="653276" y="818653"/>
                    <a:pt x="675846" y="826417"/>
                    <a:pt x="686784" y="839808"/>
                  </a:cubicBezTo>
                  <a:cubicBezTo>
                    <a:pt x="680204" y="825955"/>
                    <a:pt x="674576" y="811611"/>
                    <a:pt x="672382" y="796315"/>
                  </a:cubicBezTo>
                  <a:cubicBezTo>
                    <a:pt x="665369" y="797209"/>
                    <a:pt x="658327" y="797729"/>
                    <a:pt x="651574" y="799749"/>
                  </a:cubicBezTo>
                  <a:moveTo>
                    <a:pt x="682686" y="796719"/>
                  </a:moveTo>
                  <a:cubicBezTo>
                    <a:pt x="685774" y="800730"/>
                    <a:pt x="688919" y="804713"/>
                    <a:pt x="692123" y="808667"/>
                  </a:cubicBezTo>
                  <a:cubicBezTo>
                    <a:pt x="691863" y="805002"/>
                    <a:pt x="691575" y="801337"/>
                    <a:pt x="691315" y="797700"/>
                  </a:cubicBezTo>
                  <a:cubicBezTo>
                    <a:pt x="689150" y="797440"/>
                    <a:pt x="684850" y="796950"/>
                    <a:pt x="682686" y="796719"/>
                  </a:cubicBezTo>
                  <a:moveTo>
                    <a:pt x="775588" y="862031"/>
                  </a:moveTo>
                  <a:cubicBezTo>
                    <a:pt x="789990" y="858077"/>
                    <a:pt x="803295" y="849015"/>
                    <a:pt x="809096" y="834844"/>
                  </a:cubicBezTo>
                  <a:cubicBezTo>
                    <a:pt x="795560" y="840414"/>
                    <a:pt x="784824" y="850919"/>
                    <a:pt x="775588" y="862031"/>
                  </a:cubicBezTo>
                  <a:moveTo>
                    <a:pt x="1043156" y="910805"/>
                  </a:moveTo>
                  <a:cubicBezTo>
                    <a:pt x="1040732" y="914990"/>
                    <a:pt x="1047918" y="919464"/>
                    <a:pt x="1051093" y="916260"/>
                  </a:cubicBezTo>
                  <a:cubicBezTo>
                    <a:pt x="1053344" y="912104"/>
                    <a:pt x="1046302" y="907688"/>
                    <a:pt x="1043156" y="910805"/>
                  </a:cubicBezTo>
                  <a:moveTo>
                    <a:pt x="1103100" y="945005"/>
                  </a:moveTo>
                  <a:cubicBezTo>
                    <a:pt x="1109392" y="952769"/>
                    <a:pt x="1115568" y="960879"/>
                    <a:pt x="1122783" y="967921"/>
                  </a:cubicBezTo>
                  <a:cubicBezTo>
                    <a:pt x="1116982" y="959667"/>
                    <a:pt x="1110027" y="952278"/>
                    <a:pt x="1103100" y="945005"/>
                  </a:cubicBezTo>
                  <a:moveTo>
                    <a:pt x="1153029" y="1061891"/>
                  </a:moveTo>
                  <a:cubicBezTo>
                    <a:pt x="1157272" y="1066163"/>
                    <a:pt x="1161745" y="1070203"/>
                    <a:pt x="1166392" y="1074071"/>
                  </a:cubicBezTo>
                  <a:cubicBezTo>
                    <a:pt x="1162322" y="1069597"/>
                    <a:pt x="1157791" y="1065557"/>
                    <a:pt x="1153029" y="1061891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0" name="PA-任意多边形 49"/>
            <p:cNvSpPr/>
            <p:nvPr>
              <p:custDataLst>
                <p:tags r:id="rId19"/>
              </p:custDataLst>
            </p:nvPr>
          </p:nvSpPr>
          <p:spPr>
            <a:xfrm>
              <a:off x="4856713" y="2935116"/>
              <a:ext cx="167103" cy="137261"/>
            </a:xfrm>
            <a:custGeom>
              <a:gdLst>
                <a:gd name="connsiteX0" fmla="*/ 102920 w 167103"/>
                <a:gd name="connsiteY0" fmla="*/ -81 h 137261"/>
                <a:gd name="connsiteX1" fmla="*/ 144912 w 167103"/>
                <a:gd name="connsiteY1" fmla="*/ 25432 h 137261"/>
                <a:gd name="connsiteX2" fmla="*/ 127192 w 167103"/>
                <a:gd name="connsiteY2" fmla="*/ 17986 h 137261"/>
                <a:gd name="connsiteX3" fmla="*/ 143296 w 167103"/>
                <a:gd name="connsiteY3" fmla="*/ 54263 h 137261"/>
                <a:gd name="connsiteX4" fmla="*/ 166991 w 167103"/>
                <a:gd name="connsiteY4" fmla="*/ 58477 h 137261"/>
                <a:gd name="connsiteX5" fmla="*/ 154927 w 167103"/>
                <a:gd name="connsiteY5" fmla="*/ 102952 h 137261"/>
                <a:gd name="connsiteX6" fmla="*/ 136052 w 167103"/>
                <a:gd name="connsiteY6" fmla="*/ 129013 h 137261"/>
                <a:gd name="connsiteX7" fmla="*/ 74434 w 167103"/>
                <a:gd name="connsiteY7" fmla="*/ 137180 h 137261"/>
                <a:gd name="connsiteX8" fmla="*/ 83525 w 167103"/>
                <a:gd name="connsiteY8" fmla="*/ 91869 h 137261"/>
                <a:gd name="connsiteX9" fmla="*/ 62111 w 167103"/>
                <a:gd name="connsiteY9" fmla="*/ 88521 h 137261"/>
                <a:gd name="connsiteX10" fmla="*/ -113 w 167103"/>
                <a:gd name="connsiteY10" fmla="*/ 38073 h 137261"/>
                <a:gd name="connsiteX11" fmla="*/ 13221 w 167103"/>
                <a:gd name="connsiteY11" fmla="*/ 19255 h 137261"/>
                <a:gd name="connsiteX12" fmla="*/ 41908 w 167103"/>
                <a:gd name="connsiteY12" fmla="*/ 11867 h 137261"/>
                <a:gd name="connsiteX13" fmla="*/ 57955 w 167103"/>
                <a:gd name="connsiteY13" fmla="*/ 9212 h 137261"/>
                <a:gd name="connsiteX14" fmla="*/ 114897 w 167103"/>
                <a:gd name="connsiteY14" fmla="*/ 30222 h 137261"/>
                <a:gd name="connsiteX15" fmla="*/ 102920 w 167103"/>
                <a:gd name="connsiteY15" fmla="*/ -81 h 137261"/>
                <a:gd name="connsiteX16" fmla="*/ 48258 w 167103"/>
                <a:gd name="connsiteY16" fmla="*/ 56341 h 137261"/>
                <a:gd name="connsiteX17" fmla="*/ 56108 w 167103"/>
                <a:gd name="connsiteY17" fmla="*/ 60411 h 137261"/>
                <a:gd name="connsiteX18" fmla="*/ 48258 w 167103"/>
                <a:gd name="connsiteY18" fmla="*/ 56341 h 137261"/>
                <a:gd name="connsiteX19" fmla="*/ 65314 w 167103"/>
                <a:gd name="connsiteY19" fmla="*/ 75678 h 137261"/>
                <a:gd name="connsiteX20" fmla="*/ 69499 w 167103"/>
                <a:gd name="connsiteY20" fmla="*/ 79863 h 137261"/>
                <a:gd name="connsiteX21" fmla="*/ 65314 w 167103"/>
                <a:gd name="connsiteY21" fmla="*/ 75678 h 1372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103" h="137261">
                  <a:moveTo>
                    <a:pt x="102920" y="-81"/>
                  </a:moveTo>
                  <a:cubicBezTo>
                    <a:pt x="117725" y="6643"/>
                    <a:pt x="138476" y="7769"/>
                    <a:pt x="144912" y="25432"/>
                  </a:cubicBezTo>
                  <a:cubicBezTo>
                    <a:pt x="138938" y="23036"/>
                    <a:pt x="133050" y="20525"/>
                    <a:pt x="127192" y="17986"/>
                  </a:cubicBezTo>
                  <a:cubicBezTo>
                    <a:pt x="134234" y="29270"/>
                    <a:pt x="140323" y="41190"/>
                    <a:pt x="143296" y="54263"/>
                  </a:cubicBezTo>
                  <a:cubicBezTo>
                    <a:pt x="151088" y="55649"/>
                    <a:pt x="159141" y="57121"/>
                    <a:pt x="166991" y="58477"/>
                  </a:cubicBezTo>
                  <a:cubicBezTo>
                    <a:pt x="163008" y="73312"/>
                    <a:pt x="159949" y="88435"/>
                    <a:pt x="154927" y="102952"/>
                  </a:cubicBezTo>
                  <a:cubicBezTo>
                    <a:pt x="149674" y="112331"/>
                    <a:pt x="142546" y="120499"/>
                    <a:pt x="136052" y="129013"/>
                  </a:cubicBezTo>
                  <a:cubicBezTo>
                    <a:pt x="115503" y="130802"/>
                    <a:pt x="93338" y="127079"/>
                    <a:pt x="74434" y="137180"/>
                  </a:cubicBezTo>
                  <a:cubicBezTo>
                    <a:pt x="77089" y="122000"/>
                    <a:pt x="79860" y="106848"/>
                    <a:pt x="83525" y="91869"/>
                  </a:cubicBezTo>
                  <a:cubicBezTo>
                    <a:pt x="76397" y="90830"/>
                    <a:pt x="68720" y="91725"/>
                    <a:pt x="62111" y="88521"/>
                  </a:cubicBezTo>
                  <a:cubicBezTo>
                    <a:pt x="39542" y="73687"/>
                    <a:pt x="27968" y="44624"/>
                    <a:pt x="-113" y="38073"/>
                  </a:cubicBezTo>
                  <a:cubicBezTo>
                    <a:pt x="3350" y="31290"/>
                    <a:pt x="5255" y="22141"/>
                    <a:pt x="13221" y="19255"/>
                  </a:cubicBezTo>
                  <a:cubicBezTo>
                    <a:pt x="22514" y="15908"/>
                    <a:pt x="32730" y="15706"/>
                    <a:pt x="41908" y="11867"/>
                  </a:cubicBezTo>
                  <a:cubicBezTo>
                    <a:pt x="46959" y="9760"/>
                    <a:pt x="52413" y="7567"/>
                    <a:pt x="57955" y="9212"/>
                  </a:cubicBezTo>
                  <a:cubicBezTo>
                    <a:pt x="77407" y="14840"/>
                    <a:pt x="95820" y="23440"/>
                    <a:pt x="114897" y="30222"/>
                  </a:cubicBezTo>
                  <a:cubicBezTo>
                    <a:pt x="109991" y="20496"/>
                    <a:pt x="105892" y="10395"/>
                    <a:pt x="102920" y="-81"/>
                  </a:cubicBezTo>
                  <a:moveTo>
                    <a:pt x="48258" y="56341"/>
                  </a:moveTo>
                  <a:cubicBezTo>
                    <a:pt x="45545" y="60959"/>
                    <a:pt x="53539" y="64451"/>
                    <a:pt x="56108" y="60411"/>
                  </a:cubicBezTo>
                  <a:cubicBezTo>
                    <a:pt x="58417" y="55966"/>
                    <a:pt x="50740" y="52416"/>
                    <a:pt x="48258" y="56341"/>
                  </a:cubicBezTo>
                  <a:moveTo>
                    <a:pt x="65314" y="75678"/>
                  </a:moveTo>
                  <a:cubicBezTo>
                    <a:pt x="64044" y="79690"/>
                    <a:pt x="65459" y="81104"/>
                    <a:pt x="69499" y="79863"/>
                  </a:cubicBezTo>
                  <a:cubicBezTo>
                    <a:pt x="70740" y="75822"/>
                    <a:pt x="69355" y="74408"/>
                    <a:pt x="65314" y="75678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1" name="PA-任意多边形 50"/>
            <p:cNvSpPr/>
            <p:nvPr>
              <p:custDataLst>
                <p:tags r:id="rId20"/>
              </p:custDataLst>
            </p:nvPr>
          </p:nvSpPr>
          <p:spPr>
            <a:xfrm>
              <a:off x="4893828" y="3482085"/>
              <a:ext cx="23781" cy="20289"/>
            </a:xfrm>
            <a:custGeom>
              <a:gdLst>
                <a:gd name="connsiteX0" fmla="*/ -105 w 23781"/>
                <a:gd name="connsiteY0" fmla="*/ 5313 h 20289"/>
                <a:gd name="connsiteX1" fmla="*/ 22782 w 23781"/>
                <a:gd name="connsiteY1" fmla="*/ -199 h 20289"/>
                <a:gd name="connsiteX2" fmla="*/ 23677 w 23781"/>
                <a:gd name="connsiteY2" fmla="*/ 6294 h 20289"/>
                <a:gd name="connsiteX3" fmla="*/ 5119 w 23781"/>
                <a:gd name="connsiteY3" fmla="*/ 20090 h 20289"/>
                <a:gd name="connsiteX4" fmla="*/ -105 w 23781"/>
                <a:gd name="connsiteY4" fmla="*/ 5313 h 202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1" h="20289">
                  <a:moveTo>
                    <a:pt x="-105" y="5313"/>
                  </a:moveTo>
                  <a:cubicBezTo>
                    <a:pt x="7226" y="3322"/>
                    <a:pt x="15249" y="1734"/>
                    <a:pt x="22782" y="-199"/>
                  </a:cubicBezTo>
                  <a:cubicBezTo>
                    <a:pt x="23013" y="1417"/>
                    <a:pt x="23446" y="4678"/>
                    <a:pt x="23677" y="6294"/>
                  </a:cubicBezTo>
                  <a:cubicBezTo>
                    <a:pt x="17472" y="10883"/>
                    <a:pt x="11266" y="15472"/>
                    <a:pt x="5119" y="20090"/>
                  </a:cubicBezTo>
                  <a:cubicBezTo>
                    <a:pt x="3272" y="15183"/>
                    <a:pt x="1540" y="10248"/>
                    <a:pt x="-105" y="5313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2" name="PA-任意多边形 51"/>
            <p:cNvSpPr/>
            <p:nvPr>
              <p:custDataLst>
                <p:tags r:id="rId21"/>
              </p:custDataLst>
            </p:nvPr>
          </p:nvSpPr>
          <p:spPr>
            <a:xfrm>
              <a:off x="4829584" y="3509358"/>
              <a:ext cx="17864" cy="9581"/>
            </a:xfrm>
            <a:custGeom>
              <a:gdLst>
                <a:gd name="connsiteX0" fmla="*/ -88 w 17864"/>
                <a:gd name="connsiteY0" fmla="*/ -205 h 9581"/>
                <a:gd name="connsiteX1" fmla="*/ 17776 w 17864"/>
                <a:gd name="connsiteY1" fmla="*/ 9377 h 9581"/>
                <a:gd name="connsiteX2" fmla="*/ -88 w 17864"/>
                <a:gd name="connsiteY2" fmla="*/ -205 h 95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4" h="9581">
                  <a:moveTo>
                    <a:pt x="-88" y="-205"/>
                  </a:moveTo>
                  <a:cubicBezTo>
                    <a:pt x="6261" y="2191"/>
                    <a:pt x="12322" y="5308"/>
                    <a:pt x="17776" y="9377"/>
                  </a:cubicBezTo>
                  <a:cubicBezTo>
                    <a:pt x="11283" y="7213"/>
                    <a:pt x="5280" y="4009"/>
                    <a:pt x="-88" y="-205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3" name="PA-任意多边形 52"/>
            <p:cNvSpPr/>
            <p:nvPr>
              <p:custDataLst>
                <p:tags r:id="rId22"/>
              </p:custDataLst>
            </p:nvPr>
          </p:nvSpPr>
          <p:spPr>
            <a:xfrm>
              <a:off x="4733529" y="3565451"/>
              <a:ext cx="4910" cy="4895"/>
            </a:xfrm>
            <a:custGeom>
              <a:gdLst>
                <a:gd name="connsiteX0" fmla="*/ 232 w 4910"/>
                <a:gd name="connsiteY0" fmla="*/ 54 h 4895"/>
                <a:gd name="connsiteX1" fmla="*/ 232 w 4910"/>
                <a:gd name="connsiteY1" fmla="*/ 54 h 48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0" h="4895">
                  <a:moveTo>
                    <a:pt x="232" y="54"/>
                  </a:moveTo>
                  <a:cubicBezTo>
                    <a:pt x="11747" y="-2283"/>
                    <a:pt x="-2221" y="11541"/>
                    <a:pt x="232" y="54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  <p:sp>
          <p:nvSpPr>
            <p:cNvPr id="55" name="PA-任意多边形 54"/>
            <p:cNvSpPr/>
            <p:nvPr>
              <p:custDataLst>
                <p:tags r:id="rId23"/>
              </p:custDataLst>
            </p:nvPr>
          </p:nvSpPr>
          <p:spPr>
            <a:xfrm>
              <a:off x="4615207" y="3720562"/>
              <a:ext cx="4916" cy="4916"/>
            </a:xfrm>
            <a:custGeom>
              <a:gdLst>
                <a:gd name="connsiteX0" fmla="*/ 310 w 4916"/>
                <a:gd name="connsiteY0" fmla="*/ 90 h 4916"/>
                <a:gd name="connsiteX1" fmla="*/ 310 w 4916"/>
                <a:gd name="connsiteY1" fmla="*/ 90 h 49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6" h="4916">
                  <a:moveTo>
                    <a:pt x="310" y="90"/>
                  </a:moveTo>
                  <a:cubicBezTo>
                    <a:pt x="11826" y="-2594"/>
                    <a:pt x="-2374" y="11606"/>
                    <a:pt x="310" y="90"/>
                  </a:cubicBezTo>
                  <a:close/>
                </a:path>
              </a:pathLst>
            </a:custGeom>
            <a:grpFill/>
            <a:ln w="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00"/>
            </a:p>
          </p:txBody>
        </p:sp>
      </p:grpSp>
      <p:sp>
        <p:nvSpPr>
          <p:cNvPr id="3" name="圆角矩形 9" title=""/>
          <p:cNvSpPr/>
          <p:nvPr>
            <p:custDataLst>
              <p:tags r:id="rId24"/>
            </p:custDataLst>
          </p:nvPr>
        </p:nvSpPr>
        <p:spPr>
          <a:xfrm>
            <a:off x="3834130" y="504190"/>
            <a:ext cx="1984375" cy="67881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散文化小说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8" name="Text Box 2" title=""/>
          <p:cNvSpPr txBox="1"/>
          <p:nvPr>
            <p:custDataLst>
              <p:tags r:id="rId25"/>
            </p:custDataLst>
          </p:nvPr>
        </p:nvSpPr>
        <p:spPr>
          <a:xfrm>
            <a:off x="4399915" y="1495425"/>
            <a:ext cx="7073900" cy="52298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anchor="t">
            <a:no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None/>
            </a:pPr>
            <a:r>
              <a:rPr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淡化情节：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小说不以曲折的故事情节取胜，而是更多地呈现湘西生活的自然形态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，情节淡化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buClrTx/>
              <a:buSzTx/>
              <a:buNone/>
            </a:pPr>
            <a:r>
              <a:rPr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虚化人物：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追求对小说人物人性美的描写，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通过对话和感情变化来表现人物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细腻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的内心世界。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buClrTx/>
              <a:buSzTx/>
              <a:buNone/>
            </a:pPr>
            <a:r>
              <a:rPr lang="zh-CN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</a:t>
            </a:r>
            <a:r>
              <a:rPr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环境</a:t>
            </a:r>
            <a:r>
              <a:rPr lang="zh-CN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描写</a:t>
            </a:r>
            <a:r>
              <a:rPr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营造意境：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通过对自然环境和社会环境如“吊脚楼、竹篁、端午节”等，建构出一个真、善、美和谐统一的“田园牧歌式”湘西风情画卷。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buClrTx/>
              <a:buSzTx/>
              <a:buNone/>
            </a:pPr>
            <a:r>
              <a:rPr lang="zh-CN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诗情画意的</a:t>
            </a:r>
            <a:r>
              <a:rPr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语言：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语言清新淡雅，意境纯美，富有诗情画意。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2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2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from="0" to="1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1132205" y="3091180"/>
            <a:ext cx="8459470" cy="3415030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但另一件事，</a:t>
            </a:r>
            <a:r>
              <a:rPr lang="zh-CN"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属于自己不关祖父的，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却使翠翠沉默了一个夜晚。（</a:t>
            </a:r>
            <a:r>
              <a:rPr lang="en-US" alt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47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段）</a:t>
            </a:r>
            <a:endParaRPr lang="zh-CN"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祖父明白翠翠为什么事不高兴，祖父便唱起摇橹人驶船下滩时催橹的歌声，声音虽然哑沙沙的，字眼儿却稳稳当当毫不含糊。翠翠一面听着一面向前走去，忽然停住了发问：</a:t>
            </a:r>
            <a:endParaRPr lang="zh-CN"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“爷爷，你的船是不是正在下青浪滩呢？”</a:t>
            </a:r>
            <a:endParaRPr lang="zh-CN"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祖父不说什么，还是唱着。两人都记起顺顺家二老的船正在青浪滩过节，但谁</a:t>
            </a:r>
            <a:r>
              <a:rPr lang="zh-CN"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也不明白另外一个人的记忆所止处。祖孙二人便沉默的一直走还家中。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64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en-US" altLang="zh-CN"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TextBox 2" title=""/>
          <p:cNvSpPr txBox="1"/>
          <p:nvPr>
            <p:custDataLst>
              <p:tags r:id="rId4"/>
            </p:custDataLst>
          </p:nvPr>
        </p:nvSpPr>
        <p:spPr>
          <a:xfrm>
            <a:off x="752475" y="1156970"/>
            <a:ext cx="974979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探讨研究：《边城》边城中的人们是那么善良、纯真，社会如此美好，但是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，为什么翠翠的爱情故事是悲伤的？</a:t>
            </a: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这个人也许永远不会回来了，也许明天就回来</a:t>
            </a: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），从课文中找找答案。</a:t>
            </a:r>
            <a:endParaRPr lang="zh-CN" altLang="en-US" sz="2800"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" name="椭圆 2" title=""/>
          <p:cNvSpPr/>
          <p:nvPr>
            <p:custDataLst>
              <p:tags r:id="rId5"/>
            </p:custDataLst>
          </p:nvPr>
        </p:nvSpPr>
        <p:spPr>
          <a:xfrm>
            <a:off x="196400" y="220763"/>
            <a:ext cx="936000" cy="936000"/>
          </a:xfrm>
          <a:prstGeom prst="ellipse">
            <a:avLst/>
          </a:prstGeom>
          <a:noFill/>
          <a:ln w="76200" cap="flat" cmpd="sng" algn="ctr">
            <a:solidFill>
              <a:srgbClr val="D48B1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D48B16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五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D48B16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1296213" y="335032"/>
            <a:ext cx="7565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课堂研讨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22130" y="1156970"/>
            <a:ext cx="2770505" cy="5702300"/>
          </a:xfrm>
          <a:prstGeom prst="rect">
            <a:avLst/>
          </a:prstGeom>
        </p:spPr>
      </p:pic>
      <p:sp>
        <p:nvSpPr>
          <p:cNvPr id="8" name="圆角矩形 9" title=""/>
          <p:cNvSpPr/>
          <p:nvPr>
            <p:custDataLst>
              <p:tags r:id="rId9"/>
            </p:custDataLst>
          </p:nvPr>
        </p:nvSpPr>
        <p:spPr>
          <a:xfrm>
            <a:off x="1098550" y="3890010"/>
            <a:ext cx="7960995" cy="164401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祖父虽无微不至，但无法真正理解一个青春少女的情怀，所以她感到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孤独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；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父母早逝的翠翠即使情窦初开，也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不知道怎么表达情感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封闭的她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面对爷爷的打探她也一味逃避。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967740" y="1383665"/>
            <a:ext cx="8554720" cy="230695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一方水土养一方人，</a:t>
            </a:r>
            <a:r>
              <a:rPr lang="zh-CN"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再回过头来看看小说第一章对翠翠家的描写，怎样的小城养出了淳朴善良却孤独封闭的少女？</a:t>
            </a:r>
            <a:endParaRPr lang="zh-CN"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“由四川过湖南去， 靠东有</a:t>
            </a:r>
            <a:r>
              <a:rPr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一条</a:t>
            </a:r>
            <a:r>
              <a:rPr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官路。 这官路将近湘西边境到了一个地方名为 ‘茶峒’的小山城时，有</a:t>
            </a:r>
            <a:r>
              <a:rPr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</a:t>
            </a:r>
            <a:r>
              <a:rPr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小溪，溪边有座白色小塔，塔下住了</a:t>
            </a:r>
            <a:r>
              <a:rPr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一户单独的人家</a:t>
            </a:r>
            <a:r>
              <a:rPr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 这人家只</a:t>
            </a:r>
            <a:r>
              <a:rPr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一个老人</a:t>
            </a:r>
            <a:r>
              <a:rPr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一个女孩子</a:t>
            </a:r>
            <a:r>
              <a:rPr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一只黄狗。</a:t>
            </a:r>
            <a:r>
              <a:rPr sz="24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sz="24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22130" y="1156970"/>
            <a:ext cx="2770505" cy="5702300"/>
          </a:xfrm>
          <a:prstGeom prst="rect">
            <a:avLst/>
          </a:prstGeom>
        </p:spPr>
      </p:pic>
      <p:sp>
        <p:nvSpPr>
          <p:cNvPr id="9" name="圆角矩形 9" title=""/>
          <p:cNvSpPr/>
          <p:nvPr>
            <p:custDataLst>
              <p:tags r:id="rId6"/>
            </p:custDataLst>
          </p:nvPr>
        </p:nvSpPr>
        <p:spPr>
          <a:xfrm>
            <a:off x="867410" y="3989070"/>
            <a:ext cx="8554085" cy="269176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小说就在这一种淡淡的孤独、落寞和凄凉的情感基调中娓娓道来，地处两省接壤处的茶峒小镇边远偏僻，地形闭塞，这样的环境也塑造了茶峒人，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使他们在淳朴真诚背后多了一份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内敛与含蓄</a:t>
            </a:r>
            <a:r>
              <a:rPr kumimoji="0" lang="zh-CN" sz="2400" b="1" u="sng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kumimoji="0" lang="zh-CN" sz="2400" b="1" u="sng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翠翠不说明心事，爷爷也不敢直接告诉孙女天保兄弟的选择，天宝孤独地走向死亡，傩送孤独地离开，在自然和静谧之中，自有一种淡淡的凄凉。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7"/>
            </p:custDataLst>
          </p:nvPr>
        </p:nvSpPr>
        <p:spPr>
          <a:xfrm>
            <a:off x="666750" y="203835"/>
            <a:ext cx="9156700" cy="9531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这里没有坏人，一切充满了善，然而到处是不凑巧，既然是不凑巧，</a:t>
            </a:r>
            <a:r>
              <a:rPr lang="zh-CN" altLang="en-US" sz="2800" u="sng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因之朴素的善终难免产生悲剧</a:t>
            </a:r>
            <a:r>
              <a:rPr lang="zh-CN" altLang="en-US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r>
              <a:rPr lang="en-US" altLang="zh-CN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沈从文</a:t>
            </a:r>
            <a:endParaRPr lang="zh-CN" altLang="en-US" sz="2800">
              <a:ln>
                <a:solidFill>
                  <a:schemeClr val="accent1"/>
                </a:solidFill>
              </a:ln>
              <a:solidFill>
                <a:schemeClr val="accent5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extBox 2" title=""/>
          <p:cNvSpPr txBox="1"/>
          <p:nvPr>
            <p:custDataLst>
              <p:tags r:id="rId3"/>
            </p:custDataLst>
          </p:nvPr>
        </p:nvSpPr>
        <p:spPr>
          <a:xfrm>
            <a:off x="777875" y="482600"/>
            <a:ext cx="111080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探讨研究：《边城》中如此淳朴原始的茶峒小城让你想起了我们课本里学过的哪个城镇？</a:t>
            </a:r>
            <a:endParaRPr lang="zh-CN" altLang="en-US" sz="2800"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2720" y="1979295"/>
            <a:ext cx="3252470" cy="394906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73210" y="1212850"/>
            <a:ext cx="2712720" cy="4230370"/>
          </a:xfrm>
          <a:prstGeom prst="rect">
            <a:avLst/>
          </a:prstGeom>
        </p:spPr>
      </p:pic>
      <p:sp>
        <p:nvSpPr>
          <p:cNvPr id="10" name="文本框 9" title=""/>
          <p:cNvSpPr txBox="1"/>
          <p:nvPr>
            <p:custDataLst>
              <p:tags r:id="rId8"/>
            </p:custDataLst>
          </p:nvPr>
        </p:nvSpPr>
        <p:spPr>
          <a:xfrm>
            <a:off x="9173210" y="5661025"/>
            <a:ext cx="2713355" cy="9531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马孔多</a:t>
            </a:r>
            <a:r>
              <a:rPr lang="en-US" altLang="zh-CN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《百年孤独》</a:t>
            </a:r>
            <a:endParaRPr lang="zh-CN" altLang="en-US" sz="2800">
              <a:ln>
                <a:solidFill>
                  <a:schemeClr val="accent1"/>
                </a:solidFill>
              </a:ln>
              <a:solidFill>
                <a:schemeClr val="accent5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9"/>
            </p:custDataLst>
          </p:nvPr>
        </p:nvSpPr>
        <p:spPr>
          <a:xfrm>
            <a:off x="3971925" y="1714500"/>
            <a:ext cx="4719955" cy="2245360"/>
          </a:xfrm>
          <a:prstGeom prst="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《边城》中的湘西世界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，田园牧歌式的生活，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人民在享受着宁静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和平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生活的同时，也承受着无法言说的孤独和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封闭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0"/>
            </p:custDataLst>
          </p:nvPr>
        </p:nvSpPr>
        <p:spPr>
          <a:xfrm>
            <a:off x="3971925" y="4164330"/>
            <a:ext cx="4719955" cy="181483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《百年孤独》则描绘了一个封闭、落后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、原始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的马孔多象征着后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拉丁美洲等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发展国家所拥有的相似的困境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2720" y="1979295"/>
            <a:ext cx="3252470" cy="394906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73210" y="1212850"/>
            <a:ext cx="2712720" cy="4230370"/>
          </a:xfrm>
          <a:prstGeom prst="rect">
            <a:avLst/>
          </a:prstGeom>
        </p:spPr>
      </p:pic>
      <p:sp>
        <p:nvSpPr>
          <p:cNvPr id="10" name="文本框 9" title=""/>
          <p:cNvSpPr txBox="1"/>
          <p:nvPr>
            <p:custDataLst>
              <p:tags r:id="rId7"/>
            </p:custDataLst>
          </p:nvPr>
        </p:nvSpPr>
        <p:spPr>
          <a:xfrm>
            <a:off x="9173210" y="5661025"/>
            <a:ext cx="2713355" cy="9531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马孔多</a:t>
            </a:r>
            <a:r>
              <a:rPr lang="en-US" altLang="zh-CN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《百年孤独》</a:t>
            </a:r>
            <a:endParaRPr lang="zh-CN" altLang="en-US" sz="2800">
              <a:ln>
                <a:solidFill>
                  <a:schemeClr val="accent1"/>
                </a:solidFill>
              </a:ln>
              <a:solidFill>
                <a:schemeClr val="accent5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8"/>
            </p:custDataLst>
          </p:nvPr>
        </p:nvSpPr>
        <p:spPr>
          <a:xfrm>
            <a:off x="3971925" y="433070"/>
            <a:ext cx="4719955" cy="3107690"/>
          </a:xfrm>
          <a:prstGeom prst="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《边城》中，祖父的去世、翠翠心上人的离去，都预示着这个乡土世界命运的无法挽回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田园牧歌生活的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终有终结的一天。</a:t>
            </a:r>
            <a:r>
              <a:rPr sz="2800" u="sng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现代“文明”的精神污染,使湘西人古朴的人性</a:t>
            </a:r>
            <a:r>
              <a:rPr lang="zh-CN" sz="2800" u="sng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不断受到冲击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9"/>
            </p:custDataLst>
          </p:nvPr>
        </p:nvSpPr>
        <p:spPr>
          <a:xfrm>
            <a:off x="3971925" y="3846195"/>
            <a:ext cx="4719955" cy="267652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在《百年孤独》中，马孔多在一夜之间被飓风扫荡一空，仿佛从未存在过。这种命运的无常和历史的无法挽回，揭示了</a:t>
            </a:r>
            <a:r>
              <a:rPr sz="280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现代</a:t>
            </a:r>
            <a:r>
              <a:rPr lang="zh-CN" sz="280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文化</a:t>
            </a:r>
            <a:r>
              <a:rPr sz="280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给拉丁美洲带来的深重灾难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圆角矩形 9" title=""/>
          <p:cNvSpPr/>
          <p:nvPr>
            <p:custDataLst>
              <p:tags r:id="rId10"/>
            </p:custDataLst>
          </p:nvPr>
        </p:nvSpPr>
        <p:spPr>
          <a:xfrm>
            <a:off x="7118985" y="2986405"/>
            <a:ext cx="1721485" cy="68389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写作目的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4931410" y="1650365"/>
            <a:ext cx="6419215" cy="439991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en-US" altLang="zh-CN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  <a:r>
              <a:rPr lang="en-US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20</a:t>
            </a:r>
            <a:r>
              <a:rPr lang="zh-CN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世纪</a:t>
            </a:r>
            <a:r>
              <a:rPr lang="en-US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30</a:t>
            </a:r>
            <a:r>
              <a:rPr lang="zh-CN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年代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沈从文回到阔别十余年的故乡。此时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这里已</a:t>
            </a:r>
            <a:r>
              <a:rPr lang="zh-CN" altLang="zh-CN" sz="280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不是他一直想念的湘西了</a:t>
            </a:r>
            <a:r>
              <a:rPr lang="zh-CN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。社会的黑暗腐败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现代“文明”的精神污染</a:t>
            </a:r>
            <a:r>
              <a:rPr lang="en-US" altLang="zh-CN" sz="280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,</a:t>
            </a:r>
            <a:r>
              <a:rPr lang="zh-CN" altLang="zh-CN" sz="280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使湘西人古朴的人性发生了扭曲裂变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正在走向令人不寒而栗的方向。他深刻地感悟到</a:t>
            </a:r>
            <a:r>
              <a:rPr lang="zh-CN" alt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</a:t>
            </a:r>
            <a:r>
              <a:rPr lang="zh-CN" altLang="zh-CN" sz="2800" b="1" u="sng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唤醒一个民族重新做人的意识</a:t>
            </a:r>
            <a:r>
              <a:rPr lang="en-US" altLang="zh-CN" sz="2800" b="1" u="sng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,</a:t>
            </a:r>
            <a:r>
              <a:rPr lang="zh-CN" altLang="zh-CN" sz="2800" b="1" u="sng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实现人与人关系的重造是必需的。</a:t>
            </a:r>
            <a:r>
              <a:rPr lang="zh-CN" altLang="zh-CN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他的这种感慨和对生命的感悟</a:t>
            </a:r>
            <a:r>
              <a:rPr lang="zh-CN" alt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构成了《边城》的情感基础和思想基础。</a:t>
            </a:r>
            <a:endParaRPr kumimoji="1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椭圆 2" title=""/>
          <p:cNvSpPr/>
          <p:nvPr>
            <p:custDataLst>
              <p:tags r:id="rId4"/>
            </p:custDataLst>
          </p:nvPr>
        </p:nvSpPr>
        <p:spPr>
          <a:xfrm>
            <a:off x="196400" y="220763"/>
            <a:ext cx="936000" cy="936000"/>
          </a:xfrm>
          <a:prstGeom prst="ellipse">
            <a:avLst/>
          </a:prstGeom>
          <a:noFill/>
          <a:ln w="76200" cap="flat" cmpd="sng" algn="ctr">
            <a:solidFill>
              <a:srgbClr val="D48B1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D48B16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六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D48B16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5"/>
            </p:custDataLst>
          </p:nvPr>
        </p:nvSpPr>
        <p:spPr>
          <a:xfrm>
            <a:off x="1296213" y="335032"/>
            <a:ext cx="7565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课堂总结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1195" y="1399540"/>
            <a:ext cx="3672840" cy="49015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569328" y="3788904"/>
            <a:ext cx="846059" cy="286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文本框 11" title=""/>
          <p:cNvSpPr txBox="1"/>
          <p:nvPr>
            <p:custDataLst>
              <p:tags r:id="rId5"/>
            </p:custDataLst>
          </p:nvPr>
        </p:nvSpPr>
        <p:spPr>
          <a:xfrm>
            <a:off x="1529369" y="4597056"/>
            <a:ext cx="995151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latin typeface="+mj-ea"/>
                <a:ea typeface="+mj-ea"/>
              </a:rPr>
              <a:t>1916</a:t>
            </a:r>
            <a:r>
              <a:rPr lang="zh-CN" altLang="en-US" sz="1600">
                <a:latin typeface="+mj-ea"/>
                <a:ea typeface="+mj-ea"/>
              </a:rPr>
              <a:t>年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6"/>
            </p:custDataLst>
          </p:nvPr>
        </p:nvSpPr>
        <p:spPr>
          <a:xfrm>
            <a:off x="3224103" y="3591726"/>
            <a:ext cx="995151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latin typeface="+mj-ea"/>
                <a:ea typeface="+mj-ea"/>
              </a:rPr>
              <a:t>1924</a:t>
            </a:r>
            <a:r>
              <a:rPr lang="zh-CN" altLang="en-US" sz="1600">
                <a:latin typeface="+mj-ea"/>
                <a:ea typeface="+mj-ea"/>
              </a:rPr>
              <a:t>年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7"/>
            </p:custDataLst>
          </p:nvPr>
        </p:nvSpPr>
        <p:spPr>
          <a:xfrm>
            <a:off x="4918839" y="3870784"/>
            <a:ext cx="995151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latin typeface="+mj-ea"/>
                <a:ea typeface="+mj-ea"/>
              </a:rPr>
              <a:t>1931</a:t>
            </a:r>
            <a:r>
              <a:rPr lang="zh-CN" altLang="en-US" sz="1600">
                <a:latin typeface="+mj-ea"/>
                <a:ea typeface="+mj-ea"/>
              </a:rPr>
              <a:t>年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8"/>
            </p:custDataLst>
          </p:nvPr>
        </p:nvSpPr>
        <p:spPr>
          <a:xfrm>
            <a:off x="6613574" y="3060751"/>
            <a:ext cx="995151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latin typeface="+mj-ea"/>
                <a:ea typeface="+mj-ea"/>
              </a:rPr>
              <a:t>1946</a:t>
            </a:r>
            <a:r>
              <a:rPr lang="zh-CN" altLang="en-US" sz="1600">
                <a:latin typeface="+mj-ea"/>
                <a:ea typeface="+mj-ea"/>
              </a:rPr>
              <a:t>年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9"/>
            </p:custDataLst>
          </p:nvPr>
        </p:nvSpPr>
        <p:spPr>
          <a:xfrm>
            <a:off x="8308309" y="3402304"/>
            <a:ext cx="995151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latin typeface="+mj-ea"/>
                <a:ea typeface="+mj-ea"/>
              </a:rPr>
              <a:t>1949</a:t>
            </a:r>
            <a:r>
              <a:rPr lang="zh-CN" altLang="en-US" sz="1600">
                <a:latin typeface="+mj-ea"/>
                <a:ea typeface="+mj-ea"/>
              </a:rPr>
              <a:t>年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0"/>
            </p:custDataLst>
          </p:nvPr>
        </p:nvSpPr>
        <p:spPr>
          <a:xfrm>
            <a:off x="10063809" y="2762511"/>
            <a:ext cx="995151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latin typeface="+mj-ea"/>
                <a:ea typeface="+mj-ea"/>
              </a:rPr>
              <a:t>1988</a:t>
            </a:r>
            <a:r>
              <a:rPr lang="zh-CN" altLang="en-US" sz="1600">
                <a:latin typeface="+mj-ea"/>
                <a:ea typeface="+mj-ea"/>
              </a:rPr>
              <a:t>年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1"/>
            </p:custDataLst>
          </p:nvPr>
        </p:nvSpPr>
        <p:spPr>
          <a:xfrm>
            <a:off x="636305" y="2841349"/>
            <a:ext cx="2796766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沈从文投身行伍，浪迹湘川黔交界地区。 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宋体 CN Medium"/>
              <a:ea typeface="思源宋体 CN Medium"/>
              <a:cs typeface="+mn-cs"/>
            </a:endParaRPr>
          </a:p>
        </p:txBody>
      </p:sp>
      <p:pic>
        <p:nvPicPr>
          <p:cNvPr id="26" name="图片 25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3298651" y="4045561"/>
            <a:ext cx="846059" cy="286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图片 26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4918839" y="3074189"/>
            <a:ext cx="846059" cy="286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图片 27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8308309" y="2712047"/>
            <a:ext cx="846059" cy="286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9" name="图片 28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0138356" y="3161054"/>
            <a:ext cx="846059" cy="286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3" name="文本框 32" title=""/>
          <p:cNvSpPr txBox="1"/>
          <p:nvPr>
            <p:custDataLst>
              <p:tags r:id="rId16"/>
            </p:custDataLst>
          </p:nvPr>
        </p:nvSpPr>
        <p:spPr>
          <a:xfrm>
            <a:off x="2415387" y="4722162"/>
            <a:ext cx="3055523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1924年12月沈从文在《晨报》副刊发表了一篇小说，初涉文坛。</a:t>
            </a:r>
            <a:endParaRPr kumimoji="0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宋体 CN Medium"/>
              <a:ea typeface="思源宋体 CN Medium"/>
              <a:cs typeface="+mn-cs"/>
            </a:endParaRPr>
          </a:p>
        </p:txBody>
      </p:sp>
      <p:pic>
        <p:nvPicPr>
          <p:cNvPr id="38" name="图片 37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6674339" y="3448324"/>
            <a:ext cx="846059" cy="286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2" name="文本框 41" title=""/>
          <p:cNvSpPr txBox="1"/>
          <p:nvPr>
            <p:custDataLst>
              <p:tags r:id="rId18"/>
            </p:custDataLst>
          </p:nvPr>
        </p:nvSpPr>
        <p:spPr>
          <a:xfrm>
            <a:off x="5941660" y="4284514"/>
            <a:ext cx="222487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回到北京大学任教</a:t>
            </a:r>
            <a:r>
              <a:rPr lang="zh-CN" altLang="en-US" sz="2000">
                <a:latin typeface="思源宋体 CN Medium"/>
                <a:ea typeface="思源宋体 CN Medium"/>
              </a:rPr>
              <a:t>。</a:t>
            </a:r>
            <a:endParaRPr lang="zh-CN" altLang="en-US" sz="2000"/>
          </a:p>
        </p:txBody>
      </p:sp>
      <p:sp>
        <p:nvSpPr>
          <p:cNvPr id="46" name="文本框 45" title=""/>
          <p:cNvSpPr txBox="1"/>
          <p:nvPr>
            <p:custDataLst>
              <p:tags r:id="rId19"/>
            </p:custDataLst>
          </p:nvPr>
        </p:nvSpPr>
        <p:spPr>
          <a:xfrm>
            <a:off x="6925452" y="1326325"/>
            <a:ext cx="3298763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在中国历史博物馆和中国社会科学院历史研究所工作，著有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《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中国古代服饰研究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》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。</a:t>
            </a:r>
            <a:endParaRPr lang="zh-CN" altLang="en-US" sz="2000"/>
          </a:p>
        </p:txBody>
      </p:sp>
      <p:sp>
        <p:nvSpPr>
          <p:cNvPr id="50" name="文本框 49" title=""/>
          <p:cNvSpPr txBox="1"/>
          <p:nvPr>
            <p:custDataLst>
              <p:tags r:id="rId20"/>
            </p:custDataLst>
          </p:nvPr>
        </p:nvSpPr>
        <p:spPr>
          <a:xfrm>
            <a:off x="9570939" y="4011182"/>
            <a:ext cx="257806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月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10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日病逝于北京，享年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86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岁。</a:t>
            </a:r>
            <a:endParaRPr lang="zh-CN" altLang="en-US" sz="2000"/>
          </a:p>
        </p:txBody>
      </p:sp>
      <p:sp>
        <p:nvSpPr>
          <p:cNvPr id="51" name="任意多边形: 形状 50" title=""/>
          <p:cNvSpPr/>
          <p:nvPr>
            <p:custDataLst>
              <p:tags r:id="rId21"/>
            </p:custDataLst>
          </p:nvPr>
        </p:nvSpPr>
        <p:spPr>
          <a:xfrm>
            <a:off x="9857" y="2980273"/>
            <a:ext cx="12198950" cy="2514069"/>
          </a:xfrm>
          <a:custGeom>
            <a:gdLst>
              <a:gd name="connsiteX0" fmla="*/ 0 w 12201525"/>
              <a:gd name="connsiteY0" fmla="*/ 2514600 h 2514600"/>
              <a:gd name="connsiteX1" fmla="*/ 2000250 w 12201525"/>
              <a:gd name="connsiteY1" fmla="*/ 1314450 h 2514600"/>
              <a:gd name="connsiteX2" fmla="*/ 3800475 w 12201525"/>
              <a:gd name="connsiteY2" fmla="*/ 1609725 h 2514600"/>
              <a:gd name="connsiteX3" fmla="*/ 5210175 w 12201525"/>
              <a:gd name="connsiteY3" fmla="*/ 638175 h 2514600"/>
              <a:gd name="connsiteX4" fmla="*/ 7181850 w 12201525"/>
              <a:gd name="connsiteY4" fmla="*/ 1076325 h 2514600"/>
              <a:gd name="connsiteX5" fmla="*/ 8705850 w 12201525"/>
              <a:gd name="connsiteY5" fmla="*/ 228600 h 2514600"/>
              <a:gd name="connsiteX6" fmla="*/ 10687050 w 12201525"/>
              <a:gd name="connsiteY6" fmla="*/ 295275 h 2514600"/>
              <a:gd name="connsiteX7" fmla="*/ 12201525 w 12201525"/>
              <a:gd name="connsiteY7" fmla="*/ 0 h 2514600"/>
              <a:gd name="connsiteX0-1" fmla="*/ 0 w 12201525"/>
              <a:gd name="connsiteY0-2" fmla="*/ 2514600 h 2514600"/>
              <a:gd name="connsiteX1-3" fmla="*/ 2000250 w 12201525"/>
              <a:gd name="connsiteY1-4" fmla="*/ 1314450 h 2514600"/>
              <a:gd name="connsiteX2-5" fmla="*/ 3800475 w 12201525"/>
              <a:gd name="connsiteY2-6" fmla="*/ 1609725 h 2514600"/>
              <a:gd name="connsiteX3-7" fmla="*/ 5210175 w 12201525"/>
              <a:gd name="connsiteY3-8" fmla="*/ 638175 h 2514600"/>
              <a:gd name="connsiteX4-9" fmla="*/ 7181850 w 12201525"/>
              <a:gd name="connsiteY4-10" fmla="*/ 1076325 h 2514600"/>
              <a:gd name="connsiteX5-11" fmla="*/ 8705850 w 12201525"/>
              <a:gd name="connsiteY5-12" fmla="*/ 228600 h 2514600"/>
              <a:gd name="connsiteX6-13" fmla="*/ 10639425 w 12201525"/>
              <a:gd name="connsiteY6-14" fmla="*/ 819150 h 2514600"/>
              <a:gd name="connsiteX7-15" fmla="*/ 12201525 w 12201525"/>
              <a:gd name="connsiteY7-16" fmla="*/ 0 h 2514600"/>
              <a:gd name="connsiteX0-17" fmla="*/ 0 w 12201525"/>
              <a:gd name="connsiteY0-18" fmla="*/ 2514600 h 2514600"/>
              <a:gd name="connsiteX1-19" fmla="*/ 2000250 w 12201525"/>
              <a:gd name="connsiteY1-20" fmla="*/ 1314450 h 2514600"/>
              <a:gd name="connsiteX2-21" fmla="*/ 3876675 w 12201525"/>
              <a:gd name="connsiteY2-22" fmla="*/ 1609725 h 2514600"/>
              <a:gd name="connsiteX3-23" fmla="*/ 5210175 w 12201525"/>
              <a:gd name="connsiteY3-24" fmla="*/ 638175 h 2514600"/>
              <a:gd name="connsiteX4-25" fmla="*/ 7181850 w 12201525"/>
              <a:gd name="connsiteY4-26" fmla="*/ 1076325 h 2514600"/>
              <a:gd name="connsiteX5-27" fmla="*/ 8705850 w 12201525"/>
              <a:gd name="connsiteY5-28" fmla="*/ 228600 h 2514600"/>
              <a:gd name="connsiteX6-29" fmla="*/ 10639425 w 12201525"/>
              <a:gd name="connsiteY6-30" fmla="*/ 819150 h 2514600"/>
              <a:gd name="connsiteX7-31" fmla="*/ 12201525 w 12201525"/>
              <a:gd name="connsiteY7-32" fmla="*/ 0 h 2514600"/>
              <a:gd name="connsiteX0-33" fmla="*/ 0 w 12201525"/>
              <a:gd name="connsiteY0-34" fmla="*/ 2514600 h 2514600"/>
              <a:gd name="connsiteX1-35" fmla="*/ 2000250 w 12201525"/>
              <a:gd name="connsiteY1-36" fmla="*/ 1314450 h 2514600"/>
              <a:gd name="connsiteX2-37" fmla="*/ 3876675 w 12201525"/>
              <a:gd name="connsiteY2-38" fmla="*/ 1609725 h 2514600"/>
              <a:gd name="connsiteX3-39" fmla="*/ 5210175 w 12201525"/>
              <a:gd name="connsiteY3-40" fmla="*/ 638175 h 2514600"/>
              <a:gd name="connsiteX4-41" fmla="*/ 7181850 w 12201525"/>
              <a:gd name="connsiteY4-42" fmla="*/ 1076325 h 2514600"/>
              <a:gd name="connsiteX5-43" fmla="*/ 8705850 w 12201525"/>
              <a:gd name="connsiteY5-44" fmla="*/ 228600 h 2514600"/>
              <a:gd name="connsiteX6-45" fmla="*/ 10639425 w 12201525"/>
              <a:gd name="connsiteY6-46" fmla="*/ 819150 h 2514600"/>
              <a:gd name="connsiteX7-47" fmla="*/ 12201525 w 12201525"/>
              <a:gd name="connsiteY7-48" fmla="*/ 0 h 2514600"/>
              <a:gd name="connsiteX0-49" fmla="*/ 0 w 12201525"/>
              <a:gd name="connsiteY0-50" fmla="*/ 2514600 h 2514600"/>
              <a:gd name="connsiteX1-51" fmla="*/ 2000250 w 12201525"/>
              <a:gd name="connsiteY1-52" fmla="*/ 1314450 h 2514600"/>
              <a:gd name="connsiteX2-53" fmla="*/ 3876675 w 12201525"/>
              <a:gd name="connsiteY2-54" fmla="*/ 1609725 h 2514600"/>
              <a:gd name="connsiteX3-55" fmla="*/ 5210175 w 12201525"/>
              <a:gd name="connsiteY3-56" fmla="*/ 638175 h 2514600"/>
              <a:gd name="connsiteX4-57" fmla="*/ 7181850 w 12201525"/>
              <a:gd name="connsiteY4-58" fmla="*/ 1076325 h 2514600"/>
              <a:gd name="connsiteX5-59" fmla="*/ 8705850 w 12201525"/>
              <a:gd name="connsiteY5-60" fmla="*/ 228600 h 2514600"/>
              <a:gd name="connsiteX6-61" fmla="*/ 10639425 w 12201525"/>
              <a:gd name="connsiteY6-62" fmla="*/ 819150 h 2514600"/>
              <a:gd name="connsiteX7-63" fmla="*/ 12201525 w 12201525"/>
              <a:gd name="connsiteY7-64" fmla="*/ 0 h 25146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201525" h="2514600">
                <a:moveTo>
                  <a:pt x="0" y="2514600"/>
                </a:moveTo>
                <a:cubicBezTo>
                  <a:pt x="683419" y="1989931"/>
                  <a:pt x="1306512" y="1331912"/>
                  <a:pt x="2000250" y="1314450"/>
                </a:cubicBezTo>
                <a:cubicBezTo>
                  <a:pt x="2693988" y="1296988"/>
                  <a:pt x="3294062" y="1674813"/>
                  <a:pt x="3876675" y="1609725"/>
                </a:cubicBezTo>
                <a:cubicBezTo>
                  <a:pt x="4459288" y="1544637"/>
                  <a:pt x="4659313" y="727075"/>
                  <a:pt x="5210175" y="638175"/>
                </a:cubicBezTo>
                <a:cubicBezTo>
                  <a:pt x="5761037" y="549275"/>
                  <a:pt x="6599238" y="1144587"/>
                  <a:pt x="7181850" y="1076325"/>
                </a:cubicBezTo>
                <a:cubicBezTo>
                  <a:pt x="7764463" y="1008062"/>
                  <a:pt x="8129588" y="271463"/>
                  <a:pt x="8705850" y="228600"/>
                </a:cubicBezTo>
                <a:cubicBezTo>
                  <a:pt x="9282113" y="185738"/>
                  <a:pt x="10056813" y="857250"/>
                  <a:pt x="10639425" y="819150"/>
                </a:cubicBezTo>
                <a:cubicBezTo>
                  <a:pt x="11222038" y="781050"/>
                  <a:pt x="11735594" y="128587"/>
                  <a:pt x="12201525" y="0"/>
                </a:cubicBezTo>
              </a:path>
            </a:pathLst>
          </a:custGeom>
          <a:noFill/>
          <a:ln w="28575">
            <a:solidFill>
              <a:srgbClr val="725A4E"/>
            </a:solidFill>
            <a:prstDash val="solid"/>
          </a:ln>
          <a:effectLst>
            <a:outerShdw blurRad="50800" dist="38100" dir="2700000" algn="tl" rotWithShape="0">
              <a:srgbClr val="30343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 title=""/>
          <p:cNvGrpSpPr/>
          <p:nvPr>
            <p:custDataLst>
              <p:tags r:id="rId22"/>
            </p:custDataLst>
          </p:nvPr>
        </p:nvGrpSpPr>
        <p:grpSpPr>
          <a:xfrm>
            <a:off x="1959419" y="4234895"/>
            <a:ext cx="135051" cy="135051"/>
            <a:chOff x="1959498" y="4245737"/>
            <a:chExt cx="135080" cy="135080"/>
          </a:xfrm>
        </p:grpSpPr>
        <p:sp>
          <p:nvSpPr>
            <p:cNvPr id="60" name="椭圆 59"/>
            <p:cNvSpPr/>
            <p:nvPr>
              <p:custDataLst>
                <p:tags r:id="rId23"/>
              </p:custDataLst>
            </p:nvPr>
          </p:nvSpPr>
          <p:spPr>
            <a:xfrm>
              <a:off x="1959498" y="4245737"/>
              <a:ext cx="135080" cy="135080"/>
            </a:xfrm>
            <a:prstGeom prst="ellipse">
              <a:avLst/>
            </a:prstGeom>
            <a:noFill/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24"/>
              </p:custDataLst>
            </p:nvPr>
          </p:nvSpPr>
          <p:spPr>
            <a:xfrm>
              <a:off x="1982543" y="4268782"/>
              <a:ext cx="88990" cy="88990"/>
            </a:xfrm>
            <a:prstGeom prst="ellipse">
              <a:avLst/>
            </a:prstGeom>
            <a:solidFill>
              <a:srgbClr val="725A4E"/>
            </a:solidFill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64" name="组合 63" title=""/>
          <p:cNvGrpSpPr/>
          <p:nvPr>
            <p:custDataLst>
              <p:tags r:id="rId25"/>
            </p:custDataLst>
          </p:nvPr>
        </p:nvGrpSpPr>
        <p:grpSpPr>
          <a:xfrm>
            <a:off x="3654153" y="4516979"/>
            <a:ext cx="135051" cy="135051"/>
            <a:chOff x="1959498" y="4245737"/>
            <a:chExt cx="135080" cy="135080"/>
          </a:xfrm>
        </p:grpSpPr>
        <p:sp>
          <p:nvSpPr>
            <p:cNvPr id="65" name="椭圆 64"/>
            <p:cNvSpPr/>
            <p:nvPr>
              <p:custDataLst>
                <p:tags r:id="rId26"/>
              </p:custDataLst>
            </p:nvPr>
          </p:nvSpPr>
          <p:spPr>
            <a:xfrm>
              <a:off x="1959498" y="4245737"/>
              <a:ext cx="135080" cy="135080"/>
            </a:xfrm>
            <a:prstGeom prst="ellipse">
              <a:avLst/>
            </a:prstGeom>
            <a:noFill/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66" name="椭圆 65"/>
            <p:cNvSpPr/>
            <p:nvPr>
              <p:custDataLst>
                <p:tags r:id="rId27"/>
              </p:custDataLst>
            </p:nvPr>
          </p:nvSpPr>
          <p:spPr>
            <a:xfrm>
              <a:off x="1982543" y="4268782"/>
              <a:ext cx="88990" cy="88990"/>
            </a:xfrm>
            <a:prstGeom prst="ellipse">
              <a:avLst/>
            </a:prstGeom>
            <a:solidFill>
              <a:srgbClr val="725A4E"/>
            </a:solidFill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67" name="组合 66" title=""/>
          <p:cNvGrpSpPr/>
          <p:nvPr>
            <p:custDataLst>
              <p:tags r:id="rId28"/>
            </p:custDataLst>
          </p:nvPr>
        </p:nvGrpSpPr>
        <p:grpSpPr>
          <a:xfrm>
            <a:off x="5311746" y="3548065"/>
            <a:ext cx="135051" cy="135051"/>
            <a:chOff x="1959498" y="4245737"/>
            <a:chExt cx="135080" cy="135080"/>
          </a:xfrm>
        </p:grpSpPr>
        <p:sp>
          <p:nvSpPr>
            <p:cNvPr id="68" name="椭圆 67"/>
            <p:cNvSpPr/>
            <p:nvPr>
              <p:custDataLst>
                <p:tags r:id="rId29"/>
              </p:custDataLst>
            </p:nvPr>
          </p:nvSpPr>
          <p:spPr>
            <a:xfrm>
              <a:off x="1959498" y="4245737"/>
              <a:ext cx="135080" cy="135080"/>
            </a:xfrm>
            <a:prstGeom prst="ellipse">
              <a:avLst/>
            </a:prstGeom>
            <a:noFill/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69" name="椭圆 68"/>
            <p:cNvSpPr/>
            <p:nvPr>
              <p:custDataLst>
                <p:tags r:id="rId30"/>
              </p:custDataLst>
            </p:nvPr>
          </p:nvSpPr>
          <p:spPr>
            <a:xfrm>
              <a:off x="1982543" y="4268782"/>
              <a:ext cx="88990" cy="88990"/>
            </a:xfrm>
            <a:prstGeom prst="ellipse">
              <a:avLst/>
            </a:prstGeom>
            <a:solidFill>
              <a:srgbClr val="725A4E"/>
            </a:solidFill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70" name="组合 69" title=""/>
          <p:cNvGrpSpPr/>
          <p:nvPr>
            <p:custDataLst>
              <p:tags r:id="rId31"/>
            </p:custDataLst>
          </p:nvPr>
        </p:nvGrpSpPr>
        <p:grpSpPr>
          <a:xfrm>
            <a:off x="7043623" y="4005285"/>
            <a:ext cx="135051" cy="135051"/>
            <a:chOff x="1959498" y="4245737"/>
            <a:chExt cx="135080" cy="135080"/>
          </a:xfrm>
        </p:grpSpPr>
        <p:sp>
          <p:nvSpPr>
            <p:cNvPr id="71" name="椭圆 70"/>
            <p:cNvSpPr/>
            <p:nvPr>
              <p:custDataLst>
                <p:tags r:id="rId32"/>
              </p:custDataLst>
            </p:nvPr>
          </p:nvSpPr>
          <p:spPr>
            <a:xfrm>
              <a:off x="1959498" y="4245737"/>
              <a:ext cx="135080" cy="135080"/>
            </a:xfrm>
            <a:prstGeom prst="ellipse">
              <a:avLst/>
            </a:prstGeom>
            <a:noFill/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72" name="椭圆 71"/>
            <p:cNvSpPr/>
            <p:nvPr>
              <p:custDataLst>
                <p:tags r:id="rId33"/>
              </p:custDataLst>
            </p:nvPr>
          </p:nvSpPr>
          <p:spPr>
            <a:xfrm>
              <a:off x="1982543" y="4268782"/>
              <a:ext cx="88990" cy="88990"/>
            </a:xfrm>
            <a:prstGeom prst="ellipse">
              <a:avLst/>
            </a:prstGeom>
            <a:solidFill>
              <a:srgbClr val="725A4E"/>
            </a:solidFill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73" name="组合 72" title=""/>
          <p:cNvGrpSpPr/>
          <p:nvPr>
            <p:custDataLst>
              <p:tags r:id="rId34"/>
            </p:custDataLst>
          </p:nvPr>
        </p:nvGrpSpPr>
        <p:grpSpPr>
          <a:xfrm>
            <a:off x="8701216" y="3148497"/>
            <a:ext cx="135051" cy="135051"/>
            <a:chOff x="1959498" y="4245737"/>
            <a:chExt cx="135080" cy="135080"/>
          </a:xfrm>
        </p:grpSpPr>
        <p:sp>
          <p:nvSpPr>
            <p:cNvPr id="74" name="椭圆 73"/>
            <p:cNvSpPr/>
            <p:nvPr>
              <p:custDataLst>
                <p:tags r:id="rId35"/>
              </p:custDataLst>
            </p:nvPr>
          </p:nvSpPr>
          <p:spPr>
            <a:xfrm>
              <a:off x="1959498" y="4245737"/>
              <a:ext cx="135080" cy="135080"/>
            </a:xfrm>
            <a:prstGeom prst="ellipse">
              <a:avLst/>
            </a:prstGeom>
            <a:noFill/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75" name="椭圆 74"/>
            <p:cNvSpPr/>
            <p:nvPr>
              <p:custDataLst>
                <p:tags r:id="rId36"/>
              </p:custDataLst>
            </p:nvPr>
          </p:nvSpPr>
          <p:spPr>
            <a:xfrm>
              <a:off x="1982543" y="4268782"/>
              <a:ext cx="88990" cy="88990"/>
            </a:xfrm>
            <a:prstGeom prst="ellipse">
              <a:avLst/>
            </a:prstGeom>
            <a:solidFill>
              <a:srgbClr val="725A4E"/>
            </a:solidFill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76" name="组合 75" title=""/>
          <p:cNvGrpSpPr/>
          <p:nvPr>
            <p:custDataLst>
              <p:tags r:id="rId37"/>
            </p:custDataLst>
          </p:nvPr>
        </p:nvGrpSpPr>
        <p:grpSpPr>
          <a:xfrm>
            <a:off x="10493858" y="3734536"/>
            <a:ext cx="135051" cy="135051"/>
            <a:chOff x="1959498" y="4245737"/>
            <a:chExt cx="135080" cy="135080"/>
          </a:xfrm>
        </p:grpSpPr>
        <p:sp>
          <p:nvSpPr>
            <p:cNvPr id="77" name="椭圆 76"/>
            <p:cNvSpPr/>
            <p:nvPr>
              <p:custDataLst>
                <p:tags r:id="rId38"/>
              </p:custDataLst>
            </p:nvPr>
          </p:nvSpPr>
          <p:spPr>
            <a:xfrm>
              <a:off x="1959498" y="4245737"/>
              <a:ext cx="135080" cy="135080"/>
            </a:xfrm>
            <a:prstGeom prst="ellipse">
              <a:avLst/>
            </a:prstGeom>
            <a:noFill/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78" name="椭圆 77"/>
            <p:cNvSpPr/>
            <p:nvPr>
              <p:custDataLst>
                <p:tags r:id="rId39"/>
              </p:custDataLst>
            </p:nvPr>
          </p:nvSpPr>
          <p:spPr>
            <a:xfrm>
              <a:off x="1982543" y="4268782"/>
              <a:ext cx="88990" cy="88990"/>
            </a:xfrm>
            <a:prstGeom prst="ellipse">
              <a:avLst/>
            </a:prstGeom>
            <a:solidFill>
              <a:srgbClr val="725A4E"/>
            </a:solidFill>
            <a:ln>
              <a:solidFill>
                <a:srgbClr val="725A4E"/>
              </a:solidFill>
            </a:ln>
            <a:effectLst>
              <a:outerShdw blurRad="50800" dist="38100" dir="2700000" algn="tl" rotWithShape="0">
                <a:srgbClr val="30343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91" name="矩形: 圆顶角 90" title=""/>
          <p:cNvSpPr/>
          <p:nvPr>
            <p:custDataLst>
              <p:tags r:id="rId40"/>
            </p:custDataLst>
          </p:nvPr>
        </p:nvSpPr>
        <p:spPr>
          <a:xfrm rot="5400000">
            <a:off x="780584" y="-21496"/>
            <a:ext cx="1952848" cy="3513983"/>
          </a:xfrm>
          <a:prstGeom prst="round2SameRect">
            <a:avLst>
              <a:gd name="adj1" fmla="val 47789"/>
              <a:gd name="adj2" fmla="val 0"/>
            </a:avLst>
          </a:prstGeom>
          <a:solidFill>
            <a:srgbClr val="725A4E"/>
          </a:solidFill>
          <a:ln>
            <a:noFill/>
          </a:ln>
          <a:effectLst>
            <a:outerShdw blurRad="50800" dist="38100" dir="2700000" algn="tl" rotWithShape="0">
              <a:srgbClr val="30343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1"/>
            </p:custDataLst>
          </p:nvPr>
        </p:nvSpPr>
        <p:spPr>
          <a:xfrm>
            <a:off x="143822" y="761294"/>
            <a:ext cx="3288605" cy="19509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黑体" panose="02010609060101010101" charset="-122"/>
              </a:rPr>
              <a:t>苗汉土三家血统</a:t>
            </a:r>
            <a:endParaRPr lang="zh-CN" altLang="en-US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黑体" panose="02010609060101010101" charset="-122"/>
            </a:endParaRP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黑体" panose="02010609060101010101" charset="-122"/>
              </a:rPr>
              <a:t>走南闯北的边城浪子</a:t>
            </a:r>
            <a:endParaRPr lang="zh-CN" altLang="en-US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黑体" panose="02010609060101010101" charset="-122"/>
            </a:endParaRP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黑体" panose="02010609060101010101" charset="-122"/>
              </a:rPr>
              <a:t>活在都市的乡下人</a:t>
            </a:r>
            <a:endParaRPr lang="zh-CN" altLang="en-US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黑体" panose="02010609060101010101" charset="-122"/>
            </a:endParaRP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黑体" panose="02010609060101010101" charset="-122"/>
              </a:rPr>
              <a:t>没有文凭的北大教授</a:t>
            </a:r>
            <a:endParaRPr lang="zh-CN" altLang="en-US" b="1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黑体" panose="02010609060101010101" charset="-122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42"/>
            </p:custDataLst>
          </p:nvPr>
        </p:nvSpPr>
        <p:spPr>
          <a:xfrm>
            <a:off x="4219019" y="1804378"/>
            <a:ext cx="2289961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宋体 CN Medium"/>
                <a:ea typeface="思源宋体 CN Medium"/>
                <a:cs typeface="+mn-cs"/>
              </a:rPr>
              <a:t>在国立青岛大学任教， 抗战爆发后到西南联大任教。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宋体 CN Medium"/>
              <a:ea typeface="思源宋体 CN Medium"/>
              <a:cs typeface="+mn-cs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10224028" y="281882"/>
            <a:ext cx="1852293" cy="2480759"/>
          </a:xfrm>
          <a:prstGeom prst="rect">
            <a:avLst/>
          </a:prstGeom>
        </p:spPr>
      </p:pic>
      <p:sp>
        <p:nvSpPr>
          <p:cNvPr id="3" name="椭圆 2" title=""/>
          <p:cNvSpPr/>
          <p:nvPr>
            <p:custDataLst>
              <p:tags r:id="rId45"/>
            </p:custDataLst>
          </p:nvPr>
        </p:nvSpPr>
        <p:spPr>
          <a:xfrm>
            <a:off x="406400" y="72390"/>
            <a:ext cx="833755" cy="686435"/>
          </a:xfrm>
          <a:prstGeom prst="ellipse">
            <a:avLst/>
          </a:prstGeom>
          <a:noFill/>
          <a:ln w="76200" cap="flat" cmpd="sng" algn="ctr">
            <a:solidFill>
              <a:srgbClr val="D48B1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D48B16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二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D48B16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46"/>
            </p:custDataLst>
          </p:nvPr>
        </p:nvSpPr>
        <p:spPr>
          <a:xfrm>
            <a:off x="1632585" y="95250"/>
            <a:ext cx="6732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4000" b="1" i="0" kern="1200" cap="none" spc="0" normalizeH="0" baseline="0" noProof="0">
                <a:solidFill>
                  <a:srgbClr val="70AD47">
                    <a:lumMod val="50000"/>
                  </a:srgbClr>
                </a:solidFill>
                <a:latin typeface="黑体" panose="02010609060101010101" charset="-122"/>
                <a:ea typeface="黑体" panose="02010609060101010101" charset="-122"/>
                <a:cs typeface="Arial"/>
              </a:rPr>
              <a:t>作者简介</a:t>
            </a:r>
            <a:endParaRPr kumimoji="0" lang="zh-CN" sz="4000" b="1" i="0" kern="1200" cap="none" spc="0" normalizeH="0" baseline="0" noProof="0">
              <a:solidFill>
                <a:srgbClr val="70AD47">
                  <a:lumMod val="50000"/>
                </a:srgbClr>
              </a:solidFill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ext Box 2" title=""/>
          <p:cNvSpPr txBox="1"/>
          <p:nvPr>
            <p:custDataLst>
              <p:tags r:id="rId3"/>
            </p:custDataLst>
          </p:nvPr>
        </p:nvSpPr>
        <p:spPr>
          <a:xfrm>
            <a:off x="4422775" y="1208405"/>
            <a:ext cx="7280275" cy="521208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anchor="t">
            <a:noAutofit/>
          </a:bodyPr>
          <a:lstStyle/>
          <a:p>
            <a:pPr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沈从文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(1902—1988)，湖南凤凰人，原名沈岳焕，字崇文，现代小说家、散文家、文物研究家。1927年参加“新月社”，曾任西南联大、北京大学教授。京派小说代表人物。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其文学创作数量惊人，是现代文学史上最多产的作家之一。他的作品</a:t>
            </a:r>
            <a:r>
              <a:rPr sz="2800" b="1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大多以湘西生活为背景，对故乡人民怀有不可言状的同情与爱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。他熔生动丰富的社会风俗画和优美清新的风情风景画于一炉，以其特异的“生命形式”展示民性的粗犷强悍，民风的淳厚朴实，使作品充溢着</a:t>
            </a:r>
            <a:r>
              <a:rPr sz="2800" b="1" i="1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浓郁的乡土气息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，是</a:t>
            </a:r>
            <a:r>
              <a:rPr lang="en-US" altLang="zh-CN" sz="28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田园牧歌式</a:t>
            </a:r>
            <a:r>
              <a:rPr lang="en-US" altLang="zh-CN" sz="28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小说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的代表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6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>
            <a:fillRect/>
          </a:stretch>
        </p:blipFill>
        <p:spPr bwMode="auto">
          <a:xfrm>
            <a:off x="333436" y="1380544"/>
            <a:ext cx="3834391" cy="4868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椭圆 2" title=""/>
          <p:cNvSpPr/>
          <p:nvPr>
            <p:custDataLst>
              <p:tags r:id="rId3"/>
            </p:custDataLst>
          </p:nvPr>
        </p:nvSpPr>
        <p:spPr>
          <a:xfrm>
            <a:off x="196400" y="220763"/>
            <a:ext cx="936000" cy="936000"/>
          </a:xfrm>
          <a:prstGeom prst="ellipse">
            <a:avLst/>
          </a:prstGeom>
          <a:noFill/>
          <a:ln w="76200" cap="flat" cmpd="sng" algn="ctr">
            <a:solidFill>
              <a:srgbClr val="D48B1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D48B16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三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D48B16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4"/>
            </p:custDataLst>
          </p:nvPr>
        </p:nvSpPr>
        <p:spPr>
          <a:xfrm>
            <a:off x="1296213" y="335032"/>
            <a:ext cx="7565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课堂任务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pic>
        <p:nvPicPr>
          <p:cNvPr id="5" name="图片 4" title=""/>
          <p:cNvPicPr/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1089"/>
          <a:stretch>
            <a:fillRect/>
          </a:stretch>
        </p:blipFill>
        <p:spPr>
          <a:xfrm>
            <a:off x="196217" y="1564877"/>
            <a:ext cx="5847422" cy="478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5647055" y="755015"/>
            <a:ext cx="5821045" cy="2245360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左边这幅画是黄永玉绘制的《翠翠与傩送》，是这篇小说里的两个主角，这幅图除了两位主角外，还存在一处明显夸张的地方，是哪一处呢？ </a:t>
            </a:r>
            <a:endParaRPr kumimoji="1"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4" name="圆角矩形 9" title=""/>
          <p:cNvSpPr/>
          <p:nvPr>
            <p:custDataLst>
              <p:tags r:id="rId8"/>
            </p:custDataLst>
          </p:nvPr>
        </p:nvSpPr>
        <p:spPr>
          <a:xfrm>
            <a:off x="5647055" y="3341370"/>
            <a:ext cx="2300605" cy="501015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zh-CN" altLang="en-US" sz="32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一条大鱼</a:t>
            </a:r>
            <a:endParaRPr kumimoji="0" lang="zh-CN" altLang="en-US" sz="32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9"/>
            </p:custDataLst>
          </p:nvPr>
        </p:nvSpPr>
        <p:spPr>
          <a:xfrm>
            <a:off x="5647055" y="4124960"/>
            <a:ext cx="5821045" cy="138366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课堂任务：从课文中的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这条鱼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入手，感受作者的叙事匠心，赏析人物之美，感受边城别样的风土人情。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椭圆 5" title=""/>
          <p:cNvSpPr/>
          <p:nvPr>
            <p:custDataLst>
              <p:tags r:id="rId3"/>
            </p:custDataLst>
          </p:nvPr>
        </p:nvSpPr>
        <p:spPr>
          <a:xfrm>
            <a:off x="196400" y="220763"/>
            <a:ext cx="936000" cy="936000"/>
          </a:xfrm>
          <a:prstGeom prst="ellipse">
            <a:avLst/>
          </a:prstGeom>
          <a:noFill/>
          <a:ln w="76200" cap="flat" cmpd="sng" algn="ctr">
            <a:solidFill>
              <a:srgbClr val="D48B1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D48B16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四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D48B16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1296213" y="335032"/>
            <a:ext cx="7565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课文研读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4826000" y="282956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    </a:t>
            </a:r>
            <a:endParaRPr lang="zh-CN" altLang="en-US"/>
          </a:p>
        </p:txBody>
      </p:sp>
      <p:sp>
        <p:nvSpPr>
          <p:cNvPr id="3" name="TextBox 2" title=""/>
          <p:cNvSpPr txBox="1"/>
          <p:nvPr>
            <p:custDataLst>
              <p:tags r:id="rId6"/>
            </p:custDataLst>
          </p:nvPr>
        </p:nvSpPr>
        <p:spPr>
          <a:xfrm>
            <a:off x="581660" y="1251585"/>
            <a:ext cx="97497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任务一：快速阅读文本，找到故事发生的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时间节点</a:t>
            </a: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概括小说情节</a:t>
            </a: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sz="2800">
                <a:solidFill>
                  <a:schemeClr val="accent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圈点勾画出有关“鱼”的细节描写的语句</a:t>
            </a: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sz="2800"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18" name="IM 18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8657" y="2849555"/>
            <a:ext cx="961090" cy="2273860"/>
          </a:xfrm>
          <a:prstGeom prst="rect">
            <a:avLst/>
          </a:prstGeom>
        </p:spPr>
      </p:pic>
      <p:sp>
        <p:nvSpPr>
          <p:cNvPr id="101" name="文本框 100" title=""/>
          <p:cNvSpPr txBox="1"/>
          <p:nvPr>
            <p:custDataLst>
              <p:tags r:id="rId9"/>
            </p:custDataLst>
          </p:nvPr>
        </p:nvSpPr>
        <p:spPr>
          <a:xfrm>
            <a:off x="2161198" y="2373211"/>
            <a:ext cx="74734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三</a:t>
            </a:r>
            <a:r>
              <a:rPr 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、今年端午来临，交代边城端午习俗</a:t>
            </a:r>
            <a:endParaRPr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0"/>
            </p:custDataLst>
          </p:nvPr>
        </p:nvSpPr>
        <p:spPr>
          <a:xfrm>
            <a:off x="2161198" y="3268421"/>
            <a:ext cx="792229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四 、两年前的端午，翠翠傩送初相识</a:t>
            </a:r>
            <a:endParaRPr lang="zh-CN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1"/>
            </p:custDataLst>
          </p:nvPr>
        </p:nvSpPr>
        <p:spPr>
          <a:xfrm>
            <a:off x="2161198" y="4323626"/>
            <a:ext cx="7359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五 、上年的端午，天保翠翠偶相见</a:t>
            </a:r>
            <a:endParaRPr lang="zh-CN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2223419" y="5502637"/>
            <a:ext cx="786007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六 、今年的端午，花轿唢呐催幽情</a:t>
            </a:r>
            <a:endParaRPr lang="zh-CN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3"/>
            </p:custDataLst>
          </p:nvPr>
        </p:nvSpPr>
        <p:spPr>
          <a:xfrm>
            <a:off x="3681599" y="2826671"/>
            <a:ext cx="50784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1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顺叙</a:t>
            </a:r>
            <a:endParaRPr lang="zh-CN" altLang="en-US" sz="2800" b="1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61450" y="1386840"/>
            <a:ext cx="3994150" cy="5699125"/>
          </a:xfrm>
          <a:prstGeom prst="rect">
            <a:avLst/>
          </a:prstGeom>
        </p:spPr>
      </p:pic>
      <p:sp>
        <p:nvSpPr>
          <p:cNvPr id="17" name="文本框 16" title=""/>
          <p:cNvSpPr txBox="1"/>
          <p:nvPr>
            <p:custDataLst>
              <p:tags r:id="rId16"/>
            </p:custDataLst>
          </p:nvPr>
        </p:nvSpPr>
        <p:spPr>
          <a:xfrm>
            <a:off x="3583588" y="3725544"/>
            <a:ext cx="50784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800" b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</a:t>
            </a:r>
            <a:r>
              <a:rPr lang="zh-CN" sz="2800" b="1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插叙</a:t>
            </a:r>
            <a:endParaRPr lang="zh-CN" altLang="en-US" sz="2800" b="1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7"/>
            </p:custDataLst>
          </p:nvPr>
        </p:nvSpPr>
        <p:spPr>
          <a:xfrm>
            <a:off x="3681991" y="4845372"/>
            <a:ext cx="50784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1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插叙</a:t>
            </a:r>
            <a:endParaRPr lang="zh-CN" altLang="en-US" sz="2800" b="1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18"/>
            </p:custDataLst>
          </p:nvPr>
        </p:nvSpPr>
        <p:spPr>
          <a:xfrm>
            <a:off x="3681963" y="6024867"/>
            <a:ext cx="50784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215" indent="-450215"/>
            <a:r>
              <a:rPr lang="zh-CN" sz="2800" b="1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顺叙</a:t>
            </a:r>
            <a:endParaRPr lang="zh-CN" altLang="en-US" sz="2800" b="1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5" grpId="0"/>
      <p:bldP spid="7" grpId="0"/>
      <p:bldP spid="11" grpId="0"/>
      <p:bldP spid="14" grpId="0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8105" y="3734435"/>
            <a:ext cx="2990850" cy="265049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21155" y="4965065"/>
            <a:ext cx="1602105" cy="1419860"/>
          </a:xfrm>
          <a:prstGeom prst="rect">
            <a:avLst/>
          </a:prstGeom>
        </p:spPr>
      </p:pic>
      <p:sp>
        <p:nvSpPr>
          <p:cNvPr id="4" name="TextBox 2" title=""/>
          <p:cNvSpPr txBox="1"/>
          <p:nvPr>
            <p:custDataLst>
              <p:tags r:id="rId6"/>
            </p:custDataLst>
          </p:nvPr>
        </p:nvSpPr>
        <p:spPr>
          <a:xfrm>
            <a:off x="581660" y="422910"/>
            <a:ext cx="9749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accent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圈点勾画出有关“鱼”的细节描写的语句</a:t>
            </a: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sz="2800"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2856230" y="1135380"/>
            <a:ext cx="8808720" cy="526224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“你不愿意上去，要呆在这儿，回头水里大鱼来咬了你，可不要叫命!</a:t>
            </a:r>
            <a:r>
              <a:rPr 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“鱼咬了我，也不关你的事!”(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文章第36-37段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“不是翠翠，不是翠翠，翠翠早被大河里的鲤鱼吃去了”。(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文章第46段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“翠翠，你长大了!二老说你在河边大鱼会吃你，我们这里河中的鱼，现在可吞不下你了”(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文章第54段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前年还更有趣，你一个人在河边等我，差点儿不知道回来，天夜了，我还以为大鱼会吃掉你!”“爷爷，你还以为大鱼会吃掉我?是别人家说我，我告给你的!"“翠翠，现在你人长大了，一个人一定敢上城去看船，不怕鱼吃掉你了。(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文章第81-84段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8105" y="3734435"/>
            <a:ext cx="2990850" cy="265049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21155" y="4965065"/>
            <a:ext cx="1602105" cy="1419860"/>
          </a:xfrm>
          <a:prstGeom prst="rect">
            <a:avLst/>
          </a:prstGeom>
        </p:spPr>
      </p:pic>
      <p:sp>
        <p:nvSpPr>
          <p:cNvPr id="22" name="文本框 21" title=""/>
          <p:cNvSpPr txBox="1"/>
          <p:nvPr>
            <p:custDataLst>
              <p:tags r:id="rId6"/>
            </p:custDataLst>
          </p:nvPr>
        </p:nvSpPr>
        <p:spPr>
          <a:xfrm>
            <a:off x="2733675" y="2035810"/>
            <a:ext cx="8459470" cy="1383665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“你不愿意上去，要呆在这儿，回头水里大鱼来咬了你，可不要叫命!</a:t>
            </a:r>
            <a:r>
              <a:rPr 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“鱼咬了我，也不关你的事!”(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文章第36-37段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TextBox 2" title=""/>
          <p:cNvSpPr txBox="1"/>
          <p:nvPr>
            <p:custDataLst>
              <p:tags r:id="rId7"/>
            </p:custDataLst>
          </p:nvPr>
        </p:nvSpPr>
        <p:spPr>
          <a:xfrm>
            <a:off x="718185" y="276225"/>
            <a:ext cx="97497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任务二：仔细阅读这四处有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鱼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的描写，</a:t>
            </a:r>
            <a:r>
              <a:rPr lang="zh-CN" altLang="en-US" sz="2800">
                <a:solidFill>
                  <a:schemeClr val="accent3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联系前后文，</a:t>
            </a:r>
            <a:r>
              <a:rPr lang="zh-CN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思考作者是</a:t>
            </a:r>
            <a:r>
              <a:rPr lang="zh-CN" sz="2800" u="sng">
                <a:solidFill>
                  <a:schemeClr val="accent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如何借助“鱼”，来表现人物（主要是翠翠）的心理活动和人物形象的</a:t>
            </a:r>
            <a:r>
              <a:rPr lang="zh-CN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？</a:t>
            </a:r>
            <a:endParaRPr lang="zh-CN" sz="28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4" name="圆角矩形 9" title=""/>
          <p:cNvSpPr/>
          <p:nvPr>
            <p:custDataLst>
              <p:tags r:id="rId8"/>
            </p:custDataLst>
          </p:nvPr>
        </p:nvSpPr>
        <p:spPr>
          <a:xfrm>
            <a:off x="3512820" y="3888105"/>
            <a:ext cx="7680325" cy="1387475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zh-CN" altLang="en-US" sz="28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此处为翠翠傩送第一次见面时的对话，补全对话，同桌两人试着对读，思考</a:t>
            </a:r>
            <a:r>
              <a:rPr kumimoji="0" lang="en-US" altLang="zh-CN" sz="28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kumimoji="0" lang="zh-CN" altLang="en-US" sz="28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鱼</a:t>
            </a:r>
            <a:r>
              <a:rPr kumimoji="0" lang="en-US" altLang="zh-CN" sz="28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kumimoji="0" lang="zh-CN" altLang="en-US" sz="28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如何表现人物形象？</a:t>
            </a:r>
            <a:endParaRPr kumimoji="0" lang="zh-CN" altLang="en-US" sz="2800" b="1" strike="noStrike" cap="none" spc="0" normalizeH="0" baseline="0" noProof="0">
              <a:ln>
                <a:noFill/>
              </a:ln>
              <a:solidFill>
                <a:srgbClr val="353738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4F5E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576580" y="151765"/>
            <a:ext cx="11038205" cy="6554470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“是谁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我是翠翠！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“翠翠又是谁？”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是碧溪岨撑渡船的孙女。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“这里又没有人过渡，你在这儿做什么？”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我等我爷爷。我等他来好回家去。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“等他来他可不会来，你爷爷一定到城里军营里喝了酒，醉倒后被人抬回去了！”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他不会。他答应来，他就一定会来的。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“这里等也不成。到我家里去，到那边点了灯的楼上去，等爷爷来找你好不好？”</a:t>
            </a:r>
            <a:r>
              <a:rPr lang="en-US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......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你个悖时砍脑壳的！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话虽轻轻的</a:t>
            </a: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......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“怎么，你那么小小的还会骂人！你不愿意上去，要呆在这儿，回头水里</a:t>
            </a:r>
            <a:r>
              <a:rPr sz="280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大鱼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来咬了你，可不要叫喊救命！”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sz="280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鱼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咬了我，也不</a:t>
            </a:r>
            <a:r>
              <a:rPr lang="zh-CN"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关</a:t>
            </a:r>
            <a:r>
              <a:rPr sz="28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你的事。</a:t>
            </a:r>
            <a:r>
              <a:rPr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sz="2800" noProof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圆角矩形 9" title=""/>
          <p:cNvSpPr/>
          <p:nvPr>
            <p:custDataLst>
              <p:tags r:id="rId4"/>
            </p:custDataLst>
          </p:nvPr>
        </p:nvSpPr>
        <p:spPr>
          <a:xfrm>
            <a:off x="4955540" y="629285"/>
            <a:ext cx="4117975" cy="7969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翠翠：天真、淳朴（民风淳朴的社会）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9" title=""/>
          <p:cNvSpPr/>
          <p:nvPr>
            <p:custDataLst>
              <p:tags r:id="rId5"/>
            </p:custDataLst>
          </p:nvPr>
        </p:nvSpPr>
        <p:spPr>
          <a:xfrm>
            <a:off x="7440930" y="3599815"/>
            <a:ext cx="3289935" cy="43878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傩送：热情大方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6" name="圆角矩形 9" title=""/>
          <p:cNvSpPr/>
          <p:nvPr>
            <p:custDataLst>
              <p:tags r:id="rId6"/>
            </p:custDataLst>
          </p:nvPr>
        </p:nvSpPr>
        <p:spPr>
          <a:xfrm>
            <a:off x="7634605" y="4546600"/>
            <a:ext cx="3725545" cy="7035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有点恐慌的翠翠骂人都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轻轻的</a:t>
            </a:r>
            <a:r>
              <a:rPr kumimoji="0" lang="en-US" alt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  <a:r>
              <a:rPr kumimoji="0" lang="zh-CN" altLang="en-US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，有些</a:t>
            </a:r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可爱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7" name="圆角矩形 9" title=""/>
          <p:cNvSpPr/>
          <p:nvPr>
            <p:custDataLst>
              <p:tags r:id="rId7"/>
            </p:custDataLst>
          </p:nvPr>
        </p:nvSpPr>
        <p:spPr>
          <a:xfrm>
            <a:off x="7038340" y="5708650"/>
            <a:ext cx="3289935" cy="43878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傩送：宽厚幽默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8" name="圆角矩形 9" title=""/>
          <p:cNvSpPr/>
          <p:nvPr>
            <p:custDataLst>
              <p:tags r:id="rId8"/>
            </p:custDataLst>
          </p:nvPr>
        </p:nvSpPr>
        <p:spPr>
          <a:xfrm>
            <a:off x="5617845" y="6236335"/>
            <a:ext cx="4023995" cy="47053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zh-CN" sz="2400" b="1" strike="noStrike" cap="none" spc="0" normalizeH="0" baseline="0" noProof="0">
                <a:ln>
                  <a:noFill/>
                </a:ln>
                <a:solidFill>
                  <a:srgbClr val="353738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俏皮可爱，羞涩天真的少女</a:t>
            </a:r>
            <a:endParaRPr kumimoji="0" lang="zh-CN" sz="2400" b="1" strike="noStrike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AS_UNIQUEID" val="7416"/>
</p:tagLst>
</file>

<file path=ppt/tags/tag10.xml><?xml version="1.0" encoding="utf-8"?>
<p:tagLst xmlns:p="http://schemas.openxmlformats.org/presentationml/2006/main">
  <p:tag name="AS_UNIQUEID" val="7425"/>
</p:tagLst>
</file>

<file path=ppt/tags/tag100.xml><?xml version="1.0" encoding="utf-8"?>
<p:tagLst xmlns:p="http://schemas.openxmlformats.org/presentationml/2006/main">
  <p:tag name="AS_UNIQUEID" val="6207"/>
</p:tagLst>
</file>

<file path=ppt/tags/tag101.xml><?xml version="1.0" encoding="utf-8"?>
<p:tagLst xmlns:p="http://schemas.openxmlformats.org/presentationml/2006/main">
  <p:tag name="AS_UNIQUEID" val="6208"/>
</p:tagLst>
</file>

<file path=ppt/tags/tag102.xml><?xml version="1.0" encoding="utf-8"?>
<p:tagLst xmlns:p="http://schemas.openxmlformats.org/presentationml/2006/main">
  <p:tag name="AS_UNIQUEID" val="6209"/>
</p:tagLst>
</file>

<file path=ppt/tags/tag103.xml><?xml version="1.0" encoding="utf-8"?>
<p:tagLst xmlns:p="http://schemas.openxmlformats.org/presentationml/2006/main">
  <p:tag name="AS_UNIQUEID" val="6210"/>
</p:tagLst>
</file>

<file path=ppt/tags/tag104.xml><?xml version="1.0" encoding="utf-8"?>
<p:tagLst xmlns:p="http://schemas.openxmlformats.org/presentationml/2006/main">
  <p:tag name="AS_UNIQUEID" val="6211"/>
</p:tagLst>
</file>

<file path=ppt/tags/tag105.xml><?xml version="1.0" encoding="utf-8"?>
<p:tagLst xmlns:p="http://schemas.openxmlformats.org/presentationml/2006/main">
  <p:tag name="AS_UNIQUEID" val="6212"/>
</p:tagLst>
</file>

<file path=ppt/tags/tag106.xml><?xml version="1.0" encoding="utf-8"?>
<p:tagLst xmlns:p="http://schemas.openxmlformats.org/presentationml/2006/main">
  <p:tag name="AS_UNIQUEID" val="6213"/>
</p:tagLst>
</file>

<file path=ppt/tags/tag107.xml><?xml version="1.0" encoding="utf-8"?>
<p:tagLst xmlns:p="http://schemas.openxmlformats.org/presentationml/2006/main">
  <p:tag name="AS_UNIQUEID" val="6214"/>
</p:tagLst>
</file>

<file path=ppt/tags/tag108.xml><?xml version="1.0" encoding="utf-8"?>
<p:tagLst xmlns:p="http://schemas.openxmlformats.org/presentationml/2006/main">
  <p:tag name="AS_UNIQUEID" val="6215"/>
</p:tagLst>
</file>

<file path=ppt/tags/tag109.xml><?xml version="1.0" encoding="utf-8"?>
<p:tagLst xmlns:p="http://schemas.openxmlformats.org/presentationml/2006/main">
  <p:tag name="AS_UNIQUEID" val="6216"/>
</p:tagLst>
</file>

<file path=ppt/tags/tag11.xml><?xml version="1.0" encoding="utf-8"?>
<p:tagLst xmlns:p="http://schemas.openxmlformats.org/presentationml/2006/main">
  <p:tag name="AS_UNIQUEID" val="7426"/>
</p:tagLst>
</file>

<file path=ppt/tags/tag110.xml><?xml version="1.0" encoding="utf-8"?>
<p:tagLst xmlns:p="http://schemas.openxmlformats.org/presentationml/2006/main">
  <p:tag name="AS_UNIQUEID" val="6217"/>
</p:tagLst>
</file>

<file path=ppt/tags/tag111.xml><?xml version="1.0" encoding="utf-8"?>
<p:tagLst xmlns:p="http://schemas.openxmlformats.org/presentationml/2006/main">
  <p:tag name="AS_UNIQUEID" val="6218"/>
</p:tagLst>
</file>

<file path=ppt/tags/tag112.xml><?xml version="1.0" encoding="utf-8"?>
<p:tagLst xmlns:p="http://schemas.openxmlformats.org/presentationml/2006/main">
  <p:tag name="AS_UNIQUEID" val="6219"/>
</p:tagLst>
</file>

<file path=ppt/tags/tag113.xml><?xml version="1.0" encoding="utf-8"?>
<p:tagLst xmlns:p="http://schemas.openxmlformats.org/presentationml/2006/main">
  <p:tag name="AS_UNIQUEID" val="6220"/>
</p:tagLst>
</file>

<file path=ppt/tags/tag114.xml><?xml version="1.0" encoding="utf-8"?>
<p:tagLst xmlns:p="http://schemas.openxmlformats.org/presentationml/2006/main">
  <p:tag name="AS_UNIQUEID" val="7502"/>
</p:tagLst>
</file>

<file path=ppt/tags/tag115.xml><?xml version="1.0" encoding="utf-8"?>
<p:tagLst xmlns:p="http://schemas.openxmlformats.org/presentationml/2006/main">
  <p:tag name="AS_UNIQUEID" val="4838"/>
</p:tagLst>
</file>

<file path=ppt/tags/tag116.xml><?xml version="1.0" encoding="utf-8"?>
<p:tagLst xmlns:p="http://schemas.openxmlformats.org/presentationml/2006/main">
  <p:tag name="AS_UNIQUEID" val="4842"/>
</p:tagLst>
</file>

<file path=ppt/tags/tag117.xml><?xml version="1.0" encoding="utf-8"?>
<p:tagLst xmlns:p="http://schemas.openxmlformats.org/presentationml/2006/main">
  <p:tag name="AS_UNIQUEID" val="4843"/>
</p:tagLst>
</file>

<file path=ppt/tags/tag118.xml><?xml version="1.0" encoding="utf-8"?>
<p:tagLst xmlns:p="http://schemas.openxmlformats.org/presentationml/2006/main">
  <p:tag name="AS_UNIQUEID" val="4844"/>
</p:tagLst>
</file>

<file path=ppt/tags/tag119.xml><?xml version="1.0" encoding="utf-8"?>
<p:tagLst xmlns:p="http://schemas.openxmlformats.org/presentationml/2006/main">
  <p:tag name="AS_UNIQUEID" val="4845"/>
</p:tagLst>
</file>

<file path=ppt/tags/tag12.xml><?xml version="1.0" encoding="utf-8"?>
<p:tagLst xmlns:p="http://schemas.openxmlformats.org/presentationml/2006/main">
  <p:tag name="AS_UNIQUEID" val="7427"/>
</p:tagLst>
</file>

<file path=ppt/tags/tag120.xml><?xml version="1.0" encoding="utf-8"?>
<p:tagLst xmlns:p="http://schemas.openxmlformats.org/presentationml/2006/main">
  <p:tag name="AS_UNIQUEID" val="4846"/>
</p:tagLst>
</file>

<file path=ppt/tags/tag121.xml><?xml version="1.0" encoding="utf-8"?>
<p:tagLst xmlns:p="http://schemas.openxmlformats.org/presentationml/2006/main">
  <p:tag name="AS_UNIQUEID" val="4847"/>
</p:tagLst>
</file>

<file path=ppt/tags/tag122.xml><?xml version="1.0" encoding="utf-8"?>
<p:tagLst xmlns:p="http://schemas.openxmlformats.org/presentationml/2006/main">
  <p:tag name="AS_UNIQUEID" val="4848"/>
</p:tagLst>
</file>

<file path=ppt/tags/tag123.xml><?xml version="1.0" encoding="utf-8"?>
<p:tagLst xmlns:p="http://schemas.openxmlformats.org/presentationml/2006/main">
  <p:tag name="AS_UNIQUEID" val="4849"/>
</p:tagLst>
</file>

<file path=ppt/tags/tag124.xml><?xml version="1.0" encoding="utf-8"?>
<p:tagLst xmlns:p="http://schemas.openxmlformats.org/presentationml/2006/main">
  <p:tag name="AS_UNIQUEID" val="4850"/>
</p:tagLst>
</file>

<file path=ppt/tags/tag125.xml><?xml version="1.0" encoding="utf-8"?>
<p:tagLst xmlns:p="http://schemas.openxmlformats.org/presentationml/2006/main">
  <p:tag name="AS_UNIQUEID" val="4851"/>
</p:tagLst>
</file>

<file path=ppt/tags/tag126.xml><?xml version="1.0" encoding="utf-8"?>
<p:tagLst xmlns:p="http://schemas.openxmlformats.org/presentationml/2006/main">
  <p:tag name="AS_UNIQUEID" val="4852"/>
</p:tagLst>
</file>

<file path=ppt/tags/tag127.xml><?xml version="1.0" encoding="utf-8"?>
<p:tagLst xmlns:p="http://schemas.openxmlformats.org/presentationml/2006/main">
  <p:tag name="AS_UNIQUEID" val="4853"/>
</p:tagLst>
</file>

<file path=ppt/tags/tag128.xml><?xml version="1.0" encoding="utf-8"?>
<p:tagLst xmlns:p="http://schemas.openxmlformats.org/presentationml/2006/main">
  <p:tag name="AS_UNIQUEID" val="4855"/>
</p:tagLst>
</file>

<file path=ppt/tags/tag129.xml><?xml version="1.0" encoding="utf-8"?>
<p:tagLst xmlns:p="http://schemas.openxmlformats.org/presentationml/2006/main">
  <p:tag name="AS_UNIQUEID" val="4856"/>
</p:tagLst>
</file>

<file path=ppt/tags/tag13.xml><?xml version="1.0" encoding="utf-8"?>
<p:tagLst xmlns:p="http://schemas.openxmlformats.org/presentationml/2006/main">
  <p:tag name="AS_UNIQUEID" val="7428"/>
</p:tagLst>
</file>

<file path=ppt/tags/tag130.xml><?xml version="1.0" encoding="utf-8"?>
<p:tagLst xmlns:p="http://schemas.openxmlformats.org/presentationml/2006/main">
  <p:tag name="AS_UNIQUEID" val="4857"/>
</p:tagLst>
</file>

<file path=ppt/tags/tag131.xml><?xml version="1.0" encoding="utf-8"?>
<p:tagLst xmlns:p="http://schemas.openxmlformats.org/presentationml/2006/main">
  <p:tag name="AS_UNIQUEID" val="4858"/>
</p:tagLst>
</file>

<file path=ppt/tags/tag132.xml><?xml version="1.0" encoding="utf-8"?>
<p:tagLst xmlns:p="http://schemas.openxmlformats.org/presentationml/2006/main">
  <p:tag name="AS_UNIQUEID" val="4859"/>
</p:tagLst>
</file>

<file path=ppt/tags/tag133.xml><?xml version="1.0" encoding="utf-8"?>
<p:tagLst xmlns:p="http://schemas.openxmlformats.org/presentationml/2006/main">
  <p:tag name="AS_UNIQUEID" val="4860"/>
</p:tagLst>
</file>

<file path=ppt/tags/tag134.xml><?xml version="1.0" encoding="utf-8"?>
<p:tagLst xmlns:p="http://schemas.openxmlformats.org/presentationml/2006/main">
  <p:tag name="AS_UNIQUEID" val="4861"/>
</p:tagLst>
</file>

<file path=ppt/tags/tag135.xml><?xml version="1.0" encoding="utf-8"?>
<p:tagLst xmlns:p="http://schemas.openxmlformats.org/presentationml/2006/main">
  <p:tag name="AS_UNIQUEID" val="4862"/>
</p:tagLst>
</file>

<file path=ppt/tags/tag136.xml><?xml version="1.0" encoding="utf-8"?>
<p:tagLst xmlns:p="http://schemas.openxmlformats.org/presentationml/2006/main">
  <p:tag name="AS_UNIQUEID" val="4863"/>
</p:tagLst>
</file>

<file path=ppt/tags/tag137.xml><?xml version="1.0" encoding="utf-8"?>
<p:tagLst xmlns:p="http://schemas.openxmlformats.org/presentationml/2006/main">
  <p:tag name="AS_UNIQUEID" val="4864"/>
</p:tagLst>
</file>

<file path=ppt/tags/tag138.xml><?xml version="1.0" encoding="utf-8"?>
<p:tagLst xmlns:p="http://schemas.openxmlformats.org/presentationml/2006/main">
  <p:tag name="AS_UNIQUEID" val="4865"/>
</p:tagLst>
</file>

<file path=ppt/tags/tag139.xml><?xml version="1.0" encoding="utf-8"?>
<p:tagLst xmlns:p="http://schemas.openxmlformats.org/presentationml/2006/main">
  <p:tag name="AS_UNIQUEID" val="4866"/>
</p:tagLst>
</file>

<file path=ppt/tags/tag14.xml><?xml version="1.0" encoding="utf-8"?>
<p:tagLst xmlns:p="http://schemas.openxmlformats.org/presentationml/2006/main">
  <p:tag name="AS_UNIQUEID" val="7429"/>
</p:tagLst>
</file>

<file path=ppt/tags/tag140.xml><?xml version="1.0" encoding="utf-8"?>
<p:tagLst xmlns:p="http://schemas.openxmlformats.org/presentationml/2006/main">
  <p:tag name="AS_UNIQUEID" val="4867"/>
</p:tagLst>
</file>

<file path=ppt/tags/tag141.xml><?xml version="1.0" encoding="utf-8"?>
<p:tagLst xmlns:p="http://schemas.openxmlformats.org/presentationml/2006/main">
  <p:tag name="AS_UNIQUEID" val="4868"/>
</p:tagLst>
</file>

<file path=ppt/tags/tag142.xml><?xml version="1.0" encoding="utf-8"?>
<p:tagLst xmlns:p="http://schemas.openxmlformats.org/presentationml/2006/main">
  <p:tag name="AS_UNIQUEID" val="4869"/>
</p:tagLst>
</file>

<file path=ppt/tags/tag143.xml><?xml version="1.0" encoding="utf-8"?>
<p:tagLst xmlns:p="http://schemas.openxmlformats.org/presentationml/2006/main">
  <p:tag name="AS_UNIQUEID" val="4870"/>
</p:tagLst>
</file>

<file path=ppt/tags/tag144.xml><?xml version="1.0" encoding="utf-8"?>
<p:tagLst xmlns:p="http://schemas.openxmlformats.org/presentationml/2006/main">
  <p:tag name="AS_UNIQUEID" val="4871"/>
</p:tagLst>
</file>

<file path=ppt/tags/tag145.xml><?xml version="1.0" encoding="utf-8"?>
<p:tagLst xmlns:p="http://schemas.openxmlformats.org/presentationml/2006/main">
  <p:tag name="AS_UNIQUEID" val="4872"/>
</p:tagLst>
</file>

<file path=ppt/tags/tag146.xml><?xml version="1.0" encoding="utf-8"?>
<p:tagLst xmlns:p="http://schemas.openxmlformats.org/presentationml/2006/main">
  <p:tag name="AS_UNIQUEID" val="4873"/>
</p:tagLst>
</file>

<file path=ppt/tags/tag147.xml><?xml version="1.0" encoding="utf-8"?>
<p:tagLst xmlns:p="http://schemas.openxmlformats.org/presentationml/2006/main">
  <p:tag name="AS_UNIQUEID" val="4874"/>
</p:tagLst>
</file>

<file path=ppt/tags/tag148.xml><?xml version="1.0" encoding="utf-8"?>
<p:tagLst xmlns:p="http://schemas.openxmlformats.org/presentationml/2006/main">
  <p:tag name="AS_UNIQUEID" val="4875"/>
</p:tagLst>
</file>

<file path=ppt/tags/tag149.xml><?xml version="1.0" encoding="utf-8"?>
<p:tagLst xmlns:p="http://schemas.openxmlformats.org/presentationml/2006/main">
  <p:tag name="AS_UNIQUEID" val="4876"/>
</p:tagLst>
</file>

<file path=ppt/tags/tag15.xml><?xml version="1.0" encoding="utf-8"?>
<p:tagLst xmlns:p="http://schemas.openxmlformats.org/presentationml/2006/main">
  <p:tag name="AS_UNIQUEID" val="7430"/>
</p:tagLst>
</file>

<file path=ppt/tags/tag150.xml><?xml version="1.0" encoding="utf-8"?>
<p:tagLst xmlns:p="http://schemas.openxmlformats.org/presentationml/2006/main">
  <p:tag name="AS_UNIQUEID" val="4877"/>
</p:tagLst>
</file>

<file path=ppt/tags/tag151.xml><?xml version="1.0" encoding="utf-8"?>
<p:tagLst xmlns:p="http://schemas.openxmlformats.org/presentationml/2006/main">
  <p:tag name="AS_UNIQUEID" val="4881"/>
</p:tagLst>
</file>

<file path=ppt/tags/tag152.xml><?xml version="1.0" encoding="utf-8"?>
<p:tagLst xmlns:p="http://schemas.openxmlformats.org/presentationml/2006/main">
  <p:tag name="AS_UNIQUEID" val="4301"/>
  <p:tag name="KSO_WM_BEAUTIFY_FLAG" val=""/>
</p:tagLst>
</file>

<file path=ppt/tags/tag153.xml><?xml version="1.0" encoding="utf-8"?>
<p:tagLst xmlns:p="http://schemas.openxmlformats.org/presentationml/2006/main">
  <p:tag name="AS_UNIQUEID" val="4854"/>
</p:tagLst>
</file>

<file path=ppt/tags/tag154.xml><?xml version="1.0" encoding="utf-8"?>
<p:tagLst xmlns:p="http://schemas.openxmlformats.org/presentationml/2006/main">
  <p:tag name="AS_UNIQUEID" val="6330"/>
</p:tagLst>
</file>

<file path=ppt/tags/tag155.xml><?xml version="1.0" encoding="utf-8"?>
<p:tagLst xmlns:p="http://schemas.openxmlformats.org/presentationml/2006/main">
  <p:tag name="AS_UNIQUEID" val="7503"/>
</p:tagLst>
</file>

<file path=ppt/tags/tag156.xml><?xml version="1.0" encoding="utf-8"?>
<p:tagLst xmlns:p="http://schemas.openxmlformats.org/presentationml/2006/main">
  <p:tag name="AS_UNIQUEID" val="7504"/>
</p:tagLst>
</file>

<file path=ppt/tags/tag157.xml><?xml version="1.0" encoding="utf-8"?>
<p:tagLst xmlns:p="http://schemas.openxmlformats.org/presentationml/2006/main">
  <p:tag name="AS_UNIQUEID" val="7505"/>
</p:tagLst>
</file>

<file path=ppt/tags/tag158.xml><?xml version="1.0" encoding="utf-8"?>
<p:tagLst xmlns:p="http://schemas.openxmlformats.org/presentationml/2006/main">
  <p:tag name="AS_UNIQUEID" val="2182"/>
</p:tagLst>
</file>

<file path=ppt/tags/tag159.xml><?xml version="1.0" encoding="utf-8"?>
<p:tagLst xmlns:p="http://schemas.openxmlformats.org/presentationml/2006/main">
  <p:tag name="AS_UNIQUEID" val="5420"/>
</p:tagLst>
</file>

<file path=ppt/tags/tag16.xml><?xml version="1.0" encoding="utf-8"?>
<p:tagLst xmlns:p="http://schemas.openxmlformats.org/presentationml/2006/main">
  <p:tag name="AS_UNIQUEID" val="7431"/>
</p:tagLst>
</file>

<file path=ppt/tags/tag160.xml><?xml version="1.0" encoding="utf-8"?>
<p:tagLst xmlns:p="http://schemas.openxmlformats.org/presentationml/2006/main">
  <p:tag name="AS_UNIQUEID" val="7506"/>
</p:tagLst>
</file>

<file path=ppt/tags/tag161.xml><?xml version="1.0" encoding="utf-8"?>
<p:tagLst xmlns:p="http://schemas.openxmlformats.org/presentationml/2006/main">
  <p:tag name="AS_UNIQUEID" val="7507"/>
</p:tagLst>
</file>

<file path=ppt/tags/tag162.xml><?xml version="1.0" encoding="utf-8"?>
<p:tagLst xmlns:p="http://schemas.openxmlformats.org/presentationml/2006/main">
  <p:tag name="AS_UNIQUEID" val="7508"/>
</p:tagLst>
</file>

<file path=ppt/tags/tag163.xml><?xml version="1.0" encoding="utf-8"?>
<p:tagLst xmlns:p="http://schemas.openxmlformats.org/presentationml/2006/main">
  <p:tag name="AS_UNIQUEID" val="661"/>
</p:tagLst>
</file>

<file path=ppt/tags/tag164.xml><?xml version="1.0" encoding="utf-8"?>
<p:tagLst xmlns:p="http://schemas.openxmlformats.org/presentationml/2006/main">
  <p:tag name="AS_UNIQUEID" val="514"/>
</p:tagLst>
</file>

<file path=ppt/tags/tag165.xml><?xml version="1.0" encoding="utf-8"?>
<p:tagLst xmlns:p="http://schemas.openxmlformats.org/presentationml/2006/main">
  <p:tag name="AS_UNIQUEID" val="7509"/>
</p:tagLst>
</file>

<file path=ppt/tags/tag166.xml><?xml version="1.0" encoding="utf-8"?>
<p:tagLst xmlns:p="http://schemas.openxmlformats.org/presentationml/2006/main">
  <p:tag name="AS_UNIQUEID" val="514"/>
</p:tagLst>
</file>

<file path=ppt/tags/tag167.xml><?xml version="1.0" encoding="utf-8"?>
<p:tagLst xmlns:p="http://schemas.openxmlformats.org/presentationml/2006/main">
  <p:tag name="AS_UNIQUEID" val="7510"/>
</p:tagLst>
</file>

<file path=ppt/tags/tag168.xml><?xml version="1.0" encoding="utf-8"?>
<p:tagLst xmlns:p="http://schemas.openxmlformats.org/presentationml/2006/main">
  <p:tag name="AS_UNIQUEID" val="7511"/>
</p:tagLst>
</file>

<file path=ppt/tags/tag169.xml><?xml version="1.0" encoding="utf-8"?>
<p:tagLst xmlns:p="http://schemas.openxmlformats.org/presentationml/2006/main">
  <p:tag name="AS_UNIQUEID" val="7512"/>
</p:tagLst>
</file>

<file path=ppt/tags/tag17.xml><?xml version="1.0" encoding="utf-8"?>
<p:tagLst xmlns:p="http://schemas.openxmlformats.org/presentationml/2006/main">
  <p:tag name="AS_UNIQUEID" val="7432"/>
</p:tagLst>
</file>

<file path=ppt/tags/tag170.xml><?xml version="1.0" encoding="utf-8"?>
<p:tagLst xmlns:p="http://schemas.openxmlformats.org/presentationml/2006/main">
  <p:tag name="AS_UNIQUEID" val="7513"/>
</p:tagLst>
</file>

<file path=ppt/tags/tag171.xml><?xml version="1.0" encoding="utf-8"?>
<p:tagLst xmlns:p="http://schemas.openxmlformats.org/presentationml/2006/main">
  <p:tag name="AS_UNIQUEID" val="3373"/>
</p:tagLst>
</file>

<file path=ppt/tags/tag172.xml><?xml version="1.0" encoding="utf-8"?>
<p:tagLst xmlns:p="http://schemas.openxmlformats.org/presentationml/2006/main">
  <p:tag name="AS_UNIQUEID" val="7403"/>
</p:tagLst>
</file>

<file path=ppt/tags/tag173.xml><?xml version="1.0" encoding="utf-8"?>
<p:tagLst xmlns:p="http://schemas.openxmlformats.org/presentationml/2006/main">
  <p:tag name="AS_UNIQUEID" val="7404"/>
  <p:tag name="KSO_WM_DIAGRAM_VIRTUALLY_FRAME" val="{&quot;height&quot;:272.65,&quot;left&quot;:172.25,&quot;top&quot;:161.3,&quot;width&quot;:498.65}"/>
</p:tagLst>
</file>

<file path=ppt/tags/tag174.xml><?xml version="1.0" encoding="utf-8"?>
<p:tagLst xmlns:p="http://schemas.openxmlformats.org/presentationml/2006/main">
  <p:tag name="AS_UNIQUEID" val="7406"/>
  <p:tag name="KSO_WM_DIAGRAM_VIRTUALLY_FRAME" val="{&quot;height&quot;:272.65,&quot;left&quot;:172.25,&quot;top&quot;:161.3,&quot;width&quot;:498.65}"/>
</p:tagLst>
</file>

<file path=ppt/tags/tag175.xml><?xml version="1.0" encoding="utf-8"?>
<p:tagLst xmlns:p="http://schemas.openxmlformats.org/presentationml/2006/main">
  <p:tag name="AS_UNIQUEID" val="7408"/>
  <p:tag name="KSO_WM_DIAGRAM_VIRTUALLY_FRAME" val="{&quot;height&quot;:272.65,&quot;left&quot;:172.25,&quot;top&quot;:161.3,&quot;width&quot;:498.65}"/>
</p:tagLst>
</file>

<file path=ppt/tags/tag176.xml><?xml version="1.0" encoding="utf-8"?>
<p:tagLst xmlns:p="http://schemas.openxmlformats.org/presentationml/2006/main">
  <p:tag name="AS_UNIQUEID" val="7410"/>
  <p:tag name="KSO_WM_DIAGRAM_VIRTUALLY_FRAME" val="{&quot;height&quot;:272.65,&quot;left&quot;:172.25,&quot;top&quot;:161.3,&quot;width&quot;:498.65}"/>
</p:tagLst>
</file>

<file path=ppt/tags/tag177.xml><?xml version="1.0" encoding="utf-8"?>
<p:tagLst xmlns:p="http://schemas.openxmlformats.org/presentationml/2006/main">
  <p:tag name="AS_UNIQUEID" val="7412"/>
</p:tagLst>
</file>

<file path=ppt/tags/tag178.xml><?xml version="1.0" encoding="utf-8"?>
<p:tagLst xmlns:p="http://schemas.openxmlformats.org/presentationml/2006/main">
  <p:tag name="AS_UNIQUEID" val="7514"/>
</p:tagLst>
</file>

<file path=ppt/tags/tag179.xml><?xml version="1.0" encoding="utf-8"?>
<p:tagLst xmlns:p="http://schemas.openxmlformats.org/presentationml/2006/main">
  <p:tag name="AS_UNIQUEID" val="7413"/>
  <p:tag name="KSO_WM_UNIT_TEXT_FILL_FORE_SCHEMECOLOR_INDEX" val="13"/>
  <p:tag name="KSO_WM_UNIT_TEXT_FILL_FORE_SCHEMECOLOR_INDEX_BRIGHTNESS" val="0"/>
  <p:tag name="KSO_WM_UNIT_TEXT_FILL_TYPE" val="1"/>
</p:tagLst>
</file>

<file path=ppt/tags/tag18.xml><?xml version="1.0" encoding="utf-8"?>
<p:tagLst xmlns:p="http://schemas.openxmlformats.org/presentationml/2006/main">
  <p:tag name="AS_UNIQUEID" val="7433"/>
</p:tagLst>
</file>

<file path=ppt/tags/tag180.xml><?xml version="1.0" encoding="utf-8"?>
<p:tagLst xmlns:p="http://schemas.openxmlformats.org/presentationml/2006/main">
  <p:tag name="AS_UNIQUEID" val="7414"/>
</p:tagLst>
</file>

<file path=ppt/tags/tag181.xml><?xml version="1.0" encoding="utf-8"?>
<p:tagLst xmlns:p="http://schemas.openxmlformats.org/presentationml/2006/main">
  <p:tag name="AS_UNIQUEID" val="7415"/>
</p:tagLst>
</file>

<file path=ppt/tags/tag182.xml><?xml version="1.0" encoding="utf-8"?>
<p:tagLst xmlns:p="http://schemas.openxmlformats.org/presentationml/2006/main">
  <p:tag name="AS_UNIQUEID" val="7515"/>
</p:tagLst>
</file>

<file path=ppt/tags/tag183.xml><?xml version="1.0" encoding="utf-8"?>
<p:tagLst xmlns:p="http://schemas.openxmlformats.org/presentationml/2006/main">
  <p:tag name="AS_UNIQUEID" val="7516"/>
</p:tagLst>
</file>

<file path=ppt/tags/tag184.xml><?xml version="1.0" encoding="utf-8"?>
<p:tagLst xmlns:p="http://schemas.openxmlformats.org/presentationml/2006/main">
  <p:tag name="AS_UNIQUEID" val="7517"/>
</p:tagLst>
</file>

<file path=ppt/tags/tag185.xml><?xml version="1.0" encoding="utf-8"?>
<p:tagLst xmlns:p="http://schemas.openxmlformats.org/presentationml/2006/main">
  <p:tag name="AS_UNIQUEID" val="3373"/>
</p:tagLst>
</file>

<file path=ppt/tags/tag186.xml><?xml version="1.0" encoding="utf-8"?>
<p:tagLst xmlns:p="http://schemas.openxmlformats.org/presentationml/2006/main">
  <p:tag name="AS_UNIQUEID" val="514"/>
</p:tagLst>
</file>

<file path=ppt/tags/tag187.xml><?xml version="1.0" encoding="utf-8"?>
<p:tagLst xmlns:p="http://schemas.openxmlformats.org/presentationml/2006/main">
  <p:tag name="AS_UNIQUEID" val="7518"/>
</p:tagLst>
</file>

<file path=ppt/tags/tag188.xml><?xml version="1.0" encoding="utf-8"?>
<p:tagLst xmlns:p="http://schemas.openxmlformats.org/presentationml/2006/main">
  <p:tag name="AS_UNIQUEID" val="7519"/>
</p:tagLst>
</file>

<file path=ppt/tags/tag189.xml><?xml version="1.0" encoding="utf-8"?>
<p:tagLst xmlns:p="http://schemas.openxmlformats.org/presentationml/2006/main">
  <p:tag name="AS_UNIQUEID" val="7520"/>
</p:tagLst>
</file>

<file path=ppt/tags/tag19.xml><?xml version="1.0" encoding="utf-8"?>
<p:tagLst xmlns:p="http://schemas.openxmlformats.org/presentationml/2006/main">
  <p:tag name="AS_UNIQUEID" val="7434"/>
</p:tagLst>
</file>

<file path=ppt/tags/tag190.xml><?xml version="1.0" encoding="utf-8"?>
<p:tagLst xmlns:p="http://schemas.openxmlformats.org/presentationml/2006/main">
  <p:tag name="AS_UNIQUEID" val="514"/>
</p:tagLst>
</file>

<file path=ppt/tags/tag191.xml><?xml version="1.0" encoding="utf-8"?>
<p:tagLst xmlns:p="http://schemas.openxmlformats.org/presentationml/2006/main">
  <p:tag name="AS_UNIQUEID" val="3373"/>
</p:tagLst>
</file>

<file path=ppt/tags/tag192.xml><?xml version="1.0" encoding="utf-8"?>
<p:tagLst xmlns:p="http://schemas.openxmlformats.org/presentationml/2006/main">
  <p:tag name="AS_UNIQUEID" val="7521"/>
</p:tagLst>
</file>

<file path=ppt/tags/tag193.xml><?xml version="1.0" encoding="utf-8"?>
<p:tagLst xmlns:p="http://schemas.openxmlformats.org/presentationml/2006/main">
  <p:tag name="AS_UNIQUEID" val="7522"/>
</p:tagLst>
</file>

<file path=ppt/tags/tag194.xml><?xml version="1.0" encoding="utf-8"?>
<p:tagLst xmlns:p="http://schemas.openxmlformats.org/presentationml/2006/main">
  <p:tag name="AS_UNIQUEID" val="514"/>
</p:tagLst>
</file>

<file path=ppt/tags/tag195.xml><?xml version="1.0" encoding="utf-8"?>
<p:tagLst xmlns:p="http://schemas.openxmlformats.org/presentationml/2006/main">
  <p:tag name="AS_UNIQUEID" val="7523"/>
</p:tagLst>
</file>

<file path=ppt/tags/tag196.xml><?xml version="1.0" encoding="utf-8"?>
<p:tagLst xmlns:p="http://schemas.openxmlformats.org/presentationml/2006/main">
  <p:tag name="AS_UNIQUEID" val="7524"/>
</p:tagLst>
</file>

<file path=ppt/tags/tag197.xml><?xml version="1.0" encoding="utf-8"?>
<p:tagLst xmlns:p="http://schemas.openxmlformats.org/presentationml/2006/main">
  <p:tag name="AS_UNIQUEID" val="7525"/>
</p:tagLst>
</file>

<file path=ppt/tags/tag198.xml><?xml version="1.0" encoding="utf-8"?>
<p:tagLst xmlns:p="http://schemas.openxmlformats.org/presentationml/2006/main">
  <p:tag name="AS_UNIQUEID" val="7526"/>
</p:tagLst>
</file>

<file path=ppt/tags/tag199.xml><?xml version="1.0" encoding="utf-8"?>
<p:tagLst xmlns:p="http://schemas.openxmlformats.org/presentationml/2006/main">
  <p:tag name="AS_UNIQUEID" val="7527"/>
</p:tagLst>
</file>

<file path=ppt/tags/tag2.xml><?xml version="1.0" encoding="utf-8"?>
<p:tagLst xmlns:p="http://schemas.openxmlformats.org/presentationml/2006/main">
  <p:tag name="AS_UNIQUEID" val="7417"/>
</p:tagLst>
</file>

<file path=ppt/tags/tag20.xml><?xml version="1.0" encoding="utf-8"?>
<p:tagLst xmlns:p="http://schemas.openxmlformats.org/presentationml/2006/main">
  <p:tag name="AS_UNIQUEID" val="7435"/>
</p:tagLst>
</file>

<file path=ppt/tags/tag200.xml><?xml version="1.0" encoding="utf-8"?>
<p:tagLst xmlns:p="http://schemas.openxmlformats.org/presentationml/2006/main">
  <p:tag name="AS_UNIQUEID" val="7528"/>
</p:tagLst>
</file>

<file path=ppt/tags/tag201.xml><?xml version="1.0" encoding="utf-8"?>
<p:tagLst xmlns:p="http://schemas.openxmlformats.org/presentationml/2006/main">
  <p:tag name="AS_UNIQUEID" val="514"/>
</p:tagLst>
</file>

<file path=ppt/tags/tag202.xml><?xml version="1.0" encoding="utf-8"?>
<p:tagLst xmlns:p="http://schemas.openxmlformats.org/presentationml/2006/main">
  <p:tag name="AS_UNIQUEID" val="7529"/>
</p:tagLst>
</file>

<file path=ppt/tags/tag203.xml><?xml version="1.0" encoding="utf-8"?>
<p:tagLst xmlns:p="http://schemas.openxmlformats.org/presentationml/2006/main">
  <p:tag name="AS_UNIQUEID" val="3373"/>
</p:tagLst>
</file>

<file path=ppt/tags/tag204.xml><?xml version="1.0" encoding="utf-8"?>
<p:tagLst xmlns:p="http://schemas.openxmlformats.org/presentationml/2006/main">
  <p:tag name="AS_UNIQUEID" val="7530"/>
</p:tagLst>
</file>

<file path=ppt/tags/tag205.xml><?xml version="1.0" encoding="utf-8"?>
<p:tagLst xmlns:p="http://schemas.openxmlformats.org/presentationml/2006/main">
  <p:tag name="AS_UNIQUEID" val="6226"/>
</p:tagLst>
</file>

<file path=ppt/tags/tag206.xml><?xml version="1.0" encoding="utf-8"?>
<p:tagLst xmlns:p="http://schemas.openxmlformats.org/presentationml/2006/main">
  <p:tag name="AS_UNIQUEID" val="7531"/>
</p:tagLst>
</file>

<file path=ppt/tags/tag207.xml><?xml version="1.0" encoding="utf-8"?>
<p:tagLst xmlns:p="http://schemas.openxmlformats.org/presentationml/2006/main">
  <p:tag name="AS_UNIQUEID" val="514"/>
</p:tagLst>
</file>

<file path=ppt/tags/tag208.xml><?xml version="1.0" encoding="utf-8"?>
<p:tagLst xmlns:p="http://schemas.openxmlformats.org/presentationml/2006/main">
  <p:tag name="AS_UNIQUEID" val="3373"/>
</p:tagLst>
</file>

<file path=ppt/tags/tag209.xml><?xml version="1.0" encoding="utf-8"?>
<p:tagLst xmlns:p="http://schemas.openxmlformats.org/presentationml/2006/main">
  <p:tag name="AS_UNIQUEID" val="7532"/>
</p:tagLst>
</file>

<file path=ppt/tags/tag21.xml><?xml version="1.0" encoding="utf-8"?>
<p:tagLst xmlns:p="http://schemas.openxmlformats.org/presentationml/2006/main">
  <p:tag name="AS_UNIQUEID" val="7436"/>
</p:tagLst>
</file>

<file path=ppt/tags/tag210.xml><?xml version="1.0" encoding="utf-8"?>
<p:tagLst xmlns:p="http://schemas.openxmlformats.org/presentationml/2006/main">
  <p:tag name="AS_UNIQUEID" val="6226"/>
</p:tagLst>
</file>

<file path=ppt/tags/tag211.xml><?xml version="1.0" encoding="utf-8"?>
<p:tagLst xmlns:p="http://schemas.openxmlformats.org/presentationml/2006/main">
  <p:tag name="AS_UNIQUEID" val="7581"/>
</p:tagLst>
</file>

<file path=ppt/tags/tag212.xml><?xml version="1.0" encoding="utf-8"?>
<p:tagLst xmlns:p="http://schemas.openxmlformats.org/presentationml/2006/main">
  <p:tag name="AS_UNIQUEID" val="7533"/>
</p:tagLst>
</file>

<file path=ppt/tags/tag213.xml><?xml version="1.0" encoding="utf-8"?>
<p:tagLst xmlns:p="http://schemas.openxmlformats.org/presentationml/2006/main">
  <p:tag name="AS_UNIQUEID" val="514"/>
</p:tagLst>
</file>

<file path=ppt/tags/tag214.xml><?xml version="1.0" encoding="utf-8"?>
<p:tagLst xmlns:p="http://schemas.openxmlformats.org/presentationml/2006/main">
  <p:tag name="AS_UNIQUEID" val="7534"/>
</p:tagLst>
</file>

<file path=ppt/tags/tag215.xml><?xml version="1.0" encoding="utf-8"?>
<p:tagLst xmlns:p="http://schemas.openxmlformats.org/presentationml/2006/main">
  <p:tag name="AS_UNIQUEID" val="7535"/>
</p:tagLst>
</file>

<file path=ppt/tags/tag216.xml><?xml version="1.0" encoding="utf-8"?>
<p:tagLst xmlns:p="http://schemas.openxmlformats.org/presentationml/2006/main">
  <p:tag name="AS_UNIQUEID" val="3373"/>
</p:tagLst>
</file>

<file path=ppt/tags/tag217.xml><?xml version="1.0" encoding="utf-8"?>
<p:tagLst xmlns:p="http://schemas.openxmlformats.org/presentationml/2006/main">
  <p:tag name="AS_UNIQUEID" val="7536"/>
</p:tagLst>
</file>

<file path=ppt/tags/tag218.xml><?xml version="1.0" encoding="utf-8"?>
<p:tagLst xmlns:p="http://schemas.openxmlformats.org/presentationml/2006/main">
  <p:tag name="AS_UNIQUEID" val="7537"/>
</p:tagLst>
</file>

<file path=ppt/tags/tag219.xml><?xml version="1.0" encoding="utf-8"?>
<p:tagLst xmlns:p="http://schemas.openxmlformats.org/presentationml/2006/main">
  <p:tag name="AS_UNIQUEID" val="514"/>
</p:tagLst>
</file>

<file path=ppt/tags/tag22.xml><?xml version="1.0" encoding="utf-8"?>
<p:tagLst xmlns:p="http://schemas.openxmlformats.org/presentationml/2006/main">
  <p:tag name="AS_UNIQUEID" val="7437"/>
</p:tagLst>
</file>

<file path=ppt/tags/tag220.xml><?xml version="1.0" encoding="utf-8"?>
<p:tagLst xmlns:p="http://schemas.openxmlformats.org/presentationml/2006/main">
  <p:tag name="AS_UNIQUEID" val="7538"/>
</p:tagLst>
</file>

<file path=ppt/tags/tag221.xml><?xml version="1.0" encoding="utf-8"?>
<p:tagLst xmlns:p="http://schemas.openxmlformats.org/presentationml/2006/main">
  <p:tag name="AS_UNIQUEID" val="7539"/>
</p:tagLst>
</file>

<file path=ppt/tags/tag222.xml><?xml version="1.0" encoding="utf-8"?>
<p:tagLst xmlns:p="http://schemas.openxmlformats.org/presentationml/2006/main">
  <p:tag name="AS_UNIQUEID" val="7540"/>
</p:tagLst>
</file>

<file path=ppt/tags/tag223.xml><?xml version="1.0" encoding="utf-8"?>
<p:tagLst xmlns:p="http://schemas.openxmlformats.org/presentationml/2006/main">
  <p:tag name="AS_UNIQUEID" val="7541"/>
</p:tagLst>
</file>

<file path=ppt/tags/tag224.xml><?xml version="1.0" encoding="utf-8"?>
<p:tagLst xmlns:p="http://schemas.openxmlformats.org/presentationml/2006/main">
  <p:tag name="AS_UNIQUEID" val="661"/>
</p:tagLst>
</file>

<file path=ppt/tags/tag225.xml><?xml version="1.0" encoding="utf-8"?>
<p:tagLst xmlns:p="http://schemas.openxmlformats.org/presentationml/2006/main">
  <p:tag name="AS_UNIQUEID" val="514"/>
</p:tagLst>
</file>

<file path=ppt/tags/tag226.xml><?xml version="1.0" encoding="utf-8"?>
<p:tagLst xmlns:p="http://schemas.openxmlformats.org/presentationml/2006/main">
  <p:tag name="AS_UNIQUEID" val="7542"/>
</p:tagLst>
</file>

<file path=ppt/tags/tag227.xml><?xml version="1.0" encoding="utf-8"?>
<p:tagLst xmlns:p="http://schemas.openxmlformats.org/presentationml/2006/main">
  <p:tag name="AS_UNIQUEID" val="514"/>
</p:tagLst>
</file>

<file path=ppt/tags/tag228.xml><?xml version="1.0" encoding="utf-8"?>
<p:tagLst xmlns:p="http://schemas.openxmlformats.org/presentationml/2006/main">
  <p:tag name="AS_UNIQUEID" val="3373"/>
</p:tagLst>
</file>

<file path=ppt/tags/tag229.xml><?xml version="1.0" encoding="utf-8"?>
<p:tagLst xmlns:p="http://schemas.openxmlformats.org/presentationml/2006/main">
  <p:tag name="AS_UNIQUEID" val="7543"/>
</p:tagLst>
</file>

<file path=ppt/tags/tag23.xml><?xml version="1.0" encoding="utf-8"?>
<p:tagLst xmlns:p="http://schemas.openxmlformats.org/presentationml/2006/main">
  <p:tag name="AS_UNIQUEID" val="7438"/>
</p:tagLst>
</file>

<file path=ppt/tags/tag230.xml><?xml version="1.0" encoding="utf-8"?>
<p:tagLst xmlns:p="http://schemas.openxmlformats.org/presentationml/2006/main">
  <p:tag name="AS_UNIQUEID" val="7544"/>
</p:tagLst>
</file>

<file path=ppt/tags/tag231.xml><?xml version="1.0" encoding="utf-8"?>
<p:tagLst xmlns:p="http://schemas.openxmlformats.org/presentationml/2006/main">
  <p:tag name="AS_UNIQUEID" val="7545"/>
</p:tagLst>
</file>

<file path=ppt/tags/tag232.xml><?xml version="1.0" encoding="utf-8"?>
<p:tagLst xmlns:p="http://schemas.openxmlformats.org/presentationml/2006/main">
  <p:tag name="AS_UNIQUEID" val="514"/>
</p:tagLst>
</file>

<file path=ppt/tags/tag233.xml><?xml version="1.0" encoding="utf-8"?>
<p:tagLst xmlns:p="http://schemas.openxmlformats.org/presentationml/2006/main">
  <p:tag name="AS_UNIQUEID" val="7546"/>
</p:tagLst>
</file>

<file path=ppt/tags/tag234.xml><?xml version="1.0" encoding="utf-8"?>
<p:tagLst xmlns:p="http://schemas.openxmlformats.org/presentationml/2006/main">
  <p:tag name="AS_UNIQUEID" val="7547"/>
</p:tagLst>
</file>

<file path=ppt/tags/tag235.xml><?xml version="1.0" encoding="utf-8"?>
<p:tagLst xmlns:p="http://schemas.openxmlformats.org/presentationml/2006/main">
  <p:tag name="AS_UNIQUEID" val="514"/>
</p:tagLst>
</file>

<file path=ppt/tags/tag236.xml><?xml version="1.0" encoding="utf-8"?>
<p:tagLst xmlns:p="http://schemas.openxmlformats.org/presentationml/2006/main">
  <p:tag name="AS_UNIQUEID" val="7548"/>
</p:tagLst>
</file>

<file path=ppt/tags/tag237.xml><?xml version="1.0" encoding="utf-8"?>
<p:tagLst xmlns:p="http://schemas.openxmlformats.org/presentationml/2006/main">
  <p:tag name="AS_UNIQUEID" val="7549"/>
</p:tagLst>
</file>

<file path=ppt/tags/tag238.xml><?xml version="1.0" encoding="utf-8"?>
<p:tagLst xmlns:p="http://schemas.openxmlformats.org/presentationml/2006/main">
  <p:tag name="AS_UNIQUEID" val="514"/>
</p:tagLst>
</file>

<file path=ppt/tags/tag239.xml><?xml version="1.0" encoding="utf-8"?>
<p:tagLst xmlns:p="http://schemas.openxmlformats.org/presentationml/2006/main">
  <p:tag name="AS_UNIQUEID" val="7550"/>
</p:tagLst>
</file>

<file path=ppt/tags/tag24.xml><?xml version="1.0" encoding="utf-8"?>
<p:tagLst xmlns:p="http://schemas.openxmlformats.org/presentationml/2006/main">
  <p:tag name="AS_UNIQUEID" val="7439"/>
</p:tagLst>
</file>

<file path=ppt/tags/tag240.xml><?xml version="1.0" encoding="utf-8"?>
<p:tagLst xmlns:p="http://schemas.openxmlformats.org/presentationml/2006/main">
  <p:tag name="AS_UNIQUEID" val="7551"/>
</p:tagLst>
</file>

<file path=ppt/tags/tag241.xml><?xml version="1.0" encoding="utf-8"?>
<p:tagLst xmlns:p="http://schemas.openxmlformats.org/presentationml/2006/main">
  <p:tag name="AS_UNIQUEID" val="7552"/>
</p:tagLst>
</file>

<file path=ppt/tags/tag242.xml><?xml version="1.0" encoding="utf-8"?>
<p:tagLst xmlns:p="http://schemas.openxmlformats.org/presentationml/2006/main">
  <p:tag name="AS_UNIQUEID" val="7553"/>
</p:tagLst>
</file>

<file path=ppt/tags/tag243.xml><?xml version="1.0" encoding="utf-8"?>
<p:tagLst xmlns:p="http://schemas.openxmlformats.org/presentationml/2006/main">
  <p:tag name="AS_UNIQUEID" val="514"/>
</p:tagLst>
</file>

<file path=ppt/tags/tag244.xml><?xml version="1.0" encoding="utf-8"?>
<p:tagLst xmlns:p="http://schemas.openxmlformats.org/presentationml/2006/main">
  <p:tag name="AS_UNIQUEID" val="7554"/>
</p:tagLst>
</file>

<file path=ppt/tags/tag245.xml><?xml version="1.0" encoding="utf-8"?>
<p:tagLst xmlns:p="http://schemas.openxmlformats.org/presentationml/2006/main">
  <p:tag name="AS_UNIQUEID" val="7555"/>
</p:tagLst>
</file>

<file path=ppt/tags/tag246.xml><?xml version="1.0" encoding="utf-8"?>
<p:tagLst xmlns:p="http://schemas.openxmlformats.org/presentationml/2006/main">
  <p:tag name="AS_UNIQUEID" val="514"/>
</p:tagLst>
</file>

<file path=ppt/tags/tag247.xml><?xml version="1.0" encoding="utf-8"?>
<p:tagLst xmlns:p="http://schemas.openxmlformats.org/presentationml/2006/main">
  <p:tag name="AS_UNIQUEID" val="6224"/>
</p:tagLst>
</file>

<file path=ppt/tags/tag248.xml><?xml version="1.0" encoding="utf-8"?>
<p:tagLst xmlns:p="http://schemas.openxmlformats.org/presentationml/2006/main">
  <p:tag name="AS_UNIQUEID" val="6225"/>
</p:tagLst>
</file>

<file path=ppt/tags/tag249.xml><?xml version="1.0" encoding="utf-8"?>
<p:tagLst xmlns:p="http://schemas.openxmlformats.org/presentationml/2006/main">
  <p:tag name="AS_UNIQUEID" val="6226"/>
</p:tagLst>
</file>

<file path=ppt/tags/tag25.xml><?xml version="1.0" encoding="utf-8"?>
<p:tagLst xmlns:p="http://schemas.openxmlformats.org/presentationml/2006/main">
  <p:tag name="AS_UNIQUEID" val="7440"/>
</p:tagLst>
</file>

<file path=ppt/tags/tag250.xml><?xml version="1.0" encoding="utf-8"?>
<p:tagLst xmlns:p="http://schemas.openxmlformats.org/presentationml/2006/main">
  <p:tag name="AS_UNIQUEID" val="6196"/>
  <p:tag name="PA" val="v5.2.11"/>
</p:tagLst>
</file>

<file path=ppt/tags/tag251.xml><?xml version="1.0" encoding="utf-8"?>
<p:tagLst xmlns:p="http://schemas.openxmlformats.org/presentationml/2006/main">
  <p:tag name="AS_UNIQUEID" val="6197"/>
  <p:tag name="PA" val="v5.2.11"/>
</p:tagLst>
</file>

<file path=ppt/tags/tag252.xml><?xml version="1.0" encoding="utf-8"?>
<p:tagLst xmlns:p="http://schemas.openxmlformats.org/presentationml/2006/main">
  <p:tag name="AS_UNIQUEID" val="6198"/>
  <p:tag name="PA" val="v5.2.11"/>
</p:tagLst>
</file>

<file path=ppt/tags/tag253.xml><?xml version="1.0" encoding="utf-8"?>
<p:tagLst xmlns:p="http://schemas.openxmlformats.org/presentationml/2006/main">
  <p:tag name="AS_UNIQUEID" val="6199"/>
  <p:tag name="PA" val="v5.2.11"/>
</p:tagLst>
</file>

<file path=ppt/tags/tag254.xml><?xml version="1.0" encoding="utf-8"?>
<p:tagLst xmlns:p="http://schemas.openxmlformats.org/presentationml/2006/main">
  <p:tag name="AS_UNIQUEID" val="6200"/>
  <p:tag name="PA" val="v5.2.11"/>
</p:tagLst>
</file>

<file path=ppt/tags/tag255.xml><?xml version="1.0" encoding="utf-8"?>
<p:tagLst xmlns:p="http://schemas.openxmlformats.org/presentationml/2006/main">
  <p:tag name="AS_UNIQUEID" val="6201"/>
  <p:tag name="PA" val="v5.2.11"/>
</p:tagLst>
</file>

<file path=ppt/tags/tag256.xml><?xml version="1.0" encoding="utf-8"?>
<p:tagLst xmlns:p="http://schemas.openxmlformats.org/presentationml/2006/main">
  <p:tag name="AS_UNIQUEID" val="6202"/>
  <p:tag name="PA" val="v5.2.11"/>
</p:tagLst>
</file>

<file path=ppt/tags/tag257.xml><?xml version="1.0" encoding="utf-8"?>
<p:tagLst xmlns:p="http://schemas.openxmlformats.org/presentationml/2006/main">
  <p:tag name="AS_UNIQUEID" val="6203"/>
  <p:tag name="PA" val="v5.2.11"/>
</p:tagLst>
</file>

<file path=ppt/tags/tag258.xml><?xml version="1.0" encoding="utf-8"?>
<p:tagLst xmlns:p="http://schemas.openxmlformats.org/presentationml/2006/main">
  <p:tag name="AS_UNIQUEID" val="6204"/>
  <p:tag name="PA" val="v5.2.11"/>
</p:tagLst>
</file>

<file path=ppt/tags/tag259.xml><?xml version="1.0" encoding="utf-8"?>
<p:tagLst xmlns:p="http://schemas.openxmlformats.org/presentationml/2006/main">
  <p:tag name="AS_UNIQUEID" val="6205"/>
  <p:tag name="PA" val="v5.2.11"/>
</p:tagLst>
</file>

<file path=ppt/tags/tag26.xml><?xml version="1.0" encoding="utf-8"?>
<p:tagLst xmlns:p="http://schemas.openxmlformats.org/presentationml/2006/main">
  <p:tag name="AS_UNIQUEID" val="7441"/>
</p:tagLst>
</file>

<file path=ppt/tags/tag260.xml><?xml version="1.0" encoding="utf-8"?>
<p:tagLst xmlns:p="http://schemas.openxmlformats.org/presentationml/2006/main">
  <p:tag name="AS_UNIQUEID" val="7556"/>
</p:tagLst>
</file>

<file path=ppt/tags/tag261.xml><?xml version="1.0" encoding="utf-8"?>
<p:tagLst xmlns:p="http://schemas.openxmlformats.org/presentationml/2006/main">
  <p:tag name="AS_UNIQUEID" val="7557"/>
</p:tagLst>
</file>

<file path=ppt/tags/tag262.xml><?xml version="1.0" encoding="utf-8"?>
<p:tagLst xmlns:p="http://schemas.openxmlformats.org/presentationml/2006/main">
  <p:tag name="AS_UNIQUEID" val="6224"/>
</p:tagLst>
</file>

<file path=ppt/tags/tag263.xml><?xml version="1.0" encoding="utf-8"?>
<p:tagLst xmlns:p="http://schemas.openxmlformats.org/presentationml/2006/main">
  <p:tag name="AS_UNIQUEID" val="6225"/>
</p:tagLst>
</file>

<file path=ppt/tags/tag264.xml><?xml version="1.0" encoding="utf-8"?>
<p:tagLst xmlns:p="http://schemas.openxmlformats.org/presentationml/2006/main">
  <p:tag name="AS_UNIQUEID" val="6226"/>
</p:tagLst>
</file>

<file path=ppt/tags/tag265.xml><?xml version="1.0" encoding="utf-8"?>
<p:tagLst xmlns:p="http://schemas.openxmlformats.org/presentationml/2006/main">
  <p:tag name="AS_UNIQUEID" val="6196"/>
  <p:tag name="PA" val="v5.2.11"/>
</p:tagLst>
</file>

<file path=ppt/tags/tag266.xml><?xml version="1.0" encoding="utf-8"?>
<p:tagLst xmlns:p="http://schemas.openxmlformats.org/presentationml/2006/main">
  <p:tag name="AS_UNIQUEID" val="6197"/>
  <p:tag name="PA" val="v5.2.11"/>
</p:tagLst>
</file>

<file path=ppt/tags/tag267.xml><?xml version="1.0" encoding="utf-8"?>
<p:tagLst xmlns:p="http://schemas.openxmlformats.org/presentationml/2006/main">
  <p:tag name="AS_UNIQUEID" val="6198"/>
  <p:tag name="PA" val="v5.2.11"/>
</p:tagLst>
</file>

<file path=ppt/tags/tag268.xml><?xml version="1.0" encoding="utf-8"?>
<p:tagLst xmlns:p="http://schemas.openxmlformats.org/presentationml/2006/main">
  <p:tag name="AS_UNIQUEID" val="6199"/>
  <p:tag name="PA" val="v5.2.11"/>
</p:tagLst>
</file>

<file path=ppt/tags/tag269.xml><?xml version="1.0" encoding="utf-8"?>
<p:tagLst xmlns:p="http://schemas.openxmlformats.org/presentationml/2006/main">
  <p:tag name="AS_UNIQUEID" val="6200"/>
  <p:tag name="PA" val="v5.2.11"/>
</p:tagLst>
</file>

<file path=ppt/tags/tag27.xml><?xml version="1.0" encoding="utf-8"?>
<p:tagLst xmlns:p="http://schemas.openxmlformats.org/presentationml/2006/main">
  <p:tag name="AS_UNIQUEID" val="7442"/>
</p:tagLst>
</file>

<file path=ppt/tags/tag270.xml><?xml version="1.0" encoding="utf-8"?>
<p:tagLst xmlns:p="http://schemas.openxmlformats.org/presentationml/2006/main">
  <p:tag name="AS_UNIQUEID" val="6201"/>
  <p:tag name="PA" val="v5.2.11"/>
</p:tagLst>
</file>

<file path=ppt/tags/tag271.xml><?xml version="1.0" encoding="utf-8"?>
<p:tagLst xmlns:p="http://schemas.openxmlformats.org/presentationml/2006/main">
  <p:tag name="AS_UNIQUEID" val="6202"/>
  <p:tag name="PA" val="v5.2.11"/>
</p:tagLst>
</file>

<file path=ppt/tags/tag272.xml><?xml version="1.0" encoding="utf-8"?>
<p:tagLst xmlns:p="http://schemas.openxmlformats.org/presentationml/2006/main">
  <p:tag name="AS_UNIQUEID" val="6203"/>
  <p:tag name="PA" val="v5.2.11"/>
</p:tagLst>
</file>

<file path=ppt/tags/tag273.xml><?xml version="1.0" encoding="utf-8"?>
<p:tagLst xmlns:p="http://schemas.openxmlformats.org/presentationml/2006/main">
  <p:tag name="AS_UNIQUEID" val="6204"/>
  <p:tag name="PA" val="v5.2.11"/>
</p:tagLst>
</file>

<file path=ppt/tags/tag274.xml><?xml version="1.0" encoding="utf-8"?>
<p:tagLst xmlns:p="http://schemas.openxmlformats.org/presentationml/2006/main">
  <p:tag name="AS_UNIQUEID" val="6205"/>
  <p:tag name="PA" val="v5.2.11"/>
</p:tagLst>
</file>

<file path=ppt/tags/tag275.xml><?xml version="1.0" encoding="utf-8"?>
<p:tagLst xmlns:p="http://schemas.openxmlformats.org/presentationml/2006/main">
  <p:tag name="AS_UNIQUEID" val="7558"/>
</p:tagLst>
</file>

<file path=ppt/tags/tag276.xml><?xml version="1.0" encoding="utf-8"?>
<p:tagLst xmlns:p="http://schemas.openxmlformats.org/presentationml/2006/main">
  <p:tag name="AS_UNIQUEID" val="2182"/>
</p:tagLst>
</file>

<file path=ppt/tags/tag277.xml><?xml version="1.0" encoding="utf-8"?>
<p:tagLst xmlns:p="http://schemas.openxmlformats.org/presentationml/2006/main">
  <p:tag name="AS_UNIQUEID" val="7559"/>
</p:tagLst>
</file>

<file path=ppt/tags/tag278.xml><?xml version="1.0" encoding="utf-8"?>
<p:tagLst xmlns:p="http://schemas.openxmlformats.org/presentationml/2006/main">
  <p:tag name="AS_UNIQUEID" val="514"/>
</p:tagLst>
</file>

<file path=ppt/tags/tag279.xml><?xml version="1.0" encoding="utf-8"?>
<p:tagLst xmlns:p="http://schemas.openxmlformats.org/presentationml/2006/main">
  <p:tag name="AS_UNIQUEID" val="3373"/>
</p:tagLst>
</file>

<file path=ppt/tags/tag28.xml><?xml version="1.0" encoding="utf-8"?>
<p:tagLst xmlns:p="http://schemas.openxmlformats.org/presentationml/2006/main">
  <p:tag name="AS_UNIQUEID" val="7443"/>
</p:tagLst>
</file>

<file path=ppt/tags/tag280.xml><?xml version="1.0" encoding="utf-8"?>
<p:tagLst xmlns:p="http://schemas.openxmlformats.org/presentationml/2006/main">
  <p:tag name="AS_UNIQUEID" val="7560"/>
</p:tagLst>
</file>

<file path=ppt/tags/tag281.xml><?xml version="1.0" encoding="utf-8"?>
<p:tagLst xmlns:p="http://schemas.openxmlformats.org/presentationml/2006/main">
  <p:tag name="AS_UNIQUEID" val="7561"/>
</p:tagLst>
</file>

<file path=ppt/tags/tag282.xml><?xml version="1.0" encoding="utf-8"?>
<p:tagLst xmlns:p="http://schemas.openxmlformats.org/presentationml/2006/main">
  <p:tag name="AS_UNIQUEID" val="7562"/>
</p:tagLst>
</file>

<file path=ppt/tags/tag283.xml><?xml version="1.0" encoding="utf-8"?>
<p:tagLst xmlns:p="http://schemas.openxmlformats.org/presentationml/2006/main">
  <p:tag name="AS_UNIQUEID" val="7563"/>
</p:tagLst>
</file>

<file path=ppt/tags/tag284.xml><?xml version="1.0" encoding="utf-8"?>
<p:tagLst xmlns:p="http://schemas.openxmlformats.org/presentationml/2006/main">
  <p:tag name="AS_UNIQUEID" val="7564"/>
</p:tagLst>
</file>

<file path=ppt/tags/tag285.xml><?xml version="1.0" encoding="utf-8"?>
<p:tagLst xmlns:p="http://schemas.openxmlformats.org/presentationml/2006/main">
  <p:tag name="AS_UNIQUEID" val="514"/>
</p:tagLst>
</file>

<file path=ppt/tags/tag286.xml><?xml version="1.0" encoding="utf-8"?>
<p:tagLst xmlns:p="http://schemas.openxmlformats.org/presentationml/2006/main">
  <p:tag name="AS_UNIQUEID" val="7565"/>
</p:tagLst>
</file>

<file path=ppt/tags/tag287.xml><?xml version="1.0" encoding="utf-8"?>
<p:tagLst xmlns:p="http://schemas.openxmlformats.org/presentationml/2006/main">
  <p:tag name="AS_UNIQUEID" val="7566"/>
</p:tagLst>
</file>

<file path=ppt/tags/tag288.xml><?xml version="1.0" encoding="utf-8"?>
<p:tagLst xmlns:p="http://schemas.openxmlformats.org/presentationml/2006/main">
  <p:tag name="AS_UNIQUEID" val="7567"/>
</p:tagLst>
</file>

<file path=ppt/tags/tag289.xml><?xml version="1.0" encoding="utf-8"?>
<p:tagLst xmlns:p="http://schemas.openxmlformats.org/presentationml/2006/main">
  <p:tag name="AS_UNIQUEID" val="7568"/>
</p:tagLst>
</file>

<file path=ppt/tags/tag29.xml><?xml version="1.0" encoding="utf-8"?>
<p:tagLst xmlns:p="http://schemas.openxmlformats.org/presentationml/2006/main">
  <p:tag name="AS_UNIQUEID" val="7444"/>
</p:tagLst>
</file>

<file path=ppt/tags/tag290.xml><?xml version="1.0" encoding="utf-8"?>
<p:tagLst xmlns:p="http://schemas.openxmlformats.org/presentationml/2006/main">
  <p:tag name="AS_UNIQUEID" val="3373"/>
</p:tagLst>
</file>

<file path=ppt/tags/tag291.xml><?xml version="1.0" encoding="utf-8"?>
<p:tagLst xmlns:p="http://schemas.openxmlformats.org/presentationml/2006/main">
  <p:tag name="AS_UNIQUEID" val="7569"/>
</p:tagLst>
</file>

<file path=ppt/tags/tag292.xml><?xml version="1.0" encoding="utf-8"?>
<p:tagLst xmlns:p="http://schemas.openxmlformats.org/presentationml/2006/main">
  <p:tag name="AS_UNIQUEID" val="7570"/>
</p:tagLst>
</file>

<file path=ppt/tags/tag293.xml><?xml version="1.0" encoding="utf-8"?>
<p:tagLst xmlns:p="http://schemas.openxmlformats.org/presentationml/2006/main">
  <p:tag name="AS_UNIQUEID" val="7571"/>
</p:tagLst>
</file>

<file path=ppt/tags/tag294.xml><?xml version="1.0" encoding="utf-8"?>
<p:tagLst xmlns:p="http://schemas.openxmlformats.org/presentationml/2006/main">
  <p:tag name="AS_UNIQUEID" val="514"/>
</p:tagLst>
</file>

<file path=ppt/tags/tag295.xml><?xml version="1.0" encoding="utf-8"?>
<p:tagLst xmlns:p="http://schemas.openxmlformats.org/presentationml/2006/main">
  <p:tag name="AS_UNIQUEID" val="514"/>
</p:tagLst>
</file>

<file path=ppt/tags/tag296.xml><?xml version="1.0" encoding="utf-8"?>
<p:tagLst xmlns:p="http://schemas.openxmlformats.org/presentationml/2006/main">
  <p:tag name="AS_UNIQUEID" val="7572"/>
</p:tagLst>
</file>

<file path=ppt/tags/tag297.xml><?xml version="1.0" encoding="utf-8"?>
<p:tagLst xmlns:p="http://schemas.openxmlformats.org/presentationml/2006/main">
  <p:tag name="AS_UNIQUEID" val="7573"/>
</p:tagLst>
</file>

<file path=ppt/tags/tag298.xml><?xml version="1.0" encoding="utf-8"?>
<p:tagLst xmlns:p="http://schemas.openxmlformats.org/presentationml/2006/main">
  <p:tag name="AS_UNIQUEID" val="7574"/>
</p:tagLst>
</file>

<file path=ppt/tags/tag299.xml><?xml version="1.0" encoding="utf-8"?>
<p:tagLst xmlns:p="http://schemas.openxmlformats.org/presentationml/2006/main">
  <p:tag name="AS_UNIQUEID" val="7575"/>
</p:tagLst>
</file>

<file path=ppt/tags/tag3.xml><?xml version="1.0" encoding="utf-8"?>
<p:tagLst xmlns:p="http://schemas.openxmlformats.org/presentationml/2006/main">
  <p:tag name="AS_UNIQUEID" val="7418"/>
</p:tagLst>
</file>

<file path=ppt/tags/tag30.xml><?xml version="1.0" encoding="utf-8"?>
<p:tagLst xmlns:p="http://schemas.openxmlformats.org/presentationml/2006/main">
  <p:tag name="AS_UNIQUEID" val="7445"/>
</p:tagLst>
</file>

<file path=ppt/tags/tag300.xml><?xml version="1.0" encoding="utf-8"?>
<p:tagLst xmlns:p="http://schemas.openxmlformats.org/presentationml/2006/main">
  <p:tag name="AS_UNIQUEID" val="514"/>
</p:tagLst>
</file>

<file path=ppt/tags/tag301.xml><?xml version="1.0" encoding="utf-8"?>
<p:tagLst xmlns:p="http://schemas.openxmlformats.org/presentationml/2006/main">
  <p:tag name="AS_UNIQUEID" val="514"/>
</p:tagLst>
</file>

<file path=ppt/tags/tag302.xml><?xml version="1.0" encoding="utf-8"?>
<p:tagLst xmlns:p="http://schemas.openxmlformats.org/presentationml/2006/main">
  <p:tag name="AS_UNIQUEID" val="7576"/>
</p:tagLst>
</file>

<file path=ppt/tags/tag303.xml><?xml version="1.0" encoding="utf-8"?>
<p:tagLst xmlns:p="http://schemas.openxmlformats.org/presentationml/2006/main">
  <p:tag name="AS_UNIQUEID" val="7577"/>
</p:tagLst>
</file>

<file path=ppt/tags/tag304.xml><?xml version="1.0" encoding="utf-8"?>
<p:tagLst xmlns:p="http://schemas.openxmlformats.org/presentationml/2006/main">
  <p:tag name="AS_UNIQUEID" val="514"/>
</p:tagLst>
</file>

<file path=ppt/tags/tag305.xml><?xml version="1.0" encoding="utf-8"?>
<p:tagLst xmlns:p="http://schemas.openxmlformats.org/presentationml/2006/main">
  <p:tag name="AS_UNIQUEID" val="7578"/>
</p:tagLst>
</file>

<file path=ppt/tags/tag306.xml><?xml version="1.0" encoding="utf-8"?>
<p:tagLst xmlns:p="http://schemas.openxmlformats.org/presentationml/2006/main">
  <p:tag name="AS_UNIQUEID" val="7579"/>
</p:tagLst>
</file>

<file path=ppt/tags/tag307.xml><?xml version="1.0" encoding="utf-8"?>
<p:tagLst xmlns:p="http://schemas.openxmlformats.org/presentationml/2006/main">
  <p:tag name="AS_UNIQUEID" val="7580"/>
</p:tagLst>
</file>

<file path=ppt/tags/tag30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31.xml><?xml version="1.0" encoding="utf-8"?>
<p:tagLst xmlns:p="http://schemas.openxmlformats.org/presentationml/2006/main">
  <p:tag name="AS_UNIQUEID" val="7446"/>
</p:tagLst>
</file>

<file path=ppt/tags/tag32.xml><?xml version="1.0" encoding="utf-8"?>
<p:tagLst xmlns:p="http://schemas.openxmlformats.org/presentationml/2006/main">
  <p:tag name="AS_UNIQUEID" val="7447"/>
</p:tagLst>
</file>

<file path=ppt/tags/tag33.xml><?xml version="1.0" encoding="utf-8"?>
<p:tagLst xmlns:p="http://schemas.openxmlformats.org/presentationml/2006/main">
  <p:tag name="AS_UNIQUEID" val="7448"/>
</p:tagLst>
</file>

<file path=ppt/tags/tag34.xml><?xml version="1.0" encoding="utf-8"?>
<p:tagLst xmlns:p="http://schemas.openxmlformats.org/presentationml/2006/main">
  <p:tag name="AS_UNIQUEID" val="7449"/>
</p:tagLst>
</file>

<file path=ppt/tags/tag35.xml><?xml version="1.0" encoding="utf-8"?>
<p:tagLst xmlns:p="http://schemas.openxmlformats.org/presentationml/2006/main">
  <p:tag name="AS_UNIQUEID" val="7450"/>
</p:tagLst>
</file>

<file path=ppt/tags/tag36.xml><?xml version="1.0" encoding="utf-8"?>
<p:tagLst xmlns:p="http://schemas.openxmlformats.org/presentationml/2006/main">
  <p:tag name="AS_UNIQUEID" val="7451"/>
</p:tagLst>
</file>

<file path=ppt/tags/tag37.xml><?xml version="1.0" encoding="utf-8"?>
<p:tagLst xmlns:p="http://schemas.openxmlformats.org/presentationml/2006/main">
  <p:tag name="AS_UNIQUEID" val="7452"/>
</p:tagLst>
</file>

<file path=ppt/tags/tag38.xml><?xml version="1.0" encoding="utf-8"?>
<p:tagLst xmlns:p="http://schemas.openxmlformats.org/presentationml/2006/main">
  <p:tag name="AS_UNIQUEID" val="7453"/>
</p:tagLst>
</file>

<file path=ppt/tags/tag39.xml><?xml version="1.0" encoding="utf-8"?>
<p:tagLst xmlns:p="http://schemas.openxmlformats.org/presentationml/2006/main">
  <p:tag name="AS_UNIQUEID" val="7454"/>
</p:tagLst>
</file>

<file path=ppt/tags/tag4.xml><?xml version="1.0" encoding="utf-8"?>
<p:tagLst xmlns:p="http://schemas.openxmlformats.org/presentationml/2006/main">
  <p:tag name="AS_UNIQUEID" val="7419"/>
</p:tagLst>
</file>

<file path=ppt/tags/tag40.xml><?xml version="1.0" encoding="utf-8"?>
<p:tagLst xmlns:p="http://schemas.openxmlformats.org/presentationml/2006/main">
  <p:tag name="AS_UNIQUEID" val="7455"/>
</p:tagLst>
</file>

<file path=ppt/tags/tag41.xml><?xml version="1.0" encoding="utf-8"?>
<p:tagLst xmlns:p="http://schemas.openxmlformats.org/presentationml/2006/main">
  <p:tag name="AS_UNIQUEID" val="7456"/>
</p:tagLst>
</file>

<file path=ppt/tags/tag42.xml><?xml version="1.0" encoding="utf-8"?>
<p:tagLst xmlns:p="http://schemas.openxmlformats.org/presentationml/2006/main">
  <p:tag name="AS_UNIQUEID" val="7457"/>
</p:tagLst>
</file>

<file path=ppt/tags/tag43.xml><?xml version="1.0" encoding="utf-8"?>
<p:tagLst xmlns:p="http://schemas.openxmlformats.org/presentationml/2006/main">
  <p:tag name="AS_UNIQUEID" val="7458"/>
</p:tagLst>
</file>

<file path=ppt/tags/tag44.xml><?xml version="1.0" encoding="utf-8"?>
<p:tagLst xmlns:p="http://schemas.openxmlformats.org/presentationml/2006/main">
  <p:tag name="AS_UNIQUEID" val="7459"/>
</p:tagLst>
</file>

<file path=ppt/tags/tag45.xml><?xml version="1.0" encoding="utf-8"?>
<p:tagLst xmlns:p="http://schemas.openxmlformats.org/presentationml/2006/main">
  <p:tag name="AS_UNIQUEID" val="7460"/>
</p:tagLst>
</file>

<file path=ppt/tags/tag46.xml><?xml version="1.0" encoding="utf-8"?>
<p:tagLst xmlns:p="http://schemas.openxmlformats.org/presentationml/2006/main">
  <p:tag name="AS_UNIQUEID" val="7461"/>
</p:tagLst>
</file>

<file path=ppt/tags/tag47.xml><?xml version="1.0" encoding="utf-8"?>
<p:tagLst xmlns:p="http://schemas.openxmlformats.org/presentationml/2006/main">
  <p:tag name="AS_UNIQUEID" val="7462"/>
</p:tagLst>
</file>

<file path=ppt/tags/tag48.xml><?xml version="1.0" encoding="utf-8"?>
<p:tagLst xmlns:p="http://schemas.openxmlformats.org/presentationml/2006/main">
  <p:tag name="AS_UNIQUEID" val="7463"/>
</p:tagLst>
</file>

<file path=ppt/tags/tag49.xml><?xml version="1.0" encoding="utf-8"?>
<p:tagLst xmlns:p="http://schemas.openxmlformats.org/presentationml/2006/main">
  <p:tag name="AS_UNIQUEID" val="7464"/>
</p:tagLst>
</file>

<file path=ppt/tags/tag5.xml><?xml version="1.0" encoding="utf-8"?>
<p:tagLst xmlns:p="http://schemas.openxmlformats.org/presentationml/2006/main">
  <p:tag name="AS_UNIQUEID" val="7420"/>
</p:tagLst>
</file>

<file path=ppt/tags/tag50.xml><?xml version="1.0" encoding="utf-8"?>
<p:tagLst xmlns:p="http://schemas.openxmlformats.org/presentationml/2006/main">
  <p:tag name="AS_UNIQUEID" val="7465"/>
</p:tagLst>
</file>

<file path=ppt/tags/tag51.xml><?xml version="1.0" encoding="utf-8"?>
<p:tagLst xmlns:p="http://schemas.openxmlformats.org/presentationml/2006/main">
  <p:tag name="AS_UNIQUEID" val="7466"/>
</p:tagLst>
</file>

<file path=ppt/tags/tag52.xml><?xml version="1.0" encoding="utf-8"?>
<p:tagLst xmlns:p="http://schemas.openxmlformats.org/presentationml/2006/main">
  <p:tag name="AS_UNIQUEID" val="7467"/>
</p:tagLst>
</file>

<file path=ppt/tags/tag53.xml><?xml version="1.0" encoding="utf-8"?>
<p:tagLst xmlns:p="http://schemas.openxmlformats.org/presentationml/2006/main">
  <p:tag name="AS_UNIQUEID" val="7468"/>
</p:tagLst>
</file>

<file path=ppt/tags/tag54.xml><?xml version="1.0" encoding="utf-8"?>
<p:tagLst xmlns:p="http://schemas.openxmlformats.org/presentationml/2006/main">
  <p:tag name="AS_UNIQUEID" val="7469"/>
</p:tagLst>
</file>

<file path=ppt/tags/tag55.xml><?xml version="1.0" encoding="utf-8"?>
<p:tagLst xmlns:p="http://schemas.openxmlformats.org/presentationml/2006/main">
  <p:tag name="AS_UNIQUEID" val="7470"/>
</p:tagLst>
</file>

<file path=ppt/tags/tag56.xml><?xml version="1.0" encoding="utf-8"?>
<p:tagLst xmlns:p="http://schemas.openxmlformats.org/presentationml/2006/main">
  <p:tag name="AS_UNIQUEID" val="7471"/>
</p:tagLst>
</file>

<file path=ppt/tags/tag57.xml><?xml version="1.0" encoding="utf-8"?>
<p:tagLst xmlns:p="http://schemas.openxmlformats.org/presentationml/2006/main">
  <p:tag name="AS_UNIQUEID" val="7472"/>
</p:tagLst>
</file>

<file path=ppt/tags/tag58.xml><?xml version="1.0" encoding="utf-8"?>
<p:tagLst xmlns:p="http://schemas.openxmlformats.org/presentationml/2006/main">
  <p:tag name="AS_UNIQUEID" val="7473"/>
</p:tagLst>
</file>

<file path=ppt/tags/tag59.xml><?xml version="1.0" encoding="utf-8"?>
<p:tagLst xmlns:p="http://schemas.openxmlformats.org/presentationml/2006/main">
  <p:tag name="AS_UNIQUEID" val="7474"/>
</p:tagLst>
</file>

<file path=ppt/tags/tag6.xml><?xml version="1.0" encoding="utf-8"?>
<p:tagLst xmlns:p="http://schemas.openxmlformats.org/presentationml/2006/main">
  <p:tag name="AS_UNIQUEID" val="7421"/>
</p:tagLst>
</file>

<file path=ppt/tags/tag60.xml><?xml version="1.0" encoding="utf-8"?>
<p:tagLst xmlns:p="http://schemas.openxmlformats.org/presentationml/2006/main">
  <p:tag name="AS_UNIQUEID" val="7475"/>
</p:tagLst>
</file>

<file path=ppt/tags/tag61.xml><?xml version="1.0" encoding="utf-8"?>
<p:tagLst xmlns:p="http://schemas.openxmlformats.org/presentationml/2006/main">
  <p:tag name="AS_UNIQUEID" val="7476"/>
</p:tagLst>
</file>

<file path=ppt/tags/tag62.xml><?xml version="1.0" encoding="utf-8"?>
<p:tagLst xmlns:p="http://schemas.openxmlformats.org/presentationml/2006/main">
  <p:tag name="AS_UNIQUEID" val="7477"/>
</p:tagLst>
</file>

<file path=ppt/tags/tag63.xml><?xml version="1.0" encoding="utf-8"?>
<p:tagLst xmlns:p="http://schemas.openxmlformats.org/presentationml/2006/main">
  <p:tag name="AS_UNIQUEID" val="7478"/>
</p:tagLst>
</file>

<file path=ppt/tags/tag64.xml><?xml version="1.0" encoding="utf-8"?>
<p:tagLst xmlns:p="http://schemas.openxmlformats.org/presentationml/2006/main">
  <p:tag name="AS_UNIQUEID" val="7479"/>
</p:tagLst>
</file>

<file path=ppt/tags/tag65.xml><?xml version="1.0" encoding="utf-8"?>
<p:tagLst xmlns:p="http://schemas.openxmlformats.org/presentationml/2006/main">
  <p:tag name="AS_UNIQUEID" val="7480"/>
</p:tagLst>
</file>

<file path=ppt/tags/tag66.xml><?xml version="1.0" encoding="utf-8"?>
<p:tagLst xmlns:p="http://schemas.openxmlformats.org/presentationml/2006/main">
  <p:tag name="AS_UNIQUEID" val="7481"/>
</p:tagLst>
</file>

<file path=ppt/tags/tag67.xml><?xml version="1.0" encoding="utf-8"?>
<p:tagLst xmlns:p="http://schemas.openxmlformats.org/presentationml/2006/main">
  <p:tag name="AS_UNIQUEID" val="7482"/>
</p:tagLst>
</file>

<file path=ppt/tags/tag68.xml><?xml version="1.0" encoding="utf-8"?>
<p:tagLst xmlns:p="http://schemas.openxmlformats.org/presentationml/2006/main">
  <p:tag name="AS_UNIQUEID" val="7483"/>
</p:tagLst>
</file>

<file path=ppt/tags/tag69.xml><?xml version="1.0" encoding="utf-8"?>
<p:tagLst xmlns:p="http://schemas.openxmlformats.org/presentationml/2006/main">
  <p:tag name="AS_UNIQUEID" val="7484"/>
</p:tagLst>
</file>

<file path=ppt/tags/tag7.xml><?xml version="1.0" encoding="utf-8"?>
<p:tagLst xmlns:p="http://schemas.openxmlformats.org/presentationml/2006/main">
  <p:tag name="AS_UNIQUEID" val="7422"/>
</p:tagLst>
</file>

<file path=ppt/tags/tag70.xml><?xml version="1.0" encoding="utf-8"?>
<p:tagLst xmlns:p="http://schemas.openxmlformats.org/presentationml/2006/main">
  <p:tag name="AS_UNIQUEID" val="7485"/>
</p:tagLst>
</file>

<file path=ppt/tags/tag71.xml><?xml version="1.0" encoding="utf-8"?>
<p:tagLst xmlns:p="http://schemas.openxmlformats.org/presentationml/2006/main">
  <p:tag name="AS_UNIQUEID" val="7486"/>
</p:tagLst>
</file>

<file path=ppt/tags/tag72.xml><?xml version="1.0" encoding="utf-8"?>
<p:tagLst xmlns:p="http://schemas.openxmlformats.org/presentationml/2006/main">
  <p:tag name="AS_UNIQUEID" val="7487"/>
</p:tagLst>
</file>

<file path=ppt/tags/tag73.xml><?xml version="1.0" encoding="utf-8"?>
<p:tagLst xmlns:p="http://schemas.openxmlformats.org/presentationml/2006/main">
  <p:tag name="AS_UNIQUEID" val="7488"/>
</p:tagLst>
</file>

<file path=ppt/tags/tag74.xml><?xml version="1.0" encoding="utf-8"?>
<p:tagLst xmlns:p="http://schemas.openxmlformats.org/presentationml/2006/main">
  <p:tag name="AS_UNIQUEID" val="7489"/>
</p:tagLst>
</file>

<file path=ppt/tags/tag75.xml><?xml version="1.0" encoding="utf-8"?>
<p:tagLst xmlns:p="http://schemas.openxmlformats.org/presentationml/2006/main">
  <p:tag name="AS_UNIQUEID" val="7490"/>
</p:tagLst>
</file>

<file path=ppt/tags/tag76.xml><?xml version="1.0" encoding="utf-8"?>
<p:tagLst xmlns:p="http://schemas.openxmlformats.org/presentationml/2006/main">
  <p:tag name="AS_UNIQUEID" val="7491"/>
</p:tagLst>
</file>

<file path=ppt/tags/tag77.xml><?xml version="1.0" encoding="utf-8"?>
<p:tagLst xmlns:p="http://schemas.openxmlformats.org/presentationml/2006/main">
  <p:tag name="AS_UNIQUEID" val="7492"/>
</p:tagLst>
</file>

<file path=ppt/tags/tag78.xml><?xml version="1.0" encoding="utf-8"?>
<p:tagLst xmlns:p="http://schemas.openxmlformats.org/presentationml/2006/main">
  <p:tag name="AS_UNIQUEID" val="7493"/>
</p:tagLst>
</file>

<file path=ppt/tags/tag79.xml><?xml version="1.0" encoding="utf-8"?>
<p:tagLst xmlns:p="http://schemas.openxmlformats.org/presentationml/2006/main">
  <p:tag name="AS_UNIQUEID" val="7494"/>
</p:tagLst>
</file>

<file path=ppt/tags/tag8.xml><?xml version="1.0" encoding="utf-8"?>
<p:tagLst xmlns:p="http://schemas.openxmlformats.org/presentationml/2006/main">
  <p:tag name="AS_UNIQUEID" val="7423"/>
</p:tagLst>
</file>

<file path=ppt/tags/tag80.xml><?xml version="1.0" encoding="utf-8"?>
<p:tagLst xmlns:p="http://schemas.openxmlformats.org/presentationml/2006/main">
  <p:tag name="AS_UNIQUEID" val="7495"/>
</p:tagLst>
</file>

<file path=ppt/tags/tag81.xml><?xml version="1.0" encoding="utf-8"?>
<p:tagLst xmlns:p="http://schemas.openxmlformats.org/presentationml/2006/main">
  <p:tag name="AS_UNIQUEID" val="7496"/>
</p:tagLst>
</file>

<file path=ppt/tags/tag82.xml><?xml version="1.0" encoding="utf-8"?>
<p:tagLst xmlns:p="http://schemas.openxmlformats.org/presentationml/2006/main">
  <p:tag name="AS_UNIQUEID" val="2182"/>
</p:tagLst>
</file>

<file path=ppt/tags/tag83.xml><?xml version="1.0" encoding="utf-8"?>
<p:tagLst xmlns:p="http://schemas.openxmlformats.org/presentationml/2006/main">
  <p:tag name="AS_UNIQUEID" val="7497"/>
</p:tagLst>
</file>

<file path=ppt/tags/tag84.xml><?xml version="1.0" encoding="utf-8"?>
<p:tagLst xmlns:p="http://schemas.openxmlformats.org/presentationml/2006/main">
  <p:tag name="AS_UNIQUEID" val="7498"/>
</p:tagLst>
</file>

<file path=ppt/tags/tag85.xml><?xml version="1.0" encoding="utf-8"?>
<p:tagLst xmlns:p="http://schemas.openxmlformats.org/presentationml/2006/main">
  <p:tag name="AS_UNIQUEID" val="7499"/>
  <p:tag name="KSO_WM_UNIT_PLACING_PICTURE_USER_VIEWPORT" val="{&quot;height&quot;:6975,&quot;width&quot;:5190}"/>
</p:tagLst>
</file>

<file path=ppt/tags/tag86.xml><?xml version="1.0" encoding="utf-8"?>
<p:tagLst xmlns:p="http://schemas.openxmlformats.org/presentationml/2006/main">
  <p:tag name="AS_UNIQUEID" val="7500"/>
</p:tagLst>
</file>

<file path=ppt/tags/tag87.xml><?xml version="1.0" encoding="utf-8"?>
<p:tagLst xmlns:p="http://schemas.openxmlformats.org/presentationml/2006/main">
  <p:tag name="AS_UNIQUEID" val="7501"/>
</p:tagLst>
</file>

<file path=ppt/tags/tag88.xml><?xml version="1.0" encoding="utf-8"?>
<p:tagLst xmlns:p="http://schemas.openxmlformats.org/presentationml/2006/main">
  <p:tag name="AS_UNIQUEID" val="5516"/>
</p:tagLst>
</file>

<file path=ppt/tags/tag89.xml><?xml version="1.0" encoding="utf-8"?>
<p:tagLst xmlns:p="http://schemas.openxmlformats.org/presentationml/2006/main">
  <p:tag name="AS_UNIQUEID" val="6196"/>
  <p:tag name="PA" val="v5.2.11"/>
</p:tagLst>
</file>

<file path=ppt/tags/tag9.xml><?xml version="1.0" encoding="utf-8"?>
<p:tagLst xmlns:p="http://schemas.openxmlformats.org/presentationml/2006/main">
  <p:tag name="AS_UNIQUEID" val="7424"/>
</p:tagLst>
</file>

<file path=ppt/tags/tag90.xml><?xml version="1.0" encoding="utf-8"?>
<p:tagLst xmlns:p="http://schemas.openxmlformats.org/presentationml/2006/main">
  <p:tag name="AS_UNIQUEID" val="6197"/>
  <p:tag name="PA" val="v5.2.11"/>
</p:tagLst>
</file>

<file path=ppt/tags/tag91.xml><?xml version="1.0" encoding="utf-8"?>
<p:tagLst xmlns:p="http://schemas.openxmlformats.org/presentationml/2006/main">
  <p:tag name="AS_UNIQUEID" val="6198"/>
  <p:tag name="PA" val="v5.2.11"/>
</p:tagLst>
</file>

<file path=ppt/tags/tag92.xml><?xml version="1.0" encoding="utf-8"?>
<p:tagLst xmlns:p="http://schemas.openxmlformats.org/presentationml/2006/main">
  <p:tag name="AS_UNIQUEID" val="6199"/>
  <p:tag name="PA" val="v5.2.11"/>
</p:tagLst>
</file>

<file path=ppt/tags/tag93.xml><?xml version="1.0" encoding="utf-8"?>
<p:tagLst xmlns:p="http://schemas.openxmlformats.org/presentationml/2006/main">
  <p:tag name="AS_UNIQUEID" val="6200"/>
  <p:tag name="PA" val="v5.2.11"/>
</p:tagLst>
</file>

<file path=ppt/tags/tag94.xml><?xml version="1.0" encoding="utf-8"?>
<p:tagLst xmlns:p="http://schemas.openxmlformats.org/presentationml/2006/main">
  <p:tag name="AS_UNIQUEID" val="6201"/>
  <p:tag name="PA" val="v5.2.11"/>
</p:tagLst>
</file>

<file path=ppt/tags/tag95.xml><?xml version="1.0" encoding="utf-8"?>
<p:tagLst xmlns:p="http://schemas.openxmlformats.org/presentationml/2006/main">
  <p:tag name="AS_UNIQUEID" val="6202"/>
  <p:tag name="PA" val="v5.2.11"/>
</p:tagLst>
</file>

<file path=ppt/tags/tag96.xml><?xml version="1.0" encoding="utf-8"?>
<p:tagLst xmlns:p="http://schemas.openxmlformats.org/presentationml/2006/main">
  <p:tag name="AS_UNIQUEID" val="6203"/>
  <p:tag name="PA" val="v5.2.11"/>
</p:tagLst>
</file>

<file path=ppt/tags/tag97.xml><?xml version="1.0" encoding="utf-8"?>
<p:tagLst xmlns:p="http://schemas.openxmlformats.org/presentationml/2006/main">
  <p:tag name="AS_UNIQUEID" val="6204"/>
  <p:tag name="PA" val="v5.2.11"/>
</p:tagLst>
</file>

<file path=ppt/tags/tag98.xml><?xml version="1.0" encoding="utf-8"?>
<p:tagLst xmlns:p="http://schemas.openxmlformats.org/presentationml/2006/main">
  <p:tag name="AS_UNIQUEID" val="6205"/>
  <p:tag name="PA" val="v5.2.11"/>
</p:tagLst>
</file>

<file path=ppt/tags/tag99.xml><?xml version="1.0" encoding="utf-8"?>
<p:tagLst xmlns:p="http://schemas.openxmlformats.org/presentationml/2006/main">
  <p:tag name="AS_UNIQUEID" val="6206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Arial Black-Arial">
      <a:majorFont>
        <a:latin typeface="Arial Black"/>
        <a:ea typeface="微软雅黑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黑体" panose="02010609060101010101" charset="-122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微软雅黑"/>
        <a:cs typeface="Arial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微软雅黑"/>
        <a:cs typeface="Arial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148</Paragraphs>
  <Slides>25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Arial Black</vt:lpstr>
      <vt:lpstr>微软雅黑</vt:lpstr>
      <vt:lpstr>黑体</vt:lpstr>
      <vt:lpstr>Calibri Light</vt:lpstr>
      <vt:lpstr>Calibri</vt:lpstr>
      <vt:lpstr>华文中宋</vt:lpstr>
      <vt:lpstr>思源宋体 CN Medium</vt:lpstr>
      <vt:lpstr>Wingdings</vt:lpstr>
      <vt:lpstr>方正清刻本悦宋简体</vt:lpstr>
      <vt:lpstr>楷体</vt:lpstr>
      <vt:lpstr>Wingdings 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2025-03-15T09:11:13.875</cp:lastPrinted>
  <dcterms:created xsi:type="dcterms:W3CDTF">2025-03-15T09:11:13Z</dcterms:created>
  <dcterms:modified xsi:type="dcterms:W3CDTF">2025-03-15T01:11:13Z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