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 id="2147483677" r:id="rId4"/>
    <p:sldMasterId id="2147483706" r:id="rId5"/>
    <p:sldMasterId id="2147483737" r:id="rId6"/>
  </p:sldMasterIdLst>
  <p:notesMasterIdLst>
    <p:notesMasterId r:id="rId14"/>
  </p:notesMasterIdLst>
  <p:sldIdLst>
    <p:sldId id="498" r:id="rId7"/>
    <p:sldId id="396" r:id="rId8"/>
    <p:sldId id="499" r:id="rId9"/>
    <p:sldId id="258" r:id="rId10"/>
    <p:sldId id="259" r:id="rId11"/>
    <p:sldId id="298" r:id="rId12"/>
    <p:sldId id="317" r:id="rId13"/>
    <p:sldId id="256" r:id="rId15"/>
    <p:sldId id="452" r:id="rId16"/>
    <p:sldId id="386" r:id="rId17"/>
    <p:sldId id="392" r:id="rId18"/>
    <p:sldId id="395" r:id="rId19"/>
    <p:sldId id="394" r:id="rId20"/>
    <p:sldId id="511" r:id="rId21"/>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JH" initials="" lastIdx="0" clrIdx="0"/>
  <p:cmAuthor id="1" name="作者" initials="" lastIdx="0" clrIdx="1"/>
  <p:cmAuthor id="2" name="微软用户" initials="" lastIdx="0" clrIdx="0"/>
  <p:cmAuthor id="3" name="lenovo" initials="l" lastIdx="0" clrIdx="0"/>
  <p:cmAuthor id="7" name="1206988966@qq.com" initials="1" lastIdx="0" clrIdx="2"/>
  <p:cmAuthor id="8" name="姜伟光" initials="姜" lastIdx="0" clrIdx="0"/>
  <p:cmAuthor id="5" name="宋洁然" initials="宋" lastIdx="0" clrIdx="1"/>
  <p:cmAuthor id="6" name="ming qiu" initials="m" lastIdx="0" clrIdx="1"/>
  <p:cmAuthor id="9" name="Hasee" initials="H" lastIdx="0" clrIdx="8"/>
  <p:cmAuthor id="11" name="Lenovo" initials="L" lastIdx="0" clrIdx="9"/>
  <p:cmAuthor id="4" name="杨一鸣" initials="杨" lastIdx="0" clrIdx="0"/>
  <p:cmAuthor id="10" name="admin" initials="a" lastIdx="0" clrIdx="0"/>
  <p:cmAuthor id="13" name="Administrator" initials="A" lastIdx="0" clrIdx="12"/>
  <p:cmAuthor id="12" name="user" initials="" lastIdx="0" clrIdx="0"/>
  <p:cmAuthor id="14" name="222" initials="" lastIdx="0" clrIdx="0"/>
  <p:cmAuthor id="15" name="Vivian Liu" initials="" lastIdx="0" clrIdx="1"/>
  <p:cmAuthor id="16" name="刘浩" initials="" lastIdx="0" clrIdx="0"/>
  <p:cmAuthor id="17" name="孙宇婷" initials="" lastIdx="0" clrIdx="21"/>
  <p:cmAuthor id="18" name="未知用户1" initials="未知用户1" lastIdx="0" clrIdx="0"/>
  <p:cmAuthor id="19" name="Windows 用户" initials="" lastIdx="0" clrIdx="0"/>
  <p:cmAuthor id="20" name="ASUS" initials="" lastIdx="0" clrIdx="0"/>
  <p:cmAuthor id="21" name="li marry" initials="" lastIdx="0" clrIdx="0"/>
  <p:cmAuthor id="23" name="xj" initials="" lastIdx="0" clrIdx="23"/>
  <p:cmAuthor id="24" name="古" initials="" lastIdx="0" clrIdx="24"/>
  <p:cmAuthor id="25" name="李彦利" initials="" lastIdx="0" clrIdx="25"/>
  <p:cmAuthor id="26" name="刘刘" initials="" lastIdx="0" clrIdx="20"/>
  <p:cmAuthor id="76" name="叶 思冰" initials="叶" lastIdx="0" clrIdx="25"/>
  <p:cmAuthor id="38" name="NFB" initials="N" lastIdx="0" clrIdx="14"/>
  <p:cmAuthor id="28" name="nijingen" initials="n" lastIdx="0" clrIdx="27"/>
  <p:cmAuthor id="2000" name="张瑞霞" initials="authorId_524709945" lastIdx="0" clrIdx="0"/>
  <p:cmAuthor id="2001" name="Dino._6ZFrB7nA" initials="authorId_1257418890" lastIdx="0" clrIdx="1"/>
  <p:cmAuthor id="49837069" name="DELL" initials="D" lastIdx="0" clrIdx="25"/>
  <p:cmAuthor id="29" name="张 林娜" initials="" lastIdx="0" clrIdx="0"/>
  <p:cmAuthor id="31" name="Echo" initials="E" lastIdx="0" clrIdx="30"/>
  <p:cmAuthor id="32" name="陈庆" initials="陈" lastIdx="0" clrIdx="31"/>
  <p:cmAuthor id="34" name="a'su's" initials="a" lastIdx="0" clrIdx="33"/>
  <p:cmAuthor id="36" name="陈芳" initials="A" lastIdx="0" clrIdx="35"/>
  <p:cmAuthor id="30" name="yisimin" initials="y" lastIdx="0" clrIdx="29"/>
  <p:cmAuthor id="77" name="雨昕" initials="雨" lastIdx="0" clrIdx="26"/>
  <p:cmAuthor id="41" name="EXX008" initials="E" lastIdx="0" clrIdx="40"/>
  <p:cmAuthor id="33" name="86138" initials="8" lastIdx="0" clrIdx="33"/>
  <p:cmAuthor id="22" name="win" initials="" lastIdx="0" clrIdx="0"/>
  <p:cmAuthor id="42" name="1" initials="1" lastIdx="0" clrIdx="41"/>
  <p:cmAuthor id="27" name="86136" initials="8" lastIdx="0" clrIdx="26"/>
  <p:cmAuthor id="37" name="邹 嘉豪" initials="" lastIdx="0" clrIdx="2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6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6" Type="http://schemas.openxmlformats.org/officeDocument/2006/relationships/tags" Target="tags/tag631.xml"/><Relationship Id="rId25" Type="http://schemas.openxmlformats.org/officeDocument/2006/relationships/commentAuthors" Target="commentAuthors.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notesMaster" Target="notesMasters/notesMaster1.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6.xml"/><Relationship Id="rId6" Type="http://schemas.openxmlformats.org/officeDocument/2006/relationships/tags" Target="../tags/tag630.xml"/><Relationship Id="rId5" Type="http://schemas.openxmlformats.org/officeDocument/2006/relationships/tags" Target="../tags/tag629.xml"/><Relationship Id="rId4" Type="http://schemas.openxmlformats.org/officeDocument/2006/relationships/tags" Target="../tags/tag628.xml"/><Relationship Id="rId3" Type="http://schemas.openxmlformats.org/officeDocument/2006/relationships/tags" Target="../tags/tag627.xml"/><Relationship Id="rId2" Type="http://schemas.openxmlformats.org/officeDocument/2006/relationships/tags" Target="../tags/tag626.xml"/><Relationship Id="rId1" Type="http://schemas.openxmlformats.org/officeDocument/2006/relationships/tags" Target="../tags/tag6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4" Type="http://schemas.openxmlformats.org/officeDocument/2006/relationships/tags" Target="../tags/tag586.xml"/><Relationship Id="rId3" Type="http://schemas.openxmlformats.org/officeDocument/2006/relationships/tags" Target="../tags/tag585.xml"/><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8" Type="http://schemas.openxmlformats.org/officeDocument/2006/relationships/tags" Target="../tags/tag91.xml"/><Relationship Id="rId27" Type="http://schemas.openxmlformats.org/officeDocument/2006/relationships/tags" Target="../tags/tag90.xml"/><Relationship Id="rId26" Type="http://schemas.openxmlformats.org/officeDocument/2006/relationships/tags" Target="../tags/tag89.xml"/><Relationship Id="rId25" Type="http://schemas.openxmlformats.org/officeDocument/2006/relationships/tags" Target="../tags/tag88.xml"/><Relationship Id="rId24" Type="http://schemas.openxmlformats.org/officeDocument/2006/relationships/tags" Target="../tags/tag87.xml"/><Relationship Id="rId23" Type="http://schemas.openxmlformats.org/officeDocument/2006/relationships/tags" Target="../tags/tag86.xml"/><Relationship Id="rId22" Type="http://schemas.openxmlformats.org/officeDocument/2006/relationships/tags" Target="../tags/tag85.xml"/><Relationship Id="rId21" Type="http://schemas.openxmlformats.org/officeDocument/2006/relationships/tags" Target="../tags/tag84.xml"/><Relationship Id="rId20" Type="http://schemas.openxmlformats.org/officeDocument/2006/relationships/tags" Target="../tags/tag83.xml"/><Relationship Id="rId2" Type="http://schemas.openxmlformats.org/officeDocument/2006/relationships/tags" Target="../tags/tag65.xml"/><Relationship Id="rId19" Type="http://schemas.openxmlformats.org/officeDocument/2006/relationships/tags" Target="../tags/tag82.xml"/><Relationship Id="rId18" Type="http://schemas.openxmlformats.org/officeDocument/2006/relationships/tags" Target="../tags/tag81.xml"/><Relationship Id="rId17" Type="http://schemas.openxmlformats.org/officeDocument/2006/relationships/tags" Target="../tags/tag80.xml"/><Relationship Id="rId16" Type="http://schemas.openxmlformats.org/officeDocument/2006/relationships/tags" Target="../tags/tag79.xml"/><Relationship Id="rId15" Type="http://schemas.openxmlformats.org/officeDocument/2006/relationships/tags" Target="../tags/tag78.xml"/><Relationship Id="rId14" Type="http://schemas.openxmlformats.org/officeDocument/2006/relationships/tags" Target="../tags/tag77.xml"/><Relationship Id="rId13" Type="http://schemas.openxmlformats.org/officeDocument/2006/relationships/tags" Target="../tags/tag76.xml"/><Relationship Id="rId12" Type="http://schemas.openxmlformats.org/officeDocument/2006/relationships/tags" Target="../tags/tag75.xml"/><Relationship Id="rId11" Type="http://schemas.openxmlformats.org/officeDocument/2006/relationships/tags" Target="../tags/tag74.xml"/><Relationship Id="rId10" Type="http://schemas.openxmlformats.org/officeDocument/2006/relationships/tags" Target="../tags/tag73.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127.xml"/><Relationship Id="rId8" Type="http://schemas.openxmlformats.org/officeDocument/2006/relationships/tags" Target="../tags/tag126.xml"/><Relationship Id="rId7" Type="http://schemas.openxmlformats.org/officeDocument/2006/relationships/tags" Target="../tags/tag125.xml"/><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45.xml"/><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5" Type="http://schemas.openxmlformats.org/officeDocument/2006/relationships/tags" Target="../tags/tag149.xml"/><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6" Type="http://schemas.openxmlformats.org/officeDocument/2006/relationships/tags" Target="../tags/tag154.xml"/><Relationship Id="rId5" Type="http://schemas.openxmlformats.org/officeDocument/2006/relationships/tags" Target="../tags/tag153.xml"/><Relationship Id="rId4" Type="http://schemas.openxmlformats.org/officeDocument/2006/relationships/tags" Target="../tags/tag152.xml"/><Relationship Id="rId3" Type="http://schemas.openxmlformats.org/officeDocument/2006/relationships/tags" Target="../tags/tag151.xml"/><Relationship Id="rId2" Type="http://schemas.openxmlformats.org/officeDocument/2006/relationships/tags" Target="../tags/tag150.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5" Type="http://schemas.openxmlformats.org/officeDocument/2006/relationships/tags" Target="../tags/tag158.xml"/><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6" Type="http://schemas.openxmlformats.org/officeDocument/2006/relationships/tags" Target="../tags/tag175.xml"/><Relationship Id="rId5" Type="http://schemas.openxmlformats.org/officeDocument/2006/relationships/tags" Target="../tags/tag174.xml"/><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6" Type="http://schemas.openxmlformats.org/officeDocument/2006/relationships/tags" Target="../tags/tag180.xml"/><Relationship Id="rId5" Type="http://schemas.openxmlformats.org/officeDocument/2006/relationships/tags" Target="../tags/tag179.xml"/><Relationship Id="rId4" Type="http://schemas.openxmlformats.org/officeDocument/2006/relationships/tags" Target="../tags/tag178.xml"/><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6" Type="http://schemas.openxmlformats.org/officeDocument/2006/relationships/tags" Target="../tags/tag185.xml"/><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7" Type="http://schemas.openxmlformats.org/officeDocument/2006/relationships/tags" Target="../tags/tag191.xml"/><Relationship Id="rId6" Type="http://schemas.openxmlformats.org/officeDocument/2006/relationships/tags" Target="../tags/tag190.xml"/><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9" Type="http://schemas.openxmlformats.org/officeDocument/2006/relationships/tags" Target="../tags/tag199.xml"/><Relationship Id="rId8" Type="http://schemas.openxmlformats.org/officeDocument/2006/relationships/tags" Target="../tags/tag198.xml"/><Relationship Id="rId7" Type="http://schemas.openxmlformats.org/officeDocument/2006/relationships/tags" Target="../tags/tag197.xml"/><Relationship Id="rId6" Type="http://schemas.openxmlformats.org/officeDocument/2006/relationships/tags" Target="../tags/tag196.xml"/><Relationship Id="rId5" Type="http://schemas.openxmlformats.org/officeDocument/2006/relationships/tags" Target="../tags/tag195.xml"/><Relationship Id="rId4" Type="http://schemas.openxmlformats.org/officeDocument/2006/relationships/tags" Target="../tags/tag194.xml"/><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5" Type="http://schemas.openxmlformats.org/officeDocument/2006/relationships/tags" Target="../tags/tag203.xml"/><Relationship Id="rId4" Type="http://schemas.openxmlformats.org/officeDocument/2006/relationships/tags" Target="../tags/tag202.xml"/><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4" Type="http://schemas.openxmlformats.org/officeDocument/2006/relationships/tags" Target="../tags/tag206.xml"/><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7" Type="http://schemas.openxmlformats.org/officeDocument/2006/relationships/tags" Target="../tags/tag212.xml"/><Relationship Id="rId6" Type="http://schemas.openxmlformats.org/officeDocument/2006/relationships/tags" Target="../tags/tag211.xml"/><Relationship Id="rId5" Type="http://schemas.openxmlformats.org/officeDocument/2006/relationships/tags" Target="../tags/tag210.xml"/><Relationship Id="rId4" Type="http://schemas.openxmlformats.org/officeDocument/2006/relationships/tags" Target="../tags/tag209.xml"/><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5" Type="http://schemas.openxmlformats.org/officeDocument/2006/relationships/tags" Target="../tags/tag221.xml"/><Relationship Id="rId4" Type="http://schemas.openxmlformats.org/officeDocument/2006/relationships/tags" Target="../tags/tag220.xml"/><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 Id="rId3" Type="http://schemas.openxmlformats.org/officeDocument/2006/relationships/tags" Target="../tags/tag223.xml"/><Relationship Id="rId2" Type="http://schemas.openxmlformats.org/officeDocument/2006/relationships/tags" Target="../tags/tag222.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5" Type="http://schemas.openxmlformats.org/officeDocument/2006/relationships/tags" Target="../tags/tag230.xml"/><Relationship Id="rId4" Type="http://schemas.openxmlformats.org/officeDocument/2006/relationships/tags" Target="../tags/tag229.xml"/><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5" Type="http://schemas.openxmlformats.org/officeDocument/2006/relationships/tags" Target="../tags/tag234.xml"/><Relationship Id="rId4" Type="http://schemas.openxmlformats.org/officeDocument/2006/relationships/tags" Target="../tags/tag233.xml"/><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5" Type="http://schemas.openxmlformats.org/officeDocument/2006/relationships/tags" Target="../tags/tag238.xml"/><Relationship Id="rId4" Type="http://schemas.openxmlformats.org/officeDocument/2006/relationships/tags" Target="../tags/tag237.xml"/><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5" Type="http://schemas.openxmlformats.org/officeDocument/2006/relationships/tags" Target="../tags/tag242.xml"/><Relationship Id="rId4" Type="http://schemas.openxmlformats.org/officeDocument/2006/relationships/tags" Target="../tags/tag241.xml"/><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5" Type="http://schemas.openxmlformats.org/officeDocument/2006/relationships/tags" Target="../tags/tag246.xml"/><Relationship Id="rId4" Type="http://schemas.openxmlformats.org/officeDocument/2006/relationships/tags" Target="../tags/tag245.xml"/><Relationship Id="rId3" Type="http://schemas.openxmlformats.org/officeDocument/2006/relationships/tags" Target="../tags/tag244.xml"/><Relationship Id="rId2" Type="http://schemas.openxmlformats.org/officeDocument/2006/relationships/tags" Target="../tags/tag243.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5" Type="http://schemas.openxmlformats.org/officeDocument/2006/relationships/tags" Target="../tags/tag250.xml"/><Relationship Id="rId4" Type="http://schemas.openxmlformats.org/officeDocument/2006/relationships/tags" Target="../tags/tag249.xml"/><Relationship Id="rId3" Type="http://schemas.openxmlformats.org/officeDocument/2006/relationships/tags" Target="../tags/tag248.xml"/><Relationship Id="rId2" Type="http://schemas.openxmlformats.org/officeDocument/2006/relationships/tags" Target="../tags/tag247.xm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5" Type="http://schemas.openxmlformats.org/officeDocument/2006/relationships/tags" Target="../tags/tag254.xml"/><Relationship Id="rId4" Type="http://schemas.openxmlformats.org/officeDocument/2006/relationships/tags" Target="../tags/tag253.xml"/><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5" Type="http://schemas.openxmlformats.org/officeDocument/2006/relationships/tags" Target="../tags/tag258.xml"/><Relationship Id="rId4" Type="http://schemas.openxmlformats.org/officeDocument/2006/relationships/tags" Target="../tags/tag257.xml"/><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5" Type="http://schemas.openxmlformats.org/officeDocument/2006/relationships/tags" Target="../tags/tag262.xml"/><Relationship Id="rId4" Type="http://schemas.openxmlformats.org/officeDocument/2006/relationships/tags" Target="../tags/tag261.xml"/><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5" Type="http://schemas.openxmlformats.org/officeDocument/2006/relationships/tags" Target="../tags/tag266.xml"/><Relationship Id="rId4" Type="http://schemas.openxmlformats.org/officeDocument/2006/relationships/tags" Target="../tags/tag265.xml"/><Relationship Id="rId3" Type="http://schemas.openxmlformats.org/officeDocument/2006/relationships/tags" Target="../tags/tag264.xml"/><Relationship Id="rId2" Type="http://schemas.openxmlformats.org/officeDocument/2006/relationships/tags" Target="../tags/tag263.xml"/><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5" Type="http://schemas.openxmlformats.org/officeDocument/2006/relationships/tags" Target="../tags/tag270.xml"/><Relationship Id="rId4" Type="http://schemas.openxmlformats.org/officeDocument/2006/relationships/tags" Target="../tags/tag269.xml"/><Relationship Id="rId3" Type="http://schemas.openxmlformats.org/officeDocument/2006/relationships/tags" Target="../tags/tag268.xml"/><Relationship Id="rId2" Type="http://schemas.openxmlformats.org/officeDocument/2006/relationships/tags" Target="../tags/tag267.xm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5" Type="http://schemas.openxmlformats.org/officeDocument/2006/relationships/tags" Target="../tags/tag274.xml"/><Relationship Id="rId4" Type="http://schemas.openxmlformats.org/officeDocument/2006/relationships/tags" Target="../tags/tag273.xml"/><Relationship Id="rId3" Type="http://schemas.openxmlformats.org/officeDocument/2006/relationships/tags" Target="../tags/tag272.xml"/><Relationship Id="rId2" Type="http://schemas.openxmlformats.org/officeDocument/2006/relationships/tags" Target="../tags/tag271.xml"/><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5" Type="http://schemas.openxmlformats.org/officeDocument/2006/relationships/tags" Target="../tags/tag278.xml"/><Relationship Id="rId4" Type="http://schemas.openxmlformats.org/officeDocument/2006/relationships/tags" Target="../tags/tag277.xml"/><Relationship Id="rId3" Type="http://schemas.openxmlformats.org/officeDocument/2006/relationships/tags" Target="../tags/tag276.xml"/><Relationship Id="rId2" Type="http://schemas.openxmlformats.org/officeDocument/2006/relationships/tags" Target="../tags/tag275.xml"/><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5" Type="http://schemas.openxmlformats.org/officeDocument/2006/relationships/tags" Target="../tags/tag282.xml"/><Relationship Id="rId4" Type="http://schemas.openxmlformats.org/officeDocument/2006/relationships/tags" Target="../tags/tag281.xml"/><Relationship Id="rId3" Type="http://schemas.openxmlformats.org/officeDocument/2006/relationships/tags" Target="../tags/tag280.xml"/><Relationship Id="rId2" Type="http://schemas.openxmlformats.org/officeDocument/2006/relationships/tags" Target="../tags/tag279.xml"/><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5" Type="http://schemas.openxmlformats.org/officeDocument/2006/relationships/tags" Target="../tags/tag286.xml"/><Relationship Id="rId4" Type="http://schemas.openxmlformats.org/officeDocument/2006/relationships/tags" Target="../tags/tag285.xml"/><Relationship Id="rId3" Type="http://schemas.openxmlformats.org/officeDocument/2006/relationships/tags" Target="../tags/tag284.xml"/><Relationship Id="rId2" Type="http://schemas.openxmlformats.org/officeDocument/2006/relationships/tags" Target="../tags/tag283.xml"/><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5" Type="http://schemas.openxmlformats.org/officeDocument/2006/relationships/tags" Target="../tags/tag290.xml"/><Relationship Id="rId4" Type="http://schemas.openxmlformats.org/officeDocument/2006/relationships/tags" Target="../tags/tag289.xml"/><Relationship Id="rId3" Type="http://schemas.openxmlformats.org/officeDocument/2006/relationships/tags" Target="../tags/tag288.xml"/><Relationship Id="rId2" Type="http://schemas.openxmlformats.org/officeDocument/2006/relationships/tags" Target="../tags/tag287.xml"/><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5" Type="http://schemas.openxmlformats.org/officeDocument/2006/relationships/tags" Target="../tags/tag294.xml"/><Relationship Id="rId4" Type="http://schemas.openxmlformats.org/officeDocument/2006/relationships/tags" Target="../tags/tag293.xml"/><Relationship Id="rId3" Type="http://schemas.openxmlformats.org/officeDocument/2006/relationships/tags" Target="../tags/tag292.xml"/><Relationship Id="rId2" Type="http://schemas.openxmlformats.org/officeDocument/2006/relationships/tags" Target="../tags/tag291.xml"/><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6" Type="http://schemas.openxmlformats.org/officeDocument/2006/relationships/tags" Target="../tags/tag309.xml"/><Relationship Id="rId5" Type="http://schemas.openxmlformats.org/officeDocument/2006/relationships/tags" Target="../tags/tag308.xml"/><Relationship Id="rId4" Type="http://schemas.openxmlformats.org/officeDocument/2006/relationships/tags" Target="../tags/tag307.xml"/><Relationship Id="rId3" Type="http://schemas.openxmlformats.org/officeDocument/2006/relationships/tags" Target="../tags/tag306.xml"/><Relationship Id="rId2" Type="http://schemas.openxmlformats.org/officeDocument/2006/relationships/tags" Target="../tags/tag305.xml"/><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6" Type="http://schemas.openxmlformats.org/officeDocument/2006/relationships/tags" Target="../tags/tag314.xml"/><Relationship Id="rId5" Type="http://schemas.openxmlformats.org/officeDocument/2006/relationships/tags" Target="../tags/tag313.xml"/><Relationship Id="rId4" Type="http://schemas.openxmlformats.org/officeDocument/2006/relationships/tags" Target="../tags/tag312.xml"/><Relationship Id="rId3" Type="http://schemas.openxmlformats.org/officeDocument/2006/relationships/tags" Target="../tags/tag311.xml"/><Relationship Id="rId2" Type="http://schemas.openxmlformats.org/officeDocument/2006/relationships/tags" Target="../tags/tag310.xml"/><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6" Type="http://schemas.openxmlformats.org/officeDocument/2006/relationships/tags" Target="../tags/tag319.xml"/><Relationship Id="rId5" Type="http://schemas.openxmlformats.org/officeDocument/2006/relationships/tags" Target="../tags/tag318.xml"/><Relationship Id="rId4" Type="http://schemas.openxmlformats.org/officeDocument/2006/relationships/tags" Target="../tags/tag317.xml"/><Relationship Id="rId3" Type="http://schemas.openxmlformats.org/officeDocument/2006/relationships/tags" Target="../tags/tag316.xml"/><Relationship Id="rId2" Type="http://schemas.openxmlformats.org/officeDocument/2006/relationships/tags" Target="../tags/tag315.xml"/><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7" Type="http://schemas.openxmlformats.org/officeDocument/2006/relationships/tags" Target="../tags/tag325.xml"/><Relationship Id="rId6" Type="http://schemas.openxmlformats.org/officeDocument/2006/relationships/tags" Target="../tags/tag324.xml"/><Relationship Id="rId5" Type="http://schemas.openxmlformats.org/officeDocument/2006/relationships/tags" Target="../tags/tag323.xml"/><Relationship Id="rId4" Type="http://schemas.openxmlformats.org/officeDocument/2006/relationships/tags" Target="../tags/tag322.xml"/><Relationship Id="rId3" Type="http://schemas.openxmlformats.org/officeDocument/2006/relationships/tags" Target="../tags/tag321.xml"/><Relationship Id="rId2" Type="http://schemas.openxmlformats.org/officeDocument/2006/relationships/tags" Target="../tags/tag320.xml"/><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9" Type="http://schemas.openxmlformats.org/officeDocument/2006/relationships/tags" Target="../tags/tag333.xml"/><Relationship Id="rId8" Type="http://schemas.openxmlformats.org/officeDocument/2006/relationships/tags" Target="../tags/tag332.xml"/><Relationship Id="rId7" Type="http://schemas.openxmlformats.org/officeDocument/2006/relationships/tags" Target="../tags/tag331.xml"/><Relationship Id="rId6" Type="http://schemas.openxmlformats.org/officeDocument/2006/relationships/tags" Target="../tags/tag330.xml"/><Relationship Id="rId5" Type="http://schemas.openxmlformats.org/officeDocument/2006/relationships/tags" Target="../tags/tag329.xml"/><Relationship Id="rId4" Type="http://schemas.openxmlformats.org/officeDocument/2006/relationships/tags" Target="../tags/tag328.xml"/><Relationship Id="rId3" Type="http://schemas.openxmlformats.org/officeDocument/2006/relationships/tags" Target="../tags/tag327.xml"/><Relationship Id="rId2" Type="http://schemas.openxmlformats.org/officeDocument/2006/relationships/tags" Target="../tags/tag326.xml"/><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5" Type="http://schemas.openxmlformats.org/officeDocument/2006/relationships/tags" Target="../tags/tag337.xml"/><Relationship Id="rId4" Type="http://schemas.openxmlformats.org/officeDocument/2006/relationships/tags" Target="../tags/tag336.xml"/><Relationship Id="rId3" Type="http://schemas.openxmlformats.org/officeDocument/2006/relationships/tags" Target="../tags/tag335.xml"/><Relationship Id="rId2" Type="http://schemas.openxmlformats.org/officeDocument/2006/relationships/tags" Target="../tags/tag334.xml"/><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4" Type="http://schemas.openxmlformats.org/officeDocument/2006/relationships/tags" Target="../tags/tag340.xml"/><Relationship Id="rId3" Type="http://schemas.openxmlformats.org/officeDocument/2006/relationships/tags" Target="../tags/tag339.xml"/><Relationship Id="rId2" Type="http://schemas.openxmlformats.org/officeDocument/2006/relationships/tags" Target="../tags/tag338.xml"/><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7" Type="http://schemas.openxmlformats.org/officeDocument/2006/relationships/tags" Target="../tags/tag346.xml"/><Relationship Id="rId6" Type="http://schemas.openxmlformats.org/officeDocument/2006/relationships/tags" Target="../tags/tag345.xml"/><Relationship Id="rId5" Type="http://schemas.openxmlformats.org/officeDocument/2006/relationships/tags" Target="../tags/tag344.xml"/><Relationship Id="rId4" Type="http://schemas.openxmlformats.org/officeDocument/2006/relationships/tags" Target="../tags/tag343.xml"/><Relationship Id="rId3" Type="http://schemas.openxmlformats.org/officeDocument/2006/relationships/tags" Target="../tags/tag342.xml"/><Relationship Id="rId2" Type="http://schemas.openxmlformats.org/officeDocument/2006/relationships/tags" Target="../tags/tag341.xml"/><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6" Type="http://schemas.openxmlformats.org/officeDocument/2006/relationships/tags" Target="../tags/tag351.xml"/><Relationship Id="rId5" Type="http://schemas.openxmlformats.org/officeDocument/2006/relationships/tags" Target="../tags/tag350.xml"/><Relationship Id="rId4" Type="http://schemas.openxmlformats.org/officeDocument/2006/relationships/tags" Target="../tags/tag349.xml"/><Relationship Id="rId3" Type="http://schemas.openxmlformats.org/officeDocument/2006/relationships/tags" Target="../tags/tag348.xml"/><Relationship Id="rId2" Type="http://schemas.openxmlformats.org/officeDocument/2006/relationships/tags" Target="../tags/tag347.xml"/><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5" Type="http://schemas.openxmlformats.org/officeDocument/2006/relationships/tags" Target="../tags/tag355.xml"/><Relationship Id="rId4" Type="http://schemas.openxmlformats.org/officeDocument/2006/relationships/tags" Target="../tags/tag354.xml"/><Relationship Id="rId3" Type="http://schemas.openxmlformats.org/officeDocument/2006/relationships/tags" Target="../tags/tag353.xml"/><Relationship Id="rId2" Type="http://schemas.openxmlformats.org/officeDocument/2006/relationships/tags" Target="../tags/tag352.xml"/><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6" Type="http://schemas.openxmlformats.org/officeDocument/2006/relationships/tags" Target="../tags/tag360.xml"/><Relationship Id="rId5" Type="http://schemas.openxmlformats.org/officeDocument/2006/relationships/tags" Target="../tags/tag359.xml"/><Relationship Id="rId4" Type="http://schemas.openxmlformats.org/officeDocument/2006/relationships/tags" Target="../tags/tag358.xml"/><Relationship Id="rId3" Type="http://schemas.openxmlformats.org/officeDocument/2006/relationships/tags" Target="../tags/tag357.xml"/><Relationship Id="rId2" Type="http://schemas.openxmlformats.org/officeDocument/2006/relationships/tags" Target="../tags/tag356.xml"/><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5" Type="http://schemas.openxmlformats.org/officeDocument/2006/relationships/tags" Target="../tags/tag364.xml"/><Relationship Id="rId4" Type="http://schemas.openxmlformats.org/officeDocument/2006/relationships/tags" Target="../tags/tag363.xml"/><Relationship Id="rId3" Type="http://schemas.openxmlformats.org/officeDocument/2006/relationships/tags" Target="../tags/tag362.xml"/><Relationship Id="rId2" Type="http://schemas.openxmlformats.org/officeDocument/2006/relationships/tags" Target="../tags/tag361.xml"/><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5" Type="http://schemas.openxmlformats.org/officeDocument/2006/relationships/tags" Target="../tags/tag368.xml"/><Relationship Id="rId4" Type="http://schemas.openxmlformats.org/officeDocument/2006/relationships/tags" Target="../tags/tag367.xml"/><Relationship Id="rId3" Type="http://schemas.openxmlformats.org/officeDocument/2006/relationships/tags" Target="../tags/tag366.xml"/><Relationship Id="rId2" Type="http://schemas.openxmlformats.org/officeDocument/2006/relationships/tags" Target="../tags/tag365.xml"/><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5" Type="http://schemas.openxmlformats.org/officeDocument/2006/relationships/tags" Target="../tags/tag372.xml"/><Relationship Id="rId4" Type="http://schemas.openxmlformats.org/officeDocument/2006/relationships/tags" Target="../tags/tag371.xml"/><Relationship Id="rId3" Type="http://schemas.openxmlformats.org/officeDocument/2006/relationships/tags" Target="../tags/tag370.xml"/><Relationship Id="rId2" Type="http://schemas.openxmlformats.org/officeDocument/2006/relationships/tags" Target="../tags/tag369.xml"/><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5" Type="http://schemas.openxmlformats.org/officeDocument/2006/relationships/tags" Target="../tags/tag376.xml"/><Relationship Id="rId4" Type="http://schemas.openxmlformats.org/officeDocument/2006/relationships/tags" Target="../tags/tag375.xml"/><Relationship Id="rId3" Type="http://schemas.openxmlformats.org/officeDocument/2006/relationships/tags" Target="../tags/tag374.xml"/><Relationship Id="rId2" Type="http://schemas.openxmlformats.org/officeDocument/2006/relationships/tags" Target="../tags/tag373.xml"/><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5" Type="http://schemas.openxmlformats.org/officeDocument/2006/relationships/tags" Target="../tags/tag380.xml"/><Relationship Id="rId4" Type="http://schemas.openxmlformats.org/officeDocument/2006/relationships/tags" Target="../tags/tag379.xml"/><Relationship Id="rId3" Type="http://schemas.openxmlformats.org/officeDocument/2006/relationships/tags" Target="../tags/tag378.xml"/><Relationship Id="rId2" Type="http://schemas.openxmlformats.org/officeDocument/2006/relationships/tags" Target="../tags/tag377.xml"/><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5" Type="http://schemas.openxmlformats.org/officeDocument/2006/relationships/tags" Target="../tags/tag384.xml"/><Relationship Id="rId4" Type="http://schemas.openxmlformats.org/officeDocument/2006/relationships/tags" Target="../tags/tag383.xml"/><Relationship Id="rId3" Type="http://schemas.openxmlformats.org/officeDocument/2006/relationships/tags" Target="../tags/tag382.xml"/><Relationship Id="rId2" Type="http://schemas.openxmlformats.org/officeDocument/2006/relationships/tags" Target="../tags/tag381.xml"/><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5" Type="http://schemas.openxmlformats.org/officeDocument/2006/relationships/tags" Target="../tags/tag388.xml"/><Relationship Id="rId4" Type="http://schemas.openxmlformats.org/officeDocument/2006/relationships/tags" Target="../tags/tag387.xml"/><Relationship Id="rId3" Type="http://schemas.openxmlformats.org/officeDocument/2006/relationships/tags" Target="../tags/tag386.xml"/><Relationship Id="rId2" Type="http://schemas.openxmlformats.org/officeDocument/2006/relationships/tags" Target="../tags/tag385.xml"/><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5" Type="http://schemas.openxmlformats.org/officeDocument/2006/relationships/tags" Target="../tags/tag392.xml"/><Relationship Id="rId4" Type="http://schemas.openxmlformats.org/officeDocument/2006/relationships/tags" Target="../tags/tag391.xml"/><Relationship Id="rId3" Type="http://schemas.openxmlformats.org/officeDocument/2006/relationships/tags" Target="../tags/tag390.xml"/><Relationship Id="rId2" Type="http://schemas.openxmlformats.org/officeDocument/2006/relationships/tags" Target="../tags/tag389.xml"/><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5" Type="http://schemas.openxmlformats.org/officeDocument/2006/relationships/tags" Target="../tags/tag396.xml"/><Relationship Id="rId4" Type="http://schemas.openxmlformats.org/officeDocument/2006/relationships/tags" Target="../tags/tag395.xml"/><Relationship Id="rId3" Type="http://schemas.openxmlformats.org/officeDocument/2006/relationships/tags" Target="../tags/tag394.xml"/><Relationship Id="rId2" Type="http://schemas.openxmlformats.org/officeDocument/2006/relationships/tags" Target="../tags/tag393.xml"/><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5" Type="http://schemas.openxmlformats.org/officeDocument/2006/relationships/tags" Target="../tags/tag400.xml"/><Relationship Id="rId4" Type="http://schemas.openxmlformats.org/officeDocument/2006/relationships/tags" Target="../tags/tag399.xml"/><Relationship Id="rId3" Type="http://schemas.openxmlformats.org/officeDocument/2006/relationships/tags" Target="../tags/tag398.xml"/><Relationship Id="rId2" Type="http://schemas.openxmlformats.org/officeDocument/2006/relationships/tags" Target="../tags/tag397.xml"/><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5" Type="http://schemas.openxmlformats.org/officeDocument/2006/relationships/tags" Target="../tags/tag404.xml"/><Relationship Id="rId4" Type="http://schemas.openxmlformats.org/officeDocument/2006/relationships/tags" Target="../tags/tag403.xml"/><Relationship Id="rId3" Type="http://schemas.openxmlformats.org/officeDocument/2006/relationships/tags" Target="../tags/tag402.xml"/><Relationship Id="rId2" Type="http://schemas.openxmlformats.org/officeDocument/2006/relationships/tags" Target="../tags/tag401.xml"/><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5" Type="http://schemas.openxmlformats.org/officeDocument/2006/relationships/tags" Target="../tags/tag408.xml"/><Relationship Id="rId4" Type="http://schemas.openxmlformats.org/officeDocument/2006/relationships/tags" Target="../tags/tag407.xml"/><Relationship Id="rId3" Type="http://schemas.openxmlformats.org/officeDocument/2006/relationships/tags" Target="../tags/tag406.xml"/><Relationship Id="rId2" Type="http://schemas.openxmlformats.org/officeDocument/2006/relationships/tags" Target="../tags/tag405.xml"/><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5" Type="http://schemas.openxmlformats.org/officeDocument/2006/relationships/tags" Target="../tags/tag412.xml"/><Relationship Id="rId4" Type="http://schemas.openxmlformats.org/officeDocument/2006/relationships/tags" Target="../tags/tag411.xml"/><Relationship Id="rId3" Type="http://schemas.openxmlformats.org/officeDocument/2006/relationships/tags" Target="../tags/tag410.xml"/><Relationship Id="rId2" Type="http://schemas.openxmlformats.org/officeDocument/2006/relationships/tags" Target="../tags/tag409.xml"/><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5" Type="http://schemas.openxmlformats.org/officeDocument/2006/relationships/tags" Target="../tags/tag416.xml"/><Relationship Id="rId4" Type="http://schemas.openxmlformats.org/officeDocument/2006/relationships/tags" Target="../tags/tag415.xml"/><Relationship Id="rId3" Type="http://schemas.openxmlformats.org/officeDocument/2006/relationships/tags" Target="../tags/tag414.xml"/><Relationship Id="rId2" Type="http://schemas.openxmlformats.org/officeDocument/2006/relationships/tags" Target="../tags/tag413.xml"/><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5" Type="http://schemas.openxmlformats.org/officeDocument/2006/relationships/tags" Target="../tags/tag420.xml"/><Relationship Id="rId4" Type="http://schemas.openxmlformats.org/officeDocument/2006/relationships/tags" Target="../tags/tag419.xml"/><Relationship Id="rId3" Type="http://schemas.openxmlformats.org/officeDocument/2006/relationships/tags" Target="../tags/tag418.xml"/><Relationship Id="rId2" Type="http://schemas.openxmlformats.org/officeDocument/2006/relationships/tags" Target="../tags/tag417.xml"/><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5" Type="http://schemas.openxmlformats.org/officeDocument/2006/relationships/tags" Target="../tags/tag424.xml"/><Relationship Id="rId4" Type="http://schemas.openxmlformats.org/officeDocument/2006/relationships/tags" Target="../tags/tag423.xml"/><Relationship Id="rId3" Type="http://schemas.openxmlformats.org/officeDocument/2006/relationships/tags" Target="../tags/tag422.xml"/><Relationship Id="rId2" Type="http://schemas.openxmlformats.org/officeDocument/2006/relationships/tags" Target="../tags/tag421.xml"/><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5" Type="http://schemas.openxmlformats.org/officeDocument/2006/relationships/tags" Target="../tags/tag428.xml"/><Relationship Id="rId4" Type="http://schemas.openxmlformats.org/officeDocument/2006/relationships/tags" Target="../tags/tag427.xml"/><Relationship Id="rId3" Type="http://schemas.openxmlformats.org/officeDocument/2006/relationships/tags" Target="../tags/tag426.xml"/><Relationship Id="rId2" Type="http://schemas.openxmlformats.org/officeDocument/2006/relationships/tags" Target="../tags/tag425.xml"/><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9" Type="http://schemas.openxmlformats.org/officeDocument/2006/relationships/tags" Target="../tags/tag436.xml"/><Relationship Id="rId8" Type="http://schemas.openxmlformats.org/officeDocument/2006/relationships/tags" Target="../tags/tag435.xml"/><Relationship Id="rId7" Type="http://schemas.openxmlformats.org/officeDocument/2006/relationships/tags" Target="../tags/tag434.xml"/><Relationship Id="rId6" Type="http://schemas.openxmlformats.org/officeDocument/2006/relationships/tags" Target="../tags/tag433.xml"/><Relationship Id="rId5" Type="http://schemas.openxmlformats.org/officeDocument/2006/relationships/tags" Target="../tags/tag432.xml"/><Relationship Id="rId4" Type="http://schemas.openxmlformats.org/officeDocument/2006/relationships/tags" Target="../tags/tag431.xml"/><Relationship Id="rId3" Type="http://schemas.openxmlformats.org/officeDocument/2006/relationships/tags" Target="../tags/tag430.xml"/><Relationship Id="rId28" Type="http://schemas.openxmlformats.org/officeDocument/2006/relationships/tags" Target="../tags/tag455.xml"/><Relationship Id="rId27" Type="http://schemas.openxmlformats.org/officeDocument/2006/relationships/tags" Target="../tags/tag454.xml"/><Relationship Id="rId26" Type="http://schemas.openxmlformats.org/officeDocument/2006/relationships/tags" Target="../tags/tag453.xml"/><Relationship Id="rId25" Type="http://schemas.openxmlformats.org/officeDocument/2006/relationships/tags" Target="../tags/tag452.xml"/><Relationship Id="rId24" Type="http://schemas.openxmlformats.org/officeDocument/2006/relationships/tags" Target="../tags/tag451.xml"/><Relationship Id="rId23" Type="http://schemas.openxmlformats.org/officeDocument/2006/relationships/tags" Target="../tags/tag450.xml"/><Relationship Id="rId22" Type="http://schemas.openxmlformats.org/officeDocument/2006/relationships/tags" Target="../tags/tag449.xml"/><Relationship Id="rId21" Type="http://schemas.openxmlformats.org/officeDocument/2006/relationships/tags" Target="../tags/tag448.xml"/><Relationship Id="rId20" Type="http://schemas.openxmlformats.org/officeDocument/2006/relationships/tags" Target="../tags/tag447.xml"/><Relationship Id="rId2" Type="http://schemas.openxmlformats.org/officeDocument/2006/relationships/tags" Target="../tags/tag429.xml"/><Relationship Id="rId19" Type="http://schemas.openxmlformats.org/officeDocument/2006/relationships/tags" Target="../tags/tag446.xml"/><Relationship Id="rId18" Type="http://schemas.openxmlformats.org/officeDocument/2006/relationships/tags" Target="../tags/tag445.xml"/><Relationship Id="rId17" Type="http://schemas.openxmlformats.org/officeDocument/2006/relationships/tags" Target="../tags/tag444.xml"/><Relationship Id="rId16" Type="http://schemas.openxmlformats.org/officeDocument/2006/relationships/tags" Target="../tags/tag443.xml"/><Relationship Id="rId15" Type="http://schemas.openxmlformats.org/officeDocument/2006/relationships/tags" Target="../tags/tag442.xml"/><Relationship Id="rId14" Type="http://schemas.openxmlformats.org/officeDocument/2006/relationships/tags" Target="../tags/tag441.xml"/><Relationship Id="rId13" Type="http://schemas.openxmlformats.org/officeDocument/2006/relationships/tags" Target="../tags/tag440.xml"/><Relationship Id="rId12" Type="http://schemas.openxmlformats.org/officeDocument/2006/relationships/tags" Target="../tags/tag439.xml"/><Relationship Id="rId11" Type="http://schemas.openxmlformats.org/officeDocument/2006/relationships/tags" Target="../tags/tag438.xml"/><Relationship Id="rId10" Type="http://schemas.openxmlformats.org/officeDocument/2006/relationships/tags" Target="../tags/tag437.xml"/><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6" Type="http://schemas.openxmlformats.org/officeDocument/2006/relationships/tags" Target="../tags/tag472.xml"/><Relationship Id="rId5" Type="http://schemas.openxmlformats.org/officeDocument/2006/relationships/tags" Target="../tags/tag471.xml"/><Relationship Id="rId4" Type="http://schemas.openxmlformats.org/officeDocument/2006/relationships/tags" Target="../tags/tag470.xml"/><Relationship Id="rId3" Type="http://schemas.openxmlformats.org/officeDocument/2006/relationships/tags" Target="../tags/tag469.xml"/><Relationship Id="rId2" Type="http://schemas.openxmlformats.org/officeDocument/2006/relationships/tags" Target="../tags/tag468.xml"/><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6" Type="http://schemas.openxmlformats.org/officeDocument/2006/relationships/tags" Target="../tags/tag477.xml"/><Relationship Id="rId5" Type="http://schemas.openxmlformats.org/officeDocument/2006/relationships/tags" Target="../tags/tag476.xml"/><Relationship Id="rId4" Type="http://schemas.openxmlformats.org/officeDocument/2006/relationships/tags" Target="../tags/tag475.xml"/><Relationship Id="rId3" Type="http://schemas.openxmlformats.org/officeDocument/2006/relationships/tags" Target="../tags/tag474.xml"/><Relationship Id="rId2" Type="http://schemas.openxmlformats.org/officeDocument/2006/relationships/tags" Target="../tags/tag473.xml"/><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6" Type="http://schemas.openxmlformats.org/officeDocument/2006/relationships/tags" Target="../tags/tag482.xml"/><Relationship Id="rId5" Type="http://schemas.openxmlformats.org/officeDocument/2006/relationships/tags" Target="../tags/tag481.xml"/><Relationship Id="rId4" Type="http://schemas.openxmlformats.org/officeDocument/2006/relationships/tags" Target="../tags/tag480.xml"/><Relationship Id="rId3" Type="http://schemas.openxmlformats.org/officeDocument/2006/relationships/tags" Target="../tags/tag479.xml"/><Relationship Id="rId2" Type="http://schemas.openxmlformats.org/officeDocument/2006/relationships/tags" Target="../tags/tag478.xml"/><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7" Type="http://schemas.openxmlformats.org/officeDocument/2006/relationships/tags" Target="../tags/tag488.xml"/><Relationship Id="rId6" Type="http://schemas.openxmlformats.org/officeDocument/2006/relationships/tags" Target="../tags/tag487.xml"/><Relationship Id="rId5" Type="http://schemas.openxmlformats.org/officeDocument/2006/relationships/tags" Target="../tags/tag486.xml"/><Relationship Id="rId4" Type="http://schemas.openxmlformats.org/officeDocument/2006/relationships/tags" Target="../tags/tag485.xml"/><Relationship Id="rId3" Type="http://schemas.openxmlformats.org/officeDocument/2006/relationships/tags" Target="../tags/tag484.xml"/><Relationship Id="rId2" Type="http://schemas.openxmlformats.org/officeDocument/2006/relationships/tags" Target="../tags/tag483.xml"/><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9" Type="http://schemas.openxmlformats.org/officeDocument/2006/relationships/tags" Target="../tags/tag496.xml"/><Relationship Id="rId8" Type="http://schemas.openxmlformats.org/officeDocument/2006/relationships/tags" Target="../tags/tag495.xml"/><Relationship Id="rId7" Type="http://schemas.openxmlformats.org/officeDocument/2006/relationships/tags" Target="../tags/tag494.xml"/><Relationship Id="rId6" Type="http://schemas.openxmlformats.org/officeDocument/2006/relationships/tags" Target="../tags/tag493.xml"/><Relationship Id="rId5" Type="http://schemas.openxmlformats.org/officeDocument/2006/relationships/tags" Target="../tags/tag492.xml"/><Relationship Id="rId4" Type="http://schemas.openxmlformats.org/officeDocument/2006/relationships/tags" Target="../tags/tag491.xml"/><Relationship Id="rId3" Type="http://schemas.openxmlformats.org/officeDocument/2006/relationships/tags" Target="../tags/tag490.xml"/><Relationship Id="rId2" Type="http://schemas.openxmlformats.org/officeDocument/2006/relationships/tags" Target="../tags/tag489.xml"/><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5" Type="http://schemas.openxmlformats.org/officeDocument/2006/relationships/tags" Target="../tags/tag500.xml"/><Relationship Id="rId4" Type="http://schemas.openxmlformats.org/officeDocument/2006/relationships/tags" Target="../tags/tag499.xml"/><Relationship Id="rId3" Type="http://schemas.openxmlformats.org/officeDocument/2006/relationships/tags" Target="../tags/tag498.xml"/><Relationship Id="rId2" Type="http://schemas.openxmlformats.org/officeDocument/2006/relationships/tags" Target="../tags/tag497.xml"/><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4" Type="http://schemas.openxmlformats.org/officeDocument/2006/relationships/tags" Target="../tags/tag503.xml"/><Relationship Id="rId3" Type="http://schemas.openxmlformats.org/officeDocument/2006/relationships/tags" Target="../tags/tag502.xml"/><Relationship Id="rId2" Type="http://schemas.openxmlformats.org/officeDocument/2006/relationships/tags" Target="../tags/tag501.xml"/><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7" Type="http://schemas.openxmlformats.org/officeDocument/2006/relationships/tags" Target="../tags/tag509.xml"/><Relationship Id="rId6" Type="http://schemas.openxmlformats.org/officeDocument/2006/relationships/tags" Target="../tags/tag508.xml"/><Relationship Id="rId5" Type="http://schemas.openxmlformats.org/officeDocument/2006/relationships/tags" Target="../tags/tag507.xml"/><Relationship Id="rId4" Type="http://schemas.openxmlformats.org/officeDocument/2006/relationships/tags" Target="../tags/tag506.xml"/><Relationship Id="rId3" Type="http://schemas.openxmlformats.org/officeDocument/2006/relationships/tags" Target="../tags/tag505.xml"/><Relationship Id="rId2" Type="http://schemas.openxmlformats.org/officeDocument/2006/relationships/tags" Target="../tags/tag504.xml"/><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6" Type="http://schemas.openxmlformats.org/officeDocument/2006/relationships/tags" Target="../tags/tag514.xml"/><Relationship Id="rId5" Type="http://schemas.openxmlformats.org/officeDocument/2006/relationships/tags" Target="../tags/tag513.xml"/><Relationship Id="rId4" Type="http://schemas.openxmlformats.org/officeDocument/2006/relationships/tags" Target="../tags/tag512.xml"/><Relationship Id="rId3" Type="http://schemas.openxmlformats.org/officeDocument/2006/relationships/tags" Target="../tags/tag511.xml"/><Relationship Id="rId2" Type="http://schemas.openxmlformats.org/officeDocument/2006/relationships/tags" Target="../tags/tag510.xml"/><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5" Type="http://schemas.openxmlformats.org/officeDocument/2006/relationships/tags" Target="../tags/tag518.xml"/><Relationship Id="rId4" Type="http://schemas.openxmlformats.org/officeDocument/2006/relationships/tags" Target="../tags/tag517.xml"/><Relationship Id="rId3" Type="http://schemas.openxmlformats.org/officeDocument/2006/relationships/tags" Target="../tags/tag516.xml"/><Relationship Id="rId2" Type="http://schemas.openxmlformats.org/officeDocument/2006/relationships/tags" Target="../tags/tag515.xml"/><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6" Type="http://schemas.openxmlformats.org/officeDocument/2006/relationships/tags" Target="../tags/tag523.xml"/><Relationship Id="rId5" Type="http://schemas.openxmlformats.org/officeDocument/2006/relationships/tags" Target="../tags/tag522.xml"/><Relationship Id="rId4" Type="http://schemas.openxmlformats.org/officeDocument/2006/relationships/tags" Target="../tags/tag521.xml"/><Relationship Id="rId3" Type="http://schemas.openxmlformats.org/officeDocument/2006/relationships/tags" Target="../tags/tag520.xml"/><Relationship Id="rId2" Type="http://schemas.openxmlformats.org/officeDocument/2006/relationships/tags" Target="../tags/tag519.xml"/><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grpSp>
        <p:nvGrpSpPr>
          <p:cNvPr id="47" name="Group 47"/>
          <p:cNvGrpSpPr>
            <a:grpSpLocks noChangeAspect="1"/>
          </p:cNvGrpSpPr>
          <p:nvPr userDrawn="1">
            <p:custDataLst>
              <p:tags r:id="rId2"/>
            </p:custDataLst>
          </p:nvPr>
        </p:nvGrpSpPr>
        <p:grpSpPr>
          <a:xfrm>
            <a:off x="11644985" y="112014"/>
            <a:ext cx="315241" cy="611717"/>
            <a:chOff x="2711" y="1294"/>
            <a:chExt cx="336" cy="652"/>
          </a:xfrm>
          <a:solidFill>
            <a:schemeClr val="bg1"/>
          </a:solidFill>
        </p:grpSpPr>
        <p:sp>
          <p:nvSpPr>
            <p:cNvPr id="49" name="Freeform 48"/>
            <p:cNvSpPr/>
            <p:nvPr userDrawn="1">
              <p:custDataLst>
                <p:tags r:id="rId3"/>
              </p:custDataLst>
            </p:nvPr>
          </p:nvSpPr>
          <p:spPr bwMode="auto">
            <a:xfrm>
              <a:off x="2711" y="1294"/>
              <a:ext cx="336" cy="201"/>
            </a:xfrm>
            <a:custGeom>
              <a:avLst/>
              <a:gdLst>
                <a:gd name="T0" fmla="*/ 302 w 336"/>
                <a:gd name="T1" fmla="*/ 201 h 201"/>
                <a:gd name="T2" fmla="*/ 167 w 336"/>
                <a:gd name="T3" fmla="*/ 67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7"/>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50" name="Freeform 49"/>
            <p:cNvSpPr/>
            <p:nvPr userDrawn="1">
              <p:custDataLst>
                <p:tags r:id="rId4"/>
              </p:custDataLst>
            </p:nvPr>
          </p:nvSpPr>
          <p:spPr bwMode="auto">
            <a:xfrm>
              <a:off x="2711" y="1445"/>
              <a:ext cx="336" cy="199"/>
            </a:xfrm>
            <a:custGeom>
              <a:avLst/>
              <a:gdLst>
                <a:gd name="T0" fmla="*/ 302 w 336"/>
                <a:gd name="T1" fmla="*/ 199 h 199"/>
                <a:gd name="T2" fmla="*/ 167 w 336"/>
                <a:gd name="T3" fmla="*/ 67 h 199"/>
                <a:gd name="T4" fmla="*/ 33 w 336"/>
                <a:gd name="T5" fmla="*/ 199 h 199"/>
                <a:gd name="T6" fmla="*/ 0 w 336"/>
                <a:gd name="T7" fmla="*/ 165 h 199"/>
                <a:gd name="T8" fmla="*/ 167 w 336"/>
                <a:gd name="T9" fmla="*/ 0 h 199"/>
                <a:gd name="T10" fmla="*/ 336 w 336"/>
                <a:gd name="T11" fmla="*/ 165 h 199"/>
                <a:gd name="T12" fmla="*/ 302 w 336"/>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336" h="199">
                  <a:moveTo>
                    <a:pt x="302" y="199"/>
                  </a:moveTo>
                  <a:lnTo>
                    <a:pt x="167" y="67"/>
                  </a:lnTo>
                  <a:lnTo>
                    <a:pt x="33" y="199"/>
                  </a:lnTo>
                  <a:lnTo>
                    <a:pt x="0" y="165"/>
                  </a:lnTo>
                  <a:lnTo>
                    <a:pt x="167" y="0"/>
                  </a:lnTo>
                  <a:lnTo>
                    <a:pt x="336" y="165"/>
                  </a:lnTo>
                  <a:lnTo>
                    <a:pt x="302" y="19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51" name="Freeform 50"/>
            <p:cNvSpPr/>
            <p:nvPr userDrawn="1">
              <p:custDataLst>
                <p:tags r:id="rId5"/>
              </p:custDataLst>
            </p:nvPr>
          </p:nvSpPr>
          <p:spPr bwMode="auto">
            <a:xfrm>
              <a:off x="2711" y="1594"/>
              <a:ext cx="336" cy="201"/>
            </a:xfrm>
            <a:custGeom>
              <a:avLst/>
              <a:gdLst>
                <a:gd name="T0" fmla="*/ 302 w 336"/>
                <a:gd name="T1" fmla="*/ 201 h 201"/>
                <a:gd name="T2" fmla="*/ 167 w 336"/>
                <a:gd name="T3" fmla="*/ 69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9"/>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52" name="Freeform 51"/>
            <p:cNvSpPr/>
            <p:nvPr userDrawn="1">
              <p:custDataLst>
                <p:tags r:id="rId6"/>
              </p:custDataLst>
            </p:nvPr>
          </p:nvSpPr>
          <p:spPr bwMode="auto">
            <a:xfrm>
              <a:off x="2711" y="1745"/>
              <a:ext cx="336" cy="201"/>
            </a:xfrm>
            <a:custGeom>
              <a:avLst/>
              <a:gdLst>
                <a:gd name="T0" fmla="*/ 302 w 336"/>
                <a:gd name="T1" fmla="*/ 201 h 201"/>
                <a:gd name="T2" fmla="*/ 167 w 336"/>
                <a:gd name="T3" fmla="*/ 67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7"/>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53" name="Freeform 52"/>
            <p:cNvSpPr/>
            <p:nvPr userDrawn="1">
              <p:custDataLst>
                <p:tags r:id="rId7"/>
              </p:custDataLst>
            </p:nvPr>
          </p:nvSpPr>
          <p:spPr bwMode="auto">
            <a:xfrm>
              <a:off x="2711" y="1294"/>
              <a:ext cx="336" cy="201"/>
            </a:xfrm>
            <a:custGeom>
              <a:avLst/>
              <a:gdLst>
                <a:gd name="T0" fmla="*/ 302 w 336"/>
                <a:gd name="T1" fmla="*/ 201 h 201"/>
                <a:gd name="T2" fmla="*/ 167 w 336"/>
                <a:gd name="T3" fmla="*/ 67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7"/>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54" name="Freeform 53"/>
            <p:cNvSpPr/>
            <p:nvPr userDrawn="1">
              <p:custDataLst>
                <p:tags r:id="rId8"/>
              </p:custDataLst>
            </p:nvPr>
          </p:nvSpPr>
          <p:spPr bwMode="auto">
            <a:xfrm>
              <a:off x="2711" y="1445"/>
              <a:ext cx="336" cy="199"/>
            </a:xfrm>
            <a:custGeom>
              <a:avLst/>
              <a:gdLst>
                <a:gd name="T0" fmla="*/ 302 w 336"/>
                <a:gd name="T1" fmla="*/ 199 h 199"/>
                <a:gd name="T2" fmla="*/ 167 w 336"/>
                <a:gd name="T3" fmla="*/ 67 h 199"/>
                <a:gd name="T4" fmla="*/ 33 w 336"/>
                <a:gd name="T5" fmla="*/ 199 h 199"/>
                <a:gd name="T6" fmla="*/ 0 w 336"/>
                <a:gd name="T7" fmla="*/ 165 h 199"/>
                <a:gd name="T8" fmla="*/ 167 w 336"/>
                <a:gd name="T9" fmla="*/ 0 h 199"/>
                <a:gd name="T10" fmla="*/ 336 w 336"/>
                <a:gd name="T11" fmla="*/ 165 h 199"/>
                <a:gd name="T12" fmla="*/ 302 w 336"/>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336" h="199">
                  <a:moveTo>
                    <a:pt x="302" y="199"/>
                  </a:moveTo>
                  <a:lnTo>
                    <a:pt x="167" y="67"/>
                  </a:lnTo>
                  <a:lnTo>
                    <a:pt x="33" y="199"/>
                  </a:lnTo>
                  <a:lnTo>
                    <a:pt x="0" y="165"/>
                  </a:lnTo>
                  <a:lnTo>
                    <a:pt x="167" y="0"/>
                  </a:lnTo>
                  <a:lnTo>
                    <a:pt x="336" y="165"/>
                  </a:lnTo>
                  <a:lnTo>
                    <a:pt x="302" y="19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55" name="Freeform 54"/>
            <p:cNvSpPr/>
            <p:nvPr userDrawn="1">
              <p:custDataLst>
                <p:tags r:id="rId9"/>
              </p:custDataLst>
            </p:nvPr>
          </p:nvSpPr>
          <p:spPr bwMode="auto">
            <a:xfrm>
              <a:off x="2711" y="1594"/>
              <a:ext cx="336" cy="201"/>
            </a:xfrm>
            <a:custGeom>
              <a:avLst/>
              <a:gdLst>
                <a:gd name="T0" fmla="*/ 302 w 336"/>
                <a:gd name="T1" fmla="*/ 201 h 201"/>
                <a:gd name="T2" fmla="*/ 167 w 336"/>
                <a:gd name="T3" fmla="*/ 69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9"/>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56" name="Freeform 55"/>
            <p:cNvSpPr/>
            <p:nvPr userDrawn="1">
              <p:custDataLst>
                <p:tags r:id="rId10"/>
              </p:custDataLst>
            </p:nvPr>
          </p:nvSpPr>
          <p:spPr bwMode="auto">
            <a:xfrm>
              <a:off x="2711" y="1745"/>
              <a:ext cx="336" cy="201"/>
            </a:xfrm>
            <a:custGeom>
              <a:avLst/>
              <a:gdLst>
                <a:gd name="T0" fmla="*/ 302 w 336"/>
                <a:gd name="T1" fmla="*/ 201 h 201"/>
                <a:gd name="T2" fmla="*/ 167 w 336"/>
                <a:gd name="T3" fmla="*/ 67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7"/>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grpSp>
      <p:sp>
        <p:nvSpPr>
          <p:cNvPr id="57" name="Freeform 33"/>
          <p:cNvSpPr/>
          <p:nvPr userDrawn="1">
            <p:custDataLst>
              <p:tags r:id="rId11"/>
            </p:custDataLst>
          </p:nvPr>
        </p:nvSpPr>
        <p:spPr bwMode="auto">
          <a:xfrm>
            <a:off x="10633749" y="6132946"/>
            <a:ext cx="1572705" cy="725053"/>
          </a:xfrm>
          <a:custGeom>
            <a:avLst/>
            <a:gdLst>
              <a:gd name="T0" fmla="*/ 0 w 1696"/>
              <a:gd name="T1" fmla="*/ 780 h 780"/>
              <a:gd name="T2" fmla="*/ 683 w 1696"/>
              <a:gd name="T3" fmla="*/ 535 h 780"/>
              <a:gd name="T4" fmla="*/ 1190 w 1696"/>
              <a:gd name="T5" fmla="*/ 165 h 780"/>
              <a:gd name="T6" fmla="*/ 1696 w 1696"/>
              <a:gd name="T7" fmla="*/ 287 h 780"/>
              <a:gd name="T8" fmla="*/ 1696 w 1696"/>
              <a:gd name="T9" fmla="*/ 780 h 780"/>
              <a:gd name="T10" fmla="*/ 0 w 1696"/>
              <a:gd name="T11" fmla="*/ 780 h 780"/>
            </a:gdLst>
            <a:ahLst/>
            <a:cxnLst>
              <a:cxn ang="0">
                <a:pos x="T0" y="T1"/>
              </a:cxn>
              <a:cxn ang="0">
                <a:pos x="T2" y="T3"/>
              </a:cxn>
              <a:cxn ang="0">
                <a:pos x="T4" y="T5"/>
              </a:cxn>
              <a:cxn ang="0">
                <a:pos x="T6" y="T7"/>
              </a:cxn>
              <a:cxn ang="0">
                <a:pos x="T8" y="T9"/>
              </a:cxn>
              <a:cxn ang="0">
                <a:pos x="T10" y="T11"/>
              </a:cxn>
            </a:cxnLst>
            <a:rect l="0" t="0" r="r" b="b"/>
            <a:pathLst>
              <a:path w="1695" h="780">
                <a:moveTo>
                  <a:pt x="0" y="780"/>
                </a:moveTo>
                <a:cubicBezTo>
                  <a:pt x="0" y="780"/>
                  <a:pt x="248" y="413"/>
                  <a:pt x="683" y="535"/>
                </a:cubicBezTo>
                <a:cubicBezTo>
                  <a:pt x="1118" y="656"/>
                  <a:pt x="991" y="331"/>
                  <a:pt x="1190" y="165"/>
                </a:cubicBezTo>
                <a:cubicBezTo>
                  <a:pt x="1388" y="0"/>
                  <a:pt x="1696" y="287"/>
                  <a:pt x="1696" y="287"/>
                </a:cubicBezTo>
                <a:cubicBezTo>
                  <a:pt x="1696" y="780"/>
                  <a:pt x="1696" y="780"/>
                  <a:pt x="1696" y="780"/>
                </a:cubicBezTo>
                <a:lnTo>
                  <a:pt x="0" y="780"/>
                </a:lnTo>
                <a:close/>
              </a:path>
            </a:pathLst>
          </a:custGeom>
          <a:solidFill>
            <a:srgbClr val="E8D6E4"/>
          </a:solidFill>
          <a:ln>
            <a:noFill/>
          </a:ln>
        </p:spPr>
        <p:txBody>
          <a:bodyPr vert="horz" wrap="square" lIns="121920" tIns="60960" rIns="121920" bIns="60960" numCol="1" anchor="t" anchorCtr="0" compatLnSpc="1"/>
          <a:lstStyle/>
          <a:p>
            <a:endParaRPr lang="zh-CN" altLang="en-US" sz="2400"/>
          </a:p>
        </p:txBody>
      </p:sp>
      <p:grpSp>
        <p:nvGrpSpPr>
          <p:cNvPr id="58" name="Group 4"/>
          <p:cNvGrpSpPr>
            <a:grpSpLocks noChangeAspect="1"/>
          </p:cNvGrpSpPr>
          <p:nvPr userDrawn="1">
            <p:custDataLst>
              <p:tags r:id="rId12"/>
            </p:custDataLst>
          </p:nvPr>
        </p:nvGrpSpPr>
        <p:grpSpPr>
          <a:xfrm>
            <a:off x="10832179" y="1"/>
            <a:ext cx="1374277" cy="1406399"/>
            <a:chOff x="1297" y="1"/>
            <a:chExt cx="3166" cy="3240"/>
          </a:xfrm>
        </p:grpSpPr>
        <p:sp>
          <p:nvSpPr>
            <p:cNvPr id="59" name="Freeform 5"/>
            <p:cNvSpPr/>
            <p:nvPr>
              <p:custDataLst>
                <p:tags r:id="rId13"/>
              </p:custDataLst>
            </p:nvPr>
          </p:nvSpPr>
          <p:spPr bwMode="auto">
            <a:xfrm>
              <a:off x="1297" y="1"/>
              <a:ext cx="2543" cy="1939"/>
            </a:xfrm>
            <a:custGeom>
              <a:avLst/>
              <a:gdLst>
                <a:gd name="T0" fmla="*/ 0 w 2360"/>
                <a:gd name="T1" fmla="*/ 0 h 1799"/>
                <a:gd name="T2" fmla="*/ 947 w 2360"/>
                <a:gd name="T3" fmla="*/ 727 h 1799"/>
                <a:gd name="T4" fmla="*/ 2002 w 2360"/>
                <a:gd name="T5" fmla="*/ 1149 h 1799"/>
                <a:gd name="T6" fmla="*/ 2360 w 2360"/>
                <a:gd name="T7" fmla="*/ 1799 h 1799"/>
                <a:gd name="T8" fmla="*/ 2360 w 2360"/>
                <a:gd name="T9" fmla="*/ 0 h 1799"/>
                <a:gd name="T10" fmla="*/ 0 w 2360"/>
                <a:gd name="T11" fmla="*/ 0 h 1799"/>
              </a:gdLst>
              <a:ahLst/>
              <a:cxnLst>
                <a:cxn ang="0">
                  <a:pos x="T0" y="T1"/>
                </a:cxn>
                <a:cxn ang="0">
                  <a:pos x="T2" y="T3"/>
                </a:cxn>
                <a:cxn ang="0">
                  <a:pos x="T4" y="T5"/>
                </a:cxn>
                <a:cxn ang="0">
                  <a:pos x="T6" y="T7"/>
                </a:cxn>
                <a:cxn ang="0">
                  <a:pos x="T8" y="T9"/>
                </a:cxn>
                <a:cxn ang="0">
                  <a:pos x="T10" y="T11"/>
                </a:cxn>
              </a:cxnLst>
              <a:rect l="0" t="0" r="r" b="b"/>
              <a:pathLst>
                <a:path w="2360" h="1799">
                  <a:moveTo>
                    <a:pt x="0" y="0"/>
                  </a:moveTo>
                  <a:cubicBezTo>
                    <a:pt x="0" y="0"/>
                    <a:pt x="141" y="849"/>
                    <a:pt x="947" y="727"/>
                  </a:cubicBezTo>
                  <a:cubicBezTo>
                    <a:pt x="1753" y="606"/>
                    <a:pt x="2139" y="653"/>
                    <a:pt x="2002" y="1149"/>
                  </a:cubicBezTo>
                  <a:cubicBezTo>
                    <a:pt x="1897" y="1574"/>
                    <a:pt x="2360" y="1799"/>
                    <a:pt x="2360" y="1799"/>
                  </a:cubicBezTo>
                  <a:cubicBezTo>
                    <a:pt x="2360" y="0"/>
                    <a:pt x="2360" y="0"/>
                    <a:pt x="2360" y="0"/>
                  </a:cubicBezTo>
                  <a:lnTo>
                    <a:pt x="0" y="0"/>
                  </a:lnTo>
                  <a:close/>
                </a:path>
              </a:pathLst>
            </a:custGeom>
            <a:solidFill>
              <a:srgbClr val="FBD2D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61" name="Freeform 6"/>
            <p:cNvSpPr/>
            <p:nvPr>
              <p:custDataLst>
                <p:tags r:id="rId14"/>
              </p:custDataLst>
            </p:nvPr>
          </p:nvSpPr>
          <p:spPr bwMode="auto">
            <a:xfrm>
              <a:off x="1874" y="1"/>
              <a:ext cx="2589" cy="3240"/>
            </a:xfrm>
            <a:custGeom>
              <a:avLst/>
              <a:gdLst>
                <a:gd name="T0" fmla="*/ 0 w 2403"/>
                <a:gd name="T1" fmla="*/ 0 h 3006"/>
                <a:gd name="T2" fmla="*/ 1003 w 2403"/>
                <a:gd name="T3" fmla="*/ 592 h 3006"/>
                <a:gd name="T4" fmla="*/ 1573 w 2403"/>
                <a:gd name="T5" fmla="*/ 1645 h 3006"/>
                <a:gd name="T6" fmla="*/ 1982 w 2403"/>
                <a:gd name="T7" fmla="*/ 2488 h 3006"/>
                <a:gd name="T8" fmla="*/ 2403 w 2403"/>
                <a:gd name="T9" fmla="*/ 3006 h 3006"/>
                <a:gd name="T10" fmla="*/ 2403 w 2403"/>
                <a:gd name="T11" fmla="*/ 0 h 3006"/>
                <a:gd name="T12" fmla="*/ 0 w 2403"/>
                <a:gd name="T13" fmla="*/ 0 h 3006"/>
              </a:gdLst>
              <a:ahLst/>
              <a:cxnLst>
                <a:cxn ang="0">
                  <a:pos x="T0" y="T1"/>
                </a:cxn>
                <a:cxn ang="0">
                  <a:pos x="T2" y="T3"/>
                </a:cxn>
                <a:cxn ang="0">
                  <a:pos x="T4" y="T5"/>
                </a:cxn>
                <a:cxn ang="0">
                  <a:pos x="T6" y="T7"/>
                </a:cxn>
                <a:cxn ang="0">
                  <a:pos x="T8" y="T9"/>
                </a:cxn>
                <a:cxn ang="0">
                  <a:pos x="T10" y="T11"/>
                </a:cxn>
                <a:cxn ang="0">
                  <a:pos x="T12" y="T13"/>
                </a:cxn>
              </a:cxnLst>
              <a:rect l="0" t="0" r="r" b="b"/>
              <a:pathLst>
                <a:path w="2403" h="3006">
                  <a:moveTo>
                    <a:pt x="0" y="0"/>
                  </a:moveTo>
                  <a:cubicBezTo>
                    <a:pt x="0" y="0"/>
                    <a:pt x="136" y="604"/>
                    <a:pt x="1003" y="592"/>
                  </a:cubicBezTo>
                  <a:cubicBezTo>
                    <a:pt x="1871" y="579"/>
                    <a:pt x="1747" y="1273"/>
                    <a:pt x="1573" y="1645"/>
                  </a:cubicBezTo>
                  <a:cubicBezTo>
                    <a:pt x="1400" y="2017"/>
                    <a:pt x="2119" y="2091"/>
                    <a:pt x="1982" y="2488"/>
                  </a:cubicBezTo>
                  <a:cubicBezTo>
                    <a:pt x="1846" y="2884"/>
                    <a:pt x="2403" y="3006"/>
                    <a:pt x="2403" y="3006"/>
                  </a:cubicBezTo>
                  <a:cubicBezTo>
                    <a:pt x="2403" y="0"/>
                    <a:pt x="2403" y="0"/>
                    <a:pt x="2403" y="0"/>
                  </a:cubicBezTo>
                  <a:lnTo>
                    <a:pt x="0" y="0"/>
                  </a:lnTo>
                  <a:close/>
                </a:path>
              </a:pathLst>
            </a:custGeom>
            <a:solidFill>
              <a:srgbClr val="8B8E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grpSp>
      <p:grpSp>
        <p:nvGrpSpPr>
          <p:cNvPr id="64" name="Group 4"/>
          <p:cNvGrpSpPr>
            <a:grpSpLocks noChangeAspect="1"/>
          </p:cNvGrpSpPr>
          <p:nvPr userDrawn="1">
            <p:custDataLst>
              <p:tags r:id="rId15"/>
            </p:custDataLst>
          </p:nvPr>
        </p:nvGrpSpPr>
        <p:grpSpPr>
          <a:xfrm rot="10800000">
            <a:off x="-5166" y="5381721"/>
            <a:ext cx="1442561" cy="1476279"/>
            <a:chOff x="1297" y="1"/>
            <a:chExt cx="3166" cy="3240"/>
          </a:xfrm>
        </p:grpSpPr>
        <p:sp>
          <p:nvSpPr>
            <p:cNvPr id="65" name="Freeform 5"/>
            <p:cNvSpPr/>
            <p:nvPr>
              <p:custDataLst>
                <p:tags r:id="rId16"/>
              </p:custDataLst>
            </p:nvPr>
          </p:nvSpPr>
          <p:spPr bwMode="auto">
            <a:xfrm>
              <a:off x="1297" y="1"/>
              <a:ext cx="2543" cy="1939"/>
            </a:xfrm>
            <a:custGeom>
              <a:avLst/>
              <a:gdLst>
                <a:gd name="T0" fmla="*/ 0 w 2360"/>
                <a:gd name="T1" fmla="*/ 0 h 1799"/>
                <a:gd name="T2" fmla="*/ 947 w 2360"/>
                <a:gd name="T3" fmla="*/ 727 h 1799"/>
                <a:gd name="T4" fmla="*/ 2002 w 2360"/>
                <a:gd name="T5" fmla="*/ 1149 h 1799"/>
                <a:gd name="T6" fmla="*/ 2360 w 2360"/>
                <a:gd name="T7" fmla="*/ 1799 h 1799"/>
                <a:gd name="T8" fmla="*/ 2360 w 2360"/>
                <a:gd name="T9" fmla="*/ 0 h 1799"/>
                <a:gd name="T10" fmla="*/ 0 w 2360"/>
                <a:gd name="T11" fmla="*/ 0 h 1799"/>
              </a:gdLst>
              <a:ahLst/>
              <a:cxnLst>
                <a:cxn ang="0">
                  <a:pos x="T0" y="T1"/>
                </a:cxn>
                <a:cxn ang="0">
                  <a:pos x="T2" y="T3"/>
                </a:cxn>
                <a:cxn ang="0">
                  <a:pos x="T4" y="T5"/>
                </a:cxn>
                <a:cxn ang="0">
                  <a:pos x="T6" y="T7"/>
                </a:cxn>
                <a:cxn ang="0">
                  <a:pos x="T8" y="T9"/>
                </a:cxn>
                <a:cxn ang="0">
                  <a:pos x="T10" y="T11"/>
                </a:cxn>
              </a:cxnLst>
              <a:rect l="0" t="0" r="r" b="b"/>
              <a:pathLst>
                <a:path w="2360" h="1799">
                  <a:moveTo>
                    <a:pt x="0" y="0"/>
                  </a:moveTo>
                  <a:cubicBezTo>
                    <a:pt x="0" y="0"/>
                    <a:pt x="141" y="849"/>
                    <a:pt x="947" y="727"/>
                  </a:cubicBezTo>
                  <a:cubicBezTo>
                    <a:pt x="1753" y="606"/>
                    <a:pt x="2139" y="653"/>
                    <a:pt x="2002" y="1149"/>
                  </a:cubicBezTo>
                  <a:cubicBezTo>
                    <a:pt x="1897" y="1574"/>
                    <a:pt x="2360" y="1799"/>
                    <a:pt x="2360" y="1799"/>
                  </a:cubicBezTo>
                  <a:cubicBezTo>
                    <a:pt x="2360" y="0"/>
                    <a:pt x="2360" y="0"/>
                    <a:pt x="2360" y="0"/>
                  </a:cubicBezTo>
                  <a:lnTo>
                    <a:pt x="0" y="0"/>
                  </a:lnTo>
                  <a:close/>
                </a:path>
              </a:pathLst>
            </a:custGeom>
            <a:solidFill>
              <a:srgbClr val="FBD2D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66" name="Freeform 6"/>
            <p:cNvSpPr/>
            <p:nvPr>
              <p:custDataLst>
                <p:tags r:id="rId17"/>
              </p:custDataLst>
            </p:nvPr>
          </p:nvSpPr>
          <p:spPr bwMode="auto">
            <a:xfrm>
              <a:off x="1874" y="1"/>
              <a:ext cx="2589" cy="3240"/>
            </a:xfrm>
            <a:custGeom>
              <a:avLst/>
              <a:gdLst>
                <a:gd name="T0" fmla="*/ 0 w 2403"/>
                <a:gd name="T1" fmla="*/ 0 h 3006"/>
                <a:gd name="T2" fmla="*/ 1003 w 2403"/>
                <a:gd name="T3" fmla="*/ 592 h 3006"/>
                <a:gd name="T4" fmla="*/ 1573 w 2403"/>
                <a:gd name="T5" fmla="*/ 1645 h 3006"/>
                <a:gd name="T6" fmla="*/ 1982 w 2403"/>
                <a:gd name="T7" fmla="*/ 2488 h 3006"/>
                <a:gd name="T8" fmla="*/ 2403 w 2403"/>
                <a:gd name="T9" fmla="*/ 3006 h 3006"/>
                <a:gd name="T10" fmla="*/ 2403 w 2403"/>
                <a:gd name="T11" fmla="*/ 0 h 3006"/>
                <a:gd name="T12" fmla="*/ 0 w 2403"/>
                <a:gd name="T13" fmla="*/ 0 h 3006"/>
              </a:gdLst>
              <a:ahLst/>
              <a:cxnLst>
                <a:cxn ang="0">
                  <a:pos x="T0" y="T1"/>
                </a:cxn>
                <a:cxn ang="0">
                  <a:pos x="T2" y="T3"/>
                </a:cxn>
                <a:cxn ang="0">
                  <a:pos x="T4" y="T5"/>
                </a:cxn>
                <a:cxn ang="0">
                  <a:pos x="T6" y="T7"/>
                </a:cxn>
                <a:cxn ang="0">
                  <a:pos x="T8" y="T9"/>
                </a:cxn>
                <a:cxn ang="0">
                  <a:pos x="T10" y="T11"/>
                </a:cxn>
                <a:cxn ang="0">
                  <a:pos x="T12" y="T13"/>
                </a:cxn>
              </a:cxnLst>
              <a:rect l="0" t="0" r="r" b="b"/>
              <a:pathLst>
                <a:path w="2403" h="3006">
                  <a:moveTo>
                    <a:pt x="0" y="0"/>
                  </a:moveTo>
                  <a:cubicBezTo>
                    <a:pt x="0" y="0"/>
                    <a:pt x="136" y="604"/>
                    <a:pt x="1003" y="592"/>
                  </a:cubicBezTo>
                  <a:cubicBezTo>
                    <a:pt x="1871" y="579"/>
                    <a:pt x="1747" y="1273"/>
                    <a:pt x="1573" y="1645"/>
                  </a:cubicBezTo>
                  <a:cubicBezTo>
                    <a:pt x="1400" y="2017"/>
                    <a:pt x="2119" y="2091"/>
                    <a:pt x="1982" y="2488"/>
                  </a:cubicBezTo>
                  <a:cubicBezTo>
                    <a:pt x="1846" y="2884"/>
                    <a:pt x="2403" y="3006"/>
                    <a:pt x="2403" y="3006"/>
                  </a:cubicBezTo>
                  <a:cubicBezTo>
                    <a:pt x="2403" y="0"/>
                    <a:pt x="2403" y="0"/>
                    <a:pt x="2403" y="0"/>
                  </a:cubicBezTo>
                  <a:lnTo>
                    <a:pt x="0" y="0"/>
                  </a:lnTo>
                  <a:close/>
                </a:path>
              </a:pathLst>
            </a:custGeom>
            <a:solidFill>
              <a:srgbClr val="8B8E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grpSp>
      <p:grpSp>
        <p:nvGrpSpPr>
          <p:cNvPr id="67" name="Group 9"/>
          <p:cNvGrpSpPr>
            <a:grpSpLocks noChangeAspect="1"/>
          </p:cNvGrpSpPr>
          <p:nvPr userDrawn="1">
            <p:custDataLst>
              <p:tags r:id="rId18"/>
            </p:custDataLst>
          </p:nvPr>
        </p:nvGrpSpPr>
        <p:grpSpPr>
          <a:xfrm>
            <a:off x="161155" y="112015"/>
            <a:ext cx="731021" cy="729656"/>
            <a:chOff x="1808" y="550"/>
            <a:chExt cx="2142" cy="2138"/>
          </a:xfrm>
          <a:solidFill>
            <a:srgbClr val="E8D6E4"/>
          </a:solidFill>
        </p:grpSpPr>
        <p:sp>
          <p:nvSpPr>
            <p:cNvPr id="68" name="Freeform 10"/>
            <p:cNvSpPr/>
            <p:nvPr>
              <p:custDataLst>
                <p:tags r:id="rId19"/>
              </p:custDataLst>
            </p:nvPr>
          </p:nvSpPr>
          <p:spPr bwMode="auto">
            <a:xfrm>
              <a:off x="1822" y="555"/>
              <a:ext cx="1298" cy="1339"/>
            </a:xfrm>
            <a:custGeom>
              <a:avLst/>
              <a:gdLst>
                <a:gd name="T0" fmla="*/ 499 w 546"/>
                <a:gd name="T1" fmla="*/ 0 h 563"/>
                <a:gd name="T2" fmla="*/ 219 w 546"/>
                <a:gd name="T3" fmla="*/ 289 h 563"/>
                <a:gd name="T4" fmla="*/ 216 w 546"/>
                <a:gd name="T5" fmla="*/ 292 h 563"/>
                <a:gd name="T6" fmla="*/ 0 w 546"/>
                <a:gd name="T7" fmla="*/ 516 h 563"/>
                <a:gd name="T8" fmla="*/ 9 w 546"/>
                <a:gd name="T9" fmla="*/ 563 h 563"/>
                <a:gd name="T10" fmla="*/ 245 w 546"/>
                <a:gd name="T11" fmla="*/ 320 h 563"/>
                <a:gd name="T12" fmla="*/ 247 w 546"/>
                <a:gd name="T13" fmla="*/ 317 h 563"/>
                <a:gd name="T14" fmla="*/ 546 w 546"/>
                <a:gd name="T15" fmla="*/ 8 h 563"/>
                <a:gd name="T16" fmla="*/ 499 w 546"/>
                <a:gd name="T17"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6" h="563">
                  <a:moveTo>
                    <a:pt x="499" y="0"/>
                  </a:moveTo>
                  <a:cubicBezTo>
                    <a:pt x="219" y="289"/>
                    <a:pt x="219" y="289"/>
                    <a:pt x="219" y="289"/>
                  </a:cubicBezTo>
                  <a:cubicBezTo>
                    <a:pt x="216" y="292"/>
                    <a:pt x="216" y="292"/>
                    <a:pt x="216" y="292"/>
                  </a:cubicBezTo>
                  <a:cubicBezTo>
                    <a:pt x="0" y="516"/>
                    <a:pt x="0" y="516"/>
                    <a:pt x="0" y="516"/>
                  </a:cubicBezTo>
                  <a:cubicBezTo>
                    <a:pt x="2" y="532"/>
                    <a:pt x="5" y="547"/>
                    <a:pt x="9" y="563"/>
                  </a:cubicBezTo>
                  <a:cubicBezTo>
                    <a:pt x="245" y="320"/>
                    <a:pt x="245" y="320"/>
                    <a:pt x="245" y="320"/>
                  </a:cubicBezTo>
                  <a:cubicBezTo>
                    <a:pt x="247" y="317"/>
                    <a:pt x="247" y="317"/>
                    <a:pt x="247" y="317"/>
                  </a:cubicBezTo>
                  <a:cubicBezTo>
                    <a:pt x="546" y="8"/>
                    <a:pt x="546" y="8"/>
                    <a:pt x="546" y="8"/>
                  </a:cubicBezTo>
                  <a:cubicBezTo>
                    <a:pt x="530" y="5"/>
                    <a:pt x="514" y="2"/>
                    <a:pt x="49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69" name="Freeform 11"/>
            <p:cNvSpPr/>
            <p:nvPr>
              <p:custDataLst>
                <p:tags r:id="rId20"/>
              </p:custDataLst>
            </p:nvPr>
          </p:nvSpPr>
          <p:spPr bwMode="auto">
            <a:xfrm>
              <a:off x="1924" y="681"/>
              <a:ext cx="438" cy="452"/>
            </a:xfrm>
            <a:custGeom>
              <a:avLst/>
              <a:gdLst>
                <a:gd name="T0" fmla="*/ 0 w 184"/>
                <a:gd name="T1" fmla="*/ 190 h 190"/>
                <a:gd name="T2" fmla="*/ 59 w 184"/>
                <a:gd name="T3" fmla="*/ 129 h 190"/>
                <a:gd name="T4" fmla="*/ 62 w 184"/>
                <a:gd name="T5" fmla="*/ 126 h 190"/>
                <a:gd name="T6" fmla="*/ 184 w 184"/>
                <a:gd name="T7" fmla="*/ 0 h 190"/>
                <a:gd name="T8" fmla="*/ 78 w 184"/>
                <a:gd name="T9" fmla="*/ 81 h 190"/>
                <a:gd name="T10" fmla="*/ 0 w 184"/>
                <a:gd name="T11" fmla="*/ 190 h 190"/>
              </a:gdLst>
              <a:ahLst/>
              <a:cxnLst>
                <a:cxn ang="0">
                  <a:pos x="T0" y="T1"/>
                </a:cxn>
                <a:cxn ang="0">
                  <a:pos x="T2" y="T3"/>
                </a:cxn>
                <a:cxn ang="0">
                  <a:pos x="T4" y="T5"/>
                </a:cxn>
                <a:cxn ang="0">
                  <a:pos x="T6" y="T7"/>
                </a:cxn>
                <a:cxn ang="0">
                  <a:pos x="T8" y="T9"/>
                </a:cxn>
                <a:cxn ang="0">
                  <a:pos x="T10" y="T11"/>
                </a:cxn>
              </a:cxnLst>
              <a:rect l="0" t="0" r="r" b="b"/>
              <a:pathLst>
                <a:path w="184" h="190">
                  <a:moveTo>
                    <a:pt x="0" y="190"/>
                  </a:moveTo>
                  <a:cubicBezTo>
                    <a:pt x="59" y="129"/>
                    <a:pt x="59" y="129"/>
                    <a:pt x="59" y="129"/>
                  </a:cubicBezTo>
                  <a:cubicBezTo>
                    <a:pt x="62" y="126"/>
                    <a:pt x="62" y="126"/>
                    <a:pt x="62" y="126"/>
                  </a:cubicBezTo>
                  <a:cubicBezTo>
                    <a:pt x="184" y="0"/>
                    <a:pt x="184" y="0"/>
                    <a:pt x="184" y="0"/>
                  </a:cubicBezTo>
                  <a:cubicBezTo>
                    <a:pt x="146" y="21"/>
                    <a:pt x="110" y="48"/>
                    <a:pt x="78" y="81"/>
                  </a:cubicBezTo>
                  <a:cubicBezTo>
                    <a:pt x="46" y="114"/>
                    <a:pt x="20" y="151"/>
                    <a:pt x="0" y="1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0" name="Freeform 12"/>
            <p:cNvSpPr/>
            <p:nvPr>
              <p:custDataLst>
                <p:tags r:id="rId21"/>
              </p:custDataLst>
            </p:nvPr>
          </p:nvSpPr>
          <p:spPr bwMode="auto">
            <a:xfrm>
              <a:off x="1808" y="550"/>
              <a:ext cx="1008" cy="1042"/>
            </a:xfrm>
            <a:custGeom>
              <a:avLst/>
              <a:gdLst>
                <a:gd name="T0" fmla="*/ 154 w 424"/>
                <a:gd name="T1" fmla="*/ 222 h 438"/>
                <a:gd name="T2" fmla="*/ 151 w 424"/>
                <a:gd name="T3" fmla="*/ 225 h 438"/>
                <a:gd name="T4" fmla="*/ 6 w 424"/>
                <a:gd name="T5" fmla="*/ 374 h 438"/>
                <a:gd name="T6" fmla="*/ 0 w 424"/>
                <a:gd name="T7" fmla="*/ 438 h 438"/>
                <a:gd name="T8" fmla="*/ 179 w 424"/>
                <a:gd name="T9" fmla="*/ 253 h 438"/>
                <a:gd name="T10" fmla="*/ 182 w 424"/>
                <a:gd name="T11" fmla="*/ 250 h 438"/>
                <a:gd name="T12" fmla="*/ 424 w 424"/>
                <a:gd name="T13" fmla="*/ 0 h 438"/>
                <a:gd name="T14" fmla="*/ 361 w 424"/>
                <a:gd name="T15" fmla="*/ 8 h 438"/>
                <a:gd name="T16" fmla="*/ 154 w 424"/>
                <a:gd name="T17" fmla="*/ 222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2" h="438">
                  <a:moveTo>
                    <a:pt x="154" y="222"/>
                  </a:moveTo>
                  <a:cubicBezTo>
                    <a:pt x="151" y="225"/>
                    <a:pt x="151" y="225"/>
                    <a:pt x="151" y="225"/>
                  </a:cubicBezTo>
                  <a:cubicBezTo>
                    <a:pt x="6" y="374"/>
                    <a:pt x="6" y="374"/>
                    <a:pt x="6" y="374"/>
                  </a:cubicBezTo>
                  <a:cubicBezTo>
                    <a:pt x="3" y="395"/>
                    <a:pt x="1" y="417"/>
                    <a:pt x="0" y="438"/>
                  </a:cubicBezTo>
                  <a:cubicBezTo>
                    <a:pt x="179" y="253"/>
                    <a:pt x="179" y="253"/>
                    <a:pt x="179" y="253"/>
                  </a:cubicBezTo>
                  <a:cubicBezTo>
                    <a:pt x="182" y="250"/>
                    <a:pt x="182" y="250"/>
                    <a:pt x="182" y="250"/>
                  </a:cubicBezTo>
                  <a:cubicBezTo>
                    <a:pt x="424" y="0"/>
                    <a:pt x="424" y="0"/>
                    <a:pt x="424" y="0"/>
                  </a:cubicBezTo>
                  <a:cubicBezTo>
                    <a:pt x="403" y="1"/>
                    <a:pt x="382" y="3"/>
                    <a:pt x="361" y="8"/>
                  </a:cubicBezTo>
                  <a:lnTo>
                    <a:pt x="154" y="2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1" name="Freeform 13"/>
            <p:cNvSpPr/>
            <p:nvPr>
              <p:custDataLst>
                <p:tags r:id="rId22"/>
              </p:custDataLst>
            </p:nvPr>
          </p:nvSpPr>
          <p:spPr bwMode="auto">
            <a:xfrm>
              <a:off x="2913" y="1615"/>
              <a:ext cx="1037" cy="1073"/>
            </a:xfrm>
            <a:custGeom>
              <a:avLst/>
              <a:gdLst>
                <a:gd name="T0" fmla="*/ 436 w 436"/>
                <a:gd name="T1" fmla="*/ 0 h 451"/>
                <a:gd name="T2" fmla="*/ 187 w 436"/>
                <a:gd name="T3" fmla="*/ 257 h 451"/>
                <a:gd name="T4" fmla="*/ 185 w 436"/>
                <a:gd name="T5" fmla="*/ 260 h 451"/>
                <a:gd name="T6" fmla="*/ 0 w 436"/>
                <a:gd name="T7" fmla="*/ 451 h 451"/>
                <a:gd name="T8" fmla="*/ 61 w 436"/>
                <a:gd name="T9" fmla="*/ 445 h 451"/>
                <a:gd name="T10" fmla="*/ 213 w 436"/>
                <a:gd name="T11" fmla="*/ 287 h 451"/>
                <a:gd name="T12" fmla="*/ 216 w 436"/>
                <a:gd name="T13" fmla="*/ 284 h 451"/>
                <a:gd name="T14" fmla="*/ 432 w 436"/>
                <a:gd name="T15" fmla="*/ 61 h 451"/>
                <a:gd name="T16" fmla="*/ 436 w 436"/>
                <a:gd name="T17"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451">
                  <a:moveTo>
                    <a:pt x="436" y="0"/>
                  </a:moveTo>
                  <a:cubicBezTo>
                    <a:pt x="187" y="257"/>
                    <a:pt x="187" y="257"/>
                    <a:pt x="187" y="257"/>
                  </a:cubicBezTo>
                  <a:cubicBezTo>
                    <a:pt x="185" y="260"/>
                    <a:pt x="185" y="260"/>
                    <a:pt x="185" y="260"/>
                  </a:cubicBezTo>
                  <a:cubicBezTo>
                    <a:pt x="0" y="451"/>
                    <a:pt x="0" y="451"/>
                    <a:pt x="0" y="451"/>
                  </a:cubicBezTo>
                  <a:cubicBezTo>
                    <a:pt x="20" y="450"/>
                    <a:pt x="40" y="448"/>
                    <a:pt x="61" y="445"/>
                  </a:cubicBezTo>
                  <a:cubicBezTo>
                    <a:pt x="213" y="287"/>
                    <a:pt x="213" y="287"/>
                    <a:pt x="213" y="287"/>
                  </a:cubicBezTo>
                  <a:cubicBezTo>
                    <a:pt x="216" y="284"/>
                    <a:pt x="216" y="284"/>
                    <a:pt x="216" y="284"/>
                  </a:cubicBezTo>
                  <a:cubicBezTo>
                    <a:pt x="432" y="61"/>
                    <a:pt x="432" y="61"/>
                    <a:pt x="432" y="61"/>
                  </a:cubicBezTo>
                  <a:cubicBezTo>
                    <a:pt x="434" y="41"/>
                    <a:pt x="436" y="21"/>
                    <a:pt x="4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2" name="Freeform 14"/>
            <p:cNvSpPr/>
            <p:nvPr>
              <p:custDataLst>
                <p:tags r:id="rId23"/>
              </p:custDataLst>
            </p:nvPr>
          </p:nvSpPr>
          <p:spPr bwMode="auto">
            <a:xfrm>
              <a:off x="2376" y="1085"/>
              <a:ext cx="1477" cy="1522"/>
            </a:xfrm>
            <a:custGeom>
              <a:avLst/>
              <a:gdLst>
                <a:gd name="T0" fmla="*/ 271 w 621"/>
                <a:gd name="T1" fmla="*/ 342 h 640"/>
                <a:gd name="T2" fmla="*/ 268 w 621"/>
                <a:gd name="T3" fmla="*/ 345 h 640"/>
                <a:gd name="T4" fmla="*/ 0 w 621"/>
                <a:gd name="T5" fmla="*/ 622 h 640"/>
                <a:gd name="T6" fmla="*/ 38 w 621"/>
                <a:gd name="T7" fmla="*/ 640 h 640"/>
                <a:gd name="T8" fmla="*/ 297 w 621"/>
                <a:gd name="T9" fmla="*/ 372 h 640"/>
                <a:gd name="T10" fmla="*/ 299 w 621"/>
                <a:gd name="T11" fmla="*/ 369 h 640"/>
                <a:gd name="T12" fmla="*/ 621 w 621"/>
                <a:gd name="T13" fmla="*/ 37 h 640"/>
                <a:gd name="T14" fmla="*/ 602 w 621"/>
                <a:gd name="T15" fmla="*/ 0 h 640"/>
                <a:gd name="T16" fmla="*/ 271 w 621"/>
                <a:gd name="T17" fmla="*/ 342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1" h="640">
                  <a:moveTo>
                    <a:pt x="271" y="342"/>
                  </a:moveTo>
                  <a:cubicBezTo>
                    <a:pt x="268" y="345"/>
                    <a:pt x="268" y="345"/>
                    <a:pt x="268" y="345"/>
                  </a:cubicBezTo>
                  <a:cubicBezTo>
                    <a:pt x="0" y="622"/>
                    <a:pt x="0" y="622"/>
                    <a:pt x="0" y="622"/>
                  </a:cubicBezTo>
                  <a:cubicBezTo>
                    <a:pt x="13" y="628"/>
                    <a:pt x="25" y="634"/>
                    <a:pt x="38" y="640"/>
                  </a:cubicBezTo>
                  <a:cubicBezTo>
                    <a:pt x="297" y="372"/>
                    <a:pt x="297" y="372"/>
                    <a:pt x="297" y="372"/>
                  </a:cubicBezTo>
                  <a:cubicBezTo>
                    <a:pt x="299" y="369"/>
                    <a:pt x="299" y="369"/>
                    <a:pt x="299" y="369"/>
                  </a:cubicBezTo>
                  <a:cubicBezTo>
                    <a:pt x="621" y="37"/>
                    <a:pt x="621" y="37"/>
                    <a:pt x="621" y="37"/>
                  </a:cubicBezTo>
                  <a:cubicBezTo>
                    <a:pt x="615" y="24"/>
                    <a:pt x="609" y="12"/>
                    <a:pt x="602" y="0"/>
                  </a:cubicBezTo>
                  <a:lnTo>
                    <a:pt x="271" y="3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3" name="Freeform 15"/>
            <p:cNvSpPr/>
            <p:nvPr>
              <p:custDataLst>
                <p:tags r:id="rId24"/>
              </p:custDataLst>
            </p:nvPr>
          </p:nvSpPr>
          <p:spPr bwMode="auto">
            <a:xfrm>
              <a:off x="2019" y="738"/>
              <a:ext cx="1544" cy="1591"/>
            </a:xfrm>
            <a:custGeom>
              <a:avLst/>
              <a:gdLst>
                <a:gd name="T0" fmla="*/ 278 w 649"/>
                <a:gd name="T1" fmla="*/ 350 h 669"/>
                <a:gd name="T2" fmla="*/ 276 w 649"/>
                <a:gd name="T3" fmla="*/ 353 h 669"/>
                <a:gd name="T4" fmla="*/ 0 w 649"/>
                <a:gd name="T5" fmla="*/ 638 h 669"/>
                <a:gd name="T6" fmla="*/ 25 w 649"/>
                <a:gd name="T7" fmla="*/ 669 h 669"/>
                <a:gd name="T8" fmla="*/ 304 w 649"/>
                <a:gd name="T9" fmla="*/ 381 h 669"/>
                <a:gd name="T10" fmla="*/ 307 w 649"/>
                <a:gd name="T11" fmla="*/ 378 h 669"/>
                <a:gd name="T12" fmla="*/ 649 w 649"/>
                <a:gd name="T13" fmla="*/ 24 h 669"/>
                <a:gd name="T14" fmla="*/ 617 w 649"/>
                <a:gd name="T15" fmla="*/ 0 h 669"/>
                <a:gd name="T16" fmla="*/ 278 w 649"/>
                <a:gd name="T17" fmla="*/ 35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9" h="669">
                  <a:moveTo>
                    <a:pt x="278" y="350"/>
                  </a:moveTo>
                  <a:cubicBezTo>
                    <a:pt x="276" y="353"/>
                    <a:pt x="276" y="353"/>
                    <a:pt x="276" y="353"/>
                  </a:cubicBezTo>
                  <a:cubicBezTo>
                    <a:pt x="0" y="638"/>
                    <a:pt x="0" y="638"/>
                    <a:pt x="0" y="638"/>
                  </a:cubicBezTo>
                  <a:cubicBezTo>
                    <a:pt x="8" y="649"/>
                    <a:pt x="16" y="659"/>
                    <a:pt x="25" y="669"/>
                  </a:cubicBezTo>
                  <a:cubicBezTo>
                    <a:pt x="304" y="381"/>
                    <a:pt x="304" y="381"/>
                    <a:pt x="304" y="381"/>
                  </a:cubicBezTo>
                  <a:cubicBezTo>
                    <a:pt x="307" y="378"/>
                    <a:pt x="307" y="378"/>
                    <a:pt x="307" y="378"/>
                  </a:cubicBezTo>
                  <a:cubicBezTo>
                    <a:pt x="649" y="24"/>
                    <a:pt x="649" y="24"/>
                    <a:pt x="649" y="24"/>
                  </a:cubicBezTo>
                  <a:cubicBezTo>
                    <a:pt x="639" y="15"/>
                    <a:pt x="628" y="7"/>
                    <a:pt x="617" y="0"/>
                  </a:cubicBezTo>
                  <a:lnTo>
                    <a:pt x="278" y="3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4" name="Freeform 16"/>
            <p:cNvSpPr/>
            <p:nvPr>
              <p:custDataLst>
                <p:tags r:id="rId25"/>
              </p:custDataLst>
            </p:nvPr>
          </p:nvSpPr>
          <p:spPr bwMode="auto">
            <a:xfrm>
              <a:off x="2616" y="1320"/>
              <a:ext cx="1318" cy="1358"/>
            </a:xfrm>
            <a:custGeom>
              <a:avLst/>
              <a:gdLst>
                <a:gd name="T0" fmla="*/ 241 w 554"/>
                <a:gd name="T1" fmla="*/ 312 h 571"/>
                <a:gd name="T2" fmla="*/ 238 w 554"/>
                <a:gd name="T3" fmla="*/ 315 h 571"/>
                <a:gd name="T4" fmla="*/ 0 w 554"/>
                <a:gd name="T5" fmla="*/ 561 h 571"/>
                <a:gd name="T6" fmla="*/ 46 w 554"/>
                <a:gd name="T7" fmla="*/ 571 h 571"/>
                <a:gd name="T8" fmla="*/ 267 w 554"/>
                <a:gd name="T9" fmla="*/ 342 h 571"/>
                <a:gd name="T10" fmla="*/ 270 w 554"/>
                <a:gd name="T11" fmla="*/ 339 h 571"/>
                <a:gd name="T12" fmla="*/ 554 w 554"/>
                <a:gd name="T13" fmla="*/ 46 h 571"/>
                <a:gd name="T14" fmla="*/ 543 w 554"/>
                <a:gd name="T15" fmla="*/ 0 h 571"/>
                <a:gd name="T16" fmla="*/ 241 w 554"/>
                <a:gd name="T17" fmla="*/ 31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4" h="571">
                  <a:moveTo>
                    <a:pt x="241" y="312"/>
                  </a:moveTo>
                  <a:cubicBezTo>
                    <a:pt x="238" y="315"/>
                    <a:pt x="238" y="315"/>
                    <a:pt x="238" y="315"/>
                  </a:cubicBezTo>
                  <a:cubicBezTo>
                    <a:pt x="0" y="561"/>
                    <a:pt x="0" y="561"/>
                    <a:pt x="0" y="561"/>
                  </a:cubicBezTo>
                  <a:cubicBezTo>
                    <a:pt x="15" y="565"/>
                    <a:pt x="31" y="568"/>
                    <a:pt x="46" y="571"/>
                  </a:cubicBezTo>
                  <a:cubicBezTo>
                    <a:pt x="267" y="342"/>
                    <a:pt x="267" y="342"/>
                    <a:pt x="267" y="342"/>
                  </a:cubicBezTo>
                  <a:cubicBezTo>
                    <a:pt x="270" y="339"/>
                    <a:pt x="270" y="339"/>
                    <a:pt x="270" y="339"/>
                  </a:cubicBezTo>
                  <a:cubicBezTo>
                    <a:pt x="554" y="46"/>
                    <a:pt x="554" y="46"/>
                    <a:pt x="554" y="46"/>
                  </a:cubicBezTo>
                  <a:cubicBezTo>
                    <a:pt x="551" y="30"/>
                    <a:pt x="547" y="15"/>
                    <a:pt x="543" y="0"/>
                  </a:cubicBezTo>
                  <a:lnTo>
                    <a:pt x="241" y="3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5" name="Freeform 17"/>
            <p:cNvSpPr/>
            <p:nvPr>
              <p:custDataLst>
                <p:tags r:id="rId26"/>
              </p:custDataLst>
            </p:nvPr>
          </p:nvSpPr>
          <p:spPr bwMode="auto">
            <a:xfrm>
              <a:off x="2179" y="892"/>
              <a:ext cx="1548" cy="1596"/>
            </a:xfrm>
            <a:custGeom>
              <a:avLst/>
              <a:gdLst>
                <a:gd name="T0" fmla="*/ 283 w 651"/>
                <a:gd name="T1" fmla="*/ 354 h 671"/>
                <a:gd name="T2" fmla="*/ 280 w 651"/>
                <a:gd name="T3" fmla="*/ 357 h 671"/>
                <a:gd name="T4" fmla="*/ 0 w 651"/>
                <a:gd name="T5" fmla="*/ 646 h 671"/>
                <a:gd name="T6" fmla="*/ 32 w 651"/>
                <a:gd name="T7" fmla="*/ 671 h 671"/>
                <a:gd name="T8" fmla="*/ 308 w 651"/>
                <a:gd name="T9" fmla="*/ 384 h 671"/>
                <a:gd name="T10" fmla="*/ 311 w 651"/>
                <a:gd name="T11" fmla="*/ 382 h 671"/>
                <a:gd name="T12" fmla="*/ 651 w 651"/>
                <a:gd name="T13" fmla="*/ 30 h 671"/>
                <a:gd name="T14" fmla="*/ 625 w 651"/>
                <a:gd name="T15" fmla="*/ 0 h 671"/>
                <a:gd name="T16" fmla="*/ 283 w 651"/>
                <a:gd name="T17" fmla="*/ 354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1" h="671">
                  <a:moveTo>
                    <a:pt x="283" y="354"/>
                  </a:moveTo>
                  <a:cubicBezTo>
                    <a:pt x="280" y="357"/>
                    <a:pt x="280" y="357"/>
                    <a:pt x="280" y="357"/>
                  </a:cubicBezTo>
                  <a:cubicBezTo>
                    <a:pt x="0" y="646"/>
                    <a:pt x="0" y="646"/>
                    <a:pt x="0" y="646"/>
                  </a:cubicBezTo>
                  <a:cubicBezTo>
                    <a:pt x="10" y="655"/>
                    <a:pt x="21" y="663"/>
                    <a:pt x="32" y="671"/>
                  </a:cubicBezTo>
                  <a:cubicBezTo>
                    <a:pt x="308" y="384"/>
                    <a:pt x="308" y="384"/>
                    <a:pt x="308" y="384"/>
                  </a:cubicBezTo>
                  <a:cubicBezTo>
                    <a:pt x="311" y="382"/>
                    <a:pt x="311" y="382"/>
                    <a:pt x="311" y="382"/>
                  </a:cubicBezTo>
                  <a:cubicBezTo>
                    <a:pt x="651" y="30"/>
                    <a:pt x="651" y="30"/>
                    <a:pt x="651" y="30"/>
                  </a:cubicBezTo>
                  <a:cubicBezTo>
                    <a:pt x="643" y="20"/>
                    <a:pt x="634" y="10"/>
                    <a:pt x="625" y="0"/>
                  </a:cubicBezTo>
                  <a:lnTo>
                    <a:pt x="283" y="3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6" name="Freeform 18"/>
            <p:cNvSpPr/>
            <p:nvPr>
              <p:custDataLst>
                <p:tags r:id="rId27"/>
              </p:custDataLst>
            </p:nvPr>
          </p:nvSpPr>
          <p:spPr bwMode="auto">
            <a:xfrm>
              <a:off x="1896" y="621"/>
              <a:ext cx="1467" cy="1513"/>
            </a:xfrm>
            <a:custGeom>
              <a:avLst/>
              <a:gdLst>
                <a:gd name="T0" fmla="*/ 259 w 617"/>
                <a:gd name="T1" fmla="*/ 330 h 636"/>
                <a:gd name="T2" fmla="*/ 256 w 617"/>
                <a:gd name="T3" fmla="*/ 333 h 636"/>
                <a:gd name="T4" fmla="*/ 0 w 617"/>
                <a:gd name="T5" fmla="*/ 598 h 636"/>
                <a:gd name="T6" fmla="*/ 19 w 617"/>
                <a:gd name="T7" fmla="*/ 636 h 636"/>
                <a:gd name="T8" fmla="*/ 285 w 617"/>
                <a:gd name="T9" fmla="*/ 361 h 636"/>
                <a:gd name="T10" fmla="*/ 288 w 617"/>
                <a:gd name="T11" fmla="*/ 358 h 636"/>
                <a:gd name="T12" fmla="*/ 617 w 617"/>
                <a:gd name="T13" fmla="*/ 17 h 636"/>
                <a:gd name="T14" fmla="*/ 579 w 617"/>
                <a:gd name="T15" fmla="*/ 0 h 636"/>
                <a:gd name="T16" fmla="*/ 259 w 617"/>
                <a:gd name="T17" fmla="*/ 33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7" h="636">
                  <a:moveTo>
                    <a:pt x="259" y="330"/>
                  </a:moveTo>
                  <a:cubicBezTo>
                    <a:pt x="256" y="333"/>
                    <a:pt x="256" y="333"/>
                    <a:pt x="256" y="333"/>
                  </a:cubicBezTo>
                  <a:cubicBezTo>
                    <a:pt x="0" y="598"/>
                    <a:pt x="0" y="598"/>
                    <a:pt x="0" y="598"/>
                  </a:cubicBezTo>
                  <a:cubicBezTo>
                    <a:pt x="6" y="611"/>
                    <a:pt x="12" y="623"/>
                    <a:pt x="19" y="636"/>
                  </a:cubicBezTo>
                  <a:cubicBezTo>
                    <a:pt x="285" y="361"/>
                    <a:pt x="285" y="361"/>
                    <a:pt x="285" y="361"/>
                  </a:cubicBezTo>
                  <a:cubicBezTo>
                    <a:pt x="288" y="358"/>
                    <a:pt x="288" y="358"/>
                    <a:pt x="288" y="358"/>
                  </a:cubicBezTo>
                  <a:cubicBezTo>
                    <a:pt x="617" y="17"/>
                    <a:pt x="617" y="17"/>
                    <a:pt x="617" y="17"/>
                  </a:cubicBezTo>
                  <a:cubicBezTo>
                    <a:pt x="604" y="11"/>
                    <a:pt x="592" y="5"/>
                    <a:pt x="579" y="0"/>
                  </a:cubicBezTo>
                  <a:lnTo>
                    <a:pt x="259" y="3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7" name="Freeform 19"/>
            <p:cNvSpPr/>
            <p:nvPr>
              <p:custDataLst>
                <p:tags r:id="rId28"/>
              </p:custDataLst>
            </p:nvPr>
          </p:nvSpPr>
          <p:spPr bwMode="auto">
            <a:xfrm>
              <a:off x="3341" y="2048"/>
              <a:ext cx="519" cy="535"/>
            </a:xfrm>
            <a:custGeom>
              <a:avLst/>
              <a:gdLst>
                <a:gd name="T0" fmla="*/ 79 w 218"/>
                <a:gd name="T1" fmla="*/ 144 h 225"/>
                <a:gd name="T2" fmla="*/ 76 w 218"/>
                <a:gd name="T3" fmla="*/ 147 h 225"/>
                <a:gd name="T4" fmla="*/ 0 w 218"/>
                <a:gd name="T5" fmla="*/ 225 h 225"/>
                <a:gd name="T6" fmla="*/ 129 w 218"/>
                <a:gd name="T7" fmla="*/ 132 h 225"/>
                <a:gd name="T8" fmla="*/ 218 w 218"/>
                <a:gd name="T9" fmla="*/ 0 h 225"/>
                <a:gd name="T10" fmla="*/ 79 w 218"/>
                <a:gd name="T11" fmla="*/ 144 h 225"/>
              </a:gdLst>
              <a:ahLst/>
              <a:cxnLst>
                <a:cxn ang="0">
                  <a:pos x="T0" y="T1"/>
                </a:cxn>
                <a:cxn ang="0">
                  <a:pos x="T2" y="T3"/>
                </a:cxn>
                <a:cxn ang="0">
                  <a:pos x="T4" y="T5"/>
                </a:cxn>
                <a:cxn ang="0">
                  <a:pos x="T6" y="T7"/>
                </a:cxn>
                <a:cxn ang="0">
                  <a:pos x="T8" y="T9"/>
                </a:cxn>
                <a:cxn ang="0">
                  <a:pos x="T10" y="T11"/>
                </a:cxn>
              </a:cxnLst>
              <a:rect l="0" t="0" r="r" b="b"/>
              <a:pathLst>
                <a:path w="218" h="225">
                  <a:moveTo>
                    <a:pt x="79" y="144"/>
                  </a:moveTo>
                  <a:cubicBezTo>
                    <a:pt x="76" y="147"/>
                    <a:pt x="76" y="147"/>
                    <a:pt x="76" y="147"/>
                  </a:cubicBezTo>
                  <a:cubicBezTo>
                    <a:pt x="0" y="225"/>
                    <a:pt x="0" y="225"/>
                    <a:pt x="0" y="225"/>
                  </a:cubicBezTo>
                  <a:cubicBezTo>
                    <a:pt x="47" y="203"/>
                    <a:pt x="91" y="172"/>
                    <a:pt x="129" y="132"/>
                  </a:cubicBezTo>
                  <a:cubicBezTo>
                    <a:pt x="167" y="92"/>
                    <a:pt x="197" y="48"/>
                    <a:pt x="218" y="0"/>
                  </a:cubicBezTo>
                  <a:lnTo>
                    <a:pt x="79" y="1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gr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a:sym typeface="+mn-ea"/>
              </a:rPr>
              <a:t>单击此处编辑标题</a:t>
            </a:r>
            <a:endParaRPr>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a:sym typeface="+mn-ea"/>
              </a:rPr>
              <a:t>单击此处编辑标题</a:t>
            </a:r>
            <a:endParaRPr>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grpSp>
        <p:nvGrpSpPr>
          <p:cNvPr id="2" name="Group 47"/>
          <p:cNvGrpSpPr>
            <a:grpSpLocks noChangeAspect="1"/>
          </p:cNvGrpSpPr>
          <p:nvPr userDrawn="1">
            <p:custDataLst>
              <p:tags r:id="rId2"/>
            </p:custDataLst>
          </p:nvPr>
        </p:nvGrpSpPr>
        <p:grpSpPr>
          <a:xfrm>
            <a:off x="11644985" y="112014"/>
            <a:ext cx="315241" cy="611717"/>
            <a:chOff x="2711" y="1294"/>
            <a:chExt cx="336" cy="652"/>
          </a:xfrm>
          <a:solidFill>
            <a:schemeClr val="bg1"/>
          </a:solidFill>
        </p:grpSpPr>
        <p:sp>
          <p:nvSpPr>
            <p:cNvPr id="49" name="Freeform 48"/>
            <p:cNvSpPr/>
            <p:nvPr userDrawn="1">
              <p:custDataLst>
                <p:tags r:id="rId3"/>
              </p:custDataLst>
            </p:nvPr>
          </p:nvSpPr>
          <p:spPr bwMode="auto">
            <a:xfrm>
              <a:off x="2711" y="1294"/>
              <a:ext cx="336" cy="201"/>
            </a:xfrm>
            <a:custGeom>
              <a:avLst/>
              <a:gdLst>
                <a:gd name="T0" fmla="*/ 302 w 336"/>
                <a:gd name="T1" fmla="*/ 201 h 201"/>
                <a:gd name="T2" fmla="*/ 167 w 336"/>
                <a:gd name="T3" fmla="*/ 67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7"/>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50" name="Freeform 49"/>
            <p:cNvSpPr/>
            <p:nvPr userDrawn="1">
              <p:custDataLst>
                <p:tags r:id="rId4"/>
              </p:custDataLst>
            </p:nvPr>
          </p:nvSpPr>
          <p:spPr bwMode="auto">
            <a:xfrm>
              <a:off x="2711" y="1445"/>
              <a:ext cx="336" cy="199"/>
            </a:xfrm>
            <a:custGeom>
              <a:avLst/>
              <a:gdLst>
                <a:gd name="T0" fmla="*/ 302 w 336"/>
                <a:gd name="T1" fmla="*/ 199 h 199"/>
                <a:gd name="T2" fmla="*/ 167 w 336"/>
                <a:gd name="T3" fmla="*/ 67 h 199"/>
                <a:gd name="T4" fmla="*/ 33 w 336"/>
                <a:gd name="T5" fmla="*/ 199 h 199"/>
                <a:gd name="T6" fmla="*/ 0 w 336"/>
                <a:gd name="T7" fmla="*/ 165 h 199"/>
                <a:gd name="T8" fmla="*/ 167 w 336"/>
                <a:gd name="T9" fmla="*/ 0 h 199"/>
                <a:gd name="T10" fmla="*/ 336 w 336"/>
                <a:gd name="T11" fmla="*/ 165 h 199"/>
                <a:gd name="T12" fmla="*/ 302 w 336"/>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336" h="199">
                  <a:moveTo>
                    <a:pt x="302" y="199"/>
                  </a:moveTo>
                  <a:lnTo>
                    <a:pt x="167" y="67"/>
                  </a:lnTo>
                  <a:lnTo>
                    <a:pt x="33" y="199"/>
                  </a:lnTo>
                  <a:lnTo>
                    <a:pt x="0" y="165"/>
                  </a:lnTo>
                  <a:lnTo>
                    <a:pt x="167" y="0"/>
                  </a:lnTo>
                  <a:lnTo>
                    <a:pt x="336" y="165"/>
                  </a:lnTo>
                  <a:lnTo>
                    <a:pt x="302" y="19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51" name="Freeform 50"/>
            <p:cNvSpPr/>
            <p:nvPr userDrawn="1">
              <p:custDataLst>
                <p:tags r:id="rId5"/>
              </p:custDataLst>
            </p:nvPr>
          </p:nvSpPr>
          <p:spPr bwMode="auto">
            <a:xfrm>
              <a:off x="2711" y="1594"/>
              <a:ext cx="336" cy="201"/>
            </a:xfrm>
            <a:custGeom>
              <a:avLst/>
              <a:gdLst>
                <a:gd name="T0" fmla="*/ 302 w 336"/>
                <a:gd name="T1" fmla="*/ 201 h 201"/>
                <a:gd name="T2" fmla="*/ 167 w 336"/>
                <a:gd name="T3" fmla="*/ 69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9"/>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52" name="Freeform 51"/>
            <p:cNvSpPr/>
            <p:nvPr userDrawn="1">
              <p:custDataLst>
                <p:tags r:id="rId6"/>
              </p:custDataLst>
            </p:nvPr>
          </p:nvSpPr>
          <p:spPr bwMode="auto">
            <a:xfrm>
              <a:off x="2711" y="1745"/>
              <a:ext cx="336" cy="201"/>
            </a:xfrm>
            <a:custGeom>
              <a:avLst/>
              <a:gdLst>
                <a:gd name="T0" fmla="*/ 302 w 336"/>
                <a:gd name="T1" fmla="*/ 201 h 201"/>
                <a:gd name="T2" fmla="*/ 167 w 336"/>
                <a:gd name="T3" fmla="*/ 67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7"/>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53" name="Freeform 52"/>
            <p:cNvSpPr/>
            <p:nvPr userDrawn="1">
              <p:custDataLst>
                <p:tags r:id="rId7"/>
              </p:custDataLst>
            </p:nvPr>
          </p:nvSpPr>
          <p:spPr bwMode="auto">
            <a:xfrm>
              <a:off x="2711" y="1294"/>
              <a:ext cx="336" cy="201"/>
            </a:xfrm>
            <a:custGeom>
              <a:avLst/>
              <a:gdLst>
                <a:gd name="T0" fmla="*/ 302 w 336"/>
                <a:gd name="T1" fmla="*/ 201 h 201"/>
                <a:gd name="T2" fmla="*/ 167 w 336"/>
                <a:gd name="T3" fmla="*/ 67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7"/>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54" name="Freeform 53"/>
            <p:cNvSpPr/>
            <p:nvPr userDrawn="1">
              <p:custDataLst>
                <p:tags r:id="rId8"/>
              </p:custDataLst>
            </p:nvPr>
          </p:nvSpPr>
          <p:spPr bwMode="auto">
            <a:xfrm>
              <a:off x="2711" y="1445"/>
              <a:ext cx="336" cy="199"/>
            </a:xfrm>
            <a:custGeom>
              <a:avLst/>
              <a:gdLst>
                <a:gd name="T0" fmla="*/ 302 w 336"/>
                <a:gd name="T1" fmla="*/ 199 h 199"/>
                <a:gd name="T2" fmla="*/ 167 w 336"/>
                <a:gd name="T3" fmla="*/ 67 h 199"/>
                <a:gd name="T4" fmla="*/ 33 w 336"/>
                <a:gd name="T5" fmla="*/ 199 h 199"/>
                <a:gd name="T6" fmla="*/ 0 w 336"/>
                <a:gd name="T7" fmla="*/ 165 h 199"/>
                <a:gd name="T8" fmla="*/ 167 w 336"/>
                <a:gd name="T9" fmla="*/ 0 h 199"/>
                <a:gd name="T10" fmla="*/ 336 w 336"/>
                <a:gd name="T11" fmla="*/ 165 h 199"/>
                <a:gd name="T12" fmla="*/ 302 w 336"/>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336" h="199">
                  <a:moveTo>
                    <a:pt x="302" y="199"/>
                  </a:moveTo>
                  <a:lnTo>
                    <a:pt x="167" y="67"/>
                  </a:lnTo>
                  <a:lnTo>
                    <a:pt x="33" y="199"/>
                  </a:lnTo>
                  <a:lnTo>
                    <a:pt x="0" y="165"/>
                  </a:lnTo>
                  <a:lnTo>
                    <a:pt x="167" y="0"/>
                  </a:lnTo>
                  <a:lnTo>
                    <a:pt x="336" y="165"/>
                  </a:lnTo>
                  <a:lnTo>
                    <a:pt x="302" y="19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55" name="Freeform 54"/>
            <p:cNvSpPr/>
            <p:nvPr userDrawn="1">
              <p:custDataLst>
                <p:tags r:id="rId9"/>
              </p:custDataLst>
            </p:nvPr>
          </p:nvSpPr>
          <p:spPr bwMode="auto">
            <a:xfrm>
              <a:off x="2711" y="1594"/>
              <a:ext cx="336" cy="201"/>
            </a:xfrm>
            <a:custGeom>
              <a:avLst/>
              <a:gdLst>
                <a:gd name="T0" fmla="*/ 302 w 336"/>
                <a:gd name="T1" fmla="*/ 201 h 201"/>
                <a:gd name="T2" fmla="*/ 167 w 336"/>
                <a:gd name="T3" fmla="*/ 69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9"/>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56" name="Freeform 55"/>
            <p:cNvSpPr/>
            <p:nvPr userDrawn="1">
              <p:custDataLst>
                <p:tags r:id="rId10"/>
              </p:custDataLst>
            </p:nvPr>
          </p:nvSpPr>
          <p:spPr bwMode="auto">
            <a:xfrm>
              <a:off x="2711" y="1745"/>
              <a:ext cx="336" cy="201"/>
            </a:xfrm>
            <a:custGeom>
              <a:avLst/>
              <a:gdLst>
                <a:gd name="T0" fmla="*/ 302 w 336"/>
                <a:gd name="T1" fmla="*/ 201 h 201"/>
                <a:gd name="T2" fmla="*/ 167 w 336"/>
                <a:gd name="T3" fmla="*/ 67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7"/>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grpSp>
      <p:sp>
        <p:nvSpPr>
          <p:cNvPr id="57" name="Freeform 33"/>
          <p:cNvSpPr/>
          <p:nvPr userDrawn="1">
            <p:custDataLst>
              <p:tags r:id="rId11"/>
            </p:custDataLst>
          </p:nvPr>
        </p:nvSpPr>
        <p:spPr bwMode="auto">
          <a:xfrm>
            <a:off x="10633749" y="6132946"/>
            <a:ext cx="1572705" cy="725053"/>
          </a:xfrm>
          <a:custGeom>
            <a:avLst/>
            <a:gdLst>
              <a:gd name="T0" fmla="*/ 0 w 1696"/>
              <a:gd name="T1" fmla="*/ 780 h 780"/>
              <a:gd name="T2" fmla="*/ 683 w 1696"/>
              <a:gd name="T3" fmla="*/ 535 h 780"/>
              <a:gd name="T4" fmla="*/ 1190 w 1696"/>
              <a:gd name="T5" fmla="*/ 165 h 780"/>
              <a:gd name="T6" fmla="*/ 1696 w 1696"/>
              <a:gd name="T7" fmla="*/ 287 h 780"/>
              <a:gd name="T8" fmla="*/ 1696 w 1696"/>
              <a:gd name="T9" fmla="*/ 780 h 780"/>
              <a:gd name="T10" fmla="*/ 0 w 1696"/>
              <a:gd name="T11" fmla="*/ 780 h 780"/>
            </a:gdLst>
            <a:ahLst/>
            <a:cxnLst>
              <a:cxn ang="0">
                <a:pos x="T0" y="T1"/>
              </a:cxn>
              <a:cxn ang="0">
                <a:pos x="T2" y="T3"/>
              </a:cxn>
              <a:cxn ang="0">
                <a:pos x="T4" y="T5"/>
              </a:cxn>
              <a:cxn ang="0">
                <a:pos x="T6" y="T7"/>
              </a:cxn>
              <a:cxn ang="0">
                <a:pos x="T8" y="T9"/>
              </a:cxn>
              <a:cxn ang="0">
                <a:pos x="T10" y="T11"/>
              </a:cxn>
            </a:cxnLst>
            <a:rect l="0" t="0" r="r" b="b"/>
            <a:pathLst>
              <a:path w="1695" h="780">
                <a:moveTo>
                  <a:pt x="0" y="780"/>
                </a:moveTo>
                <a:cubicBezTo>
                  <a:pt x="0" y="780"/>
                  <a:pt x="248" y="413"/>
                  <a:pt x="683" y="535"/>
                </a:cubicBezTo>
                <a:cubicBezTo>
                  <a:pt x="1118" y="656"/>
                  <a:pt x="991" y="331"/>
                  <a:pt x="1190" y="165"/>
                </a:cubicBezTo>
                <a:cubicBezTo>
                  <a:pt x="1388" y="0"/>
                  <a:pt x="1696" y="287"/>
                  <a:pt x="1696" y="287"/>
                </a:cubicBezTo>
                <a:cubicBezTo>
                  <a:pt x="1696" y="780"/>
                  <a:pt x="1696" y="780"/>
                  <a:pt x="1696" y="780"/>
                </a:cubicBezTo>
                <a:lnTo>
                  <a:pt x="0" y="780"/>
                </a:lnTo>
                <a:close/>
              </a:path>
            </a:pathLst>
          </a:custGeom>
          <a:solidFill>
            <a:srgbClr val="E8D6E4"/>
          </a:solidFill>
          <a:ln>
            <a:noFill/>
          </a:ln>
        </p:spPr>
        <p:txBody>
          <a:bodyPr vert="horz" wrap="square" lIns="121920" tIns="60960" rIns="121920" bIns="60960" numCol="1" anchor="t" anchorCtr="0" compatLnSpc="1"/>
          <a:lstStyle/>
          <a:p>
            <a:endParaRPr lang="zh-CN" altLang="en-US" sz="2400"/>
          </a:p>
        </p:txBody>
      </p:sp>
      <p:grpSp>
        <p:nvGrpSpPr>
          <p:cNvPr id="3" name="Group 4"/>
          <p:cNvGrpSpPr>
            <a:grpSpLocks noChangeAspect="1"/>
          </p:cNvGrpSpPr>
          <p:nvPr userDrawn="1">
            <p:custDataLst>
              <p:tags r:id="rId12"/>
            </p:custDataLst>
          </p:nvPr>
        </p:nvGrpSpPr>
        <p:grpSpPr>
          <a:xfrm>
            <a:off x="10832179" y="1"/>
            <a:ext cx="1374277" cy="1406399"/>
            <a:chOff x="1297" y="1"/>
            <a:chExt cx="3166" cy="3240"/>
          </a:xfrm>
        </p:grpSpPr>
        <p:sp>
          <p:nvSpPr>
            <p:cNvPr id="59" name="Freeform 5"/>
            <p:cNvSpPr/>
            <p:nvPr>
              <p:custDataLst>
                <p:tags r:id="rId13"/>
              </p:custDataLst>
            </p:nvPr>
          </p:nvSpPr>
          <p:spPr bwMode="auto">
            <a:xfrm>
              <a:off x="1297" y="1"/>
              <a:ext cx="2543" cy="1939"/>
            </a:xfrm>
            <a:custGeom>
              <a:avLst/>
              <a:gdLst>
                <a:gd name="T0" fmla="*/ 0 w 2360"/>
                <a:gd name="T1" fmla="*/ 0 h 1799"/>
                <a:gd name="T2" fmla="*/ 947 w 2360"/>
                <a:gd name="T3" fmla="*/ 727 h 1799"/>
                <a:gd name="T4" fmla="*/ 2002 w 2360"/>
                <a:gd name="T5" fmla="*/ 1149 h 1799"/>
                <a:gd name="T6" fmla="*/ 2360 w 2360"/>
                <a:gd name="T7" fmla="*/ 1799 h 1799"/>
                <a:gd name="T8" fmla="*/ 2360 w 2360"/>
                <a:gd name="T9" fmla="*/ 0 h 1799"/>
                <a:gd name="T10" fmla="*/ 0 w 2360"/>
                <a:gd name="T11" fmla="*/ 0 h 1799"/>
              </a:gdLst>
              <a:ahLst/>
              <a:cxnLst>
                <a:cxn ang="0">
                  <a:pos x="T0" y="T1"/>
                </a:cxn>
                <a:cxn ang="0">
                  <a:pos x="T2" y="T3"/>
                </a:cxn>
                <a:cxn ang="0">
                  <a:pos x="T4" y="T5"/>
                </a:cxn>
                <a:cxn ang="0">
                  <a:pos x="T6" y="T7"/>
                </a:cxn>
                <a:cxn ang="0">
                  <a:pos x="T8" y="T9"/>
                </a:cxn>
                <a:cxn ang="0">
                  <a:pos x="T10" y="T11"/>
                </a:cxn>
              </a:cxnLst>
              <a:rect l="0" t="0" r="r" b="b"/>
              <a:pathLst>
                <a:path w="2360" h="1799">
                  <a:moveTo>
                    <a:pt x="0" y="0"/>
                  </a:moveTo>
                  <a:cubicBezTo>
                    <a:pt x="0" y="0"/>
                    <a:pt x="141" y="849"/>
                    <a:pt x="947" y="727"/>
                  </a:cubicBezTo>
                  <a:cubicBezTo>
                    <a:pt x="1753" y="606"/>
                    <a:pt x="2139" y="653"/>
                    <a:pt x="2002" y="1149"/>
                  </a:cubicBezTo>
                  <a:cubicBezTo>
                    <a:pt x="1897" y="1574"/>
                    <a:pt x="2360" y="1799"/>
                    <a:pt x="2360" y="1799"/>
                  </a:cubicBezTo>
                  <a:cubicBezTo>
                    <a:pt x="2360" y="0"/>
                    <a:pt x="2360" y="0"/>
                    <a:pt x="2360" y="0"/>
                  </a:cubicBezTo>
                  <a:lnTo>
                    <a:pt x="0" y="0"/>
                  </a:lnTo>
                  <a:close/>
                </a:path>
              </a:pathLst>
            </a:custGeom>
            <a:solidFill>
              <a:srgbClr val="FBD2D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61" name="Freeform 6"/>
            <p:cNvSpPr/>
            <p:nvPr>
              <p:custDataLst>
                <p:tags r:id="rId14"/>
              </p:custDataLst>
            </p:nvPr>
          </p:nvSpPr>
          <p:spPr bwMode="auto">
            <a:xfrm>
              <a:off x="1874" y="1"/>
              <a:ext cx="2589" cy="3240"/>
            </a:xfrm>
            <a:custGeom>
              <a:avLst/>
              <a:gdLst>
                <a:gd name="T0" fmla="*/ 0 w 2403"/>
                <a:gd name="T1" fmla="*/ 0 h 3006"/>
                <a:gd name="T2" fmla="*/ 1003 w 2403"/>
                <a:gd name="T3" fmla="*/ 592 h 3006"/>
                <a:gd name="T4" fmla="*/ 1573 w 2403"/>
                <a:gd name="T5" fmla="*/ 1645 h 3006"/>
                <a:gd name="T6" fmla="*/ 1982 w 2403"/>
                <a:gd name="T7" fmla="*/ 2488 h 3006"/>
                <a:gd name="T8" fmla="*/ 2403 w 2403"/>
                <a:gd name="T9" fmla="*/ 3006 h 3006"/>
                <a:gd name="T10" fmla="*/ 2403 w 2403"/>
                <a:gd name="T11" fmla="*/ 0 h 3006"/>
                <a:gd name="T12" fmla="*/ 0 w 2403"/>
                <a:gd name="T13" fmla="*/ 0 h 3006"/>
              </a:gdLst>
              <a:ahLst/>
              <a:cxnLst>
                <a:cxn ang="0">
                  <a:pos x="T0" y="T1"/>
                </a:cxn>
                <a:cxn ang="0">
                  <a:pos x="T2" y="T3"/>
                </a:cxn>
                <a:cxn ang="0">
                  <a:pos x="T4" y="T5"/>
                </a:cxn>
                <a:cxn ang="0">
                  <a:pos x="T6" y="T7"/>
                </a:cxn>
                <a:cxn ang="0">
                  <a:pos x="T8" y="T9"/>
                </a:cxn>
                <a:cxn ang="0">
                  <a:pos x="T10" y="T11"/>
                </a:cxn>
                <a:cxn ang="0">
                  <a:pos x="T12" y="T13"/>
                </a:cxn>
              </a:cxnLst>
              <a:rect l="0" t="0" r="r" b="b"/>
              <a:pathLst>
                <a:path w="2403" h="3006">
                  <a:moveTo>
                    <a:pt x="0" y="0"/>
                  </a:moveTo>
                  <a:cubicBezTo>
                    <a:pt x="0" y="0"/>
                    <a:pt x="136" y="604"/>
                    <a:pt x="1003" y="592"/>
                  </a:cubicBezTo>
                  <a:cubicBezTo>
                    <a:pt x="1871" y="579"/>
                    <a:pt x="1747" y="1273"/>
                    <a:pt x="1573" y="1645"/>
                  </a:cubicBezTo>
                  <a:cubicBezTo>
                    <a:pt x="1400" y="2017"/>
                    <a:pt x="2119" y="2091"/>
                    <a:pt x="1982" y="2488"/>
                  </a:cubicBezTo>
                  <a:cubicBezTo>
                    <a:pt x="1846" y="2884"/>
                    <a:pt x="2403" y="3006"/>
                    <a:pt x="2403" y="3006"/>
                  </a:cubicBezTo>
                  <a:cubicBezTo>
                    <a:pt x="2403" y="0"/>
                    <a:pt x="2403" y="0"/>
                    <a:pt x="2403" y="0"/>
                  </a:cubicBezTo>
                  <a:lnTo>
                    <a:pt x="0" y="0"/>
                  </a:lnTo>
                  <a:close/>
                </a:path>
              </a:pathLst>
            </a:custGeom>
            <a:solidFill>
              <a:srgbClr val="8B8E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grpSp>
      <p:grpSp>
        <p:nvGrpSpPr>
          <p:cNvPr id="4" name="Group 4"/>
          <p:cNvGrpSpPr>
            <a:grpSpLocks noChangeAspect="1"/>
          </p:cNvGrpSpPr>
          <p:nvPr userDrawn="1">
            <p:custDataLst>
              <p:tags r:id="rId15"/>
            </p:custDataLst>
          </p:nvPr>
        </p:nvGrpSpPr>
        <p:grpSpPr>
          <a:xfrm rot="10800000">
            <a:off x="-5166" y="5381721"/>
            <a:ext cx="1442561" cy="1476279"/>
            <a:chOff x="1297" y="1"/>
            <a:chExt cx="3166" cy="3240"/>
          </a:xfrm>
        </p:grpSpPr>
        <p:sp>
          <p:nvSpPr>
            <p:cNvPr id="65" name="Freeform 5"/>
            <p:cNvSpPr/>
            <p:nvPr>
              <p:custDataLst>
                <p:tags r:id="rId16"/>
              </p:custDataLst>
            </p:nvPr>
          </p:nvSpPr>
          <p:spPr bwMode="auto">
            <a:xfrm>
              <a:off x="1297" y="1"/>
              <a:ext cx="2543" cy="1939"/>
            </a:xfrm>
            <a:custGeom>
              <a:avLst/>
              <a:gdLst>
                <a:gd name="T0" fmla="*/ 0 w 2360"/>
                <a:gd name="T1" fmla="*/ 0 h 1799"/>
                <a:gd name="T2" fmla="*/ 947 w 2360"/>
                <a:gd name="T3" fmla="*/ 727 h 1799"/>
                <a:gd name="T4" fmla="*/ 2002 w 2360"/>
                <a:gd name="T5" fmla="*/ 1149 h 1799"/>
                <a:gd name="T6" fmla="*/ 2360 w 2360"/>
                <a:gd name="T7" fmla="*/ 1799 h 1799"/>
                <a:gd name="T8" fmla="*/ 2360 w 2360"/>
                <a:gd name="T9" fmla="*/ 0 h 1799"/>
                <a:gd name="T10" fmla="*/ 0 w 2360"/>
                <a:gd name="T11" fmla="*/ 0 h 1799"/>
              </a:gdLst>
              <a:ahLst/>
              <a:cxnLst>
                <a:cxn ang="0">
                  <a:pos x="T0" y="T1"/>
                </a:cxn>
                <a:cxn ang="0">
                  <a:pos x="T2" y="T3"/>
                </a:cxn>
                <a:cxn ang="0">
                  <a:pos x="T4" y="T5"/>
                </a:cxn>
                <a:cxn ang="0">
                  <a:pos x="T6" y="T7"/>
                </a:cxn>
                <a:cxn ang="0">
                  <a:pos x="T8" y="T9"/>
                </a:cxn>
                <a:cxn ang="0">
                  <a:pos x="T10" y="T11"/>
                </a:cxn>
              </a:cxnLst>
              <a:rect l="0" t="0" r="r" b="b"/>
              <a:pathLst>
                <a:path w="2360" h="1799">
                  <a:moveTo>
                    <a:pt x="0" y="0"/>
                  </a:moveTo>
                  <a:cubicBezTo>
                    <a:pt x="0" y="0"/>
                    <a:pt x="141" y="849"/>
                    <a:pt x="947" y="727"/>
                  </a:cubicBezTo>
                  <a:cubicBezTo>
                    <a:pt x="1753" y="606"/>
                    <a:pt x="2139" y="653"/>
                    <a:pt x="2002" y="1149"/>
                  </a:cubicBezTo>
                  <a:cubicBezTo>
                    <a:pt x="1897" y="1574"/>
                    <a:pt x="2360" y="1799"/>
                    <a:pt x="2360" y="1799"/>
                  </a:cubicBezTo>
                  <a:cubicBezTo>
                    <a:pt x="2360" y="0"/>
                    <a:pt x="2360" y="0"/>
                    <a:pt x="2360" y="0"/>
                  </a:cubicBezTo>
                  <a:lnTo>
                    <a:pt x="0" y="0"/>
                  </a:lnTo>
                  <a:close/>
                </a:path>
              </a:pathLst>
            </a:custGeom>
            <a:solidFill>
              <a:srgbClr val="FBD2D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66" name="Freeform 6"/>
            <p:cNvSpPr/>
            <p:nvPr>
              <p:custDataLst>
                <p:tags r:id="rId17"/>
              </p:custDataLst>
            </p:nvPr>
          </p:nvSpPr>
          <p:spPr bwMode="auto">
            <a:xfrm>
              <a:off x="1874" y="1"/>
              <a:ext cx="2589" cy="3240"/>
            </a:xfrm>
            <a:custGeom>
              <a:avLst/>
              <a:gdLst>
                <a:gd name="T0" fmla="*/ 0 w 2403"/>
                <a:gd name="T1" fmla="*/ 0 h 3006"/>
                <a:gd name="T2" fmla="*/ 1003 w 2403"/>
                <a:gd name="T3" fmla="*/ 592 h 3006"/>
                <a:gd name="T4" fmla="*/ 1573 w 2403"/>
                <a:gd name="T5" fmla="*/ 1645 h 3006"/>
                <a:gd name="T6" fmla="*/ 1982 w 2403"/>
                <a:gd name="T7" fmla="*/ 2488 h 3006"/>
                <a:gd name="T8" fmla="*/ 2403 w 2403"/>
                <a:gd name="T9" fmla="*/ 3006 h 3006"/>
                <a:gd name="T10" fmla="*/ 2403 w 2403"/>
                <a:gd name="T11" fmla="*/ 0 h 3006"/>
                <a:gd name="T12" fmla="*/ 0 w 2403"/>
                <a:gd name="T13" fmla="*/ 0 h 3006"/>
              </a:gdLst>
              <a:ahLst/>
              <a:cxnLst>
                <a:cxn ang="0">
                  <a:pos x="T0" y="T1"/>
                </a:cxn>
                <a:cxn ang="0">
                  <a:pos x="T2" y="T3"/>
                </a:cxn>
                <a:cxn ang="0">
                  <a:pos x="T4" y="T5"/>
                </a:cxn>
                <a:cxn ang="0">
                  <a:pos x="T6" y="T7"/>
                </a:cxn>
                <a:cxn ang="0">
                  <a:pos x="T8" y="T9"/>
                </a:cxn>
                <a:cxn ang="0">
                  <a:pos x="T10" y="T11"/>
                </a:cxn>
                <a:cxn ang="0">
                  <a:pos x="T12" y="T13"/>
                </a:cxn>
              </a:cxnLst>
              <a:rect l="0" t="0" r="r" b="b"/>
              <a:pathLst>
                <a:path w="2403" h="3006">
                  <a:moveTo>
                    <a:pt x="0" y="0"/>
                  </a:moveTo>
                  <a:cubicBezTo>
                    <a:pt x="0" y="0"/>
                    <a:pt x="136" y="604"/>
                    <a:pt x="1003" y="592"/>
                  </a:cubicBezTo>
                  <a:cubicBezTo>
                    <a:pt x="1871" y="579"/>
                    <a:pt x="1747" y="1273"/>
                    <a:pt x="1573" y="1645"/>
                  </a:cubicBezTo>
                  <a:cubicBezTo>
                    <a:pt x="1400" y="2017"/>
                    <a:pt x="2119" y="2091"/>
                    <a:pt x="1982" y="2488"/>
                  </a:cubicBezTo>
                  <a:cubicBezTo>
                    <a:pt x="1846" y="2884"/>
                    <a:pt x="2403" y="3006"/>
                    <a:pt x="2403" y="3006"/>
                  </a:cubicBezTo>
                  <a:cubicBezTo>
                    <a:pt x="2403" y="0"/>
                    <a:pt x="2403" y="0"/>
                    <a:pt x="2403" y="0"/>
                  </a:cubicBezTo>
                  <a:lnTo>
                    <a:pt x="0" y="0"/>
                  </a:lnTo>
                  <a:close/>
                </a:path>
              </a:pathLst>
            </a:custGeom>
            <a:solidFill>
              <a:srgbClr val="8B8E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grpSp>
      <p:grpSp>
        <p:nvGrpSpPr>
          <p:cNvPr id="5" name="Group 9"/>
          <p:cNvGrpSpPr>
            <a:grpSpLocks noChangeAspect="1"/>
          </p:cNvGrpSpPr>
          <p:nvPr userDrawn="1">
            <p:custDataLst>
              <p:tags r:id="rId18"/>
            </p:custDataLst>
          </p:nvPr>
        </p:nvGrpSpPr>
        <p:grpSpPr>
          <a:xfrm>
            <a:off x="161155" y="112015"/>
            <a:ext cx="731021" cy="729656"/>
            <a:chOff x="1808" y="550"/>
            <a:chExt cx="2142" cy="2138"/>
          </a:xfrm>
          <a:solidFill>
            <a:srgbClr val="E8D6E4"/>
          </a:solidFill>
        </p:grpSpPr>
        <p:sp>
          <p:nvSpPr>
            <p:cNvPr id="68" name="Freeform 10"/>
            <p:cNvSpPr/>
            <p:nvPr>
              <p:custDataLst>
                <p:tags r:id="rId19"/>
              </p:custDataLst>
            </p:nvPr>
          </p:nvSpPr>
          <p:spPr bwMode="auto">
            <a:xfrm>
              <a:off x="1822" y="555"/>
              <a:ext cx="1298" cy="1339"/>
            </a:xfrm>
            <a:custGeom>
              <a:avLst/>
              <a:gdLst>
                <a:gd name="T0" fmla="*/ 499 w 546"/>
                <a:gd name="T1" fmla="*/ 0 h 563"/>
                <a:gd name="T2" fmla="*/ 219 w 546"/>
                <a:gd name="T3" fmla="*/ 289 h 563"/>
                <a:gd name="T4" fmla="*/ 216 w 546"/>
                <a:gd name="T5" fmla="*/ 292 h 563"/>
                <a:gd name="T6" fmla="*/ 0 w 546"/>
                <a:gd name="T7" fmla="*/ 516 h 563"/>
                <a:gd name="T8" fmla="*/ 9 w 546"/>
                <a:gd name="T9" fmla="*/ 563 h 563"/>
                <a:gd name="T10" fmla="*/ 245 w 546"/>
                <a:gd name="T11" fmla="*/ 320 h 563"/>
                <a:gd name="T12" fmla="*/ 247 w 546"/>
                <a:gd name="T13" fmla="*/ 317 h 563"/>
                <a:gd name="T14" fmla="*/ 546 w 546"/>
                <a:gd name="T15" fmla="*/ 8 h 563"/>
                <a:gd name="T16" fmla="*/ 499 w 546"/>
                <a:gd name="T17"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6" h="563">
                  <a:moveTo>
                    <a:pt x="499" y="0"/>
                  </a:moveTo>
                  <a:cubicBezTo>
                    <a:pt x="219" y="289"/>
                    <a:pt x="219" y="289"/>
                    <a:pt x="219" y="289"/>
                  </a:cubicBezTo>
                  <a:cubicBezTo>
                    <a:pt x="216" y="292"/>
                    <a:pt x="216" y="292"/>
                    <a:pt x="216" y="292"/>
                  </a:cubicBezTo>
                  <a:cubicBezTo>
                    <a:pt x="0" y="516"/>
                    <a:pt x="0" y="516"/>
                    <a:pt x="0" y="516"/>
                  </a:cubicBezTo>
                  <a:cubicBezTo>
                    <a:pt x="2" y="532"/>
                    <a:pt x="5" y="547"/>
                    <a:pt x="9" y="563"/>
                  </a:cubicBezTo>
                  <a:cubicBezTo>
                    <a:pt x="245" y="320"/>
                    <a:pt x="245" y="320"/>
                    <a:pt x="245" y="320"/>
                  </a:cubicBezTo>
                  <a:cubicBezTo>
                    <a:pt x="247" y="317"/>
                    <a:pt x="247" y="317"/>
                    <a:pt x="247" y="317"/>
                  </a:cubicBezTo>
                  <a:cubicBezTo>
                    <a:pt x="546" y="8"/>
                    <a:pt x="546" y="8"/>
                    <a:pt x="546" y="8"/>
                  </a:cubicBezTo>
                  <a:cubicBezTo>
                    <a:pt x="530" y="5"/>
                    <a:pt x="514" y="2"/>
                    <a:pt x="49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69" name="Freeform 11"/>
            <p:cNvSpPr/>
            <p:nvPr>
              <p:custDataLst>
                <p:tags r:id="rId20"/>
              </p:custDataLst>
            </p:nvPr>
          </p:nvSpPr>
          <p:spPr bwMode="auto">
            <a:xfrm>
              <a:off x="1924" y="681"/>
              <a:ext cx="438" cy="452"/>
            </a:xfrm>
            <a:custGeom>
              <a:avLst/>
              <a:gdLst>
                <a:gd name="T0" fmla="*/ 0 w 184"/>
                <a:gd name="T1" fmla="*/ 190 h 190"/>
                <a:gd name="T2" fmla="*/ 59 w 184"/>
                <a:gd name="T3" fmla="*/ 129 h 190"/>
                <a:gd name="T4" fmla="*/ 62 w 184"/>
                <a:gd name="T5" fmla="*/ 126 h 190"/>
                <a:gd name="T6" fmla="*/ 184 w 184"/>
                <a:gd name="T7" fmla="*/ 0 h 190"/>
                <a:gd name="T8" fmla="*/ 78 w 184"/>
                <a:gd name="T9" fmla="*/ 81 h 190"/>
                <a:gd name="T10" fmla="*/ 0 w 184"/>
                <a:gd name="T11" fmla="*/ 190 h 190"/>
              </a:gdLst>
              <a:ahLst/>
              <a:cxnLst>
                <a:cxn ang="0">
                  <a:pos x="T0" y="T1"/>
                </a:cxn>
                <a:cxn ang="0">
                  <a:pos x="T2" y="T3"/>
                </a:cxn>
                <a:cxn ang="0">
                  <a:pos x="T4" y="T5"/>
                </a:cxn>
                <a:cxn ang="0">
                  <a:pos x="T6" y="T7"/>
                </a:cxn>
                <a:cxn ang="0">
                  <a:pos x="T8" y="T9"/>
                </a:cxn>
                <a:cxn ang="0">
                  <a:pos x="T10" y="T11"/>
                </a:cxn>
              </a:cxnLst>
              <a:rect l="0" t="0" r="r" b="b"/>
              <a:pathLst>
                <a:path w="184" h="190">
                  <a:moveTo>
                    <a:pt x="0" y="190"/>
                  </a:moveTo>
                  <a:cubicBezTo>
                    <a:pt x="59" y="129"/>
                    <a:pt x="59" y="129"/>
                    <a:pt x="59" y="129"/>
                  </a:cubicBezTo>
                  <a:cubicBezTo>
                    <a:pt x="62" y="126"/>
                    <a:pt x="62" y="126"/>
                    <a:pt x="62" y="126"/>
                  </a:cubicBezTo>
                  <a:cubicBezTo>
                    <a:pt x="184" y="0"/>
                    <a:pt x="184" y="0"/>
                    <a:pt x="184" y="0"/>
                  </a:cubicBezTo>
                  <a:cubicBezTo>
                    <a:pt x="146" y="21"/>
                    <a:pt x="110" y="48"/>
                    <a:pt x="78" y="81"/>
                  </a:cubicBezTo>
                  <a:cubicBezTo>
                    <a:pt x="46" y="114"/>
                    <a:pt x="20" y="151"/>
                    <a:pt x="0" y="1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0" name="Freeform 12"/>
            <p:cNvSpPr/>
            <p:nvPr>
              <p:custDataLst>
                <p:tags r:id="rId21"/>
              </p:custDataLst>
            </p:nvPr>
          </p:nvSpPr>
          <p:spPr bwMode="auto">
            <a:xfrm>
              <a:off x="1808" y="550"/>
              <a:ext cx="1008" cy="1042"/>
            </a:xfrm>
            <a:custGeom>
              <a:avLst/>
              <a:gdLst>
                <a:gd name="T0" fmla="*/ 154 w 424"/>
                <a:gd name="T1" fmla="*/ 222 h 438"/>
                <a:gd name="T2" fmla="*/ 151 w 424"/>
                <a:gd name="T3" fmla="*/ 225 h 438"/>
                <a:gd name="T4" fmla="*/ 6 w 424"/>
                <a:gd name="T5" fmla="*/ 374 h 438"/>
                <a:gd name="T6" fmla="*/ 0 w 424"/>
                <a:gd name="T7" fmla="*/ 438 h 438"/>
                <a:gd name="T8" fmla="*/ 179 w 424"/>
                <a:gd name="T9" fmla="*/ 253 h 438"/>
                <a:gd name="T10" fmla="*/ 182 w 424"/>
                <a:gd name="T11" fmla="*/ 250 h 438"/>
                <a:gd name="T12" fmla="*/ 424 w 424"/>
                <a:gd name="T13" fmla="*/ 0 h 438"/>
                <a:gd name="T14" fmla="*/ 361 w 424"/>
                <a:gd name="T15" fmla="*/ 8 h 438"/>
                <a:gd name="T16" fmla="*/ 154 w 424"/>
                <a:gd name="T17" fmla="*/ 222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2" h="438">
                  <a:moveTo>
                    <a:pt x="154" y="222"/>
                  </a:moveTo>
                  <a:cubicBezTo>
                    <a:pt x="151" y="225"/>
                    <a:pt x="151" y="225"/>
                    <a:pt x="151" y="225"/>
                  </a:cubicBezTo>
                  <a:cubicBezTo>
                    <a:pt x="6" y="374"/>
                    <a:pt x="6" y="374"/>
                    <a:pt x="6" y="374"/>
                  </a:cubicBezTo>
                  <a:cubicBezTo>
                    <a:pt x="3" y="395"/>
                    <a:pt x="1" y="417"/>
                    <a:pt x="0" y="438"/>
                  </a:cubicBezTo>
                  <a:cubicBezTo>
                    <a:pt x="179" y="253"/>
                    <a:pt x="179" y="253"/>
                    <a:pt x="179" y="253"/>
                  </a:cubicBezTo>
                  <a:cubicBezTo>
                    <a:pt x="182" y="250"/>
                    <a:pt x="182" y="250"/>
                    <a:pt x="182" y="250"/>
                  </a:cubicBezTo>
                  <a:cubicBezTo>
                    <a:pt x="424" y="0"/>
                    <a:pt x="424" y="0"/>
                    <a:pt x="424" y="0"/>
                  </a:cubicBezTo>
                  <a:cubicBezTo>
                    <a:pt x="403" y="1"/>
                    <a:pt x="382" y="3"/>
                    <a:pt x="361" y="8"/>
                  </a:cubicBezTo>
                  <a:lnTo>
                    <a:pt x="154" y="2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1" name="Freeform 13"/>
            <p:cNvSpPr/>
            <p:nvPr>
              <p:custDataLst>
                <p:tags r:id="rId22"/>
              </p:custDataLst>
            </p:nvPr>
          </p:nvSpPr>
          <p:spPr bwMode="auto">
            <a:xfrm>
              <a:off x="2913" y="1615"/>
              <a:ext cx="1037" cy="1073"/>
            </a:xfrm>
            <a:custGeom>
              <a:avLst/>
              <a:gdLst>
                <a:gd name="T0" fmla="*/ 436 w 436"/>
                <a:gd name="T1" fmla="*/ 0 h 451"/>
                <a:gd name="T2" fmla="*/ 187 w 436"/>
                <a:gd name="T3" fmla="*/ 257 h 451"/>
                <a:gd name="T4" fmla="*/ 185 w 436"/>
                <a:gd name="T5" fmla="*/ 260 h 451"/>
                <a:gd name="T6" fmla="*/ 0 w 436"/>
                <a:gd name="T7" fmla="*/ 451 h 451"/>
                <a:gd name="T8" fmla="*/ 61 w 436"/>
                <a:gd name="T9" fmla="*/ 445 h 451"/>
                <a:gd name="T10" fmla="*/ 213 w 436"/>
                <a:gd name="T11" fmla="*/ 287 h 451"/>
                <a:gd name="T12" fmla="*/ 216 w 436"/>
                <a:gd name="T13" fmla="*/ 284 h 451"/>
                <a:gd name="T14" fmla="*/ 432 w 436"/>
                <a:gd name="T15" fmla="*/ 61 h 451"/>
                <a:gd name="T16" fmla="*/ 436 w 436"/>
                <a:gd name="T17"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451">
                  <a:moveTo>
                    <a:pt x="436" y="0"/>
                  </a:moveTo>
                  <a:cubicBezTo>
                    <a:pt x="187" y="257"/>
                    <a:pt x="187" y="257"/>
                    <a:pt x="187" y="257"/>
                  </a:cubicBezTo>
                  <a:cubicBezTo>
                    <a:pt x="185" y="260"/>
                    <a:pt x="185" y="260"/>
                    <a:pt x="185" y="260"/>
                  </a:cubicBezTo>
                  <a:cubicBezTo>
                    <a:pt x="0" y="451"/>
                    <a:pt x="0" y="451"/>
                    <a:pt x="0" y="451"/>
                  </a:cubicBezTo>
                  <a:cubicBezTo>
                    <a:pt x="20" y="450"/>
                    <a:pt x="40" y="448"/>
                    <a:pt x="61" y="445"/>
                  </a:cubicBezTo>
                  <a:cubicBezTo>
                    <a:pt x="213" y="287"/>
                    <a:pt x="213" y="287"/>
                    <a:pt x="213" y="287"/>
                  </a:cubicBezTo>
                  <a:cubicBezTo>
                    <a:pt x="216" y="284"/>
                    <a:pt x="216" y="284"/>
                    <a:pt x="216" y="284"/>
                  </a:cubicBezTo>
                  <a:cubicBezTo>
                    <a:pt x="432" y="61"/>
                    <a:pt x="432" y="61"/>
                    <a:pt x="432" y="61"/>
                  </a:cubicBezTo>
                  <a:cubicBezTo>
                    <a:pt x="434" y="41"/>
                    <a:pt x="436" y="21"/>
                    <a:pt x="4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2" name="Freeform 14"/>
            <p:cNvSpPr/>
            <p:nvPr>
              <p:custDataLst>
                <p:tags r:id="rId23"/>
              </p:custDataLst>
            </p:nvPr>
          </p:nvSpPr>
          <p:spPr bwMode="auto">
            <a:xfrm>
              <a:off x="2376" y="1085"/>
              <a:ext cx="1477" cy="1522"/>
            </a:xfrm>
            <a:custGeom>
              <a:avLst/>
              <a:gdLst>
                <a:gd name="T0" fmla="*/ 271 w 621"/>
                <a:gd name="T1" fmla="*/ 342 h 640"/>
                <a:gd name="T2" fmla="*/ 268 w 621"/>
                <a:gd name="T3" fmla="*/ 345 h 640"/>
                <a:gd name="T4" fmla="*/ 0 w 621"/>
                <a:gd name="T5" fmla="*/ 622 h 640"/>
                <a:gd name="T6" fmla="*/ 38 w 621"/>
                <a:gd name="T7" fmla="*/ 640 h 640"/>
                <a:gd name="T8" fmla="*/ 297 w 621"/>
                <a:gd name="T9" fmla="*/ 372 h 640"/>
                <a:gd name="T10" fmla="*/ 299 w 621"/>
                <a:gd name="T11" fmla="*/ 369 h 640"/>
                <a:gd name="T12" fmla="*/ 621 w 621"/>
                <a:gd name="T13" fmla="*/ 37 h 640"/>
                <a:gd name="T14" fmla="*/ 602 w 621"/>
                <a:gd name="T15" fmla="*/ 0 h 640"/>
                <a:gd name="T16" fmla="*/ 271 w 621"/>
                <a:gd name="T17" fmla="*/ 342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1" h="640">
                  <a:moveTo>
                    <a:pt x="271" y="342"/>
                  </a:moveTo>
                  <a:cubicBezTo>
                    <a:pt x="268" y="345"/>
                    <a:pt x="268" y="345"/>
                    <a:pt x="268" y="345"/>
                  </a:cubicBezTo>
                  <a:cubicBezTo>
                    <a:pt x="0" y="622"/>
                    <a:pt x="0" y="622"/>
                    <a:pt x="0" y="622"/>
                  </a:cubicBezTo>
                  <a:cubicBezTo>
                    <a:pt x="13" y="628"/>
                    <a:pt x="25" y="634"/>
                    <a:pt x="38" y="640"/>
                  </a:cubicBezTo>
                  <a:cubicBezTo>
                    <a:pt x="297" y="372"/>
                    <a:pt x="297" y="372"/>
                    <a:pt x="297" y="372"/>
                  </a:cubicBezTo>
                  <a:cubicBezTo>
                    <a:pt x="299" y="369"/>
                    <a:pt x="299" y="369"/>
                    <a:pt x="299" y="369"/>
                  </a:cubicBezTo>
                  <a:cubicBezTo>
                    <a:pt x="621" y="37"/>
                    <a:pt x="621" y="37"/>
                    <a:pt x="621" y="37"/>
                  </a:cubicBezTo>
                  <a:cubicBezTo>
                    <a:pt x="615" y="24"/>
                    <a:pt x="609" y="12"/>
                    <a:pt x="602" y="0"/>
                  </a:cubicBezTo>
                  <a:lnTo>
                    <a:pt x="271" y="3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3" name="Freeform 15"/>
            <p:cNvSpPr/>
            <p:nvPr>
              <p:custDataLst>
                <p:tags r:id="rId24"/>
              </p:custDataLst>
            </p:nvPr>
          </p:nvSpPr>
          <p:spPr bwMode="auto">
            <a:xfrm>
              <a:off x="2019" y="738"/>
              <a:ext cx="1544" cy="1591"/>
            </a:xfrm>
            <a:custGeom>
              <a:avLst/>
              <a:gdLst>
                <a:gd name="T0" fmla="*/ 278 w 649"/>
                <a:gd name="T1" fmla="*/ 350 h 669"/>
                <a:gd name="T2" fmla="*/ 276 w 649"/>
                <a:gd name="T3" fmla="*/ 353 h 669"/>
                <a:gd name="T4" fmla="*/ 0 w 649"/>
                <a:gd name="T5" fmla="*/ 638 h 669"/>
                <a:gd name="T6" fmla="*/ 25 w 649"/>
                <a:gd name="T7" fmla="*/ 669 h 669"/>
                <a:gd name="T8" fmla="*/ 304 w 649"/>
                <a:gd name="T9" fmla="*/ 381 h 669"/>
                <a:gd name="T10" fmla="*/ 307 w 649"/>
                <a:gd name="T11" fmla="*/ 378 h 669"/>
                <a:gd name="T12" fmla="*/ 649 w 649"/>
                <a:gd name="T13" fmla="*/ 24 h 669"/>
                <a:gd name="T14" fmla="*/ 617 w 649"/>
                <a:gd name="T15" fmla="*/ 0 h 669"/>
                <a:gd name="T16" fmla="*/ 278 w 649"/>
                <a:gd name="T17" fmla="*/ 35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9" h="669">
                  <a:moveTo>
                    <a:pt x="278" y="350"/>
                  </a:moveTo>
                  <a:cubicBezTo>
                    <a:pt x="276" y="353"/>
                    <a:pt x="276" y="353"/>
                    <a:pt x="276" y="353"/>
                  </a:cubicBezTo>
                  <a:cubicBezTo>
                    <a:pt x="0" y="638"/>
                    <a:pt x="0" y="638"/>
                    <a:pt x="0" y="638"/>
                  </a:cubicBezTo>
                  <a:cubicBezTo>
                    <a:pt x="8" y="649"/>
                    <a:pt x="16" y="659"/>
                    <a:pt x="25" y="669"/>
                  </a:cubicBezTo>
                  <a:cubicBezTo>
                    <a:pt x="304" y="381"/>
                    <a:pt x="304" y="381"/>
                    <a:pt x="304" y="381"/>
                  </a:cubicBezTo>
                  <a:cubicBezTo>
                    <a:pt x="307" y="378"/>
                    <a:pt x="307" y="378"/>
                    <a:pt x="307" y="378"/>
                  </a:cubicBezTo>
                  <a:cubicBezTo>
                    <a:pt x="649" y="24"/>
                    <a:pt x="649" y="24"/>
                    <a:pt x="649" y="24"/>
                  </a:cubicBezTo>
                  <a:cubicBezTo>
                    <a:pt x="639" y="15"/>
                    <a:pt x="628" y="7"/>
                    <a:pt x="617" y="0"/>
                  </a:cubicBezTo>
                  <a:lnTo>
                    <a:pt x="278" y="3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4" name="Freeform 16"/>
            <p:cNvSpPr/>
            <p:nvPr>
              <p:custDataLst>
                <p:tags r:id="rId25"/>
              </p:custDataLst>
            </p:nvPr>
          </p:nvSpPr>
          <p:spPr bwMode="auto">
            <a:xfrm>
              <a:off x="2616" y="1320"/>
              <a:ext cx="1318" cy="1358"/>
            </a:xfrm>
            <a:custGeom>
              <a:avLst/>
              <a:gdLst>
                <a:gd name="T0" fmla="*/ 241 w 554"/>
                <a:gd name="T1" fmla="*/ 312 h 571"/>
                <a:gd name="T2" fmla="*/ 238 w 554"/>
                <a:gd name="T3" fmla="*/ 315 h 571"/>
                <a:gd name="T4" fmla="*/ 0 w 554"/>
                <a:gd name="T5" fmla="*/ 561 h 571"/>
                <a:gd name="T6" fmla="*/ 46 w 554"/>
                <a:gd name="T7" fmla="*/ 571 h 571"/>
                <a:gd name="T8" fmla="*/ 267 w 554"/>
                <a:gd name="T9" fmla="*/ 342 h 571"/>
                <a:gd name="T10" fmla="*/ 270 w 554"/>
                <a:gd name="T11" fmla="*/ 339 h 571"/>
                <a:gd name="T12" fmla="*/ 554 w 554"/>
                <a:gd name="T13" fmla="*/ 46 h 571"/>
                <a:gd name="T14" fmla="*/ 543 w 554"/>
                <a:gd name="T15" fmla="*/ 0 h 571"/>
                <a:gd name="T16" fmla="*/ 241 w 554"/>
                <a:gd name="T17" fmla="*/ 31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4" h="571">
                  <a:moveTo>
                    <a:pt x="241" y="312"/>
                  </a:moveTo>
                  <a:cubicBezTo>
                    <a:pt x="238" y="315"/>
                    <a:pt x="238" y="315"/>
                    <a:pt x="238" y="315"/>
                  </a:cubicBezTo>
                  <a:cubicBezTo>
                    <a:pt x="0" y="561"/>
                    <a:pt x="0" y="561"/>
                    <a:pt x="0" y="561"/>
                  </a:cubicBezTo>
                  <a:cubicBezTo>
                    <a:pt x="15" y="565"/>
                    <a:pt x="31" y="568"/>
                    <a:pt x="46" y="571"/>
                  </a:cubicBezTo>
                  <a:cubicBezTo>
                    <a:pt x="267" y="342"/>
                    <a:pt x="267" y="342"/>
                    <a:pt x="267" y="342"/>
                  </a:cubicBezTo>
                  <a:cubicBezTo>
                    <a:pt x="270" y="339"/>
                    <a:pt x="270" y="339"/>
                    <a:pt x="270" y="339"/>
                  </a:cubicBezTo>
                  <a:cubicBezTo>
                    <a:pt x="554" y="46"/>
                    <a:pt x="554" y="46"/>
                    <a:pt x="554" y="46"/>
                  </a:cubicBezTo>
                  <a:cubicBezTo>
                    <a:pt x="551" y="30"/>
                    <a:pt x="547" y="15"/>
                    <a:pt x="543" y="0"/>
                  </a:cubicBezTo>
                  <a:lnTo>
                    <a:pt x="241" y="3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5" name="Freeform 17"/>
            <p:cNvSpPr/>
            <p:nvPr>
              <p:custDataLst>
                <p:tags r:id="rId26"/>
              </p:custDataLst>
            </p:nvPr>
          </p:nvSpPr>
          <p:spPr bwMode="auto">
            <a:xfrm>
              <a:off x="2179" y="892"/>
              <a:ext cx="1548" cy="1596"/>
            </a:xfrm>
            <a:custGeom>
              <a:avLst/>
              <a:gdLst>
                <a:gd name="T0" fmla="*/ 283 w 651"/>
                <a:gd name="T1" fmla="*/ 354 h 671"/>
                <a:gd name="T2" fmla="*/ 280 w 651"/>
                <a:gd name="T3" fmla="*/ 357 h 671"/>
                <a:gd name="T4" fmla="*/ 0 w 651"/>
                <a:gd name="T5" fmla="*/ 646 h 671"/>
                <a:gd name="T6" fmla="*/ 32 w 651"/>
                <a:gd name="T7" fmla="*/ 671 h 671"/>
                <a:gd name="T8" fmla="*/ 308 w 651"/>
                <a:gd name="T9" fmla="*/ 384 h 671"/>
                <a:gd name="T10" fmla="*/ 311 w 651"/>
                <a:gd name="T11" fmla="*/ 382 h 671"/>
                <a:gd name="T12" fmla="*/ 651 w 651"/>
                <a:gd name="T13" fmla="*/ 30 h 671"/>
                <a:gd name="T14" fmla="*/ 625 w 651"/>
                <a:gd name="T15" fmla="*/ 0 h 671"/>
                <a:gd name="T16" fmla="*/ 283 w 651"/>
                <a:gd name="T17" fmla="*/ 354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1" h="671">
                  <a:moveTo>
                    <a:pt x="283" y="354"/>
                  </a:moveTo>
                  <a:cubicBezTo>
                    <a:pt x="280" y="357"/>
                    <a:pt x="280" y="357"/>
                    <a:pt x="280" y="357"/>
                  </a:cubicBezTo>
                  <a:cubicBezTo>
                    <a:pt x="0" y="646"/>
                    <a:pt x="0" y="646"/>
                    <a:pt x="0" y="646"/>
                  </a:cubicBezTo>
                  <a:cubicBezTo>
                    <a:pt x="10" y="655"/>
                    <a:pt x="21" y="663"/>
                    <a:pt x="32" y="671"/>
                  </a:cubicBezTo>
                  <a:cubicBezTo>
                    <a:pt x="308" y="384"/>
                    <a:pt x="308" y="384"/>
                    <a:pt x="308" y="384"/>
                  </a:cubicBezTo>
                  <a:cubicBezTo>
                    <a:pt x="311" y="382"/>
                    <a:pt x="311" y="382"/>
                    <a:pt x="311" y="382"/>
                  </a:cubicBezTo>
                  <a:cubicBezTo>
                    <a:pt x="651" y="30"/>
                    <a:pt x="651" y="30"/>
                    <a:pt x="651" y="30"/>
                  </a:cubicBezTo>
                  <a:cubicBezTo>
                    <a:pt x="643" y="20"/>
                    <a:pt x="634" y="10"/>
                    <a:pt x="625" y="0"/>
                  </a:cubicBezTo>
                  <a:lnTo>
                    <a:pt x="283" y="3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6" name="Freeform 18"/>
            <p:cNvSpPr/>
            <p:nvPr>
              <p:custDataLst>
                <p:tags r:id="rId27"/>
              </p:custDataLst>
            </p:nvPr>
          </p:nvSpPr>
          <p:spPr bwMode="auto">
            <a:xfrm>
              <a:off x="1896" y="621"/>
              <a:ext cx="1467" cy="1513"/>
            </a:xfrm>
            <a:custGeom>
              <a:avLst/>
              <a:gdLst>
                <a:gd name="T0" fmla="*/ 259 w 617"/>
                <a:gd name="T1" fmla="*/ 330 h 636"/>
                <a:gd name="T2" fmla="*/ 256 w 617"/>
                <a:gd name="T3" fmla="*/ 333 h 636"/>
                <a:gd name="T4" fmla="*/ 0 w 617"/>
                <a:gd name="T5" fmla="*/ 598 h 636"/>
                <a:gd name="T6" fmla="*/ 19 w 617"/>
                <a:gd name="T7" fmla="*/ 636 h 636"/>
                <a:gd name="T8" fmla="*/ 285 w 617"/>
                <a:gd name="T9" fmla="*/ 361 h 636"/>
                <a:gd name="T10" fmla="*/ 288 w 617"/>
                <a:gd name="T11" fmla="*/ 358 h 636"/>
                <a:gd name="T12" fmla="*/ 617 w 617"/>
                <a:gd name="T13" fmla="*/ 17 h 636"/>
                <a:gd name="T14" fmla="*/ 579 w 617"/>
                <a:gd name="T15" fmla="*/ 0 h 636"/>
                <a:gd name="T16" fmla="*/ 259 w 617"/>
                <a:gd name="T17" fmla="*/ 33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7" h="636">
                  <a:moveTo>
                    <a:pt x="259" y="330"/>
                  </a:moveTo>
                  <a:cubicBezTo>
                    <a:pt x="256" y="333"/>
                    <a:pt x="256" y="333"/>
                    <a:pt x="256" y="333"/>
                  </a:cubicBezTo>
                  <a:cubicBezTo>
                    <a:pt x="0" y="598"/>
                    <a:pt x="0" y="598"/>
                    <a:pt x="0" y="598"/>
                  </a:cubicBezTo>
                  <a:cubicBezTo>
                    <a:pt x="6" y="611"/>
                    <a:pt x="12" y="623"/>
                    <a:pt x="19" y="636"/>
                  </a:cubicBezTo>
                  <a:cubicBezTo>
                    <a:pt x="285" y="361"/>
                    <a:pt x="285" y="361"/>
                    <a:pt x="285" y="361"/>
                  </a:cubicBezTo>
                  <a:cubicBezTo>
                    <a:pt x="288" y="358"/>
                    <a:pt x="288" y="358"/>
                    <a:pt x="288" y="358"/>
                  </a:cubicBezTo>
                  <a:cubicBezTo>
                    <a:pt x="617" y="17"/>
                    <a:pt x="617" y="17"/>
                    <a:pt x="617" y="17"/>
                  </a:cubicBezTo>
                  <a:cubicBezTo>
                    <a:pt x="604" y="11"/>
                    <a:pt x="592" y="5"/>
                    <a:pt x="579" y="0"/>
                  </a:cubicBezTo>
                  <a:lnTo>
                    <a:pt x="259" y="3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7" name="Freeform 19"/>
            <p:cNvSpPr/>
            <p:nvPr>
              <p:custDataLst>
                <p:tags r:id="rId28"/>
              </p:custDataLst>
            </p:nvPr>
          </p:nvSpPr>
          <p:spPr bwMode="auto">
            <a:xfrm>
              <a:off x="3341" y="2048"/>
              <a:ext cx="519" cy="535"/>
            </a:xfrm>
            <a:custGeom>
              <a:avLst/>
              <a:gdLst>
                <a:gd name="T0" fmla="*/ 79 w 218"/>
                <a:gd name="T1" fmla="*/ 144 h 225"/>
                <a:gd name="T2" fmla="*/ 76 w 218"/>
                <a:gd name="T3" fmla="*/ 147 h 225"/>
                <a:gd name="T4" fmla="*/ 0 w 218"/>
                <a:gd name="T5" fmla="*/ 225 h 225"/>
                <a:gd name="T6" fmla="*/ 129 w 218"/>
                <a:gd name="T7" fmla="*/ 132 h 225"/>
                <a:gd name="T8" fmla="*/ 218 w 218"/>
                <a:gd name="T9" fmla="*/ 0 h 225"/>
                <a:gd name="T10" fmla="*/ 79 w 218"/>
                <a:gd name="T11" fmla="*/ 144 h 225"/>
              </a:gdLst>
              <a:ahLst/>
              <a:cxnLst>
                <a:cxn ang="0">
                  <a:pos x="T0" y="T1"/>
                </a:cxn>
                <a:cxn ang="0">
                  <a:pos x="T2" y="T3"/>
                </a:cxn>
                <a:cxn ang="0">
                  <a:pos x="T4" y="T5"/>
                </a:cxn>
                <a:cxn ang="0">
                  <a:pos x="T6" y="T7"/>
                </a:cxn>
                <a:cxn ang="0">
                  <a:pos x="T8" y="T9"/>
                </a:cxn>
                <a:cxn ang="0">
                  <a:pos x="T10" y="T11"/>
                </a:cxn>
              </a:cxnLst>
              <a:rect l="0" t="0" r="r" b="b"/>
              <a:pathLst>
                <a:path w="218" h="225">
                  <a:moveTo>
                    <a:pt x="79" y="144"/>
                  </a:moveTo>
                  <a:cubicBezTo>
                    <a:pt x="76" y="147"/>
                    <a:pt x="76" y="147"/>
                    <a:pt x="76" y="147"/>
                  </a:cubicBezTo>
                  <a:cubicBezTo>
                    <a:pt x="0" y="225"/>
                    <a:pt x="0" y="225"/>
                    <a:pt x="0" y="225"/>
                  </a:cubicBezTo>
                  <a:cubicBezTo>
                    <a:pt x="47" y="203"/>
                    <a:pt x="91" y="172"/>
                    <a:pt x="129" y="132"/>
                  </a:cubicBezTo>
                  <a:cubicBezTo>
                    <a:pt x="167" y="92"/>
                    <a:pt x="197" y="48"/>
                    <a:pt x="218" y="0"/>
                  </a:cubicBezTo>
                  <a:lnTo>
                    <a:pt x="79" y="1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gr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tags" Target="../tags/tag98.xml"/><Relationship Id="rId22" Type="http://schemas.openxmlformats.org/officeDocument/2006/relationships/image" Target="file:///D:\qq&#25991;&#20214;\712321467\Image\C2C\Image2\%7b75232B38-A165-1FB7-499C-2E1C792CACB5%7d.png" TargetMode="External"/><Relationship Id="rId21" Type="http://schemas.openxmlformats.org/officeDocument/2006/relationships/image" Target="../media/image1.png"/><Relationship Id="rId20" Type="http://schemas.openxmlformats.org/officeDocument/2006/relationships/tags" Target="../tags/tag97.xml"/><Relationship Id="rId2" Type="http://schemas.openxmlformats.org/officeDocument/2006/relationships/slideLayout" Target="../slideLayouts/slideLayout2.xml"/><Relationship Id="rId19" Type="http://schemas.openxmlformats.org/officeDocument/2006/relationships/tags" Target="../tags/tag96.xml"/><Relationship Id="rId18" Type="http://schemas.openxmlformats.org/officeDocument/2006/relationships/tags" Target="../tags/tag95.xml"/><Relationship Id="rId17" Type="http://schemas.openxmlformats.org/officeDocument/2006/relationships/tags" Target="../tags/tag94.xml"/><Relationship Id="rId16" Type="http://schemas.openxmlformats.org/officeDocument/2006/relationships/tags" Target="../tags/tag93.xml"/><Relationship Id="rId15" Type="http://schemas.openxmlformats.org/officeDocument/2006/relationships/tags" Target="../tags/tag92.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4" Type="http://schemas.openxmlformats.org/officeDocument/2006/relationships/theme" Target="../theme/theme2.xml"/><Relationship Id="rId23" Type="http://schemas.openxmlformats.org/officeDocument/2006/relationships/tags" Target="../tags/tag170.xml"/><Relationship Id="rId22" Type="http://schemas.openxmlformats.org/officeDocument/2006/relationships/tags" Target="../tags/tag169.xml"/><Relationship Id="rId21" Type="http://schemas.openxmlformats.org/officeDocument/2006/relationships/image" Target="file:///D:\qq&#25991;&#20214;\712321467\Image\C2C\Image2\%7b75232B38-A165-1FB7-499C-2E1C792CACB5%7d.png" TargetMode="External"/><Relationship Id="rId20" Type="http://schemas.openxmlformats.org/officeDocument/2006/relationships/image" Target="../media/image1.png"/><Relationship Id="rId2" Type="http://schemas.openxmlformats.org/officeDocument/2006/relationships/slideLayout" Target="../slideLayouts/slideLayout16.xml"/><Relationship Id="rId19" Type="http://schemas.openxmlformats.org/officeDocument/2006/relationships/tags" Target="../tags/tag168.xml"/><Relationship Id="rId18" Type="http://schemas.openxmlformats.org/officeDocument/2006/relationships/tags" Target="../tags/tag167.xml"/><Relationship Id="rId17" Type="http://schemas.openxmlformats.org/officeDocument/2006/relationships/tags" Target="../tags/tag166.xml"/><Relationship Id="rId16" Type="http://schemas.openxmlformats.org/officeDocument/2006/relationships/tags" Target="../tags/tag165.xml"/><Relationship Id="rId15" Type="http://schemas.openxmlformats.org/officeDocument/2006/relationships/tags" Target="../tags/tag164.xml"/><Relationship Id="rId14" Type="http://schemas.openxmlformats.org/officeDocument/2006/relationships/tags" Target="../tags/tag163.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slideLayout" Target="../slideLayouts/slideLayout35.xml"/><Relationship Id="rId7" Type="http://schemas.openxmlformats.org/officeDocument/2006/relationships/slideLayout" Target="../slideLayouts/slideLayout34.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1" Type="http://schemas.openxmlformats.org/officeDocument/2006/relationships/theme" Target="../theme/theme3.xml"/><Relationship Id="rId40" Type="http://schemas.openxmlformats.org/officeDocument/2006/relationships/tags" Target="../tags/tag304.xml"/><Relationship Id="rId4" Type="http://schemas.openxmlformats.org/officeDocument/2006/relationships/slideLayout" Target="../slideLayouts/slideLayout31.xml"/><Relationship Id="rId39" Type="http://schemas.openxmlformats.org/officeDocument/2006/relationships/tags" Target="../tags/tag303.xml"/><Relationship Id="rId38" Type="http://schemas.openxmlformats.org/officeDocument/2006/relationships/tags" Target="../tags/tag302.xml"/><Relationship Id="rId37" Type="http://schemas.openxmlformats.org/officeDocument/2006/relationships/tags" Target="../tags/tag301.xml"/><Relationship Id="rId36" Type="http://schemas.openxmlformats.org/officeDocument/2006/relationships/image" Target="file:///D:\qq&#25991;&#20214;\712321467\Image\C2C\Image2\%7b75232B38-A165-1FB7-499C-2E1C792CACB5%7d.png" TargetMode="External"/><Relationship Id="rId35" Type="http://schemas.openxmlformats.org/officeDocument/2006/relationships/image" Target="../media/image1.png"/><Relationship Id="rId34" Type="http://schemas.openxmlformats.org/officeDocument/2006/relationships/tags" Target="../tags/tag300.xml"/><Relationship Id="rId33" Type="http://schemas.openxmlformats.org/officeDocument/2006/relationships/tags" Target="../tags/tag299.xml"/><Relationship Id="rId32" Type="http://schemas.openxmlformats.org/officeDocument/2006/relationships/tags" Target="../tags/tag298.xml"/><Relationship Id="rId31" Type="http://schemas.openxmlformats.org/officeDocument/2006/relationships/tags" Target="../tags/tag297.xml"/><Relationship Id="rId30" Type="http://schemas.openxmlformats.org/officeDocument/2006/relationships/tags" Target="../tags/tag296.xml"/><Relationship Id="rId3" Type="http://schemas.openxmlformats.org/officeDocument/2006/relationships/slideLayout" Target="../slideLayouts/slideLayout30.xml"/><Relationship Id="rId29" Type="http://schemas.openxmlformats.org/officeDocument/2006/relationships/tags" Target="../tags/tag295.xml"/><Relationship Id="rId28" Type="http://schemas.openxmlformats.org/officeDocument/2006/relationships/slideLayout" Target="../slideLayouts/slideLayout55.xml"/><Relationship Id="rId27" Type="http://schemas.openxmlformats.org/officeDocument/2006/relationships/slideLayout" Target="../slideLayouts/slideLayout54.xml"/><Relationship Id="rId26" Type="http://schemas.openxmlformats.org/officeDocument/2006/relationships/slideLayout" Target="../slideLayouts/slideLayout53.xml"/><Relationship Id="rId25" Type="http://schemas.openxmlformats.org/officeDocument/2006/relationships/slideLayout" Target="../slideLayouts/slideLayout52.xml"/><Relationship Id="rId24" Type="http://schemas.openxmlformats.org/officeDocument/2006/relationships/slideLayout" Target="../slideLayouts/slideLayout51.xml"/><Relationship Id="rId23" Type="http://schemas.openxmlformats.org/officeDocument/2006/relationships/slideLayout" Target="../slideLayouts/slideLayout50.xml"/><Relationship Id="rId22" Type="http://schemas.openxmlformats.org/officeDocument/2006/relationships/slideLayout" Target="../slideLayouts/slideLayout49.xml"/><Relationship Id="rId21" Type="http://schemas.openxmlformats.org/officeDocument/2006/relationships/slideLayout" Target="../slideLayouts/slideLayout48.xml"/><Relationship Id="rId20" Type="http://schemas.openxmlformats.org/officeDocument/2006/relationships/slideLayout" Target="../slideLayouts/slideLayout47.xml"/><Relationship Id="rId2" Type="http://schemas.openxmlformats.org/officeDocument/2006/relationships/slideLayout" Target="../slideLayouts/slideLayout29.xml"/><Relationship Id="rId19" Type="http://schemas.openxmlformats.org/officeDocument/2006/relationships/slideLayout" Target="../slideLayouts/slideLayout46.xml"/><Relationship Id="rId18" Type="http://schemas.openxmlformats.org/officeDocument/2006/relationships/slideLayout" Target="../slideLayouts/slideLayout45.xml"/><Relationship Id="rId17" Type="http://schemas.openxmlformats.org/officeDocument/2006/relationships/slideLayout" Target="../slideLayouts/slideLayout44.xml"/><Relationship Id="rId16" Type="http://schemas.openxmlformats.org/officeDocument/2006/relationships/slideLayout" Target="../slideLayouts/slideLayout43.xml"/><Relationship Id="rId15" Type="http://schemas.openxmlformats.org/officeDocument/2006/relationships/slideLayout" Target="../slideLayouts/slideLayout42.xml"/><Relationship Id="rId14" Type="http://schemas.openxmlformats.org/officeDocument/2006/relationships/slideLayout" Target="../slideLayouts/slideLayout41.xml"/><Relationship Id="rId13" Type="http://schemas.openxmlformats.org/officeDocument/2006/relationships/slideLayout" Target="../slideLayouts/slideLayout40.xml"/><Relationship Id="rId12" Type="http://schemas.openxmlformats.org/officeDocument/2006/relationships/slideLayout" Target="../slideLayouts/slideLayout39.xml"/><Relationship Id="rId11" Type="http://schemas.openxmlformats.org/officeDocument/2006/relationships/slideLayout" Target="../slideLayouts/slideLayout38.xml"/><Relationship Id="rId10" Type="http://schemas.openxmlformats.org/officeDocument/2006/relationships/slideLayout" Target="../slideLayouts/slideLayout37.xml"/><Relationship Id="rId1"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5" Type="http://schemas.openxmlformats.org/officeDocument/2006/relationships/theme" Target="../theme/theme4.xml"/><Relationship Id="rId44" Type="http://schemas.openxmlformats.org/officeDocument/2006/relationships/tags" Target="../tags/tag467.xml"/><Relationship Id="rId43" Type="http://schemas.openxmlformats.org/officeDocument/2006/relationships/tags" Target="../tags/tag466.xml"/><Relationship Id="rId42" Type="http://schemas.openxmlformats.org/officeDocument/2006/relationships/tags" Target="../tags/tag465.xml"/><Relationship Id="rId41" Type="http://schemas.openxmlformats.org/officeDocument/2006/relationships/tags" Target="../tags/tag464.xml"/><Relationship Id="rId40" Type="http://schemas.openxmlformats.org/officeDocument/2006/relationships/tags" Target="../tags/tag463.xml"/><Relationship Id="rId4" Type="http://schemas.openxmlformats.org/officeDocument/2006/relationships/slideLayout" Target="../slideLayouts/slideLayout59.xml"/><Relationship Id="rId39" Type="http://schemas.openxmlformats.org/officeDocument/2006/relationships/tags" Target="../tags/tag462.xml"/><Relationship Id="rId38" Type="http://schemas.openxmlformats.org/officeDocument/2006/relationships/image" Target="file:///D:\qq&#25991;&#20214;\712321467\Image\C2C\Image2\%7b75232B38-A165-1FB7-499C-2E1C792CACB5%7d.png" TargetMode="External"/><Relationship Id="rId37" Type="http://schemas.openxmlformats.org/officeDocument/2006/relationships/image" Target="../media/image1.png"/><Relationship Id="rId36" Type="http://schemas.openxmlformats.org/officeDocument/2006/relationships/tags" Target="../tags/tag461.xml"/><Relationship Id="rId35" Type="http://schemas.openxmlformats.org/officeDocument/2006/relationships/tags" Target="../tags/tag460.xml"/><Relationship Id="rId34" Type="http://schemas.openxmlformats.org/officeDocument/2006/relationships/tags" Target="../tags/tag459.xml"/><Relationship Id="rId33" Type="http://schemas.openxmlformats.org/officeDocument/2006/relationships/tags" Target="../tags/tag458.xml"/><Relationship Id="rId32" Type="http://schemas.openxmlformats.org/officeDocument/2006/relationships/tags" Target="../tags/tag457.xml"/><Relationship Id="rId31" Type="http://schemas.openxmlformats.org/officeDocument/2006/relationships/tags" Target="../tags/tag456.xml"/><Relationship Id="rId30" Type="http://schemas.openxmlformats.org/officeDocument/2006/relationships/slideLayout" Target="../slideLayouts/slideLayout85.xml"/><Relationship Id="rId3" Type="http://schemas.openxmlformats.org/officeDocument/2006/relationships/slideLayout" Target="../slideLayouts/slideLayout58.xml"/><Relationship Id="rId29" Type="http://schemas.openxmlformats.org/officeDocument/2006/relationships/slideLayout" Target="../slideLayouts/slideLayout84.xml"/><Relationship Id="rId28" Type="http://schemas.openxmlformats.org/officeDocument/2006/relationships/slideLayout" Target="../slideLayouts/slideLayout83.xml"/><Relationship Id="rId27" Type="http://schemas.openxmlformats.org/officeDocument/2006/relationships/slideLayout" Target="../slideLayouts/slideLayout82.xml"/><Relationship Id="rId26" Type="http://schemas.openxmlformats.org/officeDocument/2006/relationships/slideLayout" Target="../slideLayouts/slideLayout81.xml"/><Relationship Id="rId25" Type="http://schemas.openxmlformats.org/officeDocument/2006/relationships/slideLayout" Target="../slideLayouts/slideLayout80.xml"/><Relationship Id="rId24" Type="http://schemas.openxmlformats.org/officeDocument/2006/relationships/slideLayout" Target="../slideLayouts/slideLayout79.xml"/><Relationship Id="rId23" Type="http://schemas.openxmlformats.org/officeDocument/2006/relationships/slideLayout" Target="../slideLayouts/slideLayout78.xml"/><Relationship Id="rId22" Type="http://schemas.openxmlformats.org/officeDocument/2006/relationships/slideLayout" Target="../slideLayouts/slideLayout77.xml"/><Relationship Id="rId21" Type="http://schemas.openxmlformats.org/officeDocument/2006/relationships/slideLayout" Target="../slideLayouts/slideLayout76.xml"/><Relationship Id="rId20" Type="http://schemas.openxmlformats.org/officeDocument/2006/relationships/slideLayout" Target="../slideLayouts/slideLayout75.xml"/><Relationship Id="rId2" Type="http://schemas.openxmlformats.org/officeDocument/2006/relationships/slideLayout" Target="../slideLayouts/slideLayout57.xml"/><Relationship Id="rId19" Type="http://schemas.openxmlformats.org/officeDocument/2006/relationships/slideLayout" Target="../slideLayouts/slideLayout74.xml"/><Relationship Id="rId18" Type="http://schemas.openxmlformats.org/officeDocument/2006/relationships/slideLayout" Target="../slideLayouts/slideLayout73.xml"/><Relationship Id="rId17" Type="http://schemas.openxmlformats.org/officeDocument/2006/relationships/slideLayout" Target="../slideLayouts/slideLayout72.xml"/><Relationship Id="rId16" Type="http://schemas.openxmlformats.org/officeDocument/2006/relationships/slideLayout" Target="../slideLayouts/slideLayout71.xml"/><Relationship Id="rId15" Type="http://schemas.openxmlformats.org/officeDocument/2006/relationships/slideLayout" Target="../slideLayouts/slideLayout70.xml"/><Relationship Id="rId14" Type="http://schemas.openxmlformats.org/officeDocument/2006/relationships/slideLayout" Target="../slideLayouts/slideLayout69.xml"/><Relationship Id="rId13" Type="http://schemas.openxmlformats.org/officeDocument/2006/relationships/slideLayout" Target="../slideLayouts/slideLayout68.xml"/><Relationship Id="rId12" Type="http://schemas.openxmlformats.org/officeDocument/2006/relationships/slideLayout" Target="../slideLayouts/slideLayout67.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94.xml"/><Relationship Id="rId8" Type="http://schemas.openxmlformats.org/officeDocument/2006/relationships/slideLayout" Target="../slideLayouts/slideLayout93.xml"/><Relationship Id="rId7" Type="http://schemas.openxmlformats.org/officeDocument/2006/relationships/slideLayout" Target="../slideLayouts/slideLayout92.xml"/><Relationship Id="rId6" Type="http://schemas.openxmlformats.org/officeDocument/2006/relationships/slideLayout" Target="../slideLayouts/slideLayout91.xml"/><Relationship Id="rId5" Type="http://schemas.openxmlformats.org/officeDocument/2006/relationships/slideLayout" Target="../slideLayouts/slideLayout90.xml"/><Relationship Id="rId4" Type="http://schemas.openxmlformats.org/officeDocument/2006/relationships/slideLayout" Target="../slideLayouts/slideLayout89.xml"/><Relationship Id="rId3" Type="http://schemas.openxmlformats.org/officeDocument/2006/relationships/slideLayout" Target="../slideLayouts/slideLayout88.xml"/><Relationship Id="rId22" Type="http://schemas.openxmlformats.org/officeDocument/2006/relationships/theme" Target="../theme/theme5.xml"/><Relationship Id="rId21" Type="http://schemas.openxmlformats.org/officeDocument/2006/relationships/tags" Target="../tags/tag531.xml"/><Relationship Id="rId20" Type="http://schemas.openxmlformats.org/officeDocument/2006/relationships/tags" Target="../tags/tag530.xml"/><Relationship Id="rId2" Type="http://schemas.openxmlformats.org/officeDocument/2006/relationships/slideLayout" Target="../slideLayouts/slideLayout87.xml"/><Relationship Id="rId19" Type="http://schemas.openxmlformats.org/officeDocument/2006/relationships/image" Target="file:///D:\qq&#25991;&#20214;\712321467\Image\C2C\Image2\%7b75232B38-A165-1FB7-499C-2E1C792CACB5%7d.png" TargetMode="External"/><Relationship Id="rId18" Type="http://schemas.openxmlformats.org/officeDocument/2006/relationships/image" Target="../media/image1.png"/><Relationship Id="rId17" Type="http://schemas.openxmlformats.org/officeDocument/2006/relationships/tags" Target="../tags/tag529.xml"/><Relationship Id="rId16" Type="http://schemas.openxmlformats.org/officeDocument/2006/relationships/tags" Target="../tags/tag528.xml"/><Relationship Id="rId15" Type="http://schemas.openxmlformats.org/officeDocument/2006/relationships/tags" Target="../tags/tag527.xml"/><Relationship Id="rId14" Type="http://schemas.openxmlformats.org/officeDocument/2006/relationships/tags" Target="../tags/tag526.xml"/><Relationship Id="rId13" Type="http://schemas.openxmlformats.org/officeDocument/2006/relationships/tags" Target="../tags/tag525.xml"/><Relationship Id="rId12" Type="http://schemas.openxmlformats.org/officeDocument/2006/relationships/tags" Target="../tags/tag524.xml"/><Relationship Id="rId11" Type="http://schemas.openxmlformats.org/officeDocument/2006/relationships/slideLayout" Target="../slideLayouts/slideLayout96.xml"/><Relationship Id="rId10" Type="http://schemas.openxmlformats.org/officeDocument/2006/relationships/slideLayout" Target="../slideLayouts/slideLayout95.xml"/><Relationship Id="rId1"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a:p>
        </p:txBody>
      </p:sp>
      <p:pic>
        <p:nvPicPr>
          <p:cNvPr id="7" name="图片 1073743875" descr="学科网 zxxk.com"/>
          <p:cNvPicPr>
            <a:picLocks noChangeAspect="1"/>
          </p:cNvPicPr>
          <p:nvPr>
            <p:custDataLst>
              <p:tags r:id="rId20"/>
            </p:custDataLst>
          </p:nvPr>
        </p:nvPicPr>
        <p:blipFill>
          <a:blip r:embed="rId21" r:link="rId22"/>
          <a:stretch>
            <a:fillRect/>
          </a:stretch>
        </p:blipFill>
        <p:spPr>
          <a:xfrm>
            <a:off x="838200" y="365125"/>
            <a:ext cx="9525" cy="9525"/>
          </a:xfrm>
          <a:prstGeom prst="rect">
            <a:avLst/>
          </a:prstGeom>
          <a:noFill/>
          <a:ln>
            <a:noFill/>
            <a:miter lim="800000"/>
            <a:headEnd/>
            <a:tailEnd/>
          </a:ln>
        </p:spPr>
      </p:pic>
    </p:spTree>
    <p:custDataLst>
      <p:tags r:id="rId2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a:p>
        </p:txBody>
      </p:sp>
      <p:pic>
        <p:nvPicPr>
          <p:cNvPr id="7" name="图片 1073743875" descr="学科网 zxxk.com"/>
          <p:cNvPicPr>
            <a:picLocks noChangeAspect="1"/>
          </p:cNvPicPr>
          <p:nvPr>
            <p:custDataLst>
              <p:tags r:id="rId19"/>
            </p:custDataLst>
          </p:nvPr>
        </p:nvPicPr>
        <p:blipFill>
          <a:blip r:embed="rId20" r:link="rId21"/>
          <a:stretch>
            <a:fillRect/>
          </a:stretch>
        </p:blipFill>
        <p:spPr>
          <a:xfrm>
            <a:off x="838200" y="365125"/>
            <a:ext cx="9525" cy="9525"/>
          </a:xfrm>
          <a:prstGeom prst="rect">
            <a:avLst/>
          </a:prstGeom>
          <a:noFill/>
          <a:ln>
            <a:noFill/>
            <a:miter lim="800000"/>
            <a:headEnd/>
            <a:tailEnd/>
          </a:ln>
        </p:spPr>
      </p:pic>
      <p:pic>
        <p:nvPicPr>
          <p:cNvPr id="8" name="图片 1073743875" descr="学科网 zxxk.com"/>
          <p:cNvPicPr>
            <a:picLocks noChangeAspect="1"/>
          </p:cNvPicPr>
          <p:nvPr>
            <p:custDataLst>
              <p:tags r:id="rId22"/>
            </p:custDataLst>
          </p:nvPr>
        </p:nvPicPr>
        <p:blipFill>
          <a:blip r:embed="rId20" r:link="rId21"/>
          <a:stretch>
            <a:fillRect/>
          </a:stretch>
        </p:blipFill>
        <p:spPr>
          <a:xfrm>
            <a:off x="838200" y="365125"/>
            <a:ext cx="9525" cy="9525"/>
          </a:xfrm>
          <a:prstGeom prst="rect">
            <a:avLst/>
          </a:prstGeom>
          <a:noFill/>
          <a:ln>
            <a:noFill/>
            <a:miter lim="800000"/>
            <a:headEnd/>
            <a:tailEnd/>
          </a:ln>
        </p:spPr>
      </p:pic>
    </p:spTree>
    <p:custDataLst>
      <p:tags r:id="rId23"/>
    </p:custData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9"/>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30"/>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31"/>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32"/>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4"/>
            <p:custDataLst>
              <p:tags r:id="rId33"/>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pic>
        <p:nvPicPr>
          <p:cNvPr id="7" name="图片 1073743875" descr="D:\qq文件\712321467\Image\C2C\Image2\{75232B38-A165-1FB7-499C-2E1C792CACB5}.png"/>
          <p:cNvPicPr>
            <a:picLocks noChangeAspect="1"/>
          </p:cNvPicPr>
          <p:nvPr>
            <p:custDataLst>
              <p:tags r:id="rId34"/>
            </p:custDataLst>
          </p:nvPr>
        </p:nvPicPr>
        <p:blipFill>
          <a:blip r:embed="rId35" r:link="rId36"/>
          <a:stretch>
            <a:fillRect/>
          </a:stretch>
        </p:blipFill>
        <p:spPr>
          <a:xfrm>
            <a:off x="838200" y="365125"/>
            <a:ext cx="9525" cy="9525"/>
          </a:xfrm>
          <a:prstGeom prst="rect">
            <a:avLst/>
          </a:prstGeom>
          <a:noFill/>
          <a:ln>
            <a:noFill/>
            <a:miter lim="800000"/>
            <a:headEnd/>
            <a:tailEnd/>
          </a:ln>
        </p:spPr>
      </p:pic>
      <p:pic>
        <p:nvPicPr>
          <p:cNvPr id="8" name="图片 1073743875" descr="学科网 zxxk.com"/>
          <p:cNvPicPr>
            <a:picLocks noChangeAspect="1"/>
          </p:cNvPicPr>
          <p:nvPr>
            <p:custDataLst>
              <p:tags r:id="rId37"/>
            </p:custDataLst>
          </p:nvPr>
        </p:nvPicPr>
        <p:blipFill>
          <a:blip r:embed="rId35" r:link="rId36"/>
          <a:stretch>
            <a:fillRect/>
          </a:stretch>
        </p:blipFill>
        <p:spPr>
          <a:xfrm>
            <a:off x="838200" y="365125"/>
            <a:ext cx="9525" cy="9525"/>
          </a:xfrm>
          <a:prstGeom prst="rect">
            <a:avLst/>
          </a:prstGeom>
          <a:noFill/>
          <a:ln>
            <a:noFill/>
            <a:miter lim="800000"/>
            <a:headEnd/>
            <a:tailEnd/>
          </a:ln>
        </p:spPr>
      </p:pic>
      <p:pic>
        <p:nvPicPr>
          <p:cNvPr id="9" name="图片 1073743875" descr="学科网 zxxk.com"/>
          <p:cNvPicPr>
            <a:picLocks noChangeAspect="1"/>
          </p:cNvPicPr>
          <p:nvPr>
            <p:custDataLst>
              <p:tags r:id="rId38"/>
            </p:custDataLst>
          </p:nvPr>
        </p:nvPicPr>
        <p:blipFill>
          <a:blip r:embed="rId35" r:link="rId36"/>
          <a:stretch>
            <a:fillRect/>
          </a:stretch>
        </p:blipFill>
        <p:spPr>
          <a:xfrm>
            <a:off x="838200" y="365125"/>
            <a:ext cx="9525" cy="9525"/>
          </a:xfrm>
          <a:prstGeom prst="rect">
            <a:avLst/>
          </a:prstGeom>
          <a:noFill/>
          <a:ln>
            <a:noFill/>
            <a:miter lim="800000"/>
            <a:headEnd/>
            <a:tailEnd/>
          </a:ln>
        </p:spPr>
      </p:pic>
      <p:pic>
        <p:nvPicPr>
          <p:cNvPr id="10" name="图片 1073743875" descr="学科网 zxxk.com"/>
          <p:cNvPicPr>
            <a:picLocks noChangeAspect="1"/>
          </p:cNvPicPr>
          <p:nvPr>
            <p:custDataLst>
              <p:tags r:id="rId39"/>
            </p:custDataLst>
          </p:nvPr>
        </p:nvPicPr>
        <p:blipFill>
          <a:blip r:embed="rId35" r:link="rId36"/>
          <a:stretch>
            <a:fillRect/>
          </a:stretch>
        </p:blipFill>
        <p:spPr>
          <a:xfrm>
            <a:off x="838200" y="365125"/>
            <a:ext cx="9525" cy="9525"/>
          </a:xfrm>
          <a:prstGeom prst="rect">
            <a:avLst/>
          </a:prstGeom>
          <a:noFill/>
          <a:ln>
            <a:noFill/>
            <a:miter lim="800000"/>
            <a:headEnd/>
            <a:tailEnd/>
          </a:ln>
        </p:spPr>
      </p:pic>
    </p:spTree>
    <p:custDataLst>
      <p:tags r:id="rId40"/>
    </p:custData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31"/>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32"/>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33"/>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34"/>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4"/>
            <p:custDataLst>
              <p:tags r:id="rId35"/>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pic>
        <p:nvPicPr>
          <p:cNvPr id="7" name="图片 1073743875" descr="D:\qq文件\712321467\Image\C2C\Image2\{75232B38-A165-1FB7-499C-2E1C792CACB5}.png"/>
          <p:cNvPicPr>
            <a:picLocks noChangeAspect="1"/>
          </p:cNvPicPr>
          <p:nvPr>
            <p:custDataLst>
              <p:tags r:id="rId36"/>
            </p:custDataLst>
          </p:nvPr>
        </p:nvPicPr>
        <p:blipFill>
          <a:blip r:embed="rId37" r:link="rId38"/>
          <a:stretch>
            <a:fillRect/>
          </a:stretch>
        </p:blipFill>
        <p:spPr>
          <a:xfrm>
            <a:off x="838200" y="365125"/>
            <a:ext cx="9525" cy="9525"/>
          </a:xfrm>
          <a:prstGeom prst="rect">
            <a:avLst/>
          </a:prstGeom>
          <a:noFill/>
          <a:ln>
            <a:noFill/>
            <a:miter lim="800000"/>
            <a:headEnd/>
            <a:tailEnd/>
          </a:ln>
        </p:spPr>
      </p:pic>
      <p:pic>
        <p:nvPicPr>
          <p:cNvPr id="8" name="图片 1073743875" descr="学科网 zxxk.com"/>
          <p:cNvPicPr>
            <a:picLocks noChangeAspect="1"/>
          </p:cNvPicPr>
          <p:nvPr>
            <p:custDataLst>
              <p:tags r:id="rId39"/>
            </p:custDataLst>
          </p:nvPr>
        </p:nvPicPr>
        <p:blipFill>
          <a:blip r:embed="rId37" r:link="rId38"/>
          <a:stretch>
            <a:fillRect/>
          </a:stretch>
        </p:blipFill>
        <p:spPr>
          <a:xfrm>
            <a:off x="838200" y="365125"/>
            <a:ext cx="9525" cy="9525"/>
          </a:xfrm>
          <a:prstGeom prst="rect">
            <a:avLst/>
          </a:prstGeom>
          <a:noFill/>
          <a:ln>
            <a:noFill/>
            <a:miter lim="800000"/>
            <a:headEnd/>
            <a:tailEnd/>
          </a:ln>
        </p:spPr>
      </p:pic>
      <p:pic>
        <p:nvPicPr>
          <p:cNvPr id="9" name="图片 1073743875" descr="学科网 zxxk.com"/>
          <p:cNvPicPr>
            <a:picLocks noChangeAspect="1"/>
          </p:cNvPicPr>
          <p:nvPr>
            <p:custDataLst>
              <p:tags r:id="rId40"/>
            </p:custDataLst>
          </p:nvPr>
        </p:nvPicPr>
        <p:blipFill>
          <a:blip r:embed="rId37" r:link="rId38"/>
          <a:stretch>
            <a:fillRect/>
          </a:stretch>
        </p:blipFill>
        <p:spPr>
          <a:xfrm>
            <a:off x="838200" y="365125"/>
            <a:ext cx="9525" cy="9525"/>
          </a:xfrm>
          <a:prstGeom prst="rect">
            <a:avLst/>
          </a:prstGeom>
          <a:noFill/>
          <a:ln>
            <a:noFill/>
            <a:miter lim="800000"/>
            <a:headEnd/>
            <a:tailEnd/>
          </a:ln>
        </p:spPr>
      </p:pic>
      <p:pic>
        <p:nvPicPr>
          <p:cNvPr id="10" name="图片 1073743875" descr="学科网 zxxk.com"/>
          <p:cNvPicPr>
            <a:picLocks noChangeAspect="1"/>
          </p:cNvPicPr>
          <p:nvPr>
            <p:custDataLst>
              <p:tags r:id="rId41"/>
            </p:custDataLst>
          </p:nvPr>
        </p:nvPicPr>
        <p:blipFill>
          <a:blip r:embed="rId37" r:link="rId38"/>
          <a:stretch>
            <a:fillRect/>
          </a:stretch>
        </p:blipFill>
        <p:spPr>
          <a:xfrm>
            <a:off x="838200" y="365125"/>
            <a:ext cx="9525" cy="9525"/>
          </a:xfrm>
          <a:prstGeom prst="rect">
            <a:avLst/>
          </a:prstGeom>
          <a:noFill/>
          <a:ln>
            <a:noFill/>
            <a:miter lim="800000"/>
            <a:headEnd/>
            <a:tailEnd/>
          </a:ln>
        </p:spPr>
      </p:pic>
      <p:pic>
        <p:nvPicPr>
          <p:cNvPr id="11" name="图片 1073743875" descr="学科网 zxxk.com"/>
          <p:cNvPicPr>
            <a:picLocks noChangeAspect="1"/>
          </p:cNvPicPr>
          <p:nvPr>
            <p:custDataLst>
              <p:tags r:id="rId42"/>
            </p:custDataLst>
          </p:nvPr>
        </p:nvPicPr>
        <p:blipFill>
          <a:blip r:embed="rId37" r:link="rId38"/>
          <a:stretch>
            <a:fillRect/>
          </a:stretch>
        </p:blipFill>
        <p:spPr>
          <a:xfrm>
            <a:off x="838200" y="365125"/>
            <a:ext cx="9525" cy="9525"/>
          </a:xfrm>
          <a:prstGeom prst="rect">
            <a:avLst/>
          </a:prstGeom>
          <a:noFill/>
          <a:ln>
            <a:noFill/>
            <a:miter lim="800000"/>
            <a:headEnd/>
            <a:tailEnd/>
          </a:ln>
        </p:spPr>
      </p:pic>
      <p:pic>
        <p:nvPicPr>
          <p:cNvPr id="12" name="图片 1073743875" descr="学科网 zxxk.com"/>
          <p:cNvPicPr>
            <a:picLocks noChangeAspect="1"/>
          </p:cNvPicPr>
          <p:nvPr>
            <p:custDataLst>
              <p:tags r:id="rId43"/>
            </p:custDataLst>
          </p:nvPr>
        </p:nvPicPr>
        <p:blipFill>
          <a:blip r:embed="rId37" r:link="rId38"/>
          <a:stretch>
            <a:fillRect/>
          </a:stretch>
        </p:blipFill>
        <p:spPr>
          <a:xfrm>
            <a:off x="838200" y="365125"/>
            <a:ext cx="9525" cy="9525"/>
          </a:xfrm>
          <a:prstGeom prst="rect">
            <a:avLst/>
          </a:prstGeom>
          <a:noFill/>
          <a:ln>
            <a:noFill/>
            <a:miter lim="800000"/>
            <a:headEnd/>
            <a:tailEnd/>
          </a:ln>
        </p:spPr>
      </p:pic>
    </p:spTree>
    <p:custDataLst>
      <p:tags r:id="rId44"/>
    </p:custData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a:p>
        </p:txBody>
      </p:sp>
      <p:pic>
        <p:nvPicPr>
          <p:cNvPr id="7" name="图片 1073743875" descr="学科网 zxxk.com"/>
          <p:cNvPicPr>
            <a:picLocks noChangeAspect="1"/>
          </p:cNvPicPr>
          <p:nvPr>
            <p:custDataLst>
              <p:tags r:id="rId17"/>
            </p:custDataLst>
          </p:nvPr>
        </p:nvPicPr>
        <p:blipFill>
          <a:blip r:embed="rId18" r:link="rId19"/>
          <a:stretch>
            <a:fillRect/>
          </a:stretch>
        </p:blipFill>
        <p:spPr>
          <a:xfrm>
            <a:off x="838200" y="365125"/>
            <a:ext cx="9525" cy="9525"/>
          </a:xfrm>
          <a:prstGeom prst="rect">
            <a:avLst/>
          </a:prstGeom>
          <a:noFill/>
          <a:ln>
            <a:noFill/>
            <a:miter lim="800000"/>
            <a:headEnd/>
            <a:tailEnd/>
          </a:ln>
        </p:spPr>
      </p:pic>
      <p:pic>
        <p:nvPicPr>
          <p:cNvPr id="8" name="图片 1073743875" descr="学科网 zxxk.com"/>
          <p:cNvPicPr>
            <a:picLocks noChangeAspect="1"/>
          </p:cNvPicPr>
          <p:nvPr>
            <p:custDataLst>
              <p:tags r:id="rId20"/>
            </p:custDataLst>
          </p:nvPr>
        </p:nvPicPr>
        <p:blipFill>
          <a:blip r:embed="rId18" r:link="rId19"/>
          <a:stretch>
            <a:fillRect/>
          </a:stretch>
        </p:blipFill>
        <p:spPr>
          <a:xfrm>
            <a:off x="838200" y="365125"/>
            <a:ext cx="9525" cy="9525"/>
          </a:xfrm>
          <a:prstGeom prst="rect">
            <a:avLst/>
          </a:prstGeom>
          <a:noFill/>
          <a:ln>
            <a:noFill/>
            <a:miter lim="800000"/>
            <a:headEnd/>
            <a:tailEnd/>
          </a:ln>
        </p:spPr>
      </p:pic>
    </p:spTree>
    <p:custDataLst>
      <p:tags r:id="rId21"/>
    </p:custData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86.xml"/><Relationship Id="rId4" Type="http://schemas.openxmlformats.org/officeDocument/2006/relationships/tags" Target="../tags/tag534.xml"/><Relationship Id="rId3" Type="http://schemas.openxmlformats.org/officeDocument/2006/relationships/tags" Target="../tags/tag533.xml"/><Relationship Id="rId2" Type="http://schemas.openxmlformats.org/officeDocument/2006/relationships/image" Target="../media/image2.png"/><Relationship Id="rId1" Type="http://schemas.openxmlformats.org/officeDocument/2006/relationships/tags" Target="../tags/tag532.xml"/></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tags" Target="../tags/tag610.xml"/><Relationship Id="rId7" Type="http://schemas.openxmlformats.org/officeDocument/2006/relationships/tags" Target="../tags/tag609.xml"/><Relationship Id="rId6" Type="http://schemas.openxmlformats.org/officeDocument/2006/relationships/image" Target="../media/image9.png"/><Relationship Id="rId5" Type="http://schemas.openxmlformats.org/officeDocument/2006/relationships/tags" Target="../tags/tag608.xml"/><Relationship Id="rId4" Type="http://schemas.openxmlformats.org/officeDocument/2006/relationships/tags" Target="../tags/tag607.xml"/><Relationship Id="rId3" Type="http://schemas.openxmlformats.org/officeDocument/2006/relationships/tags" Target="../tags/tag606.xml"/><Relationship Id="rId2" Type="http://schemas.openxmlformats.org/officeDocument/2006/relationships/tags" Target="../tags/tag605.xml"/><Relationship Id="rId1" Type="http://schemas.openxmlformats.org/officeDocument/2006/relationships/tags" Target="../tags/tag604.xml"/></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34.xml"/><Relationship Id="rId6" Type="http://schemas.openxmlformats.org/officeDocument/2006/relationships/tags" Target="../tags/tag616.xml"/><Relationship Id="rId5" Type="http://schemas.openxmlformats.org/officeDocument/2006/relationships/tags" Target="../tags/tag615.xml"/><Relationship Id="rId4" Type="http://schemas.openxmlformats.org/officeDocument/2006/relationships/tags" Target="../tags/tag614.xml"/><Relationship Id="rId3" Type="http://schemas.openxmlformats.org/officeDocument/2006/relationships/tags" Target="../tags/tag613.xml"/><Relationship Id="rId2" Type="http://schemas.openxmlformats.org/officeDocument/2006/relationships/tags" Target="../tags/tag612.xml"/><Relationship Id="rId1" Type="http://schemas.openxmlformats.org/officeDocument/2006/relationships/tags" Target="../tags/tag611.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tags" Target="../tags/tag619.xml"/><Relationship Id="rId2" Type="http://schemas.openxmlformats.org/officeDocument/2006/relationships/tags" Target="../tags/tag618.xml"/><Relationship Id="rId1" Type="http://schemas.openxmlformats.org/officeDocument/2006/relationships/tags" Target="../tags/tag617.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tags" Target="../tags/tag622.xml"/><Relationship Id="rId2" Type="http://schemas.openxmlformats.org/officeDocument/2006/relationships/tags" Target="../tags/tag621.xml"/><Relationship Id="rId1" Type="http://schemas.openxmlformats.org/officeDocument/2006/relationships/tags" Target="../tags/tag62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24.xml"/><Relationship Id="rId1" Type="http://schemas.openxmlformats.org/officeDocument/2006/relationships/tags" Target="../tags/tag623.xml"/></Relationships>
</file>

<file path=ppt/slides/_rels/slide2.xml.rels><?xml version="1.0" encoding="UTF-8" standalone="yes"?>
<Relationships xmlns="http://schemas.openxmlformats.org/package/2006/relationships"><Relationship Id="rId9" Type="http://schemas.openxmlformats.org/officeDocument/2006/relationships/tags" Target="../tags/tag540.xml"/><Relationship Id="rId8" Type="http://schemas.openxmlformats.org/officeDocument/2006/relationships/tags" Target="../tags/tag539.xml"/><Relationship Id="rId7" Type="http://schemas.openxmlformats.org/officeDocument/2006/relationships/tags" Target="../tags/tag538.xml"/><Relationship Id="rId6" Type="http://schemas.openxmlformats.org/officeDocument/2006/relationships/tags" Target="../tags/tag537.xml"/><Relationship Id="rId5" Type="http://schemas.openxmlformats.org/officeDocument/2006/relationships/tags" Target="../tags/tag536.xml"/><Relationship Id="rId4" Type="http://schemas.openxmlformats.org/officeDocument/2006/relationships/image" Target="../media/image3.png"/><Relationship Id="rId3" Type="http://schemas.openxmlformats.org/officeDocument/2006/relationships/tags" Target="../tags/tag535.xml"/><Relationship Id="rId2" Type="http://schemas.microsoft.com/office/2007/relationships/media" Target="../media/media1.mp4"/><Relationship Id="rId10" Type="http://schemas.openxmlformats.org/officeDocument/2006/relationships/slideLayout" Target="../slideLayouts/slideLayout57.xml"/><Relationship Id="rId1" Type="http://schemas.openxmlformats.org/officeDocument/2006/relationships/video" Target="../media/media1.mp4"/></Relationships>
</file>

<file path=ppt/slides/_rels/slide3.xml.rels><?xml version="1.0" encoding="UTF-8" standalone="yes"?>
<Relationships xmlns="http://schemas.openxmlformats.org/package/2006/relationships"><Relationship Id="rId9" Type="http://schemas.openxmlformats.org/officeDocument/2006/relationships/tags" Target="../tags/tag548.xml"/><Relationship Id="rId8" Type="http://schemas.openxmlformats.org/officeDocument/2006/relationships/tags" Target="../tags/tag547.xml"/><Relationship Id="rId7" Type="http://schemas.openxmlformats.org/officeDocument/2006/relationships/tags" Target="../tags/tag546.xml"/><Relationship Id="rId6" Type="http://schemas.openxmlformats.org/officeDocument/2006/relationships/tags" Target="../tags/tag545.xml"/><Relationship Id="rId5" Type="http://schemas.openxmlformats.org/officeDocument/2006/relationships/image" Target="../media/image4.png"/><Relationship Id="rId4" Type="http://schemas.openxmlformats.org/officeDocument/2006/relationships/tags" Target="../tags/tag544.xml"/><Relationship Id="rId3" Type="http://schemas.openxmlformats.org/officeDocument/2006/relationships/tags" Target="../tags/tag543.xml"/><Relationship Id="rId25" Type="http://schemas.openxmlformats.org/officeDocument/2006/relationships/slideLayout" Target="../slideLayouts/slideLayout62.xml"/><Relationship Id="rId24" Type="http://schemas.openxmlformats.org/officeDocument/2006/relationships/tags" Target="../tags/tag562.xml"/><Relationship Id="rId23" Type="http://schemas.openxmlformats.org/officeDocument/2006/relationships/image" Target="../media/image5.png"/><Relationship Id="rId22" Type="http://schemas.openxmlformats.org/officeDocument/2006/relationships/tags" Target="../tags/tag561.xml"/><Relationship Id="rId21" Type="http://schemas.openxmlformats.org/officeDocument/2006/relationships/tags" Target="../tags/tag560.xml"/><Relationship Id="rId20" Type="http://schemas.openxmlformats.org/officeDocument/2006/relationships/tags" Target="../tags/tag559.xml"/><Relationship Id="rId2" Type="http://schemas.openxmlformats.org/officeDocument/2006/relationships/tags" Target="../tags/tag542.xml"/><Relationship Id="rId19" Type="http://schemas.openxmlformats.org/officeDocument/2006/relationships/tags" Target="../tags/tag558.xml"/><Relationship Id="rId18" Type="http://schemas.openxmlformats.org/officeDocument/2006/relationships/tags" Target="../tags/tag557.xml"/><Relationship Id="rId17" Type="http://schemas.openxmlformats.org/officeDocument/2006/relationships/tags" Target="../tags/tag556.xml"/><Relationship Id="rId16" Type="http://schemas.openxmlformats.org/officeDocument/2006/relationships/tags" Target="../tags/tag555.xml"/><Relationship Id="rId15" Type="http://schemas.openxmlformats.org/officeDocument/2006/relationships/tags" Target="../tags/tag554.xml"/><Relationship Id="rId14" Type="http://schemas.openxmlformats.org/officeDocument/2006/relationships/tags" Target="../tags/tag553.xml"/><Relationship Id="rId13" Type="http://schemas.openxmlformats.org/officeDocument/2006/relationships/tags" Target="../tags/tag552.xml"/><Relationship Id="rId12" Type="http://schemas.openxmlformats.org/officeDocument/2006/relationships/tags" Target="../tags/tag551.xml"/><Relationship Id="rId11" Type="http://schemas.openxmlformats.org/officeDocument/2006/relationships/tags" Target="../tags/tag550.xml"/><Relationship Id="rId10" Type="http://schemas.openxmlformats.org/officeDocument/2006/relationships/tags" Target="../tags/tag549.xml"/><Relationship Id="rId1" Type="http://schemas.openxmlformats.org/officeDocument/2006/relationships/tags" Target="../tags/tag541.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7.xml"/><Relationship Id="rId5" Type="http://schemas.openxmlformats.org/officeDocument/2006/relationships/tags" Target="../tags/tag567.xml"/><Relationship Id="rId4" Type="http://schemas.openxmlformats.org/officeDocument/2006/relationships/tags" Target="../tags/tag566.xml"/><Relationship Id="rId3" Type="http://schemas.openxmlformats.org/officeDocument/2006/relationships/tags" Target="../tags/tag565.xml"/><Relationship Id="rId2" Type="http://schemas.openxmlformats.org/officeDocument/2006/relationships/tags" Target="../tags/tag564.xml"/><Relationship Id="rId1" Type="http://schemas.openxmlformats.org/officeDocument/2006/relationships/tags" Target="../tags/tag563.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7.xml"/><Relationship Id="rId7" Type="http://schemas.openxmlformats.org/officeDocument/2006/relationships/tags" Target="../tags/tag573.xml"/><Relationship Id="rId6" Type="http://schemas.openxmlformats.org/officeDocument/2006/relationships/tags" Target="../tags/tag572.xml"/><Relationship Id="rId5" Type="http://schemas.openxmlformats.org/officeDocument/2006/relationships/image" Target="../media/image6.jpeg"/><Relationship Id="rId4" Type="http://schemas.openxmlformats.org/officeDocument/2006/relationships/tags" Target="../tags/tag571.xml"/><Relationship Id="rId3" Type="http://schemas.openxmlformats.org/officeDocument/2006/relationships/tags" Target="../tags/tag570.xml"/><Relationship Id="rId2" Type="http://schemas.openxmlformats.org/officeDocument/2006/relationships/tags" Target="../tags/tag569.xml"/><Relationship Id="rId1" Type="http://schemas.openxmlformats.org/officeDocument/2006/relationships/tags" Target="../tags/tag568.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7.xml"/><Relationship Id="rId7" Type="http://schemas.openxmlformats.org/officeDocument/2006/relationships/tags" Target="../tags/tag579.xml"/><Relationship Id="rId6" Type="http://schemas.openxmlformats.org/officeDocument/2006/relationships/tags" Target="../tags/tag578.xml"/><Relationship Id="rId5" Type="http://schemas.openxmlformats.org/officeDocument/2006/relationships/image" Target="../media/image7.jpeg"/><Relationship Id="rId4" Type="http://schemas.openxmlformats.org/officeDocument/2006/relationships/tags" Target="../tags/tag577.xml"/><Relationship Id="rId3" Type="http://schemas.openxmlformats.org/officeDocument/2006/relationships/tags" Target="../tags/tag576.xml"/><Relationship Id="rId2" Type="http://schemas.openxmlformats.org/officeDocument/2006/relationships/tags" Target="../tags/tag575.xml"/><Relationship Id="rId1" Type="http://schemas.openxmlformats.org/officeDocument/2006/relationships/tags" Target="../tags/tag574.xml"/></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6.xml"/><Relationship Id="rId5" Type="http://schemas.openxmlformats.org/officeDocument/2006/relationships/tags" Target="../tags/tag584.xml"/><Relationship Id="rId4" Type="http://schemas.openxmlformats.org/officeDocument/2006/relationships/tags" Target="../tags/tag583.xml"/><Relationship Id="rId3" Type="http://schemas.openxmlformats.org/officeDocument/2006/relationships/tags" Target="../tags/tag582.xml"/><Relationship Id="rId2" Type="http://schemas.openxmlformats.org/officeDocument/2006/relationships/tags" Target="../tags/tag581.xml"/><Relationship Id="rId1" Type="http://schemas.openxmlformats.org/officeDocument/2006/relationships/tags" Target="../tags/tag580.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589.xml"/><Relationship Id="rId2" Type="http://schemas.openxmlformats.org/officeDocument/2006/relationships/tags" Target="../tags/tag588.xml"/><Relationship Id="rId1" Type="http://schemas.openxmlformats.org/officeDocument/2006/relationships/tags" Target="../tags/tag587.xml"/></Relationships>
</file>

<file path=ppt/slides/_rels/slide9.xml.rels><?xml version="1.0" encoding="UTF-8" standalone="yes"?>
<Relationships xmlns="http://schemas.openxmlformats.org/package/2006/relationships"><Relationship Id="rId9" Type="http://schemas.openxmlformats.org/officeDocument/2006/relationships/tags" Target="../tags/tag598.xml"/><Relationship Id="rId8" Type="http://schemas.openxmlformats.org/officeDocument/2006/relationships/tags" Target="../tags/tag597.xml"/><Relationship Id="rId7" Type="http://schemas.openxmlformats.org/officeDocument/2006/relationships/tags" Target="../tags/tag596.xml"/><Relationship Id="rId6" Type="http://schemas.openxmlformats.org/officeDocument/2006/relationships/tags" Target="../tags/tag595.xml"/><Relationship Id="rId5" Type="http://schemas.openxmlformats.org/officeDocument/2006/relationships/tags" Target="../tags/tag594.xml"/><Relationship Id="rId4" Type="http://schemas.openxmlformats.org/officeDocument/2006/relationships/tags" Target="../tags/tag593.xml"/><Relationship Id="rId3" Type="http://schemas.openxmlformats.org/officeDocument/2006/relationships/tags" Target="../tags/tag592.xml"/><Relationship Id="rId2" Type="http://schemas.openxmlformats.org/officeDocument/2006/relationships/tags" Target="../tags/tag591.xml"/><Relationship Id="rId16" Type="http://schemas.openxmlformats.org/officeDocument/2006/relationships/slideLayout" Target="../slideLayouts/slideLayout87.xml"/><Relationship Id="rId15" Type="http://schemas.openxmlformats.org/officeDocument/2006/relationships/image" Target="../media/image8.png"/><Relationship Id="rId14" Type="http://schemas.openxmlformats.org/officeDocument/2006/relationships/tags" Target="../tags/tag603.xml"/><Relationship Id="rId13" Type="http://schemas.openxmlformats.org/officeDocument/2006/relationships/tags" Target="../tags/tag602.xml"/><Relationship Id="rId12" Type="http://schemas.openxmlformats.org/officeDocument/2006/relationships/tags" Target="../tags/tag601.xml"/><Relationship Id="rId11" Type="http://schemas.openxmlformats.org/officeDocument/2006/relationships/tags" Target="../tags/tag600.xml"/><Relationship Id="rId10" Type="http://schemas.openxmlformats.org/officeDocument/2006/relationships/tags" Target="../tags/tag599.xml"/><Relationship Id="rId1" Type="http://schemas.openxmlformats.org/officeDocument/2006/relationships/tags" Target="../tags/tag5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2"/>
          <a:stretch>
            <a:fillRect/>
          </a:stretch>
        </p:blipFill>
        <p:spPr>
          <a:xfrm>
            <a:off x="0" y="0"/>
            <a:ext cx="12195175" cy="6858000"/>
          </a:xfrm>
          <a:prstGeom prst="rect">
            <a:avLst/>
          </a:prstGeom>
        </p:spPr>
      </p:pic>
      <p:sp>
        <p:nvSpPr>
          <p:cNvPr id="7" name="文本框 6"/>
          <p:cNvSpPr txBox="1"/>
          <p:nvPr>
            <p:custDataLst>
              <p:tags r:id="rId3"/>
            </p:custDataLst>
          </p:nvPr>
        </p:nvSpPr>
        <p:spPr>
          <a:xfrm>
            <a:off x="77470" y="2379980"/>
            <a:ext cx="6186170" cy="2799715"/>
          </a:xfrm>
          <a:prstGeom prst="rect">
            <a:avLst/>
          </a:prstGeom>
          <a:noFill/>
        </p:spPr>
        <p:txBody>
          <a:bodyPr wrap="square" rtlCol="0">
            <a:spAutoFit/>
          </a:bodyPr>
          <a:lstStyle/>
          <a:p>
            <a:r>
              <a:rPr lang="zh-CN" altLang="en-US" sz="8800" b="1">
                <a:solidFill>
                  <a:schemeClr val="bg1"/>
                </a:solidFill>
                <a:latin typeface="微软雅黑" panose="020B0503020204020204" charset="-122"/>
                <a:ea typeface="微软雅黑" panose="020B0503020204020204" charset="-122"/>
                <a:cs typeface="微软雅黑" panose="020B0503020204020204" charset="-122"/>
              </a:rPr>
              <a:t>权利行使</a:t>
            </a:r>
            <a:r>
              <a:rPr lang="en-US" altLang="zh-CN" sz="8800" b="1">
                <a:solidFill>
                  <a:schemeClr val="bg1"/>
                </a:solidFill>
                <a:latin typeface="微软雅黑" panose="020B0503020204020204" charset="-122"/>
                <a:ea typeface="微软雅黑" panose="020B0503020204020204" charset="-122"/>
                <a:cs typeface="微软雅黑" panose="020B0503020204020204" charset="-122"/>
              </a:rPr>
              <a:t>            </a:t>
            </a:r>
            <a:endParaRPr lang="en-US" altLang="zh-CN" sz="8800" b="1">
              <a:solidFill>
                <a:schemeClr val="bg1"/>
              </a:solidFill>
              <a:latin typeface="微软雅黑" panose="020B0503020204020204" charset="-122"/>
              <a:ea typeface="微软雅黑" panose="020B0503020204020204" charset="-122"/>
              <a:cs typeface="微软雅黑" panose="020B0503020204020204" charset="-122"/>
            </a:endParaRPr>
          </a:p>
          <a:p>
            <a:r>
              <a:rPr lang="zh-CN" altLang="en-US" sz="8800" b="1">
                <a:solidFill>
                  <a:schemeClr val="bg1"/>
                </a:solidFill>
                <a:latin typeface="微软雅黑" panose="020B0503020204020204" charset="-122"/>
                <a:ea typeface="微软雅黑" panose="020B0503020204020204" charset="-122"/>
                <a:cs typeface="微软雅黑" panose="020B0503020204020204" charset="-122"/>
              </a:rPr>
              <a:t>注意界限</a:t>
            </a:r>
            <a:endParaRPr lang="zh-CN" altLang="en-US" sz="8800" b="1">
              <a:solidFill>
                <a:schemeClr val="bg1"/>
              </a:solidFill>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10" name=""/>
        <p:cNvGrpSpPr/>
        <p:nvPr/>
      </p:nvGrpSpPr>
      <p:grpSpPr>
        <a:xfrm>
          <a:off x="0" y="0"/>
          <a:ext cx="0" cy="0"/>
          <a:chOff x="0" y="0"/>
          <a:chExt cx="0" cy="0"/>
        </a:xfrm>
      </p:grpSpPr>
      <p:sp>
        <p:nvSpPr>
          <p:cNvPr id="1048618" name="任意多边形: 形状 11"/>
          <p:cNvSpPr/>
          <p:nvPr userDrawn="1">
            <p:custDataLst>
              <p:tags r:id="rId1"/>
            </p:custDataLst>
          </p:nvPr>
        </p:nvSpPr>
        <p:spPr>
          <a:xfrm>
            <a:off x="11171697" y="-702945"/>
            <a:ext cx="876605" cy="502292"/>
          </a:xfrm>
          <a:custGeom>
            <a:avLst/>
            <a:gdLst>
              <a:gd name="connsiteX0" fmla="*/ 978674 w 1363360"/>
              <a:gd name="connsiteY0" fmla="*/ 0 h 781201"/>
              <a:gd name="connsiteX1" fmla="*/ 1363360 w 1363360"/>
              <a:gd name="connsiteY1" fmla="*/ 0 h 781201"/>
              <a:gd name="connsiteX2" fmla="*/ 919286 w 1363360"/>
              <a:gd name="connsiteY2" fmla="*/ 781201 h 781201"/>
              <a:gd name="connsiteX3" fmla="*/ 534600 w 1363360"/>
              <a:gd name="connsiteY3" fmla="*/ 781201 h 781201"/>
              <a:gd name="connsiteX4" fmla="*/ 444074 w 1363360"/>
              <a:gd name="connsiteY4" fmla="*/ 0 h 781201"/>
              <a:gd name="connsiteX5" fmla="*/ 828760 w 1363360"/>
              <a:gd name="connsiteY5" fmla="*/ 0 h 781201"/>
              <a:gd name="connsiteX6" fmla="*/ 384686 w 1363360"/>
              <a:gd name="connsiteY6" fmla="*/ 781201 h 781201"/>
              <a:gd name="connsiteX7" fmla="*/ 0 w 1363360"/>
              <a:gd name="connsiteY7" fmla="*/ 781201 h 78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3360" h="781201">
                <a:moveTo>
                  <a:pt x="978674" y="0"/>
                </a:moveTo>
                <a:lnTo>
                  <a:pt x="1363360" y="0"/>
                </a:lnTo>
                <a:lnTo>
                  <a:pt x="919286" y="781201"/>
                </a:lnTo>
                <a:lnTo>
                  <a:pt x="534600" y="781201"/>
                </a:lnTo>
                <a:close/>
                <a:moveTo>
                  <a:pt x="444074" y="0"/>
                </a:moveTo>
                <a:lnTo>
                  <a:pt x="828760" y="0"/>
                </a:lnTo>
                <a:lnTo>
                  <a:pt x="384686" y="781201"/>
                </a:lnTo>
                <a:lnTo>
                  <a:pt x="0" y="781201"/>
                </a:lnTo>
                <a:close/>
              </a:path>
            </a:pathLst>
          </a:custGeom>
          <a:solidFill>
            <a:schemeClr val="dk1">
              <a:lumMod val="85000"/>
              <a:lumOff val="15000"/>
              <a:alpha val="30000"/>
            </a:schemeClr>
          </a:solidFill>
          <a:ln>
            <a:noFill/>
          </a:ln>
          <a:effectLst>
            <a:outerShdw blurRad="330200" dist="2413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latin typeface="微软雅黑" panose="020B0503020204020204" charset="-122"/>
              <a:cs typeface="微软雅黑" panose="020B0503020204020204" charset="-122"/>
            </a:endParaRPr>
          </a:p>
        </p:txBody>
      </p:sp>
      <p:sp>
        <p:nvSpPr>
          <p:cNvPr id="1048619" name="任意多边形: 形状 30"/>
          <p:cNvSpPr/>
          <p:nvPr>
            <p:custDataLst>
              <p:tags r:id="rId2"/>
            </p:custDataLst>
          </p:nvPr>
        </p:nvSpPr>
        <p:spPr>
          <a:xfrm>
            <a:off x="4972050" y="-702945"/>
            <a:ext cx="7219950" cy="6098540"/>
          </a:xfrm>
          <a:custGeom>
            <a:avLst/>
            <a:gdLst>
              <a:gd name="connsiteX0" fmla="*/ 6991350 w 9821635"/>
              <a:gd name="connsiteY0" fmla="*/ 0 h 6991350"/>
              <a:gd name="connsiteX1" fmla="*/ 9821635 w 9821635"/>
              <a:gd name="connsiteY1" fmla="*/ 0 h 6991350"/>
              <a:gd name="connsiteX2" fmla="*/ 9821635 w 9821635"/>
              <a:gd name="connsiteY2" fmla="*/ 6991350 h 6991350"/>
              <a:gd name="connsiteX3" fmla="*/ 0 w 9821635"/>
              <a:gd name="connsiteY3" fmla="*/ 6991350 h 6991350"/>
            </a:gdLst>
            <a:ahLst/>
            <a:cxnLst>
              <a:cxn ang="0">
                <a:pos x="connsiteX0" y="connsiteY0"/>
              </a:cxn>
              <a:cxn ang="0">
                <a:pos x="connsiteX1" y="connsiteY1"/>
              </a:cxn>
              <a:cxn ang="0">
                <a:pos x="connsiteX2" y="connsiteY2"/>
              </a:cxn>
              <a:cxn ang="0">
                <a:pos x="connsiteX3" y="connsiteY3"/>
              </a:cxn>
            </a:cxnLst>
            <a:rect l="l" t="t" r="r" b="b"/>
            <a:pathLst>
              <a:path w="9821635" h="6991350">
                <a:moveTo>
                  <a:pt x="6991350" y="0"/>
                </a:moveTo>
                <a:lnTo>
                  <a:pt x="9821635" y="0"/>
                </a:lnTo>
                <a:lnTo>
                  <a:pt x="9821635" y="6991350"/>
                </a:lnTo>
                <a:lnTo>
                  <a:pt x="0" y="6991350"/>
                </a:lnTo>
                <a:close/>
              </a:path>
            </a:pathLst>
          </a:custGeom>
          <a:pattFill prst="ltHorz">
            <a:fgClr>
              <a:schemeClr val="lt1">
                <a:lumMod val="95000"/>
              </a:schemeClr>
            </a:fgClr>
            <a:bgClr>
              <a:schemeClr val="l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charset="-122"/>
              <a:cs typeface="微软雅黑" panose="020B0503020204020204" charset="-122"/>
            </a:endParaRPr>
          </a:p>
        </p:txBody>
      </p:sp>
      <p:sp>
        <p:nvSpPr>
          <p:cNvPr id="1048621" name="文本框 2"/>
          <p:cNvSpPr txBox="1"/>
          <p:nvPr>
            <p:custDataLst>
              <p:tags r:id="rId3"/>
            </p:custDataLst>
          </p:nvPr>
        </p:nvSpPr>
        <p:spPr>
          <a:xfrm>
            <a:off x="4535805" y="916940"/>
            <a:ext cx="6942455" cy="4573270"/>
          </a:xfrm>
          <a:prstGeom prst="rect">
            <a:avLst/>
          </a:prstGeom>
          <a:noFill/>
        </p:spPr>
        <p:txBody>
          <a:bodyPr wrap="square" lIns="91440" tIns="45720" rIns="91440" bIns="45720" rtlCol="0">
            <a:noAutofit/>
          </a:bodyPr>
          <a:lstStyle>
            <a:defPPr>
              <a:defRPr lang="zh-CN"/>
            </a:defPPr>
            <a:lvl1pPr fontAlgn="auto">
              <a:lnSpc>
                <a:spcPct val="130000"/>
              </a:lnSpc>
              <a:spcAft>
                <a:spcPts val="1000"/>
              </a:spcAft>
              <a:defRPr sz="1600" spc="150"/>
            </a:lvl1pPr>
          </a:lstStyle>
          <a:p>
            <a:pPr marL="330200" lvl="0" indent="-330200" algn="just" fontAlgn="ctr">
              <a:lnSpc>
                <a:spcPct val="110000"/>
              </a:lnSpc>
              <a:spcBef>
                <a:spcPct val="0"/>
              </a:spcBef>
              <a:spcAft>
                <a:spcPts val="800"/>
              </a:spcAft>
              <a:buSzTx/>
              <a:buFont typeface="Wingdings" panose="05000000000000000000" charset="0"/>
              <a:buChar char="l"/>
            </a:pPr>
            <a:r>
              <a:rPr lang="en-US" altLang="zh-CN" sz="2400" b="1" spc="20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2023年12月28日，北京市第三中级人民法院</a:t>
            </a:r>
            <a:r>
              <a:rPr lang="zh-CN" altLang="en-US" sz="2400" b="1" spc="20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审理了</a:t>
            </a:r>
            <a:r>
              <a:rPr lang="en-US" altLang="zh-CN" sz="2400" b="1" spc="20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一起相邻关系纠纷</a:t>
            </a:r>
            <a:endParaRPr lang="en-US" altLang="zh-CN" sz="2400" b="1" spc="20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a:p>
            <a:pPr marL="330200" lvl="0" indent="-330200" algn="just" fontAlgn="ctr">
              <a:lnSpc>
                <a:spcPct val="110000"/>
              </a:lnSpc>
              <a:spcBef>
                <a:spcPct val="0"/>
              </a:spcBef>
              <a:spcAft>
                <a:spcPts val="800"/>
              </a:spcAft>
              <a:buSzTx/>
              <a:buFont typeface="Wingdings" panose="05000000000000000000" charset="0"/>
              <a:buChar char="l"/>
            </a:pPr>
            <a:r>
              <a:rPr lang="en-US" altLang="zh-CN" sz="2400" b="1" spc="20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rPr>
              <a:t>此前，</a:t>
            </a:r>
            <a:r>
              <a:rPr lang="zh-CN" altLang="en-US" sz="2400" b="1" spc="20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rPr>
              <a:t>原告</a:t>
            </a:r>
            <a:r>
              <a:rPr lang="en-US" altLang="zh-CN" sz="2400" b="1" spc="20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rPr>
              <a:t>发现家里漏水，便上楼查看，不料竟发现本是厨房的面积变成了卫生间。这让张先生一家觉得难以接受，“</a:t>
            </a:r>
            <a:r>
              <a:rPr lang="zh-CN" altLang="en-US" sz="2400" b="1" spc="20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rPr>
              <a:t>我在楼上炒菜，他在</a:t>
            </a:r>
            <a:r>
              <a:rPr lang="en-US" altLang="zh-CN" sz="2400" b="1" spc="20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rPr>
              <a:t>上面</a:t>
            </a:r>
            <a:r>
              <a:rPr lang="zh-CN" altLang="en-US" sz="2400" b="1" spc="20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rPr>
              <a:t>上</a:t>
            </a:r>
            <a:r>
              <a:rPr lang="en-US" altLang="zh-CN" sz="2400" b="1" spc="20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rPr>
              <a:t>厕所，这事情放谁身上也忍不了”。因协商未果，张先生将楼上住户高先生诉至法院，要求对方恢复房屋结构布局。 </a:t>
            </a:r>
            <a:endParaRPr lang="en-US" altLang="zh-CN" sz="2400" b="1" spc="20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marL="330200" lvl="0" indent="-330200" algn="just" fontAlgn="ctr">
              <a:lnSpc>
                <a:spcPct val="110000"/>
              </a:lnSpc>
              <a:spcBef>
                <a:spcPct val="0"/>
              </a:spcBef>
              <a:spcAft>
                <a:spcPts val="800"/>
              </a:spcAft>
              <a:buSzTx/>
              <a:buFont typeface="Wingdings" panose="05000000000000000000" charset="0"/>
              <a:buChar char="l"/>
            </a:pPr>
            <a:r>
              <a:rPr lang="zh-CN" altLang="en-US" sz="2400" b="1" spc="20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rPr>
              <a:t>被告称</a:t>
            </a:r>
            <a:r>
              <a:rPr lang="en-US" altLang="zh-CN" sz="2400" b="1" spc="20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400" b="1" spc="20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rPr>
              <a:t>房子是我买的</a:t>
            </a:r>
            <a:r>
              <a:rPr lang="en-US" altLang="zh-CN" sz="2400" b="1" spc="20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400" b="1" spc="20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rPr>
              <a:t>我有产权，我有权</a:t>
            </a:r>
            <a:r>
              <a:rPr lang="en-US" altLang="zh-CN" sz="2400" b="1" spc="20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rPr>
              <a:t>对房屋格局进行过改造”。</a:t>
            </a:r>
            <a:endParaRPr lang="en-US" altLang="zh-CN" sz="2400" b="1" spc="20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048622" name="文本框 8"/>
          <p:cNvSpPr txBox="1"/>
          <p:nvPr>
            <p:custDataLst>
              <p:tags r:id="rId4"/>
            </p:custDataLst>
          </p:nvPr>
        </p:nvSpPr>
        <p:spPr>
          <a:xfrm>
            <a:off x="5041900" y="76835"/>
            <a:ext cx="5174615" cy="624840"/>
          </a:xfrm>
          <a:prstGeom prst="rect">
            <a:avLst/>
          </a:prstGeom>
          <a:solidFill>
            <a:srgbClr val="FFA50F"/>
          </a:solidFill>
        </p:spPr>
        <p:txBody>
          <a:bodyPr wrap="square" lIns="91440" tIns="45720" rIns="91440" bIns="45720" rtlCol="0"/>
          <a:lstStyle/>
          <a:p>
            <a:pPr algn="ctr">
              <a:lnSpc>
                <a:spcPct val="110000"/>
              </a:lnSpc>
            </a:pPr>
            <a:r>
              <a:rPr lang="zh-CN" sz="2800" b="1" spc="200">
                <a:solidFill>
                  <a:schemeClr val="bg1"/>
                </a:solidFill>
                <a:latin typeface="微软雅黑" panose="020B0503020204020204" charset="-122"/>
                <a:ea typeface="微软雅黑" panose="020B0503020204020204" charset="-122"/>
                <a:cs typeface="微软雅黑" panose="020B0503020204020204" charset="-122"/>
                <a:sym typeface="+mn-ea"/>
              </a:rPr>
              <a:t>奇葩，</a:t>
            </a:r>
            <a:r>
              <a:rPr sz="2800" b="1" spc="200">
                <a:solidFill>
                  <a:schemeClr val="bg1"/>
                </a:solidFill>
                <a:latin typeface="微软雅黑" panose="020B0503020204020204" charset="-122"/>
                <a:ea typeface="微软雅黑" panose="020B0503020204020204" charset="-122"/>
                <a:cs typeface="微软雅黑" panose="020B0503020204020204" charset="-122"/>
                <a:sym typeface="+mn-ea"/>
              </a:rPr>
              <a:t>楼上厨房改厕所</a:t>
            </a:r>
            <a:endParaRPr sz="2800" b="1" spc="20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custDataLst>
              <p:tags r:id="rId5"/>
            </p:custDataLst>
          </p:nvPr>
        </p:nvPicPr>
        <p:blipFill>
          <a:blip r:embed="rId6"/>
          <a:stretch>
            <a:fillRect/>
          </a:stretch>
        </p:blipFill>
        <p:spPr>
          <a:xfrm>
            <a:off x="377190" y="165100"/>
            <a:ext cx="3857625" cy="4848225"/>
          </a:xfrm>
          <a:prstGeom prst="rect">
            <a:avLst/>
          </a:prstGeom>
        </p:spPr>
      </p:pic>
      <p:sp>
        <p:nvSpPr>
          <p:cNvPr id="9" name="文本框 8"/>
          <p:cNvSpPr txBox="1"/>
          <p:nvPr>
            <p:custDataLst>
              <p:tags r:id="rId7"/>
            </p:custDataLst>
          </p:nvPr>
        </p:nvSpPr>
        <p:spPr>
          <a:xfrm>
            <a:off x="167005" y="5297170"/>
            <a:ext cx="11881485" cy="977265"/>
          </a:xfrm>
          <a:prstGeom prst="rect">
            <a:avLst/>
          </a:prstGeom>
          <a:solidFill>
            <a:schemeClr val="bg2"/>
          </a:solidFill>
        </p:spPr>
        <p:txBody>
          <a:bodyPr wrap="square" rtlCol="0" anchor="t">
            <a:spAutoFit/>
          </a:bodyPr>
          <a:lstStyle/>
          <a:p>
            <a:pPr indent="0" fontAlgn="auto">
              <a:lnSpc>
                <a:spcPct val="120000"/>
              </a:lnSpc>
            </a:pPr>
            <a:r>
              <a:rPr lang="en-US" altLang="zh-CN" sz="2400" b="1">
                <a:solidFill>
                  <a:srgbClr val="0070C0"/>
                </a:solidFill>
                <a:latin typeface="微软雅黑" panose="020B0503020204020204" charset="-122"/>
                <a:ea typeface="微软雅黑" panose="020B0503020204020204" charset="-122"/>
                <a:cs typeface="微软雅黑" panose="020B0503020204020204" charset="-122"/>
                <a:sym typeface="+mn-ea"/>
              </a:rPr>
              <a:t>     </a:t>
            </a:r>
            <a:r>
              <a:rPr sz="2400" b="1">
                <a:solidFill>
                  <a:srgbClr val="0070C0"/>
                </a:solidFill>
                <a:latin typeface="微软雅黑" panose="020B0503020204020204" charset="-122"/>
                <a:ea typeface="微软雅黑" panose="020B0503020204020204" charset="-122"/>
                <a:cs typeface="微软雅黑" panose="020B0503020204020204" charset="-122"/>
                <a:sym typeface="+mn-ea"/>
              </a:rPr>
              <a:t>结合课本知识和材料，分析楼上业主对房屋格局进行过改造并将厨房改成厕所是否对楼下业主构成侵权？请你为解决邻里纠纷提出合理建议？</a:t>
            </a:r>
            <a:endParaRPr sz="2400" b="1">
              <a:solidFill>
                <a:srgbClr val="0070C0"/>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8"/>
    </p:custData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ChangeArrowheads="1"/>
          </p:cNvSpPr>
          <p:nvPr>
            <p:custDataLst>
              <p:tags r:id="rId1"/>
            </p:custDataLst>
          </p:nvPr>
        </p:nvSpPr>
        <p:spPr bwMode="auto">
          <a:xfrm>
            <a:off x="300637" y="118294"/>
            <a:ext cx="3738880" cy="521970"/>
          </a:xfrm>
          <a:prstGeom prst="rect">
            <a:avLst/>
          </a:prstGeom>
          <a:noFill/>
          <a:ln w="28575">
            <a:solidFill>
              <a:srgbClr val="FF0000"/>
            </a:solidFill>
            <a:miter lim="800000"/>
          </a:ln>
        </p:spPr>
        <p:txBody>
          <a:bodyPr wrap="none" lIns="91440" tIns="45720" rIns="91440" bIns="45720">
            <a:spAutoFit/>
          </a:bodyPr>
          <a:lstStyle/>
          <a:p>
            <a:pPr defTabSz="913765">
              <a:defRPr/>
            </a:pPr>
            <a:r>
              <a:rPr lang="zh-CN" altLang="en-US" sz="2800" b="1" kern="0" smtClean="0">
                <a:latin typeface="微软雅黑" panose="020B0503020204020204" charset="-122"/>
                <a:ea typeface="微软雅黑" panose="020B0503020204020204" charset="-122"/>
                <a:cs typeface="+mn-ea"/>
                <a:sym typeface="+mn-lt"/>
              </a:rPr>
              <a:t>二、妥善处理相邻关系</a:t>
            </a:r>
            <a:endParaRPr lang="zh-CN" altLang="en-US" sz="2800" b="1" kern="0">
              <a:latin typeface="微软雅黑" panose="020B0503020204020204" charset="-122"/>
              <a:ea typeface="微软雅黑" panose="020B0503020204020204" charset="-122"/>
              <a:cs typeface="+mn-ea"/>
              <a:sym typeface="+mn-lt"/>
            </a:endParaRPr>
          </a:p>
        </p:txBody>
      </p:sp>
      <p:sp>
        <p:nvSpPr>
          <p:cNvPr id="9" name="TextBox 3"/>
          <p:cNvSpPr>
            <a:spLocks noChangeArrowheads="1"/>
          </p:cNvSpPr>
          <p:nvPr>
            <p:custDataLst>
              <p:tags r:id="rId2"/>
            </p:custDataLst>
          </p:nvPr>
        </p:nvSpPr>
        <p:spPr bwMode="auto">
          <a:xfrm>
            <a:off x="235789" y="765973"/>
            <a:ext cx="526097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800" b="1">
                <a:ea typeface="微软雅黑" panose="020B0503020204020204" charset="-122"/>
              </a:rPr>
              <a:t>1</a:t>
            </a:r>
            <a:r>
              <a:rPr lang="en-US" altLang="zh-CN" sz="2800" b="1" smtClean="0">
                <a:ea typeface="微软雅黑" panose="020B0503020204020204" charset="-122"/>
              </a:rPr>
              <a:t>.</a:t>
            </a:r>
            <a:r>
              <a:rPr lang="zh-CN" altLang="en-US" sz="2800" b="1">
                <a:latin typeface="微软雅黑" panose="020B0503020204020204" charset="-122"/>
                <a:ea typeface="微软雅黑" panose="020B0503020204020204" charset="-122"/>
                <a:cs typeface="微软雅黑" panose="020B0503020204020204" charset="-122"/>
                <a:sym typeface="+mn-ea"/>
              </a:rPr>
              <a:t>相邻关系的实质和主要类型</a:t>
            </a:r>
            <a:r>
              <a:rPr lang="en-US" altLang="zh-CN" sz="2800" b="1" smtClean="0">
                <a:ea typeface="微软雅黑" panose="020B0503020204020204" charset="-122"/>
              </a:rPr>
              <a:t>:    </a:t>
            </a:r>
            <a:endParaRPr lang="en-US" altLang="zh-CN" sz="2800" b="1" smtClean="0">
              <a:ea typeface="微软雅黑" panose="020B0503020204020204" charset="-122"/>
            </a:endParaRPr>
          </a:p>
        </p:txBody>
      </p:sp>
      <p:sp>
        <p:nvSpPr>
          <p:cNvPr id="4" name="TextBox 3"/>
          <p:cNvSpPr txBox="1"/>
          <p:nvPr>
            <p:custDataLst>
              <p:tags r:id="rId3"/>
            </p:custDataLst>
          </p:nvPr>
        </p:nvSpPr>
        <p:spPr>
          <a:xfrm>
            <a:off x="235585" y="3887470"/>
            <a:ext cx="11708130" cy="2158365"/>
          </a:xfrm>
          <a:prstGeom prst="rect">
            <a:avLst/>
          </a:prstGeom>
          <a:noFill/>
          <a:ln>
            <a:solidFill>
              <a:srgbClr val="0070C0"/>
            </a:solidFill>
          </a:ln>
        </p:spPr>
        <p:txBody>
          <a:bodyPr wrap="square" rtlCol="0">
            <a:spAutoFit/>
          </a:bodyPr>
          <a:lstStyle/>
          <a:p>
            <a:pPr>
              <a:lnSpc>
                <a:spcPct val="120000"/>
              </a:lnSpc>
            </a:pPr>
            <a:r>
              <a:rPr lang="en-US" altLang="zh-CN" sz="2800" b="1" smtClean="0">
                <a:latin typeface="微软雅黑" panose="020B0503020204020204" charset="-122"/>
                <a:ea typeface="微软雅黑" panose="020B0503020204020204" charset="-122"/>
                <a:cs typeface="微软雅黑" panose="020B0503020204020204" charset="-122"/>
              </a:rPr>
              <a:t>【</a:t>
            </a:r>
            <a:r>
              <a:rPr lang="zh-CN" altLang="en-US" sz="2800" b="1" smtClean="0">
                <a:latin typeface="微软雅黑" panose="020B0503020204020204" charset="-122"/>
                <a:ea typeface="微软雅黑" panose="020B0503020204020204" charset="-122"/>
                <a:cs typeface="微软雅黑" panose="020B0503020204020204" charset="-122"/>
              </a:rPr>
              <a:t>知识拓展</a:t>
            </a:r>
            <a:r>
              <a:rPr lang="en-US" altLang="zh-CN" sz="2800" b="1" smtClean="0">
                <a:latin typeface="微软雅黑" panose="020B0503020204020204" charset="-122"/>
                <a:ea typeface="微软雅黑" panose="020B0503020204020204" charset="-122"/>
                <a:cs typeface="微软雅黑" panose="020B0503020204020204" charset="-122"/>
              </a:rPr>
              <a:t>】</a:t>
            </a:r>
            <a:endParaRPr lang="en-US" altLang="zh-CN" sz="2800" b="1" smtClean="0">
              <a:latin typeface="微软雅黑" panose="020B0503020204020204" charset="-122"/>
              <a:ea typeface="微软雅黑" panose="020B0503020204020204" charset="-122"/>
              <a:cs typeface="微软雅黑" panose="020B0503020204020204" charset="-122"/>
            </a:endParaRPr>
          </a:p>
          <a:p>
            <a:pPr>
              <a:lnSpc>
                <a:spcPct val="120000"/>
              </a:lnSpc>
            </a:pPr>
            <a:r>
              <a:rPr lang="zh-CN" altLang="en-US" sz="2800" b="1" smtClean="0">
                <a:latin typeface="微软雅黑" panose="020B0503020204020204" charset="-122"/>
                <a:ea typeface="微软雅黑" panose="020B0503020204020204" charset="-122"/>
                <a:cs typeface="微软雅黑" panose="020B0503020204020204" charset="-122"/>
              </a:rPr>
              <a:t>（</a:t>
            </a:r>
            <a:r>
              <a:rPr lang="en-US" altLang="zh-CN" sz="2800" b="1" smtClean="0">
                <a:latin typeface="微软雅黑" panose="020B0503020204020204" charset="-122"/>
                <a:ea typeface="微软雅黑" panose="020B0503020204020204" charset="-122"/>
                <a:cs typeface="微软雅黑" panose="020B0503020204020204" charset="-122"/>
              </a:rPr>
              <a:t>1</a:t>
            </a:r>
            <a:r>
              <a:rPr lang="zh-CN" altLang="en-US" sz="2800" b="1" smtClean="0">
                <a:latin typeface="微软雅黑" panose="020B0503020204020204" charset="-122"/>
                <a:ea typeface="微软雅黑" panose="020B0503020204020204" charset="-122"/>
                <a:cs typeface="微软雅黑" panose="020B0503020204020204" charset="-122"/>
              </a:rPr>
              <a:t>）相邻关系的客体一般不是不动产本身，而是由行使</a:t>
            </a:r>
            <a:r>
              <a:rPr lang="zh-CN" altLang="en-US" sz="2800" b="1" smtClean="0">
                <a:highlight>
                  <a:srgbClr val="FFFF00"/>
                </a:highlight>
                <a:latin typeface="微软雅黑" panose="020B0503020204020204" charset="-122"/>
                <a:ea typeface="微软雅黑" panose="020B0503020204020204" charset="-122"/>
                <a:cs typeface="微软雅黑" panose="020B0503020204020204" charset="-122"/>
              </a:rPr>
              <a:t>所有权或者使用权</a:t>
            </a:r>
            <a:r>
              <a:rPr lang="zh-CN" altLang="en-US" sz="2800" b="1" smtClean="0">
                <a:latin typeface="微软雅黑" panose="020B0503020204020204" charset="-122"/>
                <a:ea typeface="微软雅黑" panose="020B0503020204020204" charset="-122"/>
                <a:cs typeface="微软雅黑" panose="020B0503020204020204" charset="-122"/>
              </a:rPr>
              <a:t>所引起的</a:t>
            </a:r>
            <a:r>
              <a:rPr lang="zh-CN" altLang="en-US" sz="2800" b="1" smtClean="0">
                <a:solidFill>
                  <a:srgbClr val="C00000"/>
                </a:solidFill>
                <a:latin typeface="微软雅黑" panose="020B0503020204020204" charset="-122"/>
                <a:ea typeface="微软雅黑" panose="020B0503020204020204" charset="-122"/>
                <a:cs typeface="微软雅黑" panose="020B0503020204020204" charset="-122"/>
              </a:rPr>
              <a:t>与相邻人有关的经济利益或其他利益</a:t>
            </a:r>
            <a:r>
              <a:rPr lang="zh-CN" altLang="en-US" sz="2800" b="1" smtClean="0">
                <a:latin typeface="微软雅黑" panose="020B0503020204020204" charset="-122"/>
                <a:ea typeface="微软雅黑" panose="020B0503020204020204" charset="-122"/>
                <a:cs typeface="微软雅黑" panose="020B0503020204020204" charset="-122"/>
              </a:rPr>
              <a:t>。</a:t>
            </a:r>
            <a:endParaRPr lang="en-US" altLang="zh-CN" sz="2800" b="1" smtClean="0">
              <a:latin typeface="微软雅黑" panose="020B0503020204020204" charset="-122"/>
              <a:ea typeface="微软雅黑" panose="020B0503020204020204" charset="-122"/>
              <a:cs typeface="微软雅黑" panose="020B0503020204020204" charset="-122"/>
            </a:endParaRPr>
          </a:p>
          <a:p>
            <a:pPr>
              <a:lnSpc>
                <a:spcPct val="120000"/>
              </a:lnSpc>
            </a:pPr>
            <a:r>
              <a:rPr lang="zh-CN" altLang="en-US" sz="2800" b="1" smtClean="0">
                <a:latin typeface="微软雅黑" panose="020B0503020204020204" charset="-122"/>
                <a:ea typeface="微软雅黑" panose="020B0503020204020204" charset="-122"/>
                <a:cs typeface="微软雅黑" panose="020B0503020204020204" charset="-122"/>
              </a:rPr>
              <a:t>（</a:t>
            </a:r>
            <a:r>
              <a:rPr lang="en-US" altLang="zh-CN" sz="2800" b="1" smtClean="0">
                <a:latin typeface="微软雅黑" panose="020B0503020204020204" charset="-122"/>
                <a:ea typeface="微软雅黑" panose="020B0503020204020204" charset="-122"/>
                <a:cs typeface="微软雅黑" panose="020B0503020204020204" charset="-122"/>
              </a:rPr>
              <a:t>2</a:t>
            </a:r>
            <a:r>
              <a:rPr lang="zh-CN" altLang="en-US" sz="2800" b="1" smtClean="0">
                <a:latin typeface="微软雅黑" panose="020B0503020204020204" charset="-122"/>
                <a:ea typeface="微软雅黑" panose="020B0503020204020204" charset="-122"/>
                <a:cs typeface="微软雅黑" panose="020B0503020204020204" charset="-122"/>
              </a:rPr>
              <a:t>）所谓“相邻”，并不以不动产的直接相邻为限。</a:t>
            </a:r>
            <a:endParaRPr lang="zh-CN" altLang="en-US" sz="2800" b="1" smtClean="0">
              <a:latin typeface="微软雅黑" panose="020B0503020204020204" charset="-122"/>
              <a:ea typeface="微软雅黑" panose="020B0503020204020204" charset="-122"/>
              <a:cs typeface="微软雅黑" panose="020B0503020204020204" charset="-122"/>
            </a:endParaRPr>
          </a:p>
        </p:txBody>
      </p:sp>
      <p:sp>
        <p:nvSpPr>
          <p:cNvPr id="13" name="矩形 12"/>
          <p:cNvSpPr/>
          <p:nvPr>
            <p:custDataLst>
              <p:tags r:id="rId4"/>
            </p:custDataLst>
          </p:nvPr>
        </p:nvSpPr>
        <p:spPr>
          <a:xfrm>
            <a:off x="128014" y="1453912"/>
            <a:ext cx="11628423" cy="607695"/>
          </a:xfrm>
          <a:prstGeom prst="rect">
            <a:avLst/>
          </a:prstGeom>
        </p:spPr>
        <p:txBody>
          <a:bodyPr wrap="square">
            <a:spAutoFit/>
          </a:bodyPr>
          <a:lstStyle/>
          <a:p>
            <a:pPr>
              <a:lnSpc>
                <a:spcPct val="120000"/>
              </a:lnSpc>
            </a:pPr>
            <a:r>
              <a:rPr lang="zh-CN" altLang="en-US" sz="2800" b="1" smtClean="0">
                <a:latin typeface="微软雅黑" panose="020B0503020204020204" charset="-122"/>
                <a:ea typeface="微软雅黑" panose="020B0503020204020204" charset="-122"/>
                <a:cs typeface="微软雅黑" panose="020B0503020204020204" charset="-122"/>
                <a:sym typeface="+mn-ea"/>
              </a:rPr>
              <a:t>（</a:t>
            </a:r>
            <a:r>
              <a:rPr lang="en-US" altLang="zh-CN" sz="2800" b="1" smtClean="0">
                <a:latin typeface="微软雅黑" panose="020B0503020204020204" charset="-122"/>
                <a:ea typeface="微软雅黑" panose="020B0503020204020204" charset="-122"/>
                <a:cs typeface="微软雅黑" panose="020B0503020204020204" charset="-122"/>
                <a:sym typeface="+mn-ea"/>
              </a:rPr>
              <a:t>1</a:t>
            </a:r>
            <a:r>
              <a:rPr lang="zh-CN" altLang="en-US" sz="2800" b="1" smtClean="0">
                <a:latin typeface="微软雅黑" panose="020B0503020204020204" charset="-122"/>
                <a:ea typeface="微软雅黑" panose="020B0503020204020204" charset="-122"/>
                <a:cs typeface="微软雅黑" panose="020B0503020204020204" charset="-122"/>
                <a:sym typeface="+mn-ea"/>
              </a:rPr>
              <a:t>）实质：相邻关系是</a:t>
            </a:r>
            <a:r>
              <a:rPr lang="zh-CN" altLang="en-US" sz="2800" b="1" smtClean="0">
                <a:solidFill>
                  <a:srgbClr val="0000FF"/>
                </a:solidFill>
                <a:latin typeface="微软雅黑" panose="020B0503020204020204" charset="-122"/>
                <a:ea typeface="微软雅黑" panose="020B0503020204020204" charset="-122"/>
                <a:cs typeface="微软雅黑" panose="020B0503020204020204" charset="-122"/>
                <a:sym typeface="+mn-ea"/>
              </a:rPr>
              <a:t>对不动产</a:t>
            </a:r>
            <a:r>
              <a:rPr lang="zh-CN" altLang="en-US" sz="2800" b="1" smtClean="0">
                <a:solidFill>
                  <a:srgbClr val="0000FF"/>
                </a:solidFill>
                <a:highlight>
                  <a:srgbClr val="FFFF00"/>
                </a:highlight>
                <a:latin typeface="微软雅黑" panose="020B0503020204020204" charset="-122"/>
                <a:ea typeface="微软雅黑" panose="020B0503020204020204" charset="-122"/>
                <a:cs typeface="微软雅黑" panose="020B0503020204020204" charset="-122"/>
                <a:sym typeface="+mn-ea"/>
              </a:rPr>
              <a:t>权利</a:t>
            </a:r>
            <a:r>
              <a:rPr lang="zh-CN" altLang="en-US" sz="2800" b="1" smtClean="0">
                <a:solidFill>
                  <a:srgbClr val="0000FF"/>
                </a:solidFill>
                <a:latin typeface="微软雅黑" panose="020B0503020204020204" charset="-122"/>
                <a:ea typeface="微软雅黑" panose="020B0503020204020204" charset="-122"/>
                <a:cs typeface="微软雅黑" panose="020B0503020204020204" charset="-122"/>
                <a:sym typeface="+mn-ea"/>
              </a:rPr>
              <a:t>的限制或延伸</a:t>
            </a:r>
            <a:r>
              <a:rPr lang="zh-CN" altLang="en-US" sz="2800" b="1" smtClean="0">
                <a:latin typeface="微软雅黑" panose="020B0503020204020204" charset="-122"/>
                <a:ea typeface="微软雅黑" panose="020B0503020204020204" charset="-122"/>
                <a:cs typeface="微软雅黑" panose="020B0503020204020204" charset="-122"/>
                <a:sym typeface="+mn-ea"/>
              </a:rPr>
              <a:t>。</a:t>
            </a:r>
            <a:endParaRPr lang="zh-CN" altLang="en-US" sz="2800" b="1" smtClean="0">
              <a:latin typeface="微软雅黑" panose="020B0503020204020204" charset="-122"/>
              <a:ea typeface="微软雅黑" panose="020B0503020204020204" charset="-122"/>
              <a:cs typeface="微软雅黑" panose="020B0503020204020204" charset="-122"/>
              <a:sym typeface="+mn-ea"/>
            </a:endParaRPr>
          </a:p>
        </p:txBody>
      </p:sp>
      <p:sp>
        <p:nvSpPr>
          <p:cNvPr id="17" name="矩形 16"/>
          <p:cNvSpPr/>
          <p:nvPr>
            <p:custDataLst>
              <p:tags r:id="rId5"/>
            </p:custDataLst>
          </p:nvPr>
        </p:nvSpPr>
        <p:spPr>
          <a:xfrm>
            <a:off x="128299" y="2228175"/>
            <a:ext cx="11628423" cy="1124585"/>
          </a:xfrm>
          <a:prstGeom prst="rect">
            <a:avLst/>
          </a:prstGeom>
        </p:spPr>
        <p:txBody>
          <a:bodyPr wrap="square">
            <a:spAutoFit/>
          </a:bodyPr>
          <a:lstStyle/>
          <a:p>
            <a:pPr fontAlgn="auto">
              <a:lnSpc>
                <a:spcPct val="120000"/>
              </a:lnSpc>
              <a:spcBef>
                <a:spcPct val="0"/>
              </a:spcBef>
              <a:spcAft>
                <a:spcPts val="1000"/>
              </a:spcAft>
            </a:pPr>
            <a:r>
              <a:rPr lang="zh-CN" altLang="en-US" sz="2800" b="1" smtClean="0">
                <a:latin typeface="微软雅黑" panose="020B0503020204020204" charset="-122"/>
                <a:ea typeface="微软雅黑" panose="020B0503020204020204" charset="-122"/>
                <a:cs typeface="微软雅黑" panose="020B0503020204020204" charset="-122"/>
                <a:sym typeface="+mn-ea"/>
              </a:rPr>
              <a:t>（</a:t>
            </a:r>
            <a:r>
              <a:rPr lang="en-US" altLang="zh-CN" sz="2800" b="1" smtClean="0">
                <a:latin typeface="微软雅黑" panose="020B0503020204020204" charset="-122"/>
                <a:ea typeface="微软雅黑" panose="020B0503020204020204" charset="-122"/>
                <a:cs typeface="微软雅黑" panose="020B0503020204020204" charset="-122"/>
                <a:sym typeface="+mn-ea"/>
              </a:rPr>
              <a:t>2</a:t>
            </a:r>
            <a:r>
              <a:rPr lang="zh-CN" altLang="en-US" sz="2800" b="1" smtClean="0">
                <a:latin typeface="微软雅黑" panose="020B0503020204020204" charset="-122"/>
                <a:ea typeface="微软雅黑" panose="020B0503020204020204" charset="-122"/>
                <a:cs typeface="微软雅黑" panose="020B0503020204020204" charset="-122"/>
                <a:sym typeface="+mn-ea"/>
              </a:rPr>
              <a:t>）主要类型：</a:t>
            </a:r>
            <a:r>
              <a:rPr lang="zh-CN" altLang="en-US" sz="2800" b="1">
                <a:latin typeface="微软雅黑" panose="020B0503020204020204" charset="-122"/>
                <a:ea typeface="微软雅黑" panose="020B0503020204020204" charset="-122"/>
                <a:cs typeface="微软雅黑" panose="020B0503020204020204" charset="-122"/>
                <a:sym typeface="+mn-ea"/>
              </a:rPr>
              <a:t>相邻</a:t>
            </a:r>
            <a:r>
              <a:rPr lang="zh-CN" altLang="en-US" sz="2800" b="1">
                <a:solidFill>
                  <a:srgbClr val="0000FF"/>
                </a:solidFill>
                <a:latin typeface="微软雅黑" panose="020B0503020204020204" charset="-122"/>
                <a:ea typeface="微软雅黑" panose="020B0503020204020204" charset="-122"/>
                <a:cs typeface="微软雅黑" panose="020B0503020204020204" charset="-122"/>
                <a:sym typeface="+mn-ea"/>
              </a:rPr>
              <a:t>用水、</a:t>
            </a:r>
            <a:r>
              <a:rPr lang="zh-CN" altLang="en-US" sz="2800" b="1" smtClean="0">
                <a:solidFill>
                  <a:srgbClr val="0000FF"/>
                </a:solidFill>
                <a:latin typeface="微软雅黑" panose="020B0503020204020204" charset="-122"/>
                <a:ea typeface="微软雅黑" panose="020B0503020204020204" charset="-122"/>
                <a:cs typeface="微软雅黑" panose="020B0503020204020204" charset="-122"/>
                <a:sym typeface="+mn-ea"/>
              </a:rPr>
              <a:t>排水</a:t>
            </a:r>
            <a:r>
              <a:rPr lang="zh-CN" altLang="en-US" sz="2800" b="1">
                <a:latin typeface="微软雅黑" panose="020B0503020204020204" charset="-122"/>
                <a:ea typeface="微软雅黑" panose="020B0503020204020204" charset="-122"/>
                <a:cs typeface="微软雅黑" panose="020B0503020204020204" charset="-122"/>
                <a:sym typeface="+mn-ea"/>
              </a:rPr>
              <a:t>，</a:t>
            </a:r>
            <a:r>
              <a:rPr lang="zh-CN" altLang="en-US" sz="2800" b="1" smtClean="0">
                <a:latin typeface="微软雅黑" panose="020B0503020204020204" charset="-122"/>
                <a:ea typeface="微软雅黑" panose="020B0503020204020204" charset="-122"/>
                <a:cs typeface="微软雅黑" panose="020B0503020204020204" charset="-122"/>
                <a:sym typeface="+mn-ea"/>
              </a:rPr>
              <a:t>相邻</a:t>
            </a:r>
            <a:r>
              <a:rPr lang="zh-CN" altLang="en-US" sz="2800" b="1">
                <a:solidFill>
                  <a:srgbClr val="0000FF"/>
                </a:solidFill>
                <a:latin typeface="微软雅黑" panose="020B0503020204020204" charset="-122"/>
                <a:ea typeface="微软雅黑" panose="020B0503020204020204" charset="-122"/>
                <a:cs typeface="微软雅黑" panose="020B0503020204020204" charset="-122"/>
                <a:sym typeface="+mn-ea"/>
              </a:rPr>
              <a:t>通行</a:t>
            </a:r>
            <a:r>
              <a:rPr lang="zh-CN" altLang="en-US" sz="2800" b="1">
                <a:latin typeface="微软雅黑" panose="020B0503020204020204" charset="-122"/>
                <a:ea typeface="微软雅黑" panose="020B0503020204020204" charset="-122"/>
                <a:cs typeface="微软雅黑" panose="020B0503020204020204" charset="-122"/>
                <a:sym typeface="+mn-ea"/>
              </a:rPr>
              <a:t> </a:t>
            </a:r>
            <a:r>
              <a:rPr lang="zh-CN" altLang="en-US" sz="2800" b="1" smtClean="0">
                <a:latin typeface="微软雅黑" panose="020B0503020204020204" charset="-122"/>
                <a:ea typeface="微软雅黑" panose="020B0503020204020204" charset="-122"/>
                <a:cs typeface="微软雅黑" panose="020B0503020204020204" charset="-122"/>
                <a:sym typeface="+mn-ea"/>
              </a:rPr>
              <a:t>，相邻</a:t>
            </a:r>
            <a:r>
              <a:rPr lang="zh-CN" altLang="en-US" sz="2800" b="1">
                <a:solidFill>
                  <a:srgbClr val="0000FF"/>
                </a:solidFill>
                <a:latin typeface="微软雅黑" panose="020B0503020204020204" charset="-122"/>
                <a:ea typeface="微软雅黑" panose="020B0503020204020204" charset="-122"/>
                <a:cs typeface="微软雅黑" panose="020B0503020204020204" charset="-122"/>
                <a:sym typeface="+mn-ea"/>
              </a:rPr>
              <a:t>不动产</a:t>
            </a:r>
            <a:r>
              <a:rPr lang="zh-CN" altLang="en-US" sz="2800" b="1" smtClean="0">
                <a:solidFill>
                  <a:srgbClr val="0000FF"/>
                </a:solidFill>
                <a:latin typeface="微软雅黑" panose="020B0503020204020204" charset="-122"/>
                <a:ea typeface="微软雅黑" panose="020B0503020204020204" charset="-122"/>
                <a:cs typeface="微软雅黑" panose="020B0503020204020204" charset="-122"/>
                <a:sym typeface="+mn-ea"/>
              </a:rPr>
              <a:t>利用</a:t>
            </a:r>
            <a:r>
              <a:rPr lang="zh-CN" altLang="en-US" sz="2800" b="1" smtClean="0">
                <a:latin typeface="微软雅黑" panose="020B0503020204020204" charset="-122"/>
                <a:ea typeface="微软雅黑" panose="020B0503020204020204" charset="-122"/>
                <a:cs typeface="微软雅黑" panose="020B0503020204020204" charset="-122"/>
                <a:sym typeface="+mn-ea"/>
              </a:rPr>
              <a:t>与</a:t>
            </a:r>
            <a:r>
              <a:rPr lang="zh-CN" altLang="en-US" sz="2800" b="1">
                <a:solidFill>
                  <a:srgbClr val="0000FF"/>
                </a:solidFill>
                <a:latin typeface="微软雅黑" panose="020B0503020204020204" charset="-122"/>
                <a:ea typeface="微软雅黑" panose="020B0503020204020204" charset="-122"/>
                <a:cs typeface="微软雅黑" panose="020B0503020204020204" charset="-122"/>
                <a:sym typeface="+mn-ea"/>
              </a:rPr>
              <a:t>管线</a:t>
            </a:r>
            <a:r>
              <a:rPr lang="zh-CN" altLang="en-US" sz="2800" b="1" smtClean="0">
                <a:solidFill>
                  <a:srgbClr val="0000FF"/>
                </a:solidFill>
                <a:latin typeface="微软雅黑" panose="020B0503020204020204" charset="-122"/>
                <a:ea typeface="微软雅黑" panose="020B0503020204020204" charset="-122"/>
                <a:cs typeface="微软雅黑" panose="020B0503020204020204" charset="-122"/>
                <a:sym typeface="+mn-ea"/>
              </a:rPr>
              <a:t>安设， </a:t>
            </a:r>
            <a:r>
              <a:rPr lang="zh-CN" altLang="en-US" sz="2800" b="1" smtClean="0">
                <a:latin typeface="微软雅黑" panose="020B0503020204020204" charset="-122"/>
                <a:ea typeface="微软雅黑" panose="020B0503020204020204" charset="-122"/>
                <a:cs typeface="微软雅黑" panose="020B0503020204020204" charset="-122"/>
                <a:sym typeface="+mn-ea"/>
              </a:rPr>
              <a:t>相邻</a:t>
            </a:r>
            <a:r>
              <a:rPr lang="zh-CN" altLang="en-US" sz="2800" b="1">
                <a:solidFill>
                  <a:srgbClr val="0000FF"/>
                </a:solidFill>
                <a:latin typeface="微软雅黑" panose="020B0503020204020204" charset="-122"/>
                <a:ea typeface="微软雅黑" panose="020B0503020204020204" charset="-122"/>
                <a:cs typeface="微软雅黑" panose="020B0503020204020204" charset="-122"/>
                <a:sym typeface="+mn-ea"/>
              </a:rPr>
              <a:t>通风、采光、</a:t>
            </a:r>
            <a:r>
              <a:rPr lang="zh-CN" altLang="en-US" sz="2800" b="1" smtClean="0">
                <a:solidFill>
                  <a:srgbClr val="0000FF"/>
                </a:solidFill>
                <a:latin typeface="微软雅黑" panose="020B0503020204020204" charset="-122"/>
                <a:ea typeface="微软雅黑" panose="020B0503020204020204" charset="-122"/>
                <a:cs typeface="微软雅黑" panose="020B0503020204020204" charset="-122"/>
                <a:sym typeface="+mn-ea"/>
              </a:rPr>
              <a:t>日照，</a:t>
            </a:r>
            <a:r>
              <a:rPr lang="zh-CN" altLang="en-US" sz="2800" b="1" smtClean="0">
                <a:latin typeface="微软雅黑" panose="020B0503020204020204" charset="-122"/>
                <a:ea typeface="微软雅黑" panose="020B0503020204020204" charset="-122"/>
                <a:cs typeface="微软雅黑" panose="020B0503020204020204" charset="-122"/>
                <a:sym typeface="+mn-ea"/>
              </a:rPr>
              <a:t>相邻</a:t>
            </a:r>
            <a:r>
              <a:rPr lang="zh-CN" altLang="en-US" sz="2800" b="1">
                <a:solidFill>
                  <a:srgbClr val="0000FF"/>
                </a:solidFill>
                <a:latin typeface="微软雅黑" panose="020B0503020204020204" charset="-122"/>
                <a:ea typeface="微软雅黑" panose="020B0503020204020204" charset="-122"/>
                <a:cs typeface="微软雅黑" panose="020B0503020204020204" charset="-122"/>
                <a:sym typeface="+mn-ea"/>
              </a:rPr>
              <a:t>有害物质</a:t>
            </a:r>
            <a:r>
              <a:rPr lang="zh-CN" altLang="en-US" sz="2800" b="1" smtClean="0">
                <a:solidFill>
                  <a:srgbClr val="0000FF"/>
                </a:solidFill>
                <a:latin typeface="微软雅黑" panose="020B0503020204020204" charset="-122"/>
                <a:ea typeface="微软雅黑" panose="020B0503020204020204" charset="-122"/>
                <a:cs typeface="微软雅黑" panose="020B0503020204020204" charset="-122"/>
                <a:sym typeface="+mn-ea"/>
              </a:rPr>
              <a:t>排放，</a:t>
            </a:r>
            <a:r>
              <a:rPr lang="zh-CN" altLang="en-US" sz="2800" b="1" smtClean="0">
                <a:latin typeface="微软雅黑" panose="020B0503020204020204" charset="-122"/>
                <a:ea typeface="微软雅黑" panose="020B0503020204020204" charset="-122"/>
                <a:cs typeface="微软雅黑" panose="020B0503020204020204" charset="-122"/>
                <a:sym typeface="+mn-ea"/>
              </a:rPr>
              <a:t>等等</a:t>
            </a:r>
            <a:r>
              <a:rPr lang="zh-CN" altLang="en-US" sz="2800" b="1">
                <a:latin typeface="微软雅黑" panose="020B0503020204020204" charset="-122"/>
                <a:ea typeface="微软雅黑" panose="020B0503020204020204" charset="-122"/>
                <a:cs typeface="微软雅黑" panose="020B0503020204020204" charset="-122"/>
                <a:sym typeface="+mn-ea"/>
              </a:rPr>
              <a:t>。</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5" name="矩形 4"/>
          <p:cNvSpPr/>
          <p:nvPr>
            <p:custDataLst>
              <p:tags r:id="rId6"/>
            </p:custDataLst>
          </p:nvPr>
        </p:nvSpPr>
        <p:spPr>
          <a:xfrm>
            <a:off x="347345" y="1412875"/>
            <a:ext cx="11562715" cy="331406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bldLvl="0" animBg="1"/>
      <p:bldP spid="13" grpId="0"/>
      <p:bldP spid="17"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custDataLst>
              <p:tags r:id="rId1"/>
            </p:custDataLst>
          </p:nvPr>
        </p:nvSpPr>
        <p:spPr>
          <a:xfrm>
            <a:off x="88265" y="983615"/>
            <a:ext cx="11976735" cy="5775960"/>
          </a:xfrm>
          <a:prstGeom prst="rect">
            <a:avLst/>
          </a:prstGeom>
          <a:noFill/>
          <a:ln w="38100" cmpd="sng">
            <a:solidFill>
              <a:srgbClr val="C00000"/>
            </a:solidFill>
            <a:prstDash val="solid"/>
          </a:ln>
        </p:spPr>
        <p:txBody>
          <a:bodyPr wrap="square">
            <a:spAutoFit/>
          </a:bodyPr>
          <a:lstStyle/>
          <a:p>
            <a:pPr>
              <a:lnSpc>
                <a:spcPct val="120000"/>
              </a:lnSpc>
            </a:pPr>
            <a:r>
              <a:rPr lang="zh-CN" altLang="en-US" sz="2800" b="1">
                <a:solidFill>
                  <a:srgbClr val="7030A0"/>
                </a:solidFill>
                <a:effectLst/>
                <a:latin typeface="微软雅黑" panose="020B0503020204020204" charset="-122"/>
                <a:ea typeface="微软雅黑" panose="020B0503020204020204" charset="-122"/>
                <a:cs typeface="微软雅黑" panose="020B0503020204020204" charset="-122"/>
                <a:sym typeface="+mn-ea"/>
              </a:rPr>
              <a:t>（</a:t>
            </a:r>
            <a:r>
              <a:rPr lang="en-US" altLang="zh-CN" sz="2800" b="1">
                <a:solidFill>
                  <a:srgbClr val="7030A0"/>
                </a:solidFill>
                <a:effectLst/>
                <a:latin typeface="微软雅黑" panose="020B0503020204020204" charset="-122"/>
                <a:ea typeface="微软雅黑" panose="020B0503020204020204" charset="-122"/>
                <a:cs typeface="微软雅黑" panose="020B0503020204020204" charset="-122"/>
                <a:sym typeface="+mn-ea"/>
              </a:rPr>
              <a:t>1</a:t>
            </a:r>
            <a:r>
              <a:rPr lang="zh-CN" altLang="en-US" sz="2800" b="1">
                <a:solidFill>
                  <a:srgbClr val="7030A0"/>
                </a:solidFill>
                <a:effectLst/>
                <a:latin typeface="微软雅黑" panose="020B0503020204020204" charset="-122"/>
                <a:ea typeface="微软雅黑" panose="020B0503020204020204" charset="-122"/>
                <a:cs typeface="微软雅黑" panose="020B0503020204020204" charset="-122"/>
                <a:sym typeface="+mn-ea"/>
              </a:rPr>
              <a:t>）</a:t>
            </a:r>
            <a:r>
              <a:rPr lang="zh-CN" altLang="en-US" sz="2800" b="1">
                <a:solidFill>
                  <a:schemeClr val="tx1"/>
                </a:solidFill>
                <a:effectLst/>
                <a:latin typeface="微软雅黑" panose="020B0503020204020204" charset="-122"/>
                <a:ea typeface="微软雅黑" panose="020B0503020204020204" charset="-122"/>
                <a:cs typeface="微软雅黑" panose="020B0503020204020204" charset="-122"/>
                <a:sym typeface="+mn-ea"/>
              </a:rPr>
              <a:t>处理相邻关系的</a:t>
            </a:r>
            <a:r>
              <a:rPr lang="zh-CN" altLang="en-US" sz="2800" b="1">
                <a:solidFill>
                  <a:srgbClr val="FF0000"/>
                </a:solidFill>
                <a:effectLst/>
                <a:latin typeface="微软雅黑" panose="020B0503020204020204" charset="-122"/>
                <a:ea typeface="微软雅黑" panose="020B0503020204020204" charset="-122"/>
                <a:cs typeface="微软雅黑" panose="020B0503020204020204" charset="-122"/>
                <a:sym typeface="+mn-ea"/>
              </a:rPr>
              <a:t>原则</a:t>
            </a:r>
            <a:r>
              <a:rPr lang="zh-CN" altLang="en-US" sz="2800" b="1">
                <a:solidFill>
                  <a:srgbClr val="7030A0"/>
                </a:solidFill>
                <a:effectLst/>
                <a:latin typeface="微软雅黑" panose="020B0503020204020204" charset="-122"/>
                <a:ea typeface="微软雅黑" panose="020B0503020204020204" charset="-122"/>
                <a:cs typeface="微软雅黑" panose="020B0503020204020204" charset="-122"/>
                <a:sym typeface="+mn-ea"/>
              </a:rPr>
              <a:t>：</a:t>
            </a:r>
            <a:r>
              <a:rPr lang="en-US" altLang="zh-CN" sz="2800" b="1">
                <a:solidFill>
                  <a:srgbClr val="7030A0"/>
                </a:solidFill>
                <a:effectLst/>
                <a:latin typeface="微软雅黑" panose="020B0503020204020204" charset="-122"/>
                <a:ea typeface="微软雅黑" panose="020B0503020204020204" charset="-122"/>
                <a:cs typeface="微软雅黑" panose="020B0503020204020204" charset="-122"/>
                <a:sym typeface="+mn-ea"/>
              </a:rPr>
              <a:t>P38-1</a:t>
            </a:r>
            <a:endParaRPr lang="zh-CN" altLang="en-US" sz="2800" b="1">
              <a:solidFill>
                <a:srgbClr val="7030A0"/>
              </a:solidFill>
              <a:effectLst/>
              <a:latin typeface="微软雅黑" panose="020B0503020204020204" charset="-122"/>
              <a:ea typeface="微软雅黑" panose="020B0503020204020204" charset="-122"/>
              <a:cs typeface="微软雅黑" panose="020B0503020204020204" charset="-122"/>
              <a:sym typeface="+mn-ea"/>
            </a:endParaRPr>
          </a:p>
          <a:p>
            <a:pPr>
              <a:lnSpc>
                <a:spcPct val="120000"/>
              </a:lnSpc>
            </a:pPr>
            <a:r>
              <a:rPr lang="zh-CN" altLang="en-US" sz="2800" b="1">
                <a:effectLst/>
                <a:latin typeface="微软雅黑" panose="020B0503020204020204" charset="-122"/>
                <a:ea typeface="微软雅黑" panose="020B0503020204020204" charset="-122"/>
                <a:cs typeface="微软雅黑" panose="020B0503020204020204" charset="-122"/>
                <a:sym typeface="+mn-ea"/>
              </a:rPr>
              <a:t>       民法典规定，不动产的相邻权利人应当按照</a:t>
            </a:r>
            <a:r>
              <a:rPr lang="zh-CN" altLang="en-US" sz="2800" b="1" u="sng">
                <a:solidFill>
                  <a:srgbClr val="0000FF"/>
                </a:solidFill>
                <a:effectLst/>
                <a:latin typeface="微软雅黑" panose="020B0503020204020204" charset="-122"/>
                <a:ea typeface="微软雅黑" panose="020B0503020204020204" charset="-122"/>
                <a:cs typeface="微软雅黑" panose="020B0503020204020204" charset="-122"/>
                <a:sym typeface="+mn-ea"/>
              </a:rPr>
              <a:t>有利生产</a:t>
            </a:r>
            <a:r>
              <a:rPr lang="zh-CN" altLang="en-US" sz="2800" b="1" u="sng">
                <a:effectLst/>
                <a:latin typeface="微软雅黑" panose="020B0503020204020204" charset="-122"/>
                <a:ea typeface="微软雅黑" panose="020B0503020204020204" charset="-122"/>
                <a:cs typeface="微软雅黑" panose="020B0503020204020204" charset="-122"/>
                <a:sym typeface="+mn-ea"/>
              </a:rPr>
              <a:t>、</a:t>
            </a:r>
            <a:r>
              <a:rPr lang="zh-CN" altLang="en-US" sz="2800" b="1" u="sng">
                <a:solidFill>
                  <a:srgbClr val="0000FF"/>
                </a:solidFill>
                <a:effectLst/>
                <a:latin typeface="微软雅黑" panose="020B0503020204020204" charset="-122"/>
                <a:ea typeface="微软雅黑" panose="020B0503020204020204" charset="-122"/>
                <a:cs typeface="微软雅黑" panose="020B0503020204020204" charset="-122"/>
                <a:sym typeface="+mn-ea"/>
              </a:rPr>
              <a:t>方便生活</a:t>
            </a:r>
            <a:r>
              <a:rPr lang="zh-CN" altLang="en-US" sz="2800" b="1" u="sng">
                <a:effectLst/>
                <a:latin typeface="微软雅黑" panose="020B0503020204020204" charset="-122"/>
                <a:ea typeface="微软雅黑" panose="020B0503020204020204" charset="-122"/>
                <a:cs typeface="微软雅黑" panose="020B0503020204020204" charset="-122"/>
                <a:sym typeface="+mn-ea"/>
              </a:rPr>
              <a:t>、</a:t>
            </a:r>
            <a:r>
              <a:rPr lang="zh-CN" altLang="en-US" sz="2800" b="1" u="sng">
                <a:solidFill>
                  <a:srgbClr val="0000FF"/>
                </a:solidFill>
                <a:effectLst/>
                <a:latin typeface="微软雅黑" panose="020B0503020204020204" charset="-122"/>
                <a:ea typeface="微软雅黑" panose="020B0503020204020204" charset="-122"/>
                <a:cs typeface="微软雅黑" panose="020B0503020204020204" charset="-122"/>
                <a:sym typeface="+mn-ea"/>
              </a:rPr>
              <a:t>团结互助</a:t>
            </a:r>
            <a:r>
              <a:rPr lang="zh-CN" altLang="en-US" sz="2800" b="1" u="sng">
                <a:effectLst/>
                <a:latin typeface="微软雅黑" panose="020B0503020204020204" charset="-122"/>
                <a:ea typeface="微软雅黑" panose="020B0503020204020204" charset="-122"/>
                <a:cs typeface="微软雅黑" panose="020B0503020204020204" charset="-122"/>
                <a:sym typeface="+mn-ea"/>
              </a:rPr>
              <a:t>、</a:t>
            </a:r>
            <a:r>
              <a:rPr lang="zh-CN" altLang="en-US" sz="2800" b="1" u="sng">
                <a:solidFill>
                  <a:srgbClr val="0000FF"/>
                </a:solidFill>
                <a:effectLst/>
                <a:latin typeface="微软雅黑" panose="020B0503020204020204" charset="-122"/>
                <a:ea typeface="微软雅黑" panose="020B0503020204020204" charset="-122"/>
                <a:cs typeface="微软雅黑" panose="020B0503020204020204" charset="-122"/>
                <a:sym typeface="+mn-ea"/>
              </a:rPr>
              <a:t>公平合理</a:t>
            </a:r>
            <a:r>
              <a:rPr lang="zh-CN" altLang="en-US" sz="2800" b="1">
                <a:effectLst/>
                <a:latin typeface="微软雅黑" panose="020B0503020204020204" charset="-122"/>
                <a:ea typeface="微软雅黑" panose="020B0503020204020204" charset="-122"/>
                <a:cs typeface="微软雅黑" panose="020B0503020204020204" charset="-122"/>
                <a:sym typeface="+mn-ea"/>
              </a:rPr>
              <a:t>的原则，正确处理相邻关系。</a:t>
            </a:r>
            <a:endParaRPr lang="zh-CN" altLang="en-US" sz="2800" b="1">
              <a:effectLst/>
              <a:latin typeface="微软雅黑" panose="020B0503020204020204" charset="-122"/>
              <a:ea typeface="微软雅黑" panose="020B0503020204020204" charset="-122"/>
              <a:cs typeface="微软雅黑" panose="020B0503020204020204" charset="-122"/>
              <a:sym typeface="+mn-ea"/>
            </a:endParaRPr>
          </a:p>
          <a:p>
            <a:pPr>
              <a:lnSpc>
                <a:spcPct val="120000"/>
              </a:lnSpc>
            </a:pPr>
            <a:r>
              <a:rPr lang="zh-CN" altLang="en-US" sz="2800" b="1">
                <a:solidFill>
                  <a:srgbClr val="7030A0"/>
                </a:solidFill>
                <a:effectLst/>
                <a:latin typeface="微软雅黑" panose="020B0503020204020204" charset="-122"/>
                <a:ea typeface="微软雅黑" panose="020B0503020204020204" charset="-122"/>
                <a:cs typeface="微软雅黑" panose="020B0503020204020204" charset="-122"/>
                <a:sym typeface="+mn-ea"/>
              </a:rPr>
              <a:t>（</a:t>
            </a:r>
            <a:r>
              <a:rPr lang="en-US" altLang="zh-CN" sz="2800" b="1">
                <a:solidFill>
                  <a:srgbClr val="7030A0"/>
                </a:solidFill>
                <a:effectLst/>
                <a:latin typeface="微软雅黑" panose="020B0503020204020204" charset="-122"/>
                <a:ea typeface="微软雅黑" panose="020B0503020204020204" charset="-122"/>
                <a:cs typeface="微软雅黑" panose="020B0503020204020204" charset="-122"/>
                <a:sym typeface="+mn-ea"/>
              </a:rPr>
              <a:t>2</a:t>
            </a:r>
            <a:r>
              <a:rPr lang="zh-CN" altLang="en-US" sz="2800" b="1">
                <a:solidFill>
                  <a:srgbClr val="7030A0"/>
                </a:solidFill>
                <a:effectLst/>
                <a:latin typeface="微软雅黑" panose="020B0503020204020204" charset="-122"/>
                <a:ea typeface="微软雅黑" panose="020B0503020204020204" charset="-122"/>
                <a:cs typeface="微软雅黑" panose="020B0503020204020204" charset="-122"/>
                <a:sym typeface="+mn-ea"/>
              </a:rPr>
              <a:t>）</a:t>
            </a:r>
            <a:r>
              <a:rPr lang="zh-CN" altLang="en-US" sz="2800" b="1">
                <a:solidFill>
                  <a:srgbClr val="FF0000"/>
                </a:solidFill>
                <a:effectLst/>
                <a:latin typeface="微软雅黑" panose="020B0503020204020204" charset="-122"/>
                <a:ea typeface="微软雅黑" panose="020B0503020204020204" charset="-122"/>
                <a:cs typeface="微软雅黑" panose="020B0503020204020204" charset="-122"/>
                <a:sym typeface="+mn-ea"/>
              </a:rPr>
              <a:t>法律</a:t>
            </a:r>
            <a:r>
              <a:rPr lang="zh-CN" altLang="en-US" sz="2800" b="1">
                <a:solidFill>
                  <a:srgbClr val="0000FF"/>
                </a:solidFill>
                <a:effectLst/>
                <a:latin typeface="微软雅黑" panose="020B0503020204020204" charset="-122"/>
                <a:ea typeface="微软雅黑" panose="020B0503020204020204" charset="-122"/>
                <a:cs typeface="微软雅黑" panose="020B0503020204020204" charset="-122"/>
                <a:sym typeface="+mn-ea"/>
              </a:rPr>
              <a:t>依据</a:t>
            </a:r>
            <a:r>
              <a:rPr lang="zh-CN" altLang="en-US" sz="2800" b="1">
                <a:solidFill>
                  <a:srgbClr val="7030A0"/>
                </a:solidFill>
                <a:effectLst/>
                <a:latin typeface="微软雅黑" panose="020B0503020204020204" charset="-122"/>
                <a:ea typeface="微软雅黑" panose="020B0503020204020204" charset="-122"/>
                <a:cs typeface="微软雅黑" panose="020B0503020204020204" charset="-122"/>
                <a:sym typeface="+mn-ea"/>
              </a:rPr>
              <a:t>：P38-1</a:t>
            </a:r>
            <a:endParaRPr lang="zh-CN" altLang="en-US" sz="2800" b="1">
              <a:solidFill>
                <a:srgbClr val="7030A0"/>
              </a:solidFill>
              <a:effectLst/>
              <a:latin typeface="微软雅黑" panose="020B0503020204020204" charset="-122"/>
              <a:ea typeface="微软雅黑" panose="020B0503020204020204" charset="-122"/>
              <a:cs typeface="微软雅黑" panose="020B0503020204020204" charset="-122"/>
              <a:sym typeface="+mn-ea"/>
            </a:endParaRPr>
          </a:p>
          <a:p>
            <a:pPr>
              <a:lnSpc>
                <a:spcPct val="120000"/>
              </a:lnSpc>
            </a:pPr>
            <a:r>
              <a:rPr lang="zh-CN" altLang="en-US" sz="2800" b="1">
                <a:effectLst/>
                <a:latin typeface="微软雅黑" panose="020B0503020204020204" charset="-122"/>
                <a:ea typeface="微软雅黑" panose="020B0503020204020204" charset="-122"/>
                <a:cs typeface="微软雅黑" panose="020B0503020204020204" charset="-122"/>
                <a:sym typeface="+mn-ea"/>
              </a:rPr>
              <a:t>       法律、法规对处理相邻关系</a:t>
            </a:r>
            <a:r>
              <a:rPr lang="zh-CN" altLang="en-US" sz="2800" b="1">
                <a:solidFill>
                  <a:srgbClr val="0000FF"/>
                </a:solidFill>
                <a:effectLst/>
                <a:latin typeface="微软雅黑" panose="020B0503020204020204" charset="-122"/>
                <a:ea typeface="微软雅黑" panose="020B0503020204020204" charset="-122"/>
                <a:cs typeface="微软雅黑" panose="020B0503020204020204" charset="-122"/>
                <a:sym typeface="+mn-ea"/>
              </a:rPr>
              <a:t>有规定的</a:t>
            </a:r>
            <a:r>
              <a:rPr lang="zh-CN" altLang="en-US" sz="2800" b="1">
                <a:effectLst/>
                <a:latin typeface="微软雅黑" panose="020B0503020204020204" charset="-122"/>
                <a:ea typeface="微软雅黑" panose="020B0503020204020204" charset="-122"/>
                <a:cs typeface="微软雅黑" panose="020B0503020204020204" charset="-122"/>
                <a:sym typeface="+mn-ea"/>
              </a:rPr>
              <a:t>，</a:t>
            </a:r>
            <a:r>
              <a:rPr lang="zh-CN" altLang="en-US" sz="2800" b="1">
                <a:solidFill>
                  <a:srgbClr val="0000FF"/>
                </a:solidFill>
                <a:effectLst/>
                <a:latin typeface="微软雅黑" panose="020B0503020204020204" charset="-122"/>
                <a:ea typeface="微软雅黑" panose="020B0503020204020204" charset="-122"/>
                <a:cs typeface="微软雅黑" panose="020B0503020204020204" charset="-122"/>
                <a:sym typeface="+mn-ea"/>
              </a:rPr>
              <a:t>依照其规定</a:t>
            </a:r>
            <a:r>
              <a:rPr lang="zh-CN" altLang="en-US" sz="2800" b="1">
                <a:effectLst/>
                <a:latin typeface="微软雅黑" panose="020B0503020204020204" charset="-122"/>
                <a:ea typeface="微软雅黑" panose="020B0503020204020204" charset="-122"/>
                <a:cs typeface="微软雅黑" panose="020B0503020204020204" charset="-122"/>
                <a:sym typeface="+mn-ea"/>
              </a:rPr>
              <a:t>；</a:t>
            </a:r>
            <a:endParaRPr lang="zh-CN" altLang="en-US" sz="2800" b="1">
              <a:effectLst/>
              <a:latin typeface="微软雅黑" panose="020B0503020204020204" charset="-122"/>
              <a:ea typeface="微软雅黑" panose="020B0503020204020204" charset="-122"/>
              <a:cs typeface="微软雅黑" panose="020B0503020204020204" charset="-122"/>
              <a:sym typeface="+mn-ea"/>
            </a:endParaRPr>
          </a:p>
          <a:p>
            <a:pPr>
              <a:lnSpc>
                <a:spcPct val="120000"/>
              </a:lnSpc>
            </a:pPr>
            <a:r>
              <a:rPr lang="zh-CN" altLang="en-US" sz="2800" b="1">
                <a:effectLst/>
                <a:latin typeface="微软雅黑" panose="020B0503020204020204" charset="-122"/>
                <a:ea typeface="微软雅黑" panose="020B0503020204020204" charset="-122"/>
                <a:cs typeface="微软雅黑" panose="020B0503020204020204" charset="-122"/>
                <a:sym typeface="+mn-ea"/>
              </a:rPr>
              <a:t> </a:t>
            </a:r>
            <a:r>
              <a:rPr lang="en-US" altLang="zh-CN" sz="2800" b="1">
                <a:effectLst/>
                <a:latin typeface="微软雅黑" panose="020B0503020204020204" charset="-122"/>
                <a:ea typeface="微软雅黑" panose="020B0503020204020204" charset="-122"/>
                <a:cs typeface="微软雅黑" panose="020B0503020204020204" charset="-122"/>
                <a:sym typeface="+mn-ea"/>
              </a:rPr>
              <a:t>      </a:t>
            </a:r>
            <a:r>
              <a:rPr lang="zh-CN" altLang="en-US" sz="2800" b="1">
                <a:effectLst/>
                <a:latin typeface="微软雅黑" panose="020B0503020204020204" charset="-122"/>
                <a:ea typeface="微软雅黑" panose="020B0503020204020204" charset="-122"/>
                <a:cs typeface="微软雅黑" panose="020B0503020204020204" charset="-122"/>
                <a:sym typeface="+mn-ea"/>
              </a:rPr>
              <a:t>法律、法规</a:t>
            </a:r>
            <a:r>
              <a:rPr lang="zh-CN" altLang="en-US" sz="2800" b="1">
                <a:solidFill>
                  <a:srgbClr val="0000FF"/>
                </a:solidFill>
                <a:effectLst/>
                <a:latin typeface="微软雅黑" panose="020B0503020204020204" charset="-122"/>
                <a:ea typeface="微软雅黑" panose="020B0503020204020204" charset="-122"/>
                <a:cs typeface="微软雅黑" panose="020B0503020204020204" charset="-122"/>
                <a:sym typeface="+mn-ea"/>
              </a:rPr>
              <a:t>没有规定</a:t>
            </a:r>
            <a:r>
              <a:rPr lang="zh-CN" altLang="en-US" sz="2800" b="1">
                <a:effectLst/>
                <a:latin typeface="微软雅黑" panose="020B0503020204020204" charset="-122"/>
                <a:ea typeface="微软雅黑" panose="020B0503020204020204" charset="-122"/>
                <a:cs typeface="微软雅黑" panose="020B0503020204020204" charset="-122"/>
                <a:sym typeface="+mn-ea"/>
              </a:rPr>
              <a:t>的，可以按照</a:t>
            </a:r>
            <a:r>
              <a:rPr lang="zh-CN" altLang="en-US" sz="2800" b="1">
                <a:solidFill>
                  <a:srgbClr val="0000FF"/>
                </a:solidFill>
                <a:effectLst/>
                <a:latin typeface="微软雅黑" panose="020B0503020204020204" charset="-122"/>
                <a:ea typeface="微软雅黑" panose="020B0503020204020204" charset="-122"/>
                <a:cs typeface="微软雅黑" panose="020B0503020204020204" charset="-122"/>
                <a:sym typeface="+mn-ea"/>
              </a:rPr>
              <a:t>当地习惯</a:t>
            </a:r>
            <a:r>
              <a:rPr lang="zh-CN" altLang="en-US" sz="2800" b="1">
                <a:effectLst/>
                <a:latin typeface="微软雅黑" panose="020B0503020204020204" charset="-122"/>
                <a:ea typeface="微软雅黑" panose="020B0503020204020204" charset="-122"/>
                <a:cs typeface="微软雅黑" panose="020B0503020204020204" charset="-122"/>
                <a:sym typeface="+mn-ea"/>
              </a:rPr>
              <a:t>。</a:t>
            </a:r>
            <a:endParaRPr lang="zh-CN" altLang="en-US" sz="2800" b="1">
              <a:effectLst/>
              <a:latin typeface="微软雅黑" panose="020B0503020204020204" charset="-122"/>
              <a:ea typeface="微软雅黑" panose="020B0503020204020204" charset="-122"/>
              <a:cs typeface="微软雅黑" panose="020B0503020204020204" charset="-122"/>
              <a:sym typeface="+mn-ea"/>
            </a:endParaRPr>
          </a:p>
          <a:p>
            <a:pPr>
              <a:lnSpc>
                <a:spcPct val="120000"/>
              </a:lnSpc>
            </a:pPr>
            <a:r>
              <a:rPr lang="zh-CN" altLang="en-US" sz="2800" b="1">
                <a:solidFill>
                  <a:srgbClr val="7030A0"/>
                </a:solidFill>
                <a:effectLst/>
                <a:latin typeface="微软雅黑" panose="020B0503020204020204" charset="-122"/>
                <a:ea typeface="微软雅黑" panose="020B0503020204020204" charset="-122"/>
                <a:cs typeface="微软雅黑" panose="020B0503020204020204" charset="-122"/>
                <a:sym typeface="+mn-ea"/>
              </a:rPr>
              <a:t>（</a:t>
            </a:r>
            <a:r>
              <a:rPr lang="en-US" altLang="zh-CN" sz="2800" b="1">
                <a:solidFill>
                  <a:srgbClr val="7030A0"/>
                </a:solidFill>
                <a:effectLst/>
                <a:latin typeface="微软雅黑" panose="020B0503020204020204" charset="-122"/>
                <a:ea typeface="微软雅黑" panose="020B0503020204020204" charset="-122"/>
                <a:cs typeface="微软雅黑" panose="020B0503020204020204" charset="-122"/>
                <a:sym typeface="+mn-ea"/>
              </a:rPr>
              <a:t>3</a:t>
            </a:r>
            <a:r>
              <a:rPr lang="zh-CN" altLang="en-US" sz="2800" b="1">
                <a:solidFill>
                  <a:srgbClr val="7030A0"/>
                </a:solidFill>
                <a:effectLst/>
                <a:latin typeface="微软雅黑" panose="020B0503020204020204" charset="-122"/>
                <a:ea typeface="微软雅黑" panose="020B0503020204020204" charset="-122"/>
                <a:cs typeface="微软雅黑" panose="020B0503020204020204" charset="-122"/>
                <a:sym typeface="+mn-ea"/>
              </a:rPr>
              <a:t>）</a:t>
            </a:r>
            <a:r>
              <a:rPr lang="zh-CN" altLang="en-US" sz="2800" b="1">
                <a:solidFill>
                  <a:srgbClr val="FF0000"/>
                </a:solidFill>
                <a:effectLst/>
                <a:latin typeface="微软雅黑" panose="020B0503020204020204" charset="-122"/>
                <a:ea typeface="微软雅黑" panose="020B0503020204020204" charset="-122"/>
                <a:cs typeface="微软雅黑" panose="020B0503020204020204" charset="-122"/>
                <a:sym typeface="+mn-ea"/>
              </a:rPr>
              <a:t>具体</a:t>
            </a:r>
            <a:r>
              <a:rPr lang="zh-CN" altLang="en-US" sz="2800" b="1">
                <a:solidFill>
                  <a:srgbClr val="0000FF"/>
                </a:solidFill>
                <a:effectLst/>
                <a:latin typeface="微软雅黑" panose="020B0503020204020204" charset="-122"/>
                <a:ea typeface="微软雅黑" panose="020B0503020204020204" charset="-122"/>
                <a:cs typeface="微软雅黑" panose="020B0503020204020204" charset="-122"/>
                <a:sym typeface="+mn-ea"/>
              </a:rPr>
              <a:t>要求</a:t>
            </a:r>
            <a:r>
              <a:rPr lang="zh-CN" altLang="en-US" sz="2800" b="1">
                <a:solidFill>
                  <a:srgbClr val="7030A0"/>
                </a:solidFill>
                <a:effectLst/>
                <a:latin typeface="微软雅黑" panose="020B0503020204020204" charset="-122"/>
                <a:ea typeface="微软雅黑" panose="020B0503020204020204" charset="-122"/>
                <a:cs typeface="微软雅黑" panose="020B0503020204020204" charset="-122"/>
                <a:sym typeface="+mn-ea"/>
              </a:rPr>
              <a:t>：</a:t>
            </a:r>
            <a:r>
              <a:rPr lang="en-US" altLang="zh-CN" sz="2800" b="1">
                <a:solidFill>
                  <a:srgbClr val="7030A0"/>
                </a:solidFill>
                <a:effectLst/>
                <a:latin typeface="微软雅黑" panose="020B0503020204020204" charset="-122"/>
                <a:ea typeface="微软雅黑" panose="020B0503020204020204" charset="-122"/>
                <a:cs typeface="微软雅黑" panose="020B0503020204020204" charset="-122"/>
                <a:sym typeface="+mn-ea"/>
              </a:rPr>
              <a:t>P38-2</a:t>
            </a:r>
            <a:endParaRPr lang="zh-CN" altLang="en-US" sz="2800" b="1">
              <a:solidFill>
                <a:srgbClr val="7030A0"/>
              </a:solidFill>
              <a:effectLst/>
              <a:latin typeface="微软雅黑" panose="020B0503020204020204" charset="-122"/>
              <a:ea typeface="微软雅黑" panose="020B0503020204020204" charset="-122"/>
              <a:cs typeface="微软雅黑" panose="020B0503020204020204" charset="-122"/>
              <a:sym typeface="+mn-ea"/>
            </a:endParaRPr>
          </a:p>
          <a:p>
            <a:pPr marL="0" lvl="0" algn="l" eaLnBrk="1" hangingPunct="1">
              <a:lnSpc>
                <a:spcPct val="120000"/>
              </a:lnSpc>
            </a:pPr>
            <a:r>
              <a:rPr lang="zh-CN" altLang="en-US" sz="2800" b="1">
                <a:solidFill>
                  <a:srgbClr val="7030A0"/>
                </a:solidFill>
                <a:effectLst/>
                <a:latin typeface="微软雅黑" panose="020B0503020204020204" charset="-122"/>
                <a:ea typeface="微软雅黑" panose="020B0503020204020204" charset="-122"/>
                <a:cs typeface="微软雅黑" panose="020B0503020204020204" charset="-122"/>
                <a:sym typeface="+mn-ea"/>
              </a:rPr>
              <a:t>   </a:t>
            </a:r>
            <a:r>
              <a:rPr sz="2800" b="1" u="sng">
                <a:effectLst/>
                <a:latin typeface="微软雅黑" panose="020B0503020204020204" charset="-122"/>
                <a:ea typeface="微软雅黑" panose="020B0503020204020204" charset="-122"/>
                <a:cs typeface="微软雅黑" panose="020B0503020204020204" charset="-122"/>
                <a:sym typeface="+mn-ea"/>
              </a:rPr>
              <a:t>相邻关系一方在</a:t>
            </a:r>
            <a:r>
              <a:rPr sz="2800" b="1" u="sng">
                <a:solidFill>
                  <a:srgbClr val="FF0000"/>
                </a:solidFill>
                <a:effectLst/>
                <a:latin typeface="微软雅黑" panose="020B0503020204020204" charset="-122"/>
                <a:ea typeface="微软雅黑" panose="020B0503020204020204" charset="-122"/>
                <a:cs typeface="微软雅黑" panose="020B0503020204020204" charset="-122"/>
                <a:sym typeface="+mn-ea"/>
              </a:rPr>
              <a:t>为自己</a:t>
            </a:r>
            <a:r>
              <a:rPr sz="2800" b="1" u="sng">
                <a:effectLst/>
                <a:latin typeface="微软雅黑" panose="020B0503020204020204" charset="-122"/>
                <a:ea typeface="微软雅黑" panose="020B0503020204020204" charset="-122"/>
                <a:cs typeface="微软雅黑" panose="020B0503020204020204" charset="-122"/>
                <a:sym typeface="+mn-ea"/>
              </a:rPr>
              <a:t>便利行使权利时，应当</a:t>
            </a:r>
            <a:r>
              <a:rPr sz="2800" b="1" u="sng">
                <a:solidFill>
                  <a:srgbClr val="FF0000"/>
                </a:solidFill>
                <a:effectLst/>
                <a:latin typeface="微软雅黑" panose="020B0503020204020204" charset="-122"/>
                <a:ea typeface="微软雅黑" panose="020B0503020204020204" charset="-122"/>
                <a:cs typeface="微软雅黑" panose="020B0503020204020204" charset="-122"/>
                <a:sym typeface="+mn-ea"/>
              </a:rPr>
              <a:t>照顾</a:t>
            </a:r>
            <a:r>
              <a:rPr sz="2800" b="1" u="sng">
                <a:effectLst/>
                <a:latin typeface="微软雅黑" panose="020B0503020204020204" charset="-122"/>
                <a:ea typeface="微软雅黑" panose="020B0503020204020204" charset="-122"/>
                <a:cs typeface="微软雅黑" panose="020B0503020204020204" charset="-122"/>
                <a:sym typeface="+mn-ea"/>
              </a:rPr>
              <a:t>到</a:t>
            </a:r>
            <a:r>
              <a:rPr sz="2800" b="1" u="sng">
                <a:solidFill>
                  <a:srgbClr val="FF0000"/>
                </a:solidFill>
                <a:effectLst/>
                <a:latin typeface="微软雅黑" panose="020B0503020204020204" charset="-122"/>
                <a:ea typeface="微软雅黑" panose="020B0503020204020204" charset="-122"/>
                <a:cs typeface="微软雅黑" panose="020B0503020204020204" charset="-122"/>
                <a:sym typeface="+mn-ea"/>
              </a:rPr>
              <a:t>相邻方</a:t>
            </a:r>
            <a:r>
              <a:rPr sz="2800" b="1" u="sng">
                <a:effectLst/>
                <a:latin typeface="微软雅黑" panose="020B0503020204020204" charset="-122"/>
                <a:ea typeface="微软雅黑" panose="020B0503020204020204" charset="-122"/>
                <a:cs typeface="微软雅黑" panose="020B0503020204020204" charset="-122"/>
                <a:sym typeface="+mn-ea"/>
              </a:rPr>
              <a:t>的利益。</a:t>
            </a:r>
            <a:endParaRPr sz="2800" b="1">
              <a:effectLst/>
              <a:latin typeface="微软雅黑" panose="020B0503020204020204" charset="-122"/>
              <a:ea typeface="微软雅黑" panose="020B0503020204020204" charset="-122"/>
              <a:cs typeface="微软雅黑" panose="020B0503020204020204" charset="-122"/>
              <a:sym typeface="+mn-ea"/>
            </a:endParaRPr>
          </a:p>
          <a:p>
            <a:pPr marL="0" lvl="0" algn="l" eaLnBrk="1" hangingPunct="1">
              <a:lnSpc>
                <a:spcPct val="120000"/>
              </a:lnSpc>
            </a:pPr>
            <a:r>
              <a:rPr lang="zh-CN" altLang="en-US" sz="2800" b="1">
                <a:effectLst/>
                <a:latin typeface="微软雅黑" panose="020B0503020204020204" charset="-122"/>
                <a:ea typeface="微软雅黑" panose="020B0503020204020204" charset="-122"/>
                <a:cs typeface="微软雅黑" panose="020B0503020204020204" charset="-122"/>
                <a:sym typeface="+mn-ea"/>
              </a:rPr>
              <a:t>①民法典规定，</a:t>
            </a:r>
            <a:r>
              <a:rPr lang="zh-CN" altLang="en-US" sz="2800" b="1">
                <a:solidFill>
                  <a:srgbClr val="FF0000"/>
                </a:solidFill>
                <a:effectLst/>
                <a:highlight>
                  <a:srgbClr val="FFFF00"/>
                </a:highlight>
                <a:latin typeface="微软雅黑" panose="020B0503020204020204" charset="-122"/>
                <a:ea typeface="微软雅黑" panose="020B0503020204020204" charset="-122"/>
                <a:cs typeface="微软雅黑" panose="020B0503020204020204" charset="-122"/>
                <a:sym typeface="+mn-ea"/>
              </a:rPr>
              <a:t>不动产权利人</a:t>
            </a:r>
            <a:r>
              <a:rPr lang="zh-CN" altLang="en-US" sz="2800" b="1">
                <a:effectLst/>
                <a:latin typeface="微软雅黑" panose="020B0503020204020204" charset="-122"/>
                <a:ea typeface="微软雅黑" panose="020B0503020204020204" charset="-122"/>
                <a:cs typeface="微软雅黑" panose="020B0503020204020204" charset="-122"/>
                <a:sym typeface="+mn-ea"/>
              </a:rPr>
              <a:t>应当为相邻权利人用水、排水、通行等提供必要的便利;②不动产权利人因用水、排水、通行等利用相邻不动产的，应当尽量避免对相邻的不动产权利人造成损害。</a:t>
            </a:r>
            <a:endParaRPr lang="zh-CN" altLang="en-US" sz="2800" b="1">
              <a:effectLst/>
              <a:latin typeface="微软雅黑" panose="020B0503020204020204" charset="-122"/>
              <a:ea typeface="微软雅黑" panose="020B0503020204020204" charset="-122"/>
              <a:cs typeface="微软雅黑" panose="020B0503020204020204" charset="-122"/>
              <a:sym typeface="+mn-ea"/>
            </a:endParaRPr>
          </a:p>
        </p:txBody>
      </p:sp>
      <p:sp>
        <p:nvSpPr>
          <p:cNvPr id="33795" name="TextBox 3"/>
          <p:cNvSpPr/>
          <p:nvPr>
            <p:custDataLst>
              <p:tags r:id="rId2"/>
            </p:custDataLst>
          </p:nvPr>
        </p:nvSpPr>
        <p:spPr>
          <a:xfrm>
            <a:off x="88265" y="153035"/>
            <a:ext cx="11379200" cy="583565"/>
          </a:xfrm>
          <a:prstGeom prst="rect">
            <a:avLst/>
          </a:prstGeom>
          <a:noFill/>
          <a:ln>
            <a:solidFill>
              <a:srgbClr val="FF0000"/>
            </a:solidFill>
            <a:miter lim="800000"/>
          </a:ln>
        </p:spPr>
        <p:txBody>
          <a:bodyPr wrap="square">
            <a:spAutoFit/>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lvl="0" algn="l" eaLnBrk="1" hangingPunct="1"/>
            <a:r>
              <a:rPr lang="en-US" altLang="zh-CN" sz="3200" b="1" kern="0">
                <a:solidFill>
                  <a:srgbClr val="C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2.★相邻关系</a:t>
            </a:r>
            <a:r>
              <a:rPr sz="3200" b="1" kern="0">
                <a:solidFill>
                  <a:srgbClr val="C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的</a:t>
            </a:r>
            <a:r>
              <a:rPr lang="en-US" altLang="zh-CN" sz="3200" b="1" kern="0">
                <a:solidFill>
                  <a:srgbClr val="C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处理</a:t>
            </a:r>
            <a:r>
              <a:rPr lang="en-US" altLang="zh-CN" sz="3200" b="1" kern="0">
                <a:solidFill>
                  <a:srgbClr val="C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（原则+法律依据+具体要求）</a:t>
            </a:r>
            <a:endParaRPr lang="en-US" altLang="zh-CN" sz="3200" b="1" kern="0">
              <a:solidFill>
                <a:srgbClr val="C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4305" y="0"/>
            <a:ext cx="12037695" cy="2675255"/>
          </a:xfrm>
          <a:prstGeom prst="rect">
            <a:avLst/>
          </a:prstGeom>
          <a:noFill/>
        </p:spPr>
        <p:txBody>
          <a:bodyPr wrap="square">
            <a:spAutoFit/>
          </a:bodyPr>
          <a:lstStyle/>
          <a:p>
            <a:pPr>
              <a:lnSpc>
                <a:spcPct val="120000"/>
              </a:lnSpc>
            </a:pPr>
            <a:r>
              <a:rPr lang="en-US" altLang="zh-CN" sz="2800" b="1" kern="100">
                <a:solidFill>
                  <a:schemeClr val="bg1"/>
                </a:solidFill>
                <a:highlight>
                  <a:srgbClr val="FF0000"/>
                </a:highlight>
                <a:latin typeface="微软雅黑" panose="020B0503020204020204" charset="-122"/>
                <a:ea typeface="微软雅黑" panose="020B0503020204020204" charset="-122"/>
                <a:cs typeface="微软雅黑" panose="020B0503020204020204" charset="-122"/>
                <a:sym typeface="+mn-ea"/>
              </a:rPr>
              <a:t>P38</a:t>
            </a:r>
            <a:r>
              <a:rPr lang="zh-CN" sz="2800" b="1" kern="100">
                <a:solidFill>
                  <a:schemeClr val="bg1"/>
                </a:solidFill>
                <a:highlight>
                  <a:srgbClr val="FF0000"/>
                </a:highlight>
                <a:latin typeface="微软雅黑" panose="020B0503020204020204" charset="-122"/>
                <a:ea typeface="微软雅黑" panose="020B0503020204020204" charset="-122"/>
                <a:cs typeface="微软雅黑" panose="020B0503020204020204" charset="-122"/>
                <a:sym typeface="+mn-ea"/>
              </a:rPr>
              <a:t>探究分享：</a:t>
            </a:r>
            <a:r>
              <a:rPr lang="zh-CN" altLang="en-US" sz="2800" b="1" kern="100">
                <a:latin typeface="微软雅黑" panose="020B0503020204020204" charset="-122"/>
                <a:ea typeface="微软雅黑" panose="020B0503020204020204" charset="-122"/>
                <a:cs typeface="微软雅黑" panose="020B0503020204020204" charset="-122"/>
                <a:sym typeface="+mn-ea"/>
              </a:rPr>
              <a:t>徐某在住宅楼三层的自家阳台上搭建了鸽舍，饲养、放飞信鸽。鸽粪给楼下住户造成严重的污染，放飞的信鸽也严重地影响邻居的休息。几户邻居与徐某协商无效后，将他告上人民法院，要求其停止侵权行为并进行赔偿。徐某则认为自己有权在自家阳台养信鸽。</a:t>
            </a:r>
            <a:endParaRPr lang="en-US" altLang="zh-CN" sz="2800" b="1" kern="100">
              <a:latin typeface="微软雅黑" panose="020B0503020204020204" charset="-122"/>
              <a:ea typeface="微软雅黑" panose="020B0503020204020204" charset="-122"/>
              <a:cs typeface="微软雅黑" panose="020B0503020204020204" charset="-122"/>
              <a:sym typeface="+mn-ea"/>
            </a:endParaRPr>
          </a:p>
          <a:p>
            <a:pPr>
              <a:lnSpc>
                <a:spcPct val="120000"/>
              </a:lnSpc>
            </a:pPr>
            <a:r>
              <a:rPr lang="zh-CN" altLang="en-US" sz="2800" b="1" kern="100">
                <a:solidFill>
                  <a:srgbClr val="FF0000"/>
                </a:solidFill>
                <a:latin typeface="微软雅黑" panose="020B0503020204020204" charset="-122"/>
                <a:ea typeface="微软雅黑" panose="020B0503020204020204" charset="-122"/>
                <a:cs typeface="微软雅黑" panose="020B0503020204020204" charset="-122"/>
                <a:sym typeface="+mn-ea"/>
              </a:rPr>
              <a:t>思考：徐某应当承担法律责任吗</a:t>
            </a:r>
            <a:r>
              <a:rPr lang="en-US" altLang="zh-CN" sz="2800" b="1" kern="10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2800" b="1" kern="100">
                <a:solidFill>
                  <a:srgbClr val="FF0000"/>
                </a:solidFill>
                <a:latin typeface="微软雅黑" panose="020B0503020204020204" charset="-122"/>
                <a:ea typeface="微软雅黑" panose="020B0503020204020204" charset="-122"/>
                <a:cs typeface="微软雅黑" panose="020B0503020204020204" charset="-122"/>
                <a:sym typeface="+mn-ea"/>
              </a:rPr>
              <a:t>请说明你的判断理由。</a:t>
            </a:r>
            <a:endParaRPr lang="zh-CN" altLang="en-US" sz="280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custDataLst>
              <p:tags r:id="rId2"/>
            </p:custDataLst>
          </p:nvPr>
        </p:nvSpPr>
        <p:spPr>
          <a:xfrm>
            <a:off x="154305" y="2632075"/>
            <a:ext cx="11873230" cy="4225925"/>
          </a:xfrm>
          <a:prstGeom prst="rect">
            <a:avLst/>
          </a:prstGeom>
          <a:solidFill>
            <a:schemeClr val="accent3">
              <a:lumMod val="20000"/>
              <a:lumOff val="80000"/>
            </a:schemeClr>
          </a:solidFill>
        </p:spPr>
        <p:txBody>
          <a:bodyPr wrap="square">
            <a:spAutoFit/>
          </a:bodyPr>
          <a:lstStyle/>
          <a:p>
            <a:pPr marL="0" lvl="0" indent="0">
              <a:lnSpc>
                <a:spcPct val="120000"/>
              </a:lnSpc>
            </a:pPr>
            <a:r>
              <a:rPr lang="en-US" altLang="zh-CN" sz="2800" b="1">
                <a:latin typeface="微软雅黑" panose="020B0503020204020204" charset="-122"/>
                <a:ea typeface="微软雅黑" panose="020B0503020204020204" charset="-122"/>
                <a:cs typeface="微软雅黑" panose="020B0503020204020204" charset="-122"/>
              </a:rPr>
              <a:t>     (1)</a:t>
            </a:r>
            <a:r>
              <a:rPr lang="zh-CN" altLang="en-US" sz="2800" b="1">
                <a:latin typeface="微软雅黑" panose="020B0503020204020204" charset="-122"/>
                <a:ea typeface="微软雅黑" panose="020B0503020204020204" charset="-122"/>
                <a:cs typeface="微软雅黑" panose="020B0503020204020204" charset="-122"/>
              </a:rPr>
              <a:t>徐某</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应承担</a:t>
            </a:r>
            <a:r>
              <a:rPr lang="zh-CN" altLang="en-US" sz="2800" b="1">
                <a:latin typeface="微软雅黑" panose="020B0503020204020204" charset="-122"/>
                <a:ea typeface="微软雅黑" panose="020B0503020204020204" charset="-122"/>
                <a:cs typeface="微软雅黑" panose="020B0503020204020204" charset="-122"/>
              </a:rPr>
              <a:t>民事法律责任。 </a:t>
            </a:r>
            <a:endParaRPr lang="zh-CN" altLang="en-US" sz="2800" b="1">
              <a:latin typeface="微软雅黑" panose="020B0503020204020204" charset="-122"/>
              <a:ea typeface="微软雅黑" panose="020B0503020204020204" charset="-122"/>
              <a:cs typeface="微软雅黑" panose="020B0503020204020204" charset="-122"/>
            </a:endParaRPr>
          </a:p>
          <a:p>
            <a:pPr marL="0" lvl="0" indent="0">
              <a:lnSpc>
                <a:spcPct val="120000"/>
              </a:lnSpc>
            </a:pPr>
            <a:r>
              <a:rPr lang="en-US" altLang="zh-CN" sz="2800" b="1">
                <a:latin typeface="微软雅黑" panose="020B0503020204020204" charset="-122"/>
                <a:ea typeface="微软雅黑" panose="020B0503020204020204" charset="-122"/>
                <a:cs typeface="微软雅黑" panose="020B0503020204020204" charset="-122"/>
              </a:rPr>
              <a:t>     (2)</a:t>
            </a:r>
            <a:r>
              <a:rPr lang="zh-CN" altLang="en-US" sz="2800" b="1" smtClean="0">
                <a:latin typeface="微软雅黑" panose="020B0503020204020204" charset="-122"/>
                <a:ea typeface="微软雅黑" panose="020B0503020204020204" charset="-122"/>
                <a:cs typeface="微软雅黑" panose="020B0503020204020204" charset="-122"/>
              </a:rPr>
              <a:t>①</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公民在从事民事活动时，必须遵循公平原则、绿色原则、不得违背公序良俗。</a:t>
            </a:r>
            <a:r>
              <a:rPr lang="zh-CN" altLang="en-US" sz="2800" b="1">
                <a:latin typeface="微软雅黑" panose="020B0503020204020204" charset="-122"/>
                <a:ea typeface="微软雅黑" panose="020B0503020204020204" charset="-122"/>
                <a:cs typeface="微软雅黑" panose="020B0503020204020204" charset="-122"/>
                <a:sym typeface="+mn-ea"/>
              </a:rPr>
              <a:t>徐某在自家阳台搭建鸽舍，却给邻居带来了严重污染，并严重影响邻居休息，这违背了公平原则，也不符合社会公德的要求。</a:t>
            </a:r>
            <a:endParaRPr lang="zh-CN" altLang="en-US" sz="2800" b="1">
              <a:latin typeface="微软雅黑" panose="020B0503020204020204" charset="-122"/>
              <a:ea typeface="微软雅黑" panose="020B0503020204020204" charset="-122"/>
              <a:cs typeface="微软雅黑" panose="020B0503020204020204" charset="-122"/>
              <a:sym typeface="+mn-ea"/>
            </a:endParaRPr>
          </a:p>
          <a:p>
            <a:pPr marL="0" lvl="0" indent="0">
              <a:lnSpc>
                <a:spcPct val="120000"/>
              </a:lnSpc>
            </a:pPr>
            <a:r>
              <a:rPr lang="en-US" altLang="zh-CN" sz="2800" b="1" smtClean="0">
                <a:latin typeface="微软雅黑" panose="020B0503020204020204" charset="-122"/>
                <a:ea typeface="微软雅黑" panose="020B0503020204020204" charset="-122"/>
                <a:cs typeface="微软雅黑" panose="020B0503020204020204" charset="-122"/>
                <a:sym typeface="+mn-ea"/>
              </a:rPr>
              <a:t>      </a:t>
            </a:r>
            <a:r>
              <a:rPr lang="zh-CN" altLang="en-US" sz="2800" b="1" smtClean="0">
                <a:latin typeface="微软雅黑" panose="020B0503020204020204" charset="-122"/>
                <a:ea typeface="微软雅黑" panose="020B0503020204020204" charset="-122"/>
                <a:cs typeface="微软雅黑" panose="020B0503020204020204" charset="-122"/>
                <a:sym typeface="+mn-ea"/>
              </a:rPr>
              <a:t>②</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民法典规定，不动产的相邻权利人应当按照有利生产、方便生活、团结互助、公平合理的原则，正确处理相邻关系。</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相邻关系一方在为自己便利行使权利时，应当照顾到相邻方的利益。</a:t>
            </a:r>
            <a:r>
              <a:rPr lang="zh-CN" altLang="en-US" sz="2800" b="1">
                <a:latin typeface="微软雅黑" panose="020B0503020204020204" charset="-122"/>
                <a:ea typeface="微软雅黑" panose="020B0503020204020204" charset="-122"/>
                <a:cs typeface="微软雅黑" panose="020B0503020204020204" charset="-122"/>
              </a:rPr>
              <a:t>徐某在处理相邻关系时，没有贯彻这一原则，因此徐某应该立即拆除。</a:t>
            </a:r>
            <a:endParaRPr lang="zh-CN" altLang="en-US" sz="2800" b="1">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372110" y="77470"/>
            <a:ext cx="11428730" cy="6118860"/>
          </a:xfrm>
          <a:prstGeom prst="rect">
            <a:avLst/>
          </a:prstGeom>
        </p:spPr>
        <p:txBody>
          <a:bodyPr wrap="square">
            <a:spAutoFit/>
          </a:bodyPr>
          <a:lstStyle/>
          <a:p>
            <a:pPr algn="just">
              <a:lnSpc>
                <a:spcPct val="140000"/>
              </a:lnSpc>
              <a:spcAft>
                <a:spcPct val="0"/>
              </a:spcAft>
            </a:pPr>
            <a:r>
              <a:rPr lang="en-US" altLang="zh-CN" sz="2800" b="1" kern="100">
                <a:latin typeface="Times New Roman" panose="02020603050405020304" pitchFamily="18" charset="0"/>
                <a:ea typeface="楷体_GB2312" panose="02010609030101010101" pitchFamily="49" charset="-122"/>
                <a:cs typeface="Courier New" panose="02070309020205020404" pitchFamily="49" charset="0"/>
              </a:rPr>
              <a:t>(2023·</a:t>
            </a:r>
            <a:r>
              <a:rPr lang="zh-CN" altLang="zh-CN" sz="2800" b="1" kern="100">
                <a:latin typeface="Times New Roman" panose="02020603050405020304" pitchFamily="18" charset="0"/>
                <a:ea typeface="楷体_GB2312" panose="02010609030101010101" pitchFamily="49" charset="-122"/>
                <a:cs typeface="Times New Roman" panose="02020603050405020304" pitchFamily="18" charset="0"/>
              </a:rPr>
              <a:t>哈尔滨模拟</a:t>
            </a:r>
            <a:r>
              <a:rPr lang="en-US" altLang="zh-CN" sz="2800" b="1" kern="100">
                <a:latin typeface="Times New Roman" panose="02020603050405020304" pitchFamily="18" charset="0"/>
                <a:ea typeface="楷体_GB2312" panose="02010609030101010101" pitchFamily="49" charset="-122"/>
                <a:cs typeface="Courier New" panose="02070309020205020404" pitchFamily="49" charset="0"/>
              </a:rPr>
              <a:t>)</a:t>
            </a:r>
            <a:r>
              <a:rPr lang="zh-CN" altLang="zh-CN" sz="2800" b="1" kern="100">
                <a:latin typeface="Times New Roman" panose="02020603050405020304" pitchFamily="18" charset="0"/>
                <a:ea typeface="方正中等线简体" panose="03000509000000000000" pitchFamily="65" charset="-122"/>
                <a:cs typeface="Times New Roman" panose="02020603050405020304" pitchFamily="18" charset="0"/>
              </a:rPr>
              <a:t>下列民事关系中，应按照相邻关系处理的是</a:t>
            </a:r>
            <a:endParaRPr lang="zh-CN" altLang="zh-CN" sz="2800" b="1" kern="10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ct val="0"/>
              </a:spcAft>
            </a:pPr>
            <a:r>
              <a:rPr lang="en-US" altLang="zh-CN" sz="2800" b="1" kern="100">
                <a:latin typeface="宋体" panose="02010600030101010101" pitchFamily="2" charset="-122"/>
                <a:ea typeface="方正中等线简体" panose="03000509000000000000" pitchFamily="65" charset="-122"/>
                <a:cs typeface="Times New Roman" panose="02020603050405020304" pitchFamily="18" charset="0"/>
              </a:rPr>
              <a:t>①</a:t>
            </a:r>
            <a:r>
              <a:rPr lang="zh-CN" altLang="zh-CN" sz="2800" b="1" kern="100">
                <a:latin typeface="Times New Roman" panose="02020603050405020304" pitchFamily="18" charset="0"/>
                <a:ea typeface="方正中等线简体" panose="03000509000000000000" pitchFamily="65" charset="-122"/>
                <a:cs typeface="Times New Roman" panose="02020603050405020304" pitchFamily="18" charset="0"/>
              </a:rPr>
              <a:t>王某和刘某是邻居，王某的狗闯入刘某家，打碎了刘某的花瓶，引起纠纷</a:t>
            </a:r>
            <a:endParaRPr lang="zh-CN" altLang="zh-CN" sz="2800" b="1" kern="10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ct val="0"/>
              </a:spcAft>
            </a:pPr>
            <a:r>
              <a:rPr lang="en-US" altLang="zh-CN" sz="2800" b="1" kern="100">
                <a:latin typeface="宋体" panose="02010600030101010101" pitchFamily="2" charset="-122"/>
                <a:ea typeface="方正中等线简体" panose="03000509000000000000" pitchFamily="65" charset="-122"/>
                <a:cs typeface="Times New Roman" panose="02020603050405020304" pitchFamily="18" charset="0"/>
              </a:rPr>
              <a:t>②</a:t>
            </a:r>
            <a:r>
              <a:rPr lang="zh-CN" altLang="zh-CN" sz="2800" b="1" kern="100">
                <a:latin typeface="Times New Roman" panose="02020603050405020304" pitchFamily="18" charset="0"/>
                <a:ea typeface="方正中等线简体" panose="03000509000000000000" pitchFamily="65" charset="-122"/>
                <a:cs typeface="Times New Roman" panose="02020603050405020304" pitchFamily="18" charset="0"/>
              </a:rPr>
              <a:t>王某经常在阳台晒被子遮挡了楼下刘某家的大部分阳光，协商未果，引起纠纷</a:t>
            </a:r>
            <a:endParaRPr lang="zh-CN" altLang="zh-CN" sz="2800" b="1" kern="10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ct val="0"/>
              </a:spcAft>
            </a:pPr>
            <a:r>
              <a:rPr lang="en-US" altLang="zh-CN" sz="2800" b="1" kern="100">
                <a:latin typeface="宋体" panose="02010600030101010101" pitchFamily="2" charset="-122"/>
                <a:ea typeface="方正中等线简体" panose="03000509000000000000" pitchFamily="65" charset="-122"/>
                <a:cs typeface="Times New Roman" panose="02020603050405020304" pitchFamily="18" charset="0"/>
              </a:rPr>
              <a:t>③</a:t>
            </a:r>
            <a:r>
              <a:rPr lang="zh-CN" altLang="zh-CN" sz="2800" b="1" kern="100">
                <a:latin typeface="Times New Roman" panose="02020603050405020304" pitchFamily="18" charset="0"/>
                <a:ea typeface="方正中等线简体" panose="03000509000000000000" pitchFamily="65" charset="-122"/>
                <a:cs typeface="Times New Roman" panose="02020603050405020304" pitchFamily="18" charset="0"/>
              </a:rPr>
              <a:t>王某在河流上游，为保证稻田的用水量修建拦河坝，使下游刘某可用水量剧减，引起纠纷</a:t>
            </a:r>
            <a:endParaRPr lang="zh-CN" altLang="zh-CN" sz="2800" b="1" kern="10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ct val="0"/>
              </a:spcAft>
            </a:pPr>
            <a:r>
              <a:rPr lang="en-US" altLang="zh-CN" sz="2800" b="1" kern="100">
                <a:latin typeface="宋体" panose="02010600030101010101" pitchFamily="2" charset="-122"/>
                <a:ea typeface="方正中等线简体" panose="03000509000000000000" pitchFamily="65" charset="-122"/>
                <a:cs typeface="Times New Roman" panose="02020603050405020304" pitchFamily="18" charset="0"/>
              </a:rPr>
              <a:t>④</a:t>
            </a:r>
            <a:r>
              <a:rPr lang="zh-CN" altLang="zh-CN" sz="2800" b="1" kern="100">
                <a:latin typeface="Times New Roman" panose="02020603050405020304" pitchFamily="18" charset="0"/>
                <a:ea typeface="方正中等线简体" panose="03000509000000000000" pitchFamily="65" charset="-122"/>
                <a:cs typeface="Times New Roman" panose="02020603050405020304" pitchFamily="18" charset="0"/>
              </a:rPr>
              <a:t>王某想开一家咖啡店，与邻居刘某协商，每年补贴刘某</a:t>
            </a: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3</a:t>
            </a:r>
            <a:r>
              <a:rPr lang="zh-CN" altLang="zh-CN" sz="2800" b="1" kern="100">
                <a:latin typeface="Times New Roman" panose="02020603050405020304" pitchFamily="18" charset="0"/>
                <a:ea typeface="方正中等线简体" panose="03000509000000000000" pitchFamily="65" charset="-122"/>
                <a:cs typeface="Times New Roman" panose="02020603050405020304" pitchFamily="18" charset="0"/>
              </a:rPr>
              <a:t>万元，刘某不得开同类型的店</a:t>
            </a:r>
            <a:endParaRPr lang="zh-CN" altLang="zh-CN" sz="2800" b="1" kern="10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ct val="0"/>
              </a:spcAft>
            </a:pP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A.</a:t>
            </a:r>
            <a:r>
              <a:rPr lang="en-US" altLang="zh-CN" sz="2800" b="1" kern="100">
                <a:latin typeface="宋体" panose="02010600030101010101" pitchFamily="2" charset="-122"/>
                <a:ea typeface="方正中等线简体" panose="03000509000000000000" pitchFamily="65" charset="-122"/>
                <a:cs typeface="Times New Roman" panose="02020603050405020304" pitchFamily="18" charset="0"/>
              </a:rPr>
              <a:t>①②</a:t>
            </a: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 </a:t>
            </a:r>
            <a:r>
              <a:rPr lang="zh-CN" altLang="en-US" sz="2800" b="1" kern="100" smtClean="0">
                <a:latin typeface="Times New Roman" panose="02020603050405020304" pitchFamily="18" charset="0"/>
                <a:ea typeface="方正中等线简体" panose="03000509000000000000" pitchFamily="65" charset="-122"/>
                <a:cs typeface="Courier New" panose="02070309020205020404" pitchFamily="49" charset="0"/>
              </a:rPr>
              <a:t>　　　</a:t>
            </a:r>
            <a:r>
              <a:rPr lang="en-US" altLang="zh-CN" sz="2800" b="1" kern="100" smtClean="0">
                <a:latin typeface="Times New Roman" panose="02020603050405020304" pitchFamily="18" charset="0"/>
                <a:ea typeface="方正中等线简体" panose="03000509000000000000" pitchFamily="65" charset="-122"/>
                <a:cs typeface="Courier New" panose="02070309020205020404" pitchFamily="49" charset="0"/>
              </a:rPr>
              <a:t> </a:t>
            </a: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B.</a:t>
            </a:r>
            <a:r>
              <a:rPr lang="en-US" altLang="zh-CN" sz="2800" b="1" kern="100">
                <a:latin typeface="宋体" panose="02010600030101010101" pitchFamily="2" charset="-122"/>
                <a:ea typeface="方正中等线简体" panose="03000509000000000000" pitchFamily="65" charset="-122"/>
                <a:cs typeface="Times New Roman" panose="02020603050405020304" pitchFamily="18" charset="0"/>
              </a:rPr>
              <a:t>①③</a:t>
            </a: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  </a:t>
            </a:r>
            <a:r>
              <a:rPr lang="zh-CN" altLang="en-US" sz="2800" b="1" kern="100" smtClean="0">
                <a:latin typeface="Times New Roman" panose="02020603050405020304" pitchFamily="18" charset="0"/>
                <a:ea typeface="方正中等线简体" panose="03000509000000000000" pitchFamily="65" charset="-122"/>
                <a:cs typeface="Courier New" panose="02070309020205020404" pitchFamily="49" charset="0"/>
              </a:rPr>
              <a:t>　　　</a:t>
            </a:r>
            <a:r>
              <a:rPr lang="en-US" altLang="zh-CN" sz="2800" b="1" kern="100" smtClean="0">
                <a:latin typeface="Times New Roman" panose="02020603050405020304" pitchFamily="18" charset="0"/>
                <a:ea typeface="方正中等线简体" panose="03000509000000000000" pitchFamily="65" charset="-122"/>
                <a:cs typeface="Courier New" panose="02070309020205020404" pitchFamily="49" charset="0"/>
              </a:rPr>
              <a:t>C</a:t>
            </a: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a:t>
            </a:r>
            <a:r>
              <a:rPr lang="en-US" altLang="zh-CN" sz="2800" b="1" kern="100">
                <a:latin typeface="宋体" panose="02010600030101010101" pitchFamily="2" charset="-122"/>
                <a:ea typeface="方正中等线简体" panose="03000509000000000000" pitchFamily="65" charset="-122"/>
                <a:cs typeface="Times New Roman" panose="02020603050405020304" pitchFamily="18" charset="0"/>
              </a:rPr>
              <a:t>②③</a:t>
            </a: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 </a:t>
            </a:r>
            <a:r>
              <a:rPr lang="zh-CN" altLang="en-US" sz="2800" b="1" kern="100" smtClean="0">
                <a:latin typeface="Times New Roman" panose="02020603050405020304" pitchFamily="18" charset="0"/>
                <a:ea typeface="方正中等线简体" panose="03000509000000000000" pitchFamily="65" charset="-122"/>
                <a:cs typeface="Courier New" panose="02070309020205020404" pitchFamily="49" charset="0"/>
              </a:rPr>
              <a:t>　　　</a:t>
            </a:r>
            <a:r>
              <a:rPr lang="en-US" altLang="zh-CN" sz="2800" b="1" kern="100" smtClean="0">
                <a:latin typeface="Times New Roman" panose="02020603050405020304" pitchFamily="18" charset="0"/>
                <a:ea typeface="方正中等线简体" panose="03000509000000000000" pitchFamily="65" charset="-122"/>
                <a:cs typeface="Courier New" panose="02070309020205020404" pitchFamily="49" charset="0"/>
              </a:rPr>
              <a:t> </a:t>
            </a: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D.</a:t>
            </a:r>
            <a:r>
              <a:rPr lang="en-US" altLang="zh-CN" sz="2800" b="1" kern="100">
                <a:latin typeface="宋体" panose="02010600030101010101" pitchFamily="2" charset="-122"/>
                <a:ea typeface="方正中等线简体" panose="03000509000000000000" pitchFamily="65" charset="-122"/>
                <a:cs typeface="Times New Roman" panose="02020603050405020304" pitchFamily="18" charset="0"/>
              </a:rPr>
              <a:t>③④</a:t>
            </a:r>
            <a:endParaRPr lang="zh-CN" altLang="zh-CN" sz="2800" b="1" kern="100">
              <a:effectLst/>
              <a:latin typeface="宋体" panose="02010600030101010101" pitchFamily="2" charset="-122"/>
              <a:ea typeface="宋体" panose="02010600030101010101" pitchFamily="2" charset="-122"/>
              <a:cs typeface="Courier New" panose="02070309020205020404" pitchFamily="49" charset="0"/>
            </a:endParaRPr>
          </a:p>
        </p:txBody>
      </p:sp>
      <p:sp>
        <p:nvSpPr>
          <p:cNvPr id="4" name="TextBox 9"/>
          <p:cNvSpPr txBox="1"/>
          <p:nvPr>
            <p:custDataLst>
              <p:tags r:id="rId2"/>
            </p:custDataLst>
          </p:nvPr>
        </p:nvSpPr>
        <p:spPr>
          <a:xfrm>
            <a:off x="4809778" y="5706019"/>
            <a:ext cx="719867" cy="783590"/>
          </a:xfrm>
          <a:prstGeom prst="rect">
            <a:avLst/>
          </a:prstGeom>
          <a:noFill/>
        </p:spPr>
        <p:txBody>
          <a:bodyPr wrap="square" rtlCol="0">
            <a:spAutoFit/>
          </a:bodyPr>
          <a:lstStyle/>
          <a:p>
            <a:r>
              <a:rPr lang="zh-CN" altLang="en-US" sz="4500" b="1">
                <a:solidFill>
                  <a:srgbClr val="C00000"/>
                </a:solidFill>
                <a:latin typeface="华文细黑" panose="02010600040101010101" pitchFamily="2" charset="-122"/>
                <a:ea typeface="华文细黑" panose="02010600040101010101" pitchFamily="2" charset="-122"/>
              </a:rPr>
              <a:t>√</a:t>
            </a:r>
            <a:endParaRPr lang="zh-CN" altLang="en-US" sz="4500" b="1">
              <a:solidFill>
                <a:srgbClr val="C00000"/>
              </a:solidFill>
              <a:latin typeface="华文细黑" panose="02010600040101010101" pitchFamily="2" charset="-122"/>
              <a:ea typeface="华文细黑"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奇葩邻居，卫生间改厕所，被楼下住户告上法庭">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81610" y="892175"/>
            <a:ext cx="7308215" cy="4495165"/>
          </a:xfrm>
          <a:prstGeom prst="rect">
            <a:avLst/>
          </a:prstGeom>
        </p:spPr>
      </p:pic>
      <p:sp>
        <p:nvSpPr>
          <p:cNvPr id="5" name="文本框 4"/>
          <p:cNvSpPr txBox="1"/>
          <p:nvPr>
            <p:custDataLst>
              <p:tags r:id="rId5"/>
            </p:custDataLst>
          </p:nvPr>
        </p:nvSpPr>
        <p:spPr>
          <a:xfrm>
            <a:off x="0" y="0"/>
            <a:ext cx="11014710" cy="755650"/>
          </a:xfrm>
          <a:prstGeom prst="rect">
            <a:avLst/>
          </a:prstGeom>
          <a:noFill/>
        </p:spPr>
        <p:txBody>
          <a:bodyPr wrap="square" rtlCol="0">
            <a:spAutoFit/>
          </a:bodyPr>
          <a:lstStyle/>
          <a:p>
            <a:pPr algn="l">
              <a:lnSpc>
                <a:spcPct val="120000"/>
              </a:lnSpc>
            </a:pPr>
            <a:r>
              <a:rPr lang="zh-CN" sz="3600" b="1" spc="600">
                <a:solidFill>
                  <a:schemeClr val="tx1"/>
                </a:solidFill>
                <a:latin typeface="方正字迹-龙吟体 简" panose="02000500000000000000" charset="-122"/>
                <a:ea typeface="方正字迹-龙吟体 简" panose="02000500000000000000" charset="-122"/>
                <a:cs typeface="思源黑体 Bold" panose="020B0800000000000000" charset="-122"/>
                <a:sym typeface="+mn-ea"/>
              </a:rPr>
              <a:t>楼上厨房改厕所，与你有关吗？</a:t>
            </a:r>
            <a:endParaRPr lang="zh-CN" sz="3600" b="1" spc="600">
              <a:solidFill>
                <a:schemeClr val="tx1"/>
              </a:solidFill>
              <a:latin typeface="方正字迹-龙吟体 简" panose="02000500000000000000" charset="-122"/>
              <a:ea typeface="方正字迹-龙吟体 简" panose="02000500000000000000" charset="-122"/>
              <a:cs typeface="思源黑体 Bold" panose="020B0800000000000000" charset="-122"/>
              <a:sym typeface="+mn-ea"/>
            </a:endParaRPr>
          </a:p>
        </p:txBody>
      </p:sp>
      <p:cxnSp>
        <p:nvCxnSpPr>
          <p:cNvPr id="11" name="直接连接符 10"/>
          <p:cNvCxnSpPr/>
          <p:nvPr>
            <p:custDataLst>
              <p:tags r:id="rId6"/>
            </p:custDataLst>
          </p:nvPr>
        </p:nvCxnSpPr>
        <p:spPr>
          <a:xfrm>
            <a:off x="0" y="814070"/>
            <a:ext cx="12191365" cy="19685"/>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7"/>
            </p:custDataLst>
          </p:nvPr>
        </p:nvSpPr>
        <p:spPr>
          <a:xfrm>
            <a:off x="7647305" y="951230"/>
            <a:ext cx="4443730" cy="4605020"/>
          </a:xfrm>
          <a:prstGeom prst="rect">
            <a:avLst/>
          </a:prstGeom>
          <a:noFill/>
        </p:spPr>
        <p:txBody>
          <a:bodyPr wrap="square" rtlCol="0" anchor="t">
            <a:spAutoFit/>
          </a:bodyPr>
          <a:lstStyle/>
          <a:p>
            <a:pPr lvl="0" indent="0" algn="just" fontAlgn="auto">
              <a:lnSpc>
                <a:spcPct val="100000"/>
              </a:lnSpc>
              <a:spcBef>
                <a:spcPct val="0"/>
              </a:spcBef>
              <a:spcAft>
                <a:spcPts val="800"/>
              </a:spcAft>
              <a:buSzTx/>
              <a:buFont typeface="Wingdings" panose="05000000000000000000" charset="0"/>
              <a:buNone/>
            </a:pPr>
            <a:r>
              <a:rPr sz="2000" b="1" spc="160">
                <a:latin typeface="微软雅黑" panose="020B0503020204020204" charset="-122"/>
                <a:ea typeface="微软雅黑" panose="020B0503020204020204" charset="-122"/>
                <a:cs typeface="微软雅黑" panose="020B0503020204020204" charset="-122"/>
                <a:sym typeface="+mn-ea"/>
              </a:rPr>
              <a:t>2023年12月28日，北京市第三中级人民法院审理了一起相邻关系纠纷</a:t>
            </a:r>
            <a:endParaRPr sz="2000" b="1" spc="160">
              <a:latin typeface="微软雅黑" panose="020B0503020204020204" charset="-122"/>
              <a:ea typeface="微软雅黑" panose="020B0503020204020204" charset="-122"/>
              <a:cs typeface="微软雅黑" panose="020B0503020204020204" charset="-122"/>
            </a:endParaRPr>
          </a:p>
          <a:p>
            <a:pPr lvl="0" indent="0" algn="just" fontAlgn="auto">
              <a:lnSpc>
                <a:spcPct val="100000"/>
              </a:lnSpc>
              <a:spcBef>
                <a:spcPct val="0"/>
              </a:spcBef>
              <a:spcAft>
                <a:spcPts val="800"/>
              </a:spcAft>
              <a:buSzTx/>
              <a:buFont typeface="Wingdings" panose="05000000000000000000" charset="0"/>
              <a:buNone/>
            </a:pPr>
            <a:r>
              <a:rPr sz="2000" b="1" spc="160">
                <a:latin typeface="微软雅黑" panose="020B0503020204020204" charset="-122"/>
                <a:ea typeface="微软雅黑" panose="020B0503020204020204" charset="-122"/>
                <a:cs typeface="微软雅黑" panose="020B0503020204020204" charset="-122"/>
                <a:sym typeface="+mn-ea"/>
              </a:rPr>
              <a:t>此前，原告发现家里漏水，便上楼查看，不料竟发现本是厨房的面积变成了卫生间。这让</a:t>
            </a:r>
            <a:r>
              <a:rPr lang="zh-CN" sz="2000" b="1" spc="160">
                <a:latin typeface="微软雅黑" panose="020B0503020204020204" charset="-122"/>
                <a:ea typeface="微软雅黑" panose="020B0503020204020204" charset="-122"/>
                <a:cs typeface="微软雅黑" panose="020B0503020204020204" charset="-122"/>
                <a:sym typeface="+mn-ea"/>
              </a:rPr>
              <a:t>李</a:t>
            </a:r>
            <a:r>
              <a:rPr sz="2000" b="1" spc="160">
                <a:latin typeface="微软雅黑" panose="020B0503020204020204" charset="-122"/>
                <a:ea typeface="微软雅黑" panose="020B0503020204020204" charset="-122"/>
                <a:cs typeface="微软雅黑" panose="020B0503020204020204" charset="-122"/>
                <a:sym typeface="+mn-ea"/>
              </a:rPr>
              <a:t>先生一家觉得难以接受，“我在楼上炒菜，他在上面上厕所，这事情放谁身上也忍不了”。因协商未果，</a:t>
            </a:r>
            <a:r>
              <a:rPr lang="zh-CN" sz="2000" b="1" spc="160">
                <a:latin typeface="微软雅黑" panose="020B0503020204020204" charset="-122"/>
                <a:ea typeface="微软雅黑" panose="020B0503020204020204" charset="-122"/>
                <a:cs typeface="微软雅黑" panose="020B0503020204020204" charset="-122"/>
                <a:sym typeface="+mn-ea"/>
              </a:rPr>
              <a:t>李</a:t>
            </a:r>
            <a:r>
              <a:rPr sz="2000" b="1" spc="160">
                <a:latin typeface="微软雅黑" panose="020B0503020204020204" charset="-122"/>
                <a:ea typeface="微软雅黑" panose="020B0503020204020204" charset="-122"/>
                <a:cs typeface="微软雅黑" panose="020B0503020204020204" charset="-122"/>
                <a:sym typeface="+mn-ea"/>
              </a:rPr>
              <a:t>先生将楼上住户高先生诉至法院，要求对方恢复房屋结构布局。 </a:t>
            </a:r>
            <a:endParaRPr sz="2000" b="1" spc="160">
              <a:latin typeface="微软雅黑" panose="020B0503020204020204" charset="-122"/>
              <a:ea typeface="微软雅黑" panose="020B0503020204020204" charset="-122"/>
              <a:cs typeface="微软雅黑" panose="020B0503020204020204" charset="-122"/>
            </a:endParaRPr>
          </a:p>
          <a:p>
            <a:pPr lvl="0" indent="0" algn="just" fontAlgn="auto">
              <a:lnSpc>
                <a:spcPct val="100000"/>
              </a:lnSpc>
              <a:spcBef>
                <a:spcPct val="0"/>
              </a:spcBef>
              <a:spcAft>
                <a:spcPts val="800"/>
              </a:spcAft>
              <a:buSzTx/>
              <a:buFont typeface="Wingdings" panose="05000000000000000000" charset="0"/>
              <a:buNone/>
            </a:pPr>
            <a:r>
              <a:rPr sz="2000" b="1" spc="160">
                <a:latin typeface="微软雅黑" panose="020B0503020204020204" charset="-122"/>
                <a:ea typeface="微软雅黑" panose="020B0503020204020204" charset="-122"/>
                <a:cs typeface="微软雅黑" panose="020B0503020204020204" charset="-122"/>
                <a:sym typeface="+mn-ea"/>
              </a:rPr>
              <a:t>被告称，“房子是我买的，我有产权，我有权对房屋格局进行过改造”。</a:t>
            </a:r>
            <a:endParaRPr lang="zh-CN" altLang="en-US" sz="2000" b="1" spc="160">
              <a:latin typeface="微软雅黑" panose="020B0503020204020204" charset="-122"/>
              <a:ea typeface="微软雅黑" panose="020B0503020204020204" charset="-122"/>
              <a:cs typeface="微软雅黑" panose="020B0503020204020204" charset="-122"/>
              <a:sym typeface="+mn-ea"/>
            </a:endParaRPr>
          </a:p>
        </p:txBody>
      </p:sp>
      <p:sp>
        <p:nvSpPr>
          <p:cNvPr id="9" name="文本框 8"/>
          <p:cNvSpPr txBox="1"/>
          <p:nvPr>
            <p:custDataLst>
              <p:tags r:id="rId8"/>
            </p:custDataLst>
          </p:nvPr>
        </p:nvSpPr>
        <p:spPr>
          <a:xfrm>
            <a:off x="181610" y="5523865"/>
            <a:ext cx="11881485" cy="902970"/>
          </a:xfrm>
          <a:prstGeom prst="rect">
            <a:avLst/>
          </a:prstGeom>
          <a:solidFill>
            <a:schemeClr val="bg2"/>
          </a:solidFill>
        </p:spPr>
        <p:txBody>
          <a:bodyPr wrap="square" rtlCol="0" anchor="t">
            <a:spAutoFit/>
          </a:bodyPr>
          <a:lstStyle/>
          <a:p>
            <a:pPr indent="0" fontAlgn="auto">
              <a:lnSpc>
                <a:spcPct val="110000"/>
              </a:lnSpc>
            </a:pPr>
            <a:r>
              <a:rPr lang="zh-CN" sz="2400" b="1">
                <a:solidFill>
                  <a:schemeClr val="dk1"/>
                </a:solidFill>
                <a:latin typeface="微软雅黑" panose="020B0503020204020204" charset="-122"/>
                <a:ea typeface="微软雅黑" panose="020B0503020204020204" charset="-122"/>
                <a:cs typeface="微软雅黑" panose="020B0503020204020204" charset="-122"/>
                <a:sym typeface="+mn-ea"/>
              </a:rPr>
              <a:t>结合课本知识和材料，分析</a:t>
            </a:r>
            <a:r>
              <a:rPr sz="2400" b="1">
                <a:solidFill>
                  <a:schemeClr val="dk1"/>
                </a:solidFill>
                <a:latin typeface="微软雅黑" panose="020B0503020204020204" charset="-122"/>
                <a:ea typeface="微软雅黑" panose="020B0503020204020204" charset="-122"/>
                <a:cs typeface="微软雅黑" panose="020B0503020204020204" charset="-122"/>
                <a:sym typeface="+mn-ea"/>
              </a:rPr>
              <a:t>被告有权对房屋格局进行过改造并将厨房改成厕所吗，说说你的看法?这给我们什么启示?</a:t>
            </a:r>
            <a:endParaRPr sz="2400" b="1">
              <a:solidFill>
                <a:schemeClr val="dk1"/>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cTn>
                <p:tgtEl>
                  <p:spTgt spid="4"/>
                </p:tgtEl>
              </p:cMediaNode>
            </p:video>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12" name=""/>
        <p:cNvGrpSpPr/>
        <p:nvPr/>
      </p:nvGrpSpPr>
      <p:grpSpPr>
        <a:xfrm>
          <a:off x="0" y="0"/>
          <a:ext cx="0" cy="0"/>
          <a:chOff x="0" y="0"/>
          <a:chExt cx="0" cy="0"/>
        </a:xfrm>
      </p:grpSpPr>
      <p:sp>
        <p:nvSpPr>
          <p:cNvPr id="1048629" name="任意多边形: 形状 11"/>
          <p:cNvSpPr/>
          <p:nvPr userDrawn="1">
            <p:custDataLst>
              <p:tags r:id="rId1"/>
            </p:custDataLst>
          </p:nvPr>
        </p:nvSpPr>
        <p:spPr>
          <a:xfrm>
            <a:off x="11171697" y="0"/>
            <a:ext cx="876605" cy="502292"/>
          </a:xfrm>
          <a:custGeom>
            <a:avLst/>
            <a:gdLst>
              <a:gd name="connsiteX0" fmla="*/ 978674 w 1363360"/>
              <a:gd name="connsiteY0" fmla="*/ 0 h 781201"/>
              <a:gd name="connsiteX1" fmla="*/ 1363360 w 1363360"/>
              <a:gd name="connsiteY1" fmla="*/ 0 h 781201"/>
              <a:gd name="connsiteX2" fmla="*/ 919286 w 1363360"/>
              <a:gd name="connsiteY2" fmla="*/ 781201 h 781201"/>
              <a:gd name="connsiteX3" fmla="*/ 534600 w 1363360"/>
              <a:gd name="connsiteY3" fmla="*/ 781201 h 781201"/>
              <a:gd name="connsiteX4" fmla="*/ 444074 w 1363360"/>
              <a:gd name="connsiteY4" fmla="*/ 0 h 781201"/>
              <a:gd name="connsiteX5" fmla="*/ 828760 w 1363360"/>
              <a:gd name="connsiteY5" fmla="*/ 0 h 781201"/>
              <a:gd name="connsiteX6" fmla="*/ 384686 w 1363360"/>
              <a:gd name="connsiteY6" fmla="*/ 781201 h 781201"/>
              <a:gd name="connsiteX7" fmla="*/ 0 w 1363360"/>
              <a:gd name="connsiteY7" fmla="*/ 781201 h 78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3360" h="781201">
                <a:moveTo>
                  <a:pt x="978674" y="0"/>
                </a:moveTo>
                <a:lnTo>
                  <a:pt x="1363360" y="0"/>
                </a:lnTo>
                <a:lnTo>
                  <a:pt x="919286" y="781201"/>
                </a:lnTo>
                <a:lnTo>
                  <a:pt x="534600" y="781201"/>
                </a:lnTo>
                <a:close/>
                <a:moveTo>
                  <a:pt x="444074" y="0"/>
                </a:moveTo>
                <a:lnTo>
                  <a:pt x="828760" y="0"/>
                </a:lnTo>
                <a:lnTo>
                  <a:pt x="384686" y="781201"/>
                </a:lnTo>
                <a:lnTo>
                  <a:pt x="0" y="781201"/>
                </a:lnTo>
                <a:close/>
              </a:path>
            </a:pathLst>
          </a:custGeom>
          <a:solidFill>
            <a:schemeClr val="dk1">
              <a:lumMod val="85000"/>
              <a:lumOff val="15000"/>
              <a:alpha val="30000"/>
            </a:schemeClr>
          </a:solidFill>
          <a:ln>
            <a:noFill/>
          </a:ln>
          <a:effectLst>
            <a:outerShdw blurRad="330200" dist="2413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latin typeface="微软雅黑" panose="020B0503020204020204" charset="-122"/>
              <a:ea typeface="微软雅黑" panose="020B0503020204020204" charset="-122"/>
            </a:endParaRPr>
          </a:p>
        </p:txBody>
      </p:sp>
      <p:sp>
        <p:nvSpPr>
          <p:cNvPr id="1048630" name="矩形 11"/>
          <p:cNvSpPr/>
          <p:nvPr>
            <p:custDataLst>
              <p:tags r:id="rId2"/>
            </p:custDataLst>
          </p:nvPr>
        </p:nvSpPr>
        <p:spPr>
          <a:xfrm>
            <a:off x="0" y="0"/>
            <a:ext cx="2921000" cy="6858000"/>
          </a:xfrm>
          <a:prstGeom prst="rect">
            <a:avLst/>
          </a:prstGeom>
          <a:solidFill>
            <a:srgbClr val="FFA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charset="-122"/>
              <a:ea typeface="微软雅黑" panose="020B0503020204020204" charset="-122"/>
            </a:endParaRPr>
          </a:p>
        </p:txBody>
      </p:sp>
      <p:sp>
        <p:nvSpPr>
          <p:cNvPr id="1048631" name="矩形 12"/>
          <p:cNvSpPr/>
          <p:nvPr>
            <p:custDataLst>
              <p:tags r:id="rId3"/>
            </p:custDataLst>
          </p:nvPr>
        </p:nvSpPr>
        <p:spPr>
          <a:xfrm>
            <a:off x="2909582" y="0"/>
            <a:ext cx="208562" cy="6860519"/>
          </a:xfrm>
          <a:prstGeom prst="rect">
            <a:avLst/>
          </a:prstGeom>
          <a:pattFill prst="ltUpDiag">
            <a:fgClr>
              <a:srgbClr val="FFA50F"/>
            </a:fgClr>
            <a:bgClr>
              <a:srgbClr val="B258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charset="-122"/>
              <a:ea typeface="微软雅黑" panose="020B0503020204020204" charset="-122"/>
            </a:endParaRPr>
          </a:p>
        </p:txBody>
      </p:sp>
      <p:pic>
        <p:nvPicPr>
          <p:cNvPr id="2097158" name="图片 40"/>
          <p:cNvPicPr>
            <a:picLocks noChangeAspect="1"/>
          </p:cNvPicPr>
          <p:nvPr>
            <p:custDataLst>
              <p:tags r:id="rId4"/>
            </p:custDataLst>
          </p:nvPr>
        </p:nvPicPr>
        <p:blipFill>
          <a:blip r:embed="rId5"/>
          <a:srcRect l="35044" t="-632" r="14370" b="632"/>
          <a:stretch>
            <a:fillRect/>
          </a:stretch>
        </p:blipFill>
        <p:spPr>
          <a:xfrm>
            <a:off x="545465" y="464820"/>
            <a:ext cx="4016375" cy="5928360"/>
          </a:xfrm>
          <a:prstGeom prst="rect">
            <a:avLst/>
          </a:prstGeom>
        </p:spPr>
      </p:pic>
      <p:sp>
        <p:nvSpPr>
          <p:cNvPr id="1048632" name="文本框 41"/>
          <p:cNvSpPr txBox="1"/>
          <p:nvPr>
            <p:custDataLst>
              <p:tags r:id="rId6"/>
            </p:custDataLst>
          </p:nvPr>
        </p:nvSpPr>
        <p:spPr>
          <a:xfrm>
            <a:off x="4638675" y="1240790"/>
            <a:ext cx="6950710" cy="5520690"/>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marL="0" lvl="0" indent="-360045" algn="l" fontAlgn="ctr">
              <a:lnSpc>
                <a:spcPct val="120000"/>
              </a:lnSpc>
              <a:spcBef>
                <a:spcPct val="0"/>
              </a:spcBef>
              <a:spcAft>
                <a:spcPts val="800"/>
              </a:spcAft>
              <a:buClr>
                <a:schemeClr val="accent2"/>
              </a:buClr>
              <a:buSzPct val="130000"/>
              <a:buFont typeface="WPS-Numbers" pitchFamily="2" charset="0"/>
              <a:buNone/>
            </a:pPr>
            <a:r>
              <a:rPr lang="en-US" altLang="zh-CN" sz="2400" b="1" spc="100">
                <a:solidFill>
                  <a:schemeClr val="dk1">
                    <a:lumMod val="75000"/>
                    <a:lumOff val="25000"/>
                  </a:schemeClr>
                </a:solidFill>
                <a:latin typeface="汉仪劲楷简" panose="00020600040101010101" charset="-122"/>
                <a:ea typeface="汉仪劲楷简" panose="00020600040101010101" charset="-122"/>
                <a:cs typeface="微软雅黑" panose="020B0503020204020204" charset="-122"/>
              </a:rPr>
              <a:t>  </a:t>
            </a:r>
            <a:r>
              <a:rPr lang="en-US" altLang="zh-CN" sz="2400" b="1" spc="100">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一审法院对此案审理后认为，卫生间与厨房的功能明确，对建造有一定的特殊要求，</a:t>
            </a:r>
            <a:r>
              <a:rPr lang="zh-CN" altLang="en-US" sz="2400" b="1" spc="100">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被告</a:t>
            </a:r>
            <a:r>
              <a:rPr lang="en-US" altLang="zh-CN" sz="2400" b="1" spc="100">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的房屋改造格局</a:t>
            </a:r>
            <a:r>
              <a:rPr lang="en-US" altLang="zh-CN" sz="2400" b="1" spc="100">
                <a:solidFill>
                  <a:srgbClr val="0000FF"/>
                </a:solidFill>
                <a:latin typeface="微软雅黑" panose="020B0503020204020204" charset="-122"/>
                <a:ea typeface="微软雅黑" panose="020B0503020204020204" charset="-122"/>
                <a:cs typeface="微软雅黑" panose="020B0503020204020204" charset="-122"/>
              </a:rPr>
              <a:t>违反国家强制性标准要求</a:t>
            </a:r>
            <a:r>
              <a:rPr lang="en-US" altLang="zh-CN" sz="2400" b="1" spc="100">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。此外，法院认为，基于卫生间的特殊用途，如此改造会让楼下业主产生不适，不符合一般人的生活习惯，</a:t>
            </a:r>
            <a:r>
              <a:rPr lang="en-US" altLang="zh-CN" sz="2400" b="1" spc="100">
                <a:solidFill>
                  <a:srgbClr val="0000FF"/>
                </a:solidFill>
                <a:latin typeface="微软雅黑" panose="020B0503020204020204" charset="-122"/>
                <a:ea typeface="微软雅黑" panose="020B0503020204020204" charset="-122"/>
                <a:cs typeface="微软雅黑" panose="020B0503020204020204" charset="-122"/>
              </a:rPr>
              <a:t>且有违善良风俗。</a:t>
            </a:r>
            <a:endParaRPr lang="en-US" altLang="zh-CN" sz="2400" b="1" spc="100">
              <a:solidFill>
                <a:srgbClr val="0000FF"/>
              </a:solidFill>
              <a:latin typeface="微软雅黑" panose="020B0503020204020204" charset="-122"/>
              <a:ea typeface="微软雅黑" panose="020B0503020204020204" charset="-122"/>
              <a:cs typeface="微软雅黑" panose="020B0503020204020204" charset="-122"/>
            </a:endParaRPr>
          </a:p>
          <a:p>
            <a:pPr marL="0" lvl="0" indent="-360045" algn="l" fontAlgn="ctr">
              <a:lnSpc>
                <a:spcPct val="120000"/>
              </a:lnSpc>
              <a:spcBef>
                <a:spcPct val="0"/>
              </a:spcBef>
              <a:spcAft>
                <a:spcPts val="800"/>
              </a:spcAft>
              <a:buClr>
                <a:schemeClr val="accent2"/>
              </a:buClr>
              <a:buSzPct val="130000"/>
              <a:buFont typeface="WPS-Numbers" pitchFamily="2" charset="0"/>
              <a:buNone/>
            </a:pPr>
            <a:r>
              <a:rPr lang="en-US" altLang="zh-CN" sz="2400" b="1" spc="100">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北京三中院二审</a:t>
            </a:r>
            <a:r>
              <a:rPr lang="zh-CN" altLang="en-US" sz="2400" b="1" spc="100">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后维持原判。并在判决书中特别指出，</a:t>
            </a:r>
            <a:r>
              <a:rPr lang="zh-CN" altLang="en-US" sz="2400" b="1" spc="100">
                <a:solidFill>
                  <a:srgbClr val="FF0000"/>
                </a:solidFill>
                <a:latin typeface="微软雅黑" panose="020B0503020204020204" charset="-122"/>
                <a:ea typeface="微软雅黑" panose="020B0503020204020204" charset="-122"/>
                <a:cs typeface="微软雅黑" panose="020B0503020204020204" charset="-122"/>
              </a:rPr>
              <a:t>居家贵和睦，近邻胜远亲，作为邻居应遵循社会主义核心价值观的指引</a:t>
            </a:r>
            <a:r>
              <a:rPr lang="zh-CN" altLang="en-US" sz="2400" b="1" spc="100">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，本着友善的态度处理邻里间的纠纷，</a:t>
            </a:r>
            <a:r>
              <a:rPr lang="zh-CN" altLang="en-US" sz="2400" b="1" spc="100">
                <a:solidFill>
                  <a:srgbClr val="0000FF"/>
                </a:solidFill>
                <a:latin typeface="微软雅黑" panose="020B0503020204020204" charset="-122"/>
                <a:ea typeface="微软雅黑" panose="020B0503020204020204" charset="-122"/>
                <a:cs typeface="微软雅黑" panose="020B0503020204020204" charset="-122"/>
              </a:rPr>
              <a:t>房屋改造虽为业主的自由，但需在规范允许的范围内进行</a:t>
            </a:r>
            <a:r>
              <a:rPr lang="zh-CN" altLang="en-US" sz="2400" b="1" spc="100">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a:t>
            </a:r>
            <a:endParaRPr lang="zh-CN" altLang="en-US" sz="2400" b="1" spc="100">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1048633" name="文本框 42"/>
          <p:cNvSpPr txBox="1"/>
          <p:nvPr>
            <p:custDataLst>
              <p:tags r:id="rId7"/>
            </p:custDataLst>
          </p:nvPr>
        </p:nvSpPr>
        <p:spPr>
          <a:xfrm>
            <a:off x="5436870" y="261620"/>
            <a:ext cx="5734050" cy="765810"/>
          </a:xfrm>
          <a:prstGeom prst="rect">
            <a:avLst/>
          </a:prstGeom>
          <a:noFill/>
        </p:spPr>
        <p:txBody>
          <a:bodyPr wrap="square" lIns="101600" tIns="38100" rIns="63500" bIns="38100" rtlCol="0" anchor="b" anchorCtr="0">
            <a:noAutofit/>
            <a:scene3d>
              <a:camera prst="orthographicFront"/>
              <a:lightRig rig="threePt" dir="t"/>
            </a:scene3d>
          </a:bodyPr>
          <a:lstStyle/>
          <a:p>
            <a:pPr algn="ctr" fontAlgn="auto">
              <a:lnSpc>
                <a:spcPct val="100000"/>
              </a:lnSpc>
            </a:pPr>
            <a:r>
              <a:rPr sz="3200" b="1" spc="2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楼上厨房改厕所</a:t>
            </a:r>
            <a:r>
              <a:rPr lang="zh-CN" sz="3200" b="1" spc="2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，可行？</a:t>
            </a:r>
            <a:endParaRPr lang="zh-CN" sz="3200" b="1" spc="2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1048634" name="矩形 28"/>
          <p:cNvSpPr/>
          <p:nvPr>
            <p:custDataLst>
              <p:tags r:id="rId8"/>
            </p:custDataLst>
          </p:nvPr>
        </p:nvSpPr>
        <p:spPr>
          <a:xfrm>
            <a:off x="4638675" y="3983355"/>
            <a:ext cx="6918960" cy="1812925"/>
          </a:xfrm>
          <a:prstGeom prst="rect">
            <a:avLst/>
          </a:prstGeom>
          <a:solidFill>
            <a:schemeClr val="lt1"/>
          </a:solidFill>
          <a:ln>
            <a:solidFill>
              <a:schemeClr val="accent1">
                <a:shade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charset="0"/>
              <a:buChar char="l"/>
            </a:pPr>
            <a:r>
              <a:rPr sz="2400" b="1">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rPr>
              <a:t>我国民法典规定，民事主体从事民事活动，不得违反法律，不得违背公序良俗，违背公序良俗的民事法律行为无效。</a:t>
            </a:r>
            <a:endParaRPr sz="2400" b="1">
              <a:solidFill>
                <a:schemeClr val="dk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1048635" name="矩形 25"/>
          <p:cNvSpPr/>
          <p:nvPr>
            <p:custDataLst>
              <p:tags r:id="rId9"/>
            </p:custDataLst>
          </p:nvPr>
        </p:nvSpPr>
        <p:spPr>
          <a:xfrm>
            <a:off x="9791065" y="3518603"/>
            <a:ext cx="1766516" cy="465572"/>
          </a:xfrm>
          <a:prstGeom prst="rect">
            <a:avLst/>
          </a:prstGeom>
          <a:solidFill>
            <a:srgbClr val="C00000"/>
          </a:solid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lt1"/>
                </a:solidFill>
                <a:latin typeface="微软雅黑" panose="020B0503020204020204" charset="-122"/>
                <a:ea typeface="微软雅黑" panose="020B0503020204020204" charset="-122"/>
              </a:rPr>
              <a:t>议学提示</a:t>
            </a:r>
            <a:endParaRPr lang="zh-CN" altLang="en-US" sz="2800" b="1">
              <a:solidFill>
                <a:schemeClr val="lt1"/>
              </a:solidFill>
              <a:latin typeface="微软雅黑" panose="020B0503020204020204" charset="-122"/>
              <a:ea typeface="微软雅黑" panose="020B0503020204020204" charset="-122"/>
            </a:endParaRPr>
          </a:p>
        </p:txBody>
      </p:sp>
      <p:sp>
        <p:nvSpPr>
          <p:cNvPr id="1048636" name="矩形 30"/>
          <p:cNvSpPr/>
          <p:nvPr>
            <p:custDataLst>
              <p:tags r:id="rId10"/>
            </p:custDataLst>
          </p:nvPr>
        </p:nvSpPr>
        <p:spPr>
          <a:xfrm>
            <a:off x="5042535" y="5920105"/>
            <a:ext cx="6243320" cy="838835"/>
          </a:xfrm>
          <a:prstGeom prst="rect">
            <a:avLst/>
          </a:prstGeom>
          <a:solidFill>
            <a:schemeClr val="tx1"/>
          </a:solidFill>
        </p:spPr>
        <p:style>
          <a:lnRef idx="0">
            <a:srgbClr val="FFFFFF"/>
          </a:lnRef>
          <a:fillRef idx="1">
            <a:schemeClr val="accent1"/>
          </a:fillRef>
          <a:effectRef idx="0">
            <a:srgbClr val="FFFFFF"/>
          </a:effectRef>
          <a:fontRef idx="minor">
            <a:schemeClr val="dk1"/>
          </a:fontRef>
        </p:style>
        <p:txBody>
          <a:bodyPr rtlCol="0" anchor="ctr"/>
          <a:lstStyle/>
          <a:p>
            <a:pPr indent="0" algn="ctr">
              <a:buFont typeface="Wingdings" panose="05000000000000000000" charset="0"/>
              <a:buNone/>
            </a:pPr>
            <a:r>
              <a:rPr lang="zh-CN" sz="3200">
                <a:ln>
                  <a:solidFill>
                    <a:schemeClr val="bg1"/>
                  </a:solidFill>
                </a:ln>
                <a:solidFill>
                  <a:srgbClr val="FF0000"/>
                </a:solidFill>
                <a:effectLst>
                  <a:outerShdw blurRad="38100" dist="38100" dir="2700000" algn="tl">
                    <a:srgbClr val="000000">
                      <a:alpha val="43137"/>
                    </a:srgbClr>
                  </a:outerShdw>
                </a:effectLst>
                <a:latin typeface="汉仪菱心体简" panose="02010400000101010101" charset="-122"/>
                <a:ea typeface="汉仪菱心体简" panose="02010400000101010101" charset="-122"/>
                <a:cs typeface="微软雅黑" panose="020B0503020204020204" charset="-122"/>
              </a:rPr>
              <a:t>民事权利有界限，不可滥用权利</a:t>
            </a:r>
            <a:endParaRPr lang="zh-CN" sz="3200">
              <a:ln>
                <a:solidFill>
                  <a:schemeClr val="bg1"/>
                </a:solidFill>
              </a:ln>
              <a:solidFill>
                <a:srgbClr val="FF0000"/>
              </a:solidFill>
              <a:effectLst>
                <a:outerShdw blurRad="38100" dist="38100" dir="2700000" algn="tl">
                  <a:srgbClr val="000000">
                    <a:alpha val="43137"/>
                  </a:srgbClr>
                </a:outerShdw>
              </a:effectLst>
              <a:latin typeface="汉仪菱心体简" panose="02010400000101010101" charset="-122"/>
              <a:ea typeface="汉仪菱心体简" panose="02010400000101010101" charset="-122"/>
              <a:cs typeface="微软雅黑" panose="020B0503020204020204" charset="-122"/>
            </a:endParaRPr>
          </a:p>
        </p:txBody>
      </p:sp>
      <p:grpSp>
        <p:nvGrpSpPr>
          <p:cNvPr id="113" name="组合 31"/>
          <p:cNvGrpSpPr/>
          <p:nvPr>
            <p:custDataLst>
              <p:tags r:id="rId11"/>
            </p:custDataLst>
          </p:nvPr>
        </p:nvGrpSpPr>
        <p:grpSpPr>
          <a:xfrm>
            <a:off x="-5379720" y="7876540"/>
            <a:ext cx="7574280" cy="742950"/>
            <a:chOff x="-17" y="-21"/>
            <a:chExt cx="11928" cy="1396"/>
          </a:xfrm>
        </p:grpSpPr>
        <p:sp>
          <p:nvSpPr>
            <p:cNvPr id="1048637" name="椭圆 32"/>
            <p:cNvSpPr/>
            <p:nvPr>
              <p:custDataLst>
                <p:tags r:id="rId12"/>
              </p:custDataLst>
            </p:nvPr>
          </p:nvSpPr>
          <p:spPr>
            <a:xfrm>
              <a:off x="1019" y="340"/>
              <a:ext cx="433" cy="433"/>
            </a:xfrm>
            <a:prstGeom prst="ellipse">
              <a:avLst/>
            </a:prstGeom>
            <a:gradFill>
              <a:gsLst>
                <a:gs pos="0">
                  <a:srgbClr val="E30000"/>
                </a:gs>
                <a:gs pos="100000">
                  <a:srgbClr val="760303"/>
                </a:gs>
              </a:gsLst>
              <a:lin scaled="0"/>
            </a:gra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lt1"/>
                </a:solidFill>
                <a:latin typeface="微软雅黑" panose="020B0503020204020204" charset="-122"/>
                <a:ea typeface="微软雅黑" panose="020B0503020204020204" charset="-122"/>
              </a:endParaRPr>
            </a:p>
          </p:txBody>
        </p:sp>
        <p:grpSp>
          <p:nvGrpSpPr>
            <p:cNvPr id="114" name="组合 33"/>
            <p:cNvGrpSpPr/>
            <p:nvPr>
              <p:custDataLst>
                <p:tags r:id="rId13"/>
              </p:custDataLst>
            </p:nvPr>
          </p:nvGrpSpPr>
          <p:grpSpPr>
            <a:xfrm>
              <a:off x="-17" y="-21"/>
              <a:ext cx="11928" cy="1396"/>
              <a:chOff x="-17" y="-21"/>
              <a:chExt cx="6036" cy="1396"/>
            </a:xfrm>
          </p:grpSpPr>
          <p:sp>
            <p:nvSpPr>
              <p:cNvPr id="1048638" name="平行四边形 34"/>
              <p:cNvSpPr/>
              <p:nvPr>
                <p:custDataLst>
                  <p:tags r:id="rId14"/>
                </p:custDataLst>
              </p:nvPr>
            </p:nvSpPr>
            <p:spPr>
              <a:xfrm>
                <a:off x="5505" y="-21"/>
                <a:ext cx="514" cy="1397"/>
              </a:xfrm>
              <a:prstGeom prst="parallelogram">
                <a:avLst>
                  <a:gd name="adj" fmla="val 48304"/>
                </a:avLst>
              </a:prstGeom>
              <a:solidFill>
                <a:srgbClr val="F9830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048639" name="平行四边形 35"/>
              <p:cNvSpPr/>
              <p:nvPr>
                <p:custDataLst>
                  <p:tags r:id="rId15"/>
                </p:custDataLst>
              </p:nvPr>
            </p:nvSpPr>
            <p:spPr>
              <a:xfrm>
                <a:off x="5451" y="-21"/>
                <a:ext cx="514" cy="1397"/>
              </a:xfrm>
              <a:prstGeom prst="parallelogram">
                <a:avLst>
                  <a:gd name="adj" fmla="val 48304"/>
                </a:avLst>
              </a:prstGeom>
              <a:solidFill>
                <a:srgbClr val="B258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048640" name="平行四边形 36"/>
              <p:cNvSpPr/>
              <p:nvPr>
                <p:custDataLst>
                  <p:tags r:id="rId16"/>
                </p:custDataLst>
              </p:nvPr>
            </p:nvSpPr>
            <p:spPr>
              <a:xfrm>
                <a:off x="5324" y="-21"/>
                <a:ext cx="514" cy="1396"/>
              </a:xfrm>
              <a:prstGeom prst="parallelogram">
                <a:avLst>
                  <a:gd name="adj" fmla="val 48304"/>
                </a:avLst>
              </a:prstGeom>
              <a:solidFill>
                <a:schemeClr val="accent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048641" name="矩形 37"/>
              <p:cNvSpPr/>
              <p:nvPr>
                <p:custDataLst>
                  <p:tags r:id="rId17"/>
                </p:custDataLst>
              </p:nvPr>
            </p:nvSpPr>
            <p:spPr>
              <a:xfrm>
                <a:off x="-17" y="-21"/>
                <a:ext cx="5361" cy="139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048642" name="平行四边形 38"/>
              <p:cNvSpPr/>
              <p:nvPr>
                <p:custDataLst>
                  <p:tags r:id="rId18"/>
                </p:custDataLst>
              </p:nvPr>
            </p:nvSpPr>
            <p:spPr>
              <a:xfrm>
                <a:off x="5096" y="-21"/>
                <a:ext cx="514" cy="1396"/>
              </a:xfrm>
              <a:prstGeom prst="parallelogram">
                <a:avLst>
                  <a:gd name="adj" fmla="val 48304"/>
                </a:avLst>
              </a:prstGeom>
              <a:solidFill>
                <a:srgbClr val="FFA50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grpSp>
        <p:sp>
          <p:nvSpPr>
            <p:cNvPr id="1048643" name="文本框 39"/>
            <p:cNvSpPr txBox="1"/>
            <p:nvPr>
              <p:custDataLst>
                <p:tags r:id="rId19"/>
              </p:custDataLst>
            </p:nvPr>
          </p:nvSpPr>
          <p:spPr>
            <a:xfrm>
              <a:off x="319" y="91"/>
              <a:ext cx="10321" cy="993"/>
            </a:xfrm>
            <a:prstGeom prst="rect">
              <a:avLst/>
            </a:prstGeom>
            <a:noFill/>
          </p:spPr>
          <p:txBody>
            <a:bodyPr wrap="square" lIns="63500" tIns="25400" rIns="63500" bIns="25400" rtlCol="0" anchor="t" anchorCtr="0">
              <a:scene3d>
                <a:camera prst="orthographicFront"/>
                <a:lightRig rig="threePt" dir="t"/>
              </a:scene3d>
            </a:bodyPr>
            <a:lstStyle/>
            <a:p>
              <a:pPr algn="l" defTabSz="685165" fontAlgn="base">
                <a:lnSpc>
                  <a:spcPct val="100000"/>
                </a:lnSpc>
                <a:spcBef>
                  <a:spcPct val="0"/>
                </a:spcBef>
                <a:spcAft>
                  <a:spcPct val="0"/>
                </a:spcAft>
              </a:pPr>
              <a:r>
                <a:rPr lang="zh-CN" sz="2800" b="1">
                  <a:ln>
                    <a:solidFill>
                      <a:schemeClr val="bg1"/>
                    </a:solidFill>
                  </a:ln>
                  <a:solidFill>
                    <a:srgbClr val="FF0000"/>
                  </a:solidFill>
                  <a:effectLst>
                    <a:outerShdw blurRad="38100" dist="19050" dir="2700000" algn="tl" rotWithShape="0">
                      <a:schemeClr val="dk1">
                        <a:alpha val="40000"/>
                      </a:schemeClr>
                    </a:outerShdw>
                  </a:effectLst>
                  <a:latin typeface="汉仪旗黑-85S" panose="00020600040101010101" pitchFamily="18" charset="-122"/>
                  <a:ea typeface="汉仪旗黑-85S" panose="00020600040101010101" pitchFamily="18" charset="-122"/>
                  <a:cs typeface="汉仪劲楷简" panose="00020600040101010101" charset="-122"/>
                  <a:sym typeface="+mn-ea"/>
                </a:rPr>
                <a:t>以案说法</a:t>
              </a:r>
              <a:endParaRPr lang="zh-CN" sz="2800" b="1" spc="360">
                <a:ln>
                  <a:solidFill>
                    <a:schemeClr val="bg1"/>
                  </a:solidFill>
                </a:ln>
                <a:solidFill>
                  <a:srgbClr val="FF0000"/>
                </a:solidFill>
                <a:effectLst>
                  <a:outerShdw blurRad="38100" dist="19050" dir="2700000" algn="tl" rotWithShape="0">
                    <a:schemeClr val="dk1">
                      <a:alpha val="40000"/>
                    </a:schemeClr>
                  </a:outerShdw>
                </a:effectLst>
                <a:latin typeface="汉仪旗黑-85S" panose="00020600040101010101" pitchFamily="18" charset="-122"/>
                <a:ea typeface="汉仪旗黑-85S" panose="00020600040101010101" pitchFamily="18" charset="-122"/>
                <a:cs typeface="汉仪劲楷简" panose="00020600040101010101" charset="-122"/>
                <a:sym typeface="+mn-ea"/>
              </a:endParaRPr>
            </a:p>
          </p:txBody>
        </p:sp>
      </p:grpSp>
      <p:sp>
        <p:nvSpPr>
          <p:cNvPr id="1048644" name="下箭头 1"/>
          <p:cNvSpPr/>
          <p:nvPr>
            <p:custDataLst>
              <p:tags r:id="rId20"/>
            </p:custDataLst>
          </p:nvPr>
        </p:nvSpPr>
        <p:spPr>
          <a:xfrm>
            <a:off x="7865745" y="5322570"/>
            <a:ext cx="875665" cy="823595"/>
          </a:xfrm>
          <a:prstGeom prst="downArrow">
            <a:avLst/>
          </a:prstGeom>
          <a:solidFill>
            <a:srgbClr val="C00000"/>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启示</a:t>
            </a:r>
            <a:endParaRPr lang="zh-CN" altLang="en-US"/>
          </a:p>
        </p:txBody>
      </p:sp>
      <p:sp>
        <p:nvSpPr>
          <p:cNvPr id="1048645" name="文本框 2"/>
          <p:cNvSpPr txBox="1"/>
          <p:nvPr>
            <p:custDataLst>
              <p:tags r:id="rId21"/>
            </p:custDataLst>
          </p:nvPr>
        </p:nvSpPr>
        <p:spPr>
          <a:xfrm>
            <a:off x="1638935" y="-973455"/>
            <a:ext cx="4064000" cy="1014730"/>
          </a:xfrm>
          <a:prstGeom prst="rect">
            <a:avLst/>
          </a:prstGeom>
          <a:noFill/>
        </p:spPr>
        <p:txBody>
          <a:bodyPr wrap="square" rtlCol="0">
            <a:spAutoFit/>
          </a:bodyPr>
          <a:lstStyle/>
          <a:p>
            <a:pPr algn="ctr"/>
            <a:endParaRPr lang="en-US" altLang="zh-CN" sz="6000" spc="100">
              <a:solidFill>
                <a:srgbClr val="FF0000"/>
              </a:solidFill>
              <a:latin typeface="Arial" panose="020B0604020202020204" pitchFamily="34" charset="0"/>
              <a:ea typeface="微软雅黑" panose="020B0503020204020204" charset="-122"/>
            </a:endParaRPr>
          </a:p>
        </p:txBody>
      </p:sp>
      <p:pic>
        <p:nvPicPr>
          <p:cNvPr id="2" name="Picture 1"/>
          <p:cNvPicPr>
            <a:picLocks noChangeAspect="1"/>
          </p:cNvPicPr>
          <p:nvPr>
            <p:custDataLst>
              <p:tags r:id="rId22"/>
            </p:custDataLst>
          </p:nvPr>
        </p:nvPicPr>
        <p:blipFill>
          <a:blip r:embed="rId23"/>
          <a:stretch>
            <a:fillRect/>
          </a:stretch>
        </p:blipFill>
        <p:spPr>
          <a:xfrm flipH="1">
            <a:off x="12230100" y="10515600"/>
            <a:ext cx="0" cy="0"/>
          </a:xfrm>
          <a:prstGeom prst="rect">
            <a:avLst/>
          </a:prstGeom>
          <a:ln>
            <a:noFill/>
          </a:ln>
        </p:spPr>
      </p:pic>
    </p:spTree>
    <p:custDataLst>
      <p:tags r:id="rId2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wipe(left)">
                                      <p:cBhvr>
                                        <p:cTn id="7" dur="500"/>
                                        <p:tgtEl>
                                          <p:spTgt spid="1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48632">
                                            <p:txEl>
                                              <p:pRg st="0" end="0"/>
                                            </p:txEl>
                                          </p:spTgt>
                                        </p:tgtEl>
                                        <p:attrNameLst>
                                          <p:attrName>style.visibility</p:attrName>
                                        </p:attrNameLst>
                                      </p:cBhvr>
                                      <p:to>
                                        <p:strVal val="visible"/>
                                      </p:to>
                                    </p:set>
                                    <p:animEffect transition="in" filter="fade">
                                      <p:cBhvr>
                                        <p:cTn id="12" dur="1000"/>
                                        <p:tgtEl>
                                          <p:spTgt spid="1048632">
                                            <p:txEl>
                                              <p:pRg st="0" end="0"/>
                                            </p:txEl>
                                          </p:spTgt>
                                        </p:tgtEl>
                                      </p:cBhvr>
                                    </p:animEffect>
                                    <p:anim calcmode="lin" valueType="num">
                                      <p:cBhvr>
                                        <p:cTn id="13" dur="1000" fill="hold"/>
                                        <p:tgtEl>
                                          <p:spTgt spid="104863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486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48632">
                                            <p:txEl>
                                              <p:pRg st="1" end="1"/>
                                            </p:txEl>
                                          </p:spTgt>
                                        </p:tgtEl>
                                        <p:attrNameLst>
                                          <p:attrName>style.visibility</p:attrName>
                                        </p:attrNameLst>
                                      </p:cBhvr>
                                      <p:to>
                                        <p:strVal val="visible"/>
                                      </p:to>
                                    </p:set>
                                    <p:animEffect transition="in" filter="fade">
                                      <p:cBhvr>
                                        <p:cTn id="19" dur="1000"/>
                                        <p:tgtEl>
                                          <p:spTgt spid="1048632">
                                            <p:txEl>
                                              <p:pRg st="1" end="1"/>
                                            </p:txEl>
                                          </p:spTgt>
                                        </p:tgtEl>
                                      </p:cBhvr>
                                    </p:animEffect>
                                    <p:anim calcmode="lin" valueType="num">
                                      <p:cBhvr>
                                        <p:cTn id="20" dur="1000" fill="hold"/>
                                        <p:tgtEl>
                                          <p:spTgt spid="104863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04863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48634">
                                            <p:txEl>
                                              <p:pRg st="0" end="0"/>
                                            </p:txEl>
                                          </p:spTgt>
                                        </p:tgtEl>
                                        <p:attrNameLst>
                                          <p:attrName>style.visibility</p:attrName>
                                        </p:attrNameLst>
                                      </p:cBhvr>
                                      <p:to>
                                        <p:strVal val="visible"/>
                                      </p:to>
                                    </p:set>
                                    <p:animEffect transition="in" filter="fade">
                                      <p:cBhvr>
                                        <p:cTn id="26" dur="500"/>
                                        <p:tgtEl>
                                          <p:spTgt spid="1048634">
                                            <p:txEl>
                                              <p:pRg st="0" end="0"/>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048634"/>
                                        </p:tgtEl>
                                        <p:attrNameLst>
                                          <p:attrName>style.visibility</p:attrName>
                                        </p:attrNameLst>
                                      </p:cBhvr>
                                      <p:to>
                                        <p:strVal val="visible"/>
                                      </p:to>
                                    </p:set>
                                    <p:animEffect transition="in" filter="wipe(up)">
                                      <p:cBhvr>
                                        <p:cTn id="29" dur="500"/>
                                        <p:tgtEl>
                                          <p:spTgt spid="1048634"/>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048635"/>
                                        </p:tgtEl>
                                        <p:attrNameLst>
                                          <p:attrName>style.visibility</p:attrName>
                                        </p:attrNameLst>
                                      </p:cBhvr>
                                      <p:to>
                                        <p:strVal val="visible"/>
                                      </p:to>
                                    </p:set>
                                    <p:animEffect transition="in" filter="wipe(up)">
                                      <p:cBhvr>
                                        <p:cTn id="32" dur="500"/>
                                        <p:tgtEl>
                                          <p:spTgt spid="104863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048644"/>
                                        </p:tgtEl>
                                        <p:attrNameLst>
                                          <p:attrName>style.visibility</p:attrName>
                                        </p:attrNameLst>
                                      </p:cBhvr>
                                      <p:to>
                                        <p:strVal val="visible"/>
                                      </p:to>
                                    </p:set>
                                    <p:animEffect transition="in" filter="wipe(up)">
                                      <p:cBhvr>
                                        <p:cTn id="37" dur="500"/>
                                        <p:tgtEl>
                                          <p:spTgt spid="1048644"/>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048636"/>
                                        </p:tgtEl>
                                        <p:attrNameLst>
                                          <p:attrName>style.visibility</p:attrName>
                                        </p:attrNameLst>
                                      </p:cBhvr>
                                      <p:to>
                                        <p:strVal val="visible"/>
                                      </p:to>
                                    </p:set>
                                    <p:animEffect transition="in" filter="wipe(up)">
                                      <p:cBhvr>
                                        <p:cTn id="40" dur="500"/>
                                        <p:tgtEl>
                                          <p:spTgt spid="104863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48636">
                                            <p:txEl>
                                              <p:pRg st="0" end="0"/>
                                            </p:txEl>
                                          </p:spTgt>
                                        </p:tgtEl>
                                        <p:attrNameLst>
                                          <p:attrName>style.visibility</p:attrName>
                                        </p:attrNameLst>
                                      </p:cBhvr>
                                      <p:to>
                                        <p:strVal val="visible"/>
                                      </p:to>
                                    </p:set>
                                    <p:animEffect transition="in" filter="fade">
                                      <p:cBhvr>
                                        <p:cTn id="45" dur="500"/>
                                        <p:tgtEl>
                                          <p:spTgt spid="10486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35" grpId="0" animBg="1"/>
      <p:bldP spid="1048634" grpId="0" animBg="1"/>
      <p:bldP spid="1048636" grpId="0" animBg="1"/>
      <p:bldP spid="1048632" grpId="0" uiExpand="1" build="p"/>
      <p:bldP spid="10486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6"/>
          <p:cNvSpPr txBox="1"/>
          <p:nvPr>
            <p:custDataLst>
              <p:tags r:id="rId1"/>
            </p:custDataLst>
          </p:nvPr>
        </p:nvSpPr>
        <p:spPr>
          <a:xfrm>
            <a:off x="229450" y="16780"/>
            <a:ext cx="8187306" cy="583565"/>
          </a:xfrm>
          <a:prstGeom prst="rect">
            <a:avLst/>
          </a:prstGeom>
          <a:noFill/>
        </p:spPr>
        <p:txBody>
          <a:bodyPr wrap="square" rtlCol="0">
            <a:spAutoFit/>
          </a:bodyPr>
          <a:lstStyle/>
          <a:p>
            <a:r>
              <a:rPr lang="zh-CN" altLang="en-US" sz="3200" b="1" smtClean="0">
                <a:latin typeface="微软雅黑" panose="020B0503020204020204" charset="-122"/>
                <a:ea typeface="微软雅黑" panose="020B0503020204020204" charset="-122"/>
              </a:rPr>
              <a:t>一</a:t>
            </a:r>
            <a:r>
              <a:rPr lang="zh-CN" altLang="en-US" sz="3200" b="1">
                <a:latin typeface="微软雅黑" panose="020B0503020204020204" charset="-122"/>
                <a:ea typeface="微软雅黑" panose="020B0503020204020204" charset="-122"/>
              </a:rPr>
              <a:t>、民事权利有限制</a:t>
            </a:r>
            <a:endParaRPr lang="zh-CN" altLang="en-US" sz="3200" b="1">
              <a:latin typeface="微软雅黑" panose="020B0503020204020204" charset="-122"/>
              <a:ea typeface="微软雅黑" panose="020B0503020204020204" charset="-122"/>
            </a:endParaRPr>
          </a:p>
        </p:txBody>
      </p:sp>
      <p:sp>
        <p:nvSpPr>
          <p:cNvPr id="4" name="文本框 6"/>
          <p:cNvSpPr txBox="1"/>
          <p:nvPr>
            <p:custDataLst>
              <p:tags r:id="rId2"/>
            </p:custDataLst>
          </p:nvPr>
        </p:nvSpPr>
        <p:spPr>
          <a:xfrm>
            <a:off x="294640" y="685165"/>
            <a:ext cx="11577955" cy="1714500"/>
          </a:xfrm>
          <a:prstGeom prst="rect">
            <a:avLst/>
          </a:prstGeom>
          <a:solidFill>
            <a:schemeClr val="bg1"/>
          </a:solidFill>
          <a:ln>
            <a:noFill/>
          </a:ln>
        </p:spPr>
        <p:txBody>
          <a:bodyPr wrap="square">
            <a:spAutoFit/>
          </a:bodyPr>
          <a:lstStyle/>
          <a:p>
            <a:pPr>
              <a:lnSpc>
                <a:spcPct val="110000"/>
              </a:lnSpc>
            </a:pPr>
            <a:r>
              <a:rPr lang="en-US" altLang="zh-CN" sz="3200" b="1" kern="0">
                <a:solidFill>
                  <a:srgbClr val="C00000"/>
                </a:solidFill>
                <a:latin typeface="微软雅黑" panose="020B0503020204020204" charset="-122"/>
                <a:ea typeface="微软雅黑" panose="020B0503020204020204" charset="-122"/>
              </a:rPr>
              <a:t>1</a:t>
            </a:r>
            <a:r>
              <a:rPr lang="zh-CN" altLang="en-US" sz="3200" b="1" kern="0">
                <a:solidFill>
                  <a:srgbClr val="C00000"/>
                </a:solidFill>
                <a:latin typeface="微软雅黑" panose="020B0503020204020204" charset="-122"/>
                <a:ea typeface="微软雅黑" panose="020B0503020204020204" charset="-122"/>
              </a:rPr>
              <a:t>、权利的含义：</a:t>
            </a:r>
            <a:endParaRPr lang="en-US" altLang="zh-CN" sz="3200" b="1" kern="0">
              <a:solidFill>
                <a:srgbClr val="C00000"/>
              </a:solidFill>
              <a:latin typeface="微软雅黑" panose="020B0503020204020204" charset="-122"/>
              <a:ea typeface="微软雅黑" panose="020B0503020204020204" charset="-122"/>
            </a:endParaRPr>
          </a:p>
          <a:p>
            <a:pPr>
              <a:lnSpc>
                <a:spcPct val="110000"/>
              </a:lnSpc>
            </a:pPr>
            <a:r>
              <a:rPr lang="zh-CN" altLang="en-US" sz="3200" b="1" kern="0">
                <a:solidFill>
                  <a:srgbClr val="C00000"/>
                </a:solidFill>
                <a:latin typeface="微软雅黑" panose="020B0503020204020204" charset="-122"/>
                <a:ea typeface="微软雅黑" panose="020B0503020204020204" charset="-122"/>
              </a:rPr>
              <a:t>       </a:t>
            </a:r>
            <a:r>
              <a:rPr lang="zh-CN" altLang="en-US" sz="3200" b="1" kern="0">
                <a:solidFill>
                  <a:schemeClr val="tx1"/>
                </a:solidFill>
                <a:latin typeface="黑体" panose="02010609060101010101" charset="-122"/>
                <a:ea typeface="黑体" panose="02010609060101010101" charset="-122"/>
              </a:rPr>
              <a:t>民法强调对</a:t>
            </a:r>
            <a:r>
              <a:rPr lang="zh-CN" altLang="en-US" sz="3200" b="1" kern="0">
                <a:solidFill>
                  <a:srgbClr val="0000FF"/>
                </a:solidFill>
                <a:latin typeface="黑体" panose="02010609060101010101" charset="-122"/>
                <a:ea typeface="黑体" panose="02010609060101010101" charset="-122"/>
              </a:rPr>
              <a:t>权利的保护</a:t>
            </a:r>
            <a:r>
              <a:rPr lang="zh-CN" altLang="en-US" sz="3200" b="1" kern="0">
                <a:solidFill>
                  <a:schemeClr val="tx1"/>
                </a:solidFill>
                <a:latin typeface="黑体" panose="02010609060101010101" charset="-122"/>
                <a:ea typeface="黑体" panose="02010609060101010101" charset="-122"/>
              </a:rPr>
              <a:t>，而权利通常意味着人们</a:t>
            </a:r>
            <a:r>
              <a:rPr lang="zh-CN" altLang="en-US" sz="3200" b="1" ker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按照自己的</a:t>
            </a:r>
            <a:r>
              <a:rPr lang="zh-CN" altLang="en-US" sz="3200" b="1" kern="0">
                <a:solidFill>
                  <a:srgbClr val="0000FF"/>
                </a:solidFill>
                <a:latin typeface="黑体" panose="02010609060101010101" charset="-122"/>
                <a:ea typeface="黑体" panose="02010609060101010101" charset="-122"/>
              </a:rPr>
              <a:t>意愿</a:t>
            </a:r>
            <a:r>
              <a:rPr lang="zh-CN" altLang="en-US" sz="3200" b="1" kern="0">
                <a:solidFill>
                  <a:schemeClr val="tx1"/>
                </a:solidFill>
                <a:latin typeface="黑体" panose="02010609060101010101" charset="-122"/>
                <a:ea typeface="黑体" panose="02010609060101010101" charset="-122"/>
              </a:rPr>
              <a:t>实施某一行为的</a:t>
            </a:r>
            <a:r>
              <a:rPr lang="zh-CN" altLang="en-US" sz="3200" b="1" kern="0">
                <a:solidFill>
                  <a:srgbClr val="0000FF"/>
                </a:solidFill>
                <a:latin typeface="黑体" panose="02010609060101010101" charset="-122"/>
                <a:ea typeface="黑体" panose="02010609060101010101" charset="-122"/>
              </a:rPr>
              <a:t>自由</a:t>
            </a:r>
            <a:r>
              <a:rPr lang="zh-CN" altLang="en-US" sz="3200" b="1" kern="0">
                <a:solidFill>
                  <a:schemeClr val="tx1"/>
                </a:solidFill>
                <a:latin typeface="黑体" panose="02010609060101010101" charset="-122"/>
                <a:ea typeface="黑体" panose="02010609060101010101" charset="-122"/>
              </a:rPr>
              <a:t>。</a:t>
            </a:r>
            <a:endParaRPr lang="zh-CN" altLang="en-US" sz="2800" b="1">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sp>
        <p:nvSpPr>
          <p:cNvPr id="5" name="文本框 7"/>
          <p:cNvSpPr txBox="1"/>
          <p:nvPr>
            <p:custDataLst>
              <p:tags r:id="rId3"/>
            </p:custDataLst>
          </p:nvPr>
        </p:nvSpPr>
        <p:spPr>
          <a:xfrm>
            <a:off x="219075" y="2607310"/>
            <a:ext cx="11653520" cy="2453640"/>
          </a:xfrm>
          <a:prstGeom prst="rect">
            <a:avLst/>
          </a:prstGeom>
          <a:solidFill>
            <a:schemeClr val="bg1"/>
          </a:solidFill>
          <a:ln>
            <a:noFill/>
          </a:ln>
        </p:spPr>
        <p:txBody>
          <a:bodyPr wrap="square">
            <a:spAutoFit/>
          </a:bodyPr>
          <a:lstStyle/>
          <a:p>
            <a:pPr>
              <a:lnSpc>
                <a:spcPct val="120000"/>
              </a:lnSpc>
            </a:pPr>
            <a:r>
              <a:rPr lang="en-US" altLang="zh-CN" sz="3200" b="1" kern="0">
                <a:solidFill>
                  <a:srgbClr val="C00000"/>
                </a:solidFill>
                <a:latin typeface="微软雅黑" panose="020B0503020204020204" charset="-122"/>
                <a:ea typeface="微软雅黑" panose="020B0503020204020204" charset="-122"/>
              </a:rPr>
              <a:t>2</a:t>
            </a:r>
            <a:r>
              <a:rPr lang="zh-CN" altLang="en-US" sz="3200" b="1" kern="0">
                <a:solidFill>
                  <a:srgbClr val="C00000"/>
                </a:solidFill>
                <a:latin typeface="微软雅黑" panose="020B0503020204020204" charset="-122"/>
                <a:ea typeface="微软雅黑" panose="020B0503020204020204" charset="-122"/>
              </a:rPr>
              <a:t>、</a:t>
            </a:r>
            <a:r>
              <a:rPr lang="zh-CN" altLang="zh-CN" sz="3200" b="1" kern="0">
                <a:solidFill>
                  <a:srgbClr val="C00000"/>
                </a:solidFill>
                <a:latin typeface="微软雅黑" panose="020B0503020204020204" charset="-122"/>
                <a:ea typeface="微软雅黑" panose="020B0503020204020204" charset="-122"/>
                <a:sym typeface="+mn-ea"/>
              </a:rPr>
              <a:t>民事权利行使的</a:t>
            </a:r>
            <a:r>
              <a:rPr lang="zh-CN" altLang="zh-CN" sz="3200" b="1" kern="0">
                <a:solidFill>
                  <a:srgbClr val="0000FF"/>
                </a:solidFill>
                <a:latin typeface="微软雅黑" panose="020B0503020204020204" charset="-122"/>
                <a:ea typeface="微软雅黑" panose="020B0503020204020204" charset="-122"/>
                <a:sym typeface="+mn-ea"/>
              </a:rPr>
              <a:t>要求</a:t>
            </a:r>
            <a:r>
              <a:rPr lang="en-US" altLang="zh-CN" sz="3200" b="1" kern="0">
                <a:solidFill>
                  <a:srgbClr val="0000FF"/>
                </a:solidFill>
                <a:latin typeface="微软雅黑" panose="020B0503020204020204" charset="-122"/>
                <a:ea typeface="微软雅黑" panose="020B0503020204020204" charset="-122"/>
                <a:sym typeface="+mn-ea"/>
              </a:rPr>
              <a:t>(</a:t>
            </a:r>
            <a:r>
              <a:rPr lang="zh-CN" altLang="en-US" sz="3200" b="1" kern="0">
                <a:solidFill>
                  <a:srgbClr val="0000FF"/>
                </a:solidFill>
                <a:latin typeface="微软雅黑" panose="020B0503020204020204" charset="-122"/>
                <a:ea typeface="微软雅黑" panose="020B0503020204020204" charset="-122"/>
                <a:sym typeface="+mn-ea"/>
              </a:rPr>
              <a:t>限制</a:t>
            </a:r>
            <a:r>
              <a:rPr lang="en-US" altLang="zh-CN" sz="3200" b="1" kern="0">
                <a:solidFill>
                  <a:srgbClr val="0000FF"/>
                </a:solidFill>
                <a:latin typeface="微软雅黑" panose="020B0503020204020204" charset="-122"/>
                <a:ea typeface="微软雅黑" panose="020B0503020204020204" charset="-122"/>
                <a:sym typeface="+mn-ea"/>
              </a:rPr>
              <a:t>)</a:t>
            </a:r>
            <a:r>
              <a:rPr lang="zh-CN" altLang="zh-CN" sz="3200" b="1" kern="0">
                <a:solidFill>
                  <a:srgbClr val="0000FF"/>
                </a:solidFill>
                <a:latin typeface="微软雅黑" panose="020B0503020204020204" charset="-122"/>
                <a:ea typeface="微软雅黑" panose="020B0503020204020204" charset="-122"/>
                <a:sym typeface="+mn-ea"/>
              </a:rPr>
              <a:t>：</a:t>
            </a:r>
            <a:endParaRPr lang="zh-CN" altLang="zh-CN" sz="3200" b="1" kern="0">
              <a:solidFill>
                <a:srgbClr val="0000FF"/>
              </a:solidFill>
              <a:latin typeface="微软雅黑" panose="020B0503020204020204" charset="-122"/>
              <a:ea typeface="微软雅黑" panose="020B0503020204020204" charset="-122"/>
              <a:sym typeface="+mn-ea"/>
            </a:endParaRPr>
          </a:p>
          <a:p>
            <a:pPr>
              <a:lnSpc>
                <a:spcPct val="120000"/>
              </a:lnSpc>
            </a:pPr>
            <a:r>
              <a:rPr lang="zh-CN" altLang="en-US" sz="3200" b="1">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a:t>
            </a:r>
            <a:r>
              <a:rPr lang="en-US" altLang="zh-CN" sz="3200" b="1">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1</a:t>
            </a:r>
            <a:r>
              <a:rPr lang="zh-CN" altLang="en-US" sz="3200" b="1">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）民事主体行使民事权利时</a:t>
            </a:r>
            <a:r>
              <a:rPr lang="zh-CN" altLang="en-US" sz="3200" b="1">
                <a:solidFill>
                  <a:srgbClr val="0000FF"/>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不能超过</a:t>
            </a:r>
            <a:r>
              <a:rPr lang="zh-CN" altLang="en-US" sz="3200" b="1">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正当</a:t>
            </a:r>
            <a:r>
              <a:rPr lang="zh-CN" altLang="en-US" sz="3200" b="1">
                <a:solidFill>
                  <a:srgbClr val="0000FF"/>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的界限</a:t>
            </a:r>
            <a:r>
              <a:rPr lang="zh-CN" altLang="en-US" sz="3200" b="1">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a:t>
            </a:r>
            <a:endParaRPr lang="en-US" altLang="zh-CN" sz="3200" b="1">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endParaRPr>
          </a:p>
          <a:p>
            <a:pPr>
              <a:lnSpc>
                <a:spcPct val="120000"/>
              </a:lnSpc>
            </a:pPr>
            <a:r>
              <a:rPr lang="zh-CN" altLang="en-US" sz="3200" b="1">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a:t>
            </a:r>
            <a:r>
              <a:rPr lang="en-US" altLang="zh-CN" sz="3200" b="1">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2</a:t>
            </a:r>
            <a:r>
              <a:rPr lang="zh-CN" altLang="en-US" sz="3200" b="1">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a:t>
            </a:r>
            <a:r>
              <a:rPr lang="zh-CN" altLang="en-US" sz="3200" b="1">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不得</a:t>
            </a:r>
            <a:r>
              <a:rPr lang="zh-CN" altLang="en-US" sz="3200" b="1">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滥用民事权利损害</a:t>
            </a:r>
            <a:r>
              <a:rPr lang="zh-CN" altLang="en-US" sz="3200" b="1">
                <a:solidFill>
                  <a:srgbClr val="0000FF"/>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国家利益、社会公共利益或者他人合法权益</a:t>
            </a:r>
            <a:r>
              <a:rPr lang="zh-CN" altLang="en-US" sz="3200" b="1">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a:t>
            </a:r>
            <a:endParaRPr lang="zh-CN" altLang="en-US" sz="3200" b="1">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endParaRPr>
          </a:p>
        </p:txBody>
      </p:sp>
      <p:sp>
        <p:nvSpPr>
          <p:cNvPr id="13" name="矩形 12"/>
          <p:cNvSpPr/>
          <p:nvPr>
            <p:custDataLst>
              <p:tags r:id="rId4"/>
            </p:custDataLst>
          </p:nvPr>
        </p:nvSpPr>
        <p:spPr>
          <a:xfrm>
            <a:off x="989330" y="5336540"/>
            <a:ext cx="7952105" cy="817880"/>
          </a:xfrm>
          <a:prstGeom prst="rect">
            <a:avLst/>
          </a:prstGeom>
          <a:solidFill>
            <a:schemeClr val="accent6">
              <a:lumMod val="20000"/>
              <a:lumOff val="80000"/>
            </a:schemeClr>
          </a:solidFill>
          <a:ln w="25400">
            <a:solidFill>
              <a:schemeClr val="accent1"/>
            </a:solidFill>
            <a:miter lim="800000"/>
          </a:ln>
        </p:spPr>
        <p:txBody>
          <a:bodyPr wrap="square" rtlCol="0" anchor="ctr" anchorCtr="0">
            <a:noAutofit/>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lvl="0" algn="ctr">
              <a:lnSpc>
                <a:spcPts val="3500"/>
              </a:lnSpc>
              <a:tabLst>
                <a:tab pos="2628900" algn="l"/>
              </a:tabLst>
            </a:pPr>
            <a:r>
              <a:rPr lang="en-US" altLang="zh-CN" sz="3600" b="1">
                <a:solidFill>
                  <a:srgbClr val="FF0000"/>
                </a:solidFill>
                <a:latin typeface="微软雅黑" panose="020B0503020204020204" charset="-122"/>
                <a:ea typeface="微软雅黑" panose="020B0503020204020204" charset="-122"/>
                <a:sym typeface="+mn-ea"/>
              </a:rPr>
              <a:t>民法为不同的民事权利设定了界限</a:t>
            </a:r>
            <a:endParaRPr lang="en-US" altLang="zh-CN" sz="3600" b="1">
              <a:solidFill>
                <a:srgbClr val="FF0000"/>
              </a:solidFill>
              <a:latin typeface="微软雅黑" panose="020B0503020204020204" charset="-122"/>
              <a:ea typeface="微软雅黑" panose="020B0503020204020204" charset="-122"/>
              <a:sym typeface="+mn-ea"/>
            </a:endParaRPr>
          </a:p>
        </p:txBody>
      </p:sp>
    </p:spTree>
    <p:custDataLst>
      <p:tags r:id="rId5"/>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blinds(horizontal)">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linds(horizont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3584575" y="0"/>
            <a:ext cx="8607425" cy="3545205"/>
          </a:xfrm>
          <a:prstGeom prst="rect">
            <a:avLst/>
          </a:prstGeom>
          <a:noFill/>
        </p:spPr>
        <p:txBody>
          <a:bodyPr wrap="square" lIns="121917" tIns="60958" rIns="121917" bIns="60958">
            <a:noAutofit/>
          </a:bodyPr>
          <a:lstStyle/>
          <a:p>
            <a:pPr>
              <a:lnSpc>
                <a:spcPct val="100000"/>
              </a:lnSpc>
            </a:pPr>
            <a:r>
              <a:rPr lang="en-US" altLang="zh-CN" sz="2800" b="1">
                <a:solidFill>
                  <a:srgbClr val="C00000"/>
                </a:solidFill>
                <a:latin typeface="微软雅黑" panose="020B0503020204020204" charset="-122"/>
                <a:ea typeface="微软雅黑" panose="020B0503020204020204" charset="-122"/>
              </a:rPr>
              <a:t>P35</a:t>
            </a:r>
            <a:r>
              <a:rPr lang="zh-CN" altLang="en-US" sz="2800" b="1">
                <a:solidFill>
                  <a:srgbClr val="C00000"/>
                </a:solidFill>
                <a:latin typeface="微软雅黑" panose="020B0503020204020204" charset="-122"/>
                <a:ea typeface="微软雅黑" panose="020B0503020204020204" charset="-122"/>
              </a:rPr>
              <a:t>案例分析：</a:t>
            </a:r>
            <a:r>
              <a:rPr sz="2800" b="1">
                <a:solidFill>
                  <a:schemeClr val="tx1"/>
                </a:solidFill>
                <a:latin typeface="楷体" panose="02010609060101010101" charset="-122"/>
                <a:ea typeface="楷体" panose="02010609060101010101" charset="-122"/>
              </a:rPr>
              <a:t>林某在某电商平台注册了一家店铺，并通过了实名认证。云某通过网络在该店铺订购了一条某品牌的裤子。收到货品后，云某发现货品与网页宣传不符，就发表了买家评论并给予差评。之后，双方为此产生争议，云某又追加评论，谈了自身感受。林某对此大为不满，</a:t>
            </a:r>
            <a:r>
              <a:rPr lang="zh-CN" altLang="en-US" sz="2800" b="1">
                <a:solidFill>
                  <a:schemeClr val="tx1"/>
                </a:solidFill>
                <a:latin typeface="楷体" panose="02010609060101010101" charset="-122"/>
                <a:ea typeface="楷体" panose="02010609060101010101" charset="-122"/>
                <a:sym typeface="+mn-ea"/>
              </a:rPr>
              <a:t>以</a:t>
            </a:r>
            <a:r>
              <a:rPr sz="2800" b="1" err="1">
                <a:solidFill>
                  <a:schemeClr val="tx1"/>
                </a:solidFill>
                <a:latin typeface="楷体" panose="02010609060101010101" charset="-122"/>
                <a:ea typeface="楷体" panose="02010609060101010101" charset="-122"/>
                <a:sym typeface="+mn-ea"/>
              </a:rPr>
              <a:t>云某</a:t>
            </a:r>
            <a:r>
              <a:rPr lang="zh-CN" altLang="en-US" sz="2800" b="1">
                <a:solidFill>
                  <a:schemeClr val="tx1"/>
                </a:solidFill>
                <a:latin typeface="楷体" panose="02010609060101010101" charset="-122"/>
                <a:ea typeface="楷体" panose="02010609060101010101" charset="-122"/>
                <a:sym typeface="+mn-ea"/>
              </a:rPr>
              <a:t>恶意差评，侵犯该店</a:t>
            </a:r>
            <a:r>
              <a:rPr lang="zh-CN" altLang="en-US" sz="2800" b="1">
                <a:solidFill>
                  <a:srgbClr val="2936E7"/>
                </a:solidFill>
                <a:latin typeface="楷体" panose="02010609060101010101" charset="-122"/>
                <a:ea typeface="楷体" panose="02010609060101010101" charset="-122"/>
                <a:sym typeface="+mn-ea"/>
              </a:rPr>
              <a:t>名誉权</a:t>
            </a:r>
            <a:r>
              <a:rPr lang="zh-CN" altLang="en-US" sz="2800" b="1">
                <a:solidFill>
                  <a:schemeClr val="tx1"/>
                </a:solidFill>
                <a:latin typeface="楷体" panose="02010609060101010101" charset="-122"/>
                <a:ea typeface="楷体" panose="02010609060101010101" charset="-122"/>
                <a:sym typeface="+mn-ea"/>
              </a:rPr>
              <a:t>为由，</a:t>
            </a:r>
            <a:r>
              <a:rPr sz="2800" b="1" err="1">
                <a:solidFill>
                  <a:schemeClr val="tx1"/>
                </a:solidFill>
                <a:latin typeface="楷体" panose="02010609060101010101" charset="-122"/>
                <a:ea typeface="楷体" panose="02010609060101010101" charset="-122"/>
              </a:rPr>
              <a:t>向人民法院起诉云某侵害名誉权。</a:t>
            </a:r>
            <a:endParaRPr sz="2800" b="1" err="1">
              <a:solidFill>
                <a:schemeClr val="tx1"/>
              </a:solidFill>
              <a:latin typeface="楷体" panose="02010609060101010101" charset="-122"/>
              <a:ea typeface="楷体" panose="02010609060101010101" charset="-122"/>
            </a:endParaRPr>
          </a:p>
          <a:p>
            <a:pPr>
              <a:lnSpc>
                <a:spcPct val="100000"/>
              </a:lnSpc>
            </a:pPr>
            <a:r>
              <a:rPr lang="zh-CN" altLang="en-US" sz="2800" b="1">
                <a:latin typeface="微软雅黑" panose="020B0503020204020204" charset="-122"/>
                <a:ea typeface="微软雅黑" panose="020B0503020204020204" charset="-122"/>
                <a:sym typeface="+mn-ea"/>
              </a:rPr>
              <a:t>      </a:t>
            </a:r>
            <a:endParaRPr sz="2800" b="1">
              <a:solidFill>
                <a:srgbClr val="0000FF"/>
              </a:solidFill>
              <a:latin typeface="微软雅黑" panose="020B0503020204020204" charset="-122"/>
              <a:ea typeface="微软雅黑" panose="020B0503020204020204" charset="-122"/>
            </a:endParaRPr>
          </a:p>
        </p:txBody>
      </p:sp>
      <p:sp>
        <p:nvSpPr>
          <p:cNvPr id="8" name="矩形 1"/>
          <p:cNvSpPr/>
          <p:nvPr>
            <p:custDataLst>
              <p:tags r:id="rId2"/>
            </p:custDataLst>
          </p:nvPr>
        </p:nvSpPr>
        <p:spPr>
          <a:xfrm>
            <a:off x="0" y="3171825"/>
            <a:ext cx="12192000" cy="797560"/>
          </a:xfrm>
          <a:prstGeom prst="rect">
            <a:avLst/>
          </a:prstGeom>
          <a:solidFill>
            <a:schemeClr val="accent4">
              <a:lumMod val="20000"/>
              <a:lumOff val="80000"/>
            </a:schemeClr>
          </a:solidFill>
          <a:ln w="9525">
            <a:solidFill>
              <a:schemeClr val="accent2">
                <a:lumMod val="50000"/>
              </a:schemeClr>
            </a:solidFill>
          </a:ln>
        </p:spPr>
        <p:txBody>
          <a:bodyPr wrap="square" lIns="121917" tIns="60958" rIns="121917" bIns="60958" anchor="t" anchorCtr="0">
            <a:noAutofit/>
          </a:bodyPr>
          <a:lstStyle/>
          <a:p>
            <a:pPr>
              <a:lnSpc>
                <a:spcPts val="4800"/>
              </a:lnSpc>
            </a:pPr>
            <a:r>
              <a:rPr lang="zh-CN" altLang="en-US" sz="3200" b="1">
                <a:solidFill>
                  <a:srgbClr val="2936E7"/>
                </a:solidFill>
                <a:latin typeface="微软雅黑" panose="020B0503020204020204" charset="-122"/>
                <a:ea typeface="微软雅黑" panose="020B0503020204020204" charset="-122"/>
              </a:rPr>
              <a:t>思考：</a:t>
            </a:r>
            <a:r>
              <a:rPr lang="zh-CN" altLang="en-US" sz="3200" b="1">
                <a:latin typeface="微软雅黑" panose="020B0503020204020204" charset="-122"/>
                <a:ea typeface="微软雅黑" panose="020B0503020204020204" charset="-122"/>
              </a:rPr>
              <a:t>你认为云某的行为</a:t>
            </a:r>
            <a:r>
              <a:rPr lang="zh-CN" altLang="en-US" sz="3200" b="1">
                <a:solidFill>
                  <a:srgbClr val="C00000"/>
                </a:solidFill>
                <a:latin typeface="微软雅黑" panose="020B0503020204020204" charset="-122"/>
                <a:ea typeface="微软雅黑" panose="020B0503020204020204" charset="-122"/>
              </a:rPr>
              <a:t>是否构成侵权？为什么？给我们什么启示？</a:t>
            </a:r>
            <a:endParaRPr lang="zh-CN" altLang="en-US" sz="3200" b="1">
              <a:solidFill>
                <a:srgbClr val="C00000"/>
              </a:solidFill>
              <a:latin typeface="微软雅黑" panose="020B0503020204020204" charset="-122"/>
              <a:ea typeface="微软雅黑" panose="020B0503020204020204" charset="-122"/>
            </a:endParaRPr>
          </a:p>
        </p:txBody>
      </p:sp>
      <p:sp>
        <p:nvSpPr>
          <p:cNvPr id="2" name="文本框 1"/>
          <p:cNvSpPr txBox="1"/>
          <p:nvPr>
            <p:custDataLst>
              <p:tags r:id="rId3"/>
            </p:custDataLst>
          </p:nvPr>
        </p:nvSpPr>
        <p:spPr>
          <a:xfrm>
            <a:off x="377825" y="5682615"/>
            <a:ext cx="12052300" cy="535940"/>
          </a:xfrm>
          <a:prstGeom prst="rect">
            <a:avLst/>
          </a:prstGeom>
          <a:noFill/>
        </p:spPr>
        <p:txBody>
          <a:bodyPr wrap="square" lIns="121917" tIns="60958" rIns="121917" bIns="60958" rtlCol="0">
            <a:spAutoFit/>
          </a:bodyPr>
          <a:lstStyle/>
          <a:p>
            <a:r>
              <a:rPr lang="zh-CN" altLang="en-US" sz="2700" b="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③行使民事权利时</a:t>
            </a:r>
            <a:r>
              <a:rPr lang="zh-CN" altLang="en-US" sz="2700" b="1">
                <a:solidFill>
                  <a:srgbClr val="2936E7"/>
                </a:solidFill>
                <a:latin typeface="微软雅黑" panose="020B0503020204020204" charset="-122"/>
                <a:ea typeface="微软雅黑" panose="020B0503020204020204" charset="-122"/>
                <a:cs typeface="微软雅黑" panose="020B0503020204020204" charset="-122"/>
              </a:rPr>
              <a:t>不能超过正当界限，不得滥用民事权利损害他人合法权益</a:t>
            </a:r>
            <a:r>
              <a:rPr lang="en-US" altLang="zh-CN" sz="2700" b="1">
                <a:solidFill>
                  <a:srgbClr val="2936E7"/>
                </a:solidFill>
                <a:latin typeface="微软雅黑" panose="020B0503020204020204" charset="-122"/>
                <a:ea typeface="微软雅黑" panose="020B0503020204020204" charset="-122"/>
                <a:cs typeface="微软雅黑" panose="020B0503020204020204" charset="-122"/>
              </a:rPr>
              <a:t> </a:t>
            </a:r>
            <a:r>
              <a:rPr lang="zh-CN" altLang="en-US" sz="2700" b="1">
                <a:solidFill>
                  <a:srgbClr val="2936E7"/>
                </a:solidFill>
                <a:latin typeface="微软雅黑" panose="020B0503020204020204" charset="-122"/>
                <a:ea typeface="微软雅黑" panose="020B0503020204020204" charset="-122"/>
                <a:cs typeface="微软雅黑" panose="020B0503020204020204" charset="-122"/>
              </a:rPr>
              <a:t>。</a:t>
            </a:r>
            <a:endParaRPr lang="zh-CN" altLang="en-US" sz="2700" b="1">
              <a:solidFill>
                <a:srgbClr val="2936E7"/>
              </a:solidFill>
              <a:latin typeface="微软雅黑" panose="020B0503020204020204" charset="-122"/>
              <a:ea typeface="微软雅黑" panose="020B0503020204020204" charset="-122"/>
              <a:cs typeface="微软雅黑" panose="020B0503020204020204" charset="-122"/>
            </a:endParaRPr>
          </a:p>
        </p:txBody>
      </p:sp>
      <p:pic>
        <p:nvPicPr>
          <p:cNvPr id="5126" name="Picture 13"/>
          <p:cNvPicPr>
            <a:picLocks noChangeAspect="1"/>
          </p:cNvPicPr>
          <p:nvPr>
            <p:custDataLst>
              <p:tags r:id="rId4"/>
            </p:custDataLst>
          </p:nvPr>
        </p:nvPicPr>
        <p:blipFill>
          <a:blip r:embed="rId5"/>
          <a:stretch>
            <a:fillRect/>
          </a:stretch>
        </p:blipFill>
        <p:spPr>
          <a:xfrm>
            <a:off x="83185" y="154305"/>
            <a:ext cx="3618865" cy="2881630"/>
          </a:xfrm>
          <a:prstGeom prst="rect">
            <a:avLst/>
          </a:prstGeom>
          <a:noFill/>
          <a:ln>
            <a:noFill/>
            <a:miter lim="800000"/>
            <a:headEnd/>
            <a:tailEnd/>
          </a:ln>
        </p:spPr>
      </p:pic>
      <p:sp>
        <p:nvSpPr>
          <p:cNvPr id="3" name="文本框 2"/>
          <p:cNvSpPr txBox="1"/>
          <p:nvPr>
            <p:custDataLst>
              <p:tags r:id="rId6"/>
            </p:custDataLst>
          </p:nvPr>
        </p:nvSpPr>
        <p:spPr>
          <a:xfrm>
            <a:off x="275590" y="4022090"/>
            <a:ext cx="7700645" cy="551180"/>
          </a:xfrm>
          <a:prstGeom prst="rect">
            <a:avLst/>
          </a:prstGeom>
          <a:noFill/>
        </p:spPr>
        <p:txBody>
          <a:bodyPr wrap="square" lIns="121917" tIns="60958" rIns="121917" bIns="60958" rtlCol="0" anchor="t">
            <a:spAutoFit/>
          </a:bodyPr>
          <a:lstStyle/>
          <a:p>
            <a:pPr lvl="0" algn="l">
              <a:buClrTx/>
              <a:buSzTx/>
              <a:buFontTx/>
            </a:pPr>
            <a:r>
              <a:rPr lang="zh-CN" altLang="en-US" sz="2800" b="1">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①小云的行为是否构成侵权要</a:t>
            </a:r>
            <a:r>
              <a:rPr lang="zh-CN" altLang="en-US" sz="2800" b="1">
                <a:solidFill>
                  <a:srgbClr val="2936E7"/>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具体分析。</a:t>
            </a:r>
            <a:endParaRPr lang="zh-CN" altLang="en-US" sz="2800" b="1">
              <a:solidFill>
                <a:srgbClr val="2936E7"/>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4" name="文本框 3"/>
          <p:cNvSpPr txBox="1"/>
          <p:nvPr>
            <p:custDataLst>
              <p:tags r:id="rId7"/>
            </p:custDataLst>
          </p:nvPr>
        </p:nvSpPr>
        <p:spPr>
          <a:xfrm>
            <a:off x="-182245" y="4625975"/>
            <a:ext cx="12374245" cy="1003935"/>
          </a:xfrm>
          <a:prstGeom prst="rect">
            <a:avLst/>
          </a:prstGeom>
          <a:noFill/>
        </p:spPr>
        <p:txBody>
          <a:bodyPr wrap="square" rtlCol="0" anchor="t">
            <a:spAutoFit/>
          </a:bodyPr>
          <a:lstStyle/>
          <a:p>
            <a:pPr marL="0" lvl="0" indent="0" eaLnBrk="1" hangingPunct="1">
              <a:lnSpc>
                <a:spcPct val="110000"/>
              </a:lnSpc>
            </a:pPr>
            <a:r>
              <a:rPr lang="en-US" altLang="zh-CN" sz="2600" b="1">
                <a:latin typeface="楷体" panose="02010609060101010101" charset="-122"/>
                <a:ea typeface="楷体" panose="02010609060101010101" charset="-122"/>
                <a:cs typeface="微软雅黑" panose="020B0503020204020204" charset="-122"/>
                <a:sym typeface="+mn-ea"/>
              </a:rPr>
              <a:t>   </a:t>
            </a:r>
            <a:r>
              <a:rPr lang="en-US" altLang="zh-CN" sz="2700" b="1">
                <a:latin typeface="Calibri" panose="020F0502020204030204"/>
                <a:ea typeface="楷体" panose="02010609060101010101" charset="-122"/>
                <a:cs typeface="微软雅黑" panose="020B0503020204020204" charset="-122"/>
                <a:sym typeface="+mn-ea"/>
              </a:rPr>
              <a:t>②</a:t>
            </a:r>
            <a:r>
              <a:rPr lang="zh-CN" altLang="en-US" sz="2700" b="1">
                <a:latin typeface="微软雅黑" panose="020B0503020204020204" charset="-122"/>
                <a:ea typeface="微软雅黑" panose="020B0503020204020204" charset="-122"/>
                <a:cs typeface="微软雅黑" panose="020B0503020204020204" charset="-122"/>
                <a:sym typeface="+mn-ea"/>
              </a:rPr>
              <a:t>云某是基于</a:t>
            </a:r>
            <a:r>
              <a:rPr lang="zh-CN" altLang="en-US" sz="2700" b="1" u="sng">
                <a:latin typeface="微软雅黑" panose="020B0503020204020204" charset="-122"/>
                <a:ea typeface="微软雅黑" panose="020B0503020204020204" charset="-122"/>
                <a:cs typeface="微软雅黑" panose="020B0503020204020204" charset="-122"/>
                <a:sym typeface="+mn-ea"/>
              </a:rPr>
              <a:t>客观事实</a:t>
            </a:r>
            <a:r>
              <a:rPr lang="zh-CN" altLang="en-US" sz="2700" b="1">
                <a:latin typeface="微软雅黑" panose="020B0503020204020204" charset="-122"/>
                <a:ea typeface="微软雅黑" panose="020B0503020204020204" charset="-122"/>
                <a:cs typeface="微软雅黑" panose="020B0503020204020204" charset="-122"/>
                <a:sym typeface="+mn-ea"/>
              </a:rPr>
              <a:t>对商品质量或者服务质量进行批评、评论，就</a:t>
            </a:r>
            <a:r>
              <a:rPr lang="zh-CN" altLang="en-US" sz="2700" b="1">
                <a:solidFill>
                  <a:srgbClr val="FF0000"/>
                </a:solidFill>
                <a:latin typeface="微软雅黑" panose="020B0503020204020204" charset="-122"/>
                <a:ea typeface="微软雅黑" panose="020B0503020204020204" charset="-122"/>
                <a:cs typeface="微软雅黑" panose="020B0503020204020204" charset="-122"/>
                <a:sym typeface="+mn-ea"/>
              </a:rPr>
              <a:t>不能认定</a:t>
            </a:r>
            <a:endParaRPr lang="zh-CN" altLang="en-US" sz="2700" b="1">
              <a:solidFill>
                <a:srgbClr val="FF0000"/>
              </a:solidFill>
              <a:latin typeface="微软雅黑" panose="020B0503020204020204" charset="-122"/>
              <a:ea typeface="微软雅黑" panose="020B0503020204020204" charset="-122"/>
              <a:cs typeface="微软雅黑" panose="020B0503020204020204" charset="-122"/>
              <a:sym typeface="+mn-ea"/>
            </a:endParaRPr>
          </a:p>
          <a:p>
            <a:pPr marL="0" lvl="0" indent="0" eaLnBrk="1" hangingPunct="1">
              <a:lnSpc>
                <a:spcPct val="110000"/>
              </a:lnSpc>
            </a:pPr>
            <a:r>
              <a:rPr lang="zh-CN" altLang="en-US" sz="2700" b="1">
                <a:solidFill>
                  <a:srgbClr val="FF0000"/>
                </a:solidFill>
                <a:latin typeface="微软雅黑" panose="020B0503020204020204" charset="-122"/>
                <a:ea typeface="微软雅黑" panose="020B0503020204020204" charset="-122"/>
                <a:cs typeface="微软雅黑" panose="020B0503020204020204" charset="-122"/>
                <a:sym typeface="+mn-ea"/>
              </a:rPr>
              <a:t> 为侵害名誉权</a:t>
            </a:r>
            <a:r>
              <a:rPr lang="zh-CN" altLang="en-US" sz="27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sz="2700" b="1">
                <a:solidFill>
                  <a:schemeClr val="tx1"/>
                </a:solidFill>
                <a:latin typeface="微软雅黑" panose="020B0503020204020204" charset="-122"/>
                <a:ea typeface="微软雅黑" panose="020B0503020204020204" charset="-122"/>
                <a:sym typeface="+mn-ea"/>
              </a:rPr>
              <a:t>但</a:t>
            </a:r>
            <a:r>
              <a:rPr lang="zh-CN" sz="2700" b="1">
                <a:latin typeface="微软雅黑" panose="020B0503020204020204" charset="-122"/>
                <a:ea typeface="微软雅黑" panose="020B0503020204020204" charset="-122"/>
                <a:sym typeface="+mn-ea"/>
              </a:rPr>
              <a:t>是，</a:t>
            </a:r>
            <a:r>
              <a:rPr sz="2700" b="1">
                <a:latin typeface="微软雅黑" panose="020B0503020204020204" charset="-122"/>
                <a:ea typeface="微软雅黑" panose="020B0503020204020204" charset="-122"/>
                <a:sym typeface="+mn-ea"/>
              </a:rPr>
              <a:t>小云追加的评论中如果有</a:t>
            </a:r>
            <a:r>
              <a:rPr sz="2700" b="1" u="sng">
                <a:latin typeface="微软雅黑" panose="020B0503020204020204" charset="-122"/>
                <a:ea typeface="微软雅黑" panose="020B0503020204020204" charset="-122"/>
                <a:sym typeface="+mn-ea"/>
              </a:rPr>
              <a:t>诽谤、</a:t>
            </a:r>
            <a:r>
              <a:rPr lang="zh-CN" sz="2700" b="1" u="sng">
                <a:latin typeface="微软雅黑" panose="020B0503020204020204" charset="-122"/>
                <a:ea typeface="微软雅黑" panose="020B0503020204020204" charset="-122"/>
                <a:sym typeface="+mn-ea"/>
              </a:rPr>
              <a:t>诋毁</a:t>
            </a:r>
            <a:r>
              <a:rPr sz="2700" b="1" u="sng">
                <a:latin typeface="微软雅黑" panose="020B0503020204020204" charset="-122"/>
                <a:ea typeface="微软雅黑" panose="020B0503020204020204" charset="-122"/>
                <a:sym typeface="+mn-ea"/>
              </a:rPr>
              <a:t>的</a:t>
            </a:r>
            <a:r>
              <a:rPr sz="2700" b="1">
                <a:latin typeface="微软雅黑" panose="020B0503020204020204" charset="-122"/>
                <a:ea typeface="微软雅黑" panose="020B0503020204020204" charset="-122"/>
                <a:sym typeface="+mn-ea"/>
              </a:rPr>
              <a:t>，</a:t>
            </a:r>
            <a:r>
              <a:rPr sz="2700" b="1">
                <a:solidFill>
                  <a:srgbClr val="FF0000"/>
                </a:solidFill>
                <a:latin typeface="微软雅黑" panose="020B0503020204020204" charset="-122"/>
                <a:ea typeface="微软雅黑" panose="020B0503020204020204" charset="-122"/>
                <a:sym typeface="+mn-ea"/>
              </a:rPr>
              <a:t>则构成侵权。</a:t>
            </a:r>
            <a:endParaRPr lang="zh-CN" altLang="en-US" sz="2700" b="1">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7"/>
          <p:cNvSpPr txBox="1"/>
          <p:nvPr>
            <p:custDataLst>
              <p:tags r:id="rId1"/>
            </p:custDataLst>
          </p:nvPr>
        </p:nvSpPr>
        <p:spPr>
          <a:xfrm>
            <a:off x="69484" y="601889"/>
            <a:ext cx="7525385" cy="539750"/>
          </a:xfrm>
          <a:prstGeom prst="rect">
            <a:avLst/>
          </a:prstGeom>
          <a:noFill/>
          <a:ln w="28575" cmpd="sng">
            <a:noFill/>
            <a:prstDash val="solid"/>
          </a:ln>
        </p:spPr>
        <p:txBody>
          <a:bodyPr wrap="square">
            <a:spAutoFit/>
          </a:bodyPr>
          <a:lstStyle/>
          <a:p>
            <a:pPr>
              <a:lnSpc>
                <a:spcPts val="3500"/>
              </a:lnSpc>
            </a:pPr>
            <a:r>
              <a:rPr lang="zh-CN" altLang="en-US" sz="2800" b="1">
                <a:solidFill>
                  <a:schemeClr val="tx1"/>
                </a:solidFill>
                <a:effectLst/>
                <a:latin typeface="微软雅黑" panose="020B0503020204020204" charset="-122"/>
                <a:ea typeface="微软雅黑" panose="020B0503020204020204" charset="-122"/>
              </a:rPr>
              <a:t>（</a:t>
            </a:r>
            <a:r>
              <a:rPr lang="en-US" altLang="zh-CN" sz="2800" b="1">
                <a:solidFill>
                  <a:schemeClr val="tx1"/>
                </a:solidFill>
                <a:effectLst/>
                <a:latin typeface="微软雅黑" panose="020B0503020204020204" charset="-122"/>
                <a:ea typeface="微软雅黑" panose="020B0503020204020204" charset="-122"/>
              </a:rPr>
              <a:t>1</a:t>
            </a:r>
            <a:r>
              <a:rPr lang="zh-CN" altLang="en-US" sz="2800" b="1">
                <a:solidFill>
                  <a:schemeClr val="tx1"/>
                </a:solidFill>
                <a:effectLst/>
                <a:latin typeface="微软雅黑" panose="020B0503020204020204" charset="-122"/>
                <a:ea typeface="微软雅黑" panose="020B0503020204020204" charset="-122"/>
              </a:rPr>
              <a:t>）</a:t>
            </a:r>
            <a:r>
              <a:rPr lang="zh-CN" altLang="en-US" sz="2800" b="1">
                <a:effectLst/>
                <a:latin typeface="微软雅黑" panose="020B0503020204020204" charset="-122"/>
                <a:ea typeface="微软雅黑" panose="020B0503020204020204" charset="-122"/>
              </a:rPr>
              <a:t>民法对</a:t>
            </a:r>
            <a:r>
              <a:rPr lang="zh-CN" altLang="en-US" sz="2800" b="1">
                <a:effectLst/>
                <a:highlight>
                  <a:srgbClr val="FFFF00"/>
                </a:highlight>
                <a:latin typeface="微软雅黑" panose="020B0503020204020204" charset="-122"/>
                <a:ea typeface="微软雅黑" panose="020B0503020204020204" charset="-122"/>
              </a:rPr>
              <a:t>名誉权</a:t>
            </a:r>
            <a:r>
              <a:rPr lang="zh-CN" altLang="en-US" sz="2800" b="1">
                <a:effectLst/>
                <a:latin typeface="微软雅黑" panose="020B0503020204020204" charset="-122"/>
                <a:ea typeface="微软雅黑" panose="020B0503020204020204" charset="-122"/>
              </a:rPr>
              <a:t>的限制</a:t>
            </a:r>
            <a:r>
              <a:rPr lang="zh-CN" altLang="en-US" sz="2800" b="1">
                <a:solidFill>
                  <a:schemeClr val="tx1"/>
                </a:solidFill>
                <a:effectLst/>
                <a:latin typeface="微软雅黑" panose="020B0503020204020204" charset="-122"/>
                <a:ea typeface="微软雅黑" panose="020B0503020204020204" charset="-122"/>
              </a:rPr>
              <a:t>：</a:t>
            </a:r>
            <a:endParaRPr lang="zh-CN" altLang="en-US" sz="2800" b="1">
              <a:solidFill>
                <a:schemeClr val="tx1"/>
              </a:solidFill>
              <a:effectLst/>
              <a:latin typeface="微软雅黑" panose="020B0503020204020204" charset="-122"/>
              <a:ea typeface="微软雅黑" panose="020B0503020204020204" charset="-122"/>
            </a:endParaRPr>
          </a:p>
        </p:txBody>
      </p:sp>
      <p:sp>
        <p:nvSpPr>
          <p:cNvPr id="13" name="文本框 14"/>
          <p:cNvSpPr txBox="1"/>
          <p:nvPr>
            <p:custDataLst>
              <p:tags r:id="rId2"/>
            </p:custDataLst>
          </p:nvPr>
        </p:nvSpPr>
        <p:spPr>
          <a:xfrm>
            <a:off x="229235" y="18415"/>
            <a:ext cx="7610475" cy="583565"/>
          </a:xfrm>
          <a:prstGeom prst="rect">
            <a:avLst/>
          </a:prstGeom>
          <a:solidFill>
            <a:schemeClr val="bg1"/>
          </a:solidFill>
        </p:spPr>
        <p:txBody>
          <a:bodyPr wrap="square" rtlCol="0">
            <a:spAutoFit/>
          </a:bodyPr>
          <a:lstStyle/>
          <a:p>
            <a:r>
              <a:rPr lang="en-US" altLang="zh-CN" sz="3200" b="1" kern="0">
                <a:solidFill>
                  <a:srgbClr val="C00000"/>
                </a:solidFill>
                <a:effectLst/>
                <a:latin typeface="微软雅黑" panose="020B0503020204020204" charset="-122"/>
                <a:ea typeface="微软雅黑" panose="020B0503020204020204" charset="-122"/>
                <a:sym typeface="+mn-ea"/>
              </a:rPr>
              <a:t>3</a:t>
            </a:r>
            <a:r>
              <a:rPr lang="zh-CN" altLang="en-US" sz="3200" b="1" kern="0">
                <a:solidFill>
                  <a:srgbClr val="C00000"/>
                </a:solidFill>
                <a:effectLst/>
                <a:latin typeface="微软雅黑" panose="020B0503020204020204" charset="-122"/>
                <a:ea typeface="微软雅黑" panose="020B0503020204020204" charset="-122"/>
                <a:sym typeface="+mn-ea"/>
              </a:rPr>
              <a:t>、</a:t>
            </a:r>
            <a:r>
              <a:rPr sz="3200" b="1" kern="0">
                <a:solidFill>
                  <a:srgbClr val="C00000"/>
                </a:solidFill>
                <a:latin typeface="微软雅黑" panose="020B0503020204020204" charset="-122"/>
                <a:ea typeface="微软雅黑" panose="020B0503020204020204" charset="-122"/>
                <a:sym typeface="+mn-ea"/>
              </a:rPr>
              <a:t>民法为不同的民事权利设定了界限</a:t>
            </a:r>
            <a:r>
              <a:rPr lang="zh-CN" altLang="en-US" sz="3200" b="1" kern="0">
                <a:solidFill>
                  <a:srgbClr val="C00000"/>
                </a:solidFill>
                <a:effectLst/>
                <a:latin typeface="微软雅黑" panose="020B0503020204020204" charset="-122"/>
                <a:ea typeface="微软雅黑" panose="020B0503020204020204" charset="-122"/>
                <a:sym typeface="+mn-ea"/>
              </a:rPr>
              <a:t>：</a:t>
            </a:r>
            <a:endParaRPr lang="zh-CN" altLang="en-US" sz="3200"/>
          </a:p>
        </p:txBody>
      </p:sp>
      <p:sp>
        <p:nvSpPr>
          <p:cNvPr id="14" name="文本框 15"/>
          <p:cNvSpPr txBox="1"/>
          <p:nvPr>
            <p:custDataLst>
              <p:tags r:id="rId3"/>
            </p:custDataLst>
          </p:nvPr>
        </p:nvSpPr>
        <p:spPr>
          <a:xfrm>
            <a:off x="229870" y="1350010"/>
            <a:ext cx="11852275" cy="988695"/>
          </a:xfrm>
          <a:prstGeom prst="rect">
            <a:avLst/>
          </a:prstGeom>
          <a:solidFill>
            <a:schemeClr val="bg1"/>
          </a:solidFill>
          <a:ln w="28575" cmpd="sng">
            <a:solidFill>
              <a:srgbClr val="FF0000"/>
            </a:solidFill>
            <a:prstDash val="solid"/>
          </a:ln>
        </p:spPr>
        <p:txBody>
          <a:bodyPr wrap="square">
            <a:spAutoFit/>
          </a:bodyPr>
          <a:lstStyle/>
          <a:p>
            <a:pPr>
              <a:lnSpc>
                <a:spcPts val="3500"/>
              </a:lnSpc>
            </a:pPr>
            <a:r>
              <a:rPr lang="en-US" altLang="zh-CN" sz="2800" b="1">
                <a:effectLst/>
                <a:latin typeface="微软雅黑" panose="020B0503020204020204" charset="-122"/>
                <a:ea typeface="微软雅黑" panose="020B0503020204020204" charset="-122"/>
              </a:rPr>
              <a:t> </a:t>
            </a:r>
            <a:r>
              <a:rPr lang="zh-CN" altLang="en-US" sz="2800" b="1">
                <a:effectLst/>
                <a:latin typeface="微软雅黑" panose="020B0503020204020204" charset="-122"/>
                <a:ea typeface="微软雅黑" panose="020B0503020204020204" charset="-122"/>
              </a:rPr>
              <a:t>①对经营者的</a:t>
            </a:r>
            <a:r>
              <a:rPr lang="zh-CN" altLang="en-US" sz="2800" b="1">
                <a:solidFill>
                  <a:srgbClr val="0000FF"/>
                </a:solidFill>
                <a:effectLst/>
                <a:latin typeface="微软雅黑" panose="020B0503020204020204" charset="-122"/>
                <a:ea typeface="微软雅黑" panose="020B0503020204020204" charset="-122"/>
              </a:rPr>
              <a:t>产品质量</a:t>
            </a:r>
            <a:r>
              <a:rPr lang="zh-CN" altLang="en-US" sz="2800" b="1">
                <a:effectLst/>
                <a:latin typeface="微软雅黑" panose="020B0503020204020204" charset="-122"/>
                <a:ea typeface="微软雅黑" panose="020B0503020204020204" charset="-122"/>
              </a:rPr>
              <a:t>或者</a:t>
            </a:r>
            <a:r>
              <a:rPr lang="zh-CN" altLang="en-US" sz="2800" b="1">
                <a:solidFill>
                  <a:srgbClr val="0000FF"/>
                </a:solidFill>
                <a:effectLst/>
                <a:latin typeface="微软雅黑" panose="020B0503020204020204" charset="-122"/>
                <a:ea typeface="微软雅黑" panose="020B0503020204020204" charset="-122"/>
              </a:rPr>
              <a:t>服务质量</a:t>
            </a:r>
            <a:r>
              <a:rPr lang="zh-CN" altLang="en-US" sz="2800" b="1">
                <a:effectLst/>
                <a:latin typeface="微软雅黑" panose="020B0503020204020204" charset="-122"/>
                <a:ea typeface="微软雅黑" panose="020B0503020204020204" charset="-122"/>
              </a:rPr>
              <a:t>进行</a:t>
            </a:r>
            <a:r>
              <a:rPr lang="zh-CN" altLang="en-US" sz="2800" b="1">
                <a:solidFill>
                  <a:srgbClr val="0000FF"/>
                </a:solidFill>
                <a:effectLst/>
                <a:latin typeface="微软雅黑" panose="020B0503020204020204" charset="-122"/>
                <a:ea typeface="微软雅黑" panose="020B0503020204020204" charset="-122"/>
              </a:rPr>
              <a:t>批评、评论</a:t>
            </a:r>
            <a:r>
              <a:rPr lang="zh-CN" altLang="en-US" sz="2800" b="1">
                <a:effectLst/>
                <a:latin typeface="微软雅黑" panose="020B0503020204020204" charset="-122"/>
                <a:ea typeface="微软雅黑" panose="020B0503020204020204" charset="-122"/>
              </a:rPr>
              <a:t>，就</a:t>
            </a:r>
            <a:r>
              <a:rPr lang="zh-CN" altLang="en-US" sz="2800" b="1">
                <a:solidFill>
                  <a:srgbClr val="FF0000"/>
                </a:solidFill>
                <a:effectLst/>
                <a:latin typeface="微软雅黑" panose="020B0503020204020204" charset="-122"/>
                <a:ea typeface="微软雅黑" panose="020B0503020204020204" charset="-122"/>
              </a:rPr>
              <a:t>不能认定</a:t>
            </a:r>
            <a:r>
              <a:rPr lang="zh-CN" altLang="en-US" sz="2800" b="1">
                <a:effectLst/>
                <a:latin typeface="微软雅黑" panose="020B0503020204020204" charset="-122"/>
                <a:ea typeface="微软雅黑" panose="020B0503020204020204" charset="-122"/>
              </a:rPr>
              <a:t>为侵害名誉权。但借机以</a:t>
            </a:r>
            <a:r>
              <a:rPr lang="zh-CN" altLang="en-US" sz="2800" b="1">
                <a:solidFill>
                  <a:srgbClr val="0000FF"/>
                </a:solidFill>
                <a:effectLst/>
                <a:latin typeface="微软雅黑" panose="020B0503020204020204" charset="-122"/>
                <a:ea typeface="微软雅黑" panose="020B0503020204020204" charset="-122"/>
              </a:rPr>
              <a:t>诽谤、诋毁、侮辱</a:t>
            </a:r>
            <a:r>
              <a:rPr lang="zh-CN" altLang="en-US" sz="2800" b="1">
                <a:effectLst/>
                <a:latin typeface="微软雅黑" panose="020B0503020204020204" charset="-122"/>
                <a:ea typeface="微软雅黑" panose="020B0503020204020204" charset="-122"/>
              </a:rPr>
              <a:t>等方式损害对方利益的，则</a:t>
            </a:r>
            <a:r>
              <a:rPr lang="zh-CN" altLang="en-US" sz="2800" b="1">
                <a:solidFill>
                  <a:srgbClr val="FF0000"/>
                </a:solidFill>
                <a:effectLst/>
                <a:latin typeface="微软雅黑" panose="020B0503020204020204" charset="-122"/>
                <a:ea typeface="微软雅黑" panose="020B0503020204020204" charset="-122"/>
              </a:rPr>
              <a:t>构成</a:t>
            </a:r>
            <a:r>
              <a:rPr lang="zh-CN" altLang="en-US" sz="2800" b="1">
                <a:effectLst/>
                <a:latin typeface="微软雅黑" panose="020B0503020204020204" charset="-122"/>
                <a:ea typeface="微软雅黑" panose="020B0503020204020204" charset="-122"/>
              </a:rPr>
              <a:t>侵权。</a:t>
            </a:r>
            <a:endParaRPr lang="zh-CN" altLang="en-US" sz="2800" b="1">
              <a:effectLst/>
              <a:latin typeface="微软雅黑" panose="020B0503020204020204" charset="-122"/>
              <a:ea typeface="微软雅黑" panose="020B0503020204020204" charset="-122"/>
            </a:endParaRPr>
          </a:p>
        </p:txBody>
      </p:sp>
      <p:pic>
        <p:nvPicPr>
          <p:cNvPr id="4" name="图片 3"/>
          <p:cNvPicPr/>
          <p:nvPr>
            <p:custDataLst>
              <p:tags r:id="rId4"/>
            </p:custDataLst>
          </p:nvPr>
        </p:nvPicPr>
        <p:blipFill>
          <a:blip r:embed="rId5"/>
          <a:stretch>
            <a:fillRect/>
          </a:stretch>
        </p:blipFill>
        <p:spPr>
          <a:xfrm>
            <a:off x="229870" y="2546985"/>
            <a:ext cx="3307715" cy="4189730"/>
          </a:xfrm>
          <a:prstGeom prst="rect">
            <a:avLst/>
          </a:prstGeom>
          <a:noFill/>
          <a:ln w="9525">
            <a:noFill/>
          </a:ln>
        </p:spPr>
      </p:pic>
      <p:sp>
        <p:nvSpPr>
          <p:cNvPr id="7170" name="矩形 1"/>
          <p:cNvSpPr/>
          <p:nvPr>
            <p:custDataLst>
              <p:tags r:id="rId6"/>
            </p:custDataLst>
          </p:nvPr>
        </p:nvSpPr>
        <p:spPr>
          <a:xfrm>
            <a:off x="3736975" y="2546985"/>
            <a:ext cx="8345805" cy="4201795"/>
          </a:xfrm>
          <a:prstGeom prst="rect">
            <a:avLst/>
          </a:prstGeom>
          <a:solidFill>
            <a:schemeClr val="bg1"/>
          </a:solidFill>
          <a:ln w="31750">
            <a:solidFill>
              <a:srgbClr val="FF0000"/>
            </a:solidFill>
          </a:ln>
        </p:spPr>
        <p:txBody>
          <a:bodyPr wrap="square">
            <a:noAutofit/>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marR="0" lvl="0" indent="0" eaLnBrk="1" hangingPunct="1">
              <a:lnSpc>
                <a:spcPct val="120000"/>
              </a:lnSpc>
            </a:pPr>
            <a:r>
              <a:rPr sz="2800" b="1">
                <a:latin typeface="微软雅黑" panose="020B0503020204020204" charset="-122"/>
                <a:ea typeface="微软雅黑" panose="020B0503020204020204" charset="-122"/>
                <a:sym typeface="+mn-ea"/>
              </a:rPr>
              <a:t>②</a:t>
            </a:r>
            <a:r>
              <a:rPr lang="en-US" altLang="zh-CN" sz="2800" b="1" spc="0">
                <a:latin typeface="微软雅黑" panose="020B0503020204020204" charset="-122"/>
                <a:ea typeface="微软雅黑" panose="020B0503020204020204" charset="-122"/>
                <a:cs typeface="微软雅黑" panose="020B0503020204020204" charset="-122"/>
              </a:rPr>
              <a:t>《</a:t>
            </a:r>
            <a:r>
              <a:rPr lang="zh-CN" altLang="en-US" sz="2800" b="1" spc="0">
                <a:latin typeface="微软雅黑" panose="020B0503020204020204" charset="-122"/>
                <a:ea typeface="微软雅黑" panose="020B0503020204020204" charset="-122"/>
                <a:cs typeface="微软雅黑" panose="020B0503020204020204" charset="-122"/>
              </a:rPr>
              <a:t>民法典</a:t>
            </a:r>
            <a:r>
              <a:rPr lang="en-US" altLang="zh-CN" sz="2800" b="1" spc="0">
                <a:latin typeface="微软雅黑" panose="020B0503020204020204" charset="-122"/>
                <a:ea typeface="微软雅黑" panose="020B0503020204020204" charset="-122"/>
                <a:cs typeface="微软雅黑" panose="020B0503020204020204" charset="-122"/>
              </a:rPr>
              <a:t>》</a:t>
            </a:r>
            <a:r>
              <a:rPr lang="zh-CN" altLang="en-US" sz="2800" b="1" spc="0">
                <a:latin typeface="微软雅黑" panose="020B0503020204020204" charset="-122"/>
                <a:ea typeface="微软雅黑" panose="020B0503020204020204" charset="-122"/>
                <a:cs typeface="微软雅黑" panose="020B0503020204020204" charset="-122"/>
              </a:rPr>
              <a:t>第一千零二十五条　行为人</a:t>
            </a:r>
            <a:r>
              <a:rPr lang="zh-CN" altLang="en-US" sz="2800" b="1" spc="0">
                <a:solidFill>
                  <a:srgbClr val="FF0000"/>
                </a:solidFill>
                <a:latin typeface="微软雅黑" panose="020B0503020204020204" charset="-122"/>
                <a:ea typeface="微软雅黑" panose="020B0503020204020204" charset="-122"/>
                <a:cs typeface="微软雅黑" panose="020B0503020204020204" charset="-122"/>
              </a:rPr>
              <a:t>为公共利益</a:t>
            </a:r>
            <a:r>
              <a:rPr lang="zh-CN" altLang="en-US" sz="2800" b="1" spc="0">
                <a:latin typeface="微软雅黑" panose="020B0503020204020204" charset="-122"/>
                <a:ea typeface="微软雅黑" panose="020B0503020204020204" charset="-122"/>
                <a:cs typeface="微软雅黑" panose="020B0503020204020204" charset="-122"/>
              </a:rPr>
              <a:t>实施</a:t>
            </a:r>
            <a:r>
              <a:rPr lang="zh-CN" altLang="en-US" sz="2800" b="1" spc="0">
                <a:solidFill>
                  <a:srgbClr val="00B050"/>
                </a:solidFill>
                <a:latin typeface="微软雅黑" panose="020B0503020204020204" charset="-122"/>
                <a:ea typeface="微软雅黑" panose="020B0503020204020204" charset="-122"/>
                <a:cs typeface="微软雅黑" panose="020B0503020204020204" charset="-122"/>
              </a:rPr>
              <a:t>新闻报道、舆论监督等行为</a:t>
            </a:r>
            <a:r>
              <a:rPr lang="zh-CN" altLang="en-US" sz="2800" b="1" spc="0">
                <a:latin typeface="微软雅黑" panose="020B0503020204020204" charset="-122"/>
                <a:ea typeface="微软雅黑" panose="020B0503020204020204" charset="-122"/>
                <a:cs typeface="微软雅黑" panose="020B0503020204020204" charset="-122"/>
              </a:rPr>
              <a:t>，影响他人名誉的，</a:t>
            </a:r>
            <a:r>
              <a:rPr lang="zh-CN" altLang="en-US" sz="2800" b="1" spc="0">
                <a:solidFill>
                  <a:srgbClr val="FF0000"/>
                </a:solidFill>
                <a:latin typeface="微软雅黑" panose="020B0503020204020204" charset="-122"/>
                <a:ea typeface="微软雅黑" panose="020B0503020204020204" charset="-122"/>
                <a:cs typeface="微软雅黑" panose="020B0503020204020204" charset="-122"/>
              </a:rPr>
              <a:t>不承担民事责任</a:t>
            </a:r>
            <a:r>
              <a:rPr lang="zh-CN" altLang="en-US" sz="2800" b="1" spc="0">
                <a:latin typeface="微软雅黑" panose="020B0503020204020204" charset="-122"/>
                <a:ea typeface="微软雅黑" panose="020B0503020204020204" charset="-122"/>
                <a:cs typeface="微软雅黑" panose="020B0503020204020204" charset="-122"/>
              </a:rPr>
              <a:t>， </a:t>
            </a:r>
            <a:r>
              <a:rPr lang="zh-CN" altLang="en-US" sz="2800" b="1" spc="0">
                <a:highlight>
                  <a:srgbClr val="FFFF00"/>
                </a:highlight>
                <a:latin typeface="微软雅黑" panose="020B0503020204020204" charset="-122"/>
                <a:ea typeface="微软雅黑" panose="020B0503020204020204" charset="-122"/>
                <a:cs typeface="微软雅黑" panose="020B0503020204020204" charset="-122"/>
              </a:rPr>
              <a:t>但是有下列情形之一的除外</a:t>
            </a:r>
            <a:r>
              <a:rPr lang="zh-CN" altLang="en-US" sz="2800" b="1" spc="0">
                <a:latin typeface="微软雅黑" panose="020B0503020204020204" charset="-122"/>
                <a:ea typeface="微软雅黑" panose="020B0503020204020204" charset="-122"/>
                <a:cs typeface="微软雅黑" panose="020B0503020204020204" charset="-122"/>
              </a:rPr>
              <a:t>：</a:t>
            </a:r>
            <a:br>
              <a:rPr lang="zh-CN" altLang="en-US" sz="2800" b="1" spc="0">
                <a:latin typeface="微软雅黑" panose="020B0503020204020204" charset="-122"/>
                <a:ea typeface="微软雅黑" panose="020B0503020204020204" charset="-122"/>
                <a:cs typeface="微软雅黑" panose="020B0503020204020204" charset="-122"/>
              </a:rPr>
            </a:br>
            <a:r>
              <a:rPr lang="zh-CN" altLang="en-US" sz="2800" b="1" spc="0">
                <a:latin typeface="微软雅黑" panose="020B0503020204020204" charset="-122"/>
                <a:ea typeface="微软雅黑" panose="020B0503020204020204" charset="-122"/>
                <a:cs typeface="微软雅黑" panose="020B0503020204020204" charset="-122"/>
              </a:rPr>
              <a:t>（一）捏造、歪曲事实；</a:t>
            </a:r>
            <a:br>
              <a:rPr lang="zh-CN" altLang="en-US" sz="2800" b="1" spc="0">
                <a:latin typeface="微软雅黑" panose="020B0503020204020204" charset="-122"/>
                <a:ea typeface="微软雅黑" panose="020B0503020204020204" charset="-122"/>
                <a:cs typeface="微软雅黑" panose="020B0503020204020204" charset="-122"/>
              </a:rPr>
            </a:br>
            <a:r>
              <a:rPr lang="zh-CN" altLang="en-US" sz="2800" b="1" spc="0">
                <a:latin typeface="微软雅黑" panose="020B0503020204020204" charset="-122"/>
                <a:ea typeface="微软雅黑" panose="020B0503020204020204" charset="-122"/>
                <a:cs typeface="微软雅黑" panose="020B0503020204020204" charset="-122"/>
              </a:rPr>
              <a:t>（二）对他人提供的严重失实内容未尽到合理核实义务；</a:t>
            </a:r>
            <a:br>
              <a:rPr lang="zh-CN" altLang="en-US" sz="2800" b="1" spc="0">
                <a:latin typeface="微软雅黑" panose="020B0503020204020204" charset="-122"/>
                <a:ea typeface="微软雅黑" panose="020B0503020204020204" charset="-122"/>
                <a:cs typeface="微软雅黑" panose="020B0503020204020204" charset="-122"/>
              </a:rPr>
            </a:br>
            <a:r>
              <a:rPr lang="zh-CN" altLang="en-US" sz="2800" b="1" spc="0">
                <a:latin typeface="微软雅黑" panose="020B0503020204020204" charset="-122"/>
                <a:ea typeface="微软雅黑" panose="020B0503020204020204" charset="-122"/>
                <a:cs typeface="微软雅黑" panose="020B0503020204020204" charset="-122"/>
              </a:rPr>
              <a:t>（三）使用侮辱性言辞等贬损他人名誉。</a:t>
            </a:r>
            <a:endParaRPr lang="zh-CN" altLang="en-US" sz="2800" b="1" spc="0">
              <a:latin typeface="微软雅黑" panose="020B0503020204020204" charset="-122"/>
              <a:ea typeface="微软雅黑" panose="020B0503020204020204" charset="-122"/>
              <a:cs typeface="微软雅黑" panose="020B0503020204020204" charset="-122"/>
            </a:endParaRPr>
          </a:p>
        </p:txBody>
      </p:sp>
    </p:spTree>
    <p:custDataLst>
      <p:tags r:id="rId7"/>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170"/>
                                        </p:tgtEl>
                                        <p:attrNameLst>
                                          <p:attrName>style.visibility</p:attrName>
                                        </p:attrNameLst>
                                      </p:cBhvr>
                                      <p:to>
                                        <p:strVal val="visible"/>
                                      </p:to>
                                    </p:set>
                                    <p:animEffect transition="in" filter="blinds(horizontal)">
                                      <p:cBhvr>
                                        <p:cTn id="2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717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57150" y="111125"/>
            <a:ext cx="11799570" cy="2067560"/>
          </a:xfrm>
          <a:prstGeom prst="rect">
            <a:avLst/>
          </a:prstGeom>
          <a:noFill/>
        </p:spPr>
        <p:txBody>
          <a:bodyPr wrap="square" rtlCol="0" anchor="t">
            <a:noAutofit/>
          </a:bodyPr>
          <a:lstStyle/>
          <a:p>
            <a:pPr>
              <a:lnSpc>
                <a:spcPct val="130000"/>
              </a:lnSpc>
            </a:pPr>
            <a:r>
              <a:rPr lang="en-US" sz="2800" b="1">
                <a:solidFill>
                  <a:srgbClr val="FF0000"/>
                </a:solidFill>
                <a:latin typeface="微软雅黑" panose="020B0503020204020204" charset="-122"/>
                <a:ea typeface="微软雅黑" panose="020B0503020204020204" charset="-122"/>
                <a:cs typeface="微软雅黑" panose="020B0503020204020204" charset="-122"/>
                <a:sym typeface="+mn-ea"/>
              </a:rPr>
              <a:t> </a:t>
            </a:r>
            <a:endParaRPr sz="2800" b="1">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r>
              <a:rPr lang="en-US" sz="2800" b="1">
                <a:solidFill>
                  <a:schemeClr val="tx1"/>
                </a:solidFill>
                <a:latin typeface="Calibri" panose="020F0502020204030204"/>
                <a:ea typeface="微软雅黑" panose="020B0503020204020204" charset="-122"/>
                <a:cs typeface="微软雅黑" panose="020B0503020204020204" charset="-122"/>
                <a:sym typeface="+mn-ea"/>
              </a:rPr>
              <a:t>       </a:t>
            </a:r>
            <a:r>
              <a:rPr sz="2800" b="1">
                <a:solidFill>
                  <a:srgbClr val="FF0000"/>
                </a:solidFill>
                <a:latin typeface="Calibri" panose="020F0502020204030204"/>
                <a:ea typeface="微软雅黑" panose="020B0503020204020204" charset="-122"/>
                <a:cs typeface="微软雅黑" panose="020B0503020204020204" charset="-122"/>
                <a:sym typeface="+mn-ea"/>
              </a:rPr>
              <a:t>①</a:t>
            </a:r>
            <a:r>
              <a:rPr sz="2800" b="1">
                <a:solidFill>
                  <a:schemeClr val="tx1"/>
                </a:solidFill>
                <a:latin typeface="微软雅黑" panose="020B0503020204020204" charset="-122"/>
                <a:ea typeface="微软雅黑" panose="020B0503020204020204" charset="-122"/>
                <a:cs typeface="微软雅黑" panose="020B0503020204020204" charset="-122"/>
                <a:sym typeface="+mn-ea"/>
              </a:rPr>
              <a:t>在特定的情形中，使用作品不需要著作权人同意，也不必支付使用费，这就是</a:t>
            </a:r>
            <a:r>
              <a:rPr sz="2800" b="1" u="sng">
                <a:solidFill>
                  <a:schemeClr val="tx1"/>
                </a:solidFill>
                <a:highlight>
                  <a:srgbClr val="FFFF00"/>
                </a:highlight>
                <a:latin typeface="微软雅黑" panose="020B0503020204020204" charset="-122"/>
                <a:ea typeface="微软雅黑" panose="020B0503020204020204" charset="-122"/>
                <a:cs typeface="微软雅黑" panose="020B0503020204020204" charset="-122"/>
                <a:sym typeface="+mn-ea"/>
              </a:rPr>
              <a:t>作品的合理使用</a:t>
            </a:r>
            <a:r>
              <a:rPr sz="2800" b="1">
                <a:solidFill>
                  <a:schemeClr val="tx1"/>
                </a:solidFill>
                <a:latin typeface="微软雅黑" panose="020B0503020204020204" charset="-122"/>
                <a:ea typeface="微软雅黑" panose="020B0503020204020204" charset="-122"/>
                <a:cs typeface="微软雅黑" panose="020B0503020204020204" charset="-122"/>
                <a:sym typeface="+mn-ea"/>
              </a:rPr>
              <a:t>。</a:t>
            </a:r>
            <a:endParaRPr sz="2800" b="1">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endParaRPr sz="2800" b="1">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20000"/>
              </a:lnSpc>
            </a:pPr>
            <a:endParaRPr sz="28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8" name="文本框 6"/>
          <p:cNvSpPr txBox="1"/>
          <p:nvPr>
            <p:custDataLst>
              <p:tags r:id="rId2"/>
            </p:custDataLst>
          </p:nvPr>
        </p:nvSpPr>
        <p:spPr>
          <a:xfrm>
            <a:off x="57785" y="111125"/>
            <a:ext cx="12019915" cy="583565"/>
          </a:xfrm>
          <a:prstGeom prst="rect">
            <a:avLst/>
          </a:prstGeom>
          <a:solidFill>
            <a:schemeClr val="bg1"/>
          </a:solidFill>
        </p:spPr>
        <p:txBody>
          <a:bodyPr wrap="square" rtlCol="0">
            <a:spAutoFit/>
          </a:bodyPr>
          <a:lstStyle/>
          <a:p>
            <a:r>
              <a:rPr lang="zh-CN" altLang="en-US" sz="2800" b="1">
                <a:solidFill>
                  <a:schemeClr val="tx1"/>
                </a:solidFill>
                <a:effectLst/>
                <a:latin typeface="微软雅黑" panose="020B0503020204020204" charset="-122"/>
                <a:ea typeface="微软雅黑" panose="020B0503020204020204" charset="-122"/>
                <a:sym typeface="+mn-ea"/>
              </a:rPr>
              <a:t>（</a:t>
            </a:r>
            <a:r>
              <a:rPr lang="en-US" altLang="zh-CN" sz="2800" b="1">
                <a:solidFill>
                  <a:schemeClr val="tx1"/>
                </a:solidFill>
                <a:effectLst/>
                <a:latin typeface="微软雅黑" panose="020B0503020204020204" charset="-122"/>
                <a:ea typeface="微软雅黑" panose="020B0503020204020204" charset="-122"/>
                <a:sym typeface="+mn-ea"/>
              </a:rPr>
              <a:t>2</a:t>
            </a:r>
            <a:r>
              <a:rPr lang="zh-CN" altLang="en-US" sz="2800" b="1">
                <a:solidFill>
                  <a:schemeClr val="tx1"/>
                </a:solidFill>
                <a:effectLst/>
                <a:latin typeface="微软雅黑" panose="020B0503020204020204" charset="-122"/>
                <a:ea typeface="微软雅黑" panose="020B0503020204020204" charset="-122"/>
                <a:sym typeface="+mn-ea"/>
              </a:rPr>
              <a:t>）民法对</a:t>
            </a:r>
            <a:r>
              <a:rPr lang="zh-CN" altLang="en-US" sz="2800" b="1">
                <a:solidFill>
                  <a:srgbClr val="FF0000"/>
                </a:solidFill>
                <a:effectLst/>
                <a:highlight>
                  <a:srgbClr val="FFFF00"/>
                </a:highlight>
                <a:latin typeface="微软雅黑" panose="020B0503020204020204" charset="-122"/>
                <a:ea typeface="微软雅黑" panose="020B0503020204020204" charset="-122"/>
                <a:sym typeface="+mn-ea"/>
              </a:rPr>
              <a:t>著作权</a:t>
            </a:r>
            <a:r>
              <a:rPr lang="zh-CN" altLang="en-US" sz="2800" b="1">
                <a:solidFill>
                  <a:schemeClr val="tx1"/>
                </a:solidFill>
                <a:effectLst/>
                <a:latin typeface="微软雅黑" panose="020B0503020204020204" charset="-122"/>
                <a:ea typeface="微软雅黑" panose="020B0503020204020204" charset="-122"/>
                <a:sym typeface="+mn-ea"/>
              </a:rPr>
              <a:t>的限制：</a:t>
            </a:r>
            <a:r>
              <a:rPr lang="zh-CN" altLang="en-US" sz="2800" b="1">
                <a:solidFill>
                  <a:srgbClr val="FF0000"/>
                </a:solidFill>
                <a:effectLst/>
                <a:latin typeface="微软雅黑" panose="020B0503020204020204" charset="-122"/>
                <a:ea typeface="微软雅黑" panose="020B0503020204020204" charset="-122"/>
                <a:sym typeface="+mn-ea"/>
              </a:rPr>
              <a:t>作品的合理使用</a:t>
            </a:r>
            <a:r>
              <a:rPr lang="zh-CN" altLang="en-US" sz="2800" b="1">
                <a:solidFill>
                  <a:schemeClr val="tx1"/>
                </a:solidFill>
                <a:effectLst/>
                <a:latin typeface="微软雅黑" panose="020B0503020204020204" charset="-122"/>
                <a:ea typeface="微软雅黑" panose="020B0503020204020204" charset="-122"/>
                <a:sym typeface="+mn-ea"/>
              </a:rPr>
              <a:t>和</a:t>
            </a:r>
            <a:r>
              <a:rPr lang="zh-CN" altLang="en-US" sz="2800" b="1">
                <a:solidFill>
                  <a:srgbClr val="FF0000"/>
                </a:solidFill>
                <a:effectLst/>
                <a:latin typeface="微软雅黑" panose="020B0503020204020204" charset="-122"/>
                <a:ea typeface="微软雅黑" panose="020B0503020204020204" charset="-122"/>
                <a:sym typeface="+mn-ea"/>
              </a:rPr>
              <a:t>法定许可使用</a:t>
            </a:r>
            <a:r>
              <a:rPr lang="zh-CN" altLang="en-US" sz="2800" b="1">
                <a:solidFill>
                  <a:srgbClr val="7030A0"/>
                </a:solidFill>
                <a:effectLst/>
                <a:latin typeface="微软雅黑" panose="020B0503020204020204" charset="-122"/>
                <a:ea typeface="微软雅黑" panose="020B0503020204020204" charset="-122"/>
                <a:sym typeface="+mn-ea"/>
              </a:rPr>
              <a:t>。</a:t>
            </a:r>
            <a:r>
              <a:rPr lang="en-US" altLang="zh-CN" sz="2800" b="1">
                <a:solidFill>
                  <a:srgbClr val="7030A0"/>
                </a:solidFill>
                <a:effectLst/>
                <a:latin typeface="微软雅黑" panose="020B0503020204020204" charset="-122"/>
                <a:ea typeface="微软雅黑" panose="020B0503020204020204" charset="-122"/>
                <a:sym typeface="+mn-ea"/>
              </a:rPr>
              <a:t> </a:t>
            </a:r>
            <a:r>
              <a:rPr lang="en-US" altLang="zh-CN" sz="3200" b="1">
                <a:solidFill>
                  <a:srgbClr val="7030A0"/>
                </a:solidFill>
                <a:effectLst/>
                <a:latin typeface="微软雅黑" panose="020B0503020204020204" charset="-122"/>
                <a:ea typeface="微软雅黑" panose="020B0503020204020204" charset="-122"/>
                <a:sym typeface="+mn-ea"/>
              </a:rPr>
              <a:t> P36</a:t>
            </a:r>
            <a:endParaRPr lang="en-US" altLang="zh-CN" sz="3200" b="1">
              <a:solidFill>
                <a:srgbClr val="7030A0"/>
              </a:solidFill>
              <a:effectLst/>
              <a:latin typeface="微软雅黑" panose="020B0503020204020204" charset="-122"/>
              <a:ea typeface="微软雅黑" panose="020B0503020204020204" charset="-122"/>
              <a:sym typeface="+mn-ea"/>
            </a:endParaRPr>
          </a:p>
        </p:txBody>
      </p:sp>
      <p:sp>
        <p:nvSpPr>
          <p:cNvPr id="2" name="文本框 1"/>
          <p:cNvSpPr txBox="1"/>
          <p:nvPr>
            <p:custDataLst>
              <p:tags r:id="rId3"/>
            </p:custDataLst>
          </p:nvPr>
        </p:nvSpPr>
        <p:spPr>
          <a:xfrm>
            <a:off x="57785" y="1964055"/>
            <a:ext cx="12134215" cy="1770380"/>
          </a:xfrm>
          <a:prstGeom prst="rect">
            <a:avLst/>
          </a:prstGeom>
          <a:noFill/>
        </p:spPr>
        <p:txBody>
          <a:bodyPr wrap="square" rtlCol="0" anchor="t">
            <a:spAutoFit/>
          </a:bodyPr>
          <a:lstStyle/>
          <a:p>
            <a:pPr>
              <a:lnSpc>
                <a:spcPct val="130000"/>
              </a:lnSpc>
            </a:pPr>
            <a:r>
              <a:rPr lang="en-US" sz="2800" b="1">
                <a:solidFill>
                  <a:srgbClr val="FF0000"/>
                </a:solidFill>
                <a:latin typeface="Calibri" panose="020F0502020204030204"/>
                <a:ea typeface="微软雅黑" panose="020B0503020204020204" charset="-122"/>
                <a:cs typeface="微软雅黑" panose="020B0503020204020204" charset="-122"/>
                <a:sym typeface="+mn-ea"/>
              </a:rPr>
              <a:t>       </a:t>
            </a:r>
            <a:r>
              <a:rPr sz="2800" b="1">
                <a:solidFill>
                  <a:srgbClr val="FF0000"/>
                </a:solidFill>
                <a:latin typeface="Calibri" panose="020F0502020204030204"/>
                <a:ea typeface="微软雅黑" panose="020B0503020204020204" charset="-122"/>
                <a:cs typeface="微软雅黑" panose="020B0503020204020204" charset="-122"/>
                <a:sym typeface="+mn-ea"/>
              </a:rPr>
              <a:t>②</a:t>
            </a:r>
            <a:r>
              <a:rPr sz="2800" b="1">
                <a:latin typeface="微软雅黑" panose="020B0503020204020204" charset="-122"/>
                <a:ea typeface="微软雅黑" panose="020B0503020204020204" charset="-122"/>
                <a:cs typeface="微软雅黑" panose="020B0503020204020204" charset="-122"/>
                <a:sym typeface="+mn-ea"/>
              </a:rPr>
              <a:t>在某些情形中，除非权利人事先声明不许使用，他人可以不经著作权人同意，直接使用著作权人的作品，但应当按照规定支付使用费，这属于</a:t>
            </a:r>
            <a:r>
              <a:rPr sz="2800" b="1" u="sng">
                <a:highlight>
                  <a:srgbClr val="FFFF00"/>
                </a:highlight>
                <a:latin typeface="微软雅黑" panose="020B0503020204020204" charset="-122"/>
                <a:ea typeface="微软雅黑" panose="020B0503020204020204" charset="-122"/>
                <a:cs typeface="微软雅黑" panose="020B0503020204020204" charset="-122"/>
                <a:sym typeface="+mn-ea"/>
              </a:rPr>
              <a:t>作品的法定许可使用</a:t>
            </a:r>
            <a:r>
              <a:rPr sz="2800" b="1">
                <a:latin typeface="微软雅黑" panose="020B0503020204020204" charset="-122"/>
                <a:ea typeface="微软雅黑" panose="020B0503020204020204" charset="-122"/>
                <a:cs typeface="微软雅黑" panose="020B0503020204020204" charset="-122"/>
                <a:sym typeface="+mn-ea"/>
              </a:rPr>
              <a:t>。</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custDataLst>
              <p:tags r:id="rId4"/>
            </p:custDataLst>
          </p:nvPr>
        </p:nvSpPr>
        <p:spPr>
          <a:xfrm>
            <a:off x="727710" y="3734435"/>
            <a:ext cx="11464290" cy="737235"/>
          </a:xfrm>
          <a:prstGeom prst="rect">
            <a:avLst/>
          </a:prstGeom>
          <a:noFill/>
        </p:spPr>
        <p:txBody>
          <a:bodyPr wrap="square" rtlCol="0" anchor="t">
            <a:spAutoFit/>
          </a:bodyPr>
          <a:lstStyle/>
          <a:p>
            <a:pPr>
              <a:lnSpc>
                <a:spcPct val="150000"/>
              </a:lnSpc>
            </a:pPr>
            <a:r>
              <a:rPr lang="en-US" sz="2800" b="1">
                <a:solidFill>
                  <a:srgbClr val="FF0000"/>
                </a:solidFill>
                <a:latin typeface="Calibri" panose="020F0502020204030204"/>
                <a:ea typeface="微软雅黑" panose="020B0503020204020204" charset="-122"/>
                <a:cs typeface="微软雅黑" panose="020B0503020204020204" charset="-122"/>
                <a:sym typeface="+mn-ea"/>
              </a:rPr>
              <a:t>③</a:t>
            </a:r>
            <a:r>
              <a:rPr sz="2800" b="1" u="sng">
                <a:latin typeface="微软雅黑" panose="020B0503020204020204" charset="-122"/>
                <a:ea typeface="微软雅黑" panose="020B0503020204020204" charset="-122"/>
                <a:cs typeface="微软雅黑" panose="020B0503020204020204" charset="-122"/>
                <a:sym typeface="+mn-ea"/>
              </a:rPr>
              <a:t>在合理使用和法定许可使用的情况下，仍须指明作者和作品出处</a:t>
            </a:r>
            <a:r>
              <a:rPr sz="2800" b="1">
                <a:latin typeface="微软雅黑" panose="020B0503020204020204" charset="-122"/>
                <a:ea typeface="微软雅黑" panose="020B0503020204020204" charset="-122"/>
                <a:cs typeface="微软雅黑" panose="020B0503020204020204" charset="-122"/>
                <a:sym typeface="+mn-ea"/>
              </a:rPr>
              <a:t>。</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3" name="矩形 2"/>
          <p:cNvSpPr/>
          <p:nvPr>
            <p:custDataLst>
              <p:tags r:id="rId5"/>
            </p:custDataLst>
          </p:nvPr>
        </p:nvSpPr>
        <p:spPr>
          <a:xfrm>
            <a:off x="252095" y="4558665"/>
            <a:ext cx="11409680" cy="2030095"/>
          </a:xfrm>
          <a:prstGeom prst="rect">
            <a:avLst/>
          </a:prstGeom>
          <a:ln w="28575">
            <a:solidFill>
              <a:schemeClr val="accent6">
                <a:lumMod val="75000"/>
              </a:schemeClr>
            </a:solidFill>
          </a:ln>
        </p:spPr>
        <p:txBody>
          <a:bodyPr wrap="square">
            <a:spAutoFit/>
          </a:bodyPr>
          <a:p>
            <a:pPr algn="ctr">
              <a:lnSpc>
                <a:spcPct val="150000"/>
              </a:lnSpc>
              <a:spcAft>
                <a:spcPct val="0"/>
              </a:spcAft>
            </a:pPr>
            <a:r>
              <a:rPr lang="zh-CN" altLang="zh-CN" sz="2800" b="1" kern="100">
                <a:latin typeface="黑体" panose="02010609060101010101" charset="-122"/>
                <a:ea typeface="黑体" panose="02010609060101010101" charset="-122"/>
                <a:cs typeface="黑体" panose="02010609060101010101" charset="-122"/>
              </a:rPr>
              <a:t>谨向为本书提供图片的单位及人士致谢</a:t>
            </a:r>
            <a:endParaRPr lang="zh-CN" altLang="zh-CN" sz="2800" b="1" kern="100">
              <a:latin typeface="黑体" panose="02010609060101010101" charset="-122"/>
              <a:ea typeface="黑体" panose="02010609060101010101" charset="-122"/>
              <a:cs typeface="黑体" panose="02010609060101010101" charset="-122"/>
            </a:endParaRPr>
          </a:p>
          <a:p>
            <a:pPr>
              <a:lnSpc>
                <a:spcPct val="150000"/>
              </a:lnSpc>
            </a:pPr>
            <a:r>
              <a:rPr lang="zh-CN" altLang="zh-CN" sz="2800" b="1" kern="100">
                <a:latin typeface="黑体" panose="02010609060101010101" charset="-122"/>
                <a:ea typeface="黑体" panose="02010609060101010101" charset="-122"/>
                <a:cs typeface="黑体" panose="02010609060101010101" charset="-122"/>
              </a:rPr>
              <a:t>新华通讯社</a:t>
            </a:r>
            <a:r>
              <a:rPr lang="en-US" altLang="zh-CN" sz="2800" b="1" kern="100">
                <a:latin typeface="黑体" panose="02010609060101010101" charset="-122"/>
                <a:ea typeface="黑体" panose="02010609060101010101" charset="-122"/>
                <a:cs typeface="黑体" panose="02010609060101010101" charset="-122"/>
              </a:rPr>
              <a:t>(P1</a:t>
            </a:r>
            <a:r>
              <a:rPr lang="zh-CN" altLang="zh-CN" sz="2800" b="1" kern="100">
                <a:latin typeface="黑体" panose="02010609060101010101" charset="-122"/>
                <a:ea typeface="黑体" panose="02010609060101010101" charset="-122"/>
                <a:cs typeface="黑体" panose="02010609060101010101" charset="-122"/>
              </a:rPr>
              <a:t>一幅图，</a:t>
            </a:r>
            <a:r>
              <a:rPr lang="en-US" altLang="zh-CN" sz="2800" b="1" kern="100">
                <a:latin typeface="黑体" panose="02010609060101010101" charset="-122"/>
                <a:ea typeface="黑体" panose="02010609060101010101" charset="-122"/>
                <a:cs typeface="黑体" panose="02010609060101010101" charset="-122"/>
              </a:rPr>
              <a:t>P41</a:t>
            </a:r>
            <a:r>
              <a:rPr lang="zh-CN" altLang="zh-CN" sz="2800" b="1" kern="100">
                <a:latin typeface="黑体" panose="02010609060101010101" charset="-122"/>
                <a:ea typeface="黑体" panose="02010609060101010101" charset="-122"/>
                <a:cs typeface="黑体" panose="02010609060101010101" charset="-122"/>
              </a:rPr>
              <a:t>一幅图，</a:t>
            </a:r>
            <a:r>
              <a:rPr lang="en-US" altLang="zh-CN" sz="2800" b="1" kern="100">
                <a:latin typeface="黑体" panose="02010609060101010101" charset="-122"/>
                <a:ea typeface="黑体" panose="02010609060101010101" charset="-122"/>
                <a:cs typeface="黑体" panose="02010609060101010101" charset="-122"/>
              </a:rPr>
              <a:t>P59</a:t>
            </a:r>
            <a:r>
              <a:rPr lang="zh-CN" altLang="zh-CN" sz="2800" b="1" kern="100">
                <a:latin typeface="黑体" panose="02010609060101010101" charset="-122"/>
                <a:ea typeface="黑体" panose="02010609060101010101" charset="-122"/>
                <a:cs typeface="黑体" panose="02010609060101010101" charset="-122"/>
              </a:rPr>
              <a:t>一幅图</a:t>
            </a:r>
            <a:r>
              <a:rPr lang="en-US" altLang="zh-CN" sz="2800" b="1" kern="100">
                <a:latin typeface="黑体" panose="02010609060101010101" charset="-122"/>
                <a:ea typeface="黑体" panose="02010609060101010101" charset="-122"/>
                <a:cs typeface="黑体" panose="02010609060101010101" charset="-122"/>
              </a:rPr>
              <a:t>)</a:t>
            </a:r>
            <a:r>
              <a:rPr lang="zh-CN" altLang="zh-CN" sz="2800" b="1" kern="100">
                <a:latin typeface="黑体" panose="02010609060101010101" charset="-122"/>
                <a:ea typeface="黑体" panose="02010609060101010101" charset="-122"/>
                <a:cs typeface="黑体" panose="02010609060101010101" charset="-122"/>
              </a:rPr>
              <a:t>；中国新闻图片网</a:t>
            </a:r>
            <a:r>
              <a:rPr lang="en-US" altLang="zh-CN" sz="2800" b="1" kern="100">
                <a:latin typeface="黑体" panose="02010609060101010101" charset="-122"/>
                <a:ea typeface="黑体" panose="02010609060101010101" charset="-122"/>
                <a:cs typeface="黑体" panose="02010609060101010101" charset="-122"/>
              </a:rPr>
              <a:t>(P17</a:t>
            </a:r>
            <a:r>
              <a:rPr lang="zh-CN" altLang="zh-CN" sz="2800" b="1" kern="100">
                <a:latin typeface="黑体" panose="02010609060101010101" charset="-122"/>
                <a:ea typeface="黑体" panose="02010609060101010101" charset="-122"/>
                <a:cs typeface="黑体" panose="02010609060101010101" charset="-122"/>
              </a:rPr>
              <a:t>一幅图，</a:t>
            </a:r>
            <a:r>
              <a:rPr lang="en-US" altLang="zh-CN" sz="2800" b="1" kern="100">
                <a:latin typeface="黑体" panose="02010609060101010101" charset="-122"/>
                <a:ea typeface="黑体" panose="02010609060101010101" charset="-122"/>
                <a:cs typeface="黑体" panose="02010609060101010101" charset="-122"/>
              </a:rPr>
              <a:t>P76</a:t>
            </a:r>
            <a:r>
              <a:rPr lang="zh-CN" altLang="zh-CN" sz="2800" b="1" kern="100">
                <a:latin typeface="黑体" panose="02010609060101010101" charset="-122"/>
                <a:ea typeface="黑体" panose="02010609060101010101" charset="-122"/>
                <a:cs typeface="黑体" panose="02010609060101010101" charset="-122"/>
              </a:rPr>
              <a:t>一幅图，</a:t>
            </a:r>
            <a:r>
              <a:rPr lang="en-US" altLang="zh-CN" sz="2800" b="1" kern="100">
                <a:latin typeface="黑体" panose="02010609060101010101" charset="-122"/>
                <a:ea typeface="黑体" panose="02010609060101010101" charset="-122"/>
                <a:cs typeface="黑体" panose="02010609060101010101" charset="-122"/>
              </a:rPr>
              <a:t>P81</a:t>
            </a:r>
            <a:r>
              <a:rPr lang="zh-CN" altLang="zh-CN" sz="2800" b="1" kern="100">
                <a:latin typeface="黑体" panose="02010609060101010101" charset="-122"/>
                <a:ea typeface="黑体" panose="02010609060101010101" charset="-122"/>
                <a:cs typeface="黑体" panose="02010609060101010101" charset="-122"/>
              </a:rPr>
              <a:t>一幅图</a:t>
            </a:r>
            <a:r>
              <a:rPr lang="en-US" altLang="zh-CN" sz="2800" b="1" kern="100">
                <a:latin typeface="黑体" panose="02010609060101010101" charset="-122"/>
                <a:ea typeface="黑体" panose="02010609060101010101" charset="-122"/>
                <a:cs typeface="黑体" panose="02010609060101010101" charset="-122"/>
              </a:rPr>
              <a:t>)……</a:t>
            </a:r>
            <a:endParaRPr lang="zh-CN" altLang="en-US" sz="2800" b="1">
              <a:latin typeface="黑体" panose="02010609060101010101" charset="-122"/>
              <a:ea typeface="黑体" panose="02010609060101010101" charset="-122"/>
              <a:cs typeface="黑体" panose="02010609060101010101"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6" grpId="0"/>
      <p:bldP spid="3" grpId="0" animBg="1"/>
      <p:bldP spid="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09855" y="110490"/>
            <a:ext cx="11958955" cy="4323080"/>
          </a:xfrm>
          <a:prstGeom prst="rect">
            <a:avLst/>
          </a:prstGeom>
          <a:solidFill>
            <a:schemeClr val="accent6">
              <a:lumMod val="20000"/>
              <a:lumOff val="80000"/>
            </a:schemeClr>
          </a:solidFill>
        </p:spPr>
        <p:txBody>
          <a:bodyPr wrap="square" rtlCol="0" anchor="t">
            <a:noAutofit/>
          </a:bodyPr>
          <a:lstStyle/>
          <a:p>
            <a:pPr>
              <a:lnSpc>
                <a:spcPct val="120000"/>
              </a:lnSpc>
              <a:spcBef>
                <a:spcPct val="0"/>
              </a:spcBef>
              <a:spcAft>
                <a:spcPct val="0"/>
              </a:spcAft>
            </a:pPr>
            <a:r>
              <a:rPr lang="en-US" altLang="zh-CN" sz="2400" b="1" kern="0">
                <a:solidFill>
                  <a:srgbClr val="FF0000"/>
                </a:solidFill>
                <a:latin typeface="微软雅黑" panose="020B0503020204020204" charset="-122"/>
                <a:ea typeface="微软雅黑" panose="020B0503020204020204" charset="-122"/>
                <a:cs typeface="微软雅黑" panose="020B0503020204020204" charset="-122"/>
                <a:sym typeface="+mn-ea"/>
              </a:rPr>
              <a:t>   </a:t>
            </a:r>
            <a:r>
              <a:rPr lang="en-US" altLang="zh-CN" sz="2800" b="1" kern="0">
                <a:solidFill>
                  <a:srgbClr val="FF0000"/>
                </a:solidFill>
                <a:highlight>
                  <a:srgbClr val="FFFF00"/>
                </a:highlight>
                <a:latin typeface="微软雅黑" panose="020B0503020204020204" charset="-122"/>
                <a:ea typeface="微软雅黑" panose="020B0503020204020204" charset="-122"/>
                <a:cs typeface="微软雅黑" panose="020B0503020204020204" charset="-122"/>
                <a:sym typeface="+mn-ea"/>
              </a:rPr>
              <a:t> P36</a:t>
            </a:r>
            <a:r>
              <a:rPr lang="zh-CN" altLang="en-US" sz="2800" b="1" kern="0">
                <a:solidFill>
                  <a:srgbClr val="FF0000"/>
                </a:solidFill>
                <a:highlight>
                  <a:srgbClr val="FFFF00"/>
                </a:highlight>
                <a:latin typeface="微软雅黑" panose="020B0503020204020204" charset="-122"/>
                <a:ea typeface="微软雅黑" panose="020B0503020204020204" charset="-122"/>
                <a:cs typeface="微软雅黑" panose="020B0503020204020204" charset="-122"/>
                <a:sym typeface="+mn-ea"/>
              </a:rPr>
              <a:t>相关链接</a:t>
            </a:r>
            <a:r>
              <a:rPr lang="en-US" altLang="zh-CN" sz="2800" b="1" kern="0">
                <a:highlight>
                  <a:srgbClr val="FFFF00"/>
                </a:highlight>
                <a:latin typeface="微软雅黑" panose="020B0503020204020204" charset="-122"/>
                <a:ea typeface="微软雅黑" panose="020B0503020204020204" charset="-122"/>
                <a:cs typeface="微软雅黑" panose="020B0503020204020204" charset="-122"/>
                <a:sym typeface="+mn-ea"/>
              </a:rPr>
              <a:t>——</a:t>
            </a:r>
            <a:r>
              <a:rPr lang="zh-CN" altLang="en-US" sz="2800" b="1">
                <a:solidFill>
                  <a:srgbClr val="C00000"/>
                </a:solidFill>
                <a:effectLst/>
                <a:highlight>
                  <a:srgbClr val="FFFF00"/>
                </a:highlight>
                <a:latin typeface="微软雅黑" panose="020B0503020204020204" charset="-122"/>
                <a:ea typeface="微软雅黑" panose="020B0503020204020204" charset="-122"/>
                <a:cs typeface="微软雅黑" panose="020B0503020204020204" charset="-122"/>
                <a:sym typeface="+mn-ea"/>
              </a:rPr>
              <a:t>作品的合理使用</a:t>
            </a:r>
            <a:endParaRPr lang="zh-CN" altLang="en-US" sz="2800" b="1">
              <a:solidFill>
                <a:srgbClr val="C00000"/>
              </a:solidFill>
              <a:effectLst/>
              <a:highlight>
                <a:srgbClr val="FFFF00"/>
              </a:highlight>
              <a:latin typeface="微软雅黑" panose="020B0503020204020204" charset="-122"/>
              <a:ea typeface="微软雅黑" panose="020B0503020204020204" charset="-122"/>
              <a:cs typeface="微软雅黑" panose="020B0503020204020204" charset="-122"/>
              <a:sym typeface="+mn-ea"/>
            </a:endParaRPr>
          </a:p>
          <a:p>
            <a:pPr algn="l">
              <a:lnSpc>
                <a:spcPct val="120000"/>
              </a:lnSpc>
              <a:spcBef>
                <a:spcPct val="0"/>
              </a:spcBef>
              <a:spcAft>
                <a:spcPct val="0"/>
              </a:spcAft>
            </a:pPr>
            <a:r>
              <a:rPr lang="en-US" sz="2800" b="1">
                <a:solidFill>
                  <a:srgbClr val="0F1423">
                    <a:lumMod val="50000"/>
                    <a:lumOff val="50000"/>
                  </a:srgbClr>
                </a:solidFill>
                <a:latin typeface="微软雅黑" panose="020B0503020204020204" charset="-122"/>
                <a:ea typeface="微软雅黑" panose="020B0503020204020204" charset="-122"/>
                <a:cs typeface="微软雅黑" panose="020B0503020204020204" charset="-122"/>
                <a:sym typeface="+mn-ea"/>
              </a:rPr>
              <a:t> </a:t>
            </a:r>
            <a:r>
              <a:rPr lang="en-US" sz="2800" b="1">
                <a:solidFill>
                  <a:schemeClr val="tx1"/>
                </a:solidFill>
                <a:latin typeface="微软雅黑" panose="020B0503020204020204" charset="-122"/>
                <a:ea typeface="微软雅黑" panose="020B0503020204020204" charset="-122"/>
                <a:cs typeface="微软雅黑" panose="020B0503020204020204" charset="-122"/>
                <a:sym typeface="+mn-ea"/>
              </a:rPr>
              <a:t>  </a:t>
            </a:r>
            <a:r>
              <a:rPr sz="2800" b="1">
                <a:solidFill>
                  <a:schemeClr val="tx1"/>
                </a:solidFill>
                <a:latin typeface="微软雅黑" panose="020B0503020204020204" charset="-122"/>
                <a:ea typeface="微软雅黑" panose="020B0503020204020204" charset="-122"/>
                <a:cs typeface="微软雅黑" panose="020B0503020204020204" charset="-122"/>
                <a:sym typeface="+mn-ea"/>
              </a:rPr>
              <a:t>◆为</a:t>
            </a:r>
            <a:r>
              <a:rPr sz="2800" b="1">
                <a:solidFill>
                  <a:srgbClr val="FF0000"/>
                </a:solidFill>
                <a:latin typeface="微软雅黑" panose="020B0503020204020204" charset="-122"/>
                <a:ea typeface="微软雅黑" panose="020B0503020204020204" charset="-122"/>
                <a:cs typeface="微软雅黑" panose="020B0503020204020204" charset="-122"/>
                <a:sym typeface="+mn-ea"/>
              </a:rPr>
              <a:t>个人学习、研究或者欣赏</a:t>
            </a:r>
            <a:r>
              <a:rPr sz="2800" b="1">
                <a:solidFill>
                  <a:schemeClr val="tx1"/>
                </a:solidFill>
                <a:latin typeface="微软雅黑" panose="020B0503020204020204" charset="-122"/>
                <a:ea typeface="微软雅黑" panose="020B0503020204020204" charset="-122"/>
                <a:cs typeface="微软雅黑" panose="020B0503020204020204" charset="-122"/>
                <a:sym typeface="+mn-ea"/>
              </a:rPr>
              <a:t>，使用他人</a:t>
            </a:r>
            <a:r>
              <a:rPr sz="2800" b="1">
                <a:solidFill>
                  <a:srgbClr val="FF0000"/>
                </a:solidFill>
                <a:latin typeface="微软雅黑" panose="020B0503020204020204" charset="-122"/>
                <a:ea typeface="微软雅黑" panose="020B0503020204020204" charset="-122"/>
                <a:cs typeface="微软雅黑" panose="020B0503020204020204" charset="-122"/>
                <a:sym typeface="+mn-ea"/>
              </a:rPr>
              <a:t>已经发表</a:t>
            </a:r>
            <a:r>
              <a:rPr sz="2800" b="1">
                <a:solidFill>
                  <a:schemeClr val="tx1"/>
                </a:solidFill>
                <a:latin typeface="微软雅黑" panose="020B0503020204020204" charset="-122"/>
                <a:ea typeface="微软雅黑" panose="020B0503020204020204" charset="-122"/>
                <a:cs typeface="微软雅黑" panose="020B0503020204020204" charset="-122"/>
                <a:sym typeface="+mn-ea"/>
              </a:rPr>
              <a:t>的作品。</a:t>
            </a:r>
            <a:endParaRPr sz="2800" b="1">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20000"/>
              </a:lnSpc>
              <a:spcBef>
                <a:spcPct val="0"/>
              </a:spcBef>
              <a:spcAft>
                <a:spcPct val="0"/>
              </a:spcAft>
            </a:pPr>
            <a:r>
              <a:rPr lang="en-US" sz="2800" b="1">
                <a:solidFill>
                  <a:srgbClr val="0F1423">
                    <a:lumMod val="50000"/>
                    <a:lumOff val="50000"/>
                  </a:srgbClr>
                </a:solidFill>
                <a:latin typeface="微软雅黑" panose="020B0503020204020204" charset="-122"/>
                <a:ea typeface="微软雅黑" panose="020B0503020204020204" charset="-122"/>
                <a:cs typeface="微软雅黑" panose="020B0503020204020204" charset="-122"/>
                <a:sym typeface="+mn-ea"/>
              </a:rPr>
              <a:t>  </a:t>
            </a:r>
            <a:r>
              <a:rPr lang="en-US" sz="2800" b="1">
                <a:solidFill>
                  <a:schemeClr val="tx1"/>
                </a:solidFill>
                <a:latin typeface="微软雅黑" panose="020B0503020204020204" charset="-122"/>
                <a:ea typeface="微软雅黑" panose="020B0503020204020204" charset="-122"/>
                <a:cs typeface="微软雅黑" panose="020B0503020204020204" charset="-122"/>
                <a:sym typeface="+mn-ea"/>
              </a:rPr>
              <a:t> </a:t>
            </a:r>
            <a:r>
              <a:rPr sz="2800" b="1">
                <a:solidFill>
                  <a:schemeClr val="tx1"/>
                </a:solidFill>
                <a:latin typeface="微软雅黑" panose="020B0503020204020204" charset="-122"/>
                <a:ea typeface="微软雅黑" panose="020B0503020204020204" charset="-122"/>
                <a:cs typeface="微软雅黑" panose="020B0503020204020204" charset="-122"/>
                <a:sym typeface="+mn-ea"/>
              </a:rPr>
              <a:t>◆为</a:t>
            </a:r>
            <a:r>
              <a:rPr sz="2800" b="1">
                <a:solidFill>
                  <a:srgbClr val="FF0000"/>
                </a:solidFill>
                <a:latin typeface="微软雅黑" panose="020B0503020204020204" charset="-122"/>
                <a:ea typeface="微软雅黑" panose="020B0503020204020204" charset="-122"/>
                <a:cs typeface="微软雅黑" panose="020B0503020204020204" charset="-122"/>
                <a:sym typeface="+mn-ea"/>
              </a:rPr>
              <a:t>介绍、评论某一作品</a:t>
            </a:r>
            <a:r>
              <a:rPr sz="2800" b="1">
                <a:solidFill>
                  <a:schemeClr val="tx1"/>
                </a:solidFill>
                <a:latin typeface="微软雅黑" panose="020B0503020204020204" charset="-122"/>
                <a:ea typeface="微软雅黑" panose="020B0503020204020204" charset="-122"/>
                <a:cs typeface="微软雅黑" panose="020B0503020204020204" charset="-122"/>
                <a:sym typeface="+mn-ea"/>
              </a:rPr>
              <a:t>或者说明某一问题，在作品中</a:t>
            </a:r>
            <a:r>
              <a:rPr sz="2800" b="1">
                <a:solidFill>
                  <a:srgbClr val="FF0000"/>
                </a:solidFill>
                <a:latin typeface="微软雅黑" panose="020B0503020204020204" charset="-122"/>
                <a:ea typeface="微软雅黑" panose="020B0503020204020204" charset="-122"/>
                <a:cs typeface="微软雅黑" panose="020B0503020204020204" charset="-122"/>
                <a:sym typeface="+mn-ea"/>
              </a:rPr>
              <a:t>适当引用</a:t>
            </a:r>
            <a:r>
              <a:rPr sz="2800" b="1">
                <a:solidFill>
                  <a:schemeClr val="tx1"/>
                </a:solidFill>
                <a:latin typeface="微软雅黑" panose="020B0503020204020204" charset="-122"/>
                <a:ea typeface="微软雅黑" panose="020B0503020204020204" charset="-122"/>
                <a:cs typeface="微软雅黑" panose="020B0503020204020204" charset="-122"/>
                <a:sym typeface="+mn-ea"/>
              </a:rPr>
              <a:t>他人已经发表的作品。</a:t>
            </a:r>
            <a:endParaRPr sz="2800" b="1">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20000"/>
              </a:lnSpc>
              <a:spcBef>
                <a:spcPct val="0"/>
              </a:spcBef>
              <a:spcAft>
                <a:spcPct val="0"/>
              </a:spcAft>
            </a:pPr>
            <a:r>
              <a:rPr lang="en-US" sz="2800" b="1">
                <a:solidFill>
                  <a:srgbClr val="0F1423">
                    <a:lumMod val="50000"/>
                    <a:lumOff val="50000"/>
                  </a:srgbClr>
                </a:solidFill>
                <a:latin typeface="微软雅黑" panose="020B0503020204020204" charset="-122"/>
                <a:ea typeface="微软雅黑" panose="020B0503020204020204" charset="-122"/>
                <a:cs typeface="微软雅黑" panose="020B0503020204020204" charset="-122"/>
                <a:sym typeface="+mn-ea"/>
              </a:rPr>
              <a:t>   </a:t>
            </a:r>
            <a:r>
              <a:rPr sz="2800" b="1">
                <a:solidFill>
                  <a:schemeClr val="tx1"/>
                </a:solidFill>
                <a:latin typeface="微软雅黑" panose="020B0503020204020204" charset="-122"/>
                <a:ea typeface="微软雅黑" panose="020B0503020204020204" charset="-122"/>
                <a:cs typeface="微软雅黑" panose="020B0503020204020204" charset="-122"/>
                <a:sym typeface="+mn-ea"/>
              </a:rPr>
              <a:t>◆为</a:t>
            </a:r>
            <a:r>
              <a:rPr sz="2800" b="1">
                <a:solidFill>
                  <a:srgbClr val="FF0000"/>
                </a:solidFill>
                <a:latin typeface="微软雅黑" panose="020B0503020204020204" charset="-122"/>
                <a:ea typeface="微软雅黑" panose="020B0503020204020204" charset="-122"/>
                <a:cs typeface="微软雅黑" panose="020B0503020204020204" charset="-122"/>
                <a:sym typeface="+mn-ea"/>
              </a:rPr>
              <a:t>报道时事新闻</a:t>
            </a:r>
            <a:r>
              <a:rPr sz="2800" b="1">
                <a:solidFill>
                  <a:schemeClr val="tx1"/>
                </a:solidFill>
                <a:latin typeface="微软雅黑" panose="020B0503020204020204" charset="-122"/>
                <a:ea typeface="微软雅黑" panose="020B0503020204020204" charset="-122"/>
                <a:cs typeface="微软雅黑" panose="020B0503020204020204" charset="-122"/>
                <a:sym typeface="+mn-ea"/>
              </a:rPr>
              <a:t>，在报纸、期刊、广播电台、电视台等媒体中不可避免地再现或者引用已经发表的作品。</a:t>
            </a:r>
            <a:endParaRPr sz="2800" b="1">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20000"/>
              </a:lnSpc>
              <a:spcBef>
                <a:spcPct val="0"/>
              </a:spcBef>
              <a:spcAft>
                <a:spcPct val="0"/>
              </a:spcAft>
            </a:pPr>
            <a:r>
              <a:rPr lang="en-US" sz="2800" b="1">
                <a:solidFill>
                  <a:srgbClr val="0F1423">
                    <a:lumMod val="50000"/>
                    <a:lumOff val="50000"/>
                  </a:srgbClr>
                </a:solidFill>
                <a:latin typeface="微软雅黑" panose="020B0503020204020204" charset="-122"/>
                <a:ea typeface="微软雅黑" panose="020B0503020204020204" charset="-122"/>
                <a:cs typeface="微软雅黑" panose="020B0503020204020204" charset="-122"/>
                <a:sym typeface="+mn-ea"/>
              </a:rPr>
              <a:t>   </a:t>
            </a:r>
            <a:r>
              <a:rPr sz="2800" b="1">
                <a:solidFill>
                  <a:schemeClr val="tx1"/>
                </a:solidFill>
                <a:latin typeface="微软雅黑" panose="020B0503020204020204" charset="-122"/>
                <a:ea typeface="微软雅黑" panose="020B0503020204020204" charset="-122"/>
                <a:cs typeface="微软雅黑" panose="020B0503020204020204" charset="-122"/>
                <a:sym typeface="+mn-ea"/>
              </a:rPr>
              <a:t>◆为</a:t>
            </a:r>
            <a:r>
              <a:rPr sz="2800" b="1">
                <a:solidFill>
                  <a:srgbClr val="FF0000"/>
                </a:solidFill>
                <a:latin typeface="微软雅黑" panose="020B0503020204020204" charset="-122"/>
                <a:ea typeface="微软雅黑" panose="020B0503020204020204" charset="-122"/>
                <a:cs typeface="微软雅黑" panose="020B0503020204020204" charset="-122"/>
                <a:sym typeface="+mn-ea"/>
              </a:rPr>
              <a:t>学校课堂教学</a:t>
            </a:r>
            <a:r>
              <a:rPr sz="2800" b="1">
                <a:solidFill>
                  <a:schemeClr val="tx1"/>
                </a:solidFill>
                <a:latin typeface="微软雅黑" panose="020B0503020204020204" charset="-122"/>
                <a:ea typeface="微软雅黑" panose="020B0503020204020204" charset="-122"/>
                <a:cs typeface="微软雅黑" panose="020B0503020204020204" charset="-122"/>
                <a:sym typeface="+mn-ea"/>
              </a:rPr>
              <a:t>或者科学研究，翻译或者</a:t>
            </a:r>
            <a:r>
              <a:rPr sz="2800" b="1">
                <a:solidFill>
                  <a:srgbClr val="FF0000"/>
                </a:solidFill>
                <a:latin typeface="微软雅黑" panose="020B0503020204020204" charset="-122"/>
                <a:ea typeface="微软雅黑" panose="020B0503020204020204" charset="-122"/>
                <a:cs typeface="微软雅黑" panose="020B0503020204020204" charset="-122"/>
                <a:sym typeface="+mn-ea"/>
              </a:rPr>
              <a:t>少量复制</a:t>
            </a:r>
            <a:r>
              <a:rPr sz="2800" b="1">
                <a:solidFill>
                  <a:schemeClr val="tx1"/>
                </a:solidFill>
                <a:latin typeface="微软雅黑" panose="020B0503020204020204" charset="-122"/>
                <a:ea typeface="微软雅黑" panose="020B0503020204020204" charset="-122"/>
                <a:cs typeface="微软雅黑" panose="020B0503020204020204" charset="-122"/>
                <a:sym typeface="+mn-ea"/>
              </a:rPr>
              <a:t>已经发表的作品，供教学或者科研人员使用。</a:t>
            </a:r>
            <a:endParaRPr lang="en-US" altLang="zh-CN" sz="2800" b="1">
              <a:solidFill>
                <a:schemeClr val="tx1"/>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custDataLst>
              <p:tags r:id="rId2"/>
            </p:custDataLst>
          </p:nvPr>
        </p:nvSpPr>
        <p:spPr>
          <a:xfrm>
            <a:off x="109855" y="4569460"/>
            <a:ext cx="11958955" cy="2203450"/>
          </a:xfrm>
          <a:prstGeom prst="rect">
            <a:avLst/>
          </a:prstGeom>
          <a:solidFill>
            <a:schemeClr val="accent4">
              <a:lumMod val="40000"/>
              <a:lumOff val="60000"/>
            </a:schemeClr>
          </a:solidFill>
        </p:spPr>
        <p:txBody>
          <a:bodyPr wrap="square" rtlCol="0" anchor="t">
            <a:noAutofit/>
          </a:bodyPr>
          <a:lstStyle/>
          <a:p>
            <a:pPr>
              <a:lnSpc>
                <a:spcPct val="120000"/>
              </a:lnSpc>
              <a:spcBef>
                <a:spcPct val="0"/>
              </a:spcBef>
              <a:spcAft>
                <a:spcPct val="0"/>
              </a:spcAft>
            </a:pPr>
            <a:r>
              <a:rPr lang="en-US" altLang="zh-CN" sz="2400" b="1" kern="0">
                <a:solidFill>
                  <a:srgbClr val="FF0000"/>
                </a:solidFill>
                <a:latin typeface="微软雅黑" panose="020B0503020204020204" charset="-122"/>
                <a:ea typeface="微软雅黑" panose="020B0503020204020204" charset="-122"/>
                <a:cs typeface="微软雅黑" panose="020B0503020204020204" charset="-122"/>
                <a:sym typeface="+mn-ea"/>
              </a:rPr>
              <a:t>   </a:t>
            </a:r>
            <a:r>
              <a:rPr lang="en-US" altLang="zh-CN" sz="2800" b="1" kern="0">
                <a:solidFill>
                  <a:srgbClr val="FF0000"/>
                </a:solidFill>
                <a:highlight>
                  <a:srgbClr val="FFFF00"/>
                </a:highlight>
                <a:latin typeface="微软雅黑" panose="020B0503020204020204" charset="-122"/>
                <a:ea typeface="微软雅黑" panose="020B0503020204020204" charset="-122"/>
                <a:cs typeface="微软雅黑" panose="020B0503020204020204" charset="-122"/>
                <a:sym typeface="+mn-ea"/>
              </a:rPr>
              <a:t> </a:t>
            </a:r>
            <a:r>
              <a:rPr sz="2800" b="1" kern="0">
                <a:highlight>
                  <a:srgbClr val="FFFF00"/>
                </a:highlight>
                <a:latin typeface="微软雅黑" panose="020B0503020204020204" charset="-122"/>
                <a:ea typeface="微软雅黑" panose="020B0503020204020204" charset="-122"/>
                <a:cs typeface="微软雅黑" panose="020B0503020204020204" charset="-122"/>
                <a:sym typeface="+mn-ea"/>
              </a:rPr>
              <a:t>作品法定许可使用</a:t>
            </a:r>
            <a:endParaRPr sz="2800" b="1" kern="0">
              <a:highlight>
                <a:srgbClr val="FFFF00"/>
              </a:highlight>
              <a:latin typeface="微软雅黑" panose="020B0503020204020204" charset="-122"/>
              <a:ea typeface="微软雅黑" panose="020B0503020204020204" charset="-122"/>
              <a:cs typeface="微软雅黑" panose="020B0503020204020204" charset="-122"/>
              <a:sym typeface="+mn-ea"/>
            </a:endParaRPr>
          </a:p>
          <a:p>
            <a:pPr>
              <a:lnSpc>
                <a:spcPct val="120000"/>
              </a:lnSpc>
              <a:spcBef>
                <a:spcPct val="0"/>
              </a:spcBef>
              <a:spcAft>
                <a:spcPct val="0"/>
              </a:spcAft>
            </a:pPr>
            <a:r>
              <a:rPr lang="en-US" sz="2800" b="1">
                <a:solidFill>
                  <a:srgbClr val="0F1423">
                    <a:lumMod val="50000"/>
                    <a:lumOff val="50000"/>
                  </a:srgbClr>
                </a:solidFill>
                <a:latin typeface="微软雅黑" panose="020B0503020204020204" charset="-122"/>
                <a:ea typeface="微软雅黑" panose="020B0503020204020204" charset="-122"/>
                <a:cs typeface="微软雅黑" panose="020B0503020204020204" charset="-122"/>
                <a:sym typeface="+mn-ea"/>
              </a:rPr>
              <a:t> </a:t>
            </a:r>
            <a:r>
              <a:rPr lang="en-US" sz="2800" b="1">
                <a:solidFill>
                  <a:schemeClr val="tx1"/>
                </a:solidFill>
                <a:latin typeface="微软雅黑" panose="020B0503020204020204" charset="-122"/>
                <a:ea typeface="微软雅黑" panose="020B0503020204020204" charset="-122"/>
                <a:cs typeface="微软雅黑" panose="020B0503020204020204" charset="-122"/>
                <a:sym typeface="+mn-ea"/>
              </a:rPr>
              <a:t>  </a:t>
            </a:r>
            <a:r>
              <a:rPr sz="2800" b="1">
                <a:latin typeface="微软雅黑" panose="020B0503020204020204" charset="-122"/>
                <a:ea typeface="微软雅黑" panose="020B0503020204020204" charset="-122"/>
                <a:cs typeface="微软雅黑" panose="020B0503020204020204" charset="-122"/>
                <a:sym typeface="+mn-ea"/>
              </a:rPr>
              <a:t>◆报刊转载其他报刊上发表的作品。</a:t>
            </a:r>
            <a:endParaRPr sz="2800" b="1">
              <a:latin typeface="微软雅黑" panose="020B0503020204020204" charset="-122"/>
              <a:ea typeface="微软雅黑" panose="020B0503020204020204" charset="-122"/>
              <a:cs typeface="微软雅黑" panose="020B0503020204020204" charset="-122"/>
              <a:sym typeface="+mn-ea"/>
            </a:endParaRPr>
          </a:p>
          <a:p>
            <a:pPr>
              <a:lnSpc>
                <a:spcPct val="120000"/>
              </a:lnSpc>
              <a:spcBef>
                <a:spcPct val="0"/>
              </a:spcBef>
              <a:spcAft>
                <a:spcPct val="0"/>
              </a:spcAft>
            </a:pPr>
            <a:r>
              <a:rPr sz="2800" b="1">
                <a:latin typeface="微软雅黑" panose="020B0503020204020204" charset="-122"/>
                <a:ea typeface="微软雅黑" panose="020B0503020204020204" charset="-122"/>
                <a:cs typeface="微软雅黑" panose="020B0503020204020204" charset="-122"/>
                <a:sym typeface="+mn-ea"/>
              </a:rPr>
              <a:t>   ◆在为实施九年义务教育和国家教育规划而编写出版的教科书中，汇编已经发表的作品片段或者短小的文字作品、音乐作品等。</a:t>
            </a:r>
            <a:endParaRPr sz="2800" b="1">
              <a:latin typeface="微软雅黑" panose="020B0503020204020204" charset="-122"/>
              <a:ea typeface="微软雅黑" panose="020B0503020204020204" charset="-122"/>
              <a:cs typeface="微软雅黑" panose="020B0503020204020204" charset="-122"/>
              <a:sym typeface="+mn-ea"/>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0025380" y="790575"/>
            <a:ext cx="4064000" cy="521970"/>
          </a:xfrm>
          <a:prstGeom prst="rect">
            <a:avLst/>
          </a:prstGeom>
          <a:noFill/>
        </p:spPr>
        <p:txBody>
          <a:bodyPr wrap="square" rtlCol="0">
            <a:spAutoFit/>
          </a:bodyPr>
          <a:lstStyle/>
          <a:p>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sp>
        <p:nvSpPr>
          <p:cNvPr id="22" name="矩形 21"/>
          <p:cNvSpPr/>
          <p:nvPr>
            <p:custDataLst>
              <p:tags r:id="rId2"/>
            </p:custDataLst>
          </p:nvPr>
        </p:nvSpPr>
        <p:spPr>
          <a:xfrm>
            <a:off x="346710" y="1049020"/>
            <a:ext cx="2681605" cy="2035810"/>
          </a:xfrm>
          <a:prstGeom prst="rect">
            <a:avLst/>
          </a:prstGeom>
          <a:solidFill>
            <a:srgbClr val="E7F6FD"/>
          </a:solidFill>
          <a:ln w="28575">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000">
              <a:latin typeface="楷体" panose="02010609060101010101" charset="-122"/>
              <a:ea typeface="楷体" panose="02010609060101010101" charset="-122"/>
            </a:endParaRPr>
          </a:p>
        </p:txBody>
      </p:sp>
      <p:sp>
        <p:nvSpPr>
          <p:cNvPr id="23" name="文本框 22"/>
          <p:cNvSpPr txBox="1"/>
          <p:nvPr>
            <p:custDataLst>
              <p:tags r:id="rId3"/>
            </p:custDataLst>
          </p:nvPr>
        </p:nvSpPr>
        <p:spPr>
          <a:xfrm>
            <a:off x="431165" y="1101725"/>
            <a:ext cx="2512695" cy="829310"/>
          </a:xfrm>
          <a:prstGeom prst="rect">
            <a:avLst/>
          </a:prstGeom>
          <a:noFill/>
        </p:spPr>
        <p:txBody>
          <a:bodyPr wrap="square" rtlCol="0">
            <a:noAutofit/>
          </a:bodyPr>
          <a:lstStyle/>
          <a:p>
            <a:pPr lvl="0">
              <a:lnSpc>
                <a:spcPct val="110000"/>
              </a:lnSpc>
            </a:pPr>
            <a:r>
              <a:rPr lang="zh-CN" altLang="en-US" sz="2800" b="1" spc="0">
                <a:latin typeface="微软雅黑" panose="020B0503020204020204" charset="-122"/>
                <a:ea typeface="微软雅黑" panose="020B0503020204020204" charset="-122"/>
                <a:cs typeface="微软雅黑" panose="020B0503020204020204" charset="-122"/>
              </a:rPr>
              <a:t>在作业中引用他人文章的一大段话。</a:t>
            </a:r>
            <a:endParaRPr lang="zh-CN" altLang="en-US" sz="2800" b="1" spc="0">
              <a:latin typeface="微软雅黑" panose="020B0503020204020204" charset="-122"/>
              <a:ea typeface="微软雅黑" panose="020B0503020204020204" charset="-122"/>
              <a:cs typeface="微软雅黑" panose="020B0503020204020204" charset="-122"/>
            </a:endParaRPr>
          </a:p>
        </p:txBody>
      </p:sp>
      <p:sp>
        <p:nvSpPr>
          <p:cNvPr id="25" name="文本框 24"/>
          <p:cNvSpPr txBox="1"/>
          <p:nvPr>
            <p:custDataLst>
              <p:tags r:id="rId4"/>
            </p:custDataLst>
          </p:nvPr>
        </p:nvSpPr>
        <p:spPr>
          <a:xfrm>
            <a:off x="3335020" y="1039495"/>
            <a:ext cx="2512695" cy="2045335"/>
          </a:xfrm>
          <a:prstGeom prst="rect">
            <a:avLst/>
          </a:prstGeom>
          <a:solidFill>
            <a:schemeClr val="accent3">
              <a:lumMod val="20000"/>
              <a:lumOff val="80000"/>
            </a:schemeClr>
          </a:solidFill>
          <a:ln w="28575">
            <a:noFill/>
          </a:ln>
        </p:spPr>
        <p:txBody>
          <a:bodyPr wrap="square" rtlCol="0">
            <a:noAutofit/>
          </a:bodyPr>
          <a:lstStyle/>
          <a:p>
            <a:pPr>
              <a:lnSpc>
                <a:spcPct val="110000"/>
              </a:lnSpc>
            </a:pPr>
            <a:r>
              <a:rPr lang="zh-CN" altLang="en-US" sz="2800" b="1">
                <a:solidFill>
                  <a:srgbClr val="000000"/>
                </a:solidFill>
                <a:latin typeface="微软雅黑" panose="020B0503020204020204" charset="-122"/>
                <a:ea typeface="微软雅黑" panose="020B0503020204020204" charset="-122"/>
                <a:sym typeface="华文新魏" panose="02010800040101010101" pitchFamily="2" charset="-122"/>
              </a:rPr>
              <a:t>从同学那里</a:t>
            </a:r>
            <a:r>
              <a:rPr lang="zh-CN" altLang="en-US" sz="2800" b="1">
                <a:latin typeface="微软雅黑" panose="020B0503020204020204" charset="-122"/>
                <a:ea typeface="微软雅黑" panose="020B0503020204020204" charset="-122"/>
                <a:sym typeface="华文新魏" panose="02010800040101010101" pitchFamily="2" charset="-122"/>
              </a:rPr>
              <a:t>拷贝</a:t>
            </a:r>
            <a:r>
              <a:rPr lang="zh-CN" altLang="en-US" sz="2800" b="1">
                <a:solidFill>
                  <a:srgbClr val="000000"/>
                </a:solidFill>
                <a:latin typeface="微软雅黑" panose="020B0503020204020204" charset="-122"/>
                <a:ea typeface="微软雅黑" panose="020B0503020204020204" charset="-122"/>
                <a:sym typeface="华文新魏" panose="02010800040101010101" pitchFamily="2" charset="-122"/>
              </a:rPr>
              <a:t>一份应用软件，</a:t>
            </a:r>
            <a:r>
              <a:rPr lang="zh-CN" altLang="en-US" sz="2800" b="1">
                <a:latin typeface="微软雅黑" panose="020B0503020204020204" charset="-122"/>
                <a:ea typeface="微软雅黑" panose="020B0503020204020204" charset="-122"/>
                <a:sym typeface="华文新魏" panose="02010800040101010101" pitchFamily="2" charset="-122"/>
              </a:rPr>
              <a:t>安装</a:t>
            </a:r>
            <a:r>
              <a:rPr lang="zh-CN" altLang="en-US" sz="2800" b="1">
                <a:solidFill>
                  <a:srgbClr val="000000"/>
                </a:solidFill>
                <a:latin typeface="微软雅黑" panose="020B0503020204020204" charset="-122"/>
                <a:ea typeface="微软雅黑" panose="020B0503020204020204" charset="-122"/>
                <a:sym typeface="华文新魏" panose="02010800040101010101" pitchFamily="2" charset="-122"/>
              </a:rPr>
              <a:t>到自己的电脑上。</a:t>
            </a:r>
            <a:endParaRPr lang="zh-CN" altLang="en-US" sz="2800" b="1">
              <a:solidFill>
                <a:schemeClr val="tx1"/>
              </a:solidFill>
              <a:latin typeface="微软雅黑" panose="020B0503020204020204" charset="-122"/>
              <a:ea typeface="微软雅黑" panose="020B0503020204020204" charset="-122"/>
            </a:endParaRPr>
          </a:p>
        </p:txBody>
      </p:sp>
      <p:sp>
        <p:nvSpPr>
          <p:cNvPr id="27" name="文本框 26"/>
          <p:cNvSpPr txBox="1"/>
          <p:nvPr>
            <p:custDataLst>
              <p:tags r:id="rId5"/>
            </p:custDataLst>
          </p:nvPr>
        </p:nvSpPr>
        <p:spPr>
          <a:xfrm>
            <a:off x="6344285" y="1052830"/>
            <a:ext cx="2512695" cy="2002790"/>
          </a:xfrm>
          <a:prstGeom prst="rect">
            <a:avLst/>
          </a:prstGeom>
          <a:solidFill>
            <a:srgbClr val="E7F6FD"/>
          </a:solidFill>
          <a:ln w="28575">
            <a:noFill/>
          </a:ln>
        </p:spPr>
        <p:txBody>
          <a:bodyPr wrap="square" rtlCol="0">
            <a:noAutofit/>
          </a:bodyPr>
          <a:lstStyle/>
          <a:p>
            <a:pPr>
              <a:lnSpc>
                <a:spcPct val="110000"/>
              </a:lnSpc>
            </a:pPr>
            <a:r>
              <a:rPr lang="zh-CN" altLang="en-US" sz="2800" b="1" spc="0">
                <a:latin typeface="微软雅黑" panose="020B0503020204020204" charset="-122"/>
                <a:ea typeface="微软雅黑" panose="020B0503020204020204" charset="-122"/>
                <a:cs typeface="微软雅黑" panose="020B0503020204020204" charset="-122"/>
              </a:rPr>
              <a:t>从网上找到一首流行歌曲，下载到自己手机上。</a:t>
            </a:r>
            <a:endParaRPr lang="zh-CN" altLang="en-US" sz="2800" b="1" spc="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9" name="文本框 28"/>
          <p:cNvSpPr txBox="1"/>
          <p:nvPr>
            <p:custDataLst>
              <p:tags r:id="rId6"/>
            </p:custDataLst>
          </p:nvPr>
        </p:nvSpPr>
        <p:spPr>
          <a:xfrm>
            <a:off x="9260205" y="1052830"/>
            <a:ext cx="2512695" cy="2002790"/>
          </a:xfrm>
          <a:prstGeom prst="rect">
            <a:avLst/>
          </a:prstGeom>
          <a:solidFill>
            <a:schemeClr val="accent3">
              <a:lumMod val="20000"/>
              <a:lumOff val="80000"/>
            </a:schemeClr>
          </a:solidFill>
          <a:ln w="28575">
            <a:noFill/>
          </a:ln>
        </p:spPr>
        <p:txBody>
          <a:bodyPr wrap="square" rtlCol="0">
            <a:noAutofit/>
          </a:bodyPr>
          <a:lstStyle/>
          <a:p>
            <a:pPr lvl="0" fontAlgn="base">
              <a:lnSpc>
                <a:spcPct val="110000"/>
              </a:lnSpc>
            </a:pPr>
            <a:r>
              <a:rPr lang="zh-CN" altLang="en-US" sz="2800" b="1" spc="0">
                <a:latin typeface="微软雅黑" panose="020B0503020204020204" charset="-122"/>
                <a:ea typeface="微软雅黑" panose="020B0503020204020204" charset="-122"/>
                <a:cs typeface="微软雅黑" panose="020B0503020204020204" charset="-122"/>
              </a:rPr>
              <a:t>中学语文教材书中收录一篇某当代作家的散文。</a:t>
            </a:r>
            <a:endParaRPr lang="zh-CN" altLang="en-US" sz="2800" b="1" spc="0">
              <a:solidFill>
                <a:srgbClr val="000000"/>
              </a:solidFill>
              <a:latin typeface="微软雅黑" panose="020B0503020204020204" charset="-122"/>
              <a:ea typeface="微软雅黑" panose="020B0503020204020204" charset="-122"/>
              <a:cs typeface="微软雅黑" panose="020B0503020204020204" charset="-122"/>
            </a:endParaRPr>
          </a:p>
        </p:txBody>
      </p:sp>
      <p:cxnSp>
        <p:nvCxnSpPr>
          <p:cNvPr id="30" name="直接箭头连接符 29"/>
          <p:cNvCxnSpPr/>
          <p:nvPr>
            <p:custDataLst>
              <p:tags r:id="rId7"/>
            </p:custDataLst>
          </p:nvPr>
        </p:nvCxnSpPr>
        <p:spPr>
          <a:xfrm>
            <a:off x="83781" y="3189605"/>
            <a:ext cx="12108180" cy="127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3" name="矩形 32"/>
          <p:cNvSpPr/>
          <p:nvPr>
            <p:custDataLst>
              <p:tags r:id="rId8"/>
            </p:custDataLst>
          </p:nvPr>
        </p:nvSpPr>
        <p:spPr>
          <a:xfrm>
            <a:off x="262255" y="3427730"/>
            <a:ext cx="2911475" cy="1383665"/>
          </a:xfrm>
          <a:prstGeom prst="rect">
            <a:avLst/>
          </a:prstGeom>
        </p:spPr>
        <p:txBody>
          <a:bodyPr wrap="square">
            <a:spAutoFit/>
          </a:bodyPr>
          <a:lstStyle/>
          <a:p>
            <a:r>
              <a:rPr lang="zh-CN" altLang="zh-CN" sz="2800" b="1">
                <a:solidFill>
                  <a:srgbClr val="FF0000"/>
                </a:solidFill>
                <a:latin typeface="微软雅黑" panose="020B0503020204020204" charset="-122"/>
                <a:ea typeface="微软雅黑" panose="020B0503020204020204" charset="-122"/>
                <a:cs typeface="Courier New" panose="02070309020205020404" pitchFamily="49" charset="0"/>
              </a:rPr>
              <a:t>用于个人学习使用他人作品不侵权。</a:t>
            </a:r>
            <a:r>
              <a:rPr lang="zh-CN" altLang="zh-CN" sz="2800" b="1">
                <a:solidFill>
                  <a:schemeClr val="tx1">
                    <a:lumMod val="85000"/>
                    <a:lumOff val="15000"/>
                  </a:schemeClr>
                </a:solidFill>
                <a:latin typeface="微软雅黑" panose="020B0503020204020204" charset="-122"/>
                <a:ea typeface="微软雅黑" panose="020B0503020204020204" charset="-122"/>
                <a:cs typeface="Courier New" panose="02070309020205020404" pitchFamily="49" charset="0"/>
              </a:rPr>
              <a:t>属合理使用。</a:t>
            </a:r>
            <a:endParaRPr lang="zh-CN" altLang="zh-CN" sz="2800" b="1">
              <a:solidFill>
                <a:schemeClr val="tx1">
                  <a:lumMod val="85000"/>
                  <a:lumOff val="15000"/>
                </a:schemeClr>
              </a:solidFill>
              <a:latin typeface="微软雅黑" panose="020B0503020204020204" charset="-122"/>
              <a:ea typeface="微软雅黑" panose="020B0503020204020204" charset="-122"/>
              <a:cs typeface="Courier New" panose="02070309020205020404" pitchFamily="49" charset="0"/>
            </a:endParaRPr>
          </a:p>
        </p:txBody>
      </p:sp>
      <p:sp>
        <p:nvSpPr>
          <p:cNvPr id="34" name="矩形 33"/>
          <p:cNvSpPr/>
          <p:nvPr>
            <p:custDataLst>
              <p:tags r:id="rId9"/>
            </p:custDataLst>
          </p:nvPr>
        </p:nvSpPr>
        <p:spPr>
          <a:xfrm>
            <a:off x="3173730" y="3324860"/>
            <a:ext cx="3028315" cy="2934335"/>
          </a:xfrm>
          <a:prstGeom prst="rect">
            <a:avLst/>
          </a:prstGeom>
        </p:spPr>
        <p:txBody>
          <a:bodyPr wrap="square">
            <a:spAutoFit/>
          </a:bodyPr>
          <a:lstStyle/>
          <a:p>
            <a:pPr>
              <a:lnSpc>
                <a:spcPct val="110000"/>
              </a:lnSpc>
            </a:pPr>
            <a:r>
              <a:rPr lang="zh-CN" sz="2800" b="1">
                <a:latin typeface="微软雅黑" panose="020B0503020204020204" charset="-122"/>
                <a:ea typeface="微软雅黑" panose="020B0503020204020204" charset="-122"/>
                <a:cs typeface="Courier New" panose="02070309020205020404" pitchFamily="49" charset="0"/>
              </a:rPr>
              <a:t>要具体问题具体分析，</a:t>
            </a:r>
            <a:r>
              <a:rPr lang="zh-CN" sz="2800" b="1">
                <a:solidFill>
                  <a:srgbClr val="FF0000"/>
                </a:solidFill>
                <a:latin typeface="微软雅黑" panose="020B0503020204020204" charset="-122"/>
                <a:ea typeface="微软雅黑" panose="020B0503020204020204" charset="-122"/>
                <a:cs typeface="Courier New" panose="02070309020205020404" pitchFamily="49" charset="0"/>
              </a:rPr>
              <a:t>要看软件是否允许安装在多台电脑上</a:t>
            </a:r>
            <a:r>
              <a:rPr lang="zh-CN" sz="2800" b="1">
                <a:latin typeface="微软雅黑" panose="020B0503020204020204" charset="-122"/>
                <a:ea typeface="微软雅黑" panose="020B0503020204020204" charset="-122"/>
                <a:cs typeface="Courier New" panose="02070309020205020404" pitchFamily="49" charset="0"/>
              </a:rPr>
              <a:t>，若允许则不侵权，不允许则构成侵权。</a:t>
            </a:r>
            <a:endParaRPr lang="zh-CN" sz="2800" b="1">
              <a:latin typeface="微软雅黑" panose="020B0503020204020204" charset="-122"/>
              <a:ea typeface="微软雅黑" panose="020B0503020204020204" charset="-122"/>
              <a:cs typeface="Courier New" panose="02070309020205020404" pitchFamily="49" charset="0"/>
            </a:endParaRPr>
          </a:p>
        </p:txBody>
      </p:sp>
      <p:sp>
        <p:nvSpPr>
          <p:cNvPr id="35" name="矩形 34"/>
          <p:cNvSpPr/>
          <p:nvPr>
            <p:custDataLst>
              <p:tags r:id="rId10"/>
            </p:custDataLst>
          </p:nvPr>
        </p:nvSpPr>
        <p:spPr>
          <a:xfrm>
            <a:off x="6296660" y="3324860"/>
            <a:ext cx="2729230" cy="3408045"/>
          </a:xfrm>
          <a:prstGeom prst="rect">
            <a:avLst/>
          </a:prstGeom>
        </p:spPr>
        <p:txBody>
          <a:bodyPr wrap="square">
            <a:spAutoFit/>
          </a:bodyPr>
          <a:lstStyle/>
          <a:p>
            <a:pPr algn="l">
              <a:lnSpc>
                <a:spcPct val="110000"/>
              </a:lnSpc>
              <a:buClrTx/>
              <a:buSzTx/>
              <a:buFontTx/>
            </a:pPr>
            <a:r>
              <a:rPr lang="zh-CN" altLang="zh-CN" sz="2800" b="1">
                <a:latin typeface="微软雅黑" panose="020B0503020204020204" charset="-122"/>
                <a:ea typeface="微软雅黑" panose="020B0503020204020204" charset="-122"/>
                <a:cs typeface="Courier New" panose="02070309020205020404" pitchFamily="49" charset="0"/>
              </a:rPr>
              <a:t>要具体问题具体分析，</a:t>
            </a:r>
            <a:r>
              <a:rPr lang="zh-CN" altLang="zh-CN" sz="2800" b="1">
                <a:solidFill>
                  <a:srgbClr val="FF0000"/>
                </a:solidFill>
                <a:latin typeface="微软雅黑" panose="020B0503020204020204" charset="-122"/>
                <a:ea typeface="微软雅黑" panose="020B0503020204020204" charset="-122"/>
                <a:cs typeface="Courier New" panose="02070309020205020404" pitchFamily="49" charset="0"/>
              </a:rPr>
              <a:t>正规网站下载自己使用不够成侵权</a:t>
            </a:r>
            <a:r>
              <a:rPr lang="zh-CN" altLang="zh-CN" sz="2800" b="1">
                <a:latin typeface="微软雅黑" panose="020B0503020204020204" charset="-122"/>
                <a:ea typeface="微软雅黑" panose="020B0503020204020204" charset="-122"/>
                <a:cs typeface="Courier New" panose="02070309020205020404" pitchFamily="49" charset="0"/>
              </a:rPr>
              <a:t>，如果</a:t>
            </a:r>
            <a:r>
              <a:rPr lang="zh-CN" altLang="zh-CN" sz="2800" b="1">
                <a:solidFill>
                  <a:srgbClr val="FF0000"/>
                </a:solidFill>
                <a:latin typeface="微软雅黑" panose="020B0503020204020204" charset="-122"/>
                <a:ea typeface="微软雅黑" panose="020B0503020204020204" charset="-122"/>
                <a:cs typeface="Courier New" panose="02070309020205020404" pitchFamily="49" charset="0"/>
              </a:rPr>
              <a:t>下载的是盗版歌曲，则构成侵犯著作权</a:t>
            </a:r>
            <a:r>
              <a:rPr lang="zh-CN" altLang="zh-CN" sz="2800" b="1">
                <a:latin typeface="微软雅黑" panose="020B0503020204020204" charset="-122"/>
                <a:ea typeface="微软雅黑" panose="020B0503020204020204" charset="-122"/>
                <a:cs typeface="Courier New" panose="02070309020205020404" pitchFamily="49" charset="0"/>
              </a:rPr>
              <a:t>。</a:t>
            </a:r>
            <a:endParaRPr lang="zh-CN" altLang="zh-CN" sz="2800" b="1">
              <a:latin typeface="微软雅黑" panose="020B0503020204020204" charset="-122"/>
              <a:ea typeface="微软雅黑" panose="020B0503020204020204" charset="-122"/>
              <a:cs typeface="Courier New" panose="02070309020205020404" pitchFamily="49" charset="0"/>
            </a:endParaRPr>
          </a:p>
        </p:txBody>
      </p:sp>
      <p:sp>
        <p:nvSpPr>
          <p:cNvPr id="36" name="矩形 35"/>
          <p:cNvSpPr/>
          <p:nvPr>
            <p:custDataLst>
              <p:tags r:id="rId11"/>
            </p:custDataLst>
          </p:nvPr>
        </p:nvSpPr>
        <p:spPr>
          <a:xfrm>
            <a:off x="9260205" y="3500120"/>
            <a:ext cx="2727960" cy="953135"/>
          </a:xfrm>
          <a:prstGeom prst="rect">
            <a:avLst/>
          </a:prstGeom>
        </p:spPr>
        <p:txBody>
          <a:bodyPr wrap="square">
            <a:spAutoFit/>
          </a:bodyPr>
          <a:lstStyle/>
          <a:p>
            <a:r>
              <a:rPr lang="zh-CN" altLang="zh-CN" sz="2800" b="1">
                <a:solidFill>
                  <a:srgbClr val="FF0000"/>
                </a:solidFill>
                <a:latin typeface="微软雅黑" panose="020B0503020204020204" charset="-122"/>
                <a:ea typeface="微软雅黑" panose="020B0503020204020204" charset="-122"/>
                <a:cs typeface="Courier New" panose="02070309020205020404" pitchFamily="49" charset="0"/>
              </a:rPr>
              <a:t>属</a:t>
            </a:r>
            <a:r>
              <a:rPr lang="zh-CN" altLang="zh-CN" sz="2800" b="1">
                <a:solidFill>
                  <a:schemeClr val="tx1">
                    <a:lumMod val="85000"/>
                    <a:lumOff val="15000"/>
                  </a:schemeClr>
                </a:solidFill>
                <a:latin typeface="微软雅黑" panose="020B0503020204020204" charset="-122"/>
                <a:ea typeface="微软雅黑" panose="020B0503020204020204" charset="-122"/>
                <a:cs typeface="Courier New" panose="02070309020205020404" pitchFamily="49" charset="0"/>
              </a:rPr>
              <a:t>法定许可使用</a:t>
            </a:r>
            <a:r>
              <a:rPr lang="zh-CN" altLang="zh-CN" sz="2800" b="1">
                <a:solidFill>
                  <a:srgbClr val="FF0000"/>
                </a:solidFill>
                <a:latin typeface="微软雅黑" panose="020B0503020204020204" charset="-122"/>
                <a:ea typeface="微软雅黑" panose="020B0503020204020204" charset="-122"/>
                <a:cs typeface="Courier New" panose="02070309020205020404" pitchFamily="49" charset="0"/>
              </a:rPr>
              <a:t>，不侵权。</a:t>
            </a:r>
            <a:endParaRPr lang="zh-CN" altLang="zh-CN" sz="2800" b="1">
              <a:solidFill>
                <a:srgbClr val="FF0000"/>
              </a:solidFill>
              <a:latin typeface="微软雅黑" panose="020B0503020204020204" charset="-122"/>
              <a:ea typeface="微软雅黑" panose="020B0503020204020204" charset="-122"/>
              <a:cs typeface="Courier New" panose="02070309020205020404" pitchFamily="49" charset="0"/>
            </a:endParaRPr>
          </a:p>
        </p:txBody>
      </p:sp>
      <p:sp>
        <p:nvSpPr>
          <p:cNvPr id="13320" name="TextBox 7"/>
          <p:cNvSpPr/>
          <p:nvPr>
            <p:custDataLst>
              <p:tags r:id="rId12"/>
            </p:custDataLst>
          </p:nvPr>
        </p:nvSpPr>
        <p:spPr>
          <a:xfrm>
            <a:off x="3173730" y="113030"/>
            <a:ext cx="6685280" cy="583565"/>
          </a:xfrm>
          <a:prstGeom prst="rect">
            <a:avLst/>
          </a:prstGeom>
          <a:solidFill>
            <a:srgbClr val="FFC000"/>
          </a:solidFill>
          <a:ln>
            <a:noFill/>
            <a:miter lim="800000"/>
          </a:ln>
        </p:spPr>
        <p:txBody>
          <a:bodyPr wrap="square">
            <a:spAutoFit/>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zh-CN" altLang="en-US" sz="3200" b="1">
                <a:solidFill>
                  <a:schemeClr val="tx1">
                    <a:lumMod val="85000"/>
                    <a:lumOff val="15000"/>
                  </a:schemeClr>
                </a:solidFill>
                <a:latin typeface="微软雅黑" panose="020B0503020204020204" charset="-122"/>
                <a:ea typeface="微软雅黑" panose="020B0503020204020204" charset="-122"/>
              </a:rPr>
              <a:t>以下行为是否侵犯著作权？为什么？</a:t>
            </a:r>
            <a:endParaRPr lang="zh-CN" altLang="en-US" sz="3200" b="1">
              <a:solidFill>
                <a:schemeClr val="tx1">
                  <a:lumMod val="85000"/>
                  <a:lumOff val="15000"/>
                </a:schemeClr>
              </a:solidFill>
              <a:latin typeface="微软雅黑" panose="020B0503020204020204" charset="-122"/>
              <a:ea typeface="微软雅黑" panose="020B0503020204020204" charset="-122"/>
            </a:endParaRPr>
          </a:p>
        </p:txBody>
      </p:sp>
      <p:sp>
        <p:nvSpPr>
          <p:cNvPr id="3" name="文本框 2"/>
          <p:cNvSpPr txBox="1"/>
          <p:nvPr>
            <p:custDataLst>
              <p:tags r:id="rId13"/>
            </p:custDataLst>
          </p:nvPr>
        </p:nvSpPr>
        <p:spPr>
          <a:xfrm>
            <a:off x="13970" y="75565"/>
            <a:ext cx="3159760" cy="521970"/>
          </a:xfrm>
          <a:prstGeom prst="rect">
            <a:avLst/>
          </a:prstGeom>
          <a:noFill/>
        </p:spPr>
        <p:txBody>
          <a:bodyPr wrap="square" rtlCol="0" anchor="t">
            <a:spAutoFit/>
          </a:bodyPr>
          <a:lstStyle/>
          <a:p>
            <a:r>
              <a:rPr altLang="zh-CN" sz="2800" b="1">
                <a:solidFill>
                  <a:srgbClr val="0000FF"/>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华文新魏" panose="02010800040101010101" pitchFamily="2" charset="-122"/>
              </a:rPr>
              <a:t>【</a:t>
            </a:r>
            <a:r>
              <a:rPr lang="en-US" sz="2800" b="1">
                <a:solidFill>
                  <a:srgbClr val="0000FF"/>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华文新魏" panose="02010800040101010101" pitchFamily="2" charset="-122"/>
              </a:rPr>
              <a:t>P36</a:t>
            </a:r>
            <a:r>
              <a:rPr lang="zh-CN" sz="2800" b="1">
                <a:solidFill>
                  <a:srgbClr val="0000FF"/>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华文新魏" panose="02010800040101010101" pitchFamily="2" charset="-122"/>
              </a:rPr>
              <a:t>探究与分享</a:t>
            </a:r>
            <a:r>
              <a:rPr altLang="zh-CN" sz="2800" b="1">
                <a:solidFill>
                  <a:srgbClr val="0000FF"/>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华文新魏" panose="02010800040101010101" pitchFamily="2" charset="-122"/>
              </a:rPr>
              <a:t>】</a:t>
            </a:r>
            <a:endParaRPr lang="zh-CN" altLang="zh-CN" sz="2800" b="1">
              <a:solidFill>
                <a:srgbClr val="0000FF"/>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华文新魏" panose="02010800040101010101" pitchFamily="2" charset="-122"/>
            </a:endParaRPr>
          </a:p>
        </p:txBody>
      </p:sp>
      <p:pic>
        <p:nvPicPr>
          <p:cNvPr id="4" name="Picture 4"/>
          <p:cNvPicPr>
            <a:picLocks noChangeAspect="1"/>
          </p:cNvPicPr>
          <p:nvPr>
            <p:custDataLst>
              <p:tags r:id="rId14"/>
            </p:custDataLst>
          </p:nvPr>
        </p:nvPicPr>
        <p:blipFill>
          <a:blip r:embed="rId15"/>
          <a:stretch>
            <a:fillRect/>
          </a:stretch>
        </p:blipFill>
        <p:spPr>
          <a:xfrm flipH="1">
            <a:off x="12204700" y="117475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Lst>
  </p:timing>
</p:sld>
</file>

<file path=ppt/tags/tag1.xml><?xml version="1.0" encoding="utf-8"?>
<p:tagLst xmlns:p="http://schemas.openxmlformats.org/presentationml/2006/main">
  <p:tag name="AS_UNIQUEID" val="19293"/>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AS_UNIQUEID" val="19303"/>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0.xml><?xml version="1.0" encoding="utf-8"?>
<p:tagLst xmlns:p="http://schemas.openxmlformats.org/presentationml/2006/main">
  <p:tag name="AS_UNIQUEID" val="8414"/>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1.xml><?xml version="1.0" encoding="utf-8"?>
<p:tagLst xmlns:p="http://schemas.openxmlformats.org/presentationml/2006/main">
  <p:tag name="AS_UNIQUEID" val="8415"/>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2.xml><?xml version="1.0" encoding="utf-8"?>
<p:tagLst xmlns:p="http://schemas.openxmlformats.org/presentationml/2006/main">
  <p:tag name="AS_UNIQUEID" val="841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3.xml><?xml version="1.0" encoding="utf-8"?>
<p:tagLst xmlns:p="http://schemas.openxmlformats.org/presentationml/2006/main">
  <p:tag name="AS_UNIQUEID" val="8417"/>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4.xml><?xml version="1.0" encoding="utf-8"?>
<p:tagLst xmlns:p="http://schemas.openxmlformats.org/presentationml/2006/main">
  <p:tag name="AS_UNIQUEID" val="8419"/>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5.xml><?xml version="1.0" encoding="utf-8"?>
<p:tagLst xmlns:p="http://schemas.openxmlformats.org/presentationml/2006/main">
  <p:tag name="AS_UNIQUEID" val="8420"/>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6.xml><?xml version="1.0" encoding="utf-8"?>
<p:tagLst xmlns:p="http://schemas.openxmlformats.org/presentationml/2006/main">
  <p:tag name="AS_UNIQUEID" val="842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7.xml><?xml version="1.0" encoding="utf-8"?>
<p:tagLst xmlns:p="http://schemas.openxmlformats.org/presentationml/2006/main">
  <p:tag name="AS_UNIQUEID" val="842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8.xml><?xml version="1.0" encoding="utf-8"?>
<p:tagLst xmlns:p="http://schemas.openxmlformats.org/presentationml/2006/main">
  <p:tag name="AS_UNIQUEID" val="8423"/>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9.xml><?xml version="1.0" encoding="utf-8"?>
<p:tagLst xmlns:p="http://schemas.openxmlformats.org/presentationml/2006/main">
  <p:tag name="AS_UNIQUEID" val="8425"/>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1.xml><?xml version="1.0" encoding="utf-8"?>
<p:tagLst xmlns:p="http://schemas.openxmlformats.org/presentationml/2006/main">
  <p:tag name="AS_UNIQUEID" val="19305"/>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10.xml><?xml version="1.0" encoding="utf-8"?>
<p:tagLst xmlns:p="http://schemas.openxmlformats.org/presentationml/2006/main">
  <p:tag name="AS_UNIQUEID" val="842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11.xml><?xml version="1.0" encoding="utf-8"?>
<p:tagLst xmlns:p="http://schemas.openxmlformats.org/presentationml/2006/main">
  <p:tag name="AS_UNIQUEID" val="842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12.xml><?xml version="1.0" encoding="utf-8"?>
<p:tagLst xmlns:p="http://schemas.openxmlformats.org/presentationml/2006/main">
  <p:tag name="AS_UNIQUEID" val="842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13.xml><?xml version="1.0" encoding="utf-8"?>
<p:tagLst xmlns:p="http://schemas.openxmlformats.org/presentationml/2006/main">
  <p:tag name="AS_UNIQUEID" val="842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14.xml><?xml version="1.0" encoding="utf-8"?>
<p:tagLst xmlns:p="http://schemas.openxmlformats.org/presentationml/2006/main">
  <p:tag name="AS_UNIQUEID" val="8431"/>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15.xml><?xml version="1.0" encoding="utf-8"?>
<p:tagLst xmlns:p="http://schemas.openxmlformats.org/presentationml/2006/main">
  <p:tag name="AS_UNIQUEID" val="8432"/>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16.xml><?xml version="1.0" encoding="utf-8"?>
<p:tagLst xmlns:p="http://schemas.openxmlformats.org/presentationml/2006/main">
  <p:tag name="AS_UNIQUEID" val="843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17.xml><?xml version="1.0" encoding="utf-8"?>
<p:tagLst xmlns:p="http://schemas.openxmlformats.org/presentationml/2006/main">
  <p:tag name="AS_UNIQUEID" val="843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18.xml><?xml version="1.0" encoding="utf-8"?>
<p:tagLst xmlns:p="http://schemas.openxmlformats.org/presentationml/2006/main">
  <p:tag name="AS_UNIQUEID" val="843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19.xml><?xml version="1.0" encoding="utf-8"?>
<p:tagLst xmlns:p="http://schemas.openxmlformats.org/presentationml/2006/main">
  <p:tag name="AS_UNIQUEID" val="843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2.xml><?xml version="1.0" encoding="utf-8"?>
<p:tagLst xmlns:p="http://schemas.openxmlformats.org/presentationml/2006/main">
  <p:tag name="AS_UNIQUEID" val="1930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0.xml><?xml version="1.0" encoding="utf-8"?>
<p:tagLst xmlns:p="http://schemas.openxmlformats.org/presentationml/2006/main">
  <p:tag name="AS_UNIQUEID" val="843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21.xml><?xml version="1.0" encoding="utf-8"?>
<p:tagLst xmlns:p="http://schemas.openxmlformats.org/presentationml/2006/main">
  <p:tag name="AS_UNIQUEID" val="843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22.xml><?xml version="1.0" encoding="utf-8"?>
<p:tagLst xmlns:p="http://schemas.openxmlformats.org/presentationml/2006/main">
  <p:tag name="AS_UNIQUEID" val="844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23.xml><?xml version="1.0" encoding="utf-8"?>
<p:tagLst xmlns:p="http://schemas.openxmlformats.org/presentationml/2006/main">
  <p:tag name="AS_UNIQUEID" val="844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24.xml><?xml version="1.0" encoding="utf-8"?>
<p:tagLst xmlns:p="http://schemas.openxmlformats.org/presentationml/2006/main">
  <p:tag name="AS_UNIQUEID" val="844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25.xml><?xml version="1.0" encoding="utf-8"?>
<p:tagLst xmlns:p="http://schemas.openxmlformats.org/presentationml/2006/main">
  <p:tag name="AS_UNIQUEID" val="844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26.xml><?xml version="1.0" encoding="utf-8"?>
<p:tagLst xmlns:p="http://schemas.openxmlformats.org/presentationml/2006/main">
  <p:tag name="AS_UNIQUEID" val="844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27.xml><?xml version="1.0" encoding="utf-8"?>
<p:tagLst xmlns:p="http://schemas.openxmlformats.org/presentationml/2006/main">
  <p:tag name="AS_UNIQUEID" val="844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28.xml><?xml version="1.0" encoding="utf-8"?>
<p:tagLst xmlns:p="http://schemas.openxmlformats.org/presentationml/2006/main">
  <p:tag name="AS_UNIQUEID" val="8447"/>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29.xml><?xml version="1.0" encoding="utf-8"?>
<p:tagLst xmlns:p="http://schemas.openxmlformats.org/presentationml/2006/main">
  <p:tag name="AS_UNIQUEID" val="8448"/>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3.xml><?xml version="1.0" encoding="utf-8"?>
<p:tagLst xmlns:p="http://schemas.openxmlformats.org/presentationml/2006/main">
  <p:tag name="AS_UNIQUEID" val="1930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0.xml><?xml version="1.0" encoding="utf-8"?>
<p:tagLst xmlns:p="http://schemas.openxmlformats.org/presentationml/2006/main">
  <p:tag name="AS_UNIQUEID" val="8449"/>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31.xml><?xml version="1.0" encoding="utf-8"?>
<p:tagLst xmlns:p="http://schemas.openxmlformats.org/presentationml/2006/main">
  <p:tag name="AS_UNIQUEID" val="8450"/>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32.xml><?xml version="1.0" encoding="utf-8"?>
<p:tagLst xmlns:p="http://schemas.openxmlformats.org/presentationml/2006/main">
  <p:tag name="AS_UNIQUEID" val="8452"/>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33.xml><?xml version="1.0" encoding="utf-8"?>
<p:tagLst xmlns:p="http://schemas.openxmlformats.org/presentationml/2006/main">
  <p:tag name="AS_UNIQUEID" val="8453"/>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34.xml><?xml version="1.0" encoding="utf-8"?>
<p:tagLst xmlns:p="http://schemas.openxmlformats.org/presentationml/2006/main">
  <p:tag name="AS_UNIQUEID" val="8454"/>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35.xml><?xml version="1.0" encoding="utf-8"?>
<p:tagLst xmlns:p="http://schemas.openxmlformats.org/presentationml/2006/main">
  <p:tag name="AS_UNIQUEID" val="845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36.xml><?xml version="1.0" encoding="utf-8"?>
<p:tagLst xmlns:p="http://schemas.openxmlformats.org/presentationml/2006/main">
  <p:tag name="AS_UNIQUEID" val="8457"/>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37.xml><?xml version="1.0" encoding="utf-8"?>
<p:tagLst xmlns:p="http://schemas.openxmlformats.org/presentationml/2006/main">
  <p:tag name="AS_UNIQUEID" val="845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38.xml><?xml version="1.0" encoding="utf-8"?>
<p:tagLst xmlns:p="http://schemas.openxmlformats.org/presentationml/2006/main">
  <p:tag name="AS_UNIQUEID" val="845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39.xml><?xml version="1.0" encoding="utf-8"?>
<p:tagLst xmlns:p="http://schemas.openxmlformats.org/presentationml/2006/main">
  <p:tag name="AS_UNIQUEID" val="846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4.xml><?xml version="1.0" encoding="utf-8"?>
<p:tagLst xmlns:p="http://schemas.openxmlformats.org/presentationml/2006/main">
  <p:tag name="AS_UNIQUEID" val="1930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0.xml><?xml version="1.0" encoding="utf-8"?>
<p:tagLst xmlns:p="http://schemas.openxmlformats.org/presentationml/2006/main">
  <p:tag name="AS_UNIQUEID" val="846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41.xml><?xml version="1.0" encoding="utf-8"?>
<p:tagLst xmlns:p="http://schemas.openxmlformats.org/presentationml/2006/main">
  <p:tag name="AS_UNIQUEID" val="8463"/>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42.xml><?xml version="1.0" encoding="utf-8"?>
<p:tagLst xmlns:p="http://schemas.openxmlformats.org/presentationml/2006/main">
  <p:tag name="AS_UNIQUEID" val="8464"/>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43.xml><?xml version="1.0" encoding="utf-8"?>
<p:tagLst xmlns:p="http://schemas.openxmlformats.org/presentationml/2006/main">
  <p:tag name="AS_UNIQUEID" val="846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44.xml><?xml version="1.0" encoding="utf-8"?>
<p:tagLst xmlns:p="http://schemas.openxmlformats.org/presentationml/2006/main">
  <p:tag name="AS_UNIQUEID" val="846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45.xml><?xml version="1.0" encoding="utf-8"?>
<p:tagLst xmlns:p="http://schemas.openxmlformats.org/presentationml/2006/main">
  <p:tag name="AS_UNIQUEID" val="846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46.xml><?xml version="1.0" encoding="utf-8"?>
<p:tagLst xmlns:p="http://schemas.openxmlformats.org/presentationml/2006/main">
  <p:tag name="AS_UNIQUEID" val="8469"/>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47.xml><?xml version="1.0" encoding="utf-8"?>
<p:tagLst xmlns:p="http://schemas.openxmlformats.org/presentationml/2006/main">
  <p:tag name="AS_UNIQUEID" val="8470"/>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48.xml><?xml version="1.0" encoding="utf-8"?>
<p:tagLst xmlns:p="http://schemas.openxmlformats.org/presentationml/2006/main">
  <p:tag name="AS_UNIQUEID" val="8471"/>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49.xml><?xml version="1.0" encoding="utf-8"?>
<p:tagLst xmlns:p="http://schemas.openxmlformats.org/presentationml/2006/main">
  <p:tag name="AS_UNIQUEID" val="8472"/>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5.xml><?xml version="1.0" encoding="utf-8"?>
<p:tagLst xmlns:p="http://schemas.openxmlformats.org/presentationml/2006/main">
  <p:tag name="AS_UNIQUEID" val="1930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0.xml><?xml version="1.0" encoding="utf-8"?>
<p:tagLst xmlns:p="http://schemas.openxmlformats.org/presentationml/2006/main">
  <p:tag name="AS_UNIQUEID" val="8474"/>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51.xml><?xml version="1.0" encoding="utf-8"?>
<p:tagLst xmlns:p="http://schemas.openxmlformats.org/presentationml/2006/main">
  <p:tag name="AS_UNIQUEID" val="847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52.xml><?xml version="1.0" encoding="utf-8"?>
<p:tagLst xmlns:p="http://schemas.openxmlformats.org/presentationml/2006/main">
  <p:tag name="AS_UNIQUEID" val="847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53.xml><?xml version="1.0" encoding="utf-8"?>
<p:tagLst xmlns:p="http://schemas.openxmlformats.org/presentationml/2006/main">
  <p:tag name="AS_UNIQUEID" val="847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54.xml><?xml version="1.0" encoding="utf-8"?>
<p:tagLst xmlns:p="http://schemas.openxmlformats.org/presentationml/2006/main">
  <p:tag name="AS_UNIQUEID" val="847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55.xml><?xml version="1.0" encoding="utf-8"?>
<p:tagLst xmlns:p="http://schemas.openxmlformats.org/presentationml/2006/main">
  <p:tag name="AS_UNIQUEID" val="1255"/>
</p:tagLst>
</file>

<file path=ppt/tags/tag156.xml><?xml version="1.0" encoding="utf-8"?>
<p:tagLst xmlns:p="http://schemas.openxmlformats.org/presentationml/2006/main">
  <p:tag name="AS_UNIQUEID" val="1256"/>
</p:tagLst>
</file>

<file path=ppt/tags/tag157.xml><?xml version="1.0" encoding="utf-8"?>
<p:tagLst xmlns:p="http://schemas.openxmlformats.org/presentationml/2006/main">
  <p:tag name="AS_UNIQUEID" val="1257"/>
</p:tagLst>
</file>

<file path=ppt/tags/tag158.xml><?xml version="1.0" encoding="utf-8"?>
<p:tagLst xmlns:p="http://schemas.openxmlformats.org/presentationml/2006/main">
  <p:tag name="AS_UNIQUEID" val="1258"/>
</p:tagLst>
</file>

<file path=ppt/tags/tag159.xml><?xml version="1.0" encoding="utf-8"?>
<p:tagLst xmlns:p="http://schemas.openxmlformats.org/presentationml/2006/main">
  <p:tag name="AS_UNIQUEID" val="1313"/>
</p:tagLst>
</file>

<file path=ppt/tags/tag16.xml><?xml version="1.0" encoding="utf-8"?>
<p:tagLst xmlns:p="http://schemas.openxmlformats.org/presentationml/2006/main">
  <p:tag name="AS_UNIQUEID" val="19311"/>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60.xml><?xml version="1.0" encoding="utf-8"?>
<p:tagLst xmlns:p="http://schemas.openxmlformats.org/presentationml/2006/main">
  <p:tag name="AS_UNIQUEID" val="1314"/>
</p:tagLst>
</file>

<file path=ppt/tags/tag161.xml><?xml version="1.0" encoding="utf-8"?>
<p:tagLst xmlns:p="http://schemas.openxmlformats.org/presentationml/2006/main">
  <p:tag name="AS_UNIQUEID" val="1315"/>
</p:tagLst>
</file>

<file path=ppt/tags/tag162.xml><?xml version="1.0" encoding="utf-8"?>
<p:tagLst xmlns:p="http://schemas.openxmlformats.org/presentationml/2006/main">
  <p:tag name="AS_UNIQUEID" val="1316"/>
</p:tagLst>
</file>

<file path=ppt/tags/tag163.xml><?xml version="1.0" encoding="utf-8"?>
<p:tagLst xmlns:p="http://schemas.openxmlformats.org/presentationml/2006/main">
  <p:tag name="AS_UNIQUEID" val="8482"/>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164.xml><?xml version="1.0" encoding="utf-8"?>
<p:tagLst xmlns:p="http://schemas.openxmlformats.org/presentationml/2006/main">
  <p:tag name="AS_UNIQUEID" val="8483"/>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165.xml><?xml version="1.0" encoding="utf-8"?>
<p:tagLst xmlns:p="http://schemas.openxmlformats.org/presentationml/2006/main">
  <p:tag name="AS_UNIQUEID" val="848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66.xml><?xml version="1.0" encoding="utf-8"?>
<p:tagLst xmlns:p="http://schemas.openxmlformats.org/presentationml/2006/main">
  <p:tag name="AS_UNIQUEID" val="848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67.xml><?xml version="1.0" encoding="utf-8"?>
<p:tagLst xmlns:p="http://schemas.openxmlformats.org/presentationml/2006/main">
  <p:tag name="AS_UNIQUEID" val="848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68.xml><?xml version="1.0" encoding="utf-8"?>
<p:tagLst xmlns:p="http://schemas.openxmlformats.org/presentationml/2006/main">
  <p:tag name="AS_UNIQUEID" val="8487"/>
</p:tagLst>
</file>

<file path=ppt/tags/tag169.xml><?xml version="1.0" encoding="utf-8"?>
<p:tagLst xmlns:p="http://schemas.openxmlformats.org/presentationml/2006/main">
  <p:tag name="AS_UNIQUEID" val="19383"/>
</p:tagLst>
</file>

<file path=ppt/tags/tag17.xml><?xml version="1.0" encoding="utf-8"?>
<p:tagLst xmlns:p="http://schemas.openxmlformats.org/presentationml/2006/main">
  <p:tag name="AS_UNIQUEID" val="19312"/>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0.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171.xml><?xml version="1.0" encoding="utf-8"?>
<p:tagLst xmlns:p="http://schemas.openxmlformats.org/presentationml/2006/main">
  <p:tag name="AS_UNIQUEID" val="1173"/>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72.xml><?xml version="1.0" encoding="utf-8"?>
<p:tagLst xmlns:p="http://schemas.openxmlformats.org/presentationml/2006/main">
  <p:tag name="AS_UNIQUEID" val="1174"/>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73.xml><?xml version="1.0" encoding="utf-8"?>
<p:tagLst xmlns:p="http://schemas.openxmlformats.org/presentationml/2006/main">
  <p:tag name="AS_UNIQUEID" val="1175"/>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74.xml><?xml version="1.0" encoding="utf-8"?>
<p:tagLst xmlns:p="http://schemas.openxmlformats.org/presentationml/2006/main">
  <p:tag name="AS_UNIQUEID" val="117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75.xml><?xml version="1.0" encoding="utf-8"?>
<p:tagLst xmlns:p="http://schemas.openxmlformats.org/presentationml/2006/main">
  <p:tag name="AS_UNIQUEID" val="1177"/>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76.xml><?xml version="1.0" encoding="utf-8"?>
<p:tagLst xmlns:p="http://schemas.openxmlformats.org/presentationml/2006/main">
  <p:tag name="AS_UNIQUEID" val="1179"/>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77.xml><?xml version="1.0" encoding="utf-8"?>
<p:tagLst xmlns:p="http://schemas.openxmlformats.org/presentationml/2006/main">
  <p:tag name="AS_UNIQUEID" val="1180"/>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78.xml><?xml version="1.0" encoding="utf-8"?>
<p:tagLst xmlns:p="http://schemas.openxmlformats.org/presentationml/2006/main">
  <p:tag name="AS_UNIQUEID" val="118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79.xml><?xml version="1.0" encoding="utf-8"?>
<p:tagLst xmlns:p="http://schemas.openxmlformats.org/presentationml/2006/main">
  <p:tag name="AS_UNIQUEID" val="118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8.xml><?xml version="1.0" encoding="utf-8"?>
<p:tagLst xmlns:p="http://schemas.openxmlformats.org/presentationml/2006/main">
  <p:tag name="AS_UNIQUEID" val="1931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0.xml><?xml version="1.0" encoding="utf-8"?>
<p:tagLst xmlns:p="http://schemas.openxmlformats.org/presentationml/2006/main">
  <p:tag name="AS_UNIQUEID" val="1183"/>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81.xml><?xml version="1.0" encoding="utf-8"?>
<p:tagLst xmlns:p="http://schemas.openxmlformats.org/presentationml/2006/main">
  <p:tag name="AS_UNIQUEID" val="1185"/>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82.xml><?xml version="1.0" encoding="utf-8"?>
<p:tagLst xmlns:p="http://schemas.openxmlformats.org/presentationml/2006/main">
  <p:tag name="AS_UNIQUEID" val="118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83.xml><?xml version="1.0" encoding="utf-8"?>
<p:tagLst xmlns:p="http://schemas.openxmlformats.org/presentationml/2006/main">
  <p:tag name="AS_UNIQUEID" val="118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84.xml><?xml version="1.0" encoding="utf-8"?>
<p:tagLst xmlns:p="http://schemas.openxmlformats.org/presentationml/2006/main">
  <p:tag name="AS_UNIQUEID" val="118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85.xml><?xml version="1.0" encoding="utf-8"?>
<p:tagLst xmlns:p="http://schemas.openxmlformats.org/presentationml/2006/main">
  <p:tag name="AS_UNIQUEID" val="118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86.xml><?xml version="1.0" encoding="utf-8"?>
<p:tagLst xmlns:p="http://schemas.openxmlformats.org/presentationml/2006/main">
  <p:tag name="AS_UNIQUEID" val="1191"/>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7.xml><?xml version="1.0" encoding="utf-8"?>
<p:tagLst xmlns:p="http://schemas.openxmlformats.org/presentationml/2006/main">
  <p:tag name="AS_UNIQUEID" val="1192"/>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8.xml><?xml version="1.0" encoding="utf-8"?>
<p:tagLst xmlns:p="http://schemas.openxmlformats.org/presentationml/2006/main">
  <p:tag name="AS_UNIQUEID" val="119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9.xml><?xml version="1.0" encoding="utf-8"?>
<p:tagLst xmlns:p="http://schemas.openxmlformats.org/presentationml/2006/main">
  <p:tag name="AS_UNIQUEID" val="119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xml><?xml version="1.0" encoding="utf-8"?>
<p:tagLst xmlns:p="http://schemas.openxmlformats.org/presentationml/2006/main">
  <p:tag name="AS_UNIQUEID" val="1931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0.xml><?xml version="1.0" encoding="utf-8"?>
<p:tagLst xmlns:p="http://schemas.openxmlformats.org/presentationml/2006/main">
  <p:tag name="AS_UNIQUEID" val="119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1.xml><?xml version="1.0" encoding="utf-8"?>
<p:tagLst xmlns:p="http://schemas.openxmlformats.org/presentationml/2006/main">
  <p:tag name="AS_UNIQUEID" val="119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2.xml><?xml version="1.0" encoding="utf-8"?>
<p:tagLst xmlns:p="http://schemas.openxmlformats.org/presentationml/2006/main">
  <p:tag name="AS_UNIQUEID" val="119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93.xml><?xml version="1.0" encoding="utf-8"?>
<p:tagLst xmlns:p="http://schemas.openxmlformats.org/presentationml/2006/main">
  <p:tag name="AS_UNIQUEID" val="119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94.xml><?xml version="1.0" encoding="utf-8"?>
<p:tagLst xmlns:p="http://schemas.openxmlformats.org/presentationml/2006/main">
  <p:tag name="AS_UNIQUEID" val="120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95.xml><?xml version="1.0" encoding="utf-8"?>
<p:tagLst xmlns:p="http://schemas.openxmlformats.org/presentationml/2006/main">
  <p:tag name="AS_UNIQUEID" val="120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96.xml><?xml version="1.0" encoding="utf-8"?>
<p:tagLst xmlns:p="http://schemas.openxmlformats.org/presentationml/2006/main">
  <p:tag name="AS_UNIQUEID" val="120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97.xml><?xml version="1.0" encoding="utf-8"?>
<p:tagLst xmlns:p="http://schemas.openxmlformats.org/presentationml/2006/main">
  <p:tag name="AS_UNIQUEID" val="120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98.xml><?xml version="1.0" encoding="utf-8"?>
<p:tagLst xmlns:p="http://schemas.openxmlformats.org/presentationml/2006/main">
  <p:tag name="AS_UNIQUEID" val="120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99.xml><?xml version="1.0" encoding="utf-8"?>
<p:tagLst xmlns:p="http://schemas.openxmlformats.org/presentationml/2006/main">
  <p:tag name="AS_UNIQUEID" val="120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xml><?xml version="1.0" encoding="utf-8"?>
<p:tagLst xmlns:p="http://schemas.openxmlformats.org/presentationml/2006/main">
  <p:tag name="AS_UNIQUEID" val="19294"/>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AS_UNIQUEID" val="1931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00.xml><?xml version="1.0" encoding="utf-8"?>
<p:tagLst xmlns:p="http://schemas.openxmlformats.org/presentationml/2006/main">
  <p:tag name="AS_UNIQUEID" val="1207"/>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01.xml><?xml version="1.0" encoding="utf-8"?>
<p:tagLst xmlns:p="http://schemas.openxmlformats.org/presentationml/2006/main">
  <p:tag name="AS_UNIQUEID" val="1208"/>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02.xml><?xml version="1.0" encoding="utf-8"?>
<p:tagLst xmlns:p="http://schemas.openxmlformats.org/presentationml/2006/main">
  <p:tag name="AS_UNIQUEID" val="1209"/>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03.xml><?xml version="1.0" encoding="utf-8"?>
<p:tagLst xmlns:p="http://schemas.openxmlformats.org/presentationml/2006/main">
  <p:tag name="AS_UNIQUEID" val="1210"/>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04.xml><?xml version="1.0" encoding="utf-8"?>
<p:tagLst xmlns:p="http://schemas.openxmlformats.org/presentationml/2006/main">
  <p:tag name="AS_UNIQUEID" val="1212"/>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05.xml><?xml version="1.0" encoding="utf-8"?>
<p:tagLst xmlns:p="http://schemas.openxmlformats.org/presentationml/2006/main">
  <p:tag name="AS_UNIQUEID" val="1213"/>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06.xml><?xml version="1.0" encoding="utf-8"?>
<p:tagLst xmlns:p="http://schemas.openxmlformats.org/presentationml/2006/main">
  <p:tag name="AS_UNIQUEID" val="1214"/>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07.xml><?xml version="1.0" encoding="utf-8"?>
<p:tagLst xmlns:p="http://schemas.openxmlformats.org/presentationml/2006/main">
  <p:tag name="AS_UNIQUEID" val="121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08.xml><?xml version="1.0" encoding="utf-8"?>
<p:tagLst xmlns:p="http://schemas.openxmlformats.org/presentationml/2006/main">
  <p:tag name="AS_UNIQUEID" val="1217"/>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09.xml><?xml version="1.0" encoding="utf-8"?>
<p:tagLst xmlns:p="http://schemas.openxmlformats.org/presentationml/2006/main">
  <p:tag name="AS_UNIQUEID" val="121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1.xml><?xml version="1.0" encoding="utf-8"?>
<p:tagLst xmlns:p="http://schemas.openxmlformats.org/presentationml/2006/main">
  <p:tag name="AS_UNIQUEID" val="1931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0.xml><?xml version="1.0" encoding="utf-8"?>
<p:tagLst xmlns:p="http://schemas.openxmlformats.org/presentationml/2006/main">
  <p:tag name="AS_UNIQUEID" val="121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11.xml><?xml version="1.0" encoding="utf-8"?>
<p:tagLst xmlns:p="http://schemas.openxmlformats.org/presentationml/2006/main">
  <p:tag name="AS_UNIQUEID" val="122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12.xml><?xml version="1.0" encoding="utf-8"?>
<p:tagLst xmlns:p="http://schemas.openxmlformats.org/presentationml/2006/main">
  <p:tag name="AS_UNIQUEID" val="122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13.xml><?xml version="1.0" encoding="utf-8"?>
<p:tagLst xmlns:p="http://schemas.openxmlformats.org/presentationml/2006/main">
  <p:tag name="AS_UNIQUEID" val="1223"/>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14.xml><?xml version="1.0" encoding="utf-8"?>
<p:tagLst xmlns:p="http://schemas.openxmlformats.org/presentationml/2006/main">
  <p:tag name="AS_UNIQUEID" val="1224"/>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15.xml><?xml version="1.0" encoding="utf-8"?>
<p:tagLst xmlns:p="http://schemas.openxmlformats.org/presentationml/2006/main">
  <p:tag name="AS_UNIQUEID" val="122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16.xml><?xml version="1.0" encoding="utf-8"?>
<p:tagLst xmlns:p="http://schemas.openxmlformats.org/presentationml/2006/main">
  <p:tag name="AS_UNIQUEID" val="122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17.xml><?xml version="1.0" encoding="utf-8"?>
<p:tagLst xmlns:p="http://schemas.openxmlformats.org/presentationml/2006/main">
  <p:tag name="AS_UNIQUEID" val="122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18.xml><?xml version="1.0" encoding="utf-8"?>
<p:tagLst xmlns:p="http://schemas.openxmlformats.org/presentationml/2006/main">
  <p:tag name="AS_UNIQUEID" val="1229"/>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19.xml><?xml version="1.0" encoding="utf-8"?>
<p:tagLst xmlns:p="http://schemas.openxmlformats.org/presentationml/2006/main">
  <p:tag name="AS_UNIQUEID" val="1230"/>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2.xml><?xml version="1.0" encoding="utf-8"?>
<p:tagLst xmlns:p="http://schemas.openxmlformats.org/presentationml/2006/main">
  <p:tag name="AS_UNIQUEID" val="1931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20.xml><?xml version="1.0" encoding="utf-8"?>
<p:tagLst xmlns:p="http://schemas.openxmlformats.org/presentationml/2006/main">
  <p:tag name="AS_UNIQUEID" val="1231"/>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21.xml><?xml version="1.0" encoding="utf-8"?>
<p:tagLst xmlns:p="http://schemas.openxmlformats.org/presentationml/2006/main">
  <p:tag name="AS_UNIQUEID" val="1232"/>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22.xml><?xml version="1.0" encoding="utf-8"?>
<p:tagLst xmlns:p="http://schemas.openxmlformats.org/presentationml/2006/main">
  <p:tag name="AS_UNIQUEID" val="1234"/>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23.xml><?xml version="1.0" encoding="utf-8"?>
<p:tagLst xmlns:p="http://schemas.openxmlformats.org/presentationml/2006/main">
  <p:tag name="AS_UNIQUEID" val="123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24.xml><?xml version="1.0" encoding="utf-8"?>
<p:tagLst xmlns:p="http://schemas.openxmlformats.org/presentationml/2006/main">
  <p:tag name="AS_UNIQUEID" val="123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25.xml><?xml version="1.0" encoding="utf-8"?>
<p:tagLst xmlns:p="http://schemas.openxmlformats.org/presentationml/2006/main">
  <p:tag name="AS_UNIQUEID" val="123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26.xml><?xml version="1.0" encoding="utf-8"?>
<p:tagLst xmlns:p="http://schemas.openxmlformats.org/presentationml/2006/main">
  <p:tag name="AS_UNIQUEID" val="123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27.xml><?xml version="1.0" encoding="utf-8"?>
<p:tagLst xmlns:p="http://schemas.openxmlformats.org/presentationml/2006/main">
  <p:tag name="AS_UNIQUEID" val="1240"/>
</p:tagLst>
</file>

<file path=ppt/tags/tag228.xml><?xml version="1.0" encoding="utf-8"?>
<p:tagLst xmlns:p="http://schemas.openxmlformats.org/presentationml/2006/main">
  <p:tag name="AS_UNIQUEID" val="1241"/>
</p:tagLst>
</file>

<file path=ppt/tags/tag229.xml><?xml version="1.0" encoding="utf-8"?>
<p:tagLst xmlns:p="http://schemas.openxmlformats.org/presentationml/2006/main">
  <p:tag name="AS_UNIQUEID" val="1242"/>
</p:tagLst>
</file>

<file path=ppt/tags/tag23.xml><?xml version="1.0" encoding="utf-8"?>
<p:tagLst xmlns:p="http://schemas.openxmlformats.org/presentationml/2006/main">
  <p:tag name="AS_UNIQUEID" val="1931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0.xml><?xml version="1.0" encoding="utf-8"?>
<p:tagLst xmlns:p="http://schemas.openxmlformats.org/presentationml/2006/main">
  <p:tag name="AS_UNIQUEID" val="1243"/>
</p:tagLst>
</file>

<file path=ppt/tags/tag231.xml><?xml version="1.0" encoding="utf-8"?>
<p:tagLst xmlns:p="http://schemas.openxmlformats.org/presentationml/2006/main">
  <p:tag name="AS_UNIQUEID" val="1245"/>
</p:tagLst>
</file>

<file path=ppt/tags/tag232.xml><?xml version="1.0" encoding="utf-8"?>
<p:tagLst xmlns:p="http://schemas.openxmlformats.org/presentationml/2006/main">
  <p:tag name="AS_UNIQUEID" val="1246"/>
</p:tagLst>
</file>

<file path=ppt/tags/tag233.xml><?xml version="1.0" encoding="utf-8"?>
<p:tagLst xmlns:p="http://schemas.openxmlformats.org/presentationml/2006/main">
  <p:tag name="AS_UNIQUEID" val="1247"/>
</p:tagLst>
</file>

<file path=ppt/tags/tag234.xml><?xml version="1.0" encoding="utf-8"?>
<p:tagLst xmlns:p="http://schemas.openxmlformats.org/presentationml/2006/main">
  <p:tag name="AS_UNIQUEID" val="1248"/>
</p:tagLst>
</file>

<file path=ppt/tags/tag235.xml><?xml version="1.0" encoding="utf-8"?>
<p:tagLst xmlns:p="http://schemas.openxmlformats.org/presentationml/2006/main">
  <p:tag name="AS_UNIQUEID" val="1250"/>
</p:tagLst>
</file>

<file path=ppt/tags/tag236.xml><?xml version="1.0" encoding="utf-8"?>
<p:tagLst xmlns:p="http://schemas.openxmlformats.org/presentationml/2006/main">
  <p:tag name="AS_UNIQUEID" val="1251"/>
</p:tagLst>
</file>

<file path=ppt/tags/tag237.xml><?xml version="1.0" encoding="utf-8"?>
<p:tagLst xmlns:p="http://schemas.openxmlformats.org/presentationml/2006/main">
  <p:tag name="AS_UNIQUEID" val="1252"/>
</p:tagLst>
</file>

<file path=ppt/tags/tag238.xml><?xml version="1.0" encoding="utf-8"?>
<p:tagLst xmlns:p="http://schemas.openxmlformats.org/presentationml/2006/main">
  <p:tag name="AS_UNIQUEID" val="1253"/>
</p:tagLst>
</file>

<file path=ppt/tags/tag239.xml><?xml version="1.0" encoding="utf-8"?>
<p:tagLst xmlns:p="http://schemas.openxmlformats.org/presentationml/2006/main">
  <p:tag name="AS_UNIQUEID" val="1255"/>
</p:tagLst>
</file>

<file path=ppt/tags/tag24.xml><?xml version="1.0" encoding="utf-8"?>
<p:tagLst xmlns:p="http://schemas.openxmlformats.org/presentationml/2006/main">
  <p:tag name="AS_UNIQUEID" val="1932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0.xml><?xml version="1.0" encoding="utf-8"?>
<p:tagLst xmlns:p="http://schemas.openxmlformats.org/presentationml/2006/main">
  <p:tag name="AS_UNIQUEID" val="1256"/>
</p:tagLst>
</file>

<file path=ppt/tags/tag241.xml><?xml version="1.0" encoding="utf-8"?>
<p:tagLst xmlns:p="http://schemas.openxmlformats.org/presentationml/2006/main">
  <p:tag name="AS_UNIQUEID" val="1257"/>
</p:tagLst>
</file>

<file path=ppt/tags/tag242.xml><?xml version="1.0" encoding="utf-8"?>
<p:tagLst xmlns:p="http://schemas.openxmlformats.org/presentationml/2006/main">
  <p:tag name="AS_UNIQUEID" val="1258"/>
</p:tagLst>
</file>

<file path=ppt/tags/tag243.xml><?xml version="1.0" encoding="utf-8"?>
<p:tagLst xmlns:p="http://schemas.openxmlformats.org/presentationml/2006/main">
  <p:tag name="AS_UNIQUEID" val="1260"/>
</p:tagLst>
</file>

<file path=ppt/tags/tag244.xml><?xml version="1.0" encoding="utf-8"?>
<p:tagLst xmlns:p="http://schemas.openxmlformats.org/presentationml/2006/main">
  <p:tag name="AS_UNIQUEID" val="1261"/>
</p:tagLst>
</file>

<file path=ppt/tags/tag245.xml><?xml version="1.0" encoding="utf-8"?>
<p:tagLst xmlns:p="http://schemas.openxmlformats.org/presentationml/2006/main">
  <p:tag name="AS_UNIQUEID" val="1262"/>
</p:tagLst>
</file>

<file path=ppt/tags/tag246.xml><?xml version="1.0" encoding="utf-8"?>
<p:tagLst xmlns:p="http://schemas.openxmlformats.org/presentationml/2006/main">
  <p:tag name="AS_UNIQUEID" val="1263"/>
</p:tagLst>
</file>

<file path=ppt/tags/tag247.xml><?xml version="1.0" encoding="utf-8"?>
<p:tagLst xmlns:p="http://schemas.openxmlformats.org/presentationml/2006/main">
  <p:tag name="AS_UNIQUEID" val="1265"/>
</p:tagLst>
</file>

<file path=ppt/tags/tag248.xml><?xml version="1.0" encoding="utf-8"?>
<p:tagLst xmlns:p="http://schemas.openxmlformats.org/presentationml/2006/main">
  <p:tag name="AS_UNIQUEID" val="1266"/>
</p:tagLst>
</file>

<file path=ppt/tags/tag249.xml><?xml version="1.0" encoding="utf-8"?>
<p:tagLst xmlns:p="http://schemas.openxmlformats.org/presentationml/2006/main">
  <p:tag name="AS_UNIQUEID" val="1267"/>
</p:tagLst>
</file>

<file path=ppt/tags/tag25.xml><?xml version="1.0" encoding="utf-8"?>
<p:tagLst xmlns:p="http://schemas.openxmlformats.org/presentationml/2006/main">
  <p:tag name="AS_UNIQUEID" val="1932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0.xml><?xml version="1.0" encoding="utf-8"?>
<p:tagLst xmlns:p="http://schemas.openxmlformats.org/presentationml/2006/main">
  <p:tag name="AS_UNIQUEID" val="1268"/>
</p:tagLst>
</file>

<file path=ppt/tags/tag251.xml><?xml version="1.0" encoding="utf-8"?>
<p:tagLst xmlns:p="http://schemas.openxmlformats.org/presentationml/2006/main">
  <p:tag name="AS_UNIQUEID" val="1270"/>
</p:tagLst>
</file>

<file path=ppt/tags/tag252.xml><?xml version="1.0" encoding="utf-8"?>
<p:tagLst xmlns:p="http://schemas.openxmlformats.org/presentationml/2006/main">
  <p:tag name="AS_UNIQUEID" val="1271"/>
</p:tagLst>
</file>

<file path=ppt/tags/tag253.xml><?xml version="1.0" encoding="utf-8"?>
<p:tagLst xmlns:p="http://schemas.openxmlformats.org/presentationml/2006/main">
  <p:tag name="AS_UNIQUEID" val="1272"/>
</p:tagLst>
</file>

<file path=ppt/tags/tag254.xml><?xml version="1.0" encoding="utf-8"?>
<p:tagLst xmlns:p="http://schemas.openxmlformats.org/presentationml/2006/main">
  <p:tag name="AS_UNIQUEID" val="1273"/>
</p:tagLst>
</file>

<file path=ppt/tags/tag255.xml><?xml version="1.0" encoding="utf-8"?>
<p:tagLst xmlns:p="http://schemas.openxmlformats.org/presentationml/2006/main">
  <p:tag name="AS_UNIQUEID" val="1275"/>
</p:tagLst>
</file>

<file path=ppt/tags/tag256.xml><?xml version="1.0" encoding="utf-8"?>
<p:tagLst xmlns:p="http://schemas.openxmlformats.org/presentationml/2006/main">
  <p:tag name="AS_UNIQUEID" val="1276"/>
</p:tagLst>
</file>

<file path=ppt/tags/tag257.xml><?xml version="1.0" encoding="utf-8"?>
<p:tagLst xmlns:p="http://schemas.openxmlformats.org/presentationml/2006/main">
  <p:tag name="AS_UNIQUEID" val="1277"/>
</p:tagLst>
</file>

<file path=ppt/tags/tag258.xml><?xml version="1.0" encoding="utf-8"?>
<p:tagLst xmlns:p="http://schemas.openxmlformats.org/presentationml/2006/main">
  <p:tag name="AS_UNIQUEID" val="1278"/>
</p:tagLst>
</file>

<file path=ppt/tags/tag259.xml><?xml version="1.0" encoding="utf-8"?>
<p:tagLst xmlns:p="http://schemas.openxmlformats.org/presentationml/2006/main">
  <p:tag name="AS_UNIQUEID" val="1280"/>
</p:tagLst>
</file>

<file path=ppt/tags/tag26.xml><?xml version="1.0" encoding="utf-8"?>
<p:tagLst xmlns:p="http://schemas.openxmlformats.org/presentationml/2006/main">
  <p:tag name="AS_UNIQUEID" val="1932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0.xml><?xml version="1.0" encoding="utf-8"?>
<p:tagLst xmlns:p="http://schemas.openxmlformats.org/presentationml/2006/main">
  <p:tag name="AS_UNIQUEID" val="1281"/>
</p:tagLst>
</file>

<file path=ppt/tags/tag261.xml><?xml version="1.0" encoding="utf-8"?>
<p:tagLst xmlns:p="http://schemas.openxmlformats.org/presentationml/2006/main">
  <p:tag name="AS_UNIQUEID" val="1282"/>
</p:tagLst>
</file>

<file path=ppt/tags/tag262.xml><?xml version="1.0" encoding="utf-8"?>
<p:tagLst xmlns:p="http://schemas.openxmlformats.org/presentationml/2006/main">
  <p:tag name="AS_UNIQUEID" val="1283"/>
</p:tagLst>
</file>

<file path=ppt/tags/tag263.xml><?xml version="1.0" encoding="utf-8"?>
<p:tagLst xmlns:p="http://schemas.openxmlformats.org/presentationml/2006/main">
  <p:tag name="AS_UNIQUEID" val="1285"/>
</p:tagLst>
</file>

<file path=ppt/tags/tag264.xml><?xml version="1.0" encoding="utf-8"?>
<p:tagLst xmlns:p="http://schemas.openxmlformats.org/presentationml/2006/main">
  <p:tag name="AS_UNIQUEID" val="1286"/>
</p:tagLst>
</file>

<file path=ppt/tags/tag265.xml><?xml version="1.0" encoding="utf-8"?>
<p:tagLst xmlns:p="http://schemas.openxmlformats.org/presentationml/2006/main">
  <p:tag name="AS_UNIQUEID" val="1287"/>
</p:tagLst>
</file>

<file path=ppt/tags/tag266.xml><?xml version="1.0" encoding="utf-8"?>
<p:tagLst xmlns:p="http://schemas.openxmlformats.org/presentationml/2006/main">
  <p:tag name="AS_UNIQUEID" val="1288"/>
</p:tagLst>
</file>

<file path=ppt/tags/tag267.xml><?xml version="1.0" encoding="utf-8"?>
<p:tagLst xmlns:p="http://schemas.openxmlformats.org/presentationml/2006/main">
  <p:tag name="AS_UNIQUEID" val="1290"/>
</p:tagLst>
</file>

<file path=ppt/tags/tag268.xml><?xml version="1.0" encoding="utf-8"?>
<p:tagLst xmlns:p="http://schemas.openxmlformats.org/presentationml/2006/main">
  <p:tag name="AS_UNIQUEID" val="1291"/>
</p:tagLst>
</file>

<file path=ppt/tags/tag269.xml><?xml version="1.0" encoding="utf-8"?>
<p:tagLst xmlns:p="http://schemas.openxmlformats.org/presentationml/2006/main">
  <p:tag name="AS_UNIQUEID" val="1292"/>
</p:tagLst>
</file>

<file path=ppt/tags/tag27.xml><?xml version="1.0" encoding="utf-8"?>
<p:tagLst xmlns:p="http://schemas.openxmlformats.org/presentationml/2006/main">
  <p:tag name="AS_UNIQUEID" val="1932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0.xml><?xml version="1.0" encoding="utf-8"?>
<p:tagLst xmlns:p="http://schemas.openxmlformats.org/presentationml/2006/main">
  <p:tag name="AS_UNIQUEID" val="1293"/>
</p:tagLst>
</file>

<file path=ppt/tags/tag271.xml><?xml version="1.0" encoding="utf-8"?>
<p:tagLst xmlns:p="http://schemas.openxmlformats.org/presentationml/2006/main">
  <p:tag name="AS_UNIQUEID" val="1295"/>
</p:tagLst>
</file>

<file path=ppt/tags/tag272.xml><?xml version="1.0" encoding="utf-8"?>
<p:tagLst xmlns:p="http://schemas.openxmlformats.org/presentationml/2006/main">
  <p:tag name="AS_UNIQUEID" val="1296"/>
</p:tagLst>
</file>

<file path=ppt/tags/tag273.xml><?xml version="1.0" encoding="utf-8"?>
<p:tagLst xmlns:p="http://schemas.openxmlformats.org/presentationml/2006/main">
  <p:tag name="AS_UNIQUEID" val="1297"/>
</p:tagLst>
</file>

<file path=ppt/tags/tag274.xml><?xml version="1.0" encoding="utf-8"?>
<p:tagLst xmlns:p="http://schemas.openxmlformats.org/presentationml/2006/main">
  <p:tag name="AS_UNIQUEID" val="1298"/>
</p:tagLst>
</file>

<file path=ppt/tags/tag275.xml><?xml version="1.0" encoding="utf-8"?>
<p:tagLst xmlns:p="http://schemas.openxmlformats.org/presentationml/2006/main">
  <p:tag name="AS_UNIQUEID" val="1300"/>
</p:tagLst>
</file>

<file path=ppt/tags/tag276.xml><?xml version="1.0" encoding="utf-8"?>
<p:tagLst xmlns:p="http://schemas.openxmlformats.org/presentationml/2006/main">
  <p:tag name="AS_UNIQUEID" val="1301"/>
</p:tagLst>
</file>

<file path=ppt/tags/tag277.xml><?xml version="1.0" encoding="utf-8"?>
<p:tagLst xmlns:p="http://schemas.openxmlformats.org/presentationml/2006/main">
  <p:tag name="AS_UNIQUEID" val="1302"/>
</p:tagLst>
</file>

<file path=ppt/tags/tag278.xml><?xml version="1.0" encoding="utf-8"?>
<p:tagLst xmlns:p="http://schemas.openxmlformats.org/presentationml/2006/main">
  <p:tag name="AS_UNIQUEID" val="1303"/>
</p:tagLst>
</file>

<file path=ppt/tags/tag279.xml><?xml version="1.0" encoding="utf-8"?>
<p:tagLst xmlns:p="http://schemas.openxmlformats.org/presentationml/2006/main">
  <p:tag name="AS_UNIQUEID" val="1305"/>
</p:tagLst>
</file>

<file path=ppt/tags/tag28.xml><?xml version="1.0" encoding="utf-8"?>
<p:tagLst xmlns:p="http://schemas.openxmlformats.org/presentationml/2006/main">
  <p:tag name="AS_UNIQUEID" val="1932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0.xml><?xml version="1.0" encoding="utf-8"?>
<p:tagLst xmlns:p="http://schemas.openxmlformats.org/presentationml/2006/main">
  <p:tag name="AS_UNIQUEID" val="1306"/>
</p:tagLst>
</file>

<file path=ppt/tags/tag281.xml><?xml version="1.0" encoding="utf-8"?>
<p:tagLst xmlns:p="http://schemas.openxmlformats.org/presentationml/2006/main">
  <p:tag name="AS_UNIQUEID" val="1307"/>
</p:tagLst>
</file>

<file path=ppt/tags/tag282.xml><?xml version="1.0" encoding="utf-8"?>
<p:tagLst xmlns:p="http://schemas.openxmlformats.org/presentationml/2006/main">
  <p:tag name="AS_UNIQUEID" val="1308"/>
</p:tagLst>
</file>

<file path=ppt/tags/tag283.xml><?xml version="1.0" encoding="utf-8"?>
<p:tagLst xmlns:p="http://schemas.openxmlformats.org/presentationml/2006/main">
  <p:tag name="AS_UNIQUEID" val="1310"/>
</p:tagLst>
</file>

<file path=ppt/tags/tag284.xml><?xml version="1.0" encoding="utf-8"?>
<p:tagLst xmlns:p="http://schemas.openxmlformats.org/presentationml/2006/main">
  <p:tag name="AS_UNIQUEID" val="1311"/>
</p:tagLst>
</file>

<file path=ppt/tags/tag285.xml><?xml version="1.0" encoding="utf-8"?>
<p:tagLst xmlns:p="http://schemas.openxmlformats.org/presentationml/2006/main">
  <p:tag name="AS_UNIQUEID" val="1312"/>
</p:tagLst>
</file>

<file path=ppt/tags/tag286.xml><?xml version="1.0" encoding="utf-8"?>
<p:tagLst xmlns:p="http://schemas.openxmlformats.org/presentationml/2006/main">
  <p:tag name="AS_UNIQUEID" val="1313"/>
</p:tagLst>
</file>

<file path=ppt/tags/tag287.xml><?xml version="1.0" encoding="utf-8"?>
<p:tagLst xmlns:p="http://schemas.openxmlformats.org/presentationml/2006/main">
  <p:tag name="AS_UNIQUEID" val="1315"/>
</p:tagLst>
</file>

<file path=ppt/tags/tag288.xml><?xml version="1.0" encoding="utf-8"?>
<p:tagLst xmlns:p="http://schemas.openxmlformats.org/presentationml/2006/main">
  <p:tag name="AS_UNIQUEID" val="1316"/>
</p:tagLst>
</file>

<file path=ppt/tags/tag289.xml><?xml version="1.0" encoding="utf-8"?>
<p:tagLst xmlns:p="http://schemas.openxmlformats.org/presentationml/2006/main">
  <p:tag name="AS_UNIQUEID" val="1317"/>
</p:tagLst>
</file>

<file path=ppt/tags/tag29.xml><?xml version="1.0" encoding="utf-8"?>
<p:tagLst xmlns:p="http://schemas.openxmlformats.org/presentationml/2006/main">
  <p:tag name="AS_UNIQUEID" val="1932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0.xml><?xml version="1.0" encoding="utf-8"?>
<p:tagLst xmlns:p="http://schemas.openxmlformats.org/presentationml/2006/main">
  <p:tag name="AS_UNIQUEID" val="1318"/>
</p:tagLst>
</file>

<file path=ppt/tags/tag291.xml><?xml version="1.0" encoding="utf-8"?>
<p:tagLst xmlns:p="http://schemas.openxmlformats.org/presentationml/2006/main">
  <p:tag name="AS_UNIQUEID" val="1320"/>
</p:tagLst>
</file>

<file path=ppt/tags/tag292.xml><?xml version="1.0" encoding="utf-8"?>
<p:tagLst xmlns:p="http://schemas.openxmlformats.org/presentationml/2006/main">
  <p:tag name="AS_UNIQUEID" val="1321"/>
</p:tagLst>
</file>

<file path=ppt/tags/tag293.xml><?xml version="1.0" encoding="utf-8"?>
<p:tagLst xmlns:p="http://schemas.openxmlformats.org/presentationml/2006/main">
  <p:tag name="AS_UNIQUEID" val="1322"/>
</p:tagLst>
</file>

<file path=ppt/tags/tag294.xml><?xml version="1.0" encoding="utf-8"?>
<p:tagLst xmlns:p="http://schemas.openxmlformats.org/presentationml/2006/main">
  <p:tag name="AS_UNIQUEID" val="1323"/>
</p:tagLst>
</file>

<file path=ppt/tags/tag295.xml><?xml version="1.0" encoding="utf-8"?>
<p:tagLst xmlns:p="http://schemas.openxmlformats.org/presentationml/2006/main">
  <p:tag name="AS_UNIQUEID" val="1325"/>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296.xml><?xml version="1.0" encoding="utf-8"?>
<p:tagLst xmlns:p="http://schemas.openxmlformats.org/presentationml/2006/main">
  <p:tag name="AS_UNIQUEID" val="1326"/>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297.xml><?xml version="1.0" encoding="utf-8"?>
<p:tagLst xmlns:p="http://schemas.openxmlformats.org/presentationml/2006/main">
  <p:tag name="AS_UNIQUEID" val="132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98.xml><?xml version="1.0" encoding="utf-8"?>
<p:tagLst xmlns:p="http://schemas.openxmlformats.org/presentationml/2006/main">
  <p:tag name="AS_UNIQUEID" val="132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99.xml><?xml version="1.0" encoding="utf-8"?>
<p:tagLst xmlns:p="http://schemas.openxmlformats.org/presentationml/2006/main">
  <p:tag name="AS_UNIQUEID" val="1329"/>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3.xml><?xml version="1.0" encoding="utf-8"?>
<p:tagLst xmlns:p="http://schemas.openxmlformats.org/presentationml/2006/main">
  <p:tag name="AS_UNIQUEID" val="19295"/>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AS_UNIQUEID" val="19327"/>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00.xml><?xml version="1.0" encoding="utf-8"?>
<p:tagLst xmlns:p="http://schemas.openxmlformats.org/presentationml/2006/main">
  <p:tag name="AS_UNIQUEID" val="2210"/>
</p:tagLst>
</file>

<file path=ppt/tags/tag301.xml><?xml version="1.0" encoding="utf-8"?>
<p:tagLst xmlns:p="http://schemas.openxmlformats.org/presentationml/2006/main">
  <p:tag name="AS_UNIQUEID" val="7586"/>
</p:tagLst>
</file>

<file path=ppt/tags/tag302.xml><?xml version="1.0" encoding="utf-8"?>
<p:tagLst xmlns:p="http://schemas.openxmlformats.org/presentationml/2006/main">
  <p:tag name="AS_UNIQUEID" val="7821"/>
</p:tagLst>
</file>

<file path=ppt/tags/tag303.xml><?xml version="1.0" encoding="utf-8"?>
<p:tagLst xmlns:p="http://schemas.openxmlformats.org/presentationml/2006/main">
  <p:tag name="AS_UNIQUEID" val="19413"/>
</p:tagLst>
</file>

<file path=ppt/tags/tag304.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305.xml><?xml version="1.0" encoding="utf-8"?>
<p:tagLst xmlns:p="http://schemas.openxmlformats.org/presentationml/2006/main">
  <p:tag name="AS_UNIQUEID" val="1173"/>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6.xml><?xml version="1.0" encoding="utf-8"?>
<p:tagLst xmlns:p="http://schemas.openxmlformats.org/presentationml/2006/main">
  <p:tag name="AS_UNIQUEID" val="1174"/>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7.xml><?xml version="1.0" encoding="utf-8"?>
<p:tagLst xmlns:p="http://schemas.openxmlformats.org/presentationml/2006/main">
  <p:tag name="AS_UNIQUEID" val="1175"/>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8.xml><?xml version="1.0" encoding="utf-8"?>
<p:tagLst xmlns:p="http://schemas.openxmlformats.org/presentationml/2006/main">
  <p:tag name="AS_UNIQUEID" val="117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9.xml><?xml version="1.0" encoding="utf-8"?>
<p:tagLst xmlns:p="http://schemas.openxmlformats.org/presentationml/2006/main">
  <p:tag name="AS_UNIQUEID" val="1177"/>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1.xml><?xml version="1.0" encoding="utf-8"?>
<p:tagLst xmlns:p="http://schemas.openxmlformats.org/presentationml/2006/main">
  <p:tag name="AS_UNIQUEID" val="19328"/>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0.xml><?xml version="1.0" encoding="utf-8"?>
<p:tagLst xmlns:p="http://schemas.openxmlformats.org/presentationml/2006/main">
  <p:tag name="AS_UNIQUEID" val="1179"/>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311.xml><?xml version="1.0" encoding="utf-8"?>
<p:tagLst xmlns:p="http://schemas.openxmlformats.org/presentationml/2006/main">
  <p:tag name="AS_UNIQUEID" val="1180"/>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312.xml><?xml version="1.0" encoding="utf-8"?>
<p:tagLst xmlns:p="http://schemas.openxmlformats.org/presentationml/2006/main">
  <p:tag name="AS_UNIQUEID" val="118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313.xml><?xml version="1.0" encoding="utf-8"?>
<p:tagLst xmlns:p="http://schemas.openxmlformats.org/presentationml/2006/main">
  <p:tag name="AS_UNIQUEID" val="118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314.xml><?xml version="1.0" encoding="utf-8"?>
<p:tagLst xmlns:p="http://schemas.openxmlformats.org/presentationml/2006/main">
  <p:tag name="AS_UNIQUEID" val="1183"/>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315.xml><?xml version="1.0" encoding="utf-8"?>
<p:tagLst xmlns:p="http://schemas.openxmlformats.org/presentationml/2006/main">
  <p:tag name="AS_UNIQUEID" val="1185"/>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16.xml><?xml version="1.0" encoding="utf-8"?>
<p:tagLst xmlns:p="http://schemas.openxmlformats.org/presentationml/2006/main">
  <p:tag name="AS_UNIQUEID" val="118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17.xml><?xml version="1.0" encoding="utf-8"?>
<p:tagLst xmlns:p="http://schemas.openxmlformats.org/presentationml/2006/main">
  <p:tag name="AS_UNIQUEID" val="118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18.xml><?xml version="1.0" encoding="utf-8"?>
<p:tagLst xmlns:p="http://schemas.openxmlformats.org/presentationml/2006/main">
  <p:tag name="AS_UNIQUEID" val="118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19.xml><?xml version="1.0" encoding="utf-8"?>
<p:tagLst xmlns:p="http://schemas.openxmlformats.org/presentationml/2006/main">
  <p:tag name="AS_UNIQUEID" val="118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2.xml><?xml version="1.0" encoding="utf-8"?>
<p:tagLst xmlns:p="http://schemas.openxmlformats.org/presentationml/2006/main">
  <p:tag name="AS_UNIQUEID" val="19329"/>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0.xml><?xml version="1.0" encoding="utf-8"?>
<p:tagLst xmlns:p="http://schemas.openxmlformats.org/presentationml/2006/main">
  <p:tag name="AS_UNIQUEID" val="1191"/>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21.xml><?xml version="1.0" encoding="utf-8"?>
<p:tagLst xmlns:p="http://schemas.openxmlformats.org/presentationml/2006/main">
  <p:tag name="AS_UNIQUEID" val="1192"/>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22.xml><?xml version="1.0" encoding="utf-8"?>
<p:tagLst xmlns:p="http://schemas.openxmlformats.org/presentationml/2006/main">
  <p:tag name="AS_UNIQUEID" val="119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23.xml><?xml version="1.0" encoding="utf-8"?>
<p:tagLst xmlns:p="http://schemas.openxmlformats.org/presentationml/2006/main">
  <p:tag name="AS_UNIQUEID" val="119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24.xml><?xml version="1.0" encoding="utf-8"?>
<p:tagLst xmlns:p="http://schemas.openxmlformats.org/presentationml/2006/main">
  <p:tag name="AS_UNIQUEID" val="119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25.xml><?xml version="1.0" encoding="utf-8"?>
<p:tagLst xmlns:p="http://schemas.openxmlformats.org/presentationml/2006/main">
  <p:tag name="AS_UNIQUEID" val="119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26.xml><?xml version="1.0" encoding="utf-8"?>
<p:tagLst xmlns:p="http://schemas.openxmlformats.org/presentationml/2006/main">
  <p:tag name="AS_UNIQUEID" val="119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27.xml><?xml version="1.0" encoding="utf-8"?>
<p:tagLst xmlns:p="http://schemas.openxmlformats.org/presentationml/2006/main">
  <p:tag name="AS_UNIQUEID" val="119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28.xml><?xml version="1.0" encoding="utf-8"?>
<p:tagLst xmlns:p="http://schemas.openxmlformats.org/presentationml/2006/main">
  <p:tag name="AS_UNIQUEID" val="120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29.xml><?xml version="1.0" encoding="utf-8"?>
<p:tagLst xmlns:p="http://schemas.openxmlformats.org/presentationml/2006/main">
  <p:tag name="AS_UNIQUEID" val="120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xml><?xml version="1.0" encoding="utf-8"?>
<p:tagLst xmlns:p="http://schemas.openxmlformats.org/presentationml/2006/main">
  <p:tag name="AS_UNIQUEID" val="19330"/>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0.xml><?xml version="1.0" encoding="utf-8"?>
<p:tagLst xmlns:p="http://schemas.openxmlformats.org/presentationml/2006/main">
  <p:tag name="AS_UNIQUEID" val="120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1.xml><?xml version="1.0" encoding="utf-8"?>
<p:tagLst xmlns:p="http://schemas.openxmlformats.org/presentationml/2006/main">
  <p:tag name="AS_UNIQUEID" val="120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2.xml><?xml version="1.0" encoding="utf-8"?>
<p:tagLst xmlns:p="http://schemas.openxmlformats.org/presentationml/2006/main">
  <p:tag name="AS_UNIQUEID" val="120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3.xml><?xml version="1.0" encoding="utf-8"?>
<p:tagLst xmlns:p="http://schemas.openxmlformats.org/presentationml/2006/main">
  <p:tag name="AS_UNIQUEID" val="120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4.xml><?xml version="1.0" encoding="utf-8"?>
<p:tagLst xmlns:p="http://schemas.openxmlformats.org/presentationml/2006/main">
  <p:tag name="AS_UNIQUEID" val="1207"/>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5.xml><?xml version="1.0" encoding="utf-8"?>
<p:tagLst xmlns:p="http://schemas.openxmlformats.org/presentationml/2006/main">
  <p:tag name="AS_UNIQUEID" val="1208"/>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6.xml><?xml version="1.0" encoding="utf-8"?>
<p:tagLst xmlns:p="http://schemas.openxmlformats.org/presentationml/2006/main">
  <p:tag name="AS_UNIQUEID" val="1209"/>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7.xml><?xml version="1.0" encoding="utf-8"?>
<p:tagLst xmlns:p="http://schemas.openxmlformats.org/presentationml/2006/main">
  <p:tag name="AS_UNIQUEID" val="1210"/>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8.xml><?xml version="1.0" encoding="utf-8"?>
<p:tagLst xmlns:p="http://schemas.openxmlformats.org/presentationml/2006/main">
  <p:tag name="AS_UNIQUEID" val="1212"/>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39.xml><?xml version="1.0" encoding="utf-8"?>
<p:tagLst xmlns:p="http://schemas.openxmlformats.org/presentationml/2006/main">
  <p:tag name="AS_UNIQUEID" val="1213"/>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4.xml><?xml version="1.0" encoding="utf-8"?>
<p:tagLst xmlns:p="http://schemas.openxmlformats.org/presentationml/2006/main">
  <p:tag name="AS_UNIQUEID" val="19332"/>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40.xml><?xml version="1.0" encoding="utf-8"?>
<p:tagLst xmlns:p="http://schemas.openxmlformats.org/presentationml/2006/main">
  <p:tag name="AS_UNIQUEID" val="1214"/>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41.xml><?xml version="1.0" encoding="utf-8"?>
<p:tagLst xmlns:p="http://schemas.openxmlformats.org/presentationml/2006/main">
  <p:tag name="AS_UNIQUEID" val="121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42.xml><?xml version="1.0" encoding="utf-8"?>
<p:tagLst xmlns:p="http://schemas.openxmlformats.org/presentationml/2006/main">
  <p:tag name="AS_UNIQUEID" val="1217"/>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43.xml><?xml version="1.0" encoding="utf-8"?>
<p:tagLst xmlns:p="http://schemas.openxmlformats.org/presentationml/2006/main">
  <p:tag name="AS_UNIQUEID" val="121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44.xml><?xml version="1.0" encoding="utf-8"?>
<p:tagLst xmlns:p="http://schemas.openxmlformats.org/presentationml/2006/main">
  <p:tag name="AS_UNIQUEID" val="121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45.xml><?xml version="1.0" encoding="utf-8"?>
<p:tagLst xmlns:p="http://schemas.openxmlformats.org/presentationml/2006/main">
  <p:tag name="AS_UNIQUEID" val="122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46.xml><?xml version="1.0" encoding="utf-8"?>
<p:tagLst xmlns:p="http://schemas.openxmlformats.org/presentationml/2006/main">
  <p:tag name="AS_UNIQUEID" val="122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47.xml><?xml version="1.0" encoding="utf-8"?>
<p:tagLst xmlns:p="http://schemas.openxmlformats.org/presentationml/2006/main">
  <p:tag name="AS_UNIQUEID" val="1223"/>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348.xml><?xml version="1.0" encoding="utf-8"?>
<p:tagLst xmlns:p="http://schemas.openxmlformats.org/presentationml/2006/main">
  <p:tag name="AS_UNIQUEID" val="1224"/>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349.xml><?xml version="1.0" encoding="utf-8"?>
<p:tagLst xmlns:p="http://schemas.openxmlformats.org/presentationml/2006/main">
  <p:tag name="AS_UNIQUEID" val="122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35.xml><?xml version="1.0" encoding="utf-8"?>
<p:tagLst xmlns:p="http://schemas.openxmlformats.org/presentationml/2006/main">
  <p:tag name="AS_UNIQUEID" val="19333"/>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50.xml><?xml version="1.0" encoding="utf-8"?>
<p:tagLst xmlns:p="http://schemas.openxmlformats.org/presentationml/2006/main">
  <p:tag name="AS_UNIQUEID" val="122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351.xml><?xml version="1.0" encoding="utf-8"?>
<p:tagLst xmlns:p="http://schemas.openxmlformats.org/presentationml/2006/main">
  <p:tag name="AS_UNIQUEID" val="122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352.xml><?xml version="1.0" encoding="utf-8"?>
<p:tagLst xmlns:p="http://schemas.openxmlformats.org/presentationml/2006/main">
  <p:tag name="AS_UNIQUEID" val="1229"/>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353.xml><?xml version="1.0" encoding="utf-8"?>
<p:tagLst xmlns:p="http://schemas.openxmlformats.org/presentationml/2006/main">
  <p:tag name="AS_UNIQUEID" val="1230"/>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354.xml><?xml version="1.0" encoding="utf-8"?>
<p:tagLst xmlns:p="http://schemas.openxmlformats.org/presentationml/2006/main">
  <p:tag name="AS_UNIQUEID" val="1231"/>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355.xml><?xml version="1.0" encoding="utf-8"?>
<p:tagLst xmlns:p="http://schemas.openxmlformats.org/presentationml/2006/main">
  <p:tag name="AS_UNIQUEID" val="1232"/>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356.xml><?xml version="1.0" encoding="utf-8"?>
<p:tagLst xmlns:p="http://schemas.openxmlformats.org/presentationml/2006/main">
  <p:tag name="AS_UNIQUEID" val="1234"/>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357.xml><?xml version="1.0" encoding="utf-8"?>
<p:tagLst xmlns:p="http://schemas.openxmlformats.org/presentationml/2006/main">
  <p:tag name="AS_UNIQUEID" val="123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358.xml><?xml version="1.0" encoding="utf-8"?>
<p:tagLst xmlns:p="http://schemas.openxmlformats.org/presentationml/2006/main">
  <p:tag name="AS_UNIQUEID" val="123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359.xml><?xml version="1.0" encoding="utf-8"?>
<p:tagLst xmlns:p="http://schemas.openxmlformats.org/presentationml/2006/main">
  <p:tag name="AS_UNIQUEID" val="123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36.xml><?xml version="1.0" encoding="utf-8"?>
<p:tagLst xmlns:p="http://schemas.openxmlformats.org/presentationml/2006/main">
  <p:tag name="AS_UNIQUEID" val="19334"/>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0.xml><?xml version="1.0" encoding="utf-8"?>
<p:tagLst xmlns:p="http://schemas.openxmlformats.org/presentationml/2006/main">
  <p:tag name="AS_UNIQUEID" val="123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361.xml><?xml version="1.0" encoding="utf-8"?>
<p:tagLst xmlns:p="http://schemas.openxmlformats.org/presentationml/2006/main">
  <p:tag name="AS_UNIQUEID" val="1240"/>
</p:tagLst>
</file>

<file path=ppt/tags/tag362.xml><?xml version="1.0" encoding="utf-8"?>
<p:tagLst xmlns:p="http://schemas.openxmlformats.org/presentationml/2006/main">
  <p:tag name="AS_UNIQUEID" val="1241"/>
</p:tagLst>
</file>

<file path=ppt/tags/tag363.xml><?xml version="1.0" encoding="utf-8"?>
<p:tagLst xmlns:p="http://schemas.openxmlformats.org/presentationml/2006/main">
  <p:tag name="AS_UNIQUEID" val="1242"/>
</p:tagLst>
</file>

<file path=ppt/tags/tag364.xml><?xml version="1.0" encoding="utf-8"?>
<p:tagLst xmlns:p="http://schemas.openxmlformats.org/presentationml/2006/main">
  <p:tag name="AS_UNIQUEID" val="1243"/>
</p:tagLst>
</file>

<file path=ppt/tags/tag365.xml><?xml version="1.0" encoding="utf-8"?>
<p:tagLst xmlns:p="http://schemas.openxmlformats.org/presentationml/2006/main">
  <p:tag name="AS_UNIQUEID" val="1245"/>
</p:tagLst>
</file>

<file path=ppt/tags/tag366.xml><?xml version="1.0" encoding="utf-8"?>
<p:tagLst xmlns:p="http://schemas.openxmlformats.org/presentationml/2006/main">
  <p:tag name="AS_UNIQUEID" val="1246"/>
</p:tagLst>
</file>

<file path=ppt/tags/tag367.xml><?xml version="1.0" encoding="utf-8"?>
<p:tagLst xmlns:p="http://schemas.openxmlformats.org/presentationml/2006/main">
  <p:tag name="AS_UNIQUEID" val="1247"/>
</p:tagLst>
</file>

<file path=ppt/tags/tag368.xml><?xml version="1.0" encoding="utf-8"?>
<p:tagLst xmlns:p="http://schemas.openxmlformats.org/presentationml/2006/main">
  <p:tag name="AS_UNIQUEID" val="1248"/>
</p:tagLst>
</file>

<file path=ppt/tags/tag369.xml><?xml version="1.0" encoding="utf-8"?>
<p:tagLst xmlns:p="http://schemas.openxmlformats.org/presentationml/2006/main">
  <p:tag name="AS_UNIQUEID" val="1250"/>
</p:tagLst>
</file>

<file path=ppt/tags/tag37.xml><?xml version="1.0" encoding="utf-8"?>
<p:tagLst xmlns:p="http://schemas.openxmlformats.org/presentationml/2006/main">
  <p:tag name="AS_UNIQUEID" val="1933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70.xml><?xml version="1.0" encoding="utf-8"?>
<p:tagLst xmlns:p="http://schemas.openxmlformats.org/presentationml/2006/main">
  <p:tag name="AS_UNIQUEID" val="1251"/>
</p:tagLst>
</file>

<file path=ppt/tags/tag371.xml><?xml version="1.0" encoding="utf-8"?>
<p:tagLst xmlns:p="http://schemas.openxmlformats.org/presentationml/2006/main">
  <p:tag name="AS_UNIQUEID" val="1252"/>
</p:tagLst>
</file>

<file path=ppt/tags/tag372.xml><?xml version="1.0" encoding="utf-8"?>
<p:tagLst xmlns:p="http://schemas.openxmlformats.org/presentationml/2006/main">
  <p:tag name="AS_UNIQUEID" val="1253"/>
</p:tagLst>
</file>

<file path=ppt/tags/tag373.xml><?xml version="1.0" encoding="utf-8"?>
<p:tagLst xmlns:p="http://schemas.openxmlformats.org/presentationml/2006/main">
  <p:tag name="AS_UNIQUEID" val="1255"/>
</p:tagLst>
</file>

<file path=ppt/tags/tag374.xml><?xml version="1.0" encoding="utf-8"?>
<p:tagLst xmlns:p="http://schemas.openxmlformats.org/presentationml/2006/main">
  <p:tag name="AS_UNIQUEID" val="1256"/>
</p:tagLst>
</file>

<file path=ppt/tags/tag375.xml><?xml version="1.0" encoding="utf-8"?>
<p:tagLst xmlns:p="http://schemas.openxmlformats.org/presentationml/2006/main">
  <p:tag name="AS_UNIQUEID" val="1257"/>
</p:tagLst>
</file>

<file path=ppt/tags/tag376.xml><?xml version="1.0" encoding="utf-8"?>
<p:tagLst xmlns:p="http://schemas.openxmlformats.org/presentationml/2006/main">
  <p:tag name="AS_UNIQUEID" val="1258"/>
</p:tagLst>
</file>

<file path=ppt/tags/tag377.xml><?xml version="1.0" encoding="utf-8"?>
<p:tagLst xmlns:p="http://schemas.openxmlformats.org/presentationml/2006/main">
  <p:tag name="AS_UNIQUEID" val="1260"/>
</p:tagLst>
</file>

<file path=ppt/tags/tag378.xml><?xml version="1.0" encoding="utf-8"?>
<p:tagLst xmlns:p="http://schemas.openxmlformats.org/presentationml/2006/main">
  <p:tag name="AS_UNIQUEID" val="1261"/>
</p:tagLst>
</file>

<file path=ppt/tags/tag379.xml><?xml version="1.0" encoding="utf-8"?>
<p:tagLst xmlns:p="http://schemas.openxmlformats.org/presentationml/2006/main">
  <p:tag name="AS_UNIQUEID" val="1262"/>
</p:tagLst>
</file>

<file path=ppt/tags/tag38.xml><?xml version="1.0" encoding="utf-8"?>
<p:tagLst xmlns:p="http://schemas.openxmlformats.org/presentationml/2006/main">
  <p:tag name="AS_UNIQUEID" val="19337"/>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80.xml><?xml version="1.0" encoding="utf-8"?>
<p:tagLst xmlns:p="http://schemas.openxmlformats.org/presentationml/2006/main">
  <p:tag name="AS_UNIQUEID" val="1263"/>
</p:tagLst>
</file>

<file path=ppt/tags/tag381.xml><?xml version="1.0" encoding="utf-8"?>
<p:tagLst xmlns:p="http://schemas.openxmlformats.org/presentationml/2006/main">
  <p:tag name="AS_UNIQUEID" val="1265"/>
</p:tagLst>
</file>

<file path=ppt/tags/tag382.xml><?xml version="1.0" encoding="utf-8"?>
<p:tagLst xmlns:p="http://schemas.openxmlformats.org/presentationml/2006/main">
  <p:tag name="AS_UNIQUEID" val="1266"/>
</p:tagLst>
</file>

<file path=ppt/tags/tag383.xml><?xml version="1.0" encoding="utf-8"?>
<p:tagLst xmlns:p="http://schemas.openxmlformats.org/presentationml/2006/main">
  <p:tag name="AS_UNIQUEID" val="1267"/>
</p:tagLst>
</file>

<file path=ppt/tags/tag384.xml><?xml version="1.0" encoding="utf-8"?>
<p:tagLst xmlns:p="http://schemas.openxmlformats.org/presentationml/2006/main">
  <p:tag name="AS_UNIQUEID" val="1268"/>
</p:tagLst>
</file>

<file path=ppt/tags/tag385.xml><?xml version="1.0" encoding="utf-8"?>
<p:tagLst xmlns:p="http://schemas.openxmlformats.org/presentationml/2006/main">
  <p:tag name="AS_UNIQUEID" val="1270"/>
</p:tagLst>
</file>

<file path=ppt/tags/tag386.xml><?xml version="1.0" encoding="utf-8"?>
<p:tagLst xmlns:p="http://schemas.openxmlformats.org/presentationml/2006/main">
  <p:tag name="AS_UNIQUEID" val="1271"/>
</p:tagLst>
</file>

<file path=ppt/tags/tag387.xml><?xml version="1.0" encoding="utf-8"?>
<p:tagLst xmlns:p="http://schemas.openxmlformats.org/presentationml/2006/main">
  <p:tag name="AS_UNIQUEID" val="1272"/>
</p:tagLst>
</file>

<file path=ppt/tags/tag388.xml><?xml version="1.0" encoding="utf-8"?>
<p:tagLst xmlns:p="http://schemas.openxmlformats.org/presentationml/2006/main">
  <p:tag name="AS_UNIQUEID" val="1273"/>
</p:tagLst>
</file>

<file path=ppt/tags/tag389.xml><?xml version="1.0" encoding="utf-8"?>
<p:tagLst xmlns:p="http://schemas.openxmlformats.org/presentationml/2006/main">
  <p:tag name="AS_UNIQUEID" val="1275"/>
</p:tagLst>
</file>

<file path=ppt/tags/tag39.xml><?xml version="1.0" encoding="utf-8"?>
<p:tagLst xmlns:p="http://schemas.openxmlformats.org/presentationml/2006/main">
  <p:tag name="AS_UNIQUEID" val="1933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90.xml><?xml version="1.0" encoding="utf-8"?>
<p:tagLst xmlns:p="http://schemas.openxmlformats.org/presentationml/2006/main">
  <p:tag name="AS_UNIQUEID" val="1276"/>
</p:tagLst>
</file>

<file path=ppt/tags/tag391.xml><?xml version="1.0" encoding="utf-8"?>
<p:tagLst xmlns:p="http://schemas.openxmlformats.org/presentationml/2006/main">
  <p:tag name="AS_UNIQUEID" val="1277"/>
</p:tagLst>
</file>

<file path=ppt/tags/tag392.xml><?xml version="1.0" encoding="utf-8"?>
<p:tagLst xmlns:p="http://schemas.openxmlformats.org/presentationml/2006/main">
  <p:tag name="AS_UNIQUEID" val="1278"/>
</p:tagLst>
</file>

<file path=ppt/tags/tag393.xml><?xml version="1.0" encoding="utf-8"?>
<p:tagLst xmlns:p="http://schemas.openxmlformats.org/presentationml/2006/main">
  <p:tag name="AS_UNIQUEID" val="1280"/>
</p:tagLst>
</file>

<file path=ppt/tags/tag394.xml><?xml version="1.0" encoding="utf-8"?>
<p:tagLst xmlns:p="http://schemas.openxmlformats.org/presentationml/2006/main">
  <p:tag name="AS_UNIQUEID" val="1281"/>
</p:tagLst>
</file>

<file path=ppt/tags/tag395.xml><?xml version="1.0" encoding="utf-8"?>
<p:tagLst xmlns:p="http://schemas.openxmlformats.org/presentationml/2006/main">
  <p:tag name="AS_UNIQUEID" val="1282"/>
</p:tagLst>
</file>

<file path=ppt/tags/tag396.xml><?xml version="1.0" encoding="utf-8"?>
<p:tagLst xmlns:p="http://schemas.openxmlformats.org/presentationml/2006/main">
  <p:tag name="AS_UNIQUEID" val="1283"/>
</p:tagLst>
</file>

<file path=ppt/tags/tag397.xml><?xml version="1.0" encoding="utf-8"?>
<p:tagLst xmlns:p="http://schemas.openxmlformats.org/presentationml/2006/main">
  <p:tag name="AS_UNIQUEID" val="1285"/>
</p:tagLst>
</file>

<file path=ppt/tags/tag398.xml><?xml version="1.0" encoding="utf-8"?>
<p:tagLst xmlns:p="http://schemas.openxmlformats.org/presentationml/2006/main">
  <p:tag name="AS_UNIQUEID" val="1286"/>
</p:tagLst>
</file>

<file path=ppt/tags/tag399.xml><?xml version="1.0" encoding="utf-8"?>
<p:tagLst xmlns:p="http://schemas.openxmlformats.org/presentationml/2006/main">
  <p:tag name="AS_UNIQUEID" val="1287"/>
</p:tagLst>
</file>

<file path=ppt/tags/tag4.xml><?xml version="1.0" encoding="utf-8"?>
<p:tagLst xmlns:p="http://schemas.openxmlformats.org/presentationml/2006/main">
  <p:tag name="AS_UNIQUEID" val="1929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AS_UNIQUEID" val="1933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00.xml><?xml version="1.0" encoding="utf-8"?>
<p:tagLst xmlns:p="http://schemas.openxmlformats.org/presentationml/2006/main">
  <p:tag name="AS_UNIQUEID" val="1288"/>
</p:tagLst>
</file>

<file path=ppt/tags/tag401.xml><?xml version="1.0" encoding="utf-8"?>
<p:tagLst xmlns:p="http://schemas.openxmlformats.org/presentationml/2006/main">
  <p:tag name="AS_UNIQUEID" val="1290"/>
</p:tagLst>
</file>

<file path=ppt/tags/tag402.xml><?xml version="1.0" encoding="utf-8"?>
<p:tagLst xmlns:p="http://schemas.openxmlformats.org/presentationml/2006/main">
  <p:tag name="AS_UNIQUEID" val="1291"/>
</p:tagLst>
</file>

<file path=ppt/tags/tag403.xml><?xml version="1.0" encoding="utf-8"?>
<p:tagLst xmlns:p="http://schemas.openxmlformats.org/presentationml/2006/main">
  <p:tag name="AS_UNIQUEID" val="1292"/>
</p:tagLst>
</file>

<file path=ppt/tags/tag404.xml><?xml version="1.0" encoding="utf-8"?>
<p:tagLst xmlns:p="http://schemas.openxmlformats.org/presentationml/2006/main">
  <p:tag name="AS_UNIQUEID" val="1293"/>
</p:tagLst>
</file>

<file path=ppt/tags/tag405.xml><?xml version="1.0" encoding="utf-8"?>
<p:tagLst xmlns:p="http://schemas.openxmlformats.org/presentationml/2006/main">
  <p:tag name="AS_UNIQUEID" val="1295"/>
</p:tagLst>
</file>

<file path=ppt/tags/tag406.xml><?xml version="1.0" encoding="utf-8"?>
<p:tagLst xmlns:p="http://schemas.openxmlformats.org/presentationml/2006/main">
  <p:tag name="AS_UNIQUEID" val="1296"/>
</p:tagLst>
</file>

<file path=ppt/tags/tag407.xml><?xml version="1.0" encoding="utf-8"?>
<p:tagLst xmlns:p="http://schemas.openxmlformats.org/presentationml/2006/main">
  <p:tag name="AS_UNIQUEID" val="1297"/>
</p:tagLst>
</file>

<file path=ppt/tags/tag408.xml><?xml version="1.0" encoding="utf-8"?>
<p:tagLst xmlns:p="http://schemas.openxmlformats.org/presentationml/2006/main">
  <p:tag name="AS_UNIQUEID" val="1298"/>
</p:tagLst>
</file>

<file path=ppt/tags/tag409.xml><?xml version="1.0" encoding="utf-8"?>
<p:tagLst xmlns:p="http://schemas.openxmlformats.org/presentationml/2006/main">
  <p:tag name="AS_UNIQUEID" val="1300"/>
</p:tagLst>
</file>

<file path=ppt/tags/tag41.xml><?xml version="1.0" encoding="utf-8"?>
<p:tagLst xmlns:p="http://schemas.openxmlformats.org/presentationml/2006/main">
  <p:tag name="AS_UNIQUEID" val="1934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0.xml><?xml version="1.0" encoding="utf-8"?>
<p:tagLst xmlns:p="http://schemas.openxmlformats.org/presentationml/2006/main">
  <p:tag name="AS_UNIQUEID" val="1301"/>
</p:tagLst>
</file>

<file path=ppt/tags/tag411.xml><?xml version="1.0" encoding="utf-8"?>
<p:tagLst xmlns:p="http://schemas.openxmlformats.org/presentationml/2006/main">
  <p:tag name="AS_UNIQUEID" val="1302"/>
</p:tagLst>
</file>

<file path=ppt/tags/tag412.xml><?xml version="1.0" encoding="utf-8"?>
<p:tagLst xmlns:p="http://schemas.openxmlformats.org/presentationml/2006/main">
  <p:tag name="AS_UNIQUEID" val="1303"/>
</p:tagLst>
</file>

<file path=ppt/tags/tag413.xml><?xml version="1.0" encoding="utf-8"?>
<p:tagLst xmlns:p="http://schemas.openxmlformats.org/presentationml/2006/main">
  <p:tag name="AS_UNIQUEID" val="1305"/>
</p:tagLst>
</file>

<file path=ppt/tags/tag414.xml><?xml version="1.0" encoding="utf-8"?>
<p:tagLst xmlns:p="http://schemas.openxmlformats.org/presentationml/2006/main">
  <p:tag name="AS_UNIQUEID" val="1306"/>
</p:tagLst>
</file>

<file path=ppt/tags/tag415.xml><?xml version="1.0" encoding="utf-8"?>
<p:tagLst xmlns:p="http://schemas.openxmlformats.org/presentationml/2006/main">
  <p:tag name="AS_UNIQUEID" val="1307"/>
</p:tagLst>
</file>

<file path=ppt/tags/tag416.xml><?xml version="1.0" encoding="utf-8"?>
<p:tagLst xmlns:p="http://schemas.openxmlformats.org/presentationml/2006/main">
  <p:tag name="AS_UNIQUEID" val="1308"/>
</p:tagLst>
</file>

<file path=ppt/tags/tag417.xml><?xml version="1.0" encoding="utf-8"?>
<p:tagLst xmlns:p="http://schemas.openxmlformats.org/presentationml/2006/main">
  <p:tag name="AS_UNIQUEID" val="1310"/>
</p:tagLst>
</file>

<file path=ppt/tags/tag418.xml><?xml version="1.0" encoding="utf-8"?>
<p:tagLst xmlns:p="http://schemas.openxmlformats.org/presentationml/2006/main">
  <p:tag name="AS_UNIQUEID" val="1311"/>
</p:tagLst>
</file>

<file path=ppt/tags/tag419.xml><?xml version="1.0" encoding="utf-8"?>
<p:tagLst xmlns:p="http://schemas.openxmlformats.org/presentationml/2006/main">
  <p:tag name="AS_UNIQUEID" val="1312"/>
</p:tagLst>
</file>

<file path=ppt/tags/tag42.xml><?xml version="1.0" encoding="utf-8"?>
<p:tagLst xmlns:p="http://schemas.openxmlformats.org/presentationml/2006/main">
  <p:tag name="AS_UNIQUEID" val="1934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0.xml><?xml version="1.0" encoding="utf-8"?>
<p:tagLst xmlns:p="http://schemas.openxmlformats.org/presentationml/2006/main">
  <p:tag name="AS_UNIQUEID" val="1313"/>
</p:tagLst>
</file>

<file path=ppt/tags/tag421.xml><?xml version="1.0" encoding="utf-8"?>
<p:tagLst xmlns:p="http://schemas.openxmlformats.org/presentationml/2006/main">
  <p:tag name="AS_UNIQUEID" val="1315"/>
</p:tagLst>
</file>

<file path=ppt/tags/tag422.xml><?xml version="1.0" encoding="utf-8"?>
<p:tagLst xmlns:p="http://schemas.openxmlformats.org/presentationml/2006/main">
  <p:tag name="AS_UNIQUEID" val="1316"/>
</p:tagLst>
</file>

<file path=ppt/tags/tag423.xml><?xml version="1.0" encoding="utf-8"?>
<p:tagLst xmlns:p="http://schemas.openxmlformats.org/presentationml/2006/main">
  <p:tag name="AS_UNIQUEID" val="1317"/>
</p:tagLst>
</file>

<file path=ppt/tags/tag424.xml><?xml version="1.0" encoding="utf-8"?>
<p:tagLst xmlns:p="http://schemas.openxmlformats.org/presentationml/2006/main">
  <p:tag name="AS_UNIQUEID" val="1318"/>
</p:tagLst>
</file>

<file path=ppt/tags/tag425.xml><?xml version="1.0" encoding="utf-8"?>
<p:tagLst xmlns:p="http://schemas.openxmlformats.org/presentationml/2006/main">
  <p:tag name="AS_UNIQUEID" val="1320"/>
</p:tagLst>
</file>

<file path=ppt/tags/tag426.xml><?xml version="1.0" encoding="utf-8"?>
<p:tagLst xmlns:p="http://schemas.openxmlformats.org/presentationml/2006/main">
  <p:tag name="AS_UNIQUEID" val="1321"/>
</p:tagLst>
</file>

<file path=ppt/tags/tag427.xml><?xml version="1.0" encoding="utf-8"?>
<p:tagLst xmlns:p="http://schemas.openxmlformats.org/presentationml/2006/main">
  <p:tag name="AS_UNIQUEID" val="1322"/>
</p:tagLst>
</file>

<file path=ppt/tags/tag428.xml><?xml version="1.0" encoding="utf-8"?>
<p:tagLst xmlns:p="http://schemas.openxmlformats.org/presentationml/2006/main">
  <p:tag name="AS_UNIQUEID" val="1323"/>
</p:tagLst>
</file>

<file path=ppt/tags/tag429.xml><?xml version="1.0" encoding="utf-8"?>
<p:tagLst xmlns:p="http://schemas.openxmlformats.org/presentationml/2006/main">
  <p:tag name="AS_UNIQUEID" val="7765"/>
</p:tagLst>
</file>

<file path=ppt/tags/tag43.xml><?xml version="1.0" encoding="utf-8"?>
<p:tagLst xmlns:p="http://schemas.openxmlformats.org/presentationml/2006/main">
  <p:tag name="AS_UNIQUEID" val="19343"/>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30.xml><?xml version="1.0" encoding="utf-8"?>
<p:tagLst xmlns:p="http://schemas.openxmlformats.org/presentationml/2006/main">
  <p:tag name="AS_UNIQUEID" val="7766"/>
</p:tagLst>
</file>

<file path=ppt/tags/tag431.xml><?xml version="1.0" encoding="utf-8"?>
<p:tagLst xmlns:p="http://schemas.openxmlformats.org/presentationml/2006/main">
  <p:tag name="AS_UNIQUEID" val="7767"/>
</p:tagLst>
</file>

<file path=ppt/tags/tag432.xml><?xml version="1.0" encoding="utf-8"?>
<p:tagLst xmlns:p="http://schemas.openxmlformats.org/presentationml/2006/main">
  <p:tag name="AS_UNIQUEID" val="7768"/>
</p:tagLst>
</file>

<file path=ppt/tags/tag433.xml><?xml version="1.0" encoding="utf-8"?>
<p:tagLst xmlns:p="http://schemas.openxmlformats.org/presentationml/2006/main">
  <p:tag name="AS_UNIQUEID" val="7769"/>
</p:tagLst>
</file>

<file path=ppt/tags/tag434.xml><?xml version="1.0" encoding="utf-8"?>
<p:tagLst xmlns:p="http://schemas.openxmlformats.org/presentationml/2006/main">
  <p:tag name="AS_UNIQUEID" val="7770"/>
</p:tagLst>
</file>

<file path=ppt/tags/tag435.xml><?xml version="1.0" encoding="utf-8"?>
<p:tagLst xmlns:p="http://schemas.openxmlformats.org/presentationml/2006/main">
  <p:tag name="AS_UNIQUEID" val="7771"/>
</p:tagLst>
</file>

<file path=ppt/tags/tag436.xml><?xml version="1.0" encoding="utf-8"?>
<p:tagLst xmlns:p="http://schemas.openxmlformats.org/presentationml/2006/main">
  <p:tag name="AS_UNIQUEID" val="7772"/>
</p:tagLst>
</file>

<file path=ppt/tags/tag437.xml><?xml version="1.0" encoding="utf-8"?>
<p:tagLst xmlns:p="http://schemas.openxmlformats.org/presentationml/2006/main">
  <p:tag name="AS_UNIQUEID" val="7773"/>
</p:tagLst>
</file>

<file path=ppt/tags/tag438.xml><?xml version="1.0" encoding="utf-8"?>
<p:tagLst xmlns:p="http://schemas.openxmlformats.org/presentationml/2006/main">
  <p:tag name="AS_UNIQUEID" val="7774"/>
</p:tagLst>
</file>

<file path=ppt/tags/tag439.xml><?xml version="1.0" encoding="utf-8"?>
<p:tagLst xmlns:p="http://schemas.openxmlformats.org/presentationml/2006/main">
  <p:tag name="AS_UNIQUEID" val="7775"/>
</p:tagLst>
</file>

<file path=ppt/tags/tag44.xml><?xml version="1.0" encoding="utf-8"?>
<p:tagLst xmlns:p="http://schemas.openxmlformats.org/presentationml/2006/main">
  <p:tag name="AS_UNIQUEID" val="19344"/>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40.xml><?xml version="1.0" encoding="utf-8"?>
<p:tagLst xmlns:p="http://schemas.openxmlformats.org/presentationml/2006/main">
  <p:tag name="AS_UNIQUEID" val="7776"/>
</p:tagLst>
</file>

<file path=ppt/tags/tag441.xml><?xml version="1.0" encoding="utf-8"?>
<p:tagLst xmlns:p="http://schemas.openxmlformats.org/presentationml/2006/main">
  <p:tag name="AS_UNIQUEID" val="7777"/>
</p:tagLst>
</file>

<file path=ppt/tags/tag442.xml><?xml version="1.0" encoding="utf-8"?>
<p:tagLst xmlns:p="http://schemas.openxmlformats.org/presentationml/2006/main">
  <p:tag name="AS_UNIQUEID" val="7778"/>
</p:tagLst>
</file>

<file path=ppt/tags/tag443.xml><?xml version="1.0" encoding="utf-8"?>
<p:tagLst xmlns:p="http://schemas.openxmlformats.org/presentationml/2006/main">
  <p:tag name="AS_UNIQUEID" val="7779"/>
</p:tagLst>
</file>

<file path=ppt/tags/tag444.xml><?xml version="1.0" encoding="utf-8"?>
<p:tagLst xmlns:p="http://schemas.openxmlformats.org/presentationml/2006/main">
  <p:tag name="AS_UNIQUEID" val="7780"/>
</p:tagLst>
</file>

<file path=ppt/tags/tag445.xml><?xml version="1.0" encoding="utf-8"?>
<p:tagLst xmlns:p="http://schemas.openxmlformats.org/presentationml/2006/main">
  <p:tag name="AS_UNIQUEID" val="7781"/>
</p:tagLst>
</file>

<file path=ppt/tags/tag446.xml><?xml version="1.0" encoding="utf-8"?>
<p:tagLst xmlns:p="http://schemas.openxmlformats.org/presentationml/2006/main">
  <p:tag name="AS_UNIQUEID" val="7782"/>
</p:tagLst>
</file>

<file path=ppt/tags/tag447.xml><?xml version="1.0" encoding="utf-8"?>
<p:tagLst xmlns:p="http://schemas.openxmlformats.org/presentationml/2006/main">
  <p:tag name="AS_UNIQUEID" val="7783"/>
</p:tagLst>
</file>

<file path=ppt/tags/tag448.xml><?xml version="1.0" encoding="utf-8"?>
<p:tagLst xmlns:p="http://schemas.openxmlformats.org/presentationml/2006/main">
  <p:tag name="AS_UNIQUEID" val="7784"/>
</p:tagLst>
</file>

<file path=ppt/tags/tag449.xml><?xml version="1.0" encoding="utf-8"?>
<p:tagLst xmlns:p="http://schemas.openxmlformats.org/presentationml/2006/main">
  <p:tag name="AS_UNIQUEID" val="7785"/>
</p:tagLst>
</file>

<file path=ppt/tags/tag45.xml><?xml version="1.0" encoding="utf-8"?>
<p:tagLst xmlns:p="http://schemas.openxmlformats.org/presentationml/2006/main">
  <p:tag name="AS_UNIQUEID" val="1934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50.xml><?xml version="1.0" encoding="utf-8"?>
<p:tagLst xmlns:p="http://schemas.openxmlformats.org/presentationml/2006/main">
  <p:tag name="AS_UNIQUEID" val="7786"/>
</p:tagLst>
</file>

<file path=ppt/tags/tag451.xml><?xml version="1.0" encoding="utf-8"?>
<p:tagLst xmlns:p="http://schemas.openxmlformats.org/presentationml/2006/main">
  <p:tag name="AS_UNIQUEID" val="7787"/>
</p:tagLst>
</file>

<file path=ppt/tags/tag452.xml><?xml version="1.0" encoding="utf-8"?>
<p:tagLst xmlns:p="http://schemas.openxmlformats.org/presentationml/2006/main">
  <p:tag name="AS_UNIQUEID" val="7788"/>
</p:tagLst>
</file>

<file path=ppt/tags/tag453.xml><?xml version="1.0" encoding="utf-8"?>
<p:tagLst xmlns:p="http://schemas.openxmlformats.org/presentationml/2006/main">
  <p:tag name="AS_UNIQUEID" val="7789"/>
</p:tagLst>
</file>

<file path=ppt/tags/tag454.xml><?xml version="1.0" encoding="utf-8"?>
<p:tagLst xmlns:p="http://schemas.openxmlformats.org/presentationml/2006/main">
  <p:tag name="AS_UNIQUEID" val="7790"/>
</p:tagLst>
</file>

<file path=ppt/tags/tag455.xml><?xml version="1.0" encoding="utf-8"?>
<p:tagLst xmlns:p="http://schemas.openxmlformats.org/presentationml/2006/main">
  <p:tag name="AS_UNIQUEID" val="7791"/>
</p:tagLst>
</file>

<file path=ppt/tags/tag456.xml><?xml version="1.0" encoding="utf-8"?>
<p:tagLst xmlns:p="http://schemas.openxmlformats.org/presentationml/2006/main">
  <p:tag name="AS_UNIQUEID" val="1325"/>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457.xml><?xml version="1.0" encoding="utf-8"?>
<p:tagLst xmlns:p="http://schemas.openxmlformats.org/presentationml/2006/main">
  <p:tag name="AS_UNIQUEID" val="1326"/>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458.xml><?xml version="1.0" encoding="utf-8"?>
<p:tagLst xmlns:p="http://schemas.openxmlformats.org/presentationml/2006/main">
  <p:tag name="AS_UNIQUEID" val="132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59.xml><?xml version="1.0" encoding="utf-8"?>
<p:tagLst xmlns:p="http://schemas.openxmlformats.org/presentationml/2006/main">
  <p:tag name="AS_UNIQUEID" val="132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6.xml><?xml version="1.0" encoding="utf-8"?>
<p:tagLst xmlns:p="http://schemas.openxmlformats.org/presentationml/2006/main">
  <p:tag name="AS_UNIQUEID" val="1934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0.xml><?xml version="1.0" encoding="utf-8"?>
<p:tagLst xmlns:p="http://schemas.openxmlformats.org/presentationml/2006/main">
  <p:tag name="AS_UNIQUEID" val="1329"/>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61.xml><?xml version="1.0" encoding="utf-8"?>
<p:tagLst xmlns:p="http://schemas.openxmlformats.org/presentationml/2006/main">
  <p:tag name="AS_UNIQUEID" val="2210"/>
</p:tagLst>
</file>

<file path=ppt/tags/tag462.xml><?xml version="1.0" encoding="utf-8"?>
<p:tagLst xmlns:p="http://schemas.openxmlformats.org/presentationml/2006/main">
  <p:tag name="AS_UNIQUEID" val="7586"/>
</p:tagLst>
</file>

<file path=ppt/tags/tag463.xml><?xml version="1.0" encoding="utf-8"?>
<p:tagLst xmlns:p="http://schemas.openxmlformats.org/presentationml/2006/main">
  <p:tag name="AS_UNIQUEID" val="7821"/>
</p:tagLst>
</file>

<file path=ppt/tags/tag464.xml><?xml version="1.0" encoding="utf-8"?>
<p:tagLst xmlns:p="http://schemas.openxmlformats.org/presentationml/2006/main">
  <p:tag name="AS_UNIQUEID" val="19196"/>
</p:tagLst>
</file>

<file path=ppt/tags/tag465.xml><?xml version="1.0" encoding="utf-8"?>
<p:tagLst xmlns:p="http://schemas.openxmlformats.org/presentationml/2006/main">
  <p:tag name="AS_UNIQUEID" val="19291"/>
</p:tagLst>
</file>

<file path=ppt/tags/tag466.xml><?xml version="1.0" encoding="utf-8"?>
<p:tagLst xmlns:p="http://schemas.openxmlformats.org/presentationml/2006/main">
  <p:tag name="AS_UNIQUEID" val="19445"/>
</p:tagLst>
</file>

<file path=ppt/tags/tag467.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468.xml><?xml version="1.0" encoding="utf-8"?>
<p:tagLst xmlns:p="http://schemas.openxmlformats.org/presentationml/2006/main">
  <p:tag name="AS_UNIQUEID" val="18032"/>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69.xml><?xml version="1.0" encoding="utf-8"?>
<p:tagLst xmlns:p="http://schemas.openxmlformats.org/presentationml/2006/main">
  <p:tag name="AS_UNIQUEID" val="18033"/>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7.xml><?xml version="1.0" encoding="utf-8"?>
<p:tagLst xmlns:p="http://schemas.openxmlformats.org/presentationml/2006/main">
  <p:tag name="AS_UNIQUEID" val="1934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0.xml><?xml version="1.0" encoding="utf-8"?>
<p:tagLst xmlns:p="http://schemas.openxmlformats.org/presentationml/2006/main">
  <p:tag name="AS_UNIQUEID" val="18034"/>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71.xml><?xml version="1.0" encoding="utf-8"?>
<p:tagLst xmlns:p="http://schemas.openxmlformats.org/presentationml/2006/main">
  <p:tag name="AS_UNIQUEID" val="18035"/>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72.xml><?xml version="1.0" encoding="utf-8"?>
<p:tagLst xmlns:p="http://schemas.openxmlformats.org/presentationml/2006/main">
  <p:tag name="AS_UNIQUEID" val="1803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73.xml><?xml version="1.0" encoding="utf-8"?>
<p:tagLst xmlns:p="http://schemas.openxmlformats.org/presentationml/2006/main">
  <p:tag name="AS_UNIQUEID" val="18038"/>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474.xml><?xml version="1.0" encoding="utf-8"?>
<p:tagLst xmlns:p="http://schemas.openxmlformats.org/presentationml/2006/main">
  <p:tag name="AS_UNIQUEID" val="18039"/>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475.xml><?xml version="1.0" encoding="utf-8"?>
<p:tagLst xmlns:p="http://schemas.openxmlformats.org/presentationml/2006/main">
  <p:tag name="AS_UNIQUEID" val="18040"/>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476.xml><?xml version="1.0" encoding="utf-8"?>
<p:tagLst xmlns:p="http://schemas.openxmlformats.org/presentationml/2006/main">
  <p:tag name="AS_UNIQUEID" val="1804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477.xml><?xml version="1.0" encoding="utf-8"?>
<p:tagLst xmlns:p="http://schemas.openxmlformats.org/presentationml/2006/main">
  <p:tag name="AS_UNIQUEID" val="1804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478.xml><?xml version="1.0" encoding="utf-8"?>
<p:tagLst xmlns:p="http://schemas.openxmlformats.org/presentationml/2006/main">
  <p:tag name="AS_UNIQUEID" val="18044"/>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79.xml><?xml version="1.0" encoding="utf-8"?>
<p:tagLst xmlns:p="http://schemas.openxmlformats.org/presentationml/2006/main">
  <p:tag name="AS_UNIQUEID" val="18045"/>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8.xml><?xml version="1.0" encoding="utf-8"?>
<p:tagLst xmlns:p="http://schemas.openxmlformats.org/presentationml/2006/main">
  <p:tag name="AS_UNIQUEID" val="19349"/>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80.xml><?xml version="1.0" encoding="utf-8"?>
<p:tagLst xmlns:p="http://schemas.openxmlformats.org/presentationml/2006/main">
  <p:tag name="AS_UNIQUEID" val="1804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81.xml><?xml version="1.0" encoding="utf-8"?>
<p:tagLst xmlns:p="http://schemas.openxmlformats.org/presentationml/2006/main">
  <p:tag name="AS_UNIQUEID" val="1804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82.xml><?xml version="1.0" encoding="utf-8"?>
<p:tagLst xmlns:p="http://schemas.openxmlformats.org/presentationml/2006/main">
  <p:tag name="AS_UNIQUEID" val="1804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83.xml><?xml version="1.0" encoding="utf-8"?>
<p:tagLst xmlns:p="http://schemas.openxmlformats.org/presentationml/2006/main">
  <p:tag name="AS_UNIQUEID" val="18050"/>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84.xml><?xml version="1.0" encoding="utf-8"?>
<p:tagLst xmlns:p="http://schemas.openxmlformats.org/presentationml/2006/main">
  <p:tag name="AS_UNIQUEID" val="18051"/>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85.xml><?xml version="1.0" encoding="utf-8"?>
<p:tagLst xmlns:p="http://schemas.openxmlformats.org/presentationml/2006/main">
  <p:tag name="AS_UNIQUEID" val="18052"/>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86.xml><?xml version="1.0" encoding="utf-8"?>
<p:tagLst xmlns:p="http://schemas.openxmlformats.org/presentationml/2006/main">
  <p:tag name="AS_UNIQUEID" val="1805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87.xml><?xml version="1.0" encoding="utf-8"?>
<p:tagLst xmlns:p="http://schemas.openxmlformats.org/presentationml/2006/main">
  <p:tag name="AS_UNIQUEID" val="1805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88.xml><?xml version="1.0" encoding="utf-8"?>
<p:tagLst xmlns:p="http://schemas.openxmlformats.org/presentationml/2006/main">
  <p:tag name="AS_UNIQUEID" val="1805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89.xml><?xml version="1.0" encoding="utf-8"?>
<p:tagLst xmlns:p="http://schemas.openxmlformats.org/presentationml/2006/main">
  <p:tag name="AS_UNIQUEID" val="1805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9.xml><?xml version="1.0" encoding="utf-8"?>
<p:tagLst xmlns:p="http://schemas.openxmlformats.org/presentationml/2006/main">
  <p:tag name="AS_UNIQUEID" val="19350"/>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90.xml><?xml version="1.0" encoding="utf-8"?>
<p:tagLst xmlns:p="http://schemas.openxmlformats.org/presentationml/2006/main">
  <p:tag name="AS_UNIQUEID" val="1805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91.xml><?xml version="1.0" encoding="utf-8"?>
<p:tagLst xmlns:p="http://schemas.openxmlformats.org/presentationml/2006/main">
  <p:tag name="AS_UNIQUEID" val="1805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92.xml><?xml version="1.0" encoding="utf-8"?>
<p:tagLst xmlns:p="http://schemas.openxmlformats.org/presentationml/2006/main">
  <p:tag name="AS_UNIQUEID" val="1806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93.xml><?xml version="1.0" encoding="utf-8"?>
<p:tagLst xmlns:p="http://schemas.openxmlformats.org/presentationml/2006/main">
  <p:tag name="AS_UNIQUEID" val="1806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94.xml><?xml version="1.0" encoding="utf-8"?>
<p:tagLst xmlns:p="http://schemas.openxmlformats.org/presentationml/2006/main">
  <p:tag name="AS_UNIQUEID" val="1806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95.xml><?xml version="1.0" encoding="utf-8"?>
<p:tagLst xmlns:p="http://schemas.openxmlformats.org/presentationml/2006/main">
  <p:tag name="AS_UNIQUEID" val="1806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96.xml><?xml version="1.0" encoding="utf-8"?>
<p:tagLst xmlns:p="http://schemas.openxmlformats.org/presentationml/2006/main">
  <p:tag name="AS_UNIQUEID" val="1806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97.xml><?xml version="1.0" encoding="utf-8"?>
<p:tagLst xmlns:p="http://schemas.openxmlformats.org/presentationml/2006/main">
  <p:tag name="AS_UNIQUEID" val="18066"/>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98.xml><?xml version="1.0" encoding="utf-8"?>
<p:tagLst xmlns:p="http://schemas.openxmlformats.org/presentationml/2006/main">
  <p:tag name="AS_UNIQUEID" val="18067"/>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99.xml><?xml version="1.0" encoding="utf-8"?>
<p:tagLst xmlns:p="http://schemas.openxmlformats.org/presentationml/2006/main">
  <p:tag name="AS_UNIQUEID" val="18068"/>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5.xml><?xml version="1.0" encoding="utf-8"?>
<p:tagLst xmlns:p="http://schemas.openxmlformats.org/presentationml/2006/main">
  <p:tag name="AS_UNIQUEID" val="19297"/>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AS_UNIQUEID" val="19351"/>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00.xml><?xml version="1.0" encoding="utf-8"?>
<p:tagLst xmlns:p="http://schemas.openxmlformats.org/presentationml/2006/main">
  <p:tag name="AS_UNIQUEID" val="18069"/>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501.xml><?xml version="1.0" encoding="utf-8"?>
<p:tagLst xmlns:p="http://schemas.openxmlformats.org/presentationml/2006/main">
  <p:tag name="AS_UNIQUEID" val="18071"/>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502.xml><?xml version="1.0" encoding="utf-8"?>
<p:tagLst xmlns:p="http://schemas.openxmlformats.org/presentationml/2006/main">
  <p:tag name="AS_UNIQUEID" val="18072"/>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503.xml><?xml version="1.0" encoding="utf-8"?>
<p:tagLst xmlns:p="http://schemas.openxmlformats.org/presentationml/2006/main">
  <p:tag name="AS_UNIQUEID" val="18073"/>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504.xml><?xml version="1.0" encoding="utf-8"?>
<p:tagLst xmlns:p="http://schemas.openxmlformats.org/presentationml/2006/main">
  <p:tag name="AS_UNIQUEID" val="18075"/>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05.xml><?xml version="1.0" encoding="utf-8"?>
<p:tagLst xmlns:p="http://schemas.openxmlformats.org/presentationml/2006/main">
  <p:tag name="AS_UNIQUEID" val="1807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06.xml><?xml version="1.0" encoding="utf-8"?>
<p:tagLst xmlns:p="http://schemas.openxmlformats.org/presentationml/2006/main">
  <p:tag name="AS_UNIQUEID" val="18077"/>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07.xml><?xml version="1.0" encoding="utf-8"?>
<p:tagLst xmlns:p="http://schemas.openxmlformats.org/presentationml/2006/main">
  <p:tag name="AS_UNIQUEID" val="1807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08.xml><?xml version="1.0" encoding="utf-8"?>
<p:tagLst xmlns:p="http://schemas.openxmlformats.org/presentationml/2006/main">
  <p:tag name="AS_UNIQUEID" val="1807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09.xml><?xml version="1.0" encoding="utf-8"?>
<p:tagLst xmlns:p="http://schemas.openxmlformats.org/presentationml/2006/main">
  <p:tag name="AS_UNIQUEID" val="1808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1.xml><?xml version="1.0" encoding="utf-8"?>
<p:tagLst xmlns:p="http://schemas.openxmlformats.org/presentationml/2006/main">
  <p:tag name="AS_UNIQUEID" val="19352"/>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0.xml><?xml version="1.0" encoding="utf-8"?>
<p:tagLst xmlns:p="http://schemas.openxmlformats.org/presentationml/2006/main">
  <p:tag name="AS_UNIQUEID" val="18082"/>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11.xml><?xml version="1.0" encoding="utf-8"?>
<p:tagLst xmlns:p="http://schemas.openxmlformats.org/presentationml/2006/main">
  <p:tag name="AS_UNIQUEID" val="18083"/>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12.xml><?xml version="1.0" encoding="utf-8"?>
<p:tagLst xmlns:p="http://schemas.openxmlformats.org/presentationml/2006/main">
  <p:tag name="AS_UNIQUEID" val="18084"/>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13.xml><?xml version="1.0" encoding="utf-8"?>
<p:tagLst xmlns:p="http://schemas.openxmlformats.org/presentationml/2006/main">
  <p:tag name="AS_UNIQUEID" val="1808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14.xml><?xml version="1.0" encoding="utf-8"?>
<p:tagLst xmlns:p="http://schemas.openxmlformats.org/presentationml/2006/main">
  <p:tag name="AS_UNIQUEID" val="1808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15.xml><?xml version="1.0" encoding="utf-8"?>
<p:tagLst xmlns:p="http://schemas.openxmlformats.org/presentationml/2006/main">
  <p:tag name="AS_UNIQUEID" val="18088"/>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6.xml><?xml version="1.0" encoding="utf-8"?>
<p:tagLst xmlns:p="http://schemas.openxmlformats.org/presentationml/2006/main">
  <p:tag name="AS_UNIQUEID" val="18089"/>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7.xml><?xml version="1.0" encoding="utf-8"?>
<p:tagLst xmlns:p="http://schemas.openxmlformats.org/presentationml/2006/main">
  <p:tag name="AS_UNIQUEID" val="18090"/>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8.xml><?xml version="1.0" encoding="utf-8"?>
<p:tagLst xmlns:p="http://schemas.openxmlformats.org/presentationml/2006/main">
  <p:tag name="AS_UNIQUEID" val="18091"/>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9.xml><?xml version="1.0" encoding="utf-8"?>
<p:tagLst xmlns:p="http://schemas.openxmlformats.org/presentationml/2006/main">
  <p:tag name="AS_UNIQUEID" val="18093"/>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2.xml><?xml version="1.0" encoding="utf-8"?>
<p:tagLst xmlns:p="http://schemas.openxmlformats.org/presentationml/2006/main">
  <p:tag name="AS_UNIQUEID" val="19354"/>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20.xml><?xml version="1.0" encoding="utf-8"?>
<p:tagLst xmlns:p="http://schemas.openxmlformats.org/presentationml/2006/main">
  <p:tag name="AS_UNIQUEID" val="18094"/>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21.xml><?xml version="1.0" encoding="utf-8"?>
<p:tagLst xmlns:p="http://schemas.openxmlformats.org/presentationml/2006/main">
  <p:tag name="AS_UNIQUEID" val="1809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22.xml><?xml version="1.0" encoding="utf-8"?>
<p:tagLst xmlns:p="http://schemas.openxmlformats.org/presentationml/2006/main">
  <p:tag name="AS_UNIQUEID" val="1809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23.xml><?xml version="1.0" encoding="utf-8"?>
<p:tagLst xmlns:p="http://schemas.openxmlformats.org/presentationml/2006/main">
  <p:tag name="AS_UNIQUEID" val="1809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24.xml><?xml version="1.0" encoding="utf-8"?>
<p:tagLst xmlns:p="http://schemas.openxmlformats.org/presentationml/2006/main">
  <p:tag name="AS_UNIQUEID" val="18099"/>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525.xml><?xml version="1.0" encoding="utf-8"?>
<p:tagLst xmlns:p="http://schemas.openxmlformats.org/presentationml/2006/main">
  <p:tag name="AS_UNIQUEID" val="18100"/>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526.xml><?xml version="1.0" encoding="utf-8"?>
<p:tagLst xmlns:p="http://schemas.openxmlformats.org/presentationml/2006/main">
  <p:tag name="AS_UNIQUEID" val="18101"/>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27.xml><?xml version="1.0" encoding="utf-8"?>
<p:tagLst xmlns:p="http://schemas.openxmlformats.org/presentationml/2006/main">
  <p:tag name="AS_UNIQUEID" val="1810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28.xml><?xml version="1.0" encoding="utf-8"?>
<p:tagLst xmlns:p="http://schemas.openxmlformats.org/presentationml/2006/main">
  <p:tag name="AS_UNIQUEID" val="1810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29.xml><?xml version="1.0" encoding="utf-8"?>
<p:tagLst xmlns:p="http://schemas.openxmlformats.org/presentationml/2006/main">
  <p:tag name="AS_UNIQUEID" val="18104"/>
</p:tagLst>
</file>

<file path=ppt/tags/tag53.xml><?xml version="1.0" encoding="utf-8"?>
<p:tagLst xmlns:p="http://schemas.openxmlformats.org/presentationml/2006/main">
  <p:tag name="AS_UNIQUEID" val="1935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30.xml><?xml version="1.0" encoding="utf-8"?>
<p:tagLst xmlns:p="http://schemas.openxmlformats.org/presentationml/2006/main">
  <p:tag name="AS_UNIQUEID" val="19458"/>
</p:tagLst>
</file>

<file path=ppt/tags/tag531.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532.xml><?xml version="1.0" encoding="utf-8"?>
<p:tagLst xmlns:p="http://schemas.openxmlformats.org/presentationml/2006/main">
  <p:tag name="AS_UNIQUEID" val="18106"/>
</p:tagLst>
</file>

<file path=ppt/tags/tag533.xml><?xml version="1.0" encoding="utf-8"?>
<p:tagLst xmlns:p="http://schemas.openxmlformats.org/presentationml/2006/main">
  <p:tag name="AS_UNIQUEID" val="18107"/>
</p:tagLst>
</file>

<file path=ppt/tags/tag534.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535.xml><?xml version="1.0" encoding="utf-8"?>
<p:tagLst xmlns:p="http://schemas.openxmlformats.org/presentationml/2006/main">
  <p:tag name="AS_UNIQUEID" val="18119"/>
</p:tagLst>
</file>

<file path=ppt/tags/tag536.xml><?xml version="1.0" encoding="utf-8"?>
<p:tagLst xmlns:p="http://schemas.openxmlformats.org/presentationml/2006/main">
  <p:tag name="AS_UNIQUEID" val="7237"/>
  <p:tag name="KSO_WM_BEAUTIFY_FLAG" val=""/>
</p:tagLst>
</file>

<file path=ppt/tags/tag537.xml><?xml version="1.0" encoding="utf-8"?>
<p:tagLst xmlns:p="http://schemas.openxmlformats.org/presentationml/2006/main">
  <p:tag name="AS_UNIQUEID" val="189"/>
  <p:tag name="KSO_WM_BEAUTIFY_FLAG" val=""/>
  <p:tag name="KSO_WM_UNIT_LINE_FILL_TYPE" val="2"/>
  <p:tag name="KSO_WM_UNIT_LINE_FORE_SCHEMECOLOR_INDEX" val="5"/>
  <p:tag name="KSO_WM_UNIT_LINE_FORE_SCHEMECOLOR_INDEX_BRIGHTNESS" val="-0.5"/>
</p:tagLst>
</file>

<file path=ppt/tags/tag538.xml><?xml version="1.0" encoding="utf-8"?>
<p:tagLst xmlns:p="http://schemas.openxmlformats.org/presentationml/2006/main">
  <p:tag name="AS_UNIQUEID" val="18120"/>
</p:tagLst>
</file>

<file path=ppt/tags/tag539.xml><?xml version="1.0" encoding="utf-8"?>
<p:tagLst xmlns:p="http://schemas.openxmlformats.org/presentationml/2006/main">
  <p:tag name="AS_UNIQUEID" val="18121"/>
</p:tagLst>
</file>

<file path=ppt/tags/tag54.xml><?xml version="1.0" encoding="utf-8"?>
<p:tagLst xmlns:p="http://schemas.openxmlformats.org/presentationml/2006/main">
  <p:tag name="AS_UNIQUEID" val="1935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40.xml><?xml version="1.0" encoding="utf-8"?>
<p:tagLst xmlns:p="http://schemas.openxmlformats.org/presentationml/2006/main">
  <p:tag name="KSO_WM_BEAUTIFY_FLAG" val="#wm#"/>
  <p:tag name="KSO_WM_TEMPLATE_CATEGORY" val="custom"/>
  <p:tag name="KSO_WM_TEMPLATE_INDEX" val="20205081"/>
</p:tagLst>
</file>

<file path=ppt/tags/tag541.xml><?xml version="1.0" encoding="utf-8"?>
<p:tagLst xmlns:p="http://schemas.openxmlformats.org/presentationml/2006/main">
  <p:tag name="AS_UNIQUEID" val="3241"/>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13"/>
  <p:tag name="KSO_WM_UNIT_FILL_FORE_SCHEMECOLOR_INDEX_BRIGHTNESS" val="0.15"/>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 name="KSO_WM_UNIT_TYPE" val="i"/>
</p:tagLst>
</file>

<file path=ppt/tags/tag542.xml><?xml version="1.0" encoding="utf-8"?>
<p:tagLst xmlns:p="http://schemas.openxmlformats.org/presentationml/2006/main">
  <p:tag name="AS_UNIQUEID" val="3242"/>
  <p:tag name="KSO_WM_BEAUTIFY_FLAG" val="#wm#"/>
  <p:tag name="KSO_WM_TAG_VERSION" val="1.0"/>
  <p:tag name="KSO_WM_TEMPLATE_CATEGORY" val="diagram"/>
  <p:tag name="KSO_WM_TEMPLATE_INDEX" val="20196667"/>
  <p:tag name="KSO_WM_UNIT_ADJUSTLAYOUT_ID" val="2"/>
  <p:tag name="KSO_WM_UNIT_COMPATIBLE" val="0"/>
  <p:tag name="KSO_WM_UNIT_DIAGRAM_ISNUMVISUAL" val="0"/>
  <p:tag name="KSO_WM_UNIT_DIAGRAM_ISREFERUNIT" val="0"/>
  <p:tag name="KSO_WM_UNIT_FILL_FORE_SCHEMECOLOR_INDEX" val="13"/>
  <p:tag name="KSO_WM_UNIT_FILL_FORE_SCHEMECOLOR_INDEX_BRIGHTNESS" val="0.25"/>
  <p:tag name="KSO_WM_UNIT_FILL_TYPE" val="1"/>
  <p:tag name="KSO_WM_UNIT_HIGHLIGHT" val="0"/>
  <p:tag name="KSO_WM_UNIT_ID" val="diagram20196667_1*i*1"/>
  <p:tag name="KSO_WM_UNIT_INDEX" val="1"/>
  <p:tag name="KSO_WM_UNIT_LAYERLEVEL" val="1"/>
  <p:tag name="KSO_WM_UNIT_TEXT_FILL_FORE_SCHEMECOLOR_INDEX" val="14"/>
  <p:tag name="KSO_WM_UNIT_TEXT_FILL_FORE_SCHEMECOLOR_INDEX_BRIGHTNESS" val="0"/>
  <p:tag name="KSO_WM_UNIT_TEXT_FILL_TYPE" val="1"/>
  <p:tag name="KSO_WM_UNIT_TYPE" val="i"/>
</p:tagLst>
</file>

<file path=ppt/tags/tag543.xml><?xml version="1.0" encoding="utf-8"?>
<p:tagLst xmlns:p="http://schemas.openxmlformats.org/presentationml/2006/main">
  <p:tag name="AS_UNIQUEID" val="3243"/>
  <p:tag name="KSO_WM_BEAUTIFY_FLAG" val="#wm#"/>
  <p:tag name="KSO_WM_TAG_VERSION" val="1.0"/>
  <p:tag name="KSO_WM_TEMPLATE_CATEGORY" val="diagram"/>
  <p:tag name="KSO_WM_TEMPLATE_INDEX" val="20196667"/>
  <p:tag name="KSO_WM_UNIT_ADJUSTLAYOUT_ID" val="3"/>
  <p:tag name="KSO_WM_UNIT_COMPATIBLE" val="0"/>
  <p:tag name="KSO_WM_UNIT_DIAGRAM_ISNUMVISUAL" val="0"/>
  <p:tag name="KSO_WM_UNIT_DIAGRAM_ISREFERUNIT" val="0"/>
  <p:tag name="KSO_WM_UNIT_FILL_BACK_SCHEMECOLOR_INDEX" val="13"/>
  <p:tag name="KSO_WM_UNIT_FILL_BACK_SCHEMECOLOR_INDEX_BRIGHTNESS" val="0.25"/>
  <p:tag name="KSO_WM_UNIT_FILL_FORE_SCHEMECOLOR_INDEX" val="13"/>
  <p:tag name="KSO_WM_UNIT_FILL_FORE_SCHEMECOLOR_INDEX_BRIGHTNESS" val="0.5"/>
  <p:tag name="KSO_WM_UNIT_FILL_TYPE" val="2"/>
  <p:tag name="KSO_WM_UNIT_HIGHLIGHT" val="0"/>
  <p:tag name="KSO_WM_UNIT_ID" val="diagram20196667_1*i*2"/>
  <p:tag name="KSO_WM_UNIT_INDEX" val="2"/>
  <p:tag name="KSO_WM_UNIT_LAYERLEVEL" val="1"/>
  <p:tag name="KSO_WM_UNIT_TEXT_FILL_FORE_SCHEMECOLOR_INDEX" val="14"/>
  <p:tag name="KSO_WM_UNIT_TEXT_FILL_FORE_SCHEMECOLOR_INDEX_BRIGHTNESS" val="0"/>
  <p:tag name="KSO_WM_UNIT_TEXT_FILL_TYPE" val="1"/>
  <p:tag name="KSO_WM_UNIT_TYPE" val="i"/>
</p:tagLst>
</file>

<file path=ppt/tags/tag544.xml><?xml version="1.0" encoding="utf-8"?>
<p:tagLst xmlns:p="http://schemas.openxmlformats.org/presentationml/2006/main">
  <p:tag name="AS_UNIQUEID" val="3244"/>
  <p:tag name="KSO_WM_BEAUTIFY_FLAG" val="#wm#"/>
  <p:tag name="KSO_WM_TAG_VERSION" val="1.0"/>
  <p:tag name="KSO_WM_TEMPLATE_CATEGORY" val="diagram"/>
  <p:tag name="KSO_WM_TEMPLATE_INDEX" val="20196667"/>
  <p:tag name="KSO_WM_UNIT_ADJUSTLAYOUT_ID" val="11"/>
  <p:tag name="KSO_WM_UNIT_COMPATIBLE" val="0"/>
  <p:tag name="KSO_WM_UNIT_DIAGRAM_ISNUMVISUAL" val="0"/>
  <p:tag name="KSO_WM_UNIT_DIAGRAM_ISREFERUNIT" val="0"/>
  <p:tag name="KSO_WM_UNIT_HIGHLIGHT" val="0"/>
  <p:tag name="KSO_WM_UNIT_ID" val="diagram20196667_1*d*1"/>
  <p:tag name="KSO_WM_UNIT_INDEX" val="1"/>
  <p:tag name="KSO_WM_UNIT_LAYERLEVEL" val="1"/>
  <p:tag name="KSO_WM_UNIT_PICTURE_CLIP_FLAG" val="0"/>
  <p:tag name="KSO_WM_UNIT_TYPE" val="d"/>
  <p:tag name="KSO_WM_UNIT_VALUE" val="1645*1234"/>
</p:tagLst>
</file>

<file path=ppt/tags/tag545.xml><?xml version="1.0" encoding="utf-8"?>
<p:tagLst xmlns:p="http://schemas.openxmlformats.org/presentationml/2006/main">
  <p:tag name="AS_UNIQUEID" val="3245"/>
  <p:tag name="KSO_WM_TAG_VERSION" val="1.0"/>
  <p:tag name="KSO_WM_TEMPLATE_CATEGORY" val="diagram"/>
  <p:tag name="KSO_WM_TEMPLATE_INDEX" val="20196667"/>
  <p:tag name="KSO_WM_UNIT_ADJUSTLAYOUT_ID" val="13"/>
  <p:tag name="KSO_WM_UNIT_COMPATIBLE" val="0"/>
  <p:tag name="KSO_WM_UNIT_DIAGRAM_ISNUMVISUAL" val="0"/>
  <p:tag name="KSO_WM_UNIT_DIAGRAM_ISREFERUNIT" val="0"/>
  <p:tag name="KSO_WM_UNIT_HIGHLIGHT" val="0"/>
  <p:tag name="KSO_WM_UNIT_ID" val="diagram20196667_1*f*1"/>
  <p:tag name="KSO_WM_UNIT_LAYERLEVEL" val="1"/>
  <p:tag name="KSO_WM_UNIT_NOCLEAR" val="1"/>
  <p:tag name="KSO_WM_UNIT_PRESET_TEXT" val="单击此处添加小标题 点击此处添加正文，文字是您思想的提炼； 单击此处添加小标题 点击此处添加正文，文字是您思想的提炼，请尽量言简意赅的阐述您的观点；点击此处添加正文。 单击此处添加小标题 点击此处添加正文，文字是您思想的提炼，请尽量言简意赅的阐述您的观点；"/>
  <p:tag name="KSO_WM_UNIT_TEXT_FILL_FORE_SCHEMECOLOR_INDEX" val="13"/>
  <p:tag name="KSO_WM_UNIT_TEXT_FILL_FORE_SCHEMECOLOR_INDEX_BRIGHTNESS" val="0.25"/>
  <p:tag name="KSO_WM_UNIT_TEXT_FILL_TYPE" val="1"/>
  <p:tag name="KSO_WM_UNIT_TEXT_PART_ID" val="2-e"/>
  <p:tag name="KSO_WM_UNIT_TEXT_PART_ID_V2" val="d-2-1"/>
  <p:tag name="KSO_WM_UNIT_TEXT_PART_SIZE" val="339.52*434.5"/>
  <p:tag name="KSO_WM_UNIT_VALUE" val="338"/>
</p:tagLst>
</file>

<file path=ppt/tags/tag546.xml><?xml version="1.0" encoding="utf-8"?>
<p:tagLst xmlns:p="http://schemas.openxmlformats.org/presentationml/2006/main">
  <p:tag name="AS_UNIQUEID" val="3246"/>
  <p:tag name="KSO_WM_BEAUTIFY_FLAG" val="#wm#"/>
  <p:tag name="KSO_WM_TAG_VERSION" val="1.0"/>
  <p:tag name="KSO_WM_TEMPLATE_CATEGORY" val="diagram"/>
  <p:tag name="KSO_WM_TEMPLATE_INDEX" val="20196667"/>
  <p:tag name="KSO_WM_UNIT_ADJUSTLAYOUT_ID" val="15"/>
  <p:tag name="KSO_WM_UNIT_COMPATIBLE" val="0"/>
  <p:tag name="KSO_WM_UNIT_DIAGRAM_ISNUMVISUAL" val="0"/>
  <p:tag name="KSO_WM_UNIT_DIAGRAM_ISREFERUNIT" val="0"/>
  <p:tag name="KSO_WM_UNIT_HIGHLIGHT" val="0"/>
  <p:tag name="KSO_WM_UNIT_ID" val="diagram20196667_1*a*1"/>
  <p:tag name="KSO_WM_UNIT_INDEX" val="1"/>
  <p:tag name="KSO_WM_UNIT_ISCONTENTSTITLE" val="0"/>
  <p:tag name="KSO_WM_UNIT_LAYERLEVEL" val="1"/>
  <p:tag name="KSO_WM_UNIT_NOCLEAR" val="0"/>
  <p:tag name="KSO_WM_UNIT_PRESET_TEXT" val="单击此处添加大标题内容"/>
  <p:tag name="KSO_WM_UNIT_TEXT_FILL_FORE_SCHEMECOLOR_INDEX" val="13"/>
  <p:tag name="KSO_WM_UNIT_TEXT_FILL_FORE_SCHEMECOLOR_INDEX_BRIGHTNESS" val="0.25"/>
  <p:tag name="KSO_WM_UNIT_TEXT_FILL_TYPE" val="1"/>
  <p:tag name="KSO_WM_UNIT_TEXT_PART_ID_V2" val="a-2-2"/>
  <p:tag name="KSO_WM_UNIT_TYPE" val="a"/>
  <p:tag name="KSO_WM_UNIT_VALUE" val="24"/>
</p:tagLst>
</file>

<file path=ppt/tags/tag547.xml><?xml version="1.0" encoding="utf-8"?>
<p:tagLst xmlns:p="http://schemas.openxmlformats.org/presentationml/2006/main">
  <p:tag name="AS_UNIQUEID" val="3247"/>
  <p:tag name="KSO_WM_UNIT_FILL_FORE_SCHEMECOLOR_INDEX" val="14"/>
  <p:tag name="KSO_WM_UNIT_FILL_FORE_SCHEMECOLOR_INDEX_BRIGHTNESS" val="0"/>
  <p:tag name="KSO_WM_UNIT_FILL_TYPE" val="1"/>
  <p:tag name="KSO_WM_UNIT_LINE_FILL_TYPE" val="2"/>
  <p:tag name="KSO_WM_UNIT_LINE_FORE_SCHEMECOLOR_INDEX" val="5"/>
  <p:tag name="KSO_WM_UNIT_LINE_FORE_SCHEMECOLOR_INDEX_BRIGHTNESS" val="0"/>
  <p:tag name="KSO_WM_UNIT_TEXT_FILL_FORE_SCHEMECOLOR_INDEX" val="13"/>
  <p:tag name="KSO_WM_UNIT_TEXT_FILL_FORE_SCHEMECOLOR_INDEX_BRIGHTNESS" val="0"/>
  <p:tag name="KSO_WM_UNIT_TEXT_FILL_TYPE" val="1"/>
</p:tagLst>
</file>

<file path=ppt/tags/tag548.xml><?xml version="1.0" encoding="utf-8"?>
<p:tagLst xmlns:p="http://schemas.openxmlformats.org/presentationml/2006/main">
  <p:tag name="AS_UNIQUEID" val="3248"/>
  <p:tag name="KSO_WM_UNIT_TEXT_FILL_FORE_SCHEMECOLOR_INDEX" val="2"/>
  <p:tag name="KSO_WM_UNIT_TEXT_FILL_FORE_SCHEMECOLOR_INDEX_BRIGHTNESS" val="0"/>
  <p:tag name="KSO_WM_UNIT_TEXT_FILL_TYPE" val="1"/>
</p:tagLst>
</file>

<file path=ppt/tags/tag549.xml><?xml version="1.0" encoding="utf-8"?>
<p:tagLst xmlns:p="http://schemas.openxmlformats.org/presentationml/2006/main">
  <p:tag name="AS_UNIQUEID" val="3249"/>
  <p:tag name="KSO_WM_UNIT_FILL_FORE_SCHEMECOLOR_INDEX" val="14"/>
  <p:tag name="KSO_WM_UNIT_FILL_FORE_SCHEMECOLOR_INDEX_BRIGHTNESS" val="0"/>
  <p:tag name="KSO_WM_UNIT_FILL_TYPE" val="1"/>
  <p:tag name="KSO_WM_UNIT_LINE_FILL_TYPE" val="2"/>
  <p:tag name="KSO_WM_UNIT_LINE_FORE_SCHEMECOLOR_INDEX" val="5"/>
  <p:tag name="KSO_WM_UNIT_LINE_FORE_SCHEMECOLOR_INDEX_BRIGHTNESS" val="0"/>
  <p:tag name="KSO_WM_UNIT_TEXT_FILL_FORE_SCHEMECOLOR_INDEX" val="13"/>
  <p:tag name="KSO_WM_UNIT_TEXT_FILL_FORE_SCHEMECOLOR_INDEX_BRIGHTNESS" val="0"/>
  <p:tag name="KSO_WM_UNIT_TEXT_FILL_TYPE" val="1"/>
</p:tagLst>
</file>

<file path=ppt/tags/tag55.xml><?xml version="1.0" encoding="utf-8"?>
<p:tagLst xmlns:p="http://schemas.openxmlformats.org/presentationml/2006/main">
  <p:tag name="AS_UNIQUEID" val="1935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50.xml><?xml version="1.0" encoding="utf-8"?>
<p:tagLst xmlns:p="http://schemas.openxmlformats.org/presentationml/2006/main">
  <p:tag name="AS_UNIQUEID" val="3250"/>
</p:tagLst>
</file>

<file path=ppt/tags/tag551.xml><?xml version="1.0" encoding="utf-8"?>
<p:tagLst xmlns:p="http://schemas.openxmlformats.org/presentationml/2006/main">
  <p:tag name="AS_UNIQUEID" val="2575"/>
  <p:tag name="KSO_WM_BEAUTIFY_FLAG" val=""/>
  <p:tag name="KSO_WM_UNIT_TEXT_FILL_FORE_SCHEMECOLOR_INDEX" val="2"/>
  <p:tag name="KSO_WM_UNIT_TEXT_FILL_FORE_SCHEMECOLOR_INDEX_BRIGHTNESS" val="0"/>
  <p:tag name="KSO_WM_UNIT_TEXT_FILL_TYPE" val="1"/>
</p:tagLst>
</file>

<file path=ppt/tags/tag552.xml><?xml version="1.0" encoding="utf-8"?>
<p:tagLst xmlns:p="http://schemas.openxmlformats.org/presentationml/2006/main">
  <p:tag name="AS_UNIQUEID" val="3251"/>
</p:tagLst>
</file>

<file path=ppt/tags/tag553.xml><?xml version="1.0" encoding="utf-8"?>
<p:tagLst xmlns:p="http://schemas.openxmlformats.org/presentationml/2006/main">
  <p:tag name="AS_UNIQUEID" val="3252"/>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 name="KSO_WM_UNIT_TEXT_FILL_FORE_SCHEMECOLOR_INDEX" val="2"/>
  <p:tag name="KSO_WM_UNIT_TEXT_FILL_FORE_SCHEMECOLOR_INDEX_BRIGHTNESS" val="0"/>
  <p:tag name="KSO_WM_UNIT_TEXT_FILL_TYPE" val="1"/>
</p:tagLst>
</file>

<file path=ppt/tags/tag554.xml><?xml version="1.0" encoding="utf-8"?>
<p:tagLst xmlns:p="http://schemas.openxmlformats.org/presentationml/2006/main">
  <p:tag name="AS_UNIQUEID" val="3253"/>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 name="KSO_WM_UNIT_TEXT_FILL_FORE_SCHEMECOLOR_INDEX" val="2"/>
  <p:tag name="KSO_WM_UNIT_TEXT_FILL_FORE_SCHEMECOLOR_INDEX_BRIGHTNESS" val="0"/>
  <p:tag name="KSO_WM_UNIT_TEXT_FILL_TYPE" val="1"/>
</p:tagLst>
</file>

<file path=ppt/tags/tag555.xml><?xml version="1.0" encoding="utf-8"?>
<p:tagLst xmlns:p="http://schemas.openxmlformats.org/presentationml/2006/main">
  <p:tag name="AS_UNIQUEID" val="3254"/>
  <p:tag name="KSO_WM_BEAUTIFY_FLAG" val=""/>
  <p:tag name="KSO_WM_UNIT_FILL_FORE_SCHEMECOLOR_INDEX" val="8"/>
  <p:tag name="KSO_WM_UNIT_FILL_FORE_SCHEMECOLOR_INDEX_BRIGHTNESS" val="-0.5"/>
  <p:tag name="KSO_WM_UNIT_FILL_TYPE" val="1"/>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 name="KSO_WM_UNIT_TEXT_FILL_FORE_SCHEMECOLOR_INDEX" val="2"/>
  <p:tag name="KSO_WM_UNIT_TEXT_FILL_FORE_SCHEMECOLOR_INDEX_BRIGHTNESS" val="0"/>
  <p:tag name="KSO_WM_UNIT_TEXT_FILL_TYPE" val="1"/>
</p:tagLst>
</file>

<file path=ppt/tags/tag556.xml><?xml version="1.0" encoding="utf-8"?>
<p:tagLst xmlns:p="http://schemas.openxmlformats.org/presentationml/2006/main">
  <p:tag name="AS_UNIQUEID" val="3255"/>
  <p:tag name="KSO_WM_BEAUTIFY_FLAG" val=""/>
  <p:tag name="KSO_WM_CHIP_GROUPID" val="5fade49c998712faa657a97f"/>
  <p:tag name="KSO_WM_CHIP_XID" val="5fade49c998712faa657a980"/>
  <p:tag name="KSO_WM_TAG_VERSION" val="1.0"/>
  <p:tag name="KSO_WM_TEMPLATE_ASSEMBLE_GROUPID" val="5fd105971fa9d42129ddd7e3"/>
  <p:tag name="KSO_WM_TEMPLATE_ASSEMBLE_XID" val="5fd105971fa9d42129ddd7e3"/>
  <p:tag name="KSO_WM_TEMPLATE_CATEGORY" val="diagram"/>
  <p:tag name="KSO_WM_TEMPLATE_INDEX" val="20217073"/>
  <p:tag name="KSO_WM_UNIT_BLOCK" val="0"/>
  <p:tag name="KSO_WM_UNIT_COMPATIBLE" val="0"/>
  <p:tag name="KSO_WM_UNIT_DEC_AREA_ID" val="1d32bf7c27d74b4b815cbeff08c6612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17073_1*i*1"/>
  <p:tag name="KSO_WM_UNIT_INDEX" val="1"/>
  <p:tag name="KSO_WM_UNIT_LAYERLEVEL" val="1"/>
  <p:tag name="KSO_WM_UNIT_SM_LIMIT_TYPE" val="1"/>
  <p:tag name="KSO_WM_UNIT_TEXT_FILL_FORE_SCHEMECOLOR_INDEX" val="2"/>
  <p:tag name="KSO_WM_UNIT_TEXT_FILL_FORE_SCHEMECOLOR_INDEX_BRIGHTNESS" val="0"/>
  <p:tag name="KSO_WM_UNIT_TEXT_FILL_TYPE" val="1"/>
  <p:tag name="KSO_WM_UNIT_TYPE" val="i"/>
  <p:tag name="KSO_WM_UNIT_VALUE" val="4"/>
</p:tagLst>
</file>

<file path=ppt/tags/tag557.xml><?xml version="1.0" encoding="utf-8"?>
<p:tagLst xmlns:p="http://schemas.openxmlformats.org/presentationml/2006/main">
  <p:tag name="AS_UNIQUEID" val="3256"/>
  <p:tag name="KSO_WM_BEAUTIFY_FLAG" val=""/>
  <p:tag name="KSO_WM_UNIT_TEXT_FILL_FORE_SCHEMECOLOR_INDEX" val="2"/>
  <p:tag name="KSO_WM_UNIT_TEXT_FILL_FORE_SCHEMECOLOR_INDEX_BRIGHTNESS" val="0"/>
  <p:tag name="KSO_WM_UNIT_TEXT_FILL_TYPE" val="1"/>
</p:tagLst>
</file>

<file path=ppt/tags/tag558.xml><?xml version="1.0" encoding="utf-8"?>
<p:tagLst xmlns:p="http://schemas.openxmlformats.org/presentationml/2006/main">
  <p:tag name="AS_UNIQUEID" val="3257"/>
  <p:tag name="KSO_WM_ASSEMBLE_CHIP_INDEX" val="bf24cc1fb5394711ae4b8858c9bbab05"/>
  <p:tag name="KSO_WM_BEAUTIFY_FLAG" val=""/>
  <p:tag name="KSO_WM_CHIP_FILLAREA_FILL_RULE" val="{&quot;fill_align&quot;:&quot;lt&quot;,&quot;fill_mode&quot;:&quot;full&quot;,&quot;sacle_strategy&quot;:&quot;smart&quot;}"/>
  <p:tag name="KSO_WM_CHIP_GROUPID" val="5e7881253197e252a37019b5"/>
  <p:tag name="KSO_WM_CHIP_XID" val="5e7881253197e252a37019b6"/>
  <p:tag name="KSO_WM_TAG_VERSION" val="1.0"/>
  <p:tag name="KSO_WM_TEMPLATE_ASSEMBLE_GROUPID" val="5fd105971fa9d42129ddd7e3"/>
  <p:tag name="KSO_WM_TEMPLATE_ASSEMBLE_XID" val="5fd105971fa9d42129ddd7e3"/>
  <p:tag name="KSO_WM_TEMPLATE_CATEGORY" val="diagram"/>
  <p:tag name="KSO_WM_TEMPLATE_INDEX" val="20217073"/>
  <p:tag name="KSO_WM_UNIT_BLOCK" val="0"/>
  <p:tag name="KSO_WM_UNIT_COMPATIBLE" val="0"/>
  <p:tag name="KSO_WM_UNIT_DEC_AREA_ID" val="d98aa6513ac14698935409aecd3fbd4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24;44;4"/>
  <p:tag name="KSO_WM_UNIT_DIAGRAM_ISNUMVISUAL" val="0"/>
  <p:tag name="KSO_WM_UNIT_DIAGRAM_ISREFERUNIT" val="0"/>
  <p:tag name="KSO_WM_UNIT_HIGHLIGHT" val="0"/>
  <p:tag name="KSO_WM_UNIT_ID" val="diagram20217073_1*a*1"/>
  <p:tag name="KSO_WM_UNIT_INDEX" val="1"/>
  <p:tag name="KSO_WM_UNIT_ISCONTENTSTITLE" val="0"/>
  <p:tag name="KSO_WM_UNIT_ISNUMDGMTITLE" val="0"/>
  <p:tag name="KSO_WM_UNIT_LAST_MAX_FONTSIZE" val="720"/>
  <p:tag name="KSO_WM_UNIT_LAYERLEVEL" val="1"/>
  <p:tag name="KSO_WM_UNIT_NOCLEAR" val="0"/>
  <p:tag name="KSO_WM_UNIT_PRESET_TEXT" val="添加标题"/>
  <p:tag name="KSO_WM_UNIT_SHOW_EDIT_AREA_INDICATION" val="1"/>
  <p:tag name="KSO_WM_UNIT_SM_LIMIT_TYPE" val="2"/>
  <p:tag name="KSO_WM_UNIT_TEXT_FILL_FORE_SCHEMECOLOR_INDEX" val="13"/>
  <p:tag name="KSO_WM_UNIT_TEXT_FILL_FORE_SCHEMECOLOR_INDEX_BRIGHTNESS" val="0"/>
  <p:tag name="KSO_WM_UNIT_TEXT_FILL_TYPE" val="1"/>
  <p:tag name="KSO_WM_UNIT_TEXT_SHADOW_SCHEMECOLOR_INDEX" val="1"/>
  <p:tag name="KSO_WM_UNIT_TEXT_SHADOW_SCHEMECOLOR_INDEX_BRIGHTNESS" val="0"/>
  <p:tag name="KSO_WM_UNIT_TYPE" val="a"/>
  <p:tag name="KSO_WM_UNIT_VALUE" val="9"/>
</p:tagLst>
</file>

<file path=ppt/tags/tag559.xml><?xml version="1.0" encoding="utf-8"?>
<p:tagLst xmlns:p="http://schemas.openxmlformats.org/presentationml/2006/main">
  <p:tag name="AS_UNIQUEID" val="3258"/>
</p:tagLst>
</file>

<file path=ppt/tags/tag56.xml><?xml version="1.0" encoding="utf-8"?>
<p:tagLst xmlns:p="http://schemas.openxmlformats.org/presentationml/2006/main">
  <p:tag name="AS_UNIQUEID" val="1935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60.xml><?xml version="1.0" encoding="utf-8"?>
<p:tagLst xmlns:p="http://schemas.openxmlformats.org/presentationml/2006/main">
  <p:tag name="AS_UNIQUEID" val="3259"/>
</p:tagLst>
</file>

<file path=ppt/tags/tag561.xml><?xml version="1.0" encoding="utf-8"?>
<p:tagLst xmlns:p="http://schemas.openxmlformats.org/presentationml/2006/main">
  <p:tag name="AS_UNIQUEID" val="3450"/>
</p:tagLst>
</file>

<file path=ppt/tags/tag562.xml><?xml version="1.0" encoding="utf-8"?>
<p:tagLst xmlns:p="http://schemas.openxmlformats.org/presentationml/2006/main">
  <p:tag name="KSO_WM_BEAUTIFY_FLAG" val="#wm#"/>
  <p:tag name="KSO_WM_SLIDE_BACKGROUND_TYPE" val="general"/>
  <p:tag name="KSO_WM_SLIDE_BK_DARK_LIGHT" val="2"/>
  <p:tag name="KSO_WM_SLIDE_CONSTRAINT" val="%7b%22slideConstraint%22%3a%7b%22seriesAreas%22%3a%5b%5d%2c%22singleAreas%22%3a%5b%7b%22shapes%22%3a%5b11%5d%2c%22serialConstraintIndex%22%3a-1%2c%22areatextmark%22%3a0%2c%22pictureprocessmark%22%3a0%7d%5d%7d%7d"/>
  <p:tag name="KSO_WM_SLIDE_ID" val="diagram20196667_1"/>
  <p:tag name="KSO_WM_SLIDE_INDEX" val="1"/>
  <p:tag name="KSO_WM_SLIDE_ITEM_CNT" val="0"/>
  <p:tag name="KSO_WM_SLIDE_LAYOUT" val="a_d_f"/>
  <p:tag name="KSO_WM_SLIDE_LAYOUT_CNT" val="1_1_1"/>
  <p:tag name="KSO_WM_SLIDE_POSITION" val="0*0"/>
  <p:tag name="KSO_WM_SLIDE_SIZE" val="862*540"/>
  <p:tag name="KSO_WM_SLIDE_SUBTYPE" val="pureTxt"/>
  <p:tag name="KSO_WM_SLIDE_TYPE" val="text"/>
  <p:tag name="KSO_WM_TAG_VERSION" val="1.0"/>
  <p:tag name="KSO_WM_TEMPLATE_CATEGORY" val="diagram"/>
  <p:tag name="KSO_WM_TEMPLATE_INDEX" val="20196667"/>
  <p:tag name="KSO_WM_TEMPLATE_SUBCATEGORY" val="0"/>
</p:tagLst>
</file>

<file path=ppt/tags/tag563.xml><?xml version="1.0" encoding="utf-8"?>
<p:tagLst xmlns:p="http://schemas.openxmlformats.org/presentationml/2006/main">
  <p:tag name="AS_UNIQUEID" val="8145"/>
</p:tagLst>
</file>

<file path=ppt/tags/tag564.xml><?xml version="1.0" encoding="utf-8"?>
<p:tagLst xmlns:p="http://schemas.openxmlformats.org/presentationml/2006/main">
  <p:tag name="AS_UNIQUEID" val="1389"/>
</p:tagLst>
</file>

<file path=ppt/tags/tag565.xml><?xml version="1.0" encoding="utf-8"?>
<p:tagLst xmlns:p="http://schemas.openxmlformats.org/presentationml/2006/main">
  <p:tag name="AS_UNIQUEID" val="1389"/>
</p:tagLst>
</file>

<file path=ppt/tags/tag566.xml><?xml version="1.0" encoding="utf-8"?>
<p:tagLst xmlns:p="http://schemas.openxmlformats.org/presentationml/2006/main">
  <p:tag name="AS_UNIQUEID" val="953"/>
</p:tagLst>
</file>

<file path=ppt/tags/tag567.xml><?xml version="1.0" encoding="utf-8"?>
<p:tagLst xmlns:p="http://schemas.openxmlformats.org/presentationml/2006/main">
  <p:tag name="KSO_WM_SPECIAL_SOURCE" val="bdnull"/>
</p:tagLst>
</file>

<file path=ppt/tags/tag568.xml><?xml version="1.0" encoding="utf-8"?>
<p:tagLst xmlns:p="http://schemas.openxmlformats.org/presentationml/2006/main">
  <p:tag name="AS_UNIQUEID" val="1364"/>
</p:tagLst>
</file>

<file path=ppt/tags/tag569.xml><?xml version="1.0" encoding="utf-8"?>
<p:tagLst xmlns:p="http://schemas.openxmlformats.org/presentationml/2006/main">
  <p:tag name="AS_UNIQUEID" val="1365"/>
</p:tagLst>
</file>

<file path=ppt/tags/tag57.xml><?xml version="1.0" encoding="utf-8"?>
<p:tagLst xmlns:p="http://schemas.openxmlformats.org/presentationml/2006/main">
  <p:tag name="AS_UNIQUEID" val="1305"/>
</p:tagLst>
</file>

<file path=ppt/tags/tag570.xml><?xml version="1.0" encoding="utf-8"?>
<p:tagLst xmlns:p="http://schemas.openxmlformats.org/presentationml/2006/main">
  <p:tag name="AS_UNIQUEID" val="1366"/>
</p:tagLst>
</file>

<file path=ppt/tags/tag571.xml><?xml version="1.0" encoding="utf-8"?>
<p:tagLst xmlns:p="http://schemas.openxmlformats.org/presentationml/2006/main">
  <p:tag name="AS_UNIQUEID" val="1705"/>
</p:tagLst>
</file>

<file path=ppt/tags/tag572.xml><?xml version="1.0" encoding="utf-8"?>
<p:tagLst xmlns:p="http://schemas.openxmlformats.org/presentationml/2006/main">
  <p:tag name="AS_UNIQUEID" val="8501"/>
</p:tagLst>
</file>

<file path=ppt/tags/tag573.xml><?xml version="1.0" encoding="utf-8"?>
<p:tagLst xmlns:p="http://schemas.openxmlformats.org/presentationml/2006/main">
  <p:tag name="AS_UNIQUEID" val="8502"/>
</p:tagLst>
</file>

<file path=ppt/tags/tag574.xml><?xml version="1.0" encoding="utf-8"?>
<p:tagLst xmlns:p="http://schemas.openxmlformats.org/presentationml/2006/main">
  <p:tag name="AS_UNIQUEID" val="1399"/>
</p:tagLst>
</file>

<file path=ppt/tags/tag575.xml><?xml version="1.0" encoding="utf-8"?>
<p:tagLst xmlns:p="http://schemas.openxmlformats.org/presentationml/2006/main">
  <p:tag name="AS_UNIQUEID" val="1782"/>
</p:tagLst>
</file>

<file path=ppt/tags/tag576.xml><?xml version="1.0" encoding="utf-8"?>
<p:tagLst xmlns:p="http://schemas.openxmlformats.org/presentationml/2006/main">
  <p:tag name="AS_UNIQUEID" val="1399"/>
</p:tagLst>
</file>

<file path=ppt/tags/tag577.xml><?xml version="1.0" encoding="utf-8"?>
<p:tagLst xmlns:p="http://schemas.openxmlformats.org/presentationml/2006/main">
  <p:tag name="AS_UNIQUEID" val="1509"/>
</p:tagLst>
</file>

<file path=ppt/tags/tag578.xml><?xml version="1.0" encoding="utf-8"?>
<p:tagLst xmlns:p="http://schemas.openxmlformats.org/presentationml/2006/main">
  <p:tag name="AS_UNIQUEID" val="1534"/>
</p:tagLst>
</file>

<file path=ppt/tags/tag579.xml><?xml version="1.0" encoding="utf-8"?>
<p:tagLst xmlns:p="http://schemas.openxmlformats.org/presentationml/2006/main">
  <p:tag name="KSO_WM_SPECIAL_SOURCE" val="bdnull"/>
</p:tagLst>
</file>

<file path=ppt/tags/tag58.xml><?xml version="1.0" encoding="utf-8"?>
<p:tagLst xmlns:p="http://schemas.openxmlformats.org/presentationml/2006/main">
  <p:tag name="AS_UNIQUEID" val="1306"/>
</p:tagLst>
</file>

<file path=ppt/tags/tag580.xml><?xml version="1.0" encoding="utf-8"?>
<p:tagLst xmlns:p="http://schemas.openxmlformats.org/presentationml/2006/main">
  <p:tag name="AS_UNIQUEID" val="19476"/>
</p:tagLst>
</file>

<file path=ppt/tags/tag581.xml><?xml version="1.0" encoding="utf-8"?>
<p:tagLst xmlns:p="http://schemas.openxmlformats.org/presentationml/2006/main">
  <p:tag name="AS_UNIQUEID" val="1807"/>
</p:tagLst>
</file>

<file path=ppt/tags/tag582.xml><?xml version="1.0" encoding="utf-8"?>
<p:tagLst xmlns:p="http://schemas.openxmlformats.org/presentationml/2006/main">
  <p:tag name="AS_UNIQUEID" val="19477"/>
</p:tagLst>
</file>

<file path=ppt/tags/tag583.xml><?xml version="1.0" encoding="utf-8"?>
<p:tagLst xmlns:p="http://schemas.openxmlformats.org/presentationml/2006/main">
  <p:tag name="AS_UNIQUEID" val="19478"/>
</p:tagLst>
</file>

<file path=ppt/tags/tag584.xml><?xml version="1.0" encoding="utf-8"?>
<p:tagLst xmlns:p="http://schemas.openxmlformats.org/presentationml/2006/main">
  <p:tag name="AS_UNIQUEID" val="19940"/>
</p:tagLst>
</file>

<file path=ppt/tags/tag585.xml><?xml version="1.0" encoding="utf-8"?>
<p:tagLst xmlns:p="http://schemas.openxmlformats.org/presentationml/2006/main">
  <p:tag name="AS_UNIQUEID" val="19473"/>
</p:tagLst>
</file>

<file path=ppt/tags/tag586.xml><?xml version="1.0" encoding="utf-8"?>
<p:tagLst xmlns:p="http://schemas.openxmlformats.org/presentationml/2006/main">
  <p:tag name="AS_UNIQUEID" val="19474"/>
</p:tagLst>
</file>

<file path=ppt/tags/tag587.xml><?xml version="1.0" encoding="utf-8"?>
<p:tagLst xmlns:p="http://schemas.openxmlformats.org/presentationml/2006/main">
  <p:tag name="AS_UNIQUEID" val="19480"/>
</p:tagLst>
</file>

<file path=ppt/tags/tag588.xml><?xml version="1.0" encoding="utf-8"?>
<p:tagLst xmlns:p="http://schemas.openxmlformats.org/presentationml/2006/main">
  <p:tag name="AS_UNIQUEID" val="19481"/>
</p:tagLst>
</file>

<file path=ppt/tags/tag589.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59.xml><?xml version="1.0" encoding="utf-8"?>
<p:tagLst xmlns:p="http://schemas.openxmlformats.org/presentationml/2006/main">
  <p:tag name="AS_UNIQUEID" val="1307"/>
</p:tagLst>
</file>

<file path=ppt/tags/tag590.xml><?xml version="1.0" encoding="utf-8"?>
<p:tagLst xmlns:p="http://schemas.openxmlformats.org/presentationml/2006/main">
  <p:tag name="AS_UNIQUEID" val="12768"/>
</p:tagLst>
</file>

<file path=ppt/tags/tag591.xml><?xml version="1.0" encoding="utf-8"?>
<p:tagLst xmlns:p="http://schemas.openxmlformats.org/presentationml/2006/main">
  <p:tag name="AS_UNIQUEID" val="6030"/>
  <p:tag name="KSO_WM_BEAUTIFY_FLAG" val=""/>
</p:tagLst>
</file>

<file path=ppt/tags/tag592.xml><?xml version="1.0" encoding="utf-8"?>
<p:tagLst xmlns:p="http://schemas.openxmlformats.org/presentationml/2006/main">
  <p:tag name="AS_UNIQUEID" val="6032"/>
  <p:tag name="KSO_WM_BEAUTIFY_FLAG" val=""/>
</p:tagLst>
</file>

<file path=ppt/tags/tag593.xml><?xml version="1.0" encoding="utf-8"?>
<p:tagLst xmlns:p="http://schemas.openxmlformats.org/presentationml/2006/main">
  <p:tag name="AS_UNIQUEID" val="6032"/>
  <p:tag name="KSO_WM_BEAUTIFY_FLAG" val=""/>
</p:tagLst>
</file>

<file path=ppt/tags/tag594.xml><?xml version="1.0" encoding="utf-8"?>
<p:tagLst xmlns:p="http://schemas.openxmlformats.org/presentationml/2006/main">
  <p:tag name="AS_UNIQUEID" val="6032"/>
  <p:tag name="KSO_WM_BEAUTIFY_FLAG" val=""/>
</p:tagLst>
</file>

<file path=ppt/tags/tag595.xml><?xml version="1.0" encoding="utf-8"?>
<p:tagLst xmlns:p="http://schemas.openxmlformats.org/presentationml/2006/main">
  <p:tag name="AS_UNIQUEID" val="6032"/>
  <p:tag name="KSO_WM_BEAUTIFY_FLAG" val=""/>
</p:tagLst>
</file>

<file path=ppt/tags/tag596.xml><?xml version="1.0" encoding="utf-8"?>
<p:tagLst xmlns:p="http://schemas.openxmlformats.org/presentationml/2006/main">
  <p:tag name="AS_UNIQUEID" val="12620"/>
  <p:tag name="KSO_WM_BEAUTIFY_FLAG" val=""/>
</p:tagLst>
</file>

<file path=ppt/tags/tag597.xml><?xml version="1.0" encoding="utf-8"?>
<p:tagLst xmlns:p="http://schemas.openxmlformats.org/presentationml/2006/main">
  <p:tag name="AS_UNIQUEID" val="12621"/>
  <p:tag name="KSO_WM_BEAUTIFY_FLAG" val=""/>
</p:tagLst>
</file>

<file path=ppt/tags/tag598.xml><?xml version="1.0" encoding="utf-8"?>
<p:tagLst xmlns:p="http://schemas.openxmlformats.org/presentationml/2006/main">
  <p:tag name="AS_UNIQUEID" val="12622"/>
  <p:tag name="KSO_WM_BEAUTIFY_FLAG" val=""/>
</p:tagLst>
</file>

<file path=ppt/tags/tag599.xml><?xml version="1.0" encoding="utf-8"?>
<p:tagLst xmlns:p="http://schemas.openxmlformats.org/presentationml/2006/main">
  <p:tag name="AS_UNIQUEID" val="12623"/>
  <p:tag name="KSO_WM_BEAUTIFY_FLAG" val=""/>
</p:tagLst>
</file>

<file path=ppt/tags/tag6.xml><?xml version="1.0" encoding="utf-8"?>
<p:tagLst xmlns:p="http://schemas.openxmlformats.org/presentationml/2006/main">
  <p:tag name="AS_UNIQUEID" val="19299"/>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AS_UNIQUEID" val="1308"/>
</p:tagLst>
</file>

<file path=ppt/tags/tag600.xml><?xml version="1.0" encoding="utf-8"?>
<p:tagLst xmlns:p="http://schemas.openxmlformats.org/presentationml/2006/main">
  <p:tag name="AS_UNIQUEID" val="12624"/>
  <p:tag name="KSO_WM_BEAUTIFY_FLAG" val=""/>
</p:tagLst>
</file>

<file path=ppt/tags/tag601.xml><?xml version="1.0" encoding="utf-8"?>
<p:tagLst xmlns:p="http://schemas.openxmlformats.org/presentationml/2006/main">
  <p:tag name="AS_UNIQUEID" val="1565"/>
  <p:tag name="KSO_WM_BEAUTIFY_FLAG" val=""/>
</p:tagLst>
</file>

<file path=ppt/tags/tag602.xml><?xml version="1.0" encoding="utf-8"?>
<p:tagLst xmlns:p="http://schemas.openxmlformats.org/presentationml/2006/main">
  <p:tag name="AS_UNIQUEID" val="18199"/>
</p:tagLst>
</file>

<file path=ppt/tags/tag603.xml><?xml version="1.0" encoding="utf-8"?>
<p:tagLst xmlns:p="http://schemas.openxmlformats.org/presentationml/2006/main">
  <p:tag name="AS_UNIQUEID" val="19488"/>
</p:tagLst>
</file>

<file path=ppt/tags/tag604.xml><?xml version="1.0" encoding="utf-8"?>
<p:tagLst xmlns:p="http://schemas.openxmlformats.org/presentationml/2006/main">
  <p:tag name="AS_UNIQUEID" val="3220"/>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13"/>
  <p:tag name="KSO_WM_UNIT_FILL_FORE_SCHEMECOLOR_INDEX_BRIGHTNESS" val="0.15"/>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 name="KSO_WM_UNIT_TYPE" val="i"/>
</p:tagLst>
</file>

<file path=ppt/tags/tag605.xml><?xml version="1.0" encoding="utf-8"?>
<p:tagLst xmlns:p="http://schemas.openxmlformats.org/presentationml/2006/main">
  <p:tag name="AS_UNIQUEID" val="3221"/>
  <p:tag name="KSO_WM_BEAUTIFY_FLAG" val="#wm#"/>
  <p:tag name="KSO_WM_TAG_VERSION" val="1.0"/>
  <p:tag name="KSO_WM_TEMPLATE_CATEGORY" val="diagram"/>
  <p:tag name="KSO_WM_TEMPLATE_INDEX" val="20191379"/>
  <p:tag name="KSO_WM_UNIT_ADJUSTLAYOUT_ID" val="31"/>
  <p:tag name="KSO_WM_UNIT_COLOR_SCHEME_PARENT_PAGE" val="0_1"/>
  <p:tag name="KSO_WM_UNIT_COLOR_SCHEME_SHAPE_ID" val="31"/>
  <p:tag name="KSO_WM_UNIT_COMPATIBLE" val="0"/>
  <p:tag name="KSO_WM_UNIT_DIAGRAM_ISNUMVISUAL" val="0"/>
  <p:tag name="KSO_WM_UNIT_DIAGRAM_ISREFERUNIT" val="0"/>
  <p:tag name="KSO_WM_UNIT_FILL_BACK_SCHEMECOLOR_INDEX" val="14"/>
  <p:tag name="KSO_WM_UNIT_FILL_BACK_SCHEMECOLOR_INDEX_BRIGHTNESS" val="0"/>
  <p:tag name="KSO_WM_UNIT_FILL_FORE_SCHEMECOLOR_INDEX" val="14"/>
  <p:tag name="KSO_WM_UNIT_FILL_FORE_SCHEMECOLOR_INDEX_BRIGHTNESS" val="-0.05"/>
  <p:tag name="KSO_WM_UNIT_FILL_TYPE" val="2"/>
  <p:tag name="KSO_WM_UNIT_HIGHLIGHT" val="0"/>
  <p:tag name="KSO_WM_UNIT_ID" val="diagram20191379_1*i*1"/>
  <p:tag name="KSO_WM_UNIT_INDEX" val="1"/>
  <p:tag name="KSO_WM_UNIT_LAYERLEVEL" val="1"/>
  <p:tag name="KSO_WM_UNIT_TEXT_FILL_FORE_SCHEMECOLOR_INDEX" val="14"/>
  <p:tag name="KSO_WM_UNIT_TEXT_FILL_FORE_SCHEMECOLOR_INDEX_BRIGHTNESS" val="0"/>
  <p:tag name="KSO_WM_UNIT_TEXT_FILL_TYPE" val="1"/>
  <p:tag name="KSO_WM_UNIT_TYPE" val="i"/>
</p:tagLst>
</file>

<file path=ppt/tags/tag606.xml><?xml version="1.0" encoding="utf-8"?>
<p:tagLst xmlns:p="http://schemas.openxmlformats.org/presentationml/2006/main">
  <p:tag name="AS_UNIQUEID" val="3223"/>
  <p:tag name="KSO_WM_TAG_VERSION" val="1.0"/>
  <p:tag name="KSO_WM_TEMPLATE_CATEGORY" val="diagram"/>
  <p:tag name="KSO_WM_TEMPLATE_INDEX" val="20191379"/>
  <p:tag name="KSO_WM_UNIT_ADJUSTLAYOUT_ID" val="3"/>
  <p:tag name="KSO_WM_UNIT_COLOR_SCHEME_PARENT_PAGE" val="0_1"/>
  <p:tag name="KSO_WM_UNIT_COLOR_SCHEME_SHAPE_ID" val="3"/>
  <p:tag name="KSO_WM_UNIT_COMPATIBLE" val="0"/>
  <p:tag name="KSO_WM_UNIT_DIAGRAM_ISNUMVISUAL" val="0"/>
  <p:tag name="KSO_WM_UNIT_DIAGRAM_ISREFERUNIT" val="0"/>
  <p:tag name="KSO_WM_UNIT_HIGHLIGHT" val="0"/>
  <p:tag name="KSO_WM_UNIT_ID" val="diagram20191379_1*f*1"/>
  <p:tag name="KSO_WM_UNIT_LAYERLEVEL" val="1"/>
  <p:tag name="KSO_WM_UNIT_NOCLEAR" val="0"/>
  <p:tag name="KSO_WM_UNIT_PRESET_TEXT" val="点击此处添加正文，文字是您思想的提炼，请言简意赅的阐述您的观点。 根据需要您可以酌情增减文字，以便观者可以准确的理解您所传达的完整信息。 您的正文已经字字珠玑，但信息却错综复杂，需要用更多的文字来表述；但请您尽可能提炼思想的精髓，否则容易造成观者的阅读压力，适得其反。 您输入的文字到这里，就是最佳视觉效果，请务必注意"/>
  <p:tag name="KSO_WM_UNIT_SUBTYPE" val="a"/>
  <p:tag name="KSO_WM_UNIT_TEXT_FILL_FORE_SCHEMECOLOR_INDEX" val="13"/>
  <p:tag name="KSO_WM_UNIT_TEXT_FILL_FORE_SCHEMECOLOR_INDEX_BRIGHTNESS" val="0.15"/>
  <p:tag name="KSO_WM_UNIT_TEXT_FILL_TYPE" val="1"/>
  <p:tag name="KSO_WM_UNIT_TEXT_PART_ID" val="2-d"/>
  <p:tag name="KSO_WM_UNIT_TEXT_PART_ID_V2" val="d-2-1"/>
  <p:tag name="KSO_WM_UNIT_TEXT_PART_SIZE" val="254.64*434.5"/>
  <p:tag name="KSO_WM_UNIT_VALUE" val="260"/>
</p:tagLst>
</file>

<file path=ppt/tags/tag607.xml><?xml version="1.0" encoding="utf-8"?>
<p:tagLst xmlns:p="http://schemas.openxmlformats.org/presentationml/2006/main">
  <p:tag name="AS_UNIQUEID" val="3224"/>
  <p:tag name="KSO_WM_TAG_VERSION" val="1.0"/>
  <p:tag name="KSO_WM_TEMPLATE_CATEGORY" val="diagram"/>
  <p:tag name="KSO_WM_TEMPLATE_INDEX" val="20191379"/>
  <p:tag name="KSO_WM_UNIT_ADJUSTLAYOUT_ID" val="9"/>
  <p:tag name="KSO_WM_UNIT_COLOR_SCHEME_PARENT_PAGE" val="0_1"/>
  <p:tag name="KSO_WM_UNIT_COLOR_SCHEME_SHAPE_ID" val="9"/>
  <p:tag name="KSO_WM_UNIT_COMPATIBLE" val="0"/>
  <p:tag name="KSO_WM_UNIT_DIAGRAM_ISNUMVISUAL" val="0"/>
  <p:tag name="KSO_WM_UNIT_DIAGRAM_ISREFERUNIT" val="0"/>
  <p:tag name="KSO_WM_UNIT_HIGHLIGHT" val="0"/>
  <p:tag name="KSO_WM_UNIT_ID" val="diagram20191379_1*a*1"/>
  <p:tag name="KSO_WM_UNIT_ISCONTENTSTITLE" val="0"/>
  <p:tag name="KSO_WM_UNIT_ISNUMDGMTITLE" val="0"/>
  <p:tag name="KSO_WM_UNIT_LAYERLEVEL" val="1"/>
  <p:tag name="KSO_WM_UNIT_NOCLEAR" val="0"/>
  <p:tag name="KSO_WM_UNIT_PRESET_TEXT" val="单击此处添加大标题内容"/>
  <p:tag name="KSO_WM_UNIT_TEXT_FILL_FORE_SCHEMECOLOR_INDEX" val="13"/>
  <p:tag name="KSO_WM_UNIT_TEXT_FILL_FORE_SCHEMECOLOR_INDEX_BRIGHTNESS" val="0.15"/>
  <p:tag name="KSO_WM_UNIT_TEXT_FILL_TYPE" val="1"/>
  <p:tag name="KSO_WM_UNIT_TEXT_PART_ID" val="1-X"/>
  <p:tag name="KSO_WM_UNIT_TEXT_PART_ID_V2" val="a-1-1"/>
  <p:tag name="KSO_WM_UNIT_TEXT_PART_SIZE" val="49.2*286"/>
  <p:tag name="KSO_WM_UNIT_VALUE" val="26"/>
</p:tagLst>
</file>

<file path=ppt/tags/tag608.xml><?xml version="1.0" encoding="utf-8"?>
<p:tagLst xmlns:p="http://schemas.openxmlformats.org/presentationml/2006/main">
  <p:tag name="AS_UNIQUEID" val="19484"/>
</p:tagLst>
</file>

<file path=ppt/tags/tag609.xml><?xml version="1.0" encoding="utf-8"?>
<p:tagLst xmlns:p="http://schemas.openxmlformats.org/presentationml/2006/main">
  <p:tag name="AS_UNIQUEID" val="18121"/>
</p:tagLst>
</file>

<file path=ppt/tags/tag61.xml><?xml version="1.0" encoding="utf-8"?>
<p:tagLst xmlns:p="http://schemas.openxmlformats.org/presentationml/2006/main">
  <p:tag name="AS_UNIQUEID" val="1290"/>
</p:tagLst>
</file>

<file path=ppt/tags/tag610.xml><?xml version="1.0" encoding="utf-8"?>
<p:tagLst xmlns:p="http://schemas.openxmlformats.org/presentationml/2006/main">
  <p:tag name="KSO_WM_BEAUTIFY_FLAG" val="#wm#"/>
  <p:tag name="KSO_WM_SLIDE_BACKGROUND_TYPE" val="general"/>
  <p:tag name="KSO_WM_SLIDE_BK_DARK_LIGHT" val="2"/>
  <p:tag name="KSO_WM_SLIDE_COLORSCHEME_VERSION" val="3.2"/>
  <p:tag name="KSO_WM_SLIDE_CONSTRAINT" val="%7b%22slideConstraint%22%3a%7b%22seriesAreas%22%3a%5b%5d%2c%22singleAreas%22%3a%5b%7b%22shapes%22%3a%5b11%5d%2c%22serialConstraintIndex%22%3a-1%2c%22areatextmark%22%3a0%2c%22pictureprocessmark%22%3a0%7d%5d%7d%7d"/>
  <p:tag name="KSO_WM_SLIDE_ID" val="diagram20191379_1"/>
  <p:tag name="KSO_WM_SLIDE_INDEX" val="1"/>
  <p:tag name="KSO_WM_SLIDE_ITEM_CNT" val="0"/>
  <p:tag name="KSO_WM_SLIDE_LAYOUT" val="a_d_f"/>
  <p:tag name="KSO_WM_SLIDE_LAYOUT_CNT" val="1_1_1"/>
  <p:tag name="KSO_WM_SLIDE_POSITION" val="18*0"/>
  <p:tag name="KSO_WM_SLIDE_SIZE" val="941*540"/>
  <p:tag name="KSO_WM_SLIDE_SUBTYPE" val="picTxt"/>
  <p:tag name="KSO_WM_SLIDE_TYPE" val="text"/>
  <p:tag name="KSO_WM_TAG_VERSION" val="1.0"/>
  <p:tag name="KSO_WM_TEMPLATE_CATEGORY" val="diagram"/>
  <p:tag name="KSO_WM_TEMPLATE_COLOR_TYPE" val="1"/>
  <p:tag name="KSO_WM_TEMPLATE_INDEX" val="20191379"/>
  <p:tag name="KSO_WM_TEMPLATE_MASTER_TYPE" val="0"/>
  <p:tag name="KSO_WM_TEMPLATE_SUBCATEGORY" val="0"/>
</p:tagLst>
</file>

<file path=ppt/tags/tag611.xml><?xml version="1.0" encoding="utf-8"?>
<p:tagLst xmlns:p="http://schemas.openxmlformats.org/presentationml/2006/main">
  <p:tag name="AS_UNIQUEID" val="1377"/>
</p:tagLst>
</file>

<file path=ppt/tags/tag612.xml><?xml version="1.0" encoding="utf-8"?>
<p:tagLst xmlns:p="http://schemas.openxmlformats.org/presentationml/2006/main">
  <p:tag name="AS_UNIQUEID" val="6596"/>
</p:tagLst>
</file>

<file path=ppt/tags/tag613.xml><?xml version="1.0" encoding="utf-8"?>
<p:tagLst xmlns:p="http://schemas.openxmlformats.org/presentationml/2006/main">
  <p:tag name="AS_UNIQUEID" val="9796"/>
</p:tagLst>
</file>

<file path=ppt/tags/tag614.xml><?xml version="1.0" encoding="utf-8"?>
<p:tagLst xmlns:p="http://schemas.openxmlformats.org/presentationml/2006/main">
  <p:tag name="AS_UNIQUEID" val="9797"/>
</p:tagLst>
</file>

<file path=ppt/tags/tag615.xml><?xml version="1.0" encoding="utf-8"?>
<p:tagLst xmlns:p="http://schemas.openxmlformats.org/presentationml/2006/main">
  <p:tag name="AS_UNIQUEID" val="9798"/>
</p:tagLst>
</file>

<file path=ppt/tags/tag616.xml><?xml version="1.0" encoding="utf-8"?>
<p:tagLst xmlns:p="http://schemas.openxmlformats.org/presentationml/2006/main">
  <p:tag name="AS_UNIQUEID" val="9799"/>
</p:tagLst>
</file>

<file path=ppt/tags/tag617.xml><?xml version="1.0" encoding="utf-8"?>
<p:tagLst xmlns:p="http://schemas.openxmlformats.org/presentationml/2006/main">
  <p:tag name="AS_UNIQUEID" val="1473"/>
</p:tagLst>
</file>

<file path=ppt/tags/tag618.xml><?xml version="1.0" encoding="utf-8"?>
<p:tagLst xmlns:p="http://schemas.openxmlformats.org/presentationml/2006/main">
  <p:tag name="AS_UNIQUEID" val="1005"/>
</p:tagLst>
</file>

<file path=ppt/tags/tag619.xml><?xml version="1.0" encoding="utf-8"?>
<p:tagLst xmlns:p="http://schemas.openxmlformats.org/presentationml/2006/main">
  <p:tag name="KSO_WM_SPECIAL_SOURCE" val="bdnull"/>
</p:tagLst>
</file>

<file path=ppt/tags/tag62.xml><?xml version="1.0" encoding="utf-8"?>
<p:tagLst xmlns:p="http://schemas.openxmlformats.org/presentationml/2006/main">
  <p:tag name="AS_UNIQUEID" val="1291"/>
</p:tagLst>
</file>

<file path=ppt/tags/tag620.xml><?xml version="1.0" encoding="utf-8"?>
<p:tagLst xmlns:p="http://schemas.openxmlformats.org/presentationml/2006/main">
  <p:tag name="AS_UNIQUEID" val="2392"/>
</p:tagLst>
</file>

<file path=ppt/tags/tag621.xml><?xml version="1.0" encoding="utf-8"?>
<p:tagLst xmlns:p="http://schemas.openxmlformats.org/presentationml/2006/main">
  <p:tag name="AS_UNIQUEID" val="2393"/>
</p:tagLst>
</file>

<file path=ppt/tags/tag622.xml><?xml version="1.0" encoding="utf-8"?>
<p:tagLst xmlns:p="http://schemas.openxmlformats.org/presentationml/2006/main">
  <p:tag name="KSO_WM_SPECIAL_SOURCE" val="bdnull"/>
</p:tagLst>
</file>

<file path=ppt/tags/tag623.xml><?xml version="1.0" encoding="utf-8"?>
<p:tagLst xmlns:p="http://schemas.openxmlformats.org/presentationml/2006/main">
  <p:tag name="AS_UNIQUEID" val="19942"/>
</p:tagLst>
</file>

<file path=ppt/tags/tag624.xml><?xml version="1.0" encoding="utf-8"?>
<p:tagLst xmlns:p="http://schemas.openxmlformats.org/presentationml/2006/main">
  <p:tag name="AS_UNIQUEID" val="19943"/>
</p:tagLst>
</file>

<file path=ppt/tags/tag625.xml><?xml version="1.0" encoding="utf-8"?>
<p:tagLst xmlns:p="http://schemas.openxmlformats.org/presentationml/2006/main">
  <p:tag name="AS_UNIQUEID" val="19460"/>
</p:tagLst>
</file>

<file path=ppt/tags/tag626.xml><?xml version="1.0" encoding="utf-8"?>
<p:tagLst xmlns:p="http://schemas.openxmlformats.org/presentationml/2006/main">
  <p:tag name="AS_UNIQUEID" val="19461"/>
</p:tagLst>
</file>

<file path=ppt/tags/tag627.xml><?xml version="1.0" encoding="utf-8"?>
<p:tagLst xmlns:p="http://schemas.openxmlformats.org/presentationml/2006/main">
  <p:tag name="AS_UNIQUEID" val="19462"/>
</p:tagLst>
</file>

<file path=ppt/tags/tag628.xml><?xml version="1.0" encoding="utf-8"?>
<p:tagLst xmlns:p="http://schemas.openxmlformats.org/presentationml/2006/main">
  <p:tag name="AS_UNIQUEID" val="19463"/>
</p:tagLst>
</file>

<file path=ppt/tags/tag629.xml><?xml version="1.0" encoding="utf-8"?>
<p:tagLst xmlns:p="http://schemas.openxmlformats.org/presentationml/2006/main">
  <p:tag name="AS_UNIQUEID" val="19464"/>
</p:tagLst>
</file>

<file path=ppt/tags/tag63.xml><?xml version="1.0" encoding="utf-8"?>
<p:tagLst xmlns:p="http://schemas.openxmlformats.org/presentationml/2006/main">
  <p:tag name="AS_UNIQUEID" val="1292"/>
</p:tagLst>
</file>

<file path=ppt/tags/tag630.xml><?xml version="1.0" encoding="utf-8"?>
<p:tagLst xmlns:p="http://schemas.openxmlformats.org/presentationml/2006/main">
  <p:tag name="AS_UNIQUEID" val="19465"/>
</p:tagLst>
</file>

<file path=ppt/tags/tag631.xml><?xml version="1.0" encoding="utf-8"?>
<p:tagLst xmlns:p="http://schemas.openxmlformats.org/presentationml/2006/main">
  <p:tag name="AS_OS" val="Unix 3.10 unknown"/>
  <p:tag name="AS_RELEASE_DATE" val="2023.03.31"/>
  <p:tag name="AS_TITLE" val="Aspose.Slides for Java"/>
  <p:tag name="AS_VERSION" val="23.3"/>
  <p:tag name="COMMONDATA" val="eyJoZGlkIjoiMjEwMmRlYjI1NjI3YTdhNWY2OGYwYjE2NTgyODIwN2QifQ=="/>
</p:tagLst>
</file>

<file path=ppt/tags/tag64.xml><?xml version="1.0" encoding="utf-8"?>
<p:tagLst xmlns:p="http://schemas.openxmlformats.org/presentationml/2006/main">
  <p:tag name="AS_UNIQUEID" val="1293"/>
</p:tagLst>
</file>

<file path=ppt/tags/tag65.xml><?xml version="1.0" encoding="utf-8"?>
<p:tagLst xmlns:p="http://schemas.openxmlformats.org/presentationml/2006/main">
  <p:tag name="AS_UNIQUEID" val="7765"/>
</p:tagLst>
</file>

<file path=ppt/tags/tag66.xml><?xml version="1.0" encoding="utf-8"?>
<p:tagLst xmlns:p="http://schemas.openxmlformats.org/presentationml/2006/main">
  <p:tag name="AS_UNIQUEID" val="7766"/>
</p:tagLst>
</file>

<file path=ppt/tags/tag67.xml><?xml version="1.0" encoding="utf-8"?>
<p:tagLst xmlns:p="http://schemas.openxmlformats.org/presentationml/2006/main">
  <p:tag name="AS_UNIQUEID" val="7767"/>
</p:tagLst>
</file>

<file path=ppt/tags/tag68.xml><?xml version="1.0" encoding="utf-8"?>
<p:tagLst xmlns:p="http://schemas.openxmlformats.org/presentationml/2006/main">
  <p:tag name="AS_UNIQUEID" val="7768"/>
</p:tagLst>
</file>

<file path=ppt/tags/tag69.xml><?xml version="1.0" encoding="utf-8"?>
<p:tagLst xmlns:p="http://schemas.openxmlformats.org/presentationml/2006/main">
  <p:tag name="AS_UNIQUEID" val="7769"/>
</p:tagLst>
</file>

<file path=ppt/tags/tag7.xml><?xml version="1.0" encoding="utf-8"?>
<p:tagLst xmlns:p="http://schemas.openxmlformats.org/presentationml/2006/main">
  <p:tag name="AS_UNIQUEID" val="19300"/>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AS_UNIQUEID" val="7770"/>
</p:tagLst>
</file>

<file path=ppt/tags/tag71.xml><?xml version="1.0" encoding="utf-8"?>
<p:tagLst xmlns:p="http://schemas.openxmlformats.org/presentationml/2006/main">
  <p:tag name="AS_UNIQUEID" val="7771"/>
</p:tagLst>
</file>

<file path=ppt/tags/tag72.xml><?xml version="1.0" encoding="utf-8"?>
<p:tagLst xmlns:p="http://schemas.openxmlformats.org/presentationml/2006/main">
  <p:tag name="AS_UNIQUEID" val="7772"/>
</p:tagLst>
</file>

<file path=ppt/tags/tag73.xml><?xml version="1.0" encoding="utf-8"?>
<p:tagLst xmlns:p="http://schemas.openxmlformats.org/presentationml/2006/main">
  <p:tag name="AS_UNIQUEID" val="7773"/>
</p:tagLst>
</file>

<file path=ppt/tags/tag74.xml><?xml version="1.0" encoding="utf-8"?>
<p:tagLst xmlns:p="http://schemas.openxmlformats.org/presentationml/2006/main">
  <p:tag name="AS_UNIQUEID" val="7774"/>
</p:tagLst>
</file>

<file path=ppt/tags/tag75.xml><?xml version="1.0" encoding="utf-8"?>
<p:tagLst xmlns:p="http://schemas.openxmlformats.org/presentationml/2006/main">
  <p:tag name="AS_UNIQUEID" val="7775"/>
</p:tagLst>
</file>

<file path=ppt/tags/tag76.xml><?xml version="1.0" encoding="utf-8"?>
<p:tagLst xmlns:p="http://schemas.openxmlformats.org/presentationml/2006/main">
  <p:tag name="AS_UNIQUEID" val="7776"/>
</p:tagLst>
</file>

<file path=ppt/tags/tag77.xml><?xml version="1.0" encoding="utf-8"?>
<p:tagLst xmlns:p="http://schemas.openxmlformats.org/presentationml/2006/main">
  <p:tag name="AS_UNIQUEID" val="7777"/>
</p:tagLst>
</file>

<file path=ppt/tags/tag78.xml><?xml version="1.0" encoding="utf-8"?>
<p:tagLst xmlns:p="http://schemas.openxmlformats.org/presentationml/2006/main">
  <p:tag name="AS_UNIQUEID" val="7778"/>
</p:tagLst>
</file>

<file path=ppt/tags/tag79.xml><?xml version="1.0" encoding="utf-8"?>
<p:tagLst xmlns:p="http://schemas.openxmlformats.org/presentationml/2006/main">
  <p:tag name="AS_UNIQUEID" val="7779"/>
</p:tagLst>
</file>

<file path=ppt/tags/tag8.xml><?xml version="1.0" encoding="utf-8"?>
<p:tagLst xmlns:p="http://schemas.openxmlformats.org/presentationml/2006/main">
  <p:tag name="AS_UNIQUEID" val="1930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AS_UNIQUEID" val="7780"/>
</p:tagLst>
</file>

<file path=ppt/tags/tag81.xml><?xml version="1.0" encoding="utf-8"?>
<p:tagLst xmlns:p="http://schemas.openxmlformats.org/presentationml/2006/main">
  <p:tag name="AS_UNIQUEID" val="7781"/>
</p:tagLst>
</file>

<file path=ppt/tags/tag82.xml><?xml version="1.0" encoding="utf-8"?>
<p:tagLst xmlns:p="http://schemas.openxmlformats.org/presentationml/2006/main">
  <p:tag name="AS_UNIQUEID" val="7782"/>
</p:tagLst>
</file>

<file path=ppt/tags/tag83.xml><?xml version="1.0" encoding="utf-8"?>
<p:tagLst xmlns:p="http://schemas.openxmlformats.org/presentationml/2006/main">
  <p:tag name="AS_UNIQUEID" val="7783"/>
</p:tagLst>
</file>

<file path=ppt/tags/tag84.xml><?xml version="1.0" encoding="utf-8"?>
<p:tagLst xmlns:p="http://schemas.openxmlformats.org/presentationml/2006/main">
  <p:tag name="AS_UNIQUEID" val="7784"/>
</p:tagLst>
</file>

<file path=ppt/tags/tag85.xml><?xml version="1.0" encoding="utf-8"?>
<p:tagLst xmlns:p="http://schemas.openxmlformats.org/presentationml/2006/main">
  <p:tag name="AS_UNIQUEID" val="7785"/>
</p:tagLst>
</file>

<file path=ppt/tags/tag86.xml><?xml version="1.0" encoding="utf-8"?>
<p:tagLst xmlns:p="http://schemas.openxmlformats.org/presentationml/2006/main">
  <p:tag name="AS_UNIQUEID" val="7786"/>
</p:tagLst>
</file>

<file path=ppt/tags/tag87.xml><?xml version="1.0" encoding="utf-8"?>
<p:tagLst xmlns:p="http://schemas.openxmlformats.org/presentationml/2006/main">
  <p:tag name="AS_UNIQUEID" val="7787"/>
</p:tagLst>
</file>

<file path=ppt/tags/tag88.xml><?xml version="1.0" encoding="utf-8"?>
<p:tagLst xmlns:p="http://schemas.openxmlformats.org/presentationml/2006/main">
  <p:tag name="AS_UNIQUEID" val="7788"/>
</p:tagLst>
</file>

<file path=ppt/tags/tag89.xml><?xml version="1.0" encoding="utf-8"?>
<p:tagLst xmlns:p="http://schemas.openxmlformats.org/presentationml/2006/main">
  <p:tag name="AS_UNIQUEID" val="7789"/>
</p:tagLst>
</file>

<file path=ppt/tags/tag9.xml><?xml version="1.0" encoding="utf-8"?>
<p:tagLst xmlns:p="http://schemas.openxmlformats.org/presentationml/2006/main">
  <p:tag name="AS_UNIQUEID" val="1930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AS_UNIQUEID" val="7790"/>
</p:tagLst>
</file>

<file path=ppt/tags/tag91.xml><?xml version="1.0" encoding="utf-8"?>
<p:tagLst xmlns:p="http://schemas.openxmlformats.org/presentationml/2006/main">
  <p:tag name="AS_UNIQUEID" val="7791"/>
</p:tagLst>
</file>

<file path=ppt/tags/tag92.xml><?xml version="1.0" encoding="utf-8"?>
<p:tagLst xmlns:p="http://schemas.openxmlformats.org/presentationml/2006/main">
  <p:tag name="AS_UNIQUEID" val="19363"/>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93.xml><?xml version="1.0" encoding="utf-8"?>
<p:tagLst xmlns:p="http://schemas.openxmlformats.org/presentationml/2006/main">
  <p:tag name="AS_UNIQUEID" val="19364"/>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94.xml><?xml version="1.0" encoding="utf-8"?>
<p:tagLst xmlns:p="http://schemas.openxmlformats.org/presentationml/2006/main">
  <p:tag name="AS_UNIQUEID" val="1936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5.xml><?xml version="1.0" encoding="utf-8"?>
<p:tagLst xmlns:p="http://schemas.openxmlformats.org/presentationml/2006/main">
  <p:tag name="AS_UNIQUEID" val="1936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6.xml><?xml version="1.0" encoding="utf-8"?>
<p:tagLst xmlns:p="http://schemas.openxmlformats.org/presentationml/2006/main">
  <p:tag name="AS_UNIQUEID" val="1936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7.xml><?xml version="1.0" encoding="utf-8"?>
<p:tagLst xmlns:p="http://schemas.openxmlformats.org/presentationml/2006/main">
  <p:tag name="AS_UNIQUEID" val="19368"/>
</p:tagLst>
</file>

<file path=ppt/tags/tag98.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99.xml><?xml version="1.0" encoding="utf-8"?>
<p:tagLst xmlns:p="http://schemas.openxmlformats.org/presentationml/2006/main">
  <p:tag name="AS_UNIQUEID" val="8413"/>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Arial"/>
      </a:majorFont>
      <a:minorFont>
        <a:latin typeface="Arial"/>
        <a:ea typeface="微软雅黑"/>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Arial"/>
      </a:majorFont>
      <a:minorFont>
        <a:latin typeface="Arial"/>
        <a:ea typeface="微软雅黑"/>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3386</Words>
  <Application>WPS 演示</Application>
  <PresentationFormat/>
  <Paragraphs>148</Paragraphs>
  <Slides>14</Slides>
  <Notes>1</Notes>
  <HiddenSlides>0</HiddenSlides>
  <MMClips>1</MMClips>
  <ScaleCrop>false</ScaleCrop>
  <HeadingPairs>
    <vt:vector size="6" baseType="variant">
      <vt:variant>
        <vt:lpstr>已用的字体</vt:lpstr>
      </vt:variant>
      <vt:variant>
        <vt:i4>23</vt:i4>
      </vt:variant>
      <vt:variant>
        <vt:lpstr>主题</vt:lpstr>
      </vt:variant>
      <vt:variant>
        <vt:i4>5</vt:i4>
      </vt:variant>
      <vt:variant>
        <vt:lpstr>幻灯片标题</vt:lpstr>
      </vt:variant>
      <vt:variant>
        <vt:i4>14</vt:i4>
      </vt:variant>
    </vt:vector>
  </HeadingPairs>
  <TitlesOfParts>
    <vt:vector size="42" baseType="lpstr">
      <vt:lpstr>Arial</vt:lpstr>
      <vt:lpstr>宋体</vt:lpstr>
      <vt:lpstr>Wingdings</vt:lpstr>
      <vt:lpstr>Wingdings</vt:lpstr>
      <vt:lpstr>微软雅黑</vt:lpstr>
      <vt:lpstr>方正字迹-龙吟体 简</vt:lpstr>
      <vt:lpstr>思源黑体 Bold</vt:lpstr>
      <vt:lpstr>WPS-Numbers</vt:lpstr>
      <vt:lpstr>Segoe Print</vt:lpstr>
      <vt:lpstr>汉仪劲楷简</vt:lpstr>
      <vt:lpstr>汉仪菱心体简</vt:lpstr>
      <vt:lpstr>汉仪旗黑-85S</vt:lpstr>
      <vt:lpstr>黑体</vt:lpstr>
      <vt:lpstr>楷体</vt:lpstr>
      <vt:lpstr>Calibri</vt:lpstr>
      <vt:lpstr>华文新魏</vt:lpstr>
      <vt:lpstr>Courier New</vt:lpstr>
      <vt:lpstr>Times New Roman</vt:lpstr>
      <vt:lpstr>楷体_GB2312</vt:lpstr>
      <vt:lpstr>新宋体</vt:lpstr>
      <vt:lpstr>方正中等线简体</vt:lpstr>
      <vt:lpstr>华文细黑</vt:lpstr>
      <vt:lpstr>Arial Unicode MS</vt:lpstr>
      <vt:lpstr>WPS</vt:lpstr>
      <vt:lpstr>Office 主题​​</vt:lpstr>
      <vt:lpstr>自定义设计方案</vt:lpstr>
      <vt:lpstr>1_自定义设计方案</vt:lpstr>
      <vt:lpstr>1_WPS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shirley</cp:lastModifiedBy>
  <cp:revision>7</cp:revision>
  <cp:lastPrinted>2024-03-13T13:35:00Z</cp:lastPrinted>
  <dcterms:created xsi:type="dcterms:W3CDTF">2024-03-13T13:35:00Z</dcterms:created>
  <dcterms:modified xsi:type="dcterms:W3CDTF">2025-03-20T10:25:16Z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1ED51AF6898C46A6B54A52ED43468D86_12</vt:lpwstr>
  </property>
  <property fmtid="{D5CDD505-2E9C-101B-9397-08002B2CF9AE}" pid="7" name="KSOProductBuildVer">
    <vt:lpwstr>2052-12.1.0.20305</vt:lpwstr>
  </property>
</Properties>
</file>