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3.3-->
<p:presentation xmlns:r="http://schemas.openxmlformats.org/officeDocument/2006/relationships" xmlns:a="http://schemas.openxmlformats.org/drawingml/2006/main" xmlns:p="http://schemas.openxmlformats.org/presentationml/2006/main">
  <p:sldMasterIdLst>
    <p:sldMasterId id="2147483648" r:id="rId2"/>
  </p:sldMasterIdLst>
  <p:sldIdLst>
    <p:sldId id="256" r:id="rId3"/>
    <p:sldId id="257" r:id="rId4"/>
    <p:sldId id="258" r:id="rId5"/>
    <p:sldId id="305" r:id="rId6"/>
    <p:sldId id="260" r:id="rId7"/>
    <p:sldId id="261" r:id="rId8"/>
    <p:sldId id="262" r:id="rId9"/>
    <p:sldId id="263" r:id="rId10"/>
    <p:sldId id="264" r:id="rId11"/>
    <p:sldId id="265" r:id="rId12"/>
    <p:sldId id="306"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307" r:id="rId41"/>
    <p:sldId id="297" r:id="rId42"/>
    <p:sldId id="298" r:id="rId43"/>
    <p:sldId id="299" r:id="rId44"/>
    <p:sldId id="300" r:id="rId45"/>
    <p:sldId id="301" r:id="rId46"/>
    <p:sldId id="302" r:id="rId47"/>
    <p:sldId id="303" r:id="rId48"/>
    <p:sldId id="308" r:id="rId49"/>
  </p:sldIdLst>
  <p:sldSz cx="12192000" cy="6858000"/>
  <p:notesSz cx="6858000" cy="9144000"/>
  <p:custDataLst>
    <p:tags r:id="rId5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p="http://schemas.openxmlformats.org/presentationml/2006/main">
  <p:cmAuthor id="1" name="Administrator" initials="A" lastIdx="0" clrIdx="0"/>
  <p:cmAuthor id="0" name="幸全" initials="" lastIdx="0" clrIdx="0"/>
  <p:cmAuthor id="2" name="86138" initials="" lastIdx="0" clrIdx="0"/>
  <p:cmAuthor id="3" name="新课标第一网" initials="" lastIdx="0" clrIdx="0"/>
  <p:cmAuthor id="4" name="Mia Vida Villanueva" initials="" lastIdx="0" clrIdx="0"/>
  <p:cmAuthor id="5" name="1206988966@qq.com" initials="" lastIdx="0" clrIdx="2"/>
  <p:cmAuthor id="6" name="姜伟光" initials="" lastIdx="0" clrIdx="0"/>
  <p:cmAuthor id="7" name="宋洁然" initials="" lastIdx="0" clrIdx="1"/>
  <p:cmAuthor id="8" name="ming qiu" initials="" lastIdx="0" clrIdx="1"/>
  <p:cmAuthor id="9" name="MC SYSTEM" initials="" lastIdx="0" clrIdx="0"/>
  <p:cmAuthor id="10" name="王笛" initials="" lastIdx="0" clrIdx="0"/>
  <p:cmAuthor id="11" name="田小兵" initials="" lastIdx="0" clrIdx="0"/>
  <p:cmAuthor id="12" name="微软用户" initials="" lastIdx="0" clrIdx="0"/>
  <p:cmAuthor id="13" name="杜B格小生" initials="" lastIdx="0" clrIdx="0"/>
  <p:cmAuthor id="76" name="huchunyan1001@outlook.com" initials="h" lastIdx="0" clrIdx="25"/>
</p:cmAuthorLst>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slideMaster" Target="slideMasters/slide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 Type="http://schemas.openxmlformats.org/officeDocument/2006/relationships/slide" Target="slides/slide1.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 Type="http://schemas.openxmlformats.org/officeDocument/2006/relationships/slide" Target="slides/slide2.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 Type="http://schemas.openxmlformats.org/officeDocument/2006/relationships/slide" Target="slides/slide3.xml" /><Relationship Id="rId50" Type="http://schemas.openxmlformats.org/officeDocument/2006/relationships/tags" Target="tags/tag499.xml" /><Relationship Id="rId51" Type="http://schemas.openxmlformats.org/officeDocument/2006/relationships/presProps" Target="presProps.xml" /><Relationship Id="rId52" Type="http://schemas.openxmlformats.org/officeDocument/2006/relationships/viewProps" Target="viewProps.xml" /><Relationship Id="rId53" Type="http://schemas.openxmlformats.org/officeDocument/2006/relationships/theme" Target="theme/theme1.xml" /><Relationship Id="rId54" Type="http://schemas.openxmlformats.org/officeDocument/2006/relationships/tableStyles" Target="tableStyles.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tags" Target="../tags/tag6.xml" /><Relationship Id="rId7"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58.xml" /><Relationship Id="rId2" Type="http://schemas.openxmlformats.org/officeDocument/2006/relationships/tags" Target="../tags/tag59.xml" /><Relationship Id="rId3" Type="http://schemas.openxmlformats.org/officeDocument/2006/relationships/tags" Target="../tags/tag60.xml" /><Relationship Id="rId4" Type="http://schemas.openxmlformats.org/officeDocument/2006/relationships/tags" Target="../tags/tag61.xml" /><Relationship Id="rId5" Type="http://schemas.openxmlformats.org/officeDocument/2006/relationships/tags" Target="../tags/tag62.xml" /><Relationship Id="rId6" Type="http://schemas.openxmlformats.org/officeDocument/2006/relationships/tags" Target="../tags/tag63.xml" /><Relationship Id="rId7"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64.xml" /><Relationship Id="rId2" Type="http://schemas.openxmlformats.org/officeDocument/2006/relationships/tags" Target="../tags/tag65.xml" /><Relationship Id="rId3" Type="http://schemas.openxmlformats.org/officeDocument/2006/relationships/tags" Target="../tags/tag66.xml" /><Relationship Id="rId4" Type="http://schemas.openxmlformats.org/officeDocument/2006/relationships/tags" Target="../tags/tag67.xml" /><Relationship Id="rId5" Type="http://schemas.openxmlformats.org/officeDocument/2006/relationships/tags" Target="../tags/tag68.xml" /><Relationship Id="rId6" Type="http://schemas.openxmlformats.org/officeDocument/2006/relationships/tags" Target="../tags/tag69.xml" /><Relationship Id="rId7"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7.xml" /><Relationship Id="rId2" Type="http://schemas.openxmlformats.org/officeDocument/2006/relationships/tags" Target="../tags/tag8.xml" /><Relationship Id="rId3" Type="http://schemas.openxmlformats.org/officeDocument/2006/relationships/tags" Target="../tags/tag9.xml" /><Relationship Id="rId4" Type="http://schemas.openxmlformats.org/officeDocument/2006/relationships/tags" Target="../tags/tag10.xml" /><Relationship Id="rId5" Type="http://schemas.openxmlformats.org/officeDocument/2006/relationships/tags" Target="../tags/tag11.xml" /><Relationship Id="rId6" Type="http://schemas.openxmlformats.org/officeDocument/2006/relationships/tags" Target="../tags/tag12.xml" /><Relationship Id="rId7"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13.xml" /><Relationship Id="rId2" Type="http://schemas.openxmlformats.org/officeDocument/2006/relationships/tags" Target="../tags/tag14.xml" /><Relationship Id="rId3" Type="http://schemas.openxmlformats.org/officeDocument/2006/relationships/tags" Target="../tags/tag15.xml"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tags" Target="../tags/tag18.xml" /><Relationship Id="rId7"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9.xml" /><Relationship Id="rId2" Type="http://schemas.openxmlformats.org/officeDocument/2006/relationships/tags" Target="../tags/tag20.xml" /><Relationship Id="rId3" Type="http://schemas.openxmlformats.org/officeDocument/2006/relationships/tags" Target="../tags/tag21.xml" /><Relationship Id="rId4" Type="http://schemas.openxmlformats.org/officeDocument/2006/relationships/tags" Target="../tags/tag22.xml" /><Relationship Id="rId5" Type="http://schemas.openxmlformats.org/officeDocument/2006/relationships/tags" Target="../tags/tag23.xml" /><Relationship Id="rId6" Type="http://schemas.openxmlformats.org/officeDocument/2006/relationships/tags" Target="../tags/tag24.xml" /><Relationship Id="rId7" Type="http://schemas.openxmlformats.org/officeDocument/2006/relationships/tags" Target="../tags/tag25.xml" /><Relationship Id="rId8"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26.xml" /><Relationship Id="rId10" Type="http://schemas.openxmlformats.org/officeDocument/2006/relationships/slideMaster" Target="../slideMasters/slideMaster1.xml" /><Relationship Id="rId2" Type="http://schemas.openxmlformats.org/officeDocument/2006/relationships/tags" Target="../tags/tag27.xml" /><Relationship Id="rId3" Type="http://schemas.openxmlformats.org/officeDocument/2006/relationships/tags" Target="../tags/tag28.xml" /><Relationship Id="rId4" Type="http://schemas.openxmlformats.org/officeDocument/2006/relationships/tags" Target="../tags/tag29.xml" /><Relationship Id="rId5" Type="http://schemas.openxmlformats.org/officeDocument/2006/relationships/tags" Target="../tags/tag30.xml" /><Relationship Id="rId6" Type="http://schemas.openxmlformats.org/officeDocument/2006/relationships/tags" Target="../tags/tag31.xml" /><Relationship Id="rId7" Type="http://schemas.openxmlformats.org/officeDocument/2006/relationships/tags" Target="../tags/tag32.xml" /><Relationship Id="rId8" Type="http://schemas.openxmlformats.org/officeDocument/2006/relationships/tags" Target="../tags/tag33.xml" /><Relationship Id="rId9" Type="http://schemas.openxmlformats.org/officeDocument/2006/relationships/tags" Target="../tags/tag34.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35.xml" /><Relationship Id="rId2" Type="http://schemas.openxmlformats.org/officeDocument/2006/relationships/tags" Target="../tags/tag36.xml" /><Relationship Id="rId3" Type="http://schemas.openxmlformats.org/officeDocument/2006/relationships/tags" Target="../tags/tag37.xml" /><Relationship Id="rId4" Type="http://schemas.openxmlformats.org/officeDocument/2006/relationships/tags" Target="../tags/tag38.xml" /><Relationship Id="rId5" Type="http://schemas.openxmlformats.org/officeDocument/2006/relationships/tags" Target="../tags/tag39.xml" /><Relationship Id="rId6"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40.xml" /><Relationship Id="rId2" Type="http://schemas.openxmlformats.org/officeDocument/2006/relationships/tags" Target="../tags/tag41.xml" /><Relationship Id="rId3" Type="http://schemas.openxmlformats.org/officeDocument/2006/relationships/tags" Target="../tags/tag42.xml" /><Relationship Id="rId4" Type="http://schemas.openxmlformats.org/officeDocument/2006/relationships/tags" Target="../tags/tag43.xml" /><Relationship Id="rId5"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44.xml" /><Relationship Id="rId2" Type="http://schemas.openxmlformats.org/officeDocument/2006/relationships/tags" Target="../tags/tag45.xml" /><Relationship Id="rId3" Type="http://schemas.openxmlformats.org/officeDocument/2006/relationships/tags" Target="../tags/tag46.xml" /><Relationship Id="rId4" Type="http://schemas.openxmlformats.org/officeDocument/2006/relationships/tags" Target="../tags/tag47.xml" /><Relationship Id="rId5" Type="http://schemas.openxmlformats.org/officeDocument/2006/relationships/tags" Target="../tags/tag48.xml" /><Relationship Id="rId6" Type="http://schemas.openxmlformats.org/officeDocument/2006/relationships/tags" Target="../tags/tag49.xml" /><Relationship Id="rId7" Type="http://schemas.openxmlformats.org/officeDocument/2006/relationships/tags" Target="../tags/tag50.xml" /><Relationship Id="rId8"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51.xml" /><Relationship Id="rId2" Type="http://schemas.openxmlformats.org/officeDocument/2006/relationships/tags" Target="../tags/tag52.xml" /><Relationship Id="rId3" Type="http://schemas.openxmlformats.org/officeDocument/2006/relationships/tags" Target="../tags/tag53.xml" /><Relationship Id="rId4" Type="http://schemas.openxmlformats.org/officeDocument/2006/relationships/tags" Target="../tags/tag54.xml" /><Relationship Id="rId5" Type="http://schemas.openxmlformats.org/officeDocument/2006/relationships/tags" Target="../tags/tag55.xml" /><Relationship Id="rId6" Type="http://schemas.openxmlformats.org/officeDocument/2006/relationships/tags" Target="../tags/tag56.xml" /><Relationship Id="rId7" Type="http://schemas.openxmlformats.org/officeDocument/2006/relationships/tags" Target="../tags/tag57.xml" /><Relationship Id="rId8"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custDataLst>
            <p:tags r:id="rId1"/>
          </p:custDataLst>
        </p:nvPr>
      </p:nvGrpSpPr>
      <p:grpSpPr>
        <a:xfrm>
          <a:off x="0" y="0"/>
          <a: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custDataLst>
            <p:tags r:id="rId1"/>
          </p:custDataLst>
        </p:nvPr>
      </p:nvGrpSpPr>
      <p:grpSpPr>
        <a:xfrm>
          <a:off x="0" y="0"/>
          <a:ext cx="0" cy="0"/>
        </a:xfrm>
      </p:grpSpPr>
      <p:sp>
        <p:nvSpPr>
          <p:cNvPr id="2" name="竖排标题 1"/>
          <p:cNvSpPr>
            <a:spLocks noGrp="1"/>
          </p:cNvSpPr>
          <p:nvPr>
            <p:ph type="title" orient="vert"/>
            <p:custDataLst>
              <p:tags r:id="rId2"/>
            </p:custDataLs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custDataLst>
              <p:tags r:id="rId5"/>
            </p:custDataLst>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custDataLst>
              <p:tags r:id="rId4"/>
            </p:custDataLst>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custDataLst>
              <p:tags r:id="rId6"/>
            </p:custDataLst>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custDataLst>
            <p:tags r:id="rId1"/>
          </p:custDataLst>
        </p:nvPr>
      </p:nvGrpSpPr>
      <p:grpSpPr>
        <a:xfrm>
          <a:off x="0" y="0"/>
          <a:ext cx="0" cy="0"/>
        </a:xfrm>
      </p:grpSpPr>
      <p:sp>
        <p:nvSpPr>
          <p:cNvPr id="2" name="日期占位符 1"/>
          <p:cNvSpPr>
            <a:spLocks noGrp="1"/>
          </p:cNvSpPr>
          <p:nvPr>
            <p:ph type="dt" sz="half" idx="10"/>
            <p:custDataLst>
              <p:tags r:id="rId2"/>
            </p:custDataLst>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custDataLst>
              <p:tags r:id="rId5"/>
            </p:custDataLst>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custDataLst>
              <p:tags r:id="rId3"/>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custDataLst>
              <p:tags r:id="rId5"/>
            </p:custDataLst>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ags" Target="../tags/tag70.xml" /><Relationship Id="rId13" Type="http://schemas.openxmlformats.org/officeDocument/2006/relationships/tags" Target="../tags/tag71.xml" /><Relationship Id="rId14" Type="http://schemas.openxmlformats.org/officeDocument/2006/relationships/tags" Target="../tags/tag72.xml" /><Relationship Id="rId15" Type="http://schemas.openxmlformats.org/officeDocument/2006/relationships/tags" Target="../tags/tag73.xml" /><Relationship Id="rId16" Type="http://schemas.openxmlformats.org/officeDocument/2006/relationships/tags" Target="../tags/tag74.xml" /><Relationship Id="rId17" Type="http://schemas.openxmlformats.org/officeDocument/2006/relationships/tags" Target="../tags/tag75.xml" /><Relationship Id="rId18" Type="http://schemas.openxmlformats.org/officeDocument/2006/relationships/image" Target="file:///D:\qq&#25991;&#20214;\712321467\Image\C2C\Image2\%7b75232B38-A165-1FB7-499C-2E1C792CACB5%7d.png" TargetMode="External" /><Relationship Id="rId19" Type="http://schemas.openxmlformats.org/officeDocument/2006/relationships/image" Target="../media/image1.png" /><Relationship Id="rId2" Type="http://schemas.openxmlformats.org/officeDocument/2006/relationships/slideLayout" Target="../slideLayouts/slideLayout2.xml" /><Relationship Id="rId20" Type="http://schemas.openxmlformats.org/officeDocument/2006/relationships/tags" Target="../tags/tag76.xml" /><Relationship Id="rId21"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custDataLst>
            <p:tags r:id="rId12"/>
          </p:custDataLst>
        </p:nvPr>
      </p:nvGrpSpPr>
      <p:grpSpPr>
        <a:xfrm>
          <a:off x="0" y="0"/>
          <a:ext cx="0" cy="0"/>
        </a:xfrm>
      </p:grpSpPr>
      <p:sp>
        <p:nvSpPr>
          <p:cNvPr id="2" name="标题占位符 1"/>
          <p:cNvSpPr>
            <a:spLocks noGrp="1"/>
          </p:cNvSpPr>
          <p:nvPr>
            <p:ph type="title"/>
            <p:custDataLst>
              <p:tags r:id="rId13"/>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custDataLst>
              <p:tags r:id="rId14"/>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custDataLst>
              <p:tags r:id="rId15"/>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custDataLst>
              <p:tags r:id="rId16"/>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7"/>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
            </a:fld>
            <a:endParaRPr lang="zh-CN" altLang="en-US"/>
          </a:p>
        </p:txBody>
      </p:sp>
      <p:pic>
        <p:nvPicPr>
          <p:cNvPr id="7" name="图片 1073743875" descr="学科网 zxxk.com" title=""/>
          <p:cNvPicPr>
            <a:picLocks noChangeAspect="1"/>
          </p:cNvPicPr>
          <p:nvPr>
            <p:custDataLst>
              <p:tags r:id="rId20"/>
            </p:custDataLst>
          </p:nvPr>
        </p:nvPicPr>
        <p:blipFill>
          <a:blip r:embed="rId19" r:link="rId18"/>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77.xml" /><Relationship Id="rId3" Type="http://schemas.openxmlformats.org/officeDocument/2006/relationships/image" Target="../media/image2.png" /><Relationship Id="rId4" Type="http://schemas.openxmlformats.org/officeDocument/2006/relationships/tags" Target="../tags/tag78.xml" /><Relationship Id="rId5" Type="http://schemas.openxmlformats.org/officeDocument/2006/relationships/tags" Target="../tags/tag79.xml" /><Relationship Id="rId6" Type="http://schemas.openxmlformats.org/officeDocument/2006/relationships/tags" Target="../tags/tag80.xml" /><Relationship Id="rId7" Type="http://schemas.openxmlformats.org/officeDocument/2006/relationships/image" Target="../media/image3.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130.xml" /><Relationship Id="rId11" Type="http://schemas.openxmlformats.org/officeDocument/2006/relationships/tags" Target="../tags/tag131.xml" /><Relationship Id="rId12" Type="http://schemas.openxmlformats.org/officeDocument/2006/relationships/tags" Target="../tags/tag132.xml" /><Relationship Id="rId13" Type="http://schemas.openxmlformats.org/officeDocument/2006/relationships/tags" Target="../tags/tag133.xml" /><Relationship Id="rId14" Type="http://schemas.openxmlformats.org/officeDocument/2006/relationships/tags" Target="../tags/tag134.xml" /><Relationship Id="rId15" Type="http://schemas.openxmlformats.org/officeDocument/2006/relationships/tags" Target="../tags/tag135.xml" /><Relationship Id="rId16" Type="http://schemas.openxmlformats.org/officeDocument/2006/relationships/image" Target="../media/image4.png" /><Relationship Id="rId17" Type="http://schemas.openxmlformats.org/officeDocument/2006/relationships/tags" Target="../tags/tag136.xml" /><Relationship Id="rId18" Type="http://schemas.openxmlformats.org/officeDocument/2006/relationships/image" Target="../media/image3.png" /><Relationship Id="rId2" Type="http://schemas.openxmlformats.org/officeDocument/2006/relationships/tags" Target="../tags/tag122.xml" /><Relationship Id="rId3" Type="http://schemas.openxmlformats.org/officeDocument/2006/relationships/tags" Target="../tags/tag123.xml" /><Relationship Id="rId4" Type="http://schemas.openxmlformats.org/officeDocument/2006/relationships/tags" Target="../tags/tag124.xml" /><Relationship Id="rId5" Type="http://schemas.openxmlformats.org/officeDocument/2006/relationships/tags" Target="../tags/tag125.xml" /><Relationship Id="rId6" Type="http://schemas.openxmlformats.org/officeDocument/2006/relationships/tags" Target="../tags/tag126.xml" /><Relationship Id="rId7" Type="http://schemas.openxmlformats.org/officeDocument/2006/relationships/tags" Target="../tags/tag127.xml" /><Relationship Id="rId8" Type="http://schemas.openxmlformats.org/officeDocument/2006/relationships/tags" Target="../tags/tag128.xml" /><Relationship Id="rId9" Type="http://schemas.openxmlformats.org/officeDocument/2006/relationships/tags" Target="../tags/tag129.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image" Target="../media/image7.png" /><Relationship Id="rId11" Type="http://schemas.openxmlformats.org/officeDocument/2006/relationships/tags" Target="../tags/tag142.xml" /><Relationship Id="rId2" Type="http://schemas.openxmlformats.org/officeDocument/2006/relationships/tags" Target="../tags/tag137.xml" /><Relationship Id="rId3" Type="http://schemas.openxmlformats.org/officeDocument/2006/relationships/image" Target="../media/image5.png" /><Relationship Id="rId4" Type="http://schemas.openxmlformats.org/officeDocument/2006/relationships/tags" Target="../tags/tag138.xml" /><Relationship Id="rId5" Type="http://schemas.openxmlformats.org/officeDocument/2006/relationships/image" Target="../media/image2.png" /><Relationship Id="rId6" Type="http://schemas.openxmlformats.org/officeDocument/2006/relationships/tags" Target="../tags/tag139.xml" /><Relationship Id="rId7" Type="http://schemas.openxmlformats.org/officeDocument/2006/relationships/image" Target="../media/image6.png" /><Relationship Id="rId8" Type="http://schemas.openxmlformats.org/officeDocument/2006/relationships/tags" Target="../tags/tag140.xml" /><Relationship Id="rId9" Type="http://schemas.openxmlformats.org/officeDocument/2006/relationships/tags" Target="../tags/tag14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151.xml" /><Relationship Id="rId11" Type="http://schemas.openxmlformats.org/officeDocument/2006/relationships/tags" Target="../tags/tag152.xml" /><Relationship Id="rId12" Type="http://schemas.openxmlformats.org/officeDocument/2006/relationships/tags" Target="../tags/tag153.xml" /><Relationship Id="rId13" Type="http://schemas.openxmlformats.org/officeDocument/2006/relationships/tags" Target="../tags/tag154.xml" /><Relationship Id="rId14" Type="http://schemas.openxmlformats.org/officeDocument/2006/relationships/tags" Target="../tags/tag155.xml" /><Relationship Id="rId15" Type="http://schemas.openxmlformats.org/officeDocument/2006/relationships/tags" Target="../tags/tag156.xml" /><Relationship Id="rId16" Type="http://schemas.openxmlformats.org/officeDocument/2006/relationships/tags" Target="../tags/tag157.xml" /><Relationship Id="rId17" Type="http://schemas.openxmlformats.org/officeDocument/2006/relationships/image" Target="../media/image3.png" /><Relationship Id="rId2" Type="http://schemas.openxmlformats.org/officeDocument/2006/relationships/tags" Target="../tags/tag143.xml" /><Relationship Id="rId3" Type="http://schemas.openxmlformats.org/officeDocument/2006/relationships/tags" Target="../tags/tag144.xml" /><Relationship Id="rId4" Type="http://schemas.openxmlformats.org/officeDocument/2006/relationships/tags" Target="../tags/tag145.xml" /><Relationship Id="rId5" Type="http://schemas.openxmlformats.org/officeDocument/2006/relationships/tags" Target="../tags/tag146.xml" /><Relationship Id="rId6" Type="http://schemas.openxmlformats.org/officeDocument/2006/relationships/tags" Target="../tags/tag147.xml" /><Relationship Id="rId7" Type="http://schemas.openxmlformats.org/officeDocument/2006/relationships/tags" Target="../tags/tag148.xml" /><Relationship Id="rId8" Type="http://schemas.openxmlformats.org/officeDocument/2006/relationships/tags" Target="../tags/tag149.xml" /><Relationship Id="rId9" Type="http://schemas.openxmlformats.org/officeDocument/2006/relationships/tags" Target="../tags/tag150.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58.xml" /><Relationship Id="rId3" Type="http://schemas.openxmlformats.org/officeDocument/2006/relationships/tags" Target="../tags/tag159.xml" /><Relationship Id="rId4" Type="http://schemas.openxmlformats.org/officeDocument/2006/relationships/tags" Target="../tags/tag160.xml" /><Relationship Id="rId5" Type="http://schemas.openxmlformats.org/officeDocument/2006/relationships/tags" Target="../tags/tag161.xml" /><Relationship Id="rId6" Type="http://schemas.openxmlformats.org/officeDocument/2006/relationships/tags" Target="../tags/tag162.xml" /><Relationship Id="rId7" Type="http://schemas.openxmlformats.org/officeDocument/2006/relationships/image" Target="../media/image3.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171.xml" /><Relationship Id="rId11" Type="http://schemas.openxmlformats.org/officeDocument/2006/relationships/tags" Target="../tags/tag172.xml" /><Relationship Id="rId12" Type="http://schemas.openxmlformats.org/officeDocument/2006/relationships/tags" Target="../tags/tag173.xml" /><Relationship Id="rId13" Type="http://schemas.openxmlformats.org/officeDocument/2006/relationships/tags" Target="../tags/tag174.xml" /><Relationship Id="rId14" Type="http://schemas.openxmlformats.org/officeDocument/2006/relationships/tags" Target="../tags/tag175.xml" /><Relationship Id="rId15" Type="http://schemas.openxmlformats.org/officeDocument/2006/relationships/tags" Target="../tags/tag176.xml" /><Relationship Id="rId16" Type="http://schemas.openxmlformats.org/officeDocument/2006/relationships/tags" Target="../tags/tag177.xml" /><Relationship Id="rId17" Type="http://schemas.openxmlformats.org/officeDocument/2006/relationships/tags" Target="../tags/tag178.xml" /><Relationship Id="rId18" Type="http://schemas.openxmlformats.org/officeDocument/2006/relationships/image" Target="../media/image3.png" /><Relationship Id="rId2" Type="http://schemas.openxmlformats.org/officeDocument/2006/relationships/tags" Target="../tags/tag163.xml" /><Relationship Id="rId3" Type="http://schemas.openxmlformats.org/officeDocument/2006/relationships/tags" Target="../tags/tag164.xml" /><Relationship Id="rId4" Type="http://schemas.openxmlformats.org/officeDocument/2006/relationships/tags" Target="../tags/tag165.xml" /><Relationship Id="rId5" Type="http://schemas.openxmlformats.org/officeDocument/2006/relationships/tags" Target="../tags/tag166.xml" /><Relationship Id="rId6" Type="http://schemas.openxmlformats.org/officeDocument/2006/relationships/tags" Target="../tags/tag167.xml" /><Relationship Id="rId7" Type="http://schemas.openxmlformats.org/officeDocument/2006/relationships/tags" Target="../tags/tag168.xml" /><Relationship Id="rId8" Type="http://schemas.openxmlformats.org/officeDocument/2006/relationships/tags" Target="../tags/tag169.xml" /><Relationship Id="rId9" Type="http://schemas.openxmlformats.org/officeDocument/2006/relationships/tags" Target="../tags/tag170.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79.xml" /><Relationship Id="rId3" Type="http://schemas.openxmlformats.org/officeDocument/2006/relationships/tags" Target="../tags/tag180.xml" /><Relationship Id="rId4" Type="http://schemas.openxmlformats.org/officeDocument/2006/relationships/tags" Target="../tags/tag181.xml" /><Relationship Id="rId5" Type="http://schemas.openxmlformats.org/officeDocument/2006/relationships/image" Target="../media/image3.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82.xml" /><Relationship Id="rId3" Type="http://schemas.openxmlformats.org/officeDocument/2006/relationships/tags" Target="../tags/tag183.xml" /><Relationship Id="rId4" Type="http://schemas.openxmlformats.org/officeDocument/2006/relationships/tags" Target="../tags/tag184.xml" /><Relationship Id="rId5" Type="http://schemas.openxmlformats.org/officeDocument/2006/relationships/image" Target="../media/image3.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193.xml" /><Relationship Id="rId11" Type="http://schemas.openxmlformats.org/officeDocument/2006/relationships/tags" Target="../tags/tag194.xml" /><Relationship Id="rId12" Type="http://schemas.openxmlformats.org/officeDocument/2006/relationships/tags" Target="../tags/tag195.xml" /><Relationship Id="rId13" Type="http://schemas.openxmlformats.org/officeDocument/2006/relationships/image" Target="../media/image3.png" /><Relationship Id="rId2" Type="http://schemas.openxmlformats.org/officeDocument/2006/relationships/tags" Target="../tags/tag185.xml" /><Relationship Id="rId3" Type="http://schemas.openxmlformats.org/officeDocument/2006/relationships/tags" Target="../tags/tag186.xml" /><Relationship Id="rId4" Type="http://schemas.openxmlformats.org/officeDocument/2006/relationships/tags" Target="../tags/tag187.xml" /><Relationship Id="rId5" Type="http://schemas.openxmlformats.org/officeDocument/2006/relationships/tags" Target="../tags/tag188.xml" /><Relationship Id="rId6" Type="http://schemas.openxmlformats.org/officeDocument/2006/relationships/tags" Target="../tags/tag189.xml" /><Relationship Id="rId7" Type="http://schemas.openxmlformats.org/officeDocument/2006/relationships/tags" Target="../tags/tag190.xml" /><Relationship Id="rId8" Type="http://schemas.openxmlformats.org/officeDocument/2006/relationships/tags" Target="../tags/tag191.xml" /><Relationship Id="rId9" Type="http://schemas.openxmlformats.org/officeDocument/2006/relationships/tags" Target="../tags/tag19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96.xml" /><Relationship Id="rId3" Type="http://schemas.openxmlformats.org/officeDocument/2006/relationships/tags" Target="../tags/tag197.xml" /><Relationship Id="rId4" Type="http://schemas.openxmlformats.org/officeDocument/2006/relationships/tags" Target="../tags/tag198.xml" /><Relationship Id="rId5" Type="http://schemas.openxmlformats.org/officeDocument/2006/relationships/tags" Target="../tags/tag199.xml" /><Relationship Id="rId6" Type="http://schemas.openxmlformats.org/officeDocument/2006/relationships/image" Target="../media/image3.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208.xml" /><Relationship Id="rId11" Type="http://schemas.openxmlformats.org/officeDocument/2006/relationships/image" Target="../media/image3.png" /><Relationship Id="rId2" Type="http://schemas.openxmlformats.org/officeDocument/2006/relationships/tags" Target="../tags/tag200.xml" /><Relationship Id="rId3" Type="http://schemas.openxmlformats.org/officeDocument/2006/relationships/tags" Target="../tags/tag201.xml" /><Relationship Id="rId4" Type="http://schemas.openxmlformats.org/officeDocument/2006/relationships/tags" Target="../tags/tag202.xml" /><Relationship Id="rId5" Type="http://schemas.openxmlformats.org/officeDocument/2006/relationships/tags" Target="../tags/tag203.xml" /><Relationship Id="rId6" Type="http://schemas.openxmlformats.org/officeDocument/2006/relationships/tags" Target="../tags/tag204.xml" /><Relationship Id="rId7" Type="http://schemas.openxmlformats.org/officeDocument/2006/relationships/tags" Target="../tags/tag205.xml" /><Relationship Id="rId8" Type="http://schemas.openxmlformats.org/officeDocument/2006/relationships/tags" Target="../tags/tag206.xml" /><Relationship Id="rId9" Type="http://schemas.openxmlformats.org/officeDocument/2006/relationships/tags" Target="../tags/tag207.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81.xml" /><Relationship Id="rId3" Type="http://schemas.openxmlformats.org/officeDocument/2006/relationships/tags" Target="../tags/tag82.xml" /><Relationship Id="rId4" Type="http://schemas.openxmlformats.org/officeDocument/2006/relationships/tags" Target="../tags/tag83.xml" /><Relationship Id="rId5" Type="http://schemas.openxmlformats.org/officeDocument/2006/relationships/image" Target="../media/image4.png" /><Relationship Id="rId6" Type="http://schemas.openxmlformats.org/officeDocument/2006/relationships/tags" Target="../tags/tag84.xml" /><Relationship Id="rId7" Type="http://schemas.openxmlformats.org/officeDocument/2006/relationships/image" Target="../media/image3.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217.xml" /><Relationship Id="rId11" Type="http://schemas.openxmlformats.org/officeDocument/2006/relationships/image" Target="../media/image3.png" /><Relationship Id="rId2" Type="http://schemas.openxmlformats.org/officeDocument/2006/relationships/tags" Target="../tags/tag209.xml" /><Relationship Id="rId3" Type="http://schemas.openxmlformats.org/officeDocument/2006/relationships/tags" Target="../tags/tag210.xml" /><Relationship Id="rId4" Type="http://schemas.openxmlformats.org/officeDocument/2006/relationships/tags" Target="../tags/tag211.xml" /><Relationship Id="rId5" Type="http://schemas.openxmlformats.org/officeDocument/2006/relationships/tags" Target="../tags/tag212.xml" /><Relationship Id="rId6" Type="http://schemas.openxmlformats.org/officeDocument/2006/relationships/tags" Target="../tags/tag213.xml" /><Relationship Id="rId7" Type="http://schemas.openxmlformats.org/officeDocument/2006/relationships/tags" Target="../tags/tag214.xml" /><Relationship Id="rId8" Type="http://schemas.openxmlformats.org/officeDocument/2006/relationships/tags" Target="../tags/tag215.xml" /><Relationship Id="rId9" Type="http://schemas.openxmlformats.org/officeDocument/2006/relationships/tags" Target="../tags/tag216.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226.xml" /><Relationship Id="rId11" Type="http://schemas.openxmlformats.org/officeDocument/2006/relationships/tags" Target="../tags/tag227.xml" /><Relationship Id="rId12" Type="http://schemas.openxmlformats.org/officeDocument/2006/relationships/tags" Target="../tags/tag228.xml" /><Relationship Id="rId13" Type="http://schemas.openxmlformats.org/officeDocument/2006/relationships/tags" Target="../tags/tag229.xml" /><Relationship Id="rId14" Type="http://schemas.openxmlformats.org/officeDocument/2006/relationships/tags" Target="../tags/tag230.xml" /><Relationship Id="rId15" Type="http://schemas.openxmlformats.org/officeDocument/2006/relationships/tags" Target="../tags/tag231.xml" /><Relationship Id="rId16" Type="http://schemas.openxmlformats.org/officeDocument/2006/relationships/tags" Target="../tags/tag232.xml" /><Relationship Id="rId17" Type="http://schemas.openxmlformats.org/officeDocument/2006/relationships/image" Target="../media/image3.png" /><Relationship Id="rId2" Type="http://schemas.openxmlformats.org/officeDocument/2006/relationships/tags" Target="../tags/tag218.xml" /><Relationship Id="rId3" Type="http://schemas.openxmlformats.org/officeDocument/2006/relationships/tags" Target="../tags/tag219.xml" /><Relationship Id="rId4" Type="http://schemas.openxmlformats.org/officeDocument/2006/relationships/tags" Target="../tags/tag220.xml" /><Relationship Id="rId5" Type="http://schemas.openxmlformats.org/officeDocument/2006/relationships/tags" Target="../tags/tag221.xml" /><Relationship Id="rId6" Type="http://schemas.openxmlformats.org/officeDocument/2006/relationships/tags" Target="../tags/tag222.xml" /><Relationship Id="rId7" Type="http://schemas.openxmlformats.org/officeDocument/2006/relationships/tags" Target="../tags/tag223.xml" /><Relationship Id="rId8" Type="http://schemas.openxmlformats.org/officeDocument/2006/relationships/tags" Target="../tags/tag224.xml" /><Relationship Id="rId9" Type="http://schemas.openxmlformats.org/officeDocument/2006/relationships/tags" Target="../tags/tag225.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241.xml" /><Relationship Id="rId11" Type="http://schemas.openxmlformats.org/officeDocument/2006/relationships/tags" Target="../tags/tag242.xml" /><Relationship Id="rId12" Type="http://schemas.openxmlformats.org/officeDocument/2006/relationships/tags" Target="../tags/tag243.xml" /><Relationship Id="rId13" Type="http://schemas.openxmlformats.org/officeDocument/2006/relationships/tags" Target="../tags/tag244.xml" /><Relationship Id="rId14" Type="http://schemas.openxmlformats.org/officeDocument/2006/relationships/tags" Target="../tags/tag245.xml" /><Relationship Id="rId15" Type="http://schemas.openxmlformats.org/officeDocument/2006/relationships/tags" Target="../tags/tag246.xml" /><Relationship Id="rId16" Type="http://schemas.openxmlformats.org/officeDocument/2006/relationships/tags" Target="../tags/tag247.xml" /><Relationship Id="rId17" Type="http://schemas.openxmlformats.org/officeDocument/2006/relationships/tags" Target="../tags/tag248.xml" /><Relationship Id="rId18" Type="http://schemas.openxmlformats.org/officeDocument/2006/relationships/tags" Target="../tags/tag249.xml" /><Relationship Id="rId19" Type="http://schemas.openxmlformats.org/officeDocument/2006/relationships/tags" Target="../tags/tag250.xml" /><Relationship Id="rId2" Type="http://schemas.openxmlformats.org/officeDocument/2006/relationships/tags" Target="../tags/tag233.xml" /><Relationship Id="rId20" Type="http://schemas.openxmlformats.org/officeDocument/2006/relationships/tags" Target="../tags/tag251.xml" /><Relationship Id="rId21" Type="http://schemas.openxmlformats.org/officeDocument/2006/relationships/tags" Target="../tags/tag252.xml" /><Relationship Id="rId22" Type="http://schemas.openxmlformats.org/officeDocument/2006/relationships/tags" Target="../tags/tag253.xml" /><Relationship Id="rId23" Type="http://schemas.openxmlformats.org/officeDocument/2006/relationships/tags" Target="../tags/tag254.xml" /><Relationship Id="rId24" Type="http://schemas.openxmlformats.org/officeDocument/2006/relationships/image" Target="../media/image3.png" /><Relationship Id="rId3" Type="http://schemas.openxmlformats.org/officeDocument/2006/relationships/tags" Target="../tags/tag234.xml" /><Relationship Id="rId4" Type="http://schemas.openxmlformats.org/officeDocument/2006/relationships/tags" Target="../tags/tag235.xml" /><Relationship Id="rId5" Type="http://schemas.openxmlformats.org/officeDocument/2006/relationships/tags" Target="../tags/tag236.xml" /><Relationship Id="rId6" Type="http://schemas.openxmlformats.org/officeDocument/2006/relationships/tags" Target="../tags/tag237.xml" /><Relationship Id="rId7" Type="http://schemas.openxmlformats.org/officeDocument/2006/relationships/tags" Target="../tags/tag238.xml" /><Relationship Id="rId8" Type="http://schemas.openxmlformats.org/officeDocument/2006/relationships/tags" Target="../tags/tag239.xml" /><Relationship Id="rId9" Type="http://schemas.openxmlformats.org/officeDocument/2006/relationships/tags" Target="../tags/tag240.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255.xml" /><Relationship Id="rId3" Type="http://schemas.openxmlformats.org/officeDocument/2006/relationships/tags" Target="../tags/tag256.xml" /><Relationship Id="rId4" Type="http://schemas.openxmlformats.org/officeDocument/2006/relationships/tags" Target="../tags/tag257.xml" /><Relationship Id="rId5" Type="http://schemas.openxmlformats.org/officeDocument/2006/relationships/tags" Target="../tags/tag258.xml" /><Relationship Id="rId6" Type="http://schemas.openxmlformats.org/officeDocument/2006/relationships/image" Target="../media/image3.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267.xml" /><Relationship Id="rId11" Type="http://schemas.openxmlformats.org/officeDocument/2006/relationships/tags" Target="../tags/tag268.xml" /><Relationship Id="rId12" Type="http://schemas.openxmlformats.org/officeDocument/2006/relationships/tags" Target="../tags/tag269.xml" /><Relationship Id="rId13" Type="http://schemas.openxmlformats.org/officeDocument/2006/relationships/tags" Target="../tags/tag270.xml" /><Relationship Id="rId14" Type="http://schemas.openxmlformats.org/officeDocument/2006/relationships/tags" Target="../tags/tag271.xml" /><Relationship Id="rId15" Type="http://schemas.openxmlformats.org/officeDocument/2006/relationships/tags" Target="../tags/tag272.xml" /><Relationship Id="rId16" Type="http://schemas.openxmlformats.org/officeDocument/2006/relationships/image" Target="../media/image3.png" /><Relationship Id="rId2" Type="http://schemas.openxmlformats.org/officeDocument/2006/relationships/tags" Target="../tags/tag259.xml" /><Relationship Id="rId3" Type="http://schemas.openxmlformats.org/officeDocument/2006/relationships/tags" Target="../tags/tag260.xml" /><Relationship Id="rId4" Type="http://schemas.openxmlformats.org/officeDocument/2006/relationships/tags" Target="../tags/tag261.xml" /><Relationship Id="rId5" Type="http://schemas.openxmlformats.org/officeDocument/2006/relationships/tags" Target="../tags/tag262.xml" /><Relationship Id="rId6" Type="http://schemas.openxmlformats.org/officeDocument/2006/relationships/tags" Target="../tags/tag263.xml" /><Relationship Id="rId7" Type="http://schemas.openxmlformats.org/officeDocument/2006/relationships/tags" Target="../tags/tag264.xml" /><Relationship Id="rId8" Type="http://schemas.openxmlformats.org/officeDocument/2006/relationships/tags" Target="../tags/tag265.xml" /><Relationship Id="rId9" Type="http://schemas.openxmlformats.org/officeDocument/2006/relationships/tags" Target="../tags/tag266.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273.xml" /><Relationship Id="rId3" Type="http://schemas.openxmlformats.org/officeDocument/2006/relationships/tags" Target="../tags/tag274.xml" /><Relationship Id="rId4" Type="http://schemas.openxmlformats.org/officeDocument/2006/relationships/tags" Target="../tags/tag275.xml" /><Relationship Id="rId5" Type="http://schemas.openxmlformats.org/officeDocument/2006/relationships/tags" Target="../tags/tag276.xml" /><Relationship Id="rId6" Type="http://schemas.openxmlformats.org/officeDocument/2006/relationships/image" Target="../media/image3.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image" Target="../media/image3.png" /><Relationship Id="rId2" Type="http://schemas.openxmlformats.org/officeDocument/2006/relationships/tags" Target="../tags/tag277.xml" /><Relationship Id="rId3" Type="http://schemas.openxmlformats.org/officeDocument/2006/relationships/tags" Target="../tags/tag278.xml" /><Relationship Id="rId4" Type="http://schemas.openxmlformats.org/officeDocument/2006/relationships/tags" Target="../tags/tag279.xml" /><Relationship Id="rId5" Type="http://schemas.openxmlformats.org/officeDocument/2006/relationships/tags" Target="../tags/tag280.xml" /><Relationship Id="rId6" Type="http://schemas.openxmlformats.org/officeDocument/2006/relationships/tags" Target="../tags/tag281.xml" /><Relationship Id="rId7" Type="http://schemas.openxmlformats.org/officeDocument/2006/relationships/tags" Target="../tags/tag282.xml" /><Relationship Id="rId8" Type="http://schemas.openxmlformats.org/officeDocument/2006/relationships/tags" Target="../tags/tag283.xml" /><Relationship Id="rId9" Type="http://schemas.openxmlformats.org/officeDocument/2006/relationships/tags" Target="../tags/tag284.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285.xml" /><Relationship Id="rId3" Type="http://schemas.openxmlformats.org/officeDocument/2006/relationships/tags" Target="../tags/tag286.xml" /><Relationship Id="rId4" Type="http://schemas.openxmlformats.org/officeDocument/2006/relationships/tags" Target="../tags/tag287.xml" /><Relationship Id="rId5" Type="http://schemas.openxmlformats.org/officeDocument/2006/relationships/tags" Target="../tags/tag288.xml" /><Relationship Id="rId6" Type="http://schemas.openxmlformats.org/officeDocument/2006/relationships/image" Target="../media/image3.pn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289.xml" /><Relationship Id="rId3" Type="http://schemas.openxmlformats.org/officeDocument/2006/relationships/tags" Target="../tags/tag290.xml" /><Relationship Id="rId4" Type="http://schemas.openxmlformats.org/officeDocument/2006/relationships/tags" Target="../tags/tag291.xml" /><Relationship Id="rId5" Type="http://schemas.openxmlformats.org/officeDocument/2006/relationships/tags" Target="../tags/tag292.xml" /><Relationship Id="rId6" Type="http://schemas.openxmlformats.org/officeDocument/2006/relationships/tags" Target="../tags/tag293.xml" /><Relationship Id="rId7" Type="http://schemas.openxmlformats.org/officeDocument/2006/relationships/image" Target="../media/image3.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302.xml" /><Relationship Id="rId11" Type="http://schemas.openxmlformats.org/officeDocument/2006/relationships/tags" Target="../tags/tag303.xml" /><Relationship Id="rId12" Type="http://schemas.openxmlformats.org/officeDocument/2006/relationships/tags" Target="../tags/tag304.xml" /><Relationship Id="rId13" Type="http://schemas.openxmlformats.org/officeDocument/2006/relationships/tags" Target="../tags/tag305.xml" /><Relationship Id="rId14" Type="http://schemas.openxmlformats.org/officeDocument/2006/relationships/tags" Target="../tags/tag306.xml" /><Relationship Id="rId15" Type="http://schemas.openxmlformats.org/officeDocument/2006/relationships/tags" Target="../tags/tag307.xml" /><Relationship Id="rId16" Type="http://schemas.openxmlformats.org/officeDocument/2006/relationships/tags" Target="../tags/tag308.xml" /><Relationship Id="rId17" Type="http://schemas.openxmlformats.org/officeDocument/2006/relationships/tags" Target="../tags/tag309.xml" /><Relationship Id="rId18" Type="http://schemas.openxmlformats.org/officeDocument/2006/relationships/tags" Target="../tags/tag310.xml" /><Relationship Id="rId19" Type="http://schemas.openxmlformats.org/officeDocument/2006/relationships/image" Target="../media/image3.png" /><Relationship Id="rId2" Type="http://schemas.openxmlformats.org/officeDocument/2006/relationships/tags" Target="../tags/tag294.xml" /><Relationship Id="rId3" Type="http://schemas.openxmlformats.org/officeDocument/2006/relationships/tags" Target="../tags/tag295.xml" /><Relationship Id="rId4" Type="http://schemas.openxmlformats.org/officeDocument/2006/relationships/tags" Target="../tags/tag296.xml" /><Relationship Id="rId5" Type="http://schemas.openxmlformats.org/officeDocument/2006/relationships/tags" Target="../tags/tag297.xml" /><Relationship Id="rId6" Type="http://schemas.openxmlformats.org/officeDocument/2006/relationships/tags" Target="../tags/tag298.xml" /><Relationship Id="rId7" Type="http://schemas.openxmlformats.org/officeDocument/2006/relationships/tags" Target="../tags/tag299.xml" /><Relationship Id="rId8" Type="http://schemas.openxmlformats.org/officeDocument/2006/relationships/tags" Target="../tags/tag300.xml" /><Relationship Id="rId9" Type="http://schemas.openxmlformats.org/officeDocument/2006/relationships/tags" Target="../tags/tag301.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85.xml" /><Relationship Id="rId3" Type="http://schemas.openxmlformats.org/officeDocument/2006/relationships/tags" Target="../tags/tag86.xml" /><Relationship Id="rId4" Type="http://schemas.openxmlformats.org/officeDocument/2006/relationships/tags" Target="../tags/tag87.xml" /><Relationship Id="rId5" Type="http://schemas.openxmlformats.org/officeDocument/2006/relationships/image" Target="../media/image4.png" /><Relationship Id="rId6" Type="http://schemas.openxmlformats.org/officeDocument/2006/relationships/tags" Target="../tags/tag88.xml" /><Relationship Id="rId7" Type="http://schemas.openxmlformats.org/officeDocument/2006/relationships/image" Target="../media/image3.pn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319.xml" /><Relationship Id="rId11" Type="http://schemas.openxmlformats.org/officeDocument/2006/relationships/tags" Target="../tags/tag320.xml" /><Relationship Id="rId12" Type="http://schemas.openxmlformats.org/officeDocument/2006/relationships/tags" Target="../tags/tag321.xml" /><Relationship Id="rId13" Type="http://schemas.openxmlformats.org/officeDocument/2006/relationships/tags" Target="../tags/tag322.xml" /><Relationship Id="rId14" Type="http://schemas.openxmlformats.org/officeDocument/2006/relationships/tags" Target="../tags/tag323.xml" /><Relationship Id="rId15" Type="http://schemas.openxmlformats.org/officeDocument/2006/relationships/image" Target="../media/image3.png" /><Relationship Id="rId2" Type="http://schemas.openxmlformats.org/officeDocument/2006/relationships/tags" Target="../tags/tag311.xml" /><Relationship Id="rId3" Type="http://schemas.openxmlformats.org/officeDocument/2006/relationships/tags" Target="../tags/tag312.xml" /><Relationship Id="rId4" Type="http://schemas.openxmlformats.org/officeDocument/2006/relationships/tags" Target="../tags/tag313.xml" /><Relationship Id="rId5" Type="http://schemas.openxmlformats.org/officeDocument/2006/relationships/tags" Target="../tags/tag314.xml" /><Relationship Id="rId6" Type="http://schemas.openxmlformats.org/officeDocument/2006/relationships/tags" Target="../tags/tag315.xml" /><Relationship Id="rId7" Type="http://schemas.openxmlformats.org/officeDocument/2006/relationships/tags" Target="../tags/tag316.xml" /><Relationship Id="rId8" Type="http://schemas.openxmlformats.org/officeDocument/2006/relationships/tags" Target="../tags/tag317.xml" /><Relationship Id="rId9" Type="http://schemas.openxmlformats.org/officeDocument/2006/relationships/tags" Target="../tags/tag318.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332.xml" /><Relationship Id="rId11" Type="http://schemas.openxmlformats.org/officeDocument/2006/relationships/tags" Target="../tags/tag333.xml" /><Relationship Id="rId12" Type="http://schemas.openxmlformats.org/officeDocument/2006/relationships/tags" Target="../tags/tag334.xml" /><Relationship Id="rId13" Type="http://schemas.openxmlformats.org/officeDocument/2006/relationships/tags" Target="../tags/tag335.xml" /><Relationship Id="rId14" Type="http://schemas.openxmlformats.org/officeDocument/2006/relationships/image" Target="../media/image3.png" /><Relationship Id="rId2" Type="http://schemas.openxmlformats.org/officeDocument/2006/relationships/tags" Target="../tags/tag324.xml" /><Relationship Id="rId3" Type="http://schemas.openxmlformats.org/officeDocument/2006/relationships/tags" Target="../tags/tag325.xml" /><Relationship Id="rId4" Type="http://schemas.openxmlformats.org/officeDocument/2006/relationships/tags" Target="../tags/tag326.xml" /><Relationship Id="rId5" Type="http://schemas.openxmlformats.org/officeDocument/2006/relationships/tags" Target="../tags/tag327.xml" /><Relationship Id="rId6" Type="http://schemas.openxmlformats.org/officeDocument/2006/relationships/tags" Target="../tags/tag328.xml" /><Relationship Id="rId7" Type="http://schemas.openxmlformats.org/officeDocument/2006/relationships/tags" Target="../tags/tag329.xml" /><Relationship Id="rId8" Type="http://schemas.openxmlformats.org/officeDocument/2006/relationships/tags" Target="../tags/tag330.xml" /><Relationship Id="rId9" Type="http://schemas.openxmlformats.org/officeDocument/2006/relationships/tags" Target="../tags/tag331.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336.xml" /><Relationship Id="rId3" Type="http://schemas.openxmlformats.org/officeDocument/2006/relationships/tags" Target="../tags/tag337.xml" /><Relationship Id="rId4" Type="http://schemas.openxmlformats.org/officeDocument/2006/relationships/tags" Target="../tags/tag338.xml" /><Relationship Id="rId5" Type="http://schemas.openxmlformats.org/officeDocument/2006/relationships/tags" Target="../tags/tag339.xml" /><Relationship Id="rId6" Type="http://schemas.openxmlformats.org/officeDocument/2006/relationships/image" Target="../media/image3.pn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348.xml" /><Relationship Id="rId11" Type="http://schemas.openxmlformats.org/officeDocument/2006/relationships/tags" Target="../tags/tag349.xml" /><Relationship Id="rId12" Type="http://schemas.openxmlformats.org/officeDocument/2006/relationships/tags" Target="../tags/tag350.xml" /><Relationship Id="rId13" Type="http://schemas.openxmlformats.org/officeDocument/2006/relationships/tags" Target="../tags/tag351.xml" /><Relationship Id="rId14" Type="http://schemas.openxmlformats.org/officeDocument/2006/relationships/tags" Target="../tags/tag352.xml" /><Relationship Id="rId15" Type="http://schemas.openxmlformats.org/officeDocument/2006/relationships/tags" Target="../tags/tag353.xml" /><Relationship Id="rId16" Type="http://schemas.openxmlformats.org/officeDocument/2006/relationships/image" Target="../media/image3.png" /><Relationship Id="rId2" Type="http://schemas.openxmlformats.org/officeDocument/2006/relationships/tags" Target="../tags/tag340.xml" /><Relationship Id="rId3" Type="http://schemas.openxmlformats.org/officeDocument/2006/relationships/tags" Target="../tags/tag341.xml" /><Relationship Id="rId4" Type="http://schemas.openxmlformats.org/officeDocument/2006/relationships/tags" Target="../tags/tag342.xml" /><Relationship Id="rId5" Type="http://schemas.openxmlformats.org/officeDocument/2006/relationships/tags" Target="../tags/tag343.xml" /><Relationship Id="rId6" Type="http://schemas.openxmlformats.org/officeDocument/2006/relationships/tags" Target="../tags/tag344.xml" /><Relationship Id="rId7" Type="http://schemas.openxmlformats.org/officeDocument/2006/relationships/tags" Target="../tags/tag345.xml" /><Relationship Id="rId8" Type="http://schemas.openxmlformats.org/officeDocument/2006/relationships/tags" Target="../tags/tag346.xml" /><Relationship Id="rId9" Type="http://schemas.openxmlformats.org/officeDocument/2006/relationships/tags" Target="../tags/tag347.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362.xml" /><Relationship Id="rId11" Type="http://schemas.openxmlformats.org/officeDocument/2006/relationships/tags" Target="../tags/tag363.xml" /><Relationship Id="rId12" Type="http://schemas.openxmlformats.org/officeDocument/2006/relationships/tags" Target="../tags/tag364.xml" /><Relationship Id="rId13" Type="http://schemas.openxmlformats.org/officeDocument/2006/relationships/tags" Target="../tags/tag365.xml" /><Relationship Id="rId14" Type="http://schemas.openxmlformats.org/officeDocument/2006/relationships/tags" Target="../tags/tag366.xml" /><Relationship Id="rId15" Type="http://schemas.openxmlformats.org/officeDocument/2006/relationships/image" Target="../media/image3.png" /><Relationship Id="rId2" Type="http://schemas.openxmlformats.org/officeDocument/2006/relationships/tags" Target="../tags/tag354.xml" /><Relationship Id="rId3" Type="http://schemas.openxmlformats.org/officeDocument/2006/relationships/tags" Target="../tags/tag355.xml" /><Relationship Id="rId4" Type="http://schemas.openxmlformats.org/officeDocument/2006/relationships/tags" Target="../tags/tag356.xml" /><Relationship Id="rId5" Type="http://schemas.openxmlformats.org/officeDocument/2006/relationships/tags" Target="../tags/tag357.xml" /><Relationship Id="rId6" Type="http://schemas.openxmlformats.org/officeDocument/2006/relationships/tags" Target="../tags/tag358.xml" /><Relationship Id="rId7" Type="http://schemas.openxmlformats.org/officeDocument/2006/relationships/tags" Target="../tags/tag359.xml" /><Relationship Id="rId8" Type="http://schemas.openxmlformats.org/officeDocument/2006/relationships/tags" Target="../tags/tag360.xml" /><Relationship Id="rId9" Type="http://schemas.openxmlformats.org/officeDocument/2006/relationships/tags" Target="../tags/tag361.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367.xml" /><Relationship Id="rId3" Type="http://schemas.openxmlformats.org/officeDocument/2006/relationships/tags" Target="../tags/tag368.xml" /><Relationship Id="rId4" Type="http://schemas.openxmlformats.org/officeDocument/2006/relationships/tags" Target="../tags/tag369.xml" /><Relationship Id="rId5" Type="http://schemas.openxmlformats.org/officeDocument/2006/relationships/image" Target="../media/image3.pn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378.xml" /><Relationship Id="rId11" Type="http://schemas.openxmlformats.org/officeDocument/2006/relationships/tags" Target="../tags/tag379.xml" /><Relationship Id="rId12" Type="http://schemas.openxmlformats.org/officeDocument/2006/relationships/tags" Target="../tags/tag380.xml" /><Relationship Id="rId13" Type="http://schemas.openxmlformats.org/officeDocument/2006/relationships/tags" Target="../tags/tag381.xml" /><Relationship Id="rId14" Type="http://schemas.openxmlformats.org/officeDocument/2006/relationships/image" Target="../media/image3.png" /><Relationship Id="rId2" Type="http://schemas.openxmlformats.org/officeDocument/2006/relationships/tags" Target="../tags/tag370.xml" /><Relationship Id="rId3" Type="http://schemas.openxmlformats.org/officeDocument/2006/relationships/tags" Target="../tags/tag371.xml" /><Relationship Id="rId4" Type="http://schemas.openxmlformats.org/officeDocument/2006/relationships/tags" Target="../tags/tag372.xml" /><Relationship Id="rId5" Type="http://schemas.openxmlformats.org/officeDocument/2006/relationships/tags" Target="../tags/tag373.xml" /><Relationship Id="rId6" Type="http://schemas.openxmlformats.org/officeDocument/2006/relationships/tags" Target="../tags/tag374.xml" /><Relationship Id="rId7" Type="http://schemas.openxmlformats.org/officeDocument/2006/relationships/tags" Target="../tags/tag375.xml" /><Relationship Id="rId8" Type="http://schemas.openxmlformats.org/officeDocument/2006/relationships/tags" Target="../tags/tag376.xml" /><Relationship Id="rId9" Type="http://schemas.openxmlformats.org/officeDocument/2006/relationships/tags" Target="../tags/tag377.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image" Target="../media/image3.png" /><Relationship Id="rId2" Type="http://schemas.openxmlformats.org/officeDocument/2006/relationships/tags" Target="../tags/tag382.xml" /><Relationship Id="rId3" Type="http://schemas.openxmlformats.org/officeDocument/2006/relationships/tags" Target="../tags/tag383.xml" /><Relationship Id="rId4" Type="http://schemas.openxmlformats.org/officeDocument/2006/relationships/tags" Target="../tags/tag384.xml" /><Relationship Id="rId5" Type="http://schemas.openxmlformats.org/officeDocument/2006/relationships/tags" Target="../tags/tag385.xml" /><Relationship Id="rId6" Type="http://schemas.openxmlformats.org/officeDocument/2006/relationships/tags" Target="../tags/tag386.xml" /><Relationship Id="rId7" Type="http://schemas.openxmlformats.org/officeDocument/2006/relationships/tags" Target="../tags/tag387.xml" /><Relationship Id="rId8" Type="http://schemas.openxmlformats.org/officeDocument/2006/relationships/tags" Target="../tags/tag388.xml" /><Relationship Id="rId9" Type="http://schemas.openxmlformats.org/officeDocument/2006/relationships/tags" Target="../tags/tag389.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tags" Target="../tags/tag398.xml" /><Relationship Id="rId11" Type="http://schemas.openxmlformats.org/officeDocument/2006/relationships/tags" Target="../tags/tag399.xml" /><Relationship Id="rId12" Type="http://schemas.openxmlformats.org/officeDocument/2006/relationships/tags" Target="../tags/tag400.xml" /><Relationship Id="rId13" Type="http://schemas.openxmlformats.org/officeDocument/2006/relationships/tags" Target="../tags/tag401.xml" /><Relationship Id="rId14" Type="http://schemas.openxmlformats.org/officeDocument/2006/relationships/tags" Target="../tags/tag402.xml" /><Relationship Id="rId15" Type="http://schemas.openxmlformats.org/officeDocument/2006/relationships/tags" Target="../tags/tag403.xml" /><Relationship Id="rId16" Type="http://schemas.openxmlformats.org/officeDocument/2006/relationships/tags" Target="../tags/tag404.xml" /><Relationship Id="rId17" Type="http://schemas.openxmlformats.org/officeDocument/2006/relationships/tags" Target="../tags/tag405.xml" /><Relationship Id="rId18" Type="http://schemas.openxmlformats.org/officeDocument/2006/relationships/tags" Target="../tags/tag406.xml" /><Relationship Id="rId19" Type="http://schemas.openxmlformats.org/officeDocument/2006/relationships/tags" Target="../tags/tag407.xml" /><Relationship Id="rId2" Type="http://schemas.openxmlformats.org/officeDocument/2006/relationships/tags" Target="../tags/tag390.xml" /><Relationship Id="rId20" Type="http://schemas.openxmlformats.org/officeDocument/2006/relationships/tags" Target="../tags/tag408.xml" /><Relationship Id="rId21" Type="http://schemas.openxmlformats.org/officeDocument/2006/relationships/tags" Target="../tags/tag409.xml" /><Relationship Id="rId22" Type="http://schemas.openxmlformats.org/officeDocument/2006/relationships/tags" Target="../tags/tag410.xml" /><Relationship Id="rId23" Type="http://schemas.openxmlformats.org/officeDocument/2006/relationships/tags" Target="../tags/tag411.xml" /><Relationship Id="rId24" Type="http://schemas.openxmlformats.org/officeDocument/2006/relationships/tags" Target="../tags/tag412.xml" /><Relationship Id="rId25" Type="http://schemas.openxmlformats.org/officeDocument/2006/relationships/tags" Target="../tags/tag413.xml" /><Relationship Id="rId26" Type="http://schemas.openxmlformats.org/officeDocument/2006/relationships/image" Target="../media/image3.png" /><Relationship Id="rId3" Type="http://schemas.openxmlformats.org/officeDocument/2006/relationships/tags" Target="../tags/tag391.xml" /><Relationship Id="rId4" Type="http://schemas.openxmlformats.org/officeDocument/2006/relationships/tags" Target="../tags/tag392.xml" /><Relationship Id="rId5" Type="http://schemas.openxmlformats.org/officeDocument/2006/relationships/tags" Target="../tags/tag393.xml" /><Relationship Id="rId6" Type="http://schemas.openxmlformats.org/officeDocument/2006/relationships/tags" Target="../tags/tag394.xml" /><Relationship Id="rId7" Type="http://schemas.openxmlformats.org/officeDocument/2006/relationships/tags" Target="../tags/tag395.xml" /><Relationship Id="rId8" Type="http://schemas.openxmlformats.org/officeDocument/2006/relationships/tags" Target="../tags/tag396.xml" /><Relationship Id="rId9" Type="http://schemas.openxmlformats.org/officeDocument/2006/relationships/tags" Target="../tags/tag397.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image" Target="../media/image7.png" /><Relationship Id="rId11" Type="http://schemas.openxmlformats.org/officeDocument/2006/relationships/tags" Target="../tags/tag419.xml" /><Relationship Id="rId2" Type="http://schemas.openxmlformats.org/officeDocument/2006/relationships/tags" Target="../tags/tag414.xml" /><Relationship Id="rId3" Type="http://schemas.openxmlformats.org/officeDocument/2006/relationships/image" Target="../media/image5.png" /><Relationship Id="rId4" Type="http://schemas.openxmlformats.org/officeDocument/2006/relationships/tags" Target="../tags/tag415.xml" /><Relationship Id="rId5" Type="http://schemas.openxmlformats.org/officeDocument/2006/relationships/image" Target="../media/image2.png" /><Relationship Id="rId6" Type="http://schemas.openxmlformats.org/officeDocument/2006/relationships/tags" Target="../tags/tag416.xml" /><Relationship Id="rId7" Type="http://schemas.openxmlformats.org/officeDocument/2006/relationships/image" Target="../media/image6.png" /><Relationship Id="rId8" Type="http://schemas.openxmlformats.org/officeDocument/2006/relationships/tags" Target="../tags/tag417.xml" /><Relationship Id="rId9" Type="http://schemas.openxmlformats.org/officeDocument/2006/relationships/tags" Target="../tags/tag418.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image" Target="../media/image7.png" /><Relationship Id="rId11" Type="http://schemas.openxmlformats.org/officeDocument/2006/relationships/tags" Target="../tags/tag94.xml" /><Relationship Id="rId2" Type="http://schemas.openxmlformats.org/officeDocument/2006/relationships/tags" Target="../tags/tag89.xml" /><Relationship Id="rId3" Type="http://schemas.openxmlformats.org/officeDocument/2006/relationships/image" Target="../media/image5.png" /><Relationship Id="rId4" Type="http://schemas.openxmlformats.org/officeDocument/2006/relationships/tags" Target="../tags/tag90.xml" /><Relationship Id="rId5" Type="http://schemas.openxmlformats.org/officeDocument/2006/relationships/image" Target="../media/image2.png" /><Relationship Id="rId6" Type="http://schemas.openxmlformats.org/officeDocument/2006/relationships/tags" Target="../tags/tag91.xml" /><Relationship Id="rId7" Type="http://schemas.openxmlformats.org/officeDocument/2006/relationships/image" Target="../media/image6.png" /><Relationship Id="rId8" Type="http://schemas.openxmlformats.org/officeDocument/2006/relationships/tags" Target="../tags/tag92.xml" /><Relationship Id="rId9" Type="http://schemas.openxmlformats.org/officeDocument/2006/relationships/tags" Target="../tags/tag93.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425.xml" /><Relationship Id="rId11" Type="http://schemas.openxmlformats.org/officeDocument/2006/relationships/tags" Target="../tags/tag426.xml" /><Relationship Id="rId12" Type="http://schemas.openxmlformats.org/officeDocument/2006/relationships/tags" Target="../tags/tag427.xml" /><Relationship Id="rId13" Type="http://schemas.openxmlformats.org/officeDocument/2006/relationships/tags" Target="../tags/tag428.xml" /><Relationship Id="rId14" Type="http://schemas.openxmlformats.org/officeDocument/2006/relationships/tags" Target="../tags/tag429.xml" /><Relationship Id="rId15" Type="http://schemas.openxmlformats.org/officeDocument/2006/relationships/tags" Target="../tags/tag430.xml" /><Relationship Id="rId16" Type="http://schemas.openxmlformats.org/officeDocument/2006/relationships/tags" Target="../tags/tag431.xml" /><Relationship Id="rId17" Type="http://schemas.openxmlformats.org/officeDocument/2006/relationships/tags" Target="../tags/tag432.xml" /><Relationship Id="rId18" Type="http://schemas.openxmlformats.org/officeDocument/2006/relationships/tags" Target="../tags/tag433.xml" /><Relationship Id="rId19" Type="http://schemas.openxmlformats.org/officeDocument/2006/relationships/tags" Target="../tags/tag434.xml" /><Relationship Id="rId2" Type="http://schemas.openxmlformats.org/officeDocument/2006/relationships/tags" Target="../tags/tag420.xml" /><Relationship Id="rId20" Type="http://schemas.openxmlformats.org/officeDocument/2006/relationships/tags" Target="../tags/tag435.xml" /><Relationship Id="rId21" Type="http://schemas.openxmlformats.org/officeDocument/2006/relationships/tags" Target="../tags/tag436.xml" /><Relationship Id="rId22" Type="http://schemas.openxmlformats.org/officeDocument/2006/relationships/image" Target="../media/image13.png" /><Relationship Id="rId23" Type="http://schemas.openxmlformats.org/officeDocument/2006/relationships/tags" Target="../tags/tag437.xml" /><Relationship Id="rId24" Type="http://schemas.openxmlformats.org/officeDocument/2006/relationships/image" Target="../media/image14.png" /><Relationship Id="rId25" Type="http://schemas.openxmlformats.org/officeDocument/2006/relationships/tags" Target="../tags/tag438.xml" /><Relationship Id="rId26" Type="http://schemas.openxmlformats.org/officeDocument/2006/relationships/tags" Target="../tags/tag439.xml" /><Relationship Id="rId27" Type="http://schemas.openxmlformats.org/officeDocument/2006/relationships/tags" Target="../tags/tag440.xml" /><Relationship Id="rId28" Type="http://schemas.openxmlformats.org/officeDocument/2006/relationships/image" Target="../media/image15.png" /><Relationship Id="rId29" Type="http://schemas.openxmlformats.org/officeDocument/2006/relationships/tags" Target="../tags/tag441.xml" /><Relationship Id="rId3" Type="http://schemas.openxmlformats.org/officeDocument/2006/relationships/image" Target="../media/image10.png" /><Relationship Id="rId30" Type="http://schemas.openxmlformats.org/officeDocument/2006/relationships/tags" Target="../tags/tag442.xml" /><Relationship Id="rId31" Type="http://schemas.openxmlformats.org/officeDocument/2006/relationships/tags" Target="../tags/tag443.xml" /><Relationship Id="rId32" Type="http://schemas.openxmlformats.org/officeDocument/2006/relationships/tags" Target="../tags/tag444.xml" /><Relationship Id="rId33" Type="http://schemas.openxmlformats.org/officeDocument/2006/relationships/tags" Target="../tags/tag445.xml" /><Relationship Id="rId34" Type="http://schemas.openxmlformats.org/officeDocument/2006/relationships/tags" Target="../tags/tag446.xml" /><Relationship Id="rId35" Type="http://schemas.openxmlformats.org/officeDocument/2006/relationships/tags" Target="../tags/tag447.xml" /><Relationship Id="rId36" Type="http://schemas.openxmlformats.org/officeDocument/2006/relationships/image" Target="../media/image3.png" /><Relationship Id="rId4" Type="http://schemas.openxmlformats.org/officeDocument/2006/relationships/tags" Target="../tags/tag421.xml" /><Relationship Id="rId5" Type="http://schemas.openxmlformats.org/officeDocument/2006/relationships/image" Target="../media/image11.png" /><Relationship Id="rId6" Type="http://schemas.openxmlformats.org/officeDocument/2006/relationships/tags" Target="../tags/tag422.xml" /><Relationship Id="rId7" Type="http://schemas.openxmlformats.org/officeDocument/2006/relationships/image" Target="../media/image12.png" /><Relationship Id="rId8" Type="http://schemas.openxmlformats.org/officeDocument/2006/relationships/tags" Target="../tags/tag423.xml" /><Relationship Id="rId9" Type="http://schemas.openxmlformats.org/officeDocument/2006/relationships/tags" Target="../tags/tag424.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456.xml" /><Relationship Id="rId11" Type="http://schemas.openxmlformats.org/officeDocument/2006/relationships/tags" Target="../tags/tag457.xml" /><Relationship Id="rId12" Type="http://schemas.openxmlformats.org/officeDocument/2006/relationships/tags" Target="../tags/tag458.xml" /><Relationship Id="rId13" Type="http://schemas.openxmlformats.org/officeDocument/2006/relationships/tags" Target="../tags/tag459.xml" /><Relationship Id="rId14" Type="http://schemas.openxmlformats.org/officeDocument/2006/relationships/tags" Target="../tags/tag460.xml" /><Relationship Id="rId15" Type="http://schemas.openxmlformats.org/officeDocument/2006/relationships/tags" Target="../tags/tag461.xml" /><Relationship Id="rId16" Type="http://schemas.openxmlformats.org/officeDocument/2006/relationships/tags" Target="../tags/tag462.xml" /><Relationship Id="rId17" Type="http://schemas.openxmlformats.org/officeDocument/2006/relationships/tags" Target="../tags/tag463.xml" /><Relationship Id="rId18" Type="http://schemas.openxmlformats.org/officeDocument/2006/relationships/tags" Target="../tags/tag464.xml" /><Relationship Id="rId19" Type="http://schemas.openxmlformats.org/officeDocument/2006/relationships/image" Target="../media/image3.png" /><Relationship Id="rId2" Type="http://schemas.openxmlformats.org/officeDocument/2006/relationships/tags" Target="../tags/tag448.xml" /><Relationship Id="rId3" Type="http://schemas.openxmlformats.org/officeDocument/2006/relationships/tags" Target="../tags/tag449.xml" /><Relationship Id="rId4" Type="http://schemas.openxmlformats.org/officeDocument/2006/relationships/tags" Target="../tags/tag450.xml" /><Relationship Id="rId5" Type="http://schemas.openxmlformats.org/officeDocument/2006/relationships/tags" Target="../tags/tag451.xml" /><Relationship Id="rId6" Type="http://schemas.openxmlformats.org/officeDocument/2006/relationships/tags" Target="../tags/tag452.xml" /><Relationship Id="rId7" Type="http://schemas.openxmlformats.org/officeDocument/2006/relationships/tags" Target="../tags/tag453.xml" /><Relationship Id="rId8" Type="http://schemas.openxmlformats.org/officeDocument/2006/relationships/tags" Target="../tags/tag454.xml" /><Relationship Id="rId9" Type="http://schemas.openxmlformats.org/officeDocument/2006/relationships/tags" Target="../tags/tag455.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465.xml" /><Relationship Id="rId3" Type="http://schemas.openxmlformats.org/officeDocument/2006/relationships/tags" Target="../tags/tag466.xml" /><Relationship Id="rId4" Type="http://schemas.openxmlformats.org/officeDocument/2006/relationships/tags" Target="../tags/tag467.xml" /><Relationship Id="rId5" Type="http://schemas.openxmlformats.org/officeDocument/2006/relationships/image" Target="../media/image3.pn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468.xml" /><Relationship Id="rId3" Type="http://schemas.openxmlformats.org/officeDocument/2006/relationships/tags" Target="../tags/tag469.xml" /><Relationship Id="rId4" Type="http://schemas.openxmlformats.org/officeDocument/2006/relationships/image" Target="../media/image3.png"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470.xml" /><Relationship Id="rId3" Type="http://schemas.openxmlformats.org/officeDocument/2006/relationships/tags" Target="../tags/tag471.xml" /><Relationship Id="rId4" Type="http://schemas.openxmlformats.org/officeDocument/2006/relationships/image" Target="../media/image3.png"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472.xml" /><Relationship Id="rId3" Type="http://schemas.openxmlformats.org/officeDocument/2006/relationships/tags" Target="../tags/tag473.xml" /><Relationship Id="rId4" Type="http://schemas.openxmlformats.org/officeDocument/2006/relationships/tags" Target="../tags/tag474.xml" /><Relationship Id="rId5" Type="http://schemas.openxmlformats.org/officeDocument/2006/relationships/image" Target="../media/image3.png"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483.xml" /><Relationship Id="rId11" Type="http://schemas.openxmlformats.org/officeDocument/2006/relationships/tags" Target="../tags/tag484.xml" /><Relationship Id="rId12" Type="http://schemas.openxmlformats.org/officeDocument/2006/relationships/tags" Target="../tags/tag485.xml" /><Relationship Id="rId13" Type="http://schemas.openxmlformats.org/officeDocument/2006/relationships/tags" Target="../tags/tag486.xml" /><Relationship Id="rId14" Type="http://schemas.openxmlformats.org/officeDocument/2006/relationships/tags" Target="../tags/tag487.xml" /><Relationship Id="rId15" Type="http://schemas.openxmlformats.org/officeDocument/2006/relationships/tags" Target="../tags/tag488.xml" /><Relationship Id="rId16" Type="http://schemas.openxmlformats.org/officeDocument/2006/relationships/tags" Target="../tags/tag489.xml" /><Relationship Id="rId17" Type="http://schemas.openxmlformats.org/officeDocument/2006/relationships/tags" Target="../tags/tag490.xml" /><Relationship Id="rId18" Type="http://schemas.openxmlformats.org/officeDocument/2006/relationships/tags" Target="../tags/tag491.xml" /><Relationship Id="rId19" Type="http://schemas.openxmlformats.org/officeDocument/2006/relationships/tags" Target="../tags/tag492.xml" /><Relationship Id="rId2" Type="http://schemas.openxmlformats.org/officeDocument/2006/relationships/tags" Target="../tags/tag475.xml" /><Relationship Id="rId20" Type="http://schemas.openxmlformats.org/officeDocument/2006/relationships/image" Target="../media/image3.png" /><Relationship Id="rId3" Type="http://schemas.openxmlformats.org/officeDocument/2006/relationships/tags" Target="../tags/tag476.xml" /><Relationship Id="rId4" Type="http://schemas.openxmlformats.org/officeDocument/2006/relationships/tags" Target="../tags/tag477.xml" /><Relationship Id="rId5" Type="http://schemas.openxmlformats.org/officeDocument/2006/relationships/tags" Target="../tags/tag478.xml" /><Relationship Id="rId6" Type="http://schemas.openxmlformats.org/officeDocument/2006/relationships/tags" Target="../tags/tag479.xml" /><Relationship Id="rId7" Type="http://schemas.openxmlformats.org/officeDocument/2006/relationships/tags" Target="../tags/tag480.xml" /><Relationship Id="rId8" Type="http://schemas.openxmlformats.org/officeDocument/2006/relationships/tags" Target="../tags/tag481.xml" /><Relationship Id="rId9" Type="http://schemas.openxmlformats.org/officeDocument/2006/relationships/tags" Target="../tags/tag482.x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image" Target="../media/image7.png" /><Relationship Id="rId11" Type="http://schemas.openxmlformats.org/officeDocument/2006/relationships/tags" Target="../tags/tag498.xml" /><Relationship Id="rId2" Type="http://schemas.openxmlformats.org/officeDocument/2006/relationships/tags" Target="../tags/tag493.xml" /><Relationship Id="rId3" Type="http://schemas.openxmlformats.org/officeDocument/2006/relationships/image" Target="../media/image5.png" /><Relationship Id="rId4" Type="http://schemas.openxmlformats.org/officeDocument/2006/relationships/tags" Target="../tags/tag494.xml" /><Relationship Id="rId5" Type="http://schemas.openxmlformats.org/officeDocument/2006/relationships/image" Target="../media/image2.png" /><Relationship Id="rId6" Type="http://schemas.openxmlformats.org/officeDocument/2006/relationships/tags" Target="../tags/tag495.xml" /><Relationship Id="rId7" Type="http://schemas.openxmlformats.org/officeDocument/2006/relationships/image" Target="../media/image6.png" /><Relationship Id="rId8" Type="http://schemas.openxmlformats.org/officeDocument/2006/relationships/tags" Target="../tags/tag496.xml" /><Relationship Id="rId9" Type="http://schemas.openxmlformats.org/officeDocument/2006/relationships/tags" Target="../tags/tag497.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95.xml" /><Relationship Id="rId3" Type="http://schemas.openxmlformats.org/officeDocument/2006/relationships/tags" Target="../tags/tag96.xml" /><Relationship Id="rId4" Type="http://schemas.openxmlformats.org/officeDocument/2006/relationships/tags" Target="../tags/tag97.xml" /><Relationship Id="rId5" Type="http://schemas.openxmlformats.org/officeDocument/2006/relationships/image" Target="../media/image4.png" /><Relationship Id="rId6" Type="http://schemas.openxmlformats.org/officeDocument/2006/relationships/tags" Target="../tags/tag98.xml" /><Relationship Id="rId7" Type="http://schemas.openxmlformats.org/officeDocument/2006/relationships/image" Target="../media/image3.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99.xml" /><Relationship Id="rId3" Type="http://schemas.openxmlformats.org/officeDocument/2006/relationships/tags" Target="../tags/tag100.xml" /><Relationship Id="rId4" Type="http://schemas.openxmlformats.org/officeDocument/2006/relationships/tags" Target="../tags/tag101.xml" /><Relationship Id="rId5" Type="http://schemas.openxmlformats.org/officeDocument/2006/relationships/image" Target="../media/image4.png" /><Relationship Id="rId6" Type="http://schemas.openxmlformats.org/officeDocument/2006/relationships/tags" Target="../tags/tag102.xml" /><Relationship Id="rId7" Type="http://schemas.openxmlformats.org/officeDocument/2006/relationships/image" Target="../media/image3.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109.xml" /><Relationship Id="rId11" Type="http://schemas.openxmlformats.org/officeDocument/2006/relationships/image" Target="../media/image9.png" /><Relationship Id="rId12" Type="http://schemas.openxmlformats.org/officeDocument/2006/relationships/tags" Target="../tags/tag110.xml" /><Relationship Id="rId13" Type="http://schemas.openxmlformats.org/officeDocument/2006/relationships/image" Target="../media/image3.png" /><Relationship Id="rId2" Type="http://schemas.openxmlformats.org/officeDocument/2006/relationships/tags" Target="../tags/tag103.xml" /><Relationship Id="rId3" Type="http://schemas.openxmlformats.org/officeDocument/2006/relationships/tags" Target="../tags/tag104.xml" /><Relationship Id="rId4" Type="http://schemas.openxmlformats.org/officeDocument/2006/relationships/tags" Target="../tags/tag105.xml" /><Relationship Id="rId5" Type="http://schemas.openxmlformats.org/officeDocument/2006/relationships/image" Target="../media/image8.png" /><Relationship Id="rId6" Type="http://schemas.openxmlformats.org/officeDocument/2006/relationships/tags" Target="../tags/tag106.xml" /><Relationship Id="rId7" Type="http://schemas.openxmlformats.org/officeDocument/2006/relationships/tags" Target="../tags/tag107.xml" /><Relationship Id="rId8" Type="http://schemas.openxmlformats.org/officeDocument/2006/relationships/tags" Target="../tags/tag108.xml" /><Relationship Id="rId9" Type="http://schemas.openxmlformats.org/officeDocument/2006/relationships/image" Target="../media/image4.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117.xml" /><Relationship Id="rId11" Type="http://schemas.openxmlformats.org/officeDocument/2006/relationships/image" Target="../media/image3.png" /><Relationship Id="rId2" Type="http://schemas.openxmlformats.org/officeDocument/2006/relationships/tags" Target="../tags/tag111.xml" /><Relationship Id="rId3" Type="http://schemas.openxmlformats.org/officeDocument/2006/relationships/tags" Target="../tags/tag112.xml" /><Relationship Id="rId4" Type="http://schemas.openxmlformats.org/officeDocument/2006/relationships/tags" Target="../tags/tag113.xml" /><Relationship Id="rId5" Type="http://schemas.openxmlformats.org/officeDocument/2006/relationships/image" Target="../media/image8.png" /><Relationship Id="rId6" Type="http://schemas.openxmlformats.org/officeDocument/2006/relationships/tags" Target="../tags/tag114.xml" /><Relationship Id="rId7" Type="http://schemas.openxmlformats.org/officeDocument/2006/relationships/tags" Target="../tags/tag115.xml" /><Relationship Id="rId8" Type="http://schemas.openxmlformats.org/officeDocument/2006/relationships/tags" Target="../tags/tag116.xml" /><Relationship Id="rId9" Type="http://schemas.openxmlformats.org/officeDocument/2006/relationships/image" Target="../media/image4.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18.xml" /><Relationship Id="rId3" Type="http://schemas.openxmlformats.org/officeDocument/2006/relationships/tags" Target="../tags/tag119.xml" /><Relationship Id="rId4" Type="http://schemas.openxmlformats.org/officeDocument/2006/relationships/tags" Target="../tags/tag120.xml" /><Relationship Id="rId5" Type="http://schemas.openxmlformats.org/officeDocument/2006/relationships/image" Target="../media/image4.png" /><Relationship Id="rId6" Type="http://schemas.openxmlformats.org/officeDocument/2006/relationships/tags" Target="../tags/tag121.xml" /><Relationship Id="rId7" Type="http://schemas.openxmlformats.org/officeDocument/2006/relationships/image" Target="../media/image3.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7"/>
          <a:stretch>
            <a:fillRect/>
          </a:stretch>
        </a:blipFill>
        <a:effectLst/>
      </p:bgPr>
    </p:bg>
    <p:spTree>
      <p:nvGrpSpPr>
        <p:cNvPr id="1" name=""/>
        <p:cNvGrpSpPr/>
        <p:nvPr>
          <p:custDataLst>
            <p:tags r:id="rId2"/>
          </p:custDataLst>
        </p:nvPr>
      </p:nvGrpSpPr>
      <p:grpSpPr>
        <a:xfrm>
          <a:off x="0" y="0"/>
          <a:ext cx="0" cy="0"/>
        </a:xfrm>
      </p:grpSpPr>
      <p:pic>
        <p:nvPicPr>
          <p:cNvPr id="2" name="图片 1" title=""/>
          <p:cNvPicPr>
            <a:picLocks noChangeAspect="1"/>
          </p:cNvPicPr>
          <p:nvPr>
            <p:custDataLst>
              <p:tags r:id="rId4"/>
            </p:custDataLst>
          </p:nvPr>
        </p:nvPicPr>
        <p:blipFill>
          <a:blip r:embed="rId3"/>
          <a:stretch>
            <a:fillRect/>
          </a:stretch>
        </p:blipFill>
        <p:spPr>
          <a:xfrm>
            <a:off x="1943100" y="337820"/>
            <a:ext cx="7858125" cy="6181725"/>
          </a:xfrm>
          <a:prstGeom prst="rect">
            <a:avLst/>
          </a:prstGeom>
        </p:spPr>
      </p:pic>
      <p:sp>
        <p:nvSpPr>
          <p:cNvPr id="7" name="文本框 6" title=""/>
          <p:cNvSpPr txBox="1"/>
          <p:nvPr>
            <p:custDataLst>
              <p:tags r:id="rId5"/>
            </p:custDataLst>
          </p:nvPr>
        </p:nvSpPr>
        <p:spPr>
          <a:xfrm>
            <a:off x="7022465" y="1760855"/>
            <a:ext cx="6103620" cy="1322070"/>
          </a:xfrm>
          <a:prstGeom prst="rect">
            <a:avLst/>
          </a:prstGeom>
        </p:spPr>
        <p:txBody>
          <a:bodyPr wrap="square">
            <a:spAutoFit/>
            <a:extLst>
              <a:ext uri="{4A0BC546-FE56-4ADE-93B0-CB8AF2F6F144}">
                <wpsdc:textFrameExt xmlns:wpsdc="http://www.wps.cn/officeDocument/2022/drawingmlCustomData" type="text"/>
              </a:ext>
            </a:extLst>
          </a:bodyPr>
          <a:lstStyle/>
          <a:p>
            <a:pPr algn="l"/>
            <a:r>
              <a:rPr lang="en-US" altLang="zh-CN" sz="8000" b="1" kern="0" spc="20">
                <a:solidFill>
                  <a:srgbClr val="BF0000">
                    <a:alpha val="100000"/>
                  </a:srgbClr>
                </a:solidFill>
                <a:latin typeface="微软雅黑" panose="020b0503020204020204" charset="-122"/>
                <a:ea typeface="微软雅黑" panose="020b0503020204020204" charset="-122"/>
                <a:cs typeface="黑体" panose="02010609060101010101" charset="-122"/>
                <a:sym typeface="+mn-ea"/>
              </a:rPr>
              <a:t>   </a:t>
            </a:r>
            <a:endParaRPr lang="zh-CN" altLang="en-US" sz="6000" b="1" kern="0" spc="20">
              <a:solidFill>
                <a:srgbClr val="BF0000">
                  <a:alpha val="100000"/>
                </a:srgbClr>
              </a:solidFill>
              <a:latin typeface="微软雅黑" panose="020b0503020204020204" charset="-122"/>
              <a:ea typeface="微软雅黑" panose="020b0503020204020204" charset="-122"/>
              <a:cs typeface="黑体" panose="02010609060101010101" charset="-122"/>
              <a:sym typeface="+mn-ea"/>
            </a:endParaRPr>
          </a:p>
        </p:txBody>
      </p:sp>
      <p:sp>
        <p:nvSpPr>
          <p:cNvPr id="3" name="文本框 2" title=""/>
          <p:cNvSpPr txBox="1"/>
          <p:nvPr>
            <p:custDataLst>
              <p:tags r:id="rId6"/>
            </p:custDataLst>
          </p:nvPr>
        </p:nvSpPr>
        <p:spPr>
          <a:xfrm flipH="1">
            <a:off x="4029710" y="1404620"/>
            <a:ext cx="2562860" cy="4514215"/>
          </a:xfrm>
          <a:prstGeom prst="rect">
            <a:avLst/>
          </a:prstGeom>
        </p:spPr>
        <p:txBody>
          <a:bodyPr vert="eaVert">
            <a:noAutofit/>
            <a:extLst>
              <a:ext uri="{4A0BC546-FE56-4ADE-93B0-CB8AF2F6F144}">
                <wpsdc:textFrameExt xmlns:wpsdc="http://www.wps.cn/officeDocument/2022/drawingmlCustomData" type="text"/>
              </a:ext>
            </a:extLst>
          </a:bodyPr>
          <a:lstStyle/>
          <a:p>
            <a:pPr algn="l"/>
            <a:r>
              <a:rPr lang="en-US" altLang="zh-CN" sz="7200" b="1" kern="0" spc="20">
                <a:solidFill>
                  <a:srgbClr val="BF0000">
                    <a:alpha val="100000"/>
                  </a:srgbClr>
                </a:solidFill>
                <a:latin typeface="微软雅黑" panose="020b0503020204020204" charset="-122"/>
                <a:ea typeface="微软雅黑" panose="020b0503020204020204" charset="-122"/>
                <a:cs typeface="黑体" panose="02010609060101010101" charset="-122"/>
                <a:sym typeface="+mn-ea"/>
              </a:rPr>
              <a:t>       </a:t>
            </a:r>
            <a:r>
              <a:rPr lang="zh-CN" altLang="en-US" sz="7200" b="1" kern="0" spc="2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微软雅黑" panose="020b0503020204020204" charset="-122"/>
                <a:ea typeface="微软雅黑" panose="020b0503020204020204" charset="-122"/>
                <a:cs typeface="黑体" panose="02010609060101010101" charset="-122"/>
                <a:sym typeface="+mn-ea"/>
              </a:rPr>
              <a:t>李密</a:t>
            </a:r>
            <a:endParaRPr lang="zh-CN" altLang="en-US" sz="7200" b="1" kern="0" spc="20">
              <a:solidFill>
                <a:srgbClr val="BF0000">
                  <a:alpha val="100000"/>
                </a:srgbClr>
              </a:solidFill>
              <a:latin typeface="微软雅黑" panose="020b0503020204020204" charset="-122"/>
              <a:ea typeface="微软雅黑" panose="020b0503020204020204" charset="-122"/>
              <a:cs typeface="黑体" panose="02010609060101010101" charset="-122"/>
              <a:sym typeface="+mn-ea"/>
            </a:endParaRPr>
          </a:p>
          <a:p>
            <a:pPr algn="l"/>
            <a:r>
              <a:rPr lang="zh-CN" altLang="en-US" sz="7200" b="1" kern="0" spc="2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微软雅黑" panose="020b0503020204020204" charset="-122"/>
                <a:ea typeface="微软雅黑" panose="020b0503020204020204" charset="-122"/>
                <a:cs typeface="黑体" panose="02010609060101010101" charset="-122"/>
                <a:sym typeface="+mn-ea"/>
              </a:rPr>
              <a:t>陈情表</a:t>
            </a:r>
            <a:endParaRPr lang="zh-CN" altLang="en-US" sz="7200" b="1" kern="0" spc="2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微软雅黑" panose="020b0503020204020204" charset="-122"/>
              <a:ea typeface="微软雅黑" panose="020b0503020204020204" charset="-122"/>
              <a:cs typeface="黑体" panose="02010609060101010101" charset="-122"/>
              <a:sym typeface="+mn-ea"/>
            </a:endParaRPr>
          </a:p>
          <a:p>
            <a:pPr algn="l">
              <a:lnSpc>
                <a:spcPct val="110000"/>
              </a:lnSpc>
            </a:pPr>
            <a:r>
              <a:rPr lang="en-US" altLang="zh-CN" sz="7200" b="1" kern="0" spc="20">
                <a:solidFill>
                  <a:srgbClr val="BF0000">
                    <a:alpha val="100000"/>
                  </a:srgbClr>
                </a:solidFill>
                <a:latin typeface="微软雅黑" panose="020b0503020204020204" charset="-122"/>
                <a:ea typeface="微软雅黑" panose="020b0503020204020204" charset="-122"/>
                <a:cs typeface="黑体" panose="02010609060101010101" charset="-122"/>
                <a:sym typeface="+mn-ea"/>
              </a:rPr>
              <a:t>     </a:t>
            </a:r>
            <a:endParaRPr lang="zh-CN" altLang="en-US" sz="7200" b="1" kern="0" spc="20">
              <a:solidFill>
                <a:srgbClr val="BF0000">
                  <a:alpha val="100000"/>
                </a:srgbClr>
              </a:solidFill>
              <a:latin typeface="微软雅黑" panose="020b0503020204020204" charset="-122"/>
              <a:ea typeface="微软雅黑" panose="020b0503020204020204" charset="-122"/>
              <a:cs typeface="黑体" panose="02010609060101010101" charset="-122"/>
              <a:sym typeface="+mn-ea"/>
            </a:endParaRPr>
          </a:p>
          <a:p>
            <a:pPr algn="l"/>
            <a:endParaRPr lang="zh-CN" altLang="en-US" sz="7200">
              <a:latin typeface="Arial" panose="020b0604020202020204" pitchFamily="34" charset="0"/>
              <a:ea typeface="微软雅黑" panose="020b0503020204020204" charset="-122"/>
            </a:endParaRPr>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18"/>
          <a:stretch>
            <a:fillRect/>
          </a:stretch>
        </a:blipFill>
        <a:effectLst/>
      </p:bgPr>
    </p:bg>
    <p:spTree>
      <p:nvGrpSpPr>
        <p:cNvPr id="1" name=""/>
        <p:cNvGrpSpPr/>
        <p:nvPr>
          <p:custDataLst>
            <p:tags r:id="rId2"/>
          </p:custDataLst>
        </p:nvPr>
      </p:nvGrpSpPr>
      <p:grpSpPr>
        <a:xfrm>
          <a:off x="0" y="0"/>
          <a:ext cx="0" cy="0"/>
        </a:xfrm>
      </p:grpSpPr>
      <p:sp>
        <p:nvSpPr>
          <p:cNvPr id="4" name="横卷形 3" title=""/>
          <p:cNvSpPr/>
          <p:nvPr>
            <p:custDataLst>
              <p:tags r:id="rId3"/>
            </p:custDataLst>
          </p:nvPr>
        </p:nvSpPr>
        <p:spPr>
          <a:xfrm>
            <a:off x="1293495" y="-46990"/>
            <a:ext cx="2506980" cy="1109345"/>
          </a:xfrm>
          <a:prstGeom prst="horizontalScroll">
            <a:avLst/>
          </a:prstGeom>
          <a:solidFill>
            <a:schemeClr val="accent1">
              <a:lumMod val="40000"/>
              <a:lumOff val="60000"/>
            </a:schemeClr>
          </a:solidFill>
          <a:ln>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4000" b="1" kern="100">
                <a:solidFill>
                  <a:schemeClr val="tx1"/>
                </a:solidFill>
                <a:latin typeface="微软雅黑" panose="020b0503020204020204" charset="-122"/>
                <a:ea typeface="微软雅黑" panose="020b0503020204020204" charset="-122"/>
                <a:cs typeface="微软雅黑" panose="020b0503020204020204" charset="-122"/>
                <a:sym typeface="字魂105号-简雅黑" panose="00000500000000000000" pitchFamily="2" charset="-122"/>
              </a:rPr>
              <a:t>解</a:t>
            </a:r>
            <a:r>
              <a:rPr lang="en-US" altLang="zh-CN" sz="4000" b="1" kern="100">
                <a:solidFill>
                  <a:schemeClr val="tx1"/>
                </a:solidFill>
                <a:latin typeface="微软雅黑" panose="020b0503020204020204" charset="-122"/>
                <a:ea typeface="微软雅黑" panose="020b0503020204020204" charset="-122"/>
                <a:cs typeface="微软雅黑" panose="020b0503020204020204" charset="-122"/>
                <a:sym typeface="字魂105号-简雅黑" panose="00000500000000000000" pitchFamily="2" charset="-122"/>
              </a:rPr>
              <a:t>     </a:t>
            </a:r>
            <a:r>
              <a:rPr lang="zh-CN" altLang="en-US" sz="4000" b="1" kern="100">
                <a:solidFill>
                  <a:schemeClr val="tx1"/>
                </a:solidFill>
                <a:latin typeface="微软雅黑" panose="020b0503020204020204" charset="-122"/>
                <a:ea typeface="微软雅黑" panose="020b0503020204020204" charset="-122"/>
                <a:cs typeface="微软雅黑" panose="020b0503020204020204" charset="-122"/>
                <a:sym typeface="字魂105号-简雅黑" panose="00000500000000000000" pitchFamily="2" charset="-122"/>
              </a:rPr>
              <a:t>题</a:t>
            </a:r>
            <a:endParaRPr lang="zh-CN" sz="4000">
              <a:solidFill>
                <a:schemeClr val="tx1"/>
              </a:solidFill>
            </a:endParaRPr>
          </a:p>
        </p:txBody>
      </p:sp>
      <p:sp>
        <p:nvSpPr>
          <p:cNvPr id="126978" name="Text Box 2" title=""/>
          <p:cNvSpPr txBox="1">
            <a:spLocks noChangeArrowheads="1"/>
          </p:cNvSpPr>
          <p:nvPr>
            <p:custDataLst>
              <p:tags r:id="rId4"/>
            </p:custDataLst>
          </p:nvPr>
        </p:nvSpPr>
        <p:spPr bwMode="auto">
          <a:xfrm>
            <a:off x="767848" y="976332"/>
            <a:ext cx="789856"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spcBef>
                <a:spcPct val="50000"/>
              </a:spcBef>
            </a:pPr>
            <a:r>
              <a:rPr lang="zh-CN" altLang="en-US" sz="3600" b="1">
                <a:solidFill>
                  <a:srgbClr val="FF0000"/>
                </a:solidFill>
                <a:latin typeface="微软雅黑" panose="020b0503020204020204" charset="-122"/>
                <a:ea typeface="微软雅黑" panose="020b0503020204020204" charset="-122"/>
              </a:rPr>
              <a:t>陈情表</a:t>
            </a:r>
            <a:endParaRPr lang="zh-CN" altLang="en-US" sz="3600" b="1">
              <a:solidFill>
                <a:srgbClr val="FF0000"/>
              </a:solidFill>
              <a:latin typeface="微软雅黑" panose="020b0503020204020204" charset="-122"/>
              <a:ea typeface="微软雅黑" panose="020b0503020204020204" charset="-122"/>
            </a:endParaRPr>
          </a:p>
        </p:txBody>
      </p:sp>
      <p:sp>
        <p:nvSpPr>
          <p:cNvPr id="7170" name="Line 3" title=""/>
          <p:cNvSpPr>
            <a:spLocks noChangeShapeType="1"/>
          </p:cNvSpPr>
          <p:nvPr>
            <p:custDataLst>
              <p:tags r:id="rId5"/>
            </p:custDataLst>
          </p:nvPr>
        </p:nvSpPr>
        <p:spPr bwMode="auto">
          <a:xfrm>
            <a:off x="1847850" y="1484407"/>
            <a:ext cx="7620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sz="1800"/>
          </a:p>
        </p:txBody>
      </p:sp>
      <p:sp>
        <p:nvSpPr>
          <p:cNvPr id="7171" name="Line 4" title=""/>
          <p:cNvSpPr>
            <a:spLocks noChangeShapeType="1"/>
          </p:cNvSpPr>
          <p:nvPr>
            <p:custDataLst>
              <p:tags r:id="rId6"/>
            </p:custDataLst>
          </p:nvPr>
        </p:nvSpPr>
        <p:spPr bwMode="auto">
          <a:xfrm>
            <a:off x="1919605" y="2421060"/>
            <a:ext cx="7620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sz="1800"/>
          </a:p>
        </p:txBody>
      </p:sp>
      <p:sp>
        <p:nvSpPr>
          <p:cNvPr id="7172" name="Line 5" title=""/>
          <p:cNvSpPr>
            <a:spLocks noChangeShapeType="1"/>
          </p:cNvSpPr>
          <p:nvPr>
            <p:custDataLst>
              <p:tags r:id="rId7"/>
            </p:custDataLst>
          </p:nvPr>
        </p:nvSpPr>
        <p:spPr bwMode="auto">
          <a:xfrm>
            <a:off x="1847850" y="3333433"/>
            <a:ext cx="6858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sz="1800"/>
          </a:p>
        </p:txBody>
      </p:sp>
      <p:sp>
        <p:nvSpPr>
          <p:cNvPr id="126982" name="Text Box 6" title=""/>
          <p:cNvSpPr txBox="1">
            <a:spLocks noChangeArrowheads="1"/>
          </p:cNvSpPr>
          <p:nvPr>
            <p:custDataLst>
              <p:tags r:id="rId8"/>
            </p:custDataLst>
          </p:nvPr>
        </p:nvSpPr>
        <p:spPr bwMode="auto">
          <a:xfrm>
            <a:off x="3094864" y="1124390"/>
            <a:ext cx="259080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spcBef>
                <a:spcPct val="50000"/>
              </a:spcBef>
            </a:pPr>
            <a:r>
              <a:rPr lang="zh-CN" altLang="en-US" sz="3200" b="1">
                <a:latin typeface="Times New Roman" panose="02020603050405020304" pitchFamily="18" charset="0"/>
              </a:rPr>
              <a:t>陈述、禀报</a:t>
            </a:r>
            <a:endParaRPr lang="zh-CN" altLang="en-US" sz="3200" b="1">
              <a:latin typeface="Times New Roman" panose="02020603050405020304" pitchFamily="18" charset="0"/>
            </a:endParaRPr>
          </a:p>
        </p:txBody>
      </p:sp>
      <p:sp>
        <p:nvSpPr>
          <p:cNvPr id="126983" name="Text Box 7" title=""/>
          <p:cNvSpPr txBox="1">
            <a:spLocks noChangeArrowheads="1"/>
          </p:cNvSpPr>
          <p:nvPr>
            <p:custDataLst>
              <p:tags r:id="rId9"/>
            </p:custDataLst>
          </p:nvPr>
        </p:nvSpPr>
        <p:spPr bwMode="auto">
          <a:xfrm>
            <a:off x="3043635" y="2016859"/>
            <a:ext cx="274320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spcBef>
                <a:spcPct val="50000"/>
              </a:spcBef>
            </a:pPr>
            <a:r>
              <a:rPr lang="zh-CN" altLang="en-US" sz="3200" b="1">
                <a:latin typeface="Times New Roman" panose="02020603050405020304" pitchFamily="18" charset="0"/>
              </a:rPr>
              <a:t>隐情、苦衷</a:t>
            </a:r>
            <a:endParaRPr lang="zh-CN" altLang="en-US" sz="3200" b="1">
              <a:latin typeface="Times New Roman" panose="02020603050405020304" pitchFamily="18" charset="0"/>
            </a:endParaRPr>
          </a:p>
        </p:txBody>
      </p:sp>
      <p:sp>
        <p:nvSpPr>
          <p:cNvPr id="126984" name="Text Box 8" title=""/>
          <p:cNvSpPr txBox="1">
            <a:spLocks noChangeArrowheads="1"/>
          </p:cNvSpPr>
          <p:nvPr>
            <p:custDataLst>
              <p:tags r:id="rId10"/>
            </p:custDataLst>
          </p:nvPr>
        </p:nvSpPr>
        <p:spPr bwMode="auto">
          <a:xfrm>
            <a:off x="3071267" y="2949833"/>
            <a:ext cx="213360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spcBef>
                <a:spcPct val="50000"/>
              </a:spcBef>
            </a:pPr>
            <a:r>
              <a:rPr lang="zh-CN" altLang="en-US" sz="3200" b="1">
                <a:latin typeface="Times New Roman" panose="02020603050405020304" pitchFamily="18" charset="0"/>
              </a:rPr>
              <a:t>奏章</a:t>
            </a:r>
            <a:endParaRPr lang="zh-CN" altLang="en-US" sz="3200" b="1">
              <a:latin typeface="Times New Roman" panose="02020603050405020304" pitchFamily="18" charset="0"/>
            </a:endParaRPr>
          </a:p>
        </p:txBody>
      </p:sp>
      <p:sp>
        <p:nvSpPr>
          <p:cNvPr id="7180" name="Text Box 13" title=""/>
          <p:cNvSpPr txBox="1">
            <a:spLocks noChangeArrowheads="1"/>
          </p:cNvSpPr>
          <p:nvPr>
            <p:custDataLst>
              <p:tags r:id="rId11"/>
            </p:custDataLst>
          </p:nvPr>
        </p:nvSpPr>
        <p:spPr bwMode="auto">
          <a:xfrm>
            <a:off x="7848600" y="1371600"/>
            <a:ext cx="21336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endParaRPr lang="zh-CN" altLang="zh-CN" sz="3600" b="1">
              <a:latin typeface="Times New Roman" panose="02020603050405020304" pitchFamily="18" charset="0"/>
            </a:endParaRPr>
          </a:p>
        </p:txBody>
      </p:sp>
      <p:sp>
        <p:nvSpPr>
          <p:cNvPr id="126990" name="Text Box 14" title=""/>
          <p:cNvSpPr txBox="1">
            <a:spLocks noChangeArrowheads="1"/>
          </p:cNvSpPr>
          <p:nvPr>
            <p:custDataLst>
              <p:tags r:id="rId12"/>
            </p:custDataLst>
          </p:nvPr>
        </p:nvSpPr>
        <p:spPr bwMode="auto">
          <a:xfrm>
            <a:off x="5902960" y="1647190"/>
            <a:ext cx="25146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spcBef>
                <a:spcPct val="50000"/>
              </a:spcBef>
            </a:pPr>
            <a:r>
              <a:rPr lang="zh-CN" altLang="en-US" sz="3200" b="1">
                <a:solidFill>
                  <a:srgbClr val="CC0000"/>
                </a:solidFill>
                <a:latin typeface="Times New Roman" panose="02020603050405020304" pitchFamily="18" charset="0"/>
              </a:rPr>
              <a:t>禀告自己苦衷的奏章</a:t>
            </a:r>
            <a:endParaRPr lang="zh-CN" altLang="en-US" sz="3200" b="1">
              <a:solidFill>
                <a:srgbClr val="CC0000"/>
              </a:solidFill>
              <a:latin typeface="Times New Roman" panose="02020603050405020304" pitchFamily="18" charset="0"/>
            </a:endParaRPr>
          </a:p>
        </p:txBody>
      </p:sp>
      <p:sp>
        <p:nvSpPr>
          <p:cNvPr id="11277" name="Oval 13" title=""/>
          <p:cNvSpPr/>
          <p:nvPr>
            <p:custDataLst>
              <p:tags r:id="rId13"/>
            </p:custDataLst>
          </p:nvPr>
        </p:nvSpPr>
        <p:spPr>
          <a:xfrm>
            <a:off x="5664200" y="404495"/>
            <a:ext cx="1990725" cy="792163"/>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wrap="none" anchor="ctr" anchorCtr="0"/>
          <a:lstStyle/>
          <a:p>
            <a:pPr algn="ctr"/>
            <a:r>
              <a:rPr lang="zh-CN" altLang="en-US" sz="4400" b="1">
                <a:solidFill>
                  <a:srgbClr val="FF0000"/>
                </a:solidFill>
                <a:ea typeface="华文琥珀" panose="02010800040101010101" pitchFamily="2" charset="-122"/>
              </a:rPr>
              <a:t>解 题</a:t>
            </a:r>
            <a:endParaRPr lang="zh-CN" altLang="en-US" sz="4400" b="1">
              <a:solidFill>
                <a:srgbClr val="FF0000"/>
              </a:solidFill>
              <a:ea typeface="华文琥珀" panose="02010800040101010101" pitchFamily="2" charset="-122"/>
            </a:endParaRPr>
          </a:p>
        </p:txBody>
      </p:sp>
      <p:sp>
        <p:nvSpPr>
          <p:cNvPr id="11272" name="Text Box 8" title=""/>
          <p:cNvSpPr/>
          <p:nvPr>
            <p:custDataLst>
              <p:tags r:id="rId14"/>
            </p:custDataLst>
          </p:nvPr>
        </p:nvSpPr>
        <p:spPr>
          <a:xfrm>
            <a:off x="140970" y="4044950"/>
            <a:ext cx="7874000" cy="2310130"/>
          </a:xfrm>
          <a:prstGeom prst="rect">
            <a:avLst/>
          </a:prstGeom>
          <a:noFill/>
          <a:ln w="9525">
            <a:noFill/>
          </a:ln>
        </p:spPr>
        <p:txBody>
          <a:bodyPr wrap="square">
            <a:noAutofit/>
          </a:bodyPr>
          <a:lstStyle/>
          <a:p>
            <a:pPr>
              <a:lnSpc>
                <a:spcPct val="150000"/>
              </a:lnSpc>
              <a:spcBef>
                <a:spcPct val="50000"/>
              </a:spcBef>
            </a:pPr>
            <a:r>
              <a:rPr lang="en-US" altLang="zh-CN" sz="3200" b="1">
                <a:solidFill>
                  <a:srgbClr val="FF3300"/>
                </a:solidFill>
                <a:latin typeface="华文新魏" panose="02010800040101010101" pitchFamily="2" charset="-122"/>
                <a:ea typeface="华文新魏" panose="02010800040101010101" pitchFamily="2" charset="-122"/>
              </a:rPr>
              <a:t>   </a:t>
            </a:r>
            <a:r>
              <a:rPr lang="zh-CN" altLang="en-US" sz="4000" b="1">
                <a:solidFill>
                  <a:srgbClr val="FF3300"/>
                </a:solidFill>
                <a:latin typeface="华文新魏" panose="02010800040101010101" pitchFamily="2" charset="-122"/>
                <a:ea typeface="华文新魏" panose="02010800040101010101" pitchFamily="2" charset="-122"/>
              </a:rPr>
              <a:t>表 ，古代文体，属奏议类，大臣对君主有所陈述请求时所用。</a:t>
            </a:r>
            <a:r>
              <a:rPr lang="zh-CN" altLang="en-US" sz="3600">
                <a:solidFill>
                  <a:srgbClr val="FF3300"/>
                </a:solidFill>
                <a:latin typeface="Times New Roman" panose="02020603050405020304" pitchFamily="18" charset="0"/>
              </a:rPr>
              <a:t> </a:t>
            </a:r>
            <a:endParaRPr lang="zh-CN" altLang="en-US" sz="3600">
              <a:solidFill>
                <a:srgbClr val="FF3300"/>
              </a:solidFill>
              <a:latin typeface="Times New Roman" panose="02020603050405020304" pitchFamily="18" charset="0"/>
            </a:endParaRPr>
          </a:p>
        </p:txBody>
      </p:sp>
      <p:sp>
        <p:nvSpPr>
          <p:cNvPr id="7" name="右大括号 6" title=""/>
          <p:cNvSpPr/>
          <p:nvPr>
            <p:custDataLst>
              <p:tags r:id="rId15"/>
            </p:custDataLst>
          </p:nvPr>
        </p:nvSpPr>
        <p:spPr>
          <a:xfrm>
            <a:off x="5516245" y="1196975"/>
            <a:ext cx="75565" cy="2376170"/>
          </a:xfrm>
          <a:prstGeom prst="rightBrace">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pic>
        <p:nvPicPr>
          <p:cNvPr id="6" name="图片 5" title=""/>
          <p:cNvPicPr>
            <a:picLocks noChangeAspect="1"/>
          </p:cNvPicPr>
          <p:nvPr>
            <p:custDataLst>
              <p:tags r:id="rId17"/>
            </p:custDataLst>
          </p:nvPr>
        </p:nvPicPr>
        <p:blipFill>
          <a:blip r:embed="rId16"/>
          <a:srcRect r="1761" b="17650"/>
          <a:stretch>
            <a:fillRect/>
          </a:stretch>
        </p:blipFill>
        <p:spPr>
          <a:xfrm>
            <a:off x="0" y="0"/>
            <a:ext cx="1381760" cy="114363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indefinite" fill="hold">
                                          <p:stCondLst>
                                            <p:cond delay="0"/>
                                          </p:stCondLst>
                                        </p:cTn>
                                        <p:tgtEl>
                                          <p:spTgt spid="126978"/>
                                        </p:tgtEl>
                                        <p:attrNameLst>
                                          <p:attrName>style.visibility</p:attrName>
                                        </p:attrNameLst>
                                      </p:cBhvr>
                                      <p:to>
                                        <p:strVal val="visible"/>
                                      </p:to>
                                    </p:set>
                                    <p:anim calcmode="lin" valueType="num">
                                      <p:cBhvr additive="base">
                                        <p:cTn id="7" dur="500" fill="hold"/>
                                        <p:tgtEl>
                                          <p:spTgt spid="126978"/>
                                        </p:tgtEl>
                                        <p:attrNameLst>
                                          <p:attrName>ppt_x</p:attrName>
                                        </p:attrNameLst>
                                      </p:cBhvr>
                                      <p:tavLst>
                                        <p:tav tm="0">
                                          <p:val>
                                            <p:strVal val="0-#ppt_w/2"/>
                                          </p:val>
                                        </p:tav>
                                        <p:tav tm="100000">
                                          <p:val>
                                            <p:strVal val="#ppt_x"/>
                                          </p:val>
                                        </p:tav>
                                      </p:tavLst>
                                    </p:anim>
                                    <p:anim calcmode="lin" valueType="num">
                                      <p:cBhvr additive="base">
                                        <p:cTn id="8" dur="500" fill="hold"/>
                                        <p:tgtEl>
                                          <p:spTgt spid="12697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indefinite" fill="hold">
                                          <p:stCondLst>
                                            <p:cond delay="0"/>
                                          </p:stCondLst>
                                        </p:cTn>
                                        <p:tgtEl>
                                          <p:spTgt spid="126982"/>
                                        </p:tgtEl>
                                        <p:attrNameLst>
                                          <p:attrName>style.visibility</p:attrName>
                                        </p:attrNameLst>
                                      </p:cBhvr>
                                      <p:to>
                                        <p:strVal val="visible"/>
                                      </p:to>
                                    </p:set>
                                    <p:animEffect transition="in" filter="diamond(in)">
                                      <p:cBhvr>
                                        <p:cTn id="13" dur="2000"/>
                                        <p:tgtEl>
                                          <p:spTgt spid="126982"/>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indefinite" fill="hold">
                                          <p:stCondLst>
                                            <p:cond delay="0"/>
                                          </p:stCondLst>
                                        </p:cTn>
                                        <p:tgtEl>
                                          <p:spTgt spid="126983"/>
                                        </p:tgtEl>
                                        <p:attrNameLst>
                                          <p:attrName>style.visibility</p:attrName>
                                        </p:attrNameLst>
                                      </p:cBhvr>
                                      <p:to>
                                        <p:strVal val="visible"/>
                                      </p:to>
                                    </p:set>
                                    <p:animEffect transition="in" filter="diamond(in)">
                                      <p:cBhvr>
                                        <p:cTn id="18" dur="2000"/>
                                        <p:tgtEl>
                                          <p:spTgt spid="126983"/>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indefinite" fill="hold">
                                          <p:stCondLst>
                                            <p:cond delay="0"/>
                                          </p:stCondLst>
                                        </p:cTn>
                                        <p:tgtEl>
                                          <p:spTgt spid="126984"/>
                                        </p:tgtEl>
                                        <p:attrNameLst>
                                          <p:attrName>style.visibility</p:attrName>
                                        </p:attrNameLst>
                                      </p:cBhvr>
                                      <p:to>
                                        <p:strVal val="visible"/>
                                      </p:to>
                                    </p:set>
                                    <p:animEffect transition="in" filter="diamond(in)">
                                      <p:cBhvr>
                                        <p:cTn id="23" dur="2000"/>
                                        <p:tgtEl>
                                          <p:spTgt spid="126984"/>
                                        </p:tgtEl>
                                      </p:cBhvr>
                                    </p:animEffect>
                                  </p:childTnLst>
                                </p:cTn>
                              </p:par>
                            </p:childTnLst>
                          </p:cTn>
                        </p:par>
                      </p:childTnLst>
                    </p:cTn>
                  </p:par>
                  <p:par>
                    <p:cTn id="24" fill="hold" nodeType="clickPar">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indefinite" fill="hold">
                                          <p:stCondLst>
                                            <p:cond delay="0"/>
                                          </p:stCondLst>
                                        </p:cTn>
                                        <p:tgtEl>
                                          <p:spTgt spid="126990"/>
                                        </p:tgtEl>
                                        <p:attrNameLst>
                                          <p:attrName>style.visibility</p:attrName>
                                        </p:attrNameLst>
                                      </p:cBhvr>
                                      <p:to>
                                        <p:strVal val="visible"/>
                                      </p:to>
                                    </p:set>
                                    <p:animEffect transition="in" filter="diamond(in)">
                                      <p:cBhvr>
                                        <p:cTn id="28" dur="2000"/>
                                        <p:tgtEl>
                                          <p:spTgt spid="126990"/>
                                        </p:tgtEl>
                                      </p:cBhvr>
                                    </p:animEffect>
                                  </p:childTnLst>
                                </p:cTn>
                              </p:par>
                            </p:childTnLst>
                          </p:cTn>
                        </p:par>
                        <p:par>
                          <p:cTn id="29" fill="hold" nodeType="afterGroup">
                            <p:stCondLst>
                              <p:cond delay="indefinite"/>
                            </p:stCondLst>
                            <p:childTnLst>
                              <p:par>
                                <p:cTn id="30" presetID="3" presetClass="entr" presetSubtype="10" fill="hold" grpId="0" nodeType="afterEffect">
                                  <p:stCondLst>
                                    <p:cond delay="0"/>
                                  </p:stCondLst>
                                  <p:childTnLst>
                                    <p:set>
                                      <p:cBhvr>
                                        <p:cTn id="31" dur="1" fill="hold">
                                          <p:stCondLst>
                                            <p:cond delay="0"/>
                                          </p:stCondLst>
                                        </p:cTn>
                                        <p:tgtEl>
                                          <p:spTgt spid="11272"/>
                                        </p:tgtEl>
                                        <p:attrNameLst>
                                          <p:attrName>style.visibility</p:attrName>
                                        </p:attrNameLst>
                                      </p:cBhvr>
                                      <p:to>
                                        <p:strVal val="visible"/>
                                      </p:to>
                                    </p:set>
                                    <p:animEffect transition="in" filter="blinds(horizontal)">
                                      <p:cBhvr>
                                        <p:cTn id="32" dur="5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p:bldP spid="126982" grpId="0"/>
      <p:bldP spid="126983" grpId="0"/>
      <p:bldP spid="126984" grpId="0"/>
      <p:bldP spid="126990" grpId="0"/>
      <p:bldP spid="11272"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2" name="图片 1" title=""/>
          <p:cNvPicPr>
            <a:picLocks noChangeAspect="1"/>
          </p:cNvPicPr>
          <p:nvPr>
            <p:custDataLst>
              <p:tags r:id="rId4"/>
            </p:custDataLst>
          </p:nvPr>
        </p:nvPicPr>
        <p:blipFill>
          <a:blip r:embed="rId3"/>
          <a:stretch>
            <a:fillRect/>
          </a:stretch>
        </p:blipFill>
        <p:spPr>
          <a:xfrm>
            <a:off x="2527300" y="248920"/>
            <a:ext cx="6642100" cy="6448425"/>
          </a:xfrm>
          <a:prstGeom prst="rect">
            <a:avLst/>
          </a:prstGeom>
        </p:spPr>
      </p:pic>
      <p:pic>
        <p:nvPicPr>
          <p:cNvPr id="8" name="图片 7" title=""/>
          <p:cNvPicPr>
            <a:picLocks noChangeAspect="1"/>
          </p:cNvPicPr>
          <p:nvPr>
            <p:custDataLst>
              <p:tags r:id="rId6"/>
            </p:custDataLst>
          </p:nvPr>
        </p:nvPicPr>
        <p:blipFill>
          <a:blip r:embed="rId5"/>
          <a:stretch>
            <a:fillRect/>
          </a:stretch>
        </p:blipFill>
        <p:spPr>
          <a:xfrm>
            <a:off x="1851025" y="370205"/>
            <a:ext cx="8052435" cy="6241415"/>
          </a:xfrm>
          <a:prstGeom prst="rect">
            <a:avLst/>
          </a:prstGeom>
        </p:spPr>
      </p:pic>
      <p:pic>
        <p:nvPicPr>
          <p:cNvPr id="57" name="图片 56" title=""/>
          <p:cNvPicPr>
            <a:picLocks noChangeAspect="1"/>
          </p:cNvPicPr>
          <p:nvPr>
            <p:custDataLst>
              <p:tags r:id="rId8"/>
            </p:custDataLst>
          </p:nvPr>
        </p:nvPicPr>
        <p:blipFill>
          <a:blip r:embed="rId7"/>
          <a:stretch>
            <a:fillRect/>
          </a:stretch>
        </p:blipFill>
        <p:spPr>
          <a:xfrm>
            <a:off x="9169400" y="3870325"/>
            <a:ext cx="2783205" cy="2827655"/>
          </a:xfrm>
          <a:prstGeom prst="rect">
            <a:avLst/>
          </a:prstGeom>
        </p:spPr>
      </p:pic>
      <p:sp>
        <p:nvSpPr>
          <p:cNvPr id="59" name="矩形 58" title=""/>
          <p:cNvSpPr/>
          <p:nvPr>
            <p:custDataLst>
              <p:tags r:id="rId9"/>
            </p:custDataLst>
          </p:nvPr>
        </p:nvSpPr>
        <p:spPr>
          <a:xfrm>
            <a:off x="3663950" y="2294255"/>
            <a:ext cx="4246880" cy="1322070"/>
          </a:xfrm>
          <a:prstGeom prst="rect">
            <a:avLst/>
          </a:prstGeom>
          <a:noFill/>
          <a:ln>
            <a:noFill/>
          </a:ln>
        </p:spPr>
        <p:txBody>
          <a:bodyPr wrap="none" rtlCol="0" anchor="t">
            <a:spAutoFit/>
            <a:scene3d>
              <a:camera prst="orthographicFront"/>
              <a:lightRig rig="threePt" dir="t"/>
            </a:scene3d>
          </a:bodyPr>
          <a:lstStyle/>
          <a:p>
            <a:pPr algn="ctr"/>
            <a:r>
              <a:rPr lang="zh-CN" altLang="en-US" sz="8000" b="1">
                <a:ln w="22225">
                  <a:solidFill>
                    <a:schemeClr val="accent2"/>
                  </a:solidFill>
                  <a:prstDash val="solid"/>
                </a:ln>
                <a:solidFill>
                  <a:schemeClr val="accent2">
                    <a:lumMod val="40000"/>
                    <a:lumOff val="60000"/>
                  </a:schemeClr>
                </a:solidFill>
                <a:effectLst/>
                <a:latin typeface="Arial" panose="020b0604020202020204" pitchFamily="34" charset="0"/>
                <a:ea typeface="微软雅黑" panose="020b0503020204020204" charset="-122"/>
              </a:rPr>
              <a:t>文本赏析</a:t>
            </a:r>
            <a:endParaRPr lang="zh-CN" altLang="en-US" sz="8000" b="1">
              <a:ln w="22225">
                <a:solidFill>
                  <a:schemeClr val="accent2"/>
                </a:solidFill>
                <a:prstDash val="solid"/>
              </a:ln>
              <a:solidFill>
                <a:schemeClr val="accent2">
                  <a:lumMod val="40000"/>
                  <a:lumOff val="60000"/>
                </a:schemeClr>
              </a:solidFill>
              <a:effectLst/>
              <a:latin typeface="Arial" panose="020b0604020202020204" pitchFamily="34" charset="0"/>
              <a:ea typeface="微软雅黑" panose="020b0503020204020204" charset="-122"/>
            </a:endParaRPr>
          </a:p>
        </p:txBody>
      </p:sp>
      <p:pic>
        <p:nvPicPr>
          <p:cNvPr id="3" name="图片 2" title=""/>
          <p:cNvPicPr>
            <a:picLocks noChangeAspect="1"/>
          </p:cNvPicPr>
          <p:nvPr>
            <p:custDataLst>
              <p:tags r:id="rId11"/>
            </p:custDataLst>
          </p:nvPr>
        </p:nvPicPr>
        <p:blipFill>
          <a:blip r:embed="rId10"/>
          <a:stretch>
            <a:fillRect/>
          </a:stretch>
        </p:blipFill>
        <p:spPr>
          <a:xfrm>
            <a:off x="0" y="4324985"/>
            <a:ext cx="2372360" cy="262001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17"/>
          <a:stretch>
            <a:fillRect/>
          </a:stretch>
        </a:blipFill>
        <a:effectLst/>
      </p:bgPr>
    </p:bg>
    <p:spTree>
      <p:nvGrpSpPr>
        <p:cNvPr id="1" name=""/>
        <p:cNvGrpSpPr/>
        <p:nvPr>
          <p:custDataLst>
            <p:tags r:id="rId2"/>
          </p:custDataLst>
        </p:nvPr>
      </p:nvGrpSpPr>
      <p:grpSpPr>
        <a:xfrm>
          <a:off x="0" y="0"/>
          <a:ext cx="0" cy="0"/>
        </a:xfrm>
      </p:grpSpPr>
      <p:sp>
        <p:nvSpPr>
          <p:cNvPr id="4" name="横卷形 3" title=""/>
          <p:cNvSpPr/>
          <p:nvPr>
            <p:custDataLst>
              <p:tags r:id="rId3"/>
            </p:custDataLst>
          </p:nvPr>
        </p:nvSpPr>
        <p:spPr>
          <a:xfrm>
            <a:off x="71755" y="-149225"/>
            <a:ext cx="2947670" cy="1109345"/>
          </a:xfrm>
          <a:prstGeom prst="horizontalScroll">
            <a:avLst/>
          </a:prstGeom>
          <a:solidFill>
            <a:schemeClr val="accent1">
              <a:lumMod val="40000"/>
              <a:lumOff val="60000"/>
            </a:schemeClr>
          </a:solidFill>
          <a:ln>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4000">
                <a:solidFill>
                  <a:schemeClr val="tx1"/>
                </a:solidFill>
                <a:latin typeface="微软雅黑" panose="020b0503020204020204" charset="-122"/>
                <a:ea typeface="微软雅黑" panose="020b0503020204020204" charset="-122"/>
                <a:sym typeface="+mn-ea"/>
              </a:rPr>
              <a:t>赏析第一段</a:t>
            </a:r>
            <a:endParaRPr lang="zh-CN" altLang="en-US" sz="4000">
              <a:solidFill>
                <a:schemeClr val="tx1"/>
              </a:solidFill>
              <a:latin typeface="微软雅黑" panose="020b0503020204020204" charset="-122"/>
              <a:ea typeface="微软雅黑" panose="020b0503020204020204" charset="-122"/>
              <a:sym typeface="+mn-ea"/>
            </a:endParaRPr>
          </a:p>
        </p:txBody>
      </p:sp>
      <p:sp>
        <p:nvSpPr>
          <p:cNvPr id="13" name="圆角矩形 12" title=""/>
          <p:cNvSpPr/>
          <p:nvPr>
            <p:custDataLst>
              <p:tags r:id="rId4"/>
            </p:custDataLst>
          </p:nvPr>
        </p:nvSpPr>
        <p:spPr>
          <a:xfrm>
            <a:off x="2578735" y="615950"/>
            <a:ext cx="824865" cy="429260"/>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ctr"/>
            <a:r>
              <a:rPr lang="zh-CN" altLang="en-US" sz="2400">
                <a:solidFill>
                  <a:srgbClr val="FF0000"/>
                </a:solidFill>
                <a:latin typeface="楷体" panose="02010609060101010101" charset="-122"/>
                <a:ea typeface="楷体" panose="02010609060101010101" charset="-122"/>
              </a:rPr>
              <a:t>因为</a:t>
            </a:r>
            <a:endParaRPr lang="zh-CN" altLang="en-US" sz="2400">
              <a:solidFill>
                <a:srgbClr val="FF0000"/>
              </a:solidFill>
              <a:latin typeface="楷体" panose="02010609060101010101" charset="-122"/>
              <a:ea typeface="楷体" panose="02010609060101010101" charset="-122"/>
            </a:endParaRPr>
          </a:p>
        </p:txBody>
      </p:sp>
      <p:sp>
        <p:nvSpPr>
          <p:cNvPr id="3" name="文本框 2" title=""/>
          <p:cNvSpPr txBox="1"/>
          <p:nvPr>
            <p:custDataLst>
              <p:tags r:id="rId5"/>
            </p:custDataLst>
          </p:nvPr>
        </p:nvSpPr>
        <p:spPr>
          <a:xfrm>
            <a:off x="682625" y="782320"/>
            <a:ext cx="11129010" cy="2676525"/>
          </a:xfrm>
          <a:prstGeom prst="rect">
            <a:avLst/>
          </a:prstGeom>
          <a:noFill/>
        </p:spPr>
        <p:txBody>
          <a:bodyPr wrap="square" rtlCol="0">
            <a:spAutoFit/>
          </a:bodyPr>
          <a:lstStyle/>
          <a:p>
            <a:pPr indent="759460" fontAlgn="auto">
              <a:lnSpc>
                <a:spcPct val="200000"/>
              </a:lnSpc>
            </a:pPr>
            <a:r>
              <a:rPr lang="zh-CN" altLang="en-US" sz="2800" b="1" spc="190">
                <a:solidFill>
                  <a:srgbClr val="262626"/>
                </a:solidFill>
                <a:latin typeface="楷体" panose="02010609060101010101" charset="-122"/>
                <a:ea typeface="楷体" panose="02010609060101010101" charset="-122"/>
                <a:cs typeface="楷体" panose="02010609060101010101" charset="-122"/>
                <a:sym typeface="+mn-ea"/>
              </a:rPr>
              <a:t>臣密言：臣</a:t>
            </a:r>
            <a:r>
              <a:rPr lang="zh-CN" altLang="en-US" sz="2800" b="1" spc="190">
                <a:solidFill>
                  <a:srgbClr val="FF0000"/>
                </a:solidFill>
                <a:latin typeface="楷体" panose="02010609060101010101" charset="-122"/>
                <a:ea typeface="楷体" panose="02010609060101010101" charset="-122"/>
                <a:cs typeface="楷体" panose="02010609060101010101" charset="-122"/>
                <a:sym typeface="+mn-ea"/>
              </a:rPr>
              <a:t>以险衅</a:t>
            </a:r>
            <a:r>
              <a:rPr lang="zh-CN" altLang="en-US" sz="2800" b="1" spc="190">
                <a:solidFill>
                  <a:srgbClr val="262626"/>
                </a:solidFill>
                <a:latin typeface="楷体" panose="02010609060101010101" charset="-122"/>
                <a:ea typeface="楷体" panose="02010609060101010101" charset="-122"/>
                <a:cs typeface="楷体" panose="02010609060101010101" charset="-122"/>
                <a:sym typeface="+mn-ea"/>
              </a:rPr>
              <a:t>，</a:t>
            </a:r>
            <a:r>
              <a:rPr lang="zh-CN" altLang="en-US" sz="2800" b="1" spc="190">
                <a:solidFill>
                  <a:srgbClr val="FF0000"/>
                </a:solidFill>
                <a:latin typeface="楷体" panose="02010609060101010101" charset="-122"/>
                <a:ea typeface="楷体" panose="02010609060101010101" charset="-122"/>
                <a:cs typeface="楷体" panose="02010609060101010101" charset="-122"/>
                <a:sym typeface="+mn-ea"/>
              </a:rPr>
              <a:t>夙</a:t>
            </a:r>
            <a:r>
              <a:rPr lang="zh-CN" altLang="en-US" sz="2800" b="1" spc="190">
                <a:solidFill>
                  <a:srgbClr val="262626"/>
                </a:solidFill>
                <a:latin typeface="楷体" panose="02010609060101010101" charset="-122"/>
                <a:ea typeface="楷体" panose="02010609060101010101" charset="-122"/>
                <a:cs typeface="楷体" panose="02010609060101010101" charset="-122"/>
                <a:sym typeface="+mn-ea"/>
              </a:rPr>
              <a:t>遭</a:t>
            </a:r>
            <a:r>
              <a:rPr lang="zh-CN" altLang="en-US" sz="2800" b="1" spc="190">
                <a:solidFill>
                  <a:srgbClr val="FF0000"/>
                </a:solidFill>
                <a:latin typeface="楷体" panose="02010609060101010101" charset="-122"/>
                <a:ea typeface="楷体" panose="02010609060101010101" charset="-122"/>
                <a:cs typeface="楷体" panose="02010609060101010101" charset="-122"/>
                <a:sym typeface="+mn-ea"/>
              </a:rPr>
              <a:t>闵凶</a:t>
            </a:r>
            <a:r>
              <a:rPr lang="zh-CN" altLang="en-US" sz="2800" b="1" spc="190">
                <a:solidFill>
                  <a:srgbClr val="262626"/>
                </a:solidFill>
                <a:latin typeface="楷体" panose="02010609060101010101" charset="-122"/>
                <a:ea typeface="楷体" panose="02010609060101010101" charset="-122"/>
                <a:cs typeface="楷体" panose="02010609060101010101" charset="-122"/>
                <a:sym typeface="+mn-ea"/>
              </a:rPr>
              <a:t>。生孩六月，慈父</a:t>
            </a:r>
            <a:r>
              <a:rPr lang="zh-CN" altLang="en-US" sz="2800" b="1" spc="190">
                <a:solidFill>
                  <a:srgbClr val="FF0000"/>
                </a:solidFill>
                <a:highlight>
                  <a:srgbClr val="FFFF00"/>
                </a:highlight>
                <a:latin typeface="楷体" panose="02010609060101010101" charset="-122"/>
                <a:ea typeface="楷体" panose="02010609060101010101" charset="-122"/>
                <a:cs typeface="楷体" panose="02010609060101010101" charset="-122"/>
                <a:sym typeface="+mn-ea"/>
              </a:rPr>
              <a:t>见背</a:t>
            </a:r>
            <a:r>
              <a:rPr lang="zh-CN" altLang="en-US" sz="2800" b="1" spc="190">
                <a:solidFill>
                  <a:srgbClr val="262626"/>
                </a:solidFill>
                <a:latin typeface="楷体" panose="02010609060101010101" charset="-122"/>
                <a:ea typeface="楷体" panose="02010609060101010101" charset="-122"/>
                <a:cs typeface="楷体" panose="02010609060101010101" charset="-122"/>
                <a:sym typeface="+mn-ea"/>
              </a:rPr>
              <a:t>；</a:t>
            </a:r>
            <a:r>
              <a:rPr lang="zh-CN" altLang="en-US" sz="2800" b="1" spc="190">
                <a:solidFill>
                  <a:srgbClr val="FF0000"/>
                </a:solidFill>
                <a:latin typeface="楷体" panose="02010609060101010101" charset="-122"/>
                <a:ea typeface="楷体" panose="02010609060101010101" charset="-122"/>
                <a:cs typeface="楷体" panose="02010609060101010101" charset="-122"/>
                <a:sym typeface="+mn-ea"/>
              </a:rPr>
              <a:t>行年</a:t>
            </a:r>
            <a:r>
              <a:rPr lang="zh-CN" altLang="en-US" sz="2800" b="1" spc="190">
                <a:solidFill>
                  <a:srgbClr val="262626"/>
                </a:solidFill>
                <a:latin typeface="楷体" panose="02010609060101010101" charset="-122"/>
                <a:ea typeface="楷体" panose="02010609060101010101" charset="-122"/>
                <a:cs typeface="楷体" panose="02010609060101010101" charset="-122"/>
                <a:sym typeface="+mn-ea"/>
              </a:rPr>
              <a:t>四岁，舅夺母志。祖母刘</a:t>
            </a:r>
            <a:r>
              <a:rPr lang="zh-CN" altLang="en-US" sz="2800" b="1" spc="190">
                <a:solidFill>
                  <a:srgbClr val="FF0000"/>
                </a:solidFill>
                <a:latin typeface="楷体" panose="02010609060101010101" charset="-122"/>
                <a:ea typeface="楷体" panose="02010609060101010101" charset="-122"/>
                <a:cs typeface="楷体" panose="02010609060101010101" charset="-122"/>
                <a:sym typeface="+mn-ea"/>
              </a:rPr>
              <a:t>愍</a:t>
            </a:r>
            <a:r>
              <a:rPr lang="zh-CN" altLang="en-US" sz="2800" b="1" spc="190">
                <a:solidFill>
                  <a:srgbClr val="262626"/>
                </a:solidFill>
                <a:latin typeface="楷体" panose="02010609060101010101" charset="-122"/>
                <a:ea typeface="楷体" panose="02010609060101010101" charset="-122"/>
                <a:cs typeface="楷体" panose="02010609060101010101" charset="-122"/>
                <a:sym typeface="+mn-ea"/>
              </a:rPr>
              <a:t>臣孤弱，</a:t>
            </a:r>
            <a:r>
              <a:rPr lang="zh-CN" altLang="en-US" sz="2800" b="1" spc="190">
                <a:solidFill>
                  <a:srgbClr val="FF0000"/>
                </a:solidFill>
                <a:latin typeface="楷体" panose="02010609060101010101" charset="-122"/>
                <a:ea typeface="楷体" panose="02010609060101010101" charset="-122"/>
                <a:cs typeface="楷体" panose="02010609060101010101" charset="-122"/>
                <a:sym typeface="+mn-ea"/>
              </a:rPr>
              <a:t>躬</a:t>
            </a:r>
            <a:r>
              <a:rPr lang="zh-CN" altLang="en-US" sz="2800" b="1" spc="190">
                <a:solidFill>
                  <a:srgbClr val="262626"/>
                </a:solidFill>
                <a:latin typeface="楷体" panose="02010609060101010101" charset="-122"/>
                <a:ea typeface="楷体" panose="02010609060101010101" charset="-122"/>
                <a:cs typeface="楷体" panose="02010609060101010101" charset="-122"/>
                <a:sym typeface="+mn-ea"/>
              </a:rPr>
              <a:t>亲抚养。臣少多疾病，九岁</a:t>
            </a:r>
            <a:r>
              <a:rPr lang="zh-CN" altLang="en-US" sz="2800" b="1" spc="190">
                <a:solidFill>
                  <a:srgbClr val="FF0000"/>
                </a:solidFill>
                <a:highlight>
                  <a:srgbClr val="FFFF00"/>
                </a:highlight>
                <a:latin typeface="楷体" panose="02010609060101010101" charset="-122"/>
                <a:ea typeface="楷体" panose="02010609060101010101" charset="-122"/>
                <a:cs typeface="楷体" panose="02010609060101010101" charset="-122"/>
                <a:sym typeface="+mn-ea"/>
              </a:rPr>
              <a:t>不行</a:t>
            </a:r>
            <a:r>
              <a:rPr lang="zh-CN" altLang="en-US" sz="2800" b="1" spc="190">
                <a:solidFill>
                  <a:srgbClr val="262626"/>
                </a:solidFill>
                <a:latin typeface="楷体" panose="02010609060101010101" charset="-122"/>
                <a:ea typeface="楷体" panose="02010609060101010101" charset="-122"/>
                <a:cs typeface="楷体" panose="02010609060101010101" charset="-122"/>
                <a:sym typeface="+mn-ea"/>
              </a:rPr>
              <a:t>，零丁孤苦，</a:t>
            </a:r>
            <a:r>
              <a:rPr lang="zh-CN" altLang="en-US" sz="2800" b="1" spc="190">
                <a:solidFill>
                  <a:srgbClr val="FF0000"/>
                </a:solidFill>
                <a:highlight>
                  <a:srgbClr val="FFFF00"/>
                </a:highlight>
                <a:latin typeface="楷体" panose="02010609060101010101" charset="-122"/>
                <a:ea typeface="楷体" panose="02010609060101010101" charset="-122"/>
                <a:cs typeface="楷体" panose="02010609060101010101" charset="-122"/>
                <a:sym typeface="+mn-ea"/>
              </a:rPr>
              <a:t>至于成立</a:t>
            </a:r>
            <a:r>
              <a:rPr lang="zh-CN" altLang="en-US" sz="2800" b="1" spc="190">
                <a:solidFill>
                  <a:srgbClr val="262626"/>
                </a:solidFill>
                <a:latin typeface="楷体" panose="02010609060101010101" charset="-122"/>
                <a:ea typeface="楷体" panose="02010609060101010101" charset="-122"/>
                <a:cs typeface="楷体" panose="02010609060101010101" charset="-122"/>
                <a:sym typeface="+mn-ea"/>
              </a:rPr>
              <a:t>。</a:t>
            </a:r>
            <a:endParaRPr lang="zh-CN" altLang="en-US" sz="2800" spc="190">
              <a:solidFill>
                <a:srgbClr val="262626"/>
              </a:solidFill>
              <a:latin typeface="楷体" panose="02010609060101010101" charset="-122"/>
              <a:ea typeface="楷体" panose="02010609060101010101" charset="-122"/>
              <a:cs typeface="楷体" panose="02010609060101010101" charset="-122"/>
            </a:endParaRPr>
          </a:p>
        </p:txBody>
      </p:sp>
      <p:sp>
        <p:nvSpPr>
          <p:cNvPr id="6" name="圆角矩形 5" title=""/>
          <p:cNvSpPr/>
          <p:nvPr>
            <p:custDataLst>
              <p:tags r:id="rId6"/>
            </p:custDataLst>
          </p:nvPr>
        </p:nvSpPr>
        <p:spPr>
          <a:xfrm>
            <a:off x="3403600" y="300355"/>
            <a:ext cx="3830320" cy="879475"/>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艰难祸患，指命运不好。险，坎坷。衅，祸患。</a:t>
            </a:r>
            <a:endParaRPr lang="zh-CN" altLang="en-US" sz="2400">
              <a:solidFill>
                <a:srgbClr val="FF0000"/>
              </a:solidFill>
              <a:latin typeface="楷体" panose="02010609060101010101" charset="-122"/>
              <a:ea typeface="楷体" panose="02010609060101010101" charset="-122"/>
            </a:endParaRPr>
          </a:p>
        </p:txBody>
      </p:sp>
      <p:sp>
        <p:nvSpPr>
          <p:cNvPr id="7" name="圆角矩形 6" title=""/>
          <p:cNvSpPr/>
          <p:nvPr>
            <p:custDataLst>
              <p:tags r:id="rId7"/>
            </p:custDataLst>
          </p:nvPr>
        </p:nvSpPr>
        <p:spPr>
          <a:xfrm>
            <a:off x="4724400" y="1607820"/>
            <a:ext cx="824865" cy="429260"/>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r"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早年</a:t>
            </a:r>
            <a:endParaRPr lang="zh-CN" altLang="en-US" sz="2400">
              <a:solidFill>
                <a:srgbClr val="FF0000"/>
              </a:solidFill>
              <a:latin typeface="楷体" panose="02010609060101010101" charset="-122"/>
              <a:ea typeface="楷体" panose="02010609060101010101" charset="-122"/>
            </a:endParaRPr>
          </a:p>
        </p:txBody>
      </p:sp>
      <p:sp>
        <p:nvSpPr>
          <p:cNvPr id="8" name="圆角矩形 7" title=""/>
          <p:cNvSpPr/>
          <p:nvPr>
            <p:custDataLst>
              <p:tags r:id="rId8"/>
            </p:custDataLst>
          </p:nvPr>
        </p:nvSpPr>
        <p:spPr>
          <a:xfrm>
            <a:off x="5624830" y="1607820"/>
            <a:ext cx="3359785" cy="429260"/>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r"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形作名，忧患凶丧之事</a:t>
            </a:r>
            <a:endParaRPr lang="zh-CN" altLang="en-US" sz="2400">
              <a:solidFill>
                <a:srgbClr val="FF0000"/>
              </a:solidFill>
              <a:latin typeface="楷体" panose="02010609060101010101" charset="-122"/>
              <a:ea typeface="楷体" panose="02010609060101010101" charset="-122"/>
            </a:endParaRPr>
          </a:p>
        </p:txBody>
      </p:sp>
      <p:sp>
        <p:nvSpPr>
          <p:cNvPr id="9" name="圆角矩形 8" title=""/>
          <p:cNvSpPr/>
          <p:nvPr>
            <p:custDataLst>
              <p:tags r:id="rId9"/>
            </p:custDataLst>
          </p:nvPr>
        </p:nvSpPr>
        <p:spPr>
          <a:xfrm>
            <a:off x="8870950" y="375285"/>
            <a:ext cx="2239010" cy="804545"/>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弃我而去，指尊长去世。</a:t>
            </a:r>
            <a:endParaRPr lang="zh-CN" altLang="en-US" sz="2400">
              <a:solidFill>
                <a:srgbClr val="FF0000"/>
              </a:solidFill>
              <a:latin typeface="楷体" panose="02010609060101010101" charset="-122"/>
              <a:ea typeface="楷体" panose="02010609060101010101" charset="-122"/>
            </a:endParaRPr>
          </a:p>
        </p:txBody>
      </p:sp>
      <p:sp>
        <p:nvSpPr>
          <p:cNvPr id="12" name="圆角矩形 11" title=""/>
          <p:cNvSpPr/>
          <p:nvPr>
            <p:custDataLst>
              <p:tags r:id="rId10"/>
            </p:custDataLst>
          </p:nvPr>
        </p:nvSpPr>
        <p:spPr>
          <a:xfrm>
            <a:off x="4799965" y="2398395"/>
            <a:ext cx="824865" cy="429260"/>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r"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怜惜</a:t>
            </a:r>
            <a:endParaRPr lang="zh-CN" altLang="en-US" sz="2400">
              <a:solidFill>
                <a:srgbClr val="FF0000"/>
              </a:solidFill>
              <a:latin typeface="楷体" panose="02010609060101010101" charset="-122"/>
              <a:ea typeface="楷体" panose="02010609060101010101" charset="-122"/>
            </a:endParaRPr>
          </a:p>
        </p:txBody>
      </p:sp>
      <p:sp>
        <p:nvSpPr>
          <p:cNvPr id="15" name="圆角矩形 14" title=""/>
          <p:cNvSpPr/>
          <p:nvPr>
            <p:custDataLst>
              <p:tags r:id="rId11"/>
            </p:custDataLst>
          </p:nvPr>
        </p:nvSpPr>
        <p:spPr>
          <a:xfrm>
            <a:off x="10102850" y="1607820"/>
            <a:ext cx="2117090" cy="429260"/>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r"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年岁，年龄</a:t>
            </a:r>
            <a:endParaRPr lang="zh-CN" altLang="en-US" sz="2400">
              <a:solidFill>
                <a:srgbClr val="FF0000"/>
              </a:solidFill>
              <a:latin typeface="楷体" panose="02010609060101010101" charset="-122"/>
              <a:ea typeface="楷体" panose="02010609060101010101" charset="-122"/>
            </a:endParaRPr>
          </a:p>
        </p:txBody>
      </p:sp>
      <p:sp>
        <p:nvSpPr>
          <p:cNvPr id="16" name="圆角矩形 15" title=""/>
          <p:cNvSpPr/>
          <p:nvPr>
            <p:custDataLst>
              <p:tags r:id="rId12"/>
            </p:custDataLst>
          </p:nvPr>
        </p:nvSpPr>
        <p:spPr>
          <a:xfrm>
            <a:off x="241935" y="3328035"/>
            <a:ext cx="3935730" cy="748030"/>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000">
                <a:solidFill>
                  <a:srgbClr val="FF0000"/>
                </a:solidFill>
                <a:latin typeface="楷体" panose="02010609060101010101" charset="-122"/>
                <a:ea typeface="楷体" panose="02010609060101010101" charset="-122"/>
              </a:rPr>
              <a:t>古义</a:t>
            </a:r>
            <a:r>
              <a:rPr lang="en-US" altLang="zh-CN" sz="2000">
                <a:solidFill>
                  <a:srgbClr val="FF0000"/>
                </a:solidFill>
                <a:latin typeface="楷体" panose="02010609060101010101" charset="-122"/>
                <a:ea typeface="楷体" panose="02010609060101010101" charset="-122"/>
              </a:rPr>
              <a:t>:</a:t>
            </a:r>
            <a:r>
              <a:rPr lang="zh-CN" altLang="en-US" sz="2000">
                <a:solidFill>
                  <a:srgbClr val="FF0000"/>
                </a:solidFill>
                <a:latin typeface="楷体" panose="02010609060101010101" charset="-122"/>
                <a:ea typeface="楷体" panose="02010609060101010101" charset="-122"/>
              </a:rPr>
              <a:t>不会走路。此处形容柔弱</a:t>
            </a:r>
            <a:endParaRPr lang="zh-CN" altLang="en-US" sz="2000">
              <a:solidFill>
                <a:srgbClr val="FF0000"/>
              </a:solidFill>
              <a:latin typeface="楷体" panose="02010609060101010101" charset="-122"/>
              <a:ea typeface="楷体" panose="02010609060101010101" charset="-122"/>
            </a:endParaRPr>
          </a:p>
          <a:p>
            <a:pPr algn="l" defTabSz="866775" fontAlgn="base">
              <a:spcBef>
                <a:spcPct val="0"/>
              </a:spcBef>
              <a:spcAft>
                <a:spcPct val="0"/>
              </a:spcAft>
            </a:pPr>
            <a:r>
              <a:rPr lang="zh-CN" altLang="en-US" sz="2000">
                <a:solidFill>
                  <a:srgbClr val="FF0000"/>
                </a:solidFill>
                <a:latin typeface="楷体" panose="02010609060101010101" charset="-122"/>
                <a:ea typeface="楷体" panose="02010609060101010101" charset="-122"/>
              </a:rPr>
              <a:t>今义</a:t>
            </a:r>
            <a:r>
              <a:rPr lang="en-US" altLang="zh-CN" sz="2000">
                <a:solidFill>
                  <a:srgbClr val="FF0000"/>
                </a:solidFill>
                <a:latin typeface="楷体" panose="02010609060101010101" charset="-122"/>
                <a:ea typeface="楷体" panose="02010609060101010101" charset="-122"/>
              </a:rPr>
              <a:t>:</a:t>
            </a:r>
            <a:r>
              <a:rPr lang="zh-CN" altLang="en-US" sz="2000">
                <a:solidFill>
                  <a:srgbClr val="FF0000"/>
                </a:solidFill>
                <a:latin typeface="楷体" panose="02010609060101010101" charset="-122"/>
                <a:ea typeface="楷体" panose="02010609060101010101" charset="-122"/>
              </a:rPr>
              <a:t>不可以</a:t>
            </a:r>
            <a:r>
              <a:rPr lang="en-US" altLang="zh-CN" sz="2000">
                <a:solidFill>
                  <a:srgbClr val="FF0000"/>
                </a:solidFill>
                <a:latin typeface="楷体" panose="02010609060101010101" charset="-122"/>
                <a:ea typeface="楷体" panose="02010609060101010101" charset="-122"/>
              </a:rPr>
              <a:t>;</a:t>
            </a:r>
            <a:r>
              <a:rPr lang="zh-CN" altLang="en-US" sz="2000">
                <a:solidFill>
                  <a:srgbClr val="FF0000"/>
                </a:solidFill>
                <a:latin typeface="楷体" panose="02010609060101010101" charset="-122"/>
                <a:ea typeface="楷体" panose="02010609060101010101" charset="-122"/>
              </a:rPr>
              <a:t>不被允许</a:t>
            </a:r>
            <a:endParaRPr lang="zh-CN" altLang="en-US" sz="2000">
              <a:solidFill>
                <a:srgbClr val="FF0000"/>
              </a:solidFill>
              <a:latin typeface="楷体" panose="02010609060101010101" charset="-122"/>
              <a:ea typeface="楷体" panose="02010609060101010101" charset="-122"/>
            </a:endParaRPr>
          </a:p>
        </p:txBody>
      </p:sp>
      <p:sp>
        <p:nvSpPr>
          <p:cNvPr id="17" name="圆角矩形 16" title=""/>
          <p:cNvSpPr/>
          <p:nvPr>
            <p:custDataLst>
              <p:tags r:id="rId13"/>
            </p:custDataLst>
          </p:nvPr>
        </p:nvSpPr>
        <p:spPr>
          <a:xfrm>
            <a:off x="7630795" y="2465070"/>
            <a:ext cx="3799840" cy="1021715"/>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000">
                <a:solidFill>
                  <a:srgbClr val="FF0000"/>
                </a:solidFill>
                <a:latin typeface="楷体" panose="02010609060101010101" charset="-122"/>
                <a:ea typeface="楷体" panose="02010609060101010101" charset="-122"/>
              </a:rPr>
              <a:t>古义</a:t>
            </a:r>
            <a:r>
              <a:rPr lang="en-US" altLang="zh-CN" sz="2000">
                <a:solidFill>
                  <a:srgbClr val="FF0000"/>
                </a:solidFill>
                <a:latin typeface="楷体" panose="02010609060101010101" charset="-122"/>
                <a:ea typeface="楷体" panose="02010609060101010101" charset="-122"/>
              </a:rPr>
              <a:t>:</a:t>
            </a:r>
            <a:r>
              <a:rPr lang="zh-CN" altLang="en-US" sz="2000">
                <a:solidFill>
                  <a:srgbClr val="FF0000"/>
                </a:solidFill>
                <a:latin typeface="楷体" panose="02010609060101010101" charset="-122"/>
                <a:ea typeface="楷体" panose="02010609060101010101" charset="-122"/>
              </a:rPr>
              <a:t>成人自立</a:t>
            </a:r>
            <a:endParaRPr lang="zh-CN" altLang="en-US" sz="2000">
              <a:solidFill>
                <a:srgbClr val="FF0000"/>
              </a:solidFill>
              <a:latin typeface="楷体" panose="02010609060101010101" charset="-122"/>
              <a:ea typeface="楷体" panose="02010609060101010101" charset="-122"/>
            </a:endParaRPr>
          </a:p>
          <a:p>
            <a:pPr algn="l" defTabSz="866775" fontAlgn="base">
              <a:spcBef>
                <a:spcPct val="0"/>
              </a:spcBef>
              <a:spcAft>
                <a:spcPct val="0"/>
              </a:spcAft>
            </a:pPr>
            <a:r>
              <a:rPr lang="zh-CN" altLang="en-US" sz="2000">
                <a:solidFill>
                  <a:srgbClr val="FF0000"/>
                </a:solidFill>
                <a:latin typeface="楷体" panose="02010609060101010101" charset="-122"/>
                <a:ea typeface="楷体" panose="02010609060101010101" charset="-122"/>
              </a:rPr>
              <a:t>今义</a:t>
            </a:r>
            <a:r>
              <a:rPr lang="en-US" altLang="zh-CN" sz="2000">
                <a:solidFill>
                  <a:srgbClr val="FF0000"/>
                </a:solidFill>
                <a:latin typeface="楷体" panose="02010609060101010101" charset="-122"/>
                <a:ea typeface="楷体" panose="02010609060101010101" charset="-122"/>
              </a:rPr>
              <a:t>:(</a:t>
            </a:r>
            <a:r>
              <a:rPr lang="zh-CN" altLang="en-US" sz="2000">
                <a:solidFill>
                  <a:srgbClr val="FF0000"/>
                </a:solidFill>
                <a:latin typeface="楷体" panose="02010609060101010101" charset="-122"/>
                <a:ea typeface="楷体" panose="02010609060101010101" charset="-122"/>
              </a:rPr>
              <a:t>组织、机构等</a:t>
            </a:r>
            <a:r>
              <a:rPr lang="en-US" altLang="zh-CN" sz="2000">
                <a:solidFill>
                  <a:srgbClr val="FF0000"/>
                </a:solidFill>
                <a:latin typeface="楷体" panose="02010609060101010101" charset="-122"/>
                <a:ea typeface="楷体" panose="02010609060101010101" charset="-122"/>
              </a:rPr>
              <a:t>)</a:t>
            </a:r>
            <a:r>
              <a:rPr lang="zh-CN" altLang="en-US" sz="2000">
                <a:solidFill>
                  <a:srgbClr val="FF0000"/>
                </a:solidFill>
                <a:latin typeface="楷体" panose="02010609060101010101" charset="-122"/>
                <a:ea typeface="楷体" panose="02010609060101010101" charset="-122"/>
              </a:rPr>
              <a:t>筹备成功</a:t>
            </a:r>
            <a:r>
              <a:rPr lang="en-US" altLang="zh-CN" sz="2000">
                <a:solidFill>
                  <a:srgbClr val="FF0000"/>
                </a:solidFill>
                <a:latin typeface="楷体" panose="02010609060101010101" charset="-122"/>
                <a:ea typeface="楷体" panose="02010609060101010101" charset="-122"/>
              </a:rPr>
              <a:t>,</a:t>
            </a:r>
            <a:r>
              <a:rPr lang="zh-CN" altLang="en-US" sz="2000">
                <a:solidFill>
                  <a:srgbClr val="FF0000"/>
                </a:solidFill>
                <a:latin typeface="楷体" panose="02010609060101010101" charset="-122"/>
                <a:ea typeface="楷体" panose="02010609060101010101" charset="-122"/>
              </a:rPr>
              <a:t>开始存在</a:t>
            </a:r>
            <a:endParaRPr lang="zh-CN" altLang="en-US" sz="2000">
              <a:solidFill>
                <a:srgbClr val="FF0000"/>
              </a:solidFill>
              <a:latin typeface="楷体" panose="02010609060101010101" charset="-122"/>
              <a:ea typeface="楷体" panose="02010609060101010101" charset="-122"/>
            </a:endParaRPr>
          </a:p>
        </p:txBody>
      </p:sp>
      <p:sp>
        <p:nvSpPr>
          <p:cNvPr id="18" name="文本框 17" title=""/>
          <p:cNvSpPr txBox="1"/>
          <p:nvPr>
            <p:custDataLst>
              <p:tags r:id="rId14"/>
            </p:custDataLst>
          </p:nvPr>
        </p:nvSpPr>
        <p:spPr>
          <a:xfrm>
            <a:off x="454660" y="4463415"/>
            <a:ext cx="11461115" cy="1814830"/>
          </a:xfrm>
          <a:prstGeom prst="rect">
            <a:avLst/>
          </a:prstGeom>
          <a:noFill/>
        </p:spPr>
        <p:txBody>
          <a:bodyPr wrap="square" rtlCol="0">
            <a:spAutoFit/>
          </a:bodyPr>
          <a:lstStyle/>
          <a:p>
            <a:pPr indent="711200" fontAlgn="auto"/>
            <a:r>
              <a:rPr lang="zh-CN" altLang="en-US" sz="2800">
                <a:latin typeface="宋体" panose="02010600030101010101" pitchFamily="2" charset="-122"/>
                <a:ea typeface="宋体" panose="02010600030101010101" pitchFamily="2" charset="-122"/>
                <a:sym typeface="+mn-ea"/>
              </a:rPr>
              <a:t>臣李密上言</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臣因命运不好，小时候就遭遇了不幸。生下来刚六个月，慈父便弃我而去</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到四岁时，舅父又强迫母亲改变守节的志向</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逼她改</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。祖母刘氏，可怜臣幼年丧父又身体虚弱，亲自抚养</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臣</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。臣小时多病，九岁还不能走路，伶仃孤苦，直到成人自立。</a:t>
            </a:r>
            <a:endParaRPr lang="zh-CN" altLang="en-US" sz="2800">
              <a:latin typeface="宋体" panose="02010600030101010101" pitchFamily="2" charset="-122"/>
              <a:ea typeface="宋体" panose="02010600030101010101" pitchFamily="2" charset="-122"/>
              <a:sym typeface="+mn-ea"/>
            </a:endParaRPr>
          </a:p>
        </p:txBody>
      </p:sp>
      <p:sp>
        <p:nvSpPr>
          <p:cNvPr id="2" name="圆角矩形 1" title=""/>
          <p:cNvSpPr/>
          <p:nvPr>
            <p:custDataLst>
              <p:tags r:id="rId15"/>
            </p:custDataLst>
          </p:nvPr>
        </p:nvSpPr>
        <p:spPr>
          <a:xfrm>
            <a:off x="6691630" y="2467610"/>
            <a:ext cx="824865" cy="429260"/>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r"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亲自</a:t>
            </a:r>
            <a:endParaRPr lang="zh-CN" altLang="en-US" sz="2400">
              <a:solidFill>
                <a:srgbClr val="FF0000"/>
              </a:solidFill>
              <a:latin typeface="楷体" panose="02010609060101010101" charset="-122"/>
              <a:ea typeface="楷体" panose="02010609060101010101" charset="-122"/>
            </a:endParaRPr>
          </a:p>
        </p:txBody>
      </p:sp>
      <p:sp>
        <p:nvSpPr>
          <p:cNvPr id="5" name="圆角矩形 4" title=""/>
          <p:cNvSpPr/>
          <p:nvPr>
            <p:custDataLst>
              <p:tags r:id="rId16"/>
            </p:custDataLst>
          </p:nvPr>
        </p:nvSpPr>
        <p:spPr>
          <a:xfrm>
            <a:off x="4177665" y="3327400"/>
            <a:ext cx="3928745" cy="974725"/>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000">
                <a:solidFill>
                  <a:srgbClr val="FF0000"/>
                </a:solidFill>
                <a:latin typeface="楷体" panose="02010609060101010101" charset="-122"/>
                <a:ea typeface="楷体" panose="02010609060101010101" charset="-122"/>
              </a:rPr>
              <a:t>古义</a:t>
            </a:r>
            <a:r>
              <a:rPr lang="en-US" altLang="zh-CN" sz="2000">
                <a:solidFill>
                  <a:srgbClr val="FF0000"/>
                </a:solidFill>
                <a:latin typeface="楷体" panose="02010609060101010101" charset="-122"/>
                <a:ea typeface="楷体" panose="02010609060101010101" charset="-122"/>
              </a:rPr>
              <a:t>:</a:t>
            </a:r>
            <a:r>
              <a:rPr lang="zh-CN" altLang="en-US" sz="2000">
                <a:solidFill>
                  <a:srgbClr val="FF0000"/>
                </a:solidFill>
                <a:latin typeface="楷体" panose="02010609060101010101" charset="-122"/>
                <a:ea typeface="楷体" panose="02010609060101010101" charset="-122"/>
              </a:rPr>
              <a:t>直到</a:t>
            </a:r>
            <a:endParaRPr lang="zh-CN" altLang="en-US" sz="2000">
              <a:solidFill>
                <a:srgbClr val="FF0000"/>
              </a:solidFill>
              <a:latin typeface="楷体" panose="02010609060101010101" charset="-122"/>
              <a:ea typeface="楷体" panose="02010609060101010101" charset="-122"/>
            </a:endParaRPr>
          </a:p>
          <a:p>
            <a:pPr algn="l" defTabSz="866775" fontAlgn="base">
              <a:spcBef>
                <a:spcPct val="0"/>
              </a:spcBef>
              <a:spcAft>
                <a:spcPct val="0"/>
              </a:spcAft>
            </a:pPr>
            <a:r>
              <a:rPr lang="zh-CN" altLang="en-US" sz="2000">
                <a:solidFill>
                  <a:srgbClr val="FF0000"/>
                </a:solidFill>
                <a:latin typeface="楷体" panose="02010609060101010101" charset="-122"/>
                <a:ea typeface="楷体" panose="02010609060101010101" charset="-122"/>
              </a:rPr>
              <a:t>今义</a:t>
            </a:r>
            <a:r>
              <a:rPr lang="en-US" altLang="zh-CN" sz="2000">
                <a:solidFill>
                  <a:srgbClr val="FF0000"/>
                </a:solidFill>
                <a:latin typeface="楷体" panose="02010609060101010101" charset="-122"/>
                <a:ea typeface="楷体" panose="02010609060101010101" charset="-122"/>
              </a:rPr>
              <a:t>:</a:t>
            </a:r>
            <a:r>
              <a:rPr lang="zh-CN" altLang="en-US" sz="2000">
                <a:solidFill>
                  <a:srgbClr val="FF0000"/>
                </a:solidFill>
                <a:latin typeface="楷体" panose="02010609060101010101" charset="-122"/>
                <a:ea typeface="楷体" panose="02010609060101010101" charset="-122"/>
              </a:rPr>
              <a:t>动词，表示达到某种程度；介词，另提一事。</a:t>
            </a:r>
            <a:endParaRPr lang="zh-CN" altLang="en-US" sz="2000">
              <a:solidFill>
                <a:srgbClr val="FF0000"/>
              </a:solidFill>
              <a:latin typeface="楷体" panose="02010609060101010101" charset="-122"/>
              <a:ea typeface="楷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childTnLst>
                    </p:cTn>
                  </p:par>
                  <p:par>
                    <p:cTn id="9" fill="hold" nodeType="clickPar">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p:tgtEl>
                                          <p:spTgt spid="8"/>
                                        </p:tgtEl>
                                        <p:attrNameLst>
                                          <p:attrName>ppt_y</p:attrName>
                                        </p:attrNameLst>
                                      </p:cBhvr>
                                      <p:tavLst>
                                        <p:tav tm="0">
                                          <p:val>
                                            <p:strVal val="#ppt_y+#ppt_h*1.125000"/>
                                          </p:val>
                                        </p:tav>
                                        <p:tav tm="100000">
                                          <p:val>
                                            <p:strVal val="#ppt_y"/>
                                          </p:val>
                                        </p:tav>
                                      </p:tavLst>
                                    </p:anim>
                                    <p:animEffect transition="in" filter="wipe(up)">
                                      <p:cBhvr>
                                        <p:cTn id="26" dur="500"/>
                                        <p:tgtEl>
                                          <p:spTgt spid="8"/>
                                        </p:tgtEl>
                                      </p:cBhvr>
                                    </p:animEffect>
                                  </p:childTnLst>
                                </p:cTn>
                              </p:par>
                            </p:childTnLst>
                          </p:cTn>
                        </p:par>
                      </p:childTnLst>
                    </p:cTn>
                  </p:par>
                  <p:par>
                    <p:cTn id="27" fill="hold" nodeType="clickPar">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p:tgtEl>
                                          <p:spTgt spid="15"/>
                                        </p:tgtEl>
                                        <p:attrNameLst>
                                          <p:attrName>ppt_y</p:attrName>
                                        </p:attrNameLst>
                                      </p:cBhvr>
                                      <p:tavLst>
                                        <p:tav tm="0">
                                          <p:val>
                                            <p:strVal val="#ppt_y+#ppt_h*1.125000"/>
                                          </p:val>
                                        </p:tav>
                                        <p:tav tm="100000">
                                          <p:val>
                                            <p:strVal val="#ppt_y"/>
                                          </p:val>
                                        </p:tav>
                                      </p:tavLst>
                                    </p:anim>
                                    <p:animEffect transition="in" filter="wipe(up)">
                                      <p:cBhvr>
                                        <p:cTn id="38" dur="500"/>
                                        <p:tgtEl>
                                          <p:spTgt spid="15"/>
                                        </p:tgtEl>
                                      </p:cBhvr>
                                    </p:animEffect>
                                  </p:childTnLst>
                                </p:cTn>
                              </p:par>
                            </p:childTnLst>
                          </p:cTn>
                        </p:par>
                      </p:childTnLst>
                    </p:cTn>
                  </p:par>
                  <p:par>
                    <p:cTn id="39" fill="hold" nodeType="clickPar">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p:tgtEl>
                                          <p:spTgt spid="12"/>
                                        </p:tgtEl>
                                        <p:attrNameLst>
                                          <p:attrName>ppt_y</p:attrName>
                                        </p:attrNameLst>
                                      </p:cBhvr>
                                      <p:tavLst>
                                        <p:tav tm="0">
                                          <p:val>
                                            <p:strVal val="#ppt_y+#ppt_h*1.125000"/>
                                          </p:val>
                                        </p:tav>
                                        <p:tav tm="100000">
                                          <p:val>
                                            <p:strVal val="#ppt_y"/>
                                          </p:val>
                                        </p:tav>
                                      </p:tavLst>
                                    </p:anim>
                                    <p:animEffect transition="in" filter="wipe(up)">
                                      <p:cBhvr>
                                        <p:cTn id="44" dur="500"/>
                                        <p:tgtEl>
                                          <p:spTgt spid="12"/>
                                        </p:tgtEl>
                                      </p:cBhvr>
                                    </p:animEffect>
                                  </p:childTnLst>
                                </p:cTn>
                              </p:par>
                            </p:childTnLst>
                          </p:cTn>
                        </p:par>
                      </p:childTnLst>
                    </p:cTn>
                  </p:par>
                  <p:par>
                    <p:cTn id="45" fill="hold" nodeType="clickPar">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p:tgtEl>
                                          <p:spTgt spid="2"/>
                                        </p:tgtEl>
                                        <p:attrNameLst>
                                          <p:attrName>ppt_y</p:attrName>
                                        </p:attrNameLst>
                                      </p:cBhvr>
                                      <p:tavLst>
                                        <p:tav tm="0">
                                          <p:val>
                                            <p:strVal val="#ppt_y+#ppt_h*1.125000"/>
                                          </p:val>
                                        </p:tav>
                                        <p:tav tm="100000">
                                          <p:val>
                                            <p:strVal val="#ppt_y"/>
                                          </p:val>
                                        </p:tav>
                                      </p:tavLst>
                                    </p:anim>
                                    <p:animEffect transition="in" filter="wipe(up)">
                                      <p:cBhvr>
                                        <p:cTn id="50" dur="500"/>
                                        <p:tgtEl>
                                          <p:spTgt spid="2"/>
                                        </p:tgtEl>
                                      </p:cBhvr>
                                    </p:animEffect>
                                  </p:childTnLst>
                                </p:cTn>
                              </p:par>
                            </p:childTnLst>
                          </p:cTn>
                        </p:par>
                      </p:childTnLst>
                    </p:cTn>
                  </p:par>
                  <p:par>
                    <p:cTn id="51" fill="hold" nodeType="clickPar">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p:tgtEl>
                                          <p:spTgt spid="16"/>
                                        </p:tgtEl>
                                        <p:attrNameLst>
                                          <p:attrName>ppt_y</p:attrName>
                                        </p:attrNameLst>
                                      </p:cBhvr>
                                      <p:tavLst>
                                        <p:tav tm="0">
                                          <p:val>
                                            <p:strVal val="#ppt_y+#ppt_h*1.125000"/>
                                          </p:val>
                                        </p:tav>
                                        <p:tav tm="100000">
                                          <p:val>
                                            <p:strVal val="#ppt_y"/>
                                          </p:val>
                                        </p:tav>
                                      </p:tavLst>
                                    </p:anim>
                                    <p:animEffect transition="in" filter="wipe(up)">
                                      <p:cBhvr>
                                        <p:cTn id="56" dur="500"/>
                                        <p:tgtEl>
                                          <p:spTgt spid="16"/>
                                        </p:tgtEl>
                                      </p:cBhvr>
                                    </p:animEffect>
                                  </p:childTnLst>
                                </p:cTn>
                              </p:par>
                            </p:childTnLst>
                          </p:cTn>
                        </p:par>
                      </p:childTnLst>
                    </p:cTn>
                  </p:par>
                  <p:par>
                    <p:cTn id="57" fill="hold" nodeType="clickPar">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p:tgtEl>
                                          <p:spTgt spid="5"/>
                                        </p:tgtEl>
                                        <p:attrNameLst>
                                          <p:attrName>ppt_y</p:attrName>
                                        </p:attrNameLst>
                                      </p:cBhvr>
                                      <p:tavLst>
                                        <p:tav tm="0">
                                          <p:val>
                                            <p:strVal val="#ppt_y+#ppt_h*1.125000"/>
                                          </p:val>
                                        </p:tav>
                                        <p:tav tm="100000">
                                          <p:val>
                                            <p:strVal val="#ppt_y"/>
                                          </p:val>
                                        </p:tav>
                                      </p:tavLst>
                                    </p:anim>
                                    <p:animEffect transition="in" filter="wipe(up)">
                                      <p:cBhvr>
                                        <p:cTn id="62" dur="500"/>
                                        <p:tgtEl>
                                          <p:spTgt spid="5"/>
                                        </p:tgtEl>
                                      </p:cBhvr>
                                    </p:animEffect>
                                  </p:childTnLst>
                                </p:cTn>
                              </p:par>
                            </p:childTnLst>
                          </p:cTn>
                        </p:par>
                      </p:childTnLst>
                    </p:cTn>
                  </p:par>
                  <p:par>
                    <p:cTn id="63" fill="hold" nodeType="clickPar">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p:tgtEl>
                                          <p:spTgt spid="17"/>
                                        </p:tgtEl>
                                        <p:attrNameLst>
                                          <p:attrName>ppt_y</p:attrName>
                                        </p:attrNameLst>
                                      </p:cBhvr>
                                      <p:tavLst>
                                        <p:tav tm="0">
                                          <p:val>
                                            <p:strVal val="#ppt_y+#ppt_h*1.125000"/>
                                          </p:val>
                                        </p:tav>
                                        <p:tav tm="100000">
                                          <p:val>
                                            <p:strVal val="#ppt_y"/>
                                          </p:val>
                                        </p:tav>
                                      </p:tavLst>
                                    </p:anim>
                                    <p:animEffect transition="in" filter="wipe(up)">
                                      <p:cBhvr>
                                        <p:cTn id="68" dur="500"/>
                                        <p:tgtEl>
                                          <p:spTgt spid="17"/>
                                        </p:tgtEl>
                                      </p:cBhvr>
                                    </p:animEffect>
                                  </p:childTnLst>
                                </p:cTn>
                              </p:par>
                            </p:childTnLst>
                          </p:cTn>
                        </p:par>
                      </p:childTnLst>
                    </p:cTn>
                  </p:par>
                  <p:par>
                    <p:cTn id="69" fill="hold" nodeType="clickPar">
                      <p:stCondLst>
                        <p:cond delay="indefinite"/>
                      </p:stCondLst>
                      <p:childTnLst>
                        <p:par>
                          <p:cTn id="70" fill="hold">
                            <p:stCondLst>
                              <p:cond delay="0"/>
                            </p:stCondLst>
                            <p:childTnLst>
                              <p:par>
                                <p:cTn id="71" presetID="12" presetClass="entr" presetSubtype="4"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p:tgtEl>
                                          <p:spTgt spid="18"/>
                                        </p:tgtEl>
                                        <p:attrNameLst>
                                          <p:attrName>ppt_y</p:attrName>
                                        </p:attrNameLst>
                                      </p:cBhvr>
                                      <p:tavLst>
                                        <p:tav tm="0">
                                          <p:val>
                                            <p:strVal val="#ppt_y+#ppt_h*1.125000"/>
                                          </p:val>
                                        </p:tav>
                                        <p:tav tm="100000">
                                          <p:val>
                                            <p:strVal val="#ppt_y"/>
                                          </p:val>
                                        </p:tav>
                                      </p:tavLst>
                                    </p:anim>
                                    <p:animEffect transition="in" filter="wipe(up)">
                                      <p:cBhvr>
                                        <p:cTn id="7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7" grpId="0" animBg="1"/>
      <p:bldP spid="8" grpId="0" animBg="1"/>
      <p:bldP spid="9" grpId="0" animBg="1"/>
      <p:bldP spid="12" grpId="0" animBg="1"/>
      <p:bldP spid="15" grpId="0" animBg="1"/>
      <p:bldP spid="16" grpId="0" animBg="1"/>
      <p:bldP spid="17" grpId="0" animBg="1"/>
      <p:bldP spid="18" grpId="0"/>
      <p:bldP spid="2" grpId="0" animBg="1"/>
      <p:bldP spid="5" grpId="0" animBg="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7"/>
          <a:stretch>
            <a:fillRect/>
          </a:stretch>
        </a:blipFill>
        <a:effectLst/>
      </p:bgPr>
    </p:bg>
    <p:spTree>
      <p:nvGrpSpPr>
        <p:cNvPr id="1" name=""/>
        <p:cNvGrpSpPr/>
        <p:nvPr>
          <p:custDataLst>
            <p:tags r:id="rId2"/>
          </p:custDataLst>
        </p:nvPr>
      </p:nvGrpSpPr>
      <p:grpSpPr>
        <a:xfrm>
          <a:off x="0" y="0"/>
          <a:ext cx="0" cy="0"/>
        </a:xfrm>
      </p:grpSpPr>
      <p:sp>
        <p:nvSpPr>
          <p:cNvPr id="2" name="Rectangle 6" title=""/>
          <p:cNvSpPr>
            <a:spLocks noGrp="1" noChangeArrowheads="1"/>
          </p:cNvSpPr>
          <p:nvPr>
            <p:custDataLst>
              <p:tags r:id="rId3"/>
            </p:custDataLst>
          </p:nvPr>
        </p:nvSpPr>
        <p:spPr>
          <a:xfrm>
            <a:off x="975294" y="2339803"/>
            <a:ext cx="10547687" cy="3887787"/>
          </a:xfrm>
          <a:prstGeom prst="rect">
            <a:avLst/>
          </a:prstGeom>
          <a:noFill/>
          <a:ln>
            <a:noFill/>
            <a:miter lim="800000"/>
          </a:ln>
          <a:effectLst/>
        </p:spPr>
        <p:txBody>
          <a:bodyPr vert="horz" wrap="square" lIns="91440" tIns="45720" rIns="91440" bIns="45720" numCol="1" anchor="t" anchorCtr="0" compatLnSpc="1"/>
          <a:lstStyle>
            <a:lvl1pPr marL="342900" indent="-342900" algn="l" rtl="0" fontAlgn="base" latinLnBrk="1">
              <a:spcBef>
                <a:spcPct val="20000"/>
              </a:spcBef>
              <a:spcAft>
                <a:spcPct val="0"/>
              </a:spcAft>
              <a:buChar char="•"/>
              <a:defRPr sz="2200" kern="1200">
                <a:solidFill>
                  <a:srgbClr val="010000"/>
                </a:solidFill>
                <a:latin typeface="-소망L" charset="0"/>
                <a:ea typeface="宋体" panose="02010600030101010101" pitchFamily="2" charset="-122"/>
                <a:cs typeface="+mn-ea"/>
              </a:defRPr>
            </a:lvl1pPr>
            <a:lvl2pPr marL="742950" indent="-285750" algn="l" rtl="0" fontAlgn="base" latinLnBrk="1">
              <a:spcBef>
                <a:spcPct val="20000"/>
              </a:spcBef>
              <a:spcAft>
                <a:spcPct val="0"/>
              </a:spcAft>
              <a:buChar char="•"/>
              <a:defRPr sz="2000" kern="1200">
                <a:solidFill>
                  <a:srgbClr val="010000"/>
                </a:solidFill>
                <a:latin typeface="-소망L" charset="0"/>
                <a:ea typeface="宋体" panose="02010600030101010101" pitchFamily="2" charset="-122"/>
                <a:cs typeface="+mn-ea"/>
              </a:defRPr>
            </a:lvl2pPr>
            <a:lvl3pPr marL="1143000" indent="-228600" algn="l" rtl="0" fontAlgn="base" latinLnBrk="1">
              <a:spcBef>
                <a:spcPct val="20000"/>
              </a:spcBef>
              <a:spcAft>
                <a:spcPct val="0"/>
              </a:spcAft>
              <a:buChar char="•"/>
              <a:defRPr kern="1200">
                <a:solidFill>
                  <a:srgbClr val="010000"/>
                </a:solidFill>
                <a:latin typeface="-소망L" charset="0"/>
                <a:ea typeface="宋体" panose="02010600030101010101" pitchFamily="2" charset="-122"/>
                <a:cs typeface="+mn-ea"/>
              </a:defRPr>
            </a:lvl3pPr>
            <a:lvl4pPr marL="1600200" indent="-228600" algn="l" rtl="0" fontAlgn="base" latinLnBrk="1">
              <a:spcBef>
                <a:spcPct val="20000"/>
              </a:spcBef>
              <a:spcAft>
                <a:spcPct val="0"/>
              </a:spcAft>
              <a:buChar char="•"/>
              <a:defRPr sz="1600" kern="1200">
                <a:solidFill>
                  <a:srgbClr val="010000"/>
                </a:solidFill>
                <a:latin typeface="-소망L" charset="0"/>
                <a:ea typeface="宋体" panose="02010600030101010101" pitchFamily="2" charset="-122"/>
                <a:cs typeface="+mn-ea"/>
              </a:defRPr>
            </a:lvl4pPr>
            <a:lvl5pPr marL="2057400" indent="-228600" algn="l" rtl="0" fontAlgn="base" latinLnBrk="1">
              <a:spcBef>
                <a:spcPct val="20000"/>
              </a:spcBef>
              <a:spcAft>
                <a:spcPct val="0"/>
              </a:spcAft>
              <a:buChar char="•"/>
              <a:defRPr sz="1400" kern="1200">
                <a:solidFill>
                  <a:srgbClr val="010000"/>
                </a:solidFill>
                <a:latin typeface="-소망L" charset="0"/>
                <a:ea typeface="宋体" panose="02010600030101010101" pitchFamily="2"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소망L" charset="0"/>
                <a:ea typeface="宋体" panose="02010600030101010101" pitchFamily="2"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소망L" charset="0"/>
                <a:ea typeface="宋体" panose="02010600030101010101" pitchFamily="2"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소망L" charset="0"/>
                <a:ea typeface="宋体" panose="02010600030101010101" pitchFamily="2"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소망L" charset="0"/>
                <a:ea typeface="宋体" panose="02010600030101010101" pitchFamily="2" charset="-122"/>
                <a:cs typeface="+mn-ea"/>
              </a:defRPr>
            </a:lvl9pPr>
          </a:lstStyle>
          <a:p>
            <a:r>
              <a:rPr lang="zh-CN" altLang="en-US" sz="2800" b="1">
                <a:ea typeface="楷体_GB2312" pitchFamily="1" charset="-122"/>
              </a:rPr>
              <a:t>帝王（亲王）</a:t>
            </a:r>
            <a:r>
              <a:rPr lang="zh-CN" altLang="en-US" sz="2800" b="1">
                <a:solidFill>
                  <a:srgbClr val="C00000"/>
                </a:solidFill>
                <a:ea typeface="楷体_GB2312" pitchFamily="1" charset="-122"/>
              </a:rPr>
              <a:t>：崩</a:t>
            </a:r>
            <a:endParaRPr lang="zh-CN" altLang="en-US" sz="2800" b="1">
              <a:solidFill>
                <a:srgbClr val="C00000"/>
              </a:solidFill>
              <a:ea typeface="楷体_GB2312" pitchFamily="1" charset="-122"/>
            </a:endParaRPr>
          </a:p>
          <a:p>
            <a:r>
              <a:rPr lang="zh-CN" altLang="en-US" sz="2800" b="1">
                <a:ea typeface="楷体_GB2312" pitchFamily="1" charset="-122"/>
              </a:rPr>
              <a:t>诸侯</a:t>
            </a:r>
            <a:r>
              <a:rPr lang="zh-CN" altLang="en-US" sz="2800" b="1">
                <a:solidFill>
                  <a:schemeClr val="tx1"/>
                </a:solidFill>
                <a:ea typeface="楷体_GB2312" pitchFamily="1" charset="-122"/>
                <a:cs typeface="+mn-ea"/>
              </a:rPr>
              <a:t>：</a:t>
            </a:r>
            <a:r>
              <a:rPr lang="zh-CN" altLang="en-US" sz="2800" b="1">
                <a:solidFill>
                  <a:srgbClr val="C00000"/>
                </a:solidFill>
                <a:ea typeface="楷体_GB2312" pitchFamily="1" charset="-122"/>
                <a:cs typeface="+mn-ea"/>
              </a:rPr>
              <a:t>薨（</a:t>
            </a:r>
            <a:r>
              <a:rPr lang="zh-CN" altLang="en-US" sz="2800" b="1">
                <a:solidFill>
                  <a:srgbClr val="C00000"/>
                </a:solidFill>
                <a:latin typeface="黑体" panose="02010609060101010101" charset="-122"/>
                <a:ea typeface="黑体" panose="02010609060101010101" charset="-122"/>
              </a:rPr>
              <a:t>hōng</a:t>
            </a:r>
            <a:r>
              <a:rPr lang="zh-CN" altLang="en-US" sz="2800" b="1">
                <a:solidFill>
                  <a:srgbClr val="C00000"/>
                </a:solidFill>
                <a:ea typeface="楷体_GB2312" pitchFamily="1" charset="-122"/>
              </a:rPr>
              <a:t>）</a:t>
            </a:r>
            <a:endParaRPr lang="en-US" altLang="zh-CN" sz="2800" b="1">
              <a:solidFill>
                <a:srgbClr val="660066"/>
              </a:solidFill>
              <a:latin typeface="黑体" panose="02010609060101010101" charset="-122"/>
              <a:ea typeface="黑体" panose="02010609060101010101" charset="-122"/>
            </a:endParaRPr>
          </a:p>
          <a:p>
            <a:r>
              <a:rPr lang="zh-CN" altLang="en-US" sz="2800" b="1">
                <a:ea typeface="楷体_GB2312" pitchFamily="1" charset="-122"/>
              </a:rPr>
              <a:t>大夫：</a:t>
            </a:r>
            <a:r>
              <a:rPr lang="zh-CN" altLang="en-US" sz="2800" b="1">
                <a:solidFill>
                  <a:srgbClr val="C00000"/>
                </a:solidFill>
                <a:ea typeface="楷体_GB2312" pitchFamily="1" charset="-122"/>
                <a:cs typeface="+mn-ea"/>
              </a:rPr>
              <a:t>卒</a:t>
            </a:r>
            <a:endParaRPr lang="zh-CN" altLang="en-US" sz="2800" b="1">
              <a:solidFill>
                <a:srgbClr val="660066"/>
              </a:solidFill>
              <a:ea typeface="楷体_GB2312" pitchFamily="1" charset="-122"/>
            </a:endParaRPr>
          </a:p>
          <a:p>
            <a:pPr algn="l">
              <a:buClrTx/>
              <a:buSzTx/>
              <a:buFontTx/>
            </a:pPr>
            <a:r>
              <a:rPr lang="zh-CN" altLang="en-US" sz="2800" b="1">
                <a:ea typeface="楷体_GB2312" pitchFamily="1" charset="-122"/>
              </a:rPr>
              <a:t>士：</a:t>
            </a:r>
            <a:r>
              <a:rPr lang="zh-CN" altLang="en-US" sz="2800" b="1">
                <a:solidFill>
                  <a:srgbClr val="C00000"/>
                </a:solidFill>
                <a:ea typeface="楷体_GB2312" pitchFamily="1" charset="-122"/>
                <a:cs typeface="+mn-ea"/>
              </a:rPr>
              <a:t>不禄</a:t>
            </a:r>
            <a:endParaRPr lang="zh-CN" altLang="en-US" sz="2800" b="1">
              <a:solidFill>
                <a:srgbClr val="C00000"/>
              </a:solidFill>
              <a:ea typeface="楷体_GB2312" pitchFamily="1" charset="-122"/>
              <a:cs typeface="+mn-ea"/>
            </a:endParaRPr>
          </a:p>
          <a:p>
            <a:r>
              <a:rPr lang="zh-CN" altLang="en-US" sz="2800" b="1">
                <a:ea typeface="楷体_GB2312" pitchFamily="1" charset="-122"/>
              </a:rPr>
              <a:t>庶人：</a:t>
            </a:r>
            <a:r>
              <a:rPr lang="zh-CN" altLang="en-US" sz="2800" b="1">
                <a:solidFill>
                  <a:srgbClr val="C00000"/>
                </a:solidFill>
                <a:ea typeface="楷体_GB2312" pitchFamily="1" charset="-122"/>
                <a:cs typeface="+mn-ea"/>
              </a:rPr>
              <a:t>死</a:t>
            </a:r>
            <a:endParaRPr lang="zh-CN" altLang="en-US" sz="2800" b="1">
              <a:solidFill>
                <a:srgbClr val="660066"/>
              </a:solidFill>
              <a:ea typeface="楷体_GB2312" pitchFamily="1" charset="-122"/>
            </a:endParaRPr>
          </a:p>
          <a:p>
            <a:pPr algn="l">
              <a:buClrTx/>
              <a:buSzTx/>
              <a:buFontTx/>
            </a:pPr>
            <a:r>
              <a:rPr lang="zh-CN" altLang="en-US" sz="2800" b="1">
                <a:ea typeface="楷体_GB2312" pitchFamily="1" charset="-122"/>
              </a:rPr>
              <a:t>称父母死</a:t>
            </a:r>
            <a:r>
              <a:rPr lang="zh-CN" altLang="en-US" sz="2800" b="1">
                <a:solidFill>
                  <a:srgbClr val="660066"/>
                </a:solidFill>
                <a:ea typeface="楷体_GB2312" pitchFamily="1" charset="-122"/>
              </a:rPr>
              <a:t>：</a:t>
            </a:r>
            <a:r>
              <a:rPr lang="zh-CN" altLang="en-US" sz="2800" b="1">
                <a:solidFill>
                  <a:srgbClr val="C00000"/>
                </a:solidFill>
                <a:ea typeface="楷体_GB2312" pitchFamily="1" charset="-122"/>
                <a:cs typeface="+mn-ea"/>
              </a:rPr>
              <a:t>见背（父母或长辈去世）、孤露（幼年丧父或父母双亡）、考妣（特指已故的父亲和母亲）</a:t>
            </a:r>
            <a:endParaRPr lang="zh-CN" altLang="en-US" sz="2800" b="1">
              <a:solidFill>
                <a:srgbClr val="C00000"/>
              </a:solidFill>
              <a:ea typeface="楷体_GB2312" pitchFamily="1" charset="-122"/>
              <a:cs typeface="+mn-ea"/>
            </a:endParaRPr>
          </a:p>
        </p:txBody>
      </p:sp>
      <p:sp>
        <p:nvSpPr>
          <p:cNvPr id="7" name="文本框 6" title=""/>
          <p:cNvSpPr txBox="1"/>
          <p:nvPr>
            <p:custDataLst>
              <p:tags r:id="rId4"/>
            </p:custDataLst>
          </p:nvPr>
        </p:nvSpPr>
        <p:spPr>
          <a:xfrm>
            <a:off x="617038" y="1292497"/>
            <a:ext cx="10711544" cy="953135"/>
          </a:xfrm>
          <a:prstGeom prst="rect">
            <a:avLst/>
          </a:prstGeom>
          <a:noFill/>
          <a:ln>
            <a:noFill/>
          </a:ln>
        </p:spPr>
        <p:txBody>
          <a:bodyPr wrap="square" rtlCol="0">
            <a:spAutoFit/>
          </a:bodyPr>
          <a:lstStyle/>
          <a:p>
            <a:pPr algn="r"/>
            <a:r>
              <a:rPr lang="zh-CN" altLang="en-US" sz="2800" b="1">
                <a:latin typeface="仿宋" panose="02010609060101010101" charset="-122"/>
                <a:ea typeface="仿宋" panose="02010609060101010101" charset="-122"/>
                <a:cs typeface="仿宋" panose="02010609060101010101" charset="-122"/>
              </a:rPr>
              <a:t>“天子死曰崩</a:t>
            </a:r>
            <a:r>
              <a:rPr lang="en-US" altLang="zh-CN" sz="2800" b="1">
                <a:latin typeface="仿宋" panose="02010609060101010101" charset="-122"/>
                <a:ea typeface="仿宋" panose="02010609060101010101" charset="-122"/>
                <a:cs typeface="仿宋" panose="02010609060101010101" charset="-122"/>
              </a:rPr>
              <a:t>,</a:t>
            </a:r>
            <a:r>
              <a:rPr lang="zh-CN" altLang="en-US" sz="2800" b="1">
                <a:latin typeface="仿宋" panose="02010609060101010101" charset="-122"/>
                <a:ea typeface="仿宋" panose="02010609060101010101" charset="-122"/>
                <a:cs typeface="仿宋" panose="02010609060101010101" charset="-122"/>
              </a:rPr>
              <a:t>诸侯死曰薨</a:t>
            </a:r>
            <a:r>
              <a:rPr lang="en-US" altLang="zh-CN" sz="2800" b="1">
                <a:latin typeface="仿宋" panose="02010609060101010101" charset="-122"/>
                <a:ea typeface="仿宋" panose="02010609060101010101" charset="-122"/>
                <a:cs typeface="仿宋" panose="02010609060101010101" charset="-122"/>
              </a:rPr>
              <a:t>,</a:t>
            </a:r>
            <a:r>
              <a:rPr lang="zh-CN" altLang="en-US" sz="2800" b="1">
                <a:latin typeface="仿宋" panose="02010609060101010101" charset="-122"/>
                <a:ea typeface="仿宋" panose="02010609060101010101" charset="-122"/>
                <a:cs typeface="仿宋" panose="02010609060101010101" charset="-122"/>
              </a:rPr>
              <a:t>大夫死曰卒</a:t>
            </a:r>
            <a:r>
              <a:rPr lang="en-US" altLang="zh-CN" sz="2800" b="1">
                <a:latin typeface="仿宋" panose="02010609060101010101" charset="-122"/>
                <a:ea typeface="仿宋" panose="02010609060101010101" charset="-122"/>
                <a:cs typeface="仿宋" panose="02010609060101010101" charset="-122"/>
              </a:rPr>
              <a:t>,</a:t>
            </a:r>
            <a:r>
              <a:rPr lang="zh-CN" altLang="en-US" sz="2800" b="1">
                <a:latin typeface="仿宋" panose="02010609060101010101" charset="-122"/>
                <a:ea typeface="仿宋" panose="02010609060101010101" charset="-122"/>
                <a:cs typeface="仿宋" panose="02010609060101010101" charset="-122"/>
              </a:rPr>
              <a:t>士曰不禄</a:t>
            </a:r>
            <a:r>
              <a:rPr lang="en-US" altLang="zh-CN" sz="2800" b="1">
                <a:latin typeface="仿宋" panose="02010609060101010101" charset="-122"/>
                <a:ea typeface="仿宋" panose="02010609060101010101" charset="-122"/>
                <a:cs typeface="仿宋" panose="02010609060101010101" charset="-122"/>
              </a:rPr>
              <a:t>,</a:t>
            </a:r>
            <a:r>
              <a:rPr lang="zh-CN" altLang="en-US" sz="2800" b="1">
                <a:latin typeface="仿宋" panose="02010609060101010101" charset="-122"/>
                <a:ea typeface="仿宋" panose="02010609060101010101" charset="-122"/>
                <a:cs typeface="仿宋" panose="02010609060101010101" charset="-122"/>
              </a:rPr>
              <a:t>庶人曰死。”</a:t>
            </a:r>
            <a:endParaRPr lang="en-US" altLang="zh-CN" sz="2800" b="1">
              <a:latin typeface="仿宋" panose="02010609060101010101" charset="-122"/>
              <a:ea typeface="仿宋" panose="02010609060101010101" charset="-122"/>
              <a:cs typeface="仿宋" panose="02010609060101010101" charset="-122"/>
            </a:endParaRPr>
          </a:p>
          <a:p>
            <a:pPr algn="r"/>
            <a:r>
              <a:rPr lang="en-US" altLang="zh-CN" sz="2800" b="1">
                <a:latin typeface="仿宋" panose="02010609060101010101" charset="-122"/>
                <a:ea typeface="仿宋" panose="02010609060101010101" charset="-122"/>
                <a:cs typeface="仿宋" panose="02010609060101010101" charset="-122"/>
              </a:rPr>
              <a:t>——</a:t>
            </a:r>
            <a:r>
              <a:rPr lang="zh-CN" altLang="en-US" sz="2800" b="1">
                <a:latin typeface="仿宋" panose="02010609060101010101" charset="-122"/>
                <a:ea typeface="仿宋" panose="02010609060101010101" charset="-122"/>
                <a:cs typeface="仿宋" panose="02010609060101010101" charset="-122"/>
              </a:rPr>
              <a:t> </a:t>
            </a:r>
            <a:r>
              <a:rPr lang="en-US" altLang="zh-CN" sz="2800" b="1">
                <a:latin typeface="仿宋" panose="02010609060101010101" charset="-122"/>
                <a:ea typeface="仿宋" panose="02010609060101010101" charset="-122"/>
                <a:cs typeface="仿宋" panose="02010609060101010101" charset="-122"/>
              </a:rPr>
              <a:t>《</a:t>
            </a:r>
            <a:r>
              <a:rPr lang="zh-CN" altLang="en-US" sz="2800" b="1">
                <a:latin typeface="仿宋" panose="02010609060101010101" charset="-122"/>
                <a:ea typeface="仿宋" panose="02010609060101010101" charset="-122"/>
                <a:cs typeface="仿宋" panose="02010609060101010101" charset="-122"/>
              </a:rPr>
              <a:t>礼记</a:t>
            </a:r>
            <a:r>
              <a:rPr lang="en-US" altLang="zh-CN" sz="2800" b="1">
                <a:latin typeface="仿宋" panose="02010609060101010101" charset="-122"/>
                <a:ea typeface="仿宋" panose="02010609060101010101" charset="-122"/>
                <a:cs typeface="仿宋" panose="02010609060101010101" charset="-122"/>
              </a:rPr>
              <a:t>·</a:t>
            </a:r>
            <a:r>
              <a:rPr lang="zh-CN" altLang="en-US" sz="2800" b="1">
                <a:latin typeface="仿宋" panose="02010609060101010101" charset="-122"/>
                <a:ea typeface="仿宋" panose="02010609060101010101" charset="-122"/>
                <a:cs typeface="仿宋" panose="02010609060101010101" charset="-122"/>
              </a:rPr>
              <a:t>曲礼</a:t>
            </a:r>
            <a:r>
              <a:rPr lang="en-US" altLang="zh-CN" sz="2800" b="1">
                <a:latin typeface="仿宋" panose="02010609060101010101" charset="-122"/>
                <a:ea typeface="仿宋" panose="02010609060101010101" charset="-122"/>
                <a:cs typeface="仿宋" panose="02010609060101010101" charset="-122"/>
              </a:rPr>
              <a:t>》</a:t>
            </a:r>
            <a:endParaRPr lang="zh-CN" altLang="en-US" sz="2800" b="1">
              <a:latin typeface="仿宋" panose="02010609060101010101" charset="-122"/>
              <a:ea typeface="仿宋" panose="02010609060101010101" charset="-122"/>
              <a:cs typeface="仿宋" panose="02010609060101010101" charset="-122"/>
            </a:endParaRPr>
          </a:p>
        </p:txBody>
      </p:sp>
      <p:sp>
        <p:nvSpPr>
          <p:cNvPr id="3" name="云形标注 2" title=""/>
          <p:cNvSpPr/>
          <p:nvPr>
            <p:custDataLst>
              <p:tags r:id="rId5"/>
            </p:custDataLst>
          </p:nvPr>
        </p:nvSpPr>
        <p:spPr>
          <a:xfrm>
            <a:off x="204470" y="8890"/>
            <a:ext cx="3333115" cy="1110615"/>
          </a:xfrm>
          <a:prstGeom prst="cloudCallout">
            <a:avLst/>
          </a:prstGeom>
          <a:solidFill>
            <a:schemeClr val="accent2">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a:solidFill>
                  <a:srgbClr val="FF0000"/>
                </a:solidFill>
              </a:rPr>
              <a:t>知识补充</a:t>
            </a:r>
            <a:endParaRPr lang="zh-CN" altLang="en-US" sz="2800">
              <a:solidFill>
                <a:srgbClr val="FF0000"/>
              </a:solidFill>
            </a:endParaRPr>
          </a:p>
        </p:txBody>
      </p:sp>
      <p:sp>
        <p:nvSpPr>
          <p:cNvPr id="8" name="文本框 7" title=""/>
          <p:cNvSpPr txBox="1"/>
          <p:nvPr>
            <p:custDataLst>
              <p:tags r:id="rId6"/>
            </p:custDataLst>
          </p:nvPr>
        </p:nvSpPr>
        <p:spPr>
          <a:xfrm>
            <a:off x="4368800" y="412750"/>
            <a:ext cx="4575810" cy="706755"/>
          </a:xfrm>
          <a:prstGeom prst="rect">
            <a:avLst/>
          </a:prstGeom>
          <a:noFill/>
        </p:spPr>
        <p:txBody>
          <a:bodyPr wrap="square" rtlCol="0">
            <a:spAutoFit/>
          </a:bodyPr>
          <a:lstStyle/>
          <a:p>
            <a:r>
              <a:rPr lang="en-US" altLang="zh-CN" sz="4000">
                <a:solidFill>
                  <a:srgbClr val="C00000"/>
                </a:solidFill>
                <a:latin typeface="微软雅黑" panose="020b0503020204020204" charset="-122"/>
                <a:ea typeface="微软雅黑" panose="020b0503020204020204" charset="-122"/>
                <a:cs typeface="微软雅黑" panose="020b0503020204020204" charset="-122"/>
                <a:sym typeface="+mn-ea"/>
              </a:rPr>
              <a:t>古人讳言“死”：</a:t>
            </a:r>
            <a:endParaRPr lang="en-US" altLang="zh-CN" sz="4000">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blinds(horizontal)">
                                      <p:cBhvr>
                                        <p:cTn id="12" dur="500"/>
                                        <p:tgtEl>
                                          <p:spTgt spid="2">
                                            <p:bg/>
                                          </p:spTgt>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linds(horizontal)">
                                      <p:cBhvr>
                                        <p:cTn id="17" dur="500"/>
                                        <p:tgtEl>
                                          <p:spTgt spid="2">
                                            <p:txEl>
                                              <p:pRg st="0" end="0"/>
                                            </p:txEl>
                                          </p:spTgt>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blinds(horizontal)">
                                      <p:cBhvr>
                                        <p:cTn id="22" dur="500"/>
                                        <p:tgtEl>
                                          <p:spTgt spid="2">
                                            <p:txEl>
                                              <p:pRg st="1" end="1"/>
                                            </p:txEl>
                                          </p:spTgt>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blinds(horizontal)">
                                      <p:cBhvr>
                                        <p:cTn id="27" dur="500"/>
                                        <p:tgtEl>
                                          <p:spTgt spid="2">
                                            <p:txEl>
                                              <p:pRg st="2" end="2"/>
                                            </p:txEl>
                                          </p:spTgt>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blinds(horizontal)">
                                      <p:cBhvr>
                                        <p:cTn id="32" dur="500"/>
                                        <p:tgtEl>
                                          <p:spTgt spid="2">
                                            <p:txEl>
                                              <p:pRg st="3" end="3"/>
                                            </p:txEl>
                                          </p:spTgt>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blinds(horizontal)">
                                      <p:cBhvr>
                                        <p:cTn id="37" dur="500"/>
                                        <p:tgtEl>
                                          <p:spTgt spid="2">
                                            <p:txEl>
                                              <p:pRg st="4" end="4"/>
                                            </p:txEl>
                                          </p:spTgt>
                                        </p:tgtEl>
                                      </p:cBhvr>
                                    </p:animEffect>
                                  </p:childTnLst>
                                </p:cTn>
                              </p:par>
                            </p:childTnLst>
                          </p:cTn>
                        </p:par>
                      </p:childTnLst>
                    </p:cTn>
                  </p:par>
                  <p:par>
                    <p:cTn id="38" fill="hold" nodeType="clickPar">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blinds(horizontal)">
                                      <p:cBhvr>
                                        <p:cTn id="42" dur="500"/>
                                        <p:tgtEl>
                                          <p:spTgt spid="2">
                                            <p:txEl>
                                              <p:pRg st="5" end="5"/>
                                            </p:txEl>
                                          </p:spTgt>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7" grpId="0"/>
      <p:bldP spid="8"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18"/>
          <a:stretch>
            <a:fillRect/>
          </a:stretch>
        </a:blipFill>
        <a:effectLst/>
      </p:bgPr>
    </p:bg>
    <p:spTree>
      <p:nvGrpSpPr>
        <p:cNvPr id="1" name=""/>
        <p:cNvGrpSpPr/>
        <p:nvPr>
          <p:custDataLst>
            <p:tags r:id="rId2"/>
          </p:custDataLst>
        </p:nvPr>
      </p:nvGrpSpPr>
      <p:grpSpPr>
        <a:xfrm>
          <a:off x="0" y="0"/>
          <a:ext cx="0" cy="0"/>
        </a:xfrm>
      </p:grpSpPr>
      <p:sp>
        <p:nvSpPr>
          <p:cNvPr id="3" name="文本框 2" title=""/>
          <p:cNvSpPr txBox="1"/>
          <p:nvPr>
            <p:custDataLst>
              <p:tags r:id="rId3"/>
            </p:custDataLst>
          </p:nvPr>
        </p:nvSpPr>
        <p:spPr>
          <a:xfrm>
            <a:off x="531495" y="615950"/>
            <a:ext cx="11129010" cy="2676525"/>
          </a:xfrm>
          <a:prstGeom prst="rect">
            <a:avLst/>
          </a:prstGeom>
          <a:noFill/>
        </p:spPr>
        <p:txBody>
          <a:bodyPr wrap="square" rtlCol="0">
            <a:spAutoFit/>
          </a:bodyPr>
          <a:lstStyle/>
          <a:p>
            <a:pPr indent="759460" fontAlgn="auto">
              <a:lnSpc>
                <a:spcPct val="200000"/>
              </a:lnSpc>
            </a:pPr>
            <a:r>
              <a:rPr lang="zh-CN" altLang="en-US" sz="2800" b="1" spc="190">
                <a:solidFill>
                  <a:srgbClr val="262626"/>
                </a:solidFill>
                <a:latin typeface="楷体" panose="02010609060101010101" charset="-122"/>
                <a:ea typeface="楷体" panose="02010609060101010101" charset="-122"/>
                <a:cs typeface="楷体" panose="02010609060101010101" charset="-122"/>
              </a:rPr>
              <a:t>既无伯叔，终</a:t>
            </a:r>
            <a:r>
              <a:rPr lang="zh-CN" altLang="en-US" sz="2800" b="1" spc="190">
                <a:solidFill>
                  <a:srgbClr val="FF0000"/>
                </a:solidFill>
                <a:latin typeface="楷体" panose="02010609060101010101" charset="-122"/>
                <a:ea typeface="楷体" panose="02010609060101010101" charset="-122"/>
                <a:cs typeface="楷体" panose="02010609060101010101" charset="-122"/>
              </a:rPr>
              <a:t>鲜</a:t>
            </a:r>
            <a:r>
              <a:rPr lang="zh-CN" altLang="en-US" sz="2800" b="1" spc="190">
                <a:solidFill>
                  <a:srgbClr val="262626"/>
                </a:solidFill>
                <a:latin typeface="楷体" panose="02010609060101010101" charset="-122"/>
                <a:ea typeface="楷体" panose="02010609060101010101" charset="-122"/>
                <a:cs typeface="楷体" panose="02010609060101010101" charset="-122"/>
              </a:rPr>
              <a:t>兄弟，门衰</a:t>
            </a:r>
            <a:r>
              <a:rPr lang="zh-CN" altLang="en-US" sz="2800" b="1" spc="190">
                <a:solidFill>
                  <a:srgbClr val="FF0000"/>
                </a:solidFill>
                <a:latin typeface="楷体" panose="02010609060101010101" charset="-122"/>
                <a:ea typeface="楷体" panose="02010609060101010101" charset="-122"/>
                <a:cs typeface="楷体" panose="02010609060101010101" charset="-122"/>
              </a:rPr>
              <a:t>祚</a:t>
            </a:r>
            <a:r>
              <a:rPr lang="zh-CN" altLang="en-US" sz="2800" b="1" spc="190">
                <a:solidFill>
                  <a:srgbClr val="262626"/>
                </a:solidFill>
                <a:latin typeface="楷体" panose="02010609060101010101" charset="-122"/>
                <a:ea typeface="楷体" panose="02010609060101010101" charset="-122"/>
                <a:cs typeface="楷体" panose="02010609060101010101" charset="-122"/>
              </a:rPr>
              <a:t>薄，晚有</a:t>
            </a:r>
            <a:r>
              <a:rPr lang="zh-CN" altLang="en-US" sz="2800" b="1" spc="190">
                <a:solidFill>
                  <a:srgbClr val="FF0000"/>
                </a:solidFill>
                <a:latin typeface="楷体" panose="02010609060101010101" charset="-122"/>
                <a:ea typeface="楷体" panose="02010609060101010101" charset="-122"/>
                <a:cs typeface="楷体" panose="02010609060101010101" charset="-122"/>
              </a:rPr>
              <a:t>儿息</a:t>
            </a:r>
            <a:r>
              <a:rPr lang="zh-CN" altLang="en-US" sz="2800" b="1" spc="190">
                <a:solidFill>
                  <a:srgbClr val="262626"/>
                </a:solidFill>
                <a:latin typeface="楷体" panose="02010609060101010101" charset="-122"/>
                <a:ea typeface="楷体" panose="02010609060101010101" charset="-122"/>
                <a:cs typeface="楷体" panose="02010609060101010101" charset="-122"/>
              </a:rPr>
              <a:t>。</a:t>
            </a:r>
            <a:r>
              <a:rPr lang="zh-CN" altLang="en-US" sz="2800" b="1" spc="190">
                <a:solidFill>
                  <a:srgbClr val="FF0000"/>
                </a:solidFill>
                <a:latin typeface="楷体" panose="02010609060101010101" charset="-122"/>
                <a:ea typeface="楷体" panose="02010609060101010101" charset="-122"/>
                <a:cs typeface="楷体" panose="02010609060101010101" charset="-122"/>
              </a:rPr>
              <a:t>外</a:t>
            </a:r>
            <a:r>
              <a:rPr lang="zh-CN" altLang="en-US" sz="2800" b="1" spc="190">
                <a:solidFill>
                  <a:srgbClr val="262626"/>
                </a:solidFill>
                <a:latin typeface="楷体" panose="02010609060101010101" charset="-122"/>
                <a:ea typeface="楷体" panose="02010609060101010101" charset="-122"/>
                <a:cs typeface="楷体" panose="02010609060101010101" charset="-122"/>
              </a:rPr>
              <a:t>无</a:t>
            </a:r>
            <a:r>
              <a:rPr lang="zh-CN" altLang="en-US" sz="2800" b="1" spc="190">
                <a:solidFill>
                  <a:schemeClr val="tx1"/>
                </a:solidFill>
                <a:highlight>
                  <a:srgbClr val="FFFF00"/>
                </a:highlight>
                <a:latin typeface="楷体" panose="02010609060101010101" charset="-122"/>
                <a:ea typeface="楷体" panose="02010609060101010101" charset="-122"/>
                <a:cs typeface="楷体" panose="02010609060101010101" charset="-122"/>
              </a:rPr>
              <a:t>期功强近</a:t>
            </a:r>
            <a:r>
              <a:rPr lang="zh-CN" altLang="en-US" sz="2800" b="1" spc="190">
                <a:solidFill>
                  <a:srgbClr val="262626"/>
                </a:solidFill>
                <a:latin typeface="楷体" panose="02010609060101010101" charset="-122"/>
                <a:ea typeface="楷体" panose="02010609060101010101" charset="-122"/>
                <a:cs typeface="楷体" panose="02010609060101010101" charset="-122"/>
              </a:rPr>
              <a:t>之亲，</a:t>
            </a:r>
            <a:r>
              <a:rPr lang="zh-CN" altLang="en-US" sz="2800" b="1" spc="190">
                <a:solidFill>
                  <a:srgbClr val="FF0000"/>
                </a:solidFill>
                <a:latin typeface="楷体" panose="02010609060101010101" charset="-122"/>
                <a:ea typeface="楷体" panose="02010609060101010101" charset="-122"/>
                <a:cs typeface="楷体" panose="02010609060101010101" charset="-122"/>
              </a:rPr>
              <a:t>内</a:t>
            </a:r>
            <a:r>
              <a:rPr lang="zh-CN" altLang="en-US" sz="2800" b="1" spc="190">
                <a:solidFill>
                  <a:srgbClr val="262626"/>
                </a:solidFill>
                <a:latin typeface="楷体" panose="02010609060101010101" charset="-122"/>
                <a:ea typeface="楷体" panose="02010609060101010101" charset="-122"/>
                <a:cs typeface="楷体" panose="02010609060101010101" charset="-122"/>
              </a:rPr>
              <a:t>无</a:t>
            </a:r>
            <a:r>
              <a:rPr lang="zh-CN" altLang="en-US" sz="2800" b="1" spc="190">
                <a:solidFill>
                  <a:srgbClr val="FF0000"/>
                </a:solidFill>
                <a:latin typeface="楷体" panose="02010609060101010101" charset="-122"/>
                <a:ea typeface="楷体" panose="02010609060101010101" charset="-122"/>
                <a:cs typeface="楷体" panose="02010609060101010101" charset="-122"/>
              </a:rPr>
              <a:t>应门五尺之僮</a:t>
            </a:r>
            <a:r>
              <a:rPr lang="zh-CN" altLang="en-US" sz="2800" b="1" spc="190">
                <a:solidFill>
                  <a:srgbClr val="262626"/>
                </a:solidFill>
                <a:latin typeface="楷体" panose="02010609060101010101" charset="-122"/>
                <a:ea typeface="楷体" panose="02010609060101010101" charset="-122"/>
                <a:cs typeface="楷体" panose="02010609060101010101" charset="-122"/>
              </a:rPr>
              <a:t>，</a:t>
            </a:r>
            <a:r>
              <a:rPr lang="zh-CN" altLang="en-US" sz="2800" b="1" spc="190">
                <a:solidFill>
                  <a:srgbClr val="FF0000"/>
                </a:solidFill>
                <a:latin typeface="楷体" panose="02010609060101010101" charset="-122"/>
                <a:ea typeface="楷体" panose="02010609060101010101" charset="-122"/>
                <a:cs typeface="楷体" panose="02010609060101010101" charset="-122"/>
              </a:rPr>
              <a:t>茕茕孑</a:t>
            </a:r>
            <a:r>
              <a:rPr lang="zh-CN" altLang="en-US" sz="2800" b="1" spc="190">
                <a:solidFill>
                  <a:srgbClr val="262626"/>
                </a:solidFill>
                <a:latin typeface="楷体" panose="02010609060101010101" charset="-122"/>
                <a:ea typeface="楷体" panose="02010609060101010101" charset="-122"/>
                <a:cs typeface="楷体" panose="02010609060101010101" charset="-122"/>
              </a:rPr>
              <a:t>立，形影相</a:t>
            </a:r>
            <a:r>
              <a:rPr lang="zh-CN" altLang="en-US" sz="2800" b="1" spc="190">
                <a:solidFill>
                  <a:srgbClr val="FF0000"/>
                </a:solidFill>
                <a:latin typeface="楷体" panose="02010609060101010101" charset="-122"/>
                <a:ea typeface="楷体" panose="02010609060101010101" charset="-122"/>
                <a:cs typeface="楷体" panose="02010609060101010101" charset="-122"/>
              </a:rPr>
              <a:t>吊</a:t>
            </a:r>
            <a:r>
              <a:rPr lang="zh-CN" altLang="en-US" sz="2800" b="1" spc="190">
                <a:solidFill>
                  <a:srgbClr val="262626"/>
                </a:solidFill>
                <a:latin typeface="楷体" panose="02010609060101010101" charset="-122"/>
                <a:ea typeface="楷体" panose="02010609060101010101" charset="-122"/>
                <a:cs typeface="楷体" panose="02010609060101010101" charset="-122"/>
              </a:rPr>
              <a:t>。而刘</a:t>
            </a:r>
            <a:r>
              <a:rPr lang="zh-CN" altLang="en-US" sz="2800" b="1" spc="190">
                <a:solidFill>
                  <a:srgbClr val="FF0000"/>
                </a:solidFill>
                <a:latin typeface="楷体" panose="02010609060101010101" charset="-122"/>
                <a:ea typeface="楷体" panose="02010609060101010101" charset="-122"/>
                <a:cs typeface="楷体" panose="02010609060101010101" charset="-122"/>
              </a:rPr>
              <a:t>夙婴</a:t>
            </a:r>
            <a:r>
              <a:rPr lang="zh-CN" altLang="en-US" sz="2800" b="1" spc="190">
                <a:solidFill>
                  <a:srgbClr val="262626"/>
                </a:solidFill>
                <a:latin typeface="楷体" panose="02010609060101010101" charset="-122"/>
                <a:ea typeface="楷体" panose="02010609060101010101" charset="-122"/>
                <a:cs typeface="楷体" panose="02010609060101010101" charset="-122"/>
              </a:rPr>
              <a:t>疾病，常在床</a:t>
            </a:r>
            <a:r>
              <a:rPr lang="zh-CN" altLang="en-US" sz="2800" b="1" spc="190">
                <a:solidFill>
                  <a:srgbClr val="FF0000"/>
                </a:solidFill>
                <a:latin typeface="楷体" panose="02010609060101010101" charset="-122"/>
                <a:ea typeface="楷体" panose="02010609060101010101" charset="-122"/>
                <a:cs typeface="楷体" panose="02010609060101010101" charset="-122"/>
              </a:rPr>
              <a:t>蓐</a:t>
            </a:r>
            <a:r>
              <a:rPr lang="zh-CN" altLang="en-US" sz="2800" b="1" spc="190">
                <a:solidFill>
                  <a:srgbClr val="262626"/>
                </a:solidFill>
                <a:latin typeface="楷体" panose="02010609060101010101" charset="-122"/>
                <a:ea typeface="楷体" panose="02010609060101010101" charset="-122"/>
                <a:cs typeface="楷体" panose="02010609060101010101" charset="-122"/>
              </a:rPr>
              <a:t>，臣侍汤药，未曾</a:t>
            </a:r>
            <a:r>
              <a:rPr lang="zh-CN" altLang="en-US" sz="2800" b="1" spc="190">
                <a:solidFill>
                  <a:srgbClr val="FF0000"/>
                </a:solidFill>
                <a:latin typeface="楷体" panose="02010609060101010101" charset="-122"/>
                <a:ea typeface="楷体" panose="02010609060101010101" charset="-122"/>
                <a:cs typeface="楷体" panose="02010609060101010101" charset="-122"/>
              </a:rPr>
              <a:t>废离</a:t>
            </a:r>
            <a:r>
              <a:rPr lang="zh-CN" altLang="en-US" sz="2800" b="1" spc="190">
                <a:solidFill>
                  <a:srgbClr val="262626"/>
                </a:solidFill>
                <a:latin typeface="楷体" panose="02010609060101010101" charset="-122"/>
                <a:ea typeface="楷体" panose="02010609060101010101" charset="-122"/>
                <a:cs typeface="楷体" panose="02010609060101010101" charset="-122"/>
              </a:rPr>
              <a:t>。</a:t>
            </a:r>
            <a:endParaRPr lang="zh-CN" altLang="en-US" sz="2800" b="1" spc="190">
              <a:solidFill>
                <a:srgbClr val="262626"/>
              </a:solidFill>
              <a:latin typeface="楷体" panose="02010609060101010101" charset="-122"/>
              <a:ea typeface="楷体" panose="02010609060101010101" charset="-122"/>
              <a:cs typeface="楷体" panose="02010609060101010101" charset="-122"/>
            </a:endParaRPr>
          </a:p>
        </p:txBody>
      </p:sp>
      <p:sp>
        <p:nvSpPr>
          <p:cNvPr id="6" name="圆角矩形 5" title=""/>
          <p:cNvSpPr/>
          <p:nvPr>
            <p:custDataLst>
              <p:tags r:id="rId4"/>
            </p:custDataLst>
          </p:nvPr>
        </p:nvSpPr>
        <p:spPr>
          <a:xfrm>
            <a:off x="1480185" y="594360"/>
            <a:ext cx="4144645" cy="485775"/>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少。这里是</a:t>
            </a:r>
            <a:r>
              <a:rPr lang="en-US" altLang="zh-CN" sz="2400">
                <a:solidFill>
                  <a:srgbClr val="FF0000"/>
                </a:solidFill>
                <a:latin typeface="楷体" panose="02010609060101010101" charset="-122"/>
                <a:ea typeface="楷体" panose="02010609060101010101" charset="-122"/>
              </a:rPr>
              <a:t>“</a:t>
            </a:r>
            <a:r>
              <a:rPr lang="zh-CN" altLang="en-US" sz="2400">
                <a:solidFill>
                  <a:srgbClr val="FF0000"/>
                </a:solidFill>
                <a:latin typeface="楷体" panose="02010609060101010101" charset="-122"/>
                <a:ea typeface="楷体" panose="02010609060101010101" charset="-122"/>
              </a:rPr>
              <a:t>没有</a:t>
            </a:r>
            <a:r>
              <a:rPr lang="en-US" altLang="zh-CN" sz="2400">
                <a:solidFill>
                  <a:srgbClr val="FF0000"/>
                </a:solidFill>
                <a:latin typeface="楷体" panose="02010609060101010101" charset="-122"/>
                <a:ea typeface="楷体" panose="02010609060101010101" charset="-122"/>
              </a:rPr>
              <a:t>”</a:t>
            </a:r>
            <a:r>
              <a:rPr lang="zh-CN" altLang="en-US" sz="2400">
                <a:solidFill>
                  <a:srgbClr val="FF0000"/>
                </a:solidFill>
                <a:latin typeface="楷体" panose="02010609060101010101" charset="-122"/>
                <a:ea typeface="楷体" panose="02010609060101010101" charset="-122"/>
              </a:rPr>
              <a:t>的意思。</a:t>
            </a:r>
            <a:endParaRPr lang="zh-CN" altLang="en-US" sz="2400">
              <a:solidFill>
                <a:srgbClr val="FF0000"/>
              </a:solidFill>
              <a:latin typeface="楷体" panose="02010609060101010101" charset="-122"/>
              <a:ea typeface="楷体" panose="02010609060101010101" charset="-122"/>
            </a:endParaRPr>
          </a:p>
        </p:txBody>
      </p:sp>
      <p:sp>
        <p:nvSpPr>
          <p:cNvPr id="7" name="圆角矩形 6" title=""/>
          <p:cNvSpPr/>
          <p:nvPr>
            <p:custDataLst>
              <p:tags r:id="rId5"/>
            </p:custDataLst>
          </p:nvPr>
        </p:nvSpPr>
        <p:spPr>
          <a:xfrm>
            <a:off x="5683885" y="602615"/>
            <a:ext cx="824865" cy="429260"/>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r"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福分</a:t>
            </a:r>
            <a:endParaRPr lang="zh-CN" altLang="en-US" sz="2400">
              <a:solidFill>
                <a:srgbClr val="FF0000"/>
              </a:solidFill>
              <a:latin typeface="楷体" panose="02010609060101010101" charset="-122"/>
              <a:ea typeface="楷体" panose="02010609060101010101" charset="-122"/>
            </a:endParaRPr>
          </a:p>
        </p:txBody>
      </p:sp>
      <p:sp>
        <p:nvSpPr>
          <p:cNvPr id="8" name="圆角矩形 7" title=""/>
          <p:cNvSpPr/>
          <p:nvPr>
            <p:custDataLst>
              <p:tags r:id="rId6"/>
            </p:custDataLst>
          </p:nvPr>
        </p:nvSpPr>
        <p:spPr>
          <a:xfrm>
            <a:off x="7438390" y="611505"/>
            <a:ext cx="902970" cy="429260"/>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r"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子嗣</a:t>
            </a:r>
            <a:endParaRPr lang="zh-CN" altLang="en-US" sz="2400">
              <a:solidFill>
                <a:srgbClr val="FF0000"/>
              </a:solidFill>
              <a:latin typeface="楷体" panose="02010609060101010101" charset="-122"/>
              <a:ea typeface="楷体" panose="02010609060101010101" charset="-122"/>
            </a:endParaRPr>
          </a:p>
        </p:txBody>
      </p:sp>
      <p:sp>
        <p:nvSpPr>
          <p:cNvPr id="9" name="圆角矩形 8" title=""/>
          <p:cNvSpPr/>
          <p:nvPr>
            <p:custDataLst>
              <p:tags r:id="rId7"/>
            </p:custDataLst>
          </p:nvPr>
        </p:nvSpPr>
        <p:spPr>
          <a:xfrm>
            <a:off x="8751570" y="585470"/>
            <a:ext cx="3061970" cy="447040"/>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名作状，在外；在内</a:t>
            </a:r>
            <a:endParaRPr lang="zh-CN" altLang="en-US" sz="2400">
              <a:solidFill>
                <a:srgbClr val="FF0000"/>
              </a:solidFill>
              <a:latin typeface="楷体" panose="02010609060101010101" charset="-122"/>
              <a:ea typeface="楷体" panose="02010609060101010101" charset="-122"/>
            </a:endParaRPr>
          </a:p>
        </p:txBody>
      </p:sp>
      <p:sp>
        <p:nvSpPr>
          <p:cNvPr id="12" name="圆角矩形 11" title=""/>
          <p:cNvSpPr/>
          <p:nvPr>
            <p:custDataLst>
              <p:tags r:id="rId8"/>
            </p:custDataLst>
          </p:nvPr>
        </p:nvSpPr>
        <p:spPr>
          <a:xfrm>
            <a:off x="1984375" y="1439545"/>
            <a:ext cx="2406015" cy="503555"/>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r"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守候和应接叩门</a:t>
            </a:r>
            <a:endParaRPr lang="zh-CN" altLang="en-US" sz="2400">
              <a:solidFill>
                <a:srgbClr val="FF0000"/>
              </a:solidFill>
              <a:latin typeface="楷体" panose="02010609060101010101" charset="-122"/>
              <a:ea typeface="楷体" panose="02010609060101010101" charset="-122"/>
            </a:endParaRPr>
          </a:p>
        </p:txBody>
      </p:sp>
      <p:sp>
        <p:nvSpPr>
          <p:cNvPr id="18" name="文本框 17" title=""/>
          <p:cNvSpPr txBox="1"/>
          <p:nvPr>
            <p:custDataLst>
              <p:tags r:id="rId9"/>
            </p:custDataLst>
          </p:nvPr>
        </p:nvSpPr>
        <p:spPr>
          <a:xfrm>
            <a:off x="90805" y="4181475"/>
            <a:ext cx="11696065" cy="2245360"/>
          </a:xfrm>
          <a:prstGeom prst="rect">
            <a:avLst/>
          </a:prstGeom>
          <a:noFill/>
        </p:spPr>
        <p:txBody>
          <a:bodyPr wrap="square" rtlCol="0">
            <a:spAutoFit/>
          </a:bodyPr>
          <a:lstStyle/>
          <a:p>
            <a:pPr indent="711200" fontAlgn="auto"/>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臣</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既没有伯叔，也没有兄弟，家门衰微而福分浅薄，很晚才有儿子。在外面没有什么近亲，在家里又没有照管门户的小童</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臣</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孤单无靠地独自生活</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只有自己的</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身体和影子互相安慰。而祖母刘氏早已疾病缠身，经常卧床不起，臣侍奉她服用汤药，从来没有停止</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侍奉</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而离开过她。</a:t>
            </a:r>
            <a:endParaRPr lang="zh-CN" altLang="en-US" sz="2800">
              <a:latin typeface="宋体" panose="02010600030101010101" pitchFamily="2" charset="-122"/>
              <a:ea typeface="宋体" panose="02010600030101010101" pitchFamily="2" charset="-122"/>
              <a:sym typeface="+mn-ea"/>
            </a:endParaRPr>
          </a:p>
          <a:p>
            <a:pPr indent="711200" fontAlgn="auto"/>
            <a:endParaRPr lang="zh-CN" altLang="en-US" sz="2800">
              <a:latin typeface="宋体" panose="02010600030101010101" pitchFamily="2" charset="-122"/>
              <a:ea typeface="宋体" panose="02010600030101010101" pitchFamily="2" charset="-122"/>
              <a:sym typeface="+mn-ea"/>
            </a:endParaRPr>
          </a:p>
        </p:txBody>
      </p:sp>
      <p:sp>
        <p:nvSpPr>
          <p:cNvPr id="2" name="圆角矩形 1" title=""/>
          <p:cNvSpPr/>
          <p:nvPr>
            <p:custDataLst>
              <p:tags r:id="rId10"/>
            </p:custDataLst>
          </p:nvPr>
        </p:nvSpPr>
        <p:spPr>
          <a:xfrm>
            <a:off x="2844800" y="2303145"/>
            <a:ext cx="2362200" cy="429260"/>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r"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指儿童、小孩子</a:t>
            </a:r>
            <a:endParaRPr lang="zh-CN" altLang="en-US" sz="2400">
              <a:solidFill>
                <a:srgbClr val="FF0000"/>
              </a:solidFill>
              <a:latin typeface="楷体" panose="02010609060101010101" charset="-122"/>
              <a:ea typeface="楷体" panose="02010609060101010101" charset="-122"/>
            </a:endParaRPr>
          </a:p>
        </p:txBody>
      </p:sp>
      <p:sp>
        <p:nvSpPr>
          <p:cNvPr id="5" name="圆角矩形 4" title=""/>
          <p:cNvSpPr/>
          <p:nvPr>
            <p:custDataLst>
              <p:tags r:id="rId11"/>
            </p:custDataLst>
          </p:nvPr>
        </p:nvSpPr>
        <p:spPr>
          <a:xfrm>
            <a:off x="4723130" y="1444625"/>
            <a:ext cx="1785620" cy="429260"/>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r"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孤单的样子</a:t>
            </a:r>
            <a:endParaRPr lang="zh-CN" altLang="en-US" sz="2400">
              <a:solidFill>
                <a:srgbClr val="FF0000"/>
              </a:solidFill>
              <a:latin typeface="楷体" panose="02010609060101010101" charset="-122"/>
              <a:ea typeface="楷体" panose="02010609060101010101" charset="-122"/>
            </a:endParaRPr>
          </a:p>
        </p:txBody>
      </p:sp>
      <p:sp>
        <p:nvSpPr>
          <p:cNvPr id="10" name="圆角矩形 9" title=""/>
          <p:cNvSpPr/>
          <p:nvPr>
            <p:custDataLst>
              <p:tags r:id="rId12"/>
            </p:custDataLst>
          </p:nvPr>
        </p:nvSpPr>
        <p:spPr>
          <a:xfrm>
            <a:off x="5624830" y="2286635"/>
            <a:ext cx="937895" cy="429260"/>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r"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孤单</a:t>
            </a:r>
            <a:endParaRPr lang="zh-CN" altLang="en-US" sz="2400">
              <a:solidFill>
                <a:srgbClr val="FF0000"/>
              </a:solidFill>
              <a:latin typeface="楷体" panose="02010609060101010101" charset="-122"/>
              <a:ea typeface="楷体" panose="02010609060101010101" charset="-122"/>
            </a:endParaRPr>
          </a:p>
        </p:txBody>
      </p:sp>
      <p:sp>
        <p:nvSpPr>
          <p:cNvPr id="11" name="圆角矩形 10" title=""/>
          <p:cNvSpPr/>
          <p:nvPr>
            <p:custDataLst>
              <p:tags r:id="rId13"/>
            </p:custDataLst>
          </p:nvPr>
        </p:nvSpPr>
        <p:spPr>
          <a:xfrm>
            <a:off x="7880985" y="1457325"/>
            <a:ext cx="870585" cy="429260"/>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r"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安慰</a:t>
            </a:r>
            <a:endParaRPr lang="zh-CN" altLang="en-US" sz="2400">
              <a:solidFill>
                <a:srgbClr val="FF0000"/>
              </a:solidFill>
              <a:latin typeface="楷体" panose="02010609060101010101" charset="-122"/>
              <a:ea typeface="楷体" panose="02010609060101010101" charset="-122"/>
            </a:endParaRPr>
          </a:p>
        </p:txBody>
      </p:sp>
      <p:sp>
        <p:nvSpPr>
          <p:cNvPr id="14" name="圆角矩形 13" title=""/>
          <p:cNvSpPr/>
          <p:nvPr>
            <p:custDataLst>
              <p:tags r:id="rId14"/>
            </p:custDataLst>
          </p:nvPr>
        </p:nvSpPr>
        <p:spPr>
          <a:xfrm>
            <a:off x="9404985" y="1444625"/>
            <a:ext cx="495935" cy="429260"/>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r"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早</a:t>
            </a:r>
            <a:endParaRPr lang="zh-CN" altLang="en-US" sz="2400">
              <a:solidFill>
                <a:srgbClr val="FF0000"/>
              </a:solidFill>
              <a:latin typeface="楷体" panose="02010609060101010101" charset="-122"/>
              <a:ea typeface="楷体" panose="02010609060101010101" charset="-122"/>
            </a:endParaRPr>
          </a:p>
        </p:txBody>
      </p:sp>
      <p:sp>
        <p:nvSpPr>
          <p:cNvPr id="19" name="圆角矩形 18" title=""/>
          <p:cNvSpPr/>
          <p:nvPr>
            <p:custDataLst>
              <p:tags r:id="rId15"/>
            </p:custDataLst>
          </p:nvPr>
        </p:nvSpPr>
        <p:spPr>
          <a:xfrm>
            <a:off x="10165715" y="1446530"/>
            <a:ext cx="870585" cy="429260"/>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r"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缠绕</a:t>
            </a:r>
            <a:endParaRPr lang="zh-CN" altLang="en-US" sz="2400">
              <a:solidFill>
                <a:srgbClr val="FF0000"/>
              </a:solidFill>
              <a:latin typeface="楷体" panose="02010609060101010101" charset="-122"/>
              <a:ea typeface="楷体" panose="02010609060101010101" charset="-122"/>
            </a:endParaRPr>
          </a:p>
        </p:txBody>
      </p:sp>
      <p:sp>
        <p:nvSpPr>
          <p:cNvPr id="20" name="圆角矩形 19" title=""/>
          <p:cNvSpPr/>
          <p:nvPr>
            <p:custDataLst>
              <p:tags r:id="rId16"/>
            </p:custDataLst>
          </p:nvPr>
        </p:nvSpPr>
        <p:spPr>
          <a:xfrm>
            <a:off x="1480185" y="3159125"/>
            <a:ext cx="1160780" cy="429260"/>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r"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草垫子</a:t>
            </a:r>
            <a:endParaRPr lang="zh-CN" altLang="en-US" sz="2400">
              <a:solidFill>
                <a:srgbClr val="FF0000"/>
              </a:solidFill>
              <a:latin typeface="楷体" panose="02010609060101010101" charset="-122"/>
              <a:ea typeface="楷体" panose="02010609060101010101" charset="-122"/>
            </a:endParaRPr>
          </a:p>
        </p:txBody>
      </p:sp>
      <p:sp>
        <p:nvSpPr>
          <p:cNvPr id="21" name="圆角矩形 20" title=""/>
          <p:cNvSpPr/>
          <p:nvPr>
            <p:custDataLst>
              <p:tags r:id="rId17"/>
            </p:custDataLst>
          </p:nvPr>
        </p:nvSpPr>
        <p:spPr>
          <a:xfrm>
            <a:off x="6167755" y="2831465"/>
            <a:ext cx="1955165" cy="858520"/>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r"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停止侍奉而离开</a:t>
            </a:r>
            <a:r>
              <a:rPr lang="en-US" altLang="zh-CN" sz="2400">
                <a:solidFill>
                  <a:srgbClr val="FF0000"/>
                </a:solidFill>
                <a:latin typeface="楷体" panose="02010609060101010101" charset="-122"/>
                <a:ea typeface="楷体" panose="02010609060101010101" charset="-122"/>
              </a:rPr>
              <a:t>(</a:t>
            </a:r>
            <a:r>
              <a:rPr lang="zh-CN" altLang="en-US" sz="2400">
                <a:solidFill>
                  <a:srgbClr val="FF0000"/>
                </a:solidFill>
                <a:latin typeface="楷体" panose="02010609060101010101" charset="-122"/>
                <a:ea typeface="楷体" panose="02010609060101010101" charset="-122"/>
              </a:rPr>
              <a:t>祖母</a:t>
            </a:r>
            <a:r>
              <a:rPr lang="en-US" altLang="zh-CN" sz="2400">
                <a:solidFill>
                  <a:srgbClr val="FF0000"/>
                </a:solidFill>
                <a:latin typeface="楷体" panose="02010609060101010101" charset="-122"/>
                <a:ea typeface="楷体" panose="02010609060101010101" charset="-122"/>
              </a:rPr>
              <a:t>)</a:t>
            </a:r>
            <a:endParaRPr lang="zh-CN" altLang="en-US" sz="2400">
              <a:solidFill>
                <a:srgbClr val="FF0000"/>
              </a:solidFill>
              <a:latin typeface="楷体" panose="02010609060101010101" charset="-122"/>
              <a:ea typeface="楷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nodeType="clickPar">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childTnLst>
                    </p:cTn>
                  </p:par>
                  <p:par>
                    <p:cTn id="27" fill="hold" nodeType="clickPar">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p:tgtEl>
                                          <p:spTgt spid="12"/>
                                        </p:tgtEl>
                                        <p:attrNameLst>
                                          <p:attrName>ppt_y</p:attrName>
                                        </p:attrNameLst>
                                      </p:cBhvr>
                                      <p:tavLst>
                                        <p:tav tm="0">
                                          <p:val>
                                            <p:strVal val="#ppt_y+#ppt_h*1.125000"/>
                                          </p:val>
                                        </p:tav>
                                        <p:tav tm="100000">
                                          <p:val>
                                            <p:strVal val="#ppt_y"/>
                                          </p:val>
                                        </p:tav>
                                      </p:tavLst>
                                    </p:anim>
                                    <p:animEffect transition="in" filter="wipe(up)">
                                      <p:cBhvr>
                                        <p:cTn id="32" dur="500"/>
                                        <p:tgtEl>
                                          <p:spTgt spid="12"/>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p:tgtEl>
                                          <p:spTgt spid="2"/>
                                        </p:tgtEl>
                                        <p:attrNameLst>
                                          <p:attrName>ppt_y</p:attrName>
                                        </p:attrNameLst>
                                      </p:cBhvr>
                                      <p:tavLst>
                                        <p:tav tm="0">
                                          <p:val>
                                            <p:strVal val="#ppt_y+#ppt_h*1.125000"/>
                                          </p:val>
                                        </p:tav>
                                        <p:tav tm="100000">
                                          <p:val>
                                            <p:strVal val="#ppt_y"/>
                                          </p:val>
                                        </p:tav>
                                      </p:tavLst>
                                    </p:anim>
                                    <p:animEffect transition="in" filter="wipe(up)">
                                      <p:cBhvr>
                                        <p:cTn id="38" dur="500"/>
                                        <p:tgtEl>
                                          <p:spTgt spid="2"/>
                                        </p:tgtEl>
                                      </p:cBhvr>
                                    </p:animEffect>
                                  </p:childTnLst>
                                </p:cTn>
                              </p:par>
                            </p:childTnLst>
                          </p:cTn>
                        </p:par>
                      </p:childTnLst>
                    </p:cTn>
                  </p:par>
                  <p:par>
                    <p:cTn id="39" fill="hold" nodeType="clickPar">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p:tgtEl>
                                          <p:spTgt spid="5"/>
                                        </p:tgtEl>
                                        <p:attrNameLst>
                                          <p:attrName>ppt_y</p:attrName>
                                        </p:attrNameLst>
                                      </p:cBhvr>
                                      <p:tavLst>
                                        <p:tav tm="0">
                                          <p:val>
                                            <p:strVal val="#ppt_y+#ppt_h*1.125000"/>
                                          </p:val>
                                        </p:tav>
                                        <p:tav tm="100000">
                                          <p:val>
                                            <p:strVal val="#ppt_y"/>
                                          </p:val>
                                        </p:tav>
                                      </p:tavLst>
                                    </p:anim>
                                    <p:animEffect transition="in" filter="wipe(up)">
                                      <p:cBhvr>
                                        <p:cTn id="44" dur="500"/>
                                        <p:tgtEl>
                                          <p:spTgt spid="5"/>
                                        </p:tgtEl>
                                      </p:cBhvr>
                                    </p:animEffect>
                                  </p:childTnLst>
                                </p:cTn>
                              </p:par>
                            </p:childTnLst>
                          </p:cTn>
                        </p:par>
                      </p:childTnLst>
                    </p:cTn>
                  </p:par>
                  <p:par>
                    <p:cTn id="45" fill="hold" nodeType="clickPar">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p:tgtEl>
                                          <p:spTgt spid="10"/>
                                        </p:tgtEl>
                                        <p:attrNameLst>
                                          <p:attrName>ppt_y</p:attrName>
                                        </p:attrNameLst>
                                      </p:cBhvr>
                                      <p:tavLst>
                                        <p:tav tm="0">
                                          <p:val>
                                            <p:strVal val="#ppt_y+#ppt_h*1.125000"/>
                                          </p:val>
                                        </p:tav>
                                        <p:tav tm="100000">
                                          <p:val>
                                            <p:strVal val="#ppt_y"/>
                                          </p:val>
                                        </p:tav>
                                      </p:tavLst>
                                    </p:anim>
                                    <p:animEffect transition="in" filter="wipe(up)">
                                      <p:cBhvr>
                                        <p:cTn id="50" dur="500"/>
                                        <p:tgtEl>
                                          <p:spTgt spid="10"/>
                                        </p:tgtEl>
                                      </p:cBhvr>
                                    </p:animEffect>
                                  </p:childTnLst>
                                </p:cTn>
                              </p:par>
                            </p:childTnLst>
                          </p:cTn>
                        </p:par>
                      </p:childTnLst>
                    </p:cTn>
                  </p:par>
                  <p:par>
                    <p:cTn id="51" fill="hold" nodeType="clickPar">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p:tgtEl>
                                          <p:spTgt spid="11"/>
                                        </p:tgtEl>
                                        <p:attrNameLst>
                                          <p:attrName>ppt_y</p:attrName>
                                        </p:attrNameLst>
                                      </p:cBhvr>
                                      <p:tavLst>
                                        <p:tav tm="0">
                                          <p:val>
                                            <p:strVal val="#ppt_y+#ppt_h*1.125000"/>
                                          </p:val>
                                        </p:tav>
                                        <p:tav tm="100000">
                                          <p:val>
                                            <p:strVal val="#ppt_y"/>
                                          </p:val>
                                        </p:tav>
                                      </p:tavLst>
                                    </p:anim>
                                    <p:animEffect transition="in" filter="wipe(up)">
                                      <p:cBhvr>
                                        <p:cTn id="56" dur="500"/>
                                        <p:tgtEl>
                                          <p:spTgt spid="11"/>
                                        </p:tgtEl>
                                      </p:cBhvr>
                                    </p:animEffect>
                                  </p:childTnLst>
                                </p:cTn>
                              </p:par>
                            </p:childTnLst>
                          </p:cTn>
                        </p:par>
                      </p:childTnLst>
                    </p:cTn>
                  </p:par>
                  <p:par>
                    <p:cTn id="57" fill="hold" nodeType="clickPar">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p:tgtEl>
                                          <p:spTgt spid="14"/>
                                        </p:tgtEl>
                                        <p:attrNameLst>
                                          <p:attrName>ppt_y</p:attrName>
                                        </p:attrNameLst>
                                      </p:cBhvr>
                                      <p:tavLst>
                                        <p:tav tm="0">
                                          <p:val>
                                            <p:strVal val="#ppt_y+#ppt_h*1.125000"/>
                                          </p:val>
                                        </p:tav>
                                        <p:tav tm="100000">
                                          <p:val>
                                            <p:strVal val="#ppt_y"/>
                                          </p:val>
                                        </p:tav>
                                      </p:tavLst>
                                    </p:anim>
                                    <p:animEffect transition="in" filter="wipe(up)">
                                      <p:cBhvr>
                                        <p:cTn id="62" dur="500"/>
                                        <p:tgtEl>
                                          <p:spTgt spid="14"/>
                                        </p:tgtEl>
                                      </p:cBhvr>
                                    </p:animEffect>
                                  </p:childTnLst>
                                </p:cTn>
                              </p:par>
                            </p:childTnLst>
                          </p:cTn>
                        </p:par>
                      </p:childTnLst>
                    </p:cTn>
                  </p:par>
                  <p:par>
                    <p:cTn id="63" fill="hold" nodeType="clickPar">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p:tgtEl>
                                          <p:spTgt spid="19"/>
                                        </p:tgtEl>
                                        <p:attrNameLst>
                                          <p:attrName>ppt_y</p:attrName>
                                        </p:attrNameLst>
                                      </p:cBhvr>
                                      <p:tavLst>
                                        <p:tav tm="0">
                                          <p:val>
                                            <p:strVal val="#ppt_y+#ppt_h*1.125000"/>
                                          </p:val>
                                        </p:tav>
                                        <p:tav tm="100000">
                                          <p:val>
                                            <p:strVal val="#ppt_y"/>
                                          </p:val>
                                        </p:tav>
                                      </p:tavLst>
                                    </p:anim>
                                    <p:animEffect transition="in" filter="wipe(up)">
                                      <p:cBhvr>
                                        <p:cTn id="68" dur="500"/>
                                        <p:tgtEl>
                                          <p:spTgt spid="19"/>
                                        </p:tgtEl>
                                      </p:cBhvr>
                                    </p:animEffect>
                                  </p:childTnLst>
                                </p:cTn>
                              </p:par>
                            </p:childTnLst>
                          </p:cTn>
                        </p:par>
                      </p:childTnLst>
                    </p:cTn>
                  </p:par>
                  <p:par>
                    <p:cTn id="69" fill="hold" nodeType="clickPar">
                      <p:stCondLst>
                        <p:cond delay="indefinite"/>
                      </p:stCondLst>
                      <p:childTnLst>
                        <p:par>
                          <p:cTn id="70" fill="hold">
                            <p:stCondLst>
                              <p:cond delay="0"/>
                            </p:stCondLst>
                            <p:childTnLst>
                              <p:par>
                                <p:cTn id="71" presetID="12" presetClass="entr" presetSubtype="4"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p:tgtEl>
                                          <p:spTgt spid="20"/>
                                        </p:tgtEl>
                                        <p:attrNameLst>
                                          <p:attrName>ppt_y</p:attrName>
                                        </p:attrNameLst>
                                      </p:cBhvr>
                                      <p:tavLst>
                                        <p:tav tm="0">
                                          <p:val>
                                            <p:strVal val="#ppt_y+#ppt_h*1.125000"/>
                                          </p:val>
                                        </p:tav>
                                        <p:tav tm="100000">
                                          <p:val>
                                            <p:strVal val="#ppt_y"/>
                                          </p:val>
                                        </p:tav>
                                      </p:tavLst>
                                    </p:anim>
                                    <p:animEffect transition="in" filter="wipe(up)">
                                      <p:cBhvr>
                                        <p:cTn id="74" dur="500"/>
                                        <p:tgtEl>
                                          <p:spTgt spid="20"/>
                                        </p:tgtEl>
                                      </p:cBhvr>
                                    </p:animEffect>
                                  </p:childTnLst>
                                </p:cTn>
                              </p:par>
                            </p:childTnLst>
                          </p:cTn>
                        </p:par>
                      </p:childTnLst>
                    </p:cTn>
                  </p:par>
                  <p:par>
                    <p:cTn id="75" fill="hold" nodeType="clickPar">
                      <p:stCondLst>
                        <p:cond delay="indefinite"/>
                      </p:stCondLst>
                      <p:childTnLst>
                        <p:par>
                          <p:cTn id="76" fill="hold">
                            <p:stCondLst>
                              <p:cond delay="0"/>
                            </p:stCondLst>
                            <p:childTnLst>
                              <p:par>
                                <p:cTn id="77" presetID="12" presetClass="entr" presetSubtype="4"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p:tgtEl>
                                          <p:spTgt spid="21"/>
                                        </p:tgtEl>
                                        <p:attrNameLst>
                                          <p:attrName>ppt_y</p:attrName>
                                        </p:attrNameLst>
                                      </p:cBhvr>
                                      <p:tavLst>
                                        <p:tav tm="0">
                                          <p:val>
                                            <p:strVal val="#ppt_y+#ppt_h*1.125000"/>
                                          </p:val>
                                        </p:tav>
                                        <p:tav tm="100000">
                                          <p:val>
                                            <p:strVal val="#ppt_y"/>
                                          </p:val>
                                        </p:tav>
                                      </p:tavLst>
                                    </p:anim>
                                    <p:animEffect transition="in" filter="wipe(up)">
                                      <p:cBhvr>
                                        <p:cTn id="80" dur="500"/>
                                        <p:tgtEl>
                                          <p:spTgt spid="21"/>
                                        </p:tgtEl>
                                      </p:cBhvr>
                                    </p:animEffect>
                                  </p:childTnLst>
                                </p:cTn>
                              </p:par>
                            </p:childTnLst>
                          </p:cTn>
                        </p:par>
                      </p:childTnLst>
                    </p:cTn>
                  </p:par>
                  <p:par>
                    <p:cTn id="81" fill="hold" nodeType="clickPar">
                      <p:stCondLst>
                        <p:cond delay="indefinite"/>
                      </p:stCondLst>
                      <p:childTnLst>
                        <p:par>
                          <p:cTn id="82" fill="hold">
                            <p:stCondLst>
                              <p:cond delay="0"/>
                            </p:stCondLst>
                            <p:childTnLst>
                              <p:par>
                                <p:cTn id="83" presetID="1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p:tgtEl>
                                          <p:spTgt spid="18"/>
                                        </p:tgtEl>
                                        <p:attrNameLst>
                                          <p:attrName>ppt_y</p:attrName>
                                        </p:attrNameLst>
                                      </p:cBhvr>
                                      <p:tavLst>
                                        <p:tav tm="0">
                                          <p:val>
                                            <p:strVal val="#ppt_y+#ppt_h*1.125000"/>
                                          </p:val>
                                        </p:tav>
                                        <p:tav tm="100000">
                                          <p:val>
                                            <p:strVal val="#ppt_y"/>
                                          </p:val>
                                        </p:tav>
                                      </p:tavLst>
                                    </p:anim>
                                    <p:animEffect transition="in" filter="wipe(up)">
                                      <p:cBhvr>
                                        <p:cTn id="8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P spid="18" grpId="0"/>
      <p:bldP spid="2" grpId="0" animBg="1"/>
      <p:bldP spid="5" grpId="0" animBg="1"/>
      <p:bldP spid="10" grpId="0" animBg="1"/>
      <p:bldP spid="11" grpId="0" animBg="1"/>
      <p:bldP spid="14" grpId="0" animBg="1"/>
      <p:bldP spid="19" grpId="0" animBg="1"/>
      <p:bldP spid="20" grpId="0" animBg="1"/>
      <p:bldP spid="21" grpId="0" animBg="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5"/>
          <a:stretch>
            <a:fillRect/>
          </a:stretch>
        </a:blipFill>
        <a:effectLst/>
      </p:bgPr>
    </p:bg>
    <p:spTree>
      <p:nvGrpSpPr>
        <p:cNvPr id="1" name=""/>
        <p:cNvGrpSpPr/>
        <p:nvPr>
          <p:custDataLst>
            <p:tags r:id="rId2"/>
          </p:custDataLst>
        </p:nvPr>
      </p:nvGrpSpPr>
      <p:grpSpPr>
        <a:xfrm>
          <a:off x="0" y="0"/>
          <a:ext cx="0" cy="0"/>
        </a:xfrm>
      </p:grpSpPr>
      <p:sp>
        <p:nvSpPr>
          <p:cNvPr id="3" name="云形标注 2" title=""/>
          <p:cNvSpPr/>
          <p:nvPr>
            <p:custDataLst>
              <p:tags r:id="rId3"/>
            </p:custDataLst>
          </p:nvPr>
        </p:nvSpPr>
        <p:spPr>
          <a:xfrm>
            <a:off x="204470" y="8890"/>
            <a:ext cx="3333115" cy="1110615"/>
          </a:xfrm>
          <a:prstGeom prst="cloudCallout">
            <a:avLst/>
          </a:prstGeom>
          <a:solidFill>
            <a:schemeClr val="accent2">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a:solidFill>
                  <a:srgbClr val="FF0000"/>
                </a:solidFill>
              </a:rPr>
              <a:t>知识补充</a:t>
            </a:r>
            <a:endParaRPr lang="zh-CN" altLang="en-US" sz="2800">
              <a:solidFill>
                <a:srgbClr val="FF0000"/>
              </a:solidFill>
            </a:endParaRPr>
          </a:p>
        </p:txBody>
      </p:sp>
      <p:sp>
        <p:nvSpPr>
          <p:cNvPr id="6" name="TextBox 5" title=""/>
          <p:cNvSpPr txBox="1"/>
          <p:nvPr>
            <p:custDataLst>
              <p:tags r:id="rId4"/>
            </p:custDataLst>
          </p:nvPr>
        </p:nvSpPr>
        <p:spPr>
          <a:xfrm>
            <a:off x="507365" y="1041400"/>
            <a:ext cx="10861040" cy="5666740"/>
          </a:xfrm>
          <a:prstGeom prst="rect">
            <a:avLst/>
          </a:prstGeom>
          <a:noFill/>
        </p:spPr>
        <p:txBody>
          <a:bodyPr wrap="square" rtlCol="0">
            <a:noAutofit/>
          </a:bodyPr>
          <a:lstStyle/>
          <a:p>
            <a:pPr>
              <a:lnSpc>
                <a:spcPct val="150000"/>
              </a:lnSpc>
            </a:pPr>
            <a:r>
              <a:rPr lang="zh-CN" altLang="en-US" sz="3200" b="1" u="sng">
                <a:latin typeface="黑体" panose="02010609060101010101" charset="-122"/>
                <a:ea typeface="黑体" panose="02010609060101010101" charset="-122"/>
              </a:rPr>
              <a:t>外无期功强近之亲</a:t>
            </a:r>
            <a:endParaRPr lang="zh-CN" altLang="en-US" sz="3200" b="1" u="sng">
              <a:latin typeface="黑体" panose="02010609060101010101" charset="-122"/>
              <a:ea typeface="黑体" panose="02010609060101010101" charset="-122"/>
            </a:endParaRPr>
          </a:p>
          <a:p>
            <a:pPr>
              <a:lnSpc>
                <a:spcPct val="150000"/>
              </a:lnSpc>
            </a:pPr>
            <a:r>
              <a:rPr lang="zh-CN" altLang="en-US" sz="2800">
                <a:solidFill>
                  <a:srgbClr val="FF0000"/>
                </a:solidFill>
                <a:latin typeface="黑体" panose="02010609060101010101" charset="-122"/>
                <a:ea typeface="黑体" panose="02010609060101010101" charset="-122"/>
              </a:rPr>
              <a:t>期功</a:t>
            </a:r>
            <a:r>
              <a:rPr lang="zh-CN" altLang="en-US" sz="2800">
                <a:latin typeface="黑体" panose="02010609060101010101" charset="-122"/>
                <a:ea typeface="黑体" panose="02010609060101010101" charset="-122"/>
              </a:rPr>
              <a:t>，古代丧服的名称。古代以亲属关系的远近定制服丧的轻重</a:t>
            </a:r>
            <a:r>
              <a:rPr lang="zh-CN" altLang="en-US" sz="2800" smtClean="0">
                <a:latin typeface="黑体" panose="02010609060101010101" charset="-122"/>
                <a:ea typeface="黑体" panose="02010609060101010101" charset="-122"/>
              </a:rPr>
              <a:t>。</a:t>
            </a:r>
            <a:r>
              <a:rPr lang="zh-CN" altLang="en-US" sz="2800" smtClean="0">
                <a:latin typeface="黑体" panose="02010609060101010101" charset="-122"/>
                <a:ea typeface="黑体" panose="02010609060101010101" charset="-122"/>
                <a:sym typeface="+mn-ea"/>
              </a:rPr>
              <a:t>“期功”</a:t>
            </a:r>
            <a:r>
              <a:rPr lang="zh-CN" altLang="en-US" sz="2800">
                <a:latin typeface="黑体" panose="02010609060101010101" charset="-122"/>
                <a:ea typeface="黑体" panose="02010609060101010101" charset="-122"/>
                <a:sym typeface="+mn-ea"/>
              </a:rPr>
              <a:t>亦用以指五服之内（关系较近）的宗亲。</a:t>
            </a:r>
            <a:endParaRPr lang="zh-CN" altLang="en-US" sz="2800">
              <a:latin typeface="黑体" panose="02010609060101010101" charset="-122"/>
              <a:ea typeface="黑体" panose="02010609060101010101" charset="-122"/>
            </a:endParaRPr>
          </a:p>
          <a:p>
            <a:pPr>
              <a:lnSpc>
                <a:spcPct val="150000"/>
              </a:lnSpc>
            </a:pPr>
            <a:r>
              <a:rPr lang="zh-CN" altLang="en-US" sz="2800" smtClean="0">
                <a:solidFill>
                  <a:srgbClr val="FF0000"/>
                </a:solidFill>
                <a:latin typeface="黑体" panose="02010609060101010101" charset="-122"/>
                <a:ea typeface="黑体" panose="02010609060101010101" charset="-122"/>
              </a:rPr>
              <a:t>期</a:t>
            </a:r>
            <a:r>
              <a:rPr lang="zh-CN" altLang="en-US" sz="2800">
                <a:latin typeface="黑体" panose="02010609060101010101" charset="-122"/>
                <a:ea typeface="黑体" panose="02010609060101010101" charset="-122"/>
              </a:rPr>
              <a:t>，穿一年孝服的人。</a:t>
            </a:r>
            <a:endParaRPr lang="zh-CN" altLang="en-US" sz="2800">
              <a:latin typeface="黑体" panose="02010609060101010101" charset="-122"/>
              <a:ea typeface="黑体" panose="02010609060101010101" charset="-122"/>
            </a:endParaRPr>
          </a:p>
          <a:p>
            <a:pPr>
              <a:lnSpc>
                <a:spcPct val="150000"/>
              </a:lnSpc>
            </a:pPr>
            <a:r>
              <a:rPr lang="zh-CN" altLang="en-US" sz="2800">
                <a:solidFill>
                  <a:srgbClr val="FF0000"/>
                </a:solidFill>
                <a:latin typeface="黑体" panose="02010609060101010101" charset="-122"/>
                <a:ea typeface="黑体" panose="02010609060101010101" charset="-122"/>
              </a:rPr>
              <a:t>功</a:t>
            </a:r>
            <a:r>
              <a:rPr lang="zh-CN" altLang="en-US" sz="2800">
                <a:latin typeface="黑体" panose="02010609060101010101" charset="-122"/>
                <a:ea typeface="黑体" panose="02010609060101010101" charset="-122"/>
              </a:rPr>
              <a:t>，按关系亲疏又分大功和小功</a:t>
            </a:r>
            <a:r>
              <a:rPr lang="zh-CN" altLang="en-US" sz="2800" smtClean="0">
                <a:latin typeface="黑体" panose="02010609060101010101" charset="-122"/>
                <a:ea typeface="黑体" panose="02010609060101010101" charset="-122"/>
              </a:rPr>
              <a:t>。</a:t>
            </a:r>
            <a:endParaRPr lang="en-US" altLang="zh-CN" sz="2800" smtClean="0">
              <a:latin typeface="黑体" panose="02010609060101010101" charset="-122"/>
              <a:ea typeface="黑体" panose="02010609060101010101" charset="-122"/>
            </a:endParaRPr>
          </a:p>
          <a:p>
            <a:pPr>
              <a:lnSpc>
                <a:spcPct val="150000"/>
              </a:lnSpc>
            </a:pPr>
            <a:r>
              <a:rPr lang="zh-CN" altLang="en-US" sz="2800" smtClean="0">
                <a:latin typeface="黑体" panose="02010609060101010101" charset="-122"/>
                <a:ea typeface="黑体" panose="02010609060101010101" charset="-122"/>
              </a:rPr>
              <a:t>（大功</a:t>
            </a:r>
            <a:r>
              <a:rPr lang="zh-CN" altLang="en-US" sz="2800">
                <a:latin typeface="黑体" panose="02010609060101010101" charset="-122"/>
                <a:ea typeface="黑体" panose="02010609060101010101" charset="-122"/>
              </a:rPr>
              <a:t>，服丧九个月的亲族；小功，服丧五个月的亲族</a:t>
            </a:r>
            <a:r>
              <a:rPr lang="zh-CN" altLang="en-US" sz="2800" smtClean="0">
                <a:latin typeface="黑体" panose="02010609060101010101" charset="-122"/>
                <a:ea typeface="黑体" panose="02010609060101010101" charset="-122"/>
              </a:rPr>
              <a:t>。）</a:t>
            </a:r>
            <a:endParaRPr lang="zh-CN" altLang="en-US" sz="2800" smtClean="0">
              <a:latin typeface="黑体" panose="02010609060101010101" charset="-122"/>
              <a:ea typeface="黑体" panose="02010609060101010101" charset="-122"/>
            </a:endParaRPr>
          </a:p>
          <a:p>
            <a:pPr>
              <a:lnSpc>
                <a:spcPct val="150000"/>
              </a:lnSpc>
            </a:pPr>
            <a:r>
              <a:rPr lang="zh-CN" altLang="en-US" sz="2400" smtClean="0">
                <a:solidFill>
                  <a:srgbClr val="FF0000"/>
                </a:solidFill>
                <a:latin typeface="黑体" panose="02010609060101010101" charset="-122"/>
                <a:ea typeface="黑体" panose="02010609060101010101" charset="-122"/>
              </a:rPr>
              <a:t>丁忧</a:t>
            </a:r>
            <a:r>
              <a:rPr lang="zh-CN" altLang="en-US" sz="2400" smtClean="0">
                <a:solidFill>
                  <a:schemeClr val="tx1"/>
                </a:solidFill>
                <a:latin typeface="黑体" panose="02010609060101010101" charset="-122"/>
                <a:ea typeface="黑体" panose="02010609060101010101" charset="-122"/>
              </a:rPr>
              <a:t>也称</a:t>
            </a:r>
            <a:r>
              <a:rPr lang="en-US" altLang="zh-CN" sz="2400" smtClean="0">
                <a:solidFill>
                  <a:srgbClr val="FF0000"/>
                </a:solidFill>
                <a:latin typeface="黑体" panose="02010609060101010101" charset="-122"/>
                <a:ea typeface="黑体" panose="02010609060101010101" charset="-122"/>
              </a:rPr>
              <a:t>“</a:t>
            </a:r>
            <a:r>
              <a:rPr lang="zh-CN" altLang="en-US" sz="2400" smtClean="0">
                <a:solidFill>
                  <a:srgbClr val="FF0000"/>
                </a:solidFill>
                <a:latin typeface="黑体" panose="02010609060101010101" charset="-122"/>
                <a:ea typeface="黑体" panose="02010609060101010101" charset="-122"/>
              </a:rPr>
              <a:t>丁艰</a:t>
            </a:r>
            <a:r>
              <a:rPr lang="en-US" altLang="zh-CN" sz="2400" smtClean="0">
                <a:solidFill>
                  <a:srgbClr val="FF0000"/>
                </a:solidFill>
                <a:latin typeface="黑体" panose="02010609060101010101" charset="-122"/>
                <a:ea typeface="黑体" panose="02010609060101010101" charset="-122"/>
              </a:rPr>
              <a:t>”</a:t>
            </a:r>
            <a:r>
              <a:rPr lang="zh-CN" altLang="en-US" sz="2400" smtClean="0">
                <a:latin typeface="黑体" panose="02010609060101010101" charset="-122"/>
                <a:ea typeface="黑体" panose="02010609060101010101" charset="-122"/>
              </a:rPr>
              <a:t>，朝廷官员在位期间，如若父母去世，则无论此人担任何官何职，从得知丧事的那一天起，必须辞官回到祖籍，为父母守制二十七个月。</a:t>
            </a:r>
            <a:endParaRPr lang="zh-CN" altLang="en-US" sz="2400" smtClean="0">
              <a:latin typeface="黑体" panose="02010609060101010101" charset="-122"/>
              <a:ea typeface="黑体" panose="02010609060101010101" charset="-122"/>
            </a:endParaRPr>
          </a:p>
          <a:p>
            <a:pPr>
              <a:lnSpc>
                <a:spcPct val="150000"/>
              </a:lnSpc>
            </a:pPr>
            <a:endParaRPr lang="zh-CN" altLang="en-US" sz="2400" smtClean="0">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6">
                                            <p:txEl>
                                              <p:pRg st="1" end="1"/>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12" dur="500"/>
                                        <p:tgtEl>
                                          <p:spTgt spid="6">
                                            <p:txEl>
                                              <p:pRg st="2" end="2"/>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additive="base">
                                        <p:cTn id="15" dur="500"/>
                                        <p:tgtEl>
                                          <p:spTgt spid="6">
                                            <p:txEl>
                                              <p:pRg st="3" end="3"/>
                                            </p:txEl>
                                          </p:spTgt>
                                        </p:tgtEl>
                                        <p:attrNameLst>
                                          <p:attrName>ppt_y</p:attrName>
                                        </p:attrNameLst>
                                      </p:cBhvr>
                                      <p:tavLst>
                                        <p:tav tm="0">
                                          <p:val>
                                            <p:strVal val="#ppt_y+#ppt_h*1.125000"/>
                                          </p:val>
                                        </p:tav>
                                        <p:tav tm="100000">
                                          <p:val>
                                            <p:strVal val="#ppt_y"/>
                                          </p:val>
                                        </p:tav>
                                      </p:tavLst>
                                    </p:anim>
                                    <p:animEffect transition="in" filter="wipe(up)">
                                      <p:cBhvr>
                                        <p:cTn id="16" dur="500"/>
                                        <p:tgtEl>
                                          <p:spTgt spid="6">
                                            <p:txEl>
                                              <p:pRg st="3" end="3"/>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p:tgtEl>
                                          <p:spTgt spid="6">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5"/>
          <a:stretch>
            <a:fillRect/>
          </a:stretch>
        </a:blipFill>
        <a:effectLst/>
      </p:bgPr>
    </p:bg>
    <p:spTree>
      <p:nvGrpSpPr>
        <p:cNvPr id="1" name=""/>
        <p:cNvGrpSpPr/>
        <p:nvPr>
          <p:custDataLst>
            <p:tags r:id="rId2"/>
          </p:custDataLst>
        </p:nvPr>
      </p:nvGrpSpPr>
      <p:grpSpPr>
        <a:xfrm>
          <a:off x="0" y="0"/>
          <a:ext cx="0" cy="0"/>
        </a:xfrm>
      </p:grpSpPr>
      <p:sp>
        <p:nvSpPr>
          <p:cNvPr id="3" name="内容占位符 2" title=""/>
          <p:cNvSpPr>
            <a:spLocks noGrp="1"/>
          </p:cNvSpPr>
          <p:nvPr>
            <p:custDataLst>
              <p:tags r:id="rId3"/>
            </p:custDataLst>
          </p:nvPr>
        </p:nvSpPr>
        <p:spPr>
          <a:xfrm>
            <a:off x="60960" y="1104900"/>
            <a:ext cx="12019915" cy="5043170"/>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749300">
              <a:buNone/>
            </a:pPr>
            <a:r>
              <a:rPr lang="zh-CN" altLang="en-US" sz="2800">
                <a:latin typeface="黑体" panose="02010609060101010101" charset="-122"/>
                <a:ea typeface="黑体" panose="02010609060101010101" charset="-122"/>
                <a:cs typeface="黑体" panose="02010609060101010101" charset="-122"/>
              </a:rPr>
              <a:t>五服制度是中国礼治中为死去的亲属服丧的制度。它规定：血缘关系亲疏不同的亲属，所穿的丧服是不同的，从丧服上把直系亲属和旁系亲属分五等，亲者服重，疏者服轻，依次递减。</a:t>
            </a:r>
            <a:endParaRPr lang="zh-CN" altLang="en-US" sz="2800">
              <a:latin typeface="黑体" panose="02010609060101010101" charset="-122"/>
              <a:ea typeface="黑体" panose="02010609060101010101" charset="-122"/>
              <a:cs typeface="黑体" panose="02010609060101010101" charset="-122"/>
            </a:endParaRPr>
          </a:p>
          <a:p>
            <a:pPr marL="0" indent="749300">
              <a:buNone/>
            </a:pPr>
            <a:r>
              <a:rPr lang="zh-CN" altLang="en-US" sz="2800">
                <a:latin typeface="黑体" panose="02010609060101010101" charset="-122"/>
                <a:ea typeface="黑体" panose="02010609060101010101" charset="-122"/>
                <a:cs typeface="黑体" panose="02010609060101010101" charset="-122"/>
              </a:rPr>
              <a:t>五服共分为五类，分别是：</a:t>
            </a:r>
            <a:r>
              <a:rPr lang="zh-CN" altLang="en-US" sz="2800">
                <a:solidFill>
                  <a:srgbClr val="FF0000"/>
                </a:solidFill>
                <a:latin typeface="黑体" panose="02010609060101010101" charset="-122"/>
                <a:ea typeface="黑体" panose="02010609060101010101" charset="-122"/>
                <a:cs typeface="黑体" panose="02010609060101010101" charset="-122"/>
              </a:rPr>
              <a:t>斩衰（</a:t>
            </a:r>
            <a:r>
              <a:rPr sz="2800">
                <a:solidFill>
                  <a:srgbClr val="FF0000"/>
                </a:solidFill>
                <a:latin typeface="黑体" panose="02010609060101010101" charset="-122"/>
                <a:ea typeface="黑体" panose="02010609060101010101" charset="-122"/>
                <a:cs typeface="黑体" panose="02010609060101010101" charset="-122"/>
                <a:sym typeface="+mn-ea"/>
              </a:rPr>
              <a:t>cuī）、齐衰（zīcuī）</a:t>
            </a:r>
            <a:r>
              <a:rPr lang="zh-CN" altLang="en-US" sz="2800">
                <a:solidFill>
                  <a:srgbClr val="FF0000"/>
                </a:solidFill>
                <a:latin typeface="黑体" panose="02010609060101010101" charset="-122"/>
                <a:ea typeface="黑体" panose="02010609060101010101" charset="-122"/>
                <a:cs typeface="黑体" panose="02010609060101010101" charset="-122"/>
              </a:rPr>
              <a:t>，</a:t>
            </a:r>
            <a:r>
              <a:rPr sz="2800">
                <a:solidFill>
                  <a:srgbClr val="FF0000"/>
                </a:solidFill>
                <a:sym typeface="+mn-ea"/>
              </a:rPr>
              <a:t>大功</a:t>
            </a:r>
            <a:r>
              <a:rPr lang="en-US" altLang="zh-CN" sz="2800">
                <a:latin typeface="黑体" panose="02010609060101010101" charset="-122"/>
                <a:ea typeface="黑体" panose="02010609060101010101" charset="-122"/>
                <a:cs typeface="黑体" panose="02010609060101010101" charset="-122"/>
              </a:rPr>
              <a:t> </a:t>
            </a:r>
            <a:r>
              <a:rPr sz="2800">
                <a:solidFill>
                  <a:srgbClr val="FF0000"/>
                </a:solidFill>
                <a:sym typeface="+mn-ea"/>
              </a:rPr>
              <a:t>小功</a:t>
            </a:r>
            <a:r>
              <a:rPr lang="en-US" altLang="zh-CN" sz="2800">
                <a:latin typeface="黑体" panose="02010609060101010101" charset="-122"/>
                <a:ea typeface="黑体" panose="02010609060101010101" charset="-122"/>
                <a:cs typeface="黑体" panose="02010609060101010101" charset="-122"/>
              </a:rPr>
              <a:t> </a:t>
            </a:r>
            <a:r>
              <a:rPr lang="zh-CN" altLang="en-US" sz="2800">
                <a:latin typeface="黑体" panose="02010609060101010101" charset="-122"/>
                <a:ea typeface="黑体" panose="02010609060101010101" charset="-122"/>
                <a:cs typeface="黑体" panose="02010609060101010101" charset="-122"/>
              </a:rPr>
              <a:t>、</a:t>
            </a:r>
            <a:r>
              <a:rPr sz="2800">
                <a:solidFill>
                  <a:srgbClr val="FF0000"/>
                </a:solidFill>
                <a:sym typeface="+mn-ea"/>
              </a:rPr>
              <a:t>缌（sī）麻。</a:t>
            </a:r>
            <a:endParaRPr sz="2800">
              <a:solidFill>
                <a:srgbClr val="FF0000"/>
              </a:solidFill>
              <a:sym typeface="+mn-ea"/>
            </a:endParaRPr>
          </a:p>
          <a:p>
            <a:pPr marL="0" indent="749300">
              <a:buNone/>
            </a:pPr>
            <a:r>
              <a:rPr lang="zh-CN" altLang="en-US" sz="2800">
                <a:latin typeface="黑体" panose="02010609060101010101" charset="-122"/>
                <a:ea typeface="黑体" panose="02010609060101010101" charset="-122"/>
                <a:cs typeface="黑体" panose="02010609060101010101" charset="-122"/>
              </a:rPr>
              <a:t>五服之外，则没有了亲缘关系，不用服丧，就叫出服，也叫</a:t>
            </a:r>
            <a:r>
              <a:rPr lang="en-US" altLang="zh-CN" sz="2800">
                <a:latin typeface="黑体" panose="02010609060101010101" charset="-122"/>
                <a:ea typeface="黑体" panose="02010609060101010101" charset="-122"/>
                <a:cs typeface="黑体" panose="02010609060101010101" charset="-122"/>
              </a:rPr>
              <a:t>“</a:t>
            </a:r>
            <a:r>
              <a:rPr lang="zh-CN" altLang="en-US" sz="2800">
                <a:latin typeface="黑体" panose="02010609060101010101" charset="-122"/>
                <a:ea typeface="黑体" panose="02010609060101010101" charset="-122"/>
                <a:cs typeface="黑体" panose="02010609060101010101" charset="-122"/>
              </a:rPr>
              <a:t>出五服</a:t>
            </a:r>
            <a:r>
              <a:rPr lang="en-US" altLang="zh-CN" sz="2800">
                <a:latin typeface="黑体" panose="02010609060101010101" charset="-122"/>
                <a:ea typeface="黑体" panose="02010609060101010101" charset="-122"/>
                <a:cs typeface="黑体" panose="02010609060101010101" charset="-122"/>
              </a:rPr>
              <a:t>”</a:t>
            </a:r>
            <a:r>
              <a:rPr lang="zh-CN" altLang="en-US" sz="2800">
                <a:latin typeface="黑体" panose="02010609060101010101" charset="-122"/>
                <a:ea typeface="黑体" panose="02010609060101010101" charset="-122"/>
                <a:cs typeface="黑体" panose="02010609060101010101" charset="-122"/>
              </a:rPr>
              <a:t>。</a:t>
            </a:r>
            <a:endParaRPr lang="zh-CN" altLang="en-US" sz="2800">
              <a:latin typeface="黑体" panose="02010609060101010101" charset="-122"/>
              <a:ea typeface="黑体" panose="02010609060101010101" charset="-122"/>
              <a:cs typeface="黑体" panose="02010609060101010101" charset="-122"/>
            </a:endParaRPr>
          </a:p>
        </p:txBody>
      </p:sp>
      <p:sp>
        <p:nvSpPr>
          <p:cNvPr id="2" name="云形标注 1" title=""/>
          <p:cNvSpPr/>
          <p:nvPr>
            <p:custDataLst>
              <p:tags r:id="rId4"/>
            </p:custDataLst>
          </p:nvPr>
        </p:nvSpPr>
        <p:spPr>
          <a:xfrm>
            <a:off x="204470" y="8890"/>
            <a:ext cx="3333115" cy="1110615"/>
          </a:xfrm>
          <a:prstGeom prst="cloudCallout">
            <a:avLst/>
          </a:prstGeom>
          <a:solidFill>
            <a:schemeClr val="accent2">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a:solidFill>
                  <a:srgbClr val="FF0000"/>
                </a:solidFill>
              </a:rPr>
              <a:t>知识补充</a:t>
            </a:r>
            <a:endParaRPr lang="zh-CN" altLang="en-US" sz="2800">
              <a:solidFill>
                <a:srgbClr val="FF0000"/>
              </a:solidFill>
            </a:endParaRPr>
          </a:p>
        </p:txBody>
      </p:sp>
    </p:spTree>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13"/>
          <a:stretch>
            <a:fillRect/>
          </a:stretch>
        </a:blipFill>
        <a:effectLst/>
      </p:bgPr>
    </p:bg>
    <p:spTree>
      <p:nvGrpSpPr>
        <p:cNvPr id="1" name=""/>
        <p:cNvGrpSpPr/>
        <p:nvPr>
          <p:custDataLst>
            <p:tags r:id="rId2"/>
          </p:custDataLst>
        </p:nvPr>
      </p:nvGrpSpPr>
      <p:grpSpPr>
        <a:xfrm>
          <a:off x="0" y="0"/>
          <a:ext cx="0" cy="0"/>
        </a:xfrm>
      </p:grpSpPr>
      <p:sp>
        <p:nvSpPr>
          <p:cNvPr id="16386" name="文本框 193537" title=""/>
          <p:cNvSpPr/>
          <p:nvPr>
            <p:custDataLst>
              <p:tags r:id="rId3"/>
            </p:custDataLst>
          </p:nvPr>
        </p:nvSpPr>
        <p:spPr>
          <a:xfrm>
            <a:off x="119301" y="156290"/>
            <a:ext cx="4861322" cy="55308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algn="l" eaLnBrk="1" hangingPunct="1">
              <a:spcBef>
                <a:spcPct val="50000"/>
              </a:spcBef>
            </a:pPr>
            <a:r>
              <a:rPr lang="zh-CN" altLang="en-US" sz="3000" b="1">
                <a:solidFill>
                  <a:srgbClr val="C00000"/>
                </a:solidFill>
                <a:latin typeface="微软雅黑" panose="020b0503020204020204" charset="-122"/>
                <a:ea typeface="微软雅黑" panose="020b0503020204020204" charset="-122"/>
                <a:cs typeface="微软雅黑" panose="020b0503020204020204" charset="-122"/>
              </a:rPr>
              <a:t>研读第</a:t>
            </a:r>
            <a:r>
              <a:rPr lang="en-US" altLang="zh-CN" sz="3000" b="1">
                <a:solidFill>
                  <a:srgbClr val="C00000"/>
                </a:solidFill>
                <a:latin typeface="微软雅黑" panose="020b0503020204020204" charset="-122"/>
                <a:ea typeface="微软雅黑" panose="020b0503020204020204" charset="-122"/>
                <a:cs typeface="微软雅黑" panose="020b0503020204020204" charset="-122"/>
              </a:rPr>
              <a:t>1</a:t>
            </a:r>
            <a:r>
              <a:rPr lang="zh-CN" altLang="en-US" sz="3000" b="1">
                <a:solidFill>
                  <a:srgbClr val="C00000"/>
                </a:solidFill>
                <a:latin typeface="微软雅黑" panose="020b0503020204020204" charset="-122"/>
                <a:ea typeface="微软雅黑" panose="020b0503020204020204" charset="-122"/>
                <a:cs typeface="微软雅黑" panose="020b0503020204020204" charset="-122"/>
              </a:rPr>
              <a:t>段</a:t>
            </a:r>
            <a:endParaRPr lang="zh-CN" altLang="en-US" sz="3000" b="1">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6387" name="文本框 193538" title=""/>
          <p:cNvSpPr/>
          <p:nvPr>
            <p:custDataLst>
              <p:tags r:id="rId4"/>
            </p:custDataLst>
          </p:nvPr>
        </p:nvSpPr>
        <p:spPr>
          <a:xfrm>
            <a:off x="191135" y="981392"/>
            <a:ext cx="8777764" cy="521970"/>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spcBef>
                <a:spcPct val="50000"/>
              </a:spcBef>
            </a:pPr>
            <a:r>
              <a:rPr lang="en-US" altLang="zh-CN" sz="2800" b="1">
                <a:solidFill>
                  <a:schemeClr val="accent1">
                    <a:lumMod val="10000"/>
                  </a:schemeClr>
                </a:solidFill>
                <a:latin typeface="微软雅黑" panose="020b0503020204020204" charset="-122"/>
                <a:ea typeface="微软雅黑" panose="020b0503020204020204" charset="-122"/>
                <a:cs typeface="微软雅黑" panose="020b0503020204020204" charset="-122"/>
              </a:rPr>
              <a:t>1</a:t>
            </a:r>
            <a:r>
              <a:rPr lang="zh-CN" altLang="en-US" sz="2800" b="1">
                <a:solidFill>
                  <a:schemeClr val="accent1">
                    <a:lumMod val="10000"/>
                  </a:schemeClr>
                </a:solidFill>
                <a:latin typeface="微软雅黑" panose="020b0503020204020204" charset="-122"/>
                <a:ea typeface="微软雅黑" panose="020b0503020204020204" charset="-122"/>
                <a:cs typeface="微软雅黑" panose="020b0503020204020204" charset="-122"/>
              </a:rPr>
              <a:t>、哪句话是作者陈述的总提？它包含了哪些内容</a:t>
            </a:r>
            <a:r>
              <a:rPr lang="en-US" altLang="zh-CN" sz="2800" b="1">
                <a:solidFill>
                  <a:schemeClr val="accent1">
                    <a:lumMod val="10000"/>
                  </a:schemeClr>
                </a:solidFill>
                <a:latin typeface="微软雅黑" panose="020b0503020204020204" charset="-122"/>
                <a:ea typeface="微软雅黑" panose="020b0503020204020204" charset="-122"/>
                <a:cs typeface="微软雅黑" panose="020b0503020204020204" charset="-122"/>
              </a:rPr>
              <a:t>?</a:t>
            </a:r>
            <a:endParaRPr lang="en-US" altLang="zh-CN" sz="2800" b="1">
              <a:solidFill>
                <a:schemeClr val="accent1">
                  <a:lumMod val="10000"/>
                </a:schemeClr>
              </a:solidFill>
              <a:latin typeface="微软雅黑" panose="020b0503020204020204" charset="-122"/>
              <a:ea typeface="微软雅黑" panose="020b0503020204020204" charset="-122"/>
              <a:cs typeface="微软雅黑" panose="020b0503020204020204" charset="-122"/>
            </a:endParaRPr>
          </a:p>
        </p:txBody>
      </p:sp>
      <p:grpSp>
        <p:nvGrpSpPr>
          <p:cNvPr id="2" name="组合 1" title=""/>
          <p:cNvGrpSpPr/>
          <p:nvPr>
            <p:custDataLst>
              <p:tags r:id="rId5"/>
            </p:custDataLst>
          </p:nvPr>
        </p:nvGrpSpPr>
        <p:grpSpPr>
          <a:xfrm>
            <a:off x="2279492" y="1700848"/>
            <a:ext cx="7404259" cy="2155031"/>
            <a:chOff x="1549" y="4322"/>
            <a:chExt cx="15547" cy="4525"/>
          </a:xfrm>
        </p:grpSpPr>
        <p:sp>
          <p:nvSpPr>
            <p:cNvPr id="16388" name="文本框 193539"/>
            <p:cNvSpPr/>
            <p:nvPr>
              <p:custDataLst>
                <p:tags r:id="rId6"/>
              </p:custDataLst>
            </p:nvPr>
          </p:nvSpPr>
          <p:spPr>
            <a:xfrm>
              <a:off x="1549" y="5627"/>
              <a:ext cx="3591" cy="1161"/>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spcBef>
                  <a:spcPct val="50000"/>
                </a:spcBef>
              </a:pPr>
              <a:r>
                <a:rPr lang="zh-CN" altLang="en-US" sz="3000" b="1">
                  <a:solidFill>
                    <a:srgbClr val="C00000"/>
                  </a:solidFill>
                  <a:latin typeface="微软雅黑" panose="020b0503020204020204" charset="-122"/>
                  <a:ea typeface="微软雅黑" panose="020b0503020204020204" charset="-122"/>
                </a:rPr>
                <a:t>夙遭闵凶</a:t>
              </a:r>
              <a:endParaRPr lang="zh-CN" altLang="en-US" sz="3000" b="1">
                <a:solidFill>
                  <a:srgbClr val="C00000"/>
                </a:solidFill>
                <a:latin typeface="微软雅黑" panose="020b0503020204020204" charset="-122"/>
                <a:ea typeface="微软雅黑" panose="020b0503020204020204" charset="-122"/>
              </a:endParaRPr>
            </a:p>
          </p:txBody>
        </p:sp>
        <p:sp>
          <p:nvSpPr>
            <p:cNvPr id="16389" name="左大括号 193540"/>
            <p:cNvSpPr/>
            <p:nvPr>
              <p:custDataLst>
                <p:tags r:id="rId7"/>
              </p:custDataLst>
            </p:nvPr>
          </p:nvSpPr>
          <p:spPr>
            <a:xfrm>
              <a:off x="5518" y="4673"/>
              <a:ext cx="353" cy="3791"/>
            </a:xfrm>
            <a:prstGeom prst="leftBrace">
              <a:avLst>
                <a:gd name="adj1" fmla="val 64965"/>
                <a:gd name="adj2" fmla="val 50000"/>
              </a:avLst>
            </a:prstGeom>
            <a:noFill/>
            <a:ln>
              <a:solidFill>
                <a:schemeClr val="tx1"/>
              </a:solidFill>
              <a:round/>
            </a:ln>
          </p:spPr>
          <p:txBody>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endParaRPr lang="zh-CN" altLang="en-US" sz="3000" b="1">
                <a:latin typeface="微软雅黑" panose="020b0503020204020204" charset="-122"/>
                <a:ea typeface="微软雅黑" panose="020b0503020204020204" charset="-122"/>
              </a:endParaRPr>
            </a:p>
          </p:txBody>
        </p:sp>
        <p:sp>
          <p:nvSpPr>
            <p:cNvPr id="16390" name="文本框 193541"/>
            <p:cNvSpPr/>
            <p:nvPr>
              <p:custDataLst>
                <p:tags r:id="rId8"/>
              </p:custDataLst>
            </p:nvPr>
          </p:nvSpPr>
          <p:spPr>
            <a:xfrm>
              <a:off x="6198" y="4322"/>
              <a:ext cx="6517" cy="1064"/>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spcBef>
                  <a:spcPct val="50000"/>
                </a:spcBef>
              </a:pPr>
              <a:r>
                <a:rPr lang="zh-CN" altLang="en-US" sz="2700" b="1">
                  <a:solidFill>
                    <a:schemeClr val="accent1">
                      <a:lumMod val="10000"/>
                    </a:schemeClr>
                  </a:solidFill>
                  <a:latin typeface="微软雅黑" panose="020b0503020204020204" charset="-122"/>
                  <a:ea typeface="微软雅黑" panose="020b0503020204020204" charset="-122"/>
                </a:rPr>
                <a:t>父丧母嫁</a:t>
              </a:r>
              <a:endParaRPr lang="zh-CN" altLang="en-US" sz="2700" b="1">
                <a:solidFill>
                  <a:schemeClr val="accent1">
                    <a:lumMod val="10000"/>
                  </a:schemeClr>
                </a:solidFill>
                <a:latin typeface="微软雅黑" panose="020b0503020204020204" charset="-122"/>
                <a:ea typeface="微软雅黑" panose="020b0503020204020204" charset="-122"/>
              </a:endParaRPr>
            </a:p>
          </p:txBody>
        </p:sp>
        <p:sp>
          <p:nvSpPr>
            <p:cNvPr id="16391" name="文本框 193542"/>
            <p:cNvSpPr/>
            <p:nvPr>
              <p:custDataLst>
                <p:tags r:id="rId9"/>
              </p:custDataLst>
            </p:nvPr>
          </p:nvSpPr>
          <p:spPr>
            <a:xfrm>
              <a:off x="6198" y="5439"/>
              <a:ext cx="6517" cy="1064"/>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spcBef>
                  <a:spcPct val="50000"/>
                </a:spcBef>
              </a:pPr>
              <a:r>
                <a:rPr lang="zh-CN" altLang="en-US" sz="2700" b="1">
                  <a:solidFill>
                    <a:schemeClr val="accent1">
                      <a:lumMod val="10000"/>
                    </a:schemeClr>
                  </a:solidFill>
                  <a:latin typeface="微软雅黑" panose="020b0503020204020204" charset="-122"/>
                  <a:ea typeface="微软雅黑" panose="020b0503020204020204" charset="-122"/>
                </a:rPr>
                <a:t>多病零丁</a:t>
              </a:r>
              <a:endParaRPr lang="zh-CN" altLang="en-US" sz="2700" b="1">
                <a:solidFill>
                  <a:schemeClr val="accent1">
                    <a:lumMod val="10000"/>
                  </a:schemeClr>
                </a:solidFill>
                <a:latin typeface="微软雅黑" panose="020b0503020204020204" charset="-122"/>
                <a:ea typeface="微软雅黑" panose="020b0503020204020204" charset="-122"/>
              </a:endParaRPr>
            </a:p>
          </p:txBody>
        </p:sp>
        <p:sp>
          <p:nvSpPr>
            <p:cNvPr id="16392" name="文本框 193543"/>
            <p:cNvSpPr/>
            <p:nvPr>
              <p:custDataLst>
                <p:tags r:id="rId10"/>
              </p:custDataLst>
            </p:nvPr>
          </p:nvSpPr>
          <p:spPr>
            <a:xfrm>
              <a:off x="6122" y="6535"/>
              <a:ext cx="4256" cy="1064"/>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spcBef>
                  <a:spcPct val="50000"/>
                </a:spcBef>
              </a:pPr>
              <a:r>
                <a:rPr lang="zh-CN" altLang="en-US" sz="2700" b="1">
                  <a:solidFill>
                    <a:schemeClr val="accent1">
                      <a:lumMod val="10000"/>
                    </a:schemeClr>
                  </a:solidFill>
                  <a:latin typeface="微软雅黑" panose="020b0503020204020204" charset="-122"/>
                  <a:ea typeface="微软雅黑" panose="020b0503020204020204" charset="-122"/>
                </a:rPr>
                <a:t>门衰祚薄</a:t>
              </a:r>
              <a:endParaRPr lang="zh-CN" altLang="en-US" sz="2700" b="1">
                <a:solidFill>
                  <a:schemeClr val="accent1">
                    <a:lumMod val="10000"/>
                  </a:schemeClr>
                </a:solidFill>
                <a:latin typeface="微软雅黑" panose="020b0503020204020204" charset="-122"/>
                <a:ea typeface="微软雅黑" panose="020b0503020204020204" charset="-122"/>
              </a:endParaRPr>
            </a:p>
          </p:txBody>
        </p:sp>
        <p:sp>
          <p:nvSpPr>
            <p:cNvPr id="16393" name="文本框 193544"/>
            <p:cNvSpPr/>
            <p:nvPr>
              <p:custDataLst>
                <p:tags r:id="rId11"/>
              </p:custDataLst>
            </p:nvPr>
          </p:nvSpPr>
          <p:spPr>
            <a:xfrm>
              <a:off x="6135" y="7783"/>
              <a:ext cx="4123" cy="1064"/>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spcBef>
                  <a:spcPct val="50000"/>
                </a:spcBef>
              </a:pPr>
              <a:r>
                <a:rPr lang="zh-CN" altLang="en-US" sz="2700" b="1">
                  <a:solidFill>
                    <a:schemeClr val="accent1">
                      <a:lumMod val="10000"/>
                    </a:schemeClr>
                  </a:solidFill>
                  <a:latin typeface="微软雅黑" panose="020b0503020204020204" charset="-122"/>
                  <a:ea typeface="微软雅黑" panose="020b0503020204020204" charset="-122"/>
                </a:rPr>
                <a:t>夙婴疾病</a:t>
              </a:r>
              <a:endParaRPr lang="zh-CN" altLang="en-US" sz="2700" b="1">
                <a:solidFill>
                  <a:schemeClr val="accent1">
                    <a:lumMod val="10000"/>
                  </a:schemeClr>
                </a:solidFill>
                <a:latin typeface="微软雅黑" panose="020b0503020204020204" charset="-122"/>
                <a:ea typeface="微软雅黑" panose="020b0503020204020204" charset="-122"/>
              </a:endParaRPr>
            </a:p>
          </p:txBody>
        </p:sp>
        <p:sp>
          <p:nvSpPr>
            <p:cNvPr id="16394" name="文本框 193545"/>
            <p:cNvSpPr/>
            <p:nvPr>
              <p:custDataLst>
                <p:tags r:id="rId12"/>
              </p:custDataLst>
            </p:nvPr>
          </p:nvSpPr>
          <p:spPr>
            <a:xfrm>
              <a:off x="9919" y="5514"/>
              <a:ext cx="7177" cy="2227"/>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algn="ctr" eaLnBrk="1" hangingPunct="1">
                <a:lnSpc>
                  <a:spcPct val="80000"/>
                </a:lnSpc>
                <a:spcBef>
                  <a:spcPct val="50000"/>
                </a:spcBef>
              </a:pPr>
              <a:r>
                <a:rPr lang="en-US" altLang="zh-CN" sz="3000" b="1">
                  <a:solidFill>
                    <a:srgbClr val="FF0000"/>
                  </a:solidFill>
                  <a:latin typeface="微软雅黑" panose="020b0503020204020204" charset="-122"/>
                  <a:ea typeface="微软雅黑" panose="020b0503020204020204" charset="-122"/>
                  <a:cs typeface="微软雅黑" panose="020b0503020204020204" charset="-122"/>
                </a:rPr>
                <a:t>  </a:t>
              </a:r>
              <a:r>
                <a:rPr lang="zh-CN" altLang="en-US" sz="3000" b="1">
                  <a:solidFill>
                    <a:srgbClr val="C00000"/>
                  </a:solidFill>
                  <a:latin typeface="微软雅黑" panose="020b0503020204020204" charset="-122"/>
                  <a:ea typeface="微软雅黑" panose="020b0503020204020204" charset="-122"/>
                  <a:cs typeface="微软雅黑" panose="020b0503020204020204" charset="-122"/>
                </a:rPr>
                <a:t>故不能“废远”</a:t>
              </a:r>
              <a:endParaRPr lang="zh-CN" altLang="en-US" sz="3000" b="1">
                <a:solidFill>
                  <a:srgbClr val="C00000"/>
                </a:solidFill>
                <a:latin typeface="微软雅黑" panose="020b0503020204020204" charset="-122"/>
                <a:ea typeface="微软雅黑" panose="020b0503020204020204" charset="-122"/>
                <a:cs typeface="微软雅黑" panose="020b0503020204020204" charset="-122"/>
              </a:endParaRPr>
            </a:p>
            <a:p>
              <a:pPr algn="ctr" eaLnBrk="1" hangingPunct="1">
                <a:lnSpc>
                  <a:spcPct val="80000"/>
                </a:lnSpc>
                <a:spcBef>
                  <a:spcPct val="50000"/>
                </a:spcBef>
              </a:pPr>
              <a:r>
                <a:rPr lang="zh-CN" altLang="en-US" sz="3000" b="1">
                  <a:solidFill>
                    <a:srgbClr val="C00000"/>
                  </a:solidFill>
                  <a:latin typeface="微软雅黑" panose="020b0503020204020204" charset="-122"/>
                  <a:ea typeface="微软雅黑" panose="020b0503020204020204" charset="-122"/>
                  <a:cs typeface="微软雅黑" panose="020b0503020204020204" charset="-122"/>
                </a:rPr>
                <a:t>（为下文伏笔）</a:t>
              </a:r>
              <a:endParaRPr lang="zh-CN" altLang="en-US" sz="3000" b="1">
                <a:solidFill>
                  <a:srgbClr val="C00000"/>
                </a:solidFill>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6"/>
          <a:stretch>
            <a:fillRect/>
          </a:stretch>
        </a:blipFill>
        <a:effectLst/>
      </p:bgPr>
    </p:bg>
    <p:spTree>
      <p:nvGrpSpPr>
        <p:cNvPr id="1" name=""/>
        <p:cNvGrpSpPr/>
        <p:nvPr>
          <p:custDataLst>
            <p:tags r:id="rId2"/>
          </p:custDataLst>
        </p:nvPr>
      </p:nvGrpSpPr>
      <p:grpSpPr>
        <a:xfrm>
          <a:off x="0" y="0"/>
          <a:ext cx="0" cy="0"/>
        </a:xfrm>
      </p:grpSpPr>
      <p:sp>
        <p:nvSpPr>
          <p:cNvPr id="16386" name="文本框 193537" title=""/>
          <p:cNvSpPr/>
          <p:nvPr>
            <p:custDataLst>
              <p:tags r:id="rId3"/>
            </p:custDataLst>
          </p:nvPr>
        </p:nvSpPr>
        <p:spPr>
          <a:xfrm>
            <a:off x="119301" y="156290"/>
            <a:ext cx="4861322" cy="55308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algn="l" eaLnBrk="1" hangingPunct="1">
              <a:spcBef>
                <a:spcPct val="50000"/>
              </a:spcBef>
            </a:pPr>
            <a:r>
              <a:rPr lang="zh-CN" altLang="en-US" sz="3000" b="1">
                <a:solidFill>
                  <a:srgbClr val="C00000"/>
                </a:solidFill>
                <a:latin typeface="微软雅黑" panose="020b0503020204020204" charset="-122"/>
                <a:ea typeface="微软雅黑" panose="020b0503020204020204" charset="-122"/>
                <a:cs typeface="微软雅黑" panose="020b0503020204020204" charset="-122"/>
              </a:rPr>
              <a:t>研读第</a:t>
            </a:r>
            <a:r>
              <a:rPr lang="en-US" altLang="zh-CN" sz="3000" b="1">
                <a:solidFill>
                  <a:srgbClr val="C00000"/>
                </a:solidFill>
                <a:latin typeface="微软雅黑" panose="020b0503020204020204" charset="-122"/>
                <a:ea typeface="微软雅黑" panose="020b0503020204020204" charset="-122"/>
                <a:cs typeface="微软雅黑" panose="020b0503020204020204" charset="-122"/>
              </a:rPr>
              <a:t>1</a:t>
            </a:r>
            <a:r>
              <a:rPr lang="zh-CN" altLang="en-US" sz="3000" b="1">
                <a:solidFill>
                  <a:srgbClr val="C00000"/>
                </a:solidFill>
                <a:latin typeface="微软雅黑" panose="020b0503020204020204" charset="-122"/>
                <a:ea typeface="微软雅黑" panose="020b0503020204020204" charset="-122"/>
                <a:cs typeface="微软雅黑" panose="020b0503020204020204" charset="-122"/>
              </a:rPr>
              <a:t>段</a:t>
            </a:r>
            <a:endParaRPr lang="zh-CN" altLang="en-US" sz="3000" b="1">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9458" name="标题 148481" title=""/>
          <p:cNvSpPr>
            <a:spLocks noGrp="1" noRot="1"/>
          </p:cNvSpPr>
          <p:nvPr>
            <p:custDataLst>
              <p:tags r:id="rId4"/>
            </p:custDataLst>
          </p:nvPr>
        </p:nvSpPr>
        <p:spPr>
          <a:xfrm>
            <a:off x="633254" y="1134904"/>
            <a:ext cx="8833485" cy="857250"/>
          </a:xfrm>
          <a:prstGeom prst="rect">
            <a:avLst/>
          </a:prstGeom>
          <a:noFill/>
          <a:ln>
            <a:miter lim="800000"/>
          </a:ln>
        </p:spPr>
        <p:txBody>
          <a:bodyPr vert="horz" wrap="square" lIns="68580" tIns="34290" rIns="68580" bIns="34290" numCol="1" rtlCol="0" anchor="ctr" anchorCtr="0" compatLnSpc="1">
            <a:normAutofit/>
          </a:bodyPr>
          <a:lstStyle>
            <a:lvl1pPr marL="0" indent="0" algn="ctr"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4400" b="0" i="0" u="none" kern="1200" baseline="0">
                <a:solidFill>
                  <a:schemeClr val="tx2"/>
                </a:solidFill>
                <a:latin typeface="Arial" panose="020b0604020202020204" pitchFamily="34" charset="0"/>
                <a:ea typeface="宋体" panose="02010600030101010101" pitchFamily="2" charset="-122"/>
                <a:cs typeface="+mj-cs"/>
              </a:defRPr>
            </a:lvl1pPr>
          </a:lstStyle>
          <a:p>
            <a:pPr lvl="0" algn="l" eaLnBrk="1" hangingPunct="1"/>
            <a:r>
              <a:rPr lang="en-US" altLang="zh-CN" sz="2800" b="1">
                <a:solidFill>
                  <a:schemeClr val="accent1">
                    <a:lumMod val="10000"/>
                  </a:schemeClr>
                </a:solidFill>
                <a:effectLst/>
                <a:latin typeface="微软雅黑" panose="020b0503020204020204" charset="-122"/>
                <a:ea typeface="微软雅黑" panose="020b0503020204020204" charset="-122"/>
                <a:cs typeface="微软雅黑" panose="020b0503020204020204" charset="-122"/>
              </a:rPr>
              <a:t>2</a:t>
            </a:r>
            <a:r>
              <a:rPr sz="2800" b="1">
                <a:solidFill>
                  <a:schemeClr val="accent1">
                    <a:lumMod val="10000"/>
                  </a:schemeClr>
                </a:solidFill>
                <a:effectLst/>
                <a:latin typeface="微软雅黑" panose="020b0503020204020204" charset="-122"/>
                <a:ea typeface="微软雅黑" panose="020b0503020204020204" charset="-122"/>
                <a:cs typeface="微软雅黑" panose="020b0503020204020204" charset="-122"/>
              </a:rPr>
              <a:t>、</a:t>
            </a:r>
            <a:r>
              <a:rPr lang="zh-CN" altLang="en-US" sz="2800" b="1">
                <a:solidFill>
                  <a:schemeClr val="accent1">
                    <a:lumMod val="10000"/>
                  </a:schemeClr>
                </a:solidFill>
                <a:effectLst/>
                <a:latin typeface="微软雅黑" panose="020b0503020204020204" charset="-122"/>
                <a:ea typeface="微软雅黑" panose="020b0503020204020204" charset="-122"/>
                <a:cs typeface="微软雅黑" panose="020b0503020204020204" charset="-122"/>
              </a:rPr>
              <a:t>文中哪些语句能体现李密与祖母相依为命的情感？</a:t>
            </a:r>
            <a:endParaRPr lang="zh-CN" altLang="en-US" sz="2800" b="1">
              <a:solidFill>
                <a:schemeClr val="accent1">
                  <a:lumMod val="10000"/>
                </a:schemeClr>
              </a:solidFill>
              <a:effectLst/>
              <a:latin typeface="微软雅黑" panose="020b0503020204020204" charset="-122"/>
              <a:ea typeface="微软雅黑" panose="020b0503020204020204" charset="-122"/>
              <a:cs typeface="微软雅黑" panose="020b0503020204020204" charset="-122"/>
            </a:endParaRPr>
          </a:p>
        </p:txBody>
      </p:sp>
      <p:sp>
        <p:nvSpPr>
          <p:cNvPr id="19459" name="文本占位符 148482" title=""/>
          <p:cNvSpPr>
            <a:spLocks noGrp="1" noRot="1"/>
          </p:cNvSpPr>
          <p:nvPr>
            <p:custDataLst>
              <p:tags r:id="rId5"/>
            </p:custDataLst>
          </p:nvPr>
        </p:nvSpPr>
        <p:spPr>
          <a:xfrm>
            <a:off x="1044734" y="2416810"/>
            <a:ext cx="8949690" cy="2169319"/>
          </a:xfrm>
          <a:prstGeom prst="rect">
            <a:avLst/>
          </a:prstGeom>
          <a:noFill/>
          <a:ln>
            <a:miter lim="800000"/>
          </a:ln>
        </p:spPr>
        <p:txBody>
          <a:bodyPr vert="horz" wrap="square" lIns="68580" tIns="34290" rIns="68580" bIns="34290" numCol="1" rtlCol="0" anchor="t" anchorCtr="0" compatLnSpc="1">
            <a:normAutofit/>
          </a:bodyPr>
          <a:lstStyle>
            <a:lvl1pPr marL="342900" indent="-3429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v"/>
              <a:defRPr kumimoji="0" lang="zh-CN" altLang="en-US" sz="3200" b="0" i="0" u="none" kern="1200" baseline="0">
                <a:solidFill>
                  <a:schemeClr val="tx1"/>
                </a:solidFill>
                <a:latin typeface="+mn-lt"/>
                <a:ea typeface="+mn-ea"/>
                <a:cs typeface="+mn-cs"/>
              </a:defRPr>
            </a:lvl1pPr>
            <a:lvl2pPr marL="742950" lvl="1" indent="-285750" algn="l" defTabSz="914400" rtl="0" eaLnBrk="0" fontAlgn="base" hangingPunct="0">
              <a:lnSpc>
                <a:spcPct val="100000"/>
              </a:lnSpc>
              <a:spcBef>
                <a:spcPct val="20000"/>
              </a:spcBef>
              <a:spcAft>
                <a:spcPct val="0"/>
              </a:spcAft>
              <a:buClr>
                <a:schemeClr val="accent2"/>
              </a:buClr>
              <a:buSzPct val="85000"/>
              <a:buFont typeface="Wingdings" panose="05000000000000000000" pitchFamily="2" charset="2"/>
              <a:buChar char=""/>
              <a:defRPr kumimoji="0" lang="zh-CN" altLang="en-US" sz="2800" b="0" i="0" u="none" kern="1200" baseline="0">
                <a:solidFill>
                  <a:schemeClr val="tx1"/>
                </a:solidFill>
                <a:latin typeface="+mn-lt"/>
                <a:ea typeface="+mn-ea"/>
                <a:cs typeface="+mn-cs"/>
              </a:defRPr>
            </a:lvl2pPr>
            <a:lvl3pPr marL="1143000" lvl="2" indent="-228600" algn="l" defTabSz="914400" rtl="0" eaLnBrk="0" fontAlgn="base" hangingPunct="0">
              <a:lnSpc>
                <a:spcPct val="100000"/>
              </a:lnSpc>
              <a:spcBef>
                <a:spcPct val="20000"/>
              </a:spcBef>
              <a:spcAft>
                <a:spcPct val="0"/>
              </a:spcAft>
              <a:buClr>
                <a:schemeClr val="hlink"/>
              </a:buClr>
              <a:buSzPct val="85000"/>
              <a:buFont typeface="Wingdings" panose="05000000000000000000" pitchFamily="2" charset="2"/>
              <a:buChar char="v"/>
              <a:defRPr kumimoji="0" lang="zh-CN" altLang="en-US" sz="2400" b="0" i="0" u="none" kern="1200" baseline="0">
                <a:solidFill>
                  <a:schemeClr val="tx1"/>
                </a:solidFill>
                <a:latin typeface="+mn-lt"/>
                <a:ea typeface="+mn-ea"/>
                <a:cs typeface="+mn-cs"/>
              </a:defRPr>
            </a:lvl3pPr>
            <a:lvl4pPr marL="1600200" lvl="3" indent="-228600" algn="l" defTabSz="914400" rtl="0" eaLnBrk="0" fontAlgn="base" hangingPunct="0">
              <a:lnSpc>
                <a:spcPct val="100000"/>
              </a:lnSpc>
              <a:spcBef>
                <a:spcPct val="20000"/>
              </a:spcBef>
              <a:spcAft>
                <a:spcPct val="0"/>
              </a:spcAft>
              <a:buClr>
                <a:schemeClr val="accent2"/>
              </a:buClr>
              <a:buSzPct val="90000"/>
              <a:buFont typeface="Wingdings" panose="05000000000000000000" pitchFamily="2" charset="2"/>
              <a:buChar char=""/>
              <a:defRPr kumimoji="0" lang="zh-CN" altLang="en-US" sz="2000" b="0" i="0" u="none" kern="1200" baseline="0">
                <a:solidFill>
                  <a:schemeClr val="tx1"/>
                </a:solidFill>
                <a:latin typeface="+mn-lt"/>
                <a:ea typeface="+mn-ea"/>
                <a:cs typeface="+mn-cs"/>
              </a:defRPr>
            </a:lvl4pPr>
            <a:lvl5pPr marL="2057400" lvl="4" indent="-228600" algn="l" defTabSz="914400" rtl="0" eaLnBrk="0" fontAlgn="base" hangingPunct="0">
              <a:lnSpc>
                <a:spcPct val="100000"/>
              </a:lnSpc>
              <a:spcBef>
                <a:spcPct val="20000"/>
              </a:spcBef>
              <a:spcAft>
                <a:spcPct val="0"/>
              </a:spcAft>
              <a:buClr>
                <a:schemeClr val="hlink"/>
              </a:buClr>
              <a:buSzPct val="85000"/>
              <a:buFont typeface="Wingdings" panose="05000000000000000000" pitchFamily="2" charset="2"/>
              <a:buChar char="v"/>
              <a:defRPr kumimoji="0" lang="zh-CN" altLang="en-US"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lang="zh-CN" altLang="en-US"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lang="zh-CN" altLang="en-US"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lang="zh-CN" altLang="en-US"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lang="zh-CN" altLang="en-US" sz="2000" b="0" i="0" u="none" kern="1200" baseline="0">
                <a:solidFill>
                  <a:schemeClr val="tx1"/>
                </a:solidFill>
                <a:latin typeface="+mn-lt"/>
                <a:ea typeface="+mn-ea"/>
                <a:cs typeface="+mn-cs"/>
              </a:defRPr>
            </a:lvl9pPr>
          </a:lstStyle>
          <a:p>
            <a:pPr eaLnBrk="1" hangingPunct="1">
              <a:lnSpc>
                <a:spcPct val="150000"/>
              </a:lnSpc>
              <a:spcBef>
                <a:spcPct val="0"/>
              </a:spcBef>
              <a:buNone/>
            </a:pPr>
            <a:r>
              <a:rPr lang="en-US" altLang="zh-CN" sz="2700" b="1">
                <a:solidFill>
                  <a:srgbClr val="0070C0"/>
                </a:solidFill>
                <a:latin typeface="微软雅黑" panose="020b0503020204020204" charset="-122"/>
                <a:ea typeface="微软雅黑" panose="020b0503020204020204" charset="-122"/>
                <a:cs typeface="微软雅黑" panose="020b0503020204020204" charset="-122"/>
              </a:rPr>
              <a:t>①</a:t>
            </a:r>
            <a:r>
              <a:rPr lang="zh-CN" altLang="en-US" sz="2700" b="1">
                <a:solidFill>
                  <a:srgbClr val="0070C0"/>
                </a:solidFill>
                <a:latin typeface="微软雅黑" panose="020b0503020204020204" charset="-122"/>
                <a:ea typeface="微软雅黑" panose="020b0503020204020204" charset="-122"/>
                <a:cs typeface="微软雅黑" panose="020b0503020204020204" charset="-122"/>
              </a:rPr>
              <a:t>祖母刘悯臣孤弱，躬亲抚养。</a:t>
            </a:r>
            <a:endParaRPr lang="zh-CN" altLang="en-US" sz="2700" b="1">
              <a:solidFill>
                <a:srgbClr val="0070C0"/>
              </a:solidFill>
              <a:latin typeface="微软雅黑" panose="020b0503020204020204" charset="-122"/>
              <a:ea typeface="微软雅黑" panose="020b0503020204020204" charset="-122"/>
              <a:cs typeface="微软雅黑" panose="020b0503020204020204" charset="-122"/>
            </a:endParaRPr>
          </a:p>
          <a:p>
            <a:pPr eaLnBrk="1" hangingPunct="1">
              <a:lnSpc>
                <a:spcPct val="150000"/>
              </a:lnSpc>
              <a:spcBef>
                <a:spcPct val="0"/>
              </a:spcBef>
              <a:buNone/>
            </a:pPr>
            <a:r>
              <a:rPr lang="en-US" altLang="zh-CN" sz="2700" b="1">
                <a:solidFill>
                  <a:srgbClr val="0070C0"/>
                </a:solidFill>
                <a:latin typeface="微软雅黑" panose="020b0503020204020204" charset="-122"/>
                <a:ea typeface="微软雅黑" panose="020b0503020204020204" charset="-122"/>
                <a:cs typeface="微软雅黑" panose="020b0503020204020204" charset="-122"/>
              </a:rPr>
              <a:t>②</a:t>
            </a:r>
            <a:r>
              <a:rPr lang="zh-CN" altLang="en-US" sz="2700" b="1">
                <a:solidFill>
                  <a:srgbClr val="0070C0"/>
                </a:solidFill>
                <a:latin typeface="微软雅黑" panose="020b0503020204020204" charset="-122"/>
                <a:ea typeface="微软雅黑" panose="020b0503020204020204" charset="-122"/>
                <a:cs typeface="微软雅黑" panose="020b0503020204020204" charset="-122"/>
              </a:rPr>
              <a:t>而刘夙婴疾病，常在床蓐，臣侍汤药，未曾废离。</a:t>
            </a:r>
            <a:endParaRPr lang="zh-CN" altLang="en-US" sz="2700" b="1">
              <a:solidFill>
                <a:srgbClr val="0070C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ox(in)">
                                      <p:cBhvr>
                                        <p:cTn id="7" dur="2000"/>
                                        <p:tgtEl>
                                          <p:spTgt spid="19459">
                                            <p:txEl>
                                              <p:pRg st="0" end="0"/>
                                            </p:txEl>
                                          </p:spTgt>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box(in)">
                                      <p:cBhvr>
                                        <p:cTn id="12" dur="2000"/>
                                        <p:tgtEl>
                                          <p:spTgt spid="194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11"/>
          <a:stretch>
            <a:fillRect/>
          </a:stretch>
        </a:blipFill>
        <a:effectLst/>
      </p:bgPr>
    </p:bg>
    <p:spTree>
      <p:nvGrpSpPr>
        <p:cNvPr id="1" name=""/>
        <p:cNvGrpSpPr/>
        <p:nvPr>
          <p:custDataLst>
            <p:tags r:id="rId2"/>
          </p:custDataLst>
        </p:nvPr>
      </p:nvGrpSpPr>
      <p:grpSpPr>
        <a:xfrm>
          <a:off x="0" y="0"/>
          <a:ext cx="0" cy="0"/>
        </a:xfrm>
      </p:grpSpPr>
      <p:sp>
        <p:nvSpPr>
          <p:cNvPr id="17410" name="文本框 226306" title=""/>
          <p:cNvSpPr/>
          <p:nvPr>
            <p:custDataLst>
              <p:tags r:id="rId3"/>
            </p:custDataLst>
          </p:nvPr>
        </p:nvSpPr>
        <p:spPr>
          <a:xfrm>
            <a:off x="20955" y="116840"/>
            <a:ext cx="10647045" cy="521970"/>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spcBef>
                <a:spcPct val="50000"/>
              </a:spcBef>
            </a:pPr>
            <a:r>
              <a:rPr lang="en-US" altLang="zh-CN" sz="2800" b="1">
                <a:solidFill>
                  <a:schemeClr val="accent1">
                    <a:lumMod val="10000"/>
                  </a:schemeClr>
                </a:solidFill>
                <a:latin typeface="微软雅黑" panose="020b0503020204020204" charset="-122"/>
                <a:ea typeface="微软雅黑" panose="020b0503020204020204" charset="-122"/>
                <a:cs typeface="微软雅黑" panose="020b0503020204020204" charset="-122"/>
                <a:sym typeface="+mn-ea"/>
              </a:rPr>
              <a:t>3</a:t>
            </a:r>
            <a:r>
              <a:rPr sz="2800" b="1">
                <a:solidFill>
                  <a:schemeClr val="accent1">
                    <a:lumMod val="10000"/>
                  </a:schemeClr>
                </a:solidFill>
                <a:latin typeface="微软雅黑" panose="020b0503020204020204" charset="-122"/>
                <a:ea typeface="微软雅黑" panose="020b0503020204020204" charset="-122"/>
                <a:cs typeface="微软雅黑" panose="020b0503020204020204" charset="-122"/>
                <a:sym typeface="+mn-ea"/>
              </a:rPr>
              <a:t>、围绕“闵凶”，作者的叙述角度、层次是怎样的？作用是什么？</a:t>
            </a:r>
            <a:endParaRPr lang="zh-CN" altLang="en-US" sz="2800" b="1">
              <a:solidFill>
                <a:schemeClr val="accent1">
                  <a:lumMod val="10000"/>
                </a:schemeClr>
              </a:solidFill>
              <a:latin typeface="微软雅黑" panose="020b0503020204020204" charset="-122"/>
              <a:ea typeface="微软雅黑" panose="020b0503020204020204" charset="-122"/>
              <a:cs typeface="微软雅黑" panose="020b0503020204020204" charset="-122"/>
              <a:sym typeface="+mn-ea"/>
            </a:endParaRPr>
          </a:p>
        </p:txBody>
      </p:sp>
      <p:grpSp>
        <p:nvGrpSpPr>
          <p:cNvPr id="2" name="组合 1" title=""/>
          <p:cNvGrpSpPr/>
          <p:nvPr>
            <p:custDataLst>
              <p:tags r:id="rId4"/>
            </p:custDataLst>
          </p:nvPr>
        </p:nvGrpSpPr>
        <p:grpSpPr>
          <a:xfrm>
            <a:off x="1991678" y="982345"/>
            <a:ext cx="6827044" cy="1442086"/>
            <a:chOff x="4043" y="1998"/>
            <a:chExt cx="14335" cy="3028"/>
          </a:xfrm>
        </p:grpSpPr>
        <p:sp>
          <p:nvSpPr>
            <p:cNvPr id="17411" name="文本框 226307"/>
            <p:cNvSpPr/>
            <p:nvPr>
              <p:custDataLst>
                <p:tags r:id="rId5"/>
              </p:custDataLst>
            </p:nvPr>
          </p:nvSpPr>
          <p:spPr>
            <a:xfrm>
              <a:off x="4043" y="1998"/>
              <a:ext cx="14112" cy="1096"/>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spcBef>
                  <a:spcPct val="50000"/>
                </a:spcBef>
              </a:pPr>
              <a:r>
                <a:rPr lang="en-US" altLang="zh-CN" sz="2800" b="1">
                  <a:solidFill>
                    <a:srgbClr val="FF0000"/>
                  </a:solidFill>
                  <a:latin typeface="微软雅黑" panose="020b0503020204020204" charset="-122"/>
                  <a:ea typeface="微软雅黑" panose="020b0503020204020204" charset="-122"/>
                  <a:cs typeface="微软雅黑" panose="020b0503020204020204" charset="-122"/>
                </a:rPr>
                <a:t>a.</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纵的方面：（生孩六月</a:t>
              </a:r>
              <a:r>
                <a:rPr lang="en-US" altLang="zh-CN" sz="2800" b="1">
                  <a:solidFill>
                    <a:srgbClr val="FF0000"/>
                  </a:solidFill>
                  <a:latin typeface="微软雅黑" panose="020b0503020204020204" charset="-122"/>
                  <a:ea typeface="微软雅黑" panose="020b0503020204020204" charset="-122"/>
                  <a:cs typeface="微软雅黑" panose="020b0503020204020204" charset="-122"/>
                </a:rPr>
                <a:t>——</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至于成立</a:t>
              </a:r>
              <a:r>
                <a:rPr lang="zh-CN" altLang="en-US" sz="2800">
                  <a:solidFill>
                    <a:srgbClr val="FF0000"/>
                  </a:solidFill>
                  <a:latin typeface="微软雅黑" panose="020b0503020204020204" charset="-122"/>
                  <a:ea typeface="微软雅黑" panose="020b0503020204020204" charset="-122"/>
                  <a:cs typeface="微软雅黑" panose="020b0503020204020204" charset="-122"/>
                </a:rPr>
                <a:t>）   </a:t>
              </a:r>
              <a:r>
                <a:rPr lang="zh-CN" altLang="en-US" sz="2600">
                  <a:solidFill>
                    <a:srgbClr val="FF0000"/>
                  </a:solidFill>
                  <a:latin typeface="微软雅黑" panose="020b0503020204020204" charset="-122"/>
                  <a:ea typeface="微软雅黑" panose="020b0503020204020204" charset="-122"/>
                  <a:cs typeface="微软雅黑" panose="020b0503020204020204" charset="-122"/>
                </a:rPr>
                <a:t> </a:t>
              </a:r>
              <a:endParaRPr lang="zh-CN" altLang="en-US" sz="260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17412" name="文本框 226308"/>
            <p:cNvSpPr/>
            <p:nvPr>
              <p:custDataLst>
                <p:tags r:id="rId6"/>
              </p:custDataLst>
            </p:nvPr>
          </p:nvSpPr>
          <p:spPr>
            <a:xfrm>
              <a:off x="5788" y="2970"/>
              <a:ext cx="6887" cy="1096"/>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spcBef>
                  <a:spcPct val="50000"/>
                </a:spcBef>
              </a:pPr>
              <a:r>
                <a:rPr lang="zh-CN" altLang="en-US" sz="2800" b="1">
                  <a:solidFill>
                    <a:schemeClr val="accent5">
                      <a:lumMod val="10000"/>
                    </a:schemeClr>
                  </a:solidFill>
                  <a:latin typeface="微软雅黑" panose="020b0503020204020204" charset="-122"/>
                  <a:ea typeface="微软雅黑" panose="020b0503020204020204" charset="-122"/>
                </a:rPr>
                <a:t>六月：慈父见背</a:t>
              </a:r>
              <a:endParaRPr lang="zh-CN" altLang="en-US" sz="2800" b="1">
                <a:solidFill>
                  <a:schemeClr val="accent5">
                    <a:lumMod val="10000"/>
                  </a:schemeClr>
                </a:solidFill>
                <a:latin typeface="微软雅黑" panose="020b0503020204020204" charset="-122"/>
                <a:ea typeface="微软雅黑" panose="020b0503020204020204" charset="-122"/>
              </a:endParaRPr>
            </a:p>
          </p:txBody>
        </p:sp>
        <p:sp>
          <p:nvSpPr>
            <p:cNvPr id="17413" name="文本框 226309"/>
            <p:cNvSpPr/>
            <p:nvPr>
              <p:custDataLst>
                <p:tags r:id="rId7"/>
              </p:custDataLst>
            </p:nvPr>
          </p:nvSpPr>
          <p:spPr>
            <a:xfrm>
              <a:off x="12056" y="2904"/>
              <a:ext cx="6322" cy="1096"/>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spcBef>
                  <a:spcPct val="50000"/>
                </a:spcBef>
              </a:pPr>
              <a:r>
                <a:rPr lang="zh-CN" altLang="en-US" sz="2800" b="1">
                  <a:solidFill>
                    <a:schemeClr val="accent5">
                      <a:lumMod val="10000"/>
                    </a:schemeClr>
                  </a:solidFill>
                  <a:latin typeface="微软雅黑" panose="020b0503020204020204" charset="-122"/>
                  <a:ea typeface="微软雅黑" panose="020b0503020204020204" charset="-122"/>
                </a:rPr>
                <a:t>四岁：舅夺母志</a:t>
              </a:r>
              <a:endParaRPr lang="zh-CN" altLang="en-US" sz="2800" b="1">
                <a:solidFill>
                  <a:schemeClr val="accent5">
                    <a:lumMod val="10000"/>
                  </a:schemeClr>
                </a:solidFill>
                <a:latin typeface="微软雅黑" panose="020b0503020204020204" charset="-122"/>
                <a:ea typeface="微软雅黑" panose="020b0503020204020204" charset="-122"/>
              </a:endParaRPr>
            </a:p>
          </p:txBody>
        </p:sp>
        <p:sp>
          <p:nvSpPr>
            <p:cNvPr id="17414" name="文本框 226310"/>
            <p:cNvSpPr/>
            <p:nvPr>
              <p:custDataLst>
                <p:tags r:id="rId8"/>
              </p:custDataLst>
            </p:nvPr>
          </p:nvSpPr>
          <p:spPr>
            <a:xfrm>
              <a:off x="5865" y="3904"/>
              <a:ext cx="4800" cy="1096"/>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spcBef>
                  <a:spcPct val="50000"/>
                </a:spcBef>
              </a:pPr>
              <a:r>
                <a:rPr lang="zh-CN" altLang="en-US" sz="2800" b="1">
                  <a:solidFill>
                    <a:schemeClr val="accent5">
                      <a:lumMod val="10000"/>
                    </a:schemeClr>
                  </a:solidFill>
                  <a:latin typeface="微软雅黑" panose="020b0503020204020204" charset="-122"/>
                  <a:ea typeface="微软雅黑" panose="020b0503020204020204" charset="-122"/>
                </a:rPr>
                <a:t>少：多疾病</a:t>
              </a:r>
              <a:endParaRPr lang="zh-CN" altLang="en-US" sz="2800" b="1">
                <a:solidFill>
                  <a:schemeClr val="accent5">
                    <a:lumMod val="10000"/>
                  </a:schemeClr>
                </a:solidFill>
                <a:latin typeface="微软雅黑" panose="020b0503020204020204" charset="-122"/>
                <a:ea typeface="微软雅黑" panose="020b0503020204020204" charset="-122"/>
              </a:endParaRPr>
            </a:p>
          </p:txBody>
        </p:sp>
        <p:sp>
          <p:nvSpPr>
            <p:cNvPr id="17415" name="文本框 226311"/>
            <p:cNvSpPr/>
            <p:nvPr>
              <p:custDataLst>
                <p:tags r:id="rId9"/>
              </p:custDataLst>
            </p:nvPr>
          </p:nvSpPr>
          <p:spPr>
            <a:xfrm>
              <a:off x="12056" y="3930"/>
              <a:ext cx="4440" cy="1096"/>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spcBef>
                  <a:spcPct val="50000"/>
                </a:spcBef>
              </a:pPr>
              <a:r>
                <a:rPr lang="zh-CN" altLang="en-US" sz="2800" b="1">
                  <a:solidFill>
                    <a:schemeClr val="accent5">
                      <a:lumMod val="10000"/>
                    </a:schemeClr>
                  </a:solidFill>
                  <a:latin typeface="微软雅黑" panose="020b0503020204020204" charset="-122"/>
                  <a:ea typeface="微软雅黑" panose="020b0503020204020204" charset="-122"/>
                </a:rPr>
                <a:t>九岁：不行</a:t>
              </a:r>
              <a:endParaRPr lang="zh-CN" altLang="en-US" sz="2800" b="1">
                <a:solidFill>
                  <a:schemeClr val="accent5">
                    <a:lumMod val="10000"/>
                  </a:schemeClr>
                </a:solidFill>
                <a:latin typeface="微软雅黑" panose="020b0503020204020204" charset="-122"/>
                <a:ea typeface="微软雅黑" panose="020b0503020204020204" charset="-122"/>
              </a:endParaRPr>
            </a:p>
          </p:txBody>
        </p:sp>
      </p:grpSp>
      <p:sp>
        <p:nvSpPr>
          <p:cNvPr id="17416" name="文本框 226312" title=""/>
          <p:cNvSpPr/>
          <p:nvPr>
            <p:custDataLst>
              <p:tags r:id="rId10"/>
            </p:custDataLst>
          </p:nvPr>
        </p:nvSpPr>
        <p:spPr>
          <a:xfrm>
            <a:off x="1102360" y="2630805"/>
            <a:ext cx="10146030" cy="2133600"/>
          </a:xfrm>
          <a:prstGeom prst="rect">
            <a:avLst/>
          </a:prstGeom>
          <a:noFill/>
          <a:ln>
            <a:noFill/>
            <a:miter lim="800000"/>
          </a:ln>
        </p:spPr>
        <p:txBody>
          <a:bodyPr wrap="square">
            <a:no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lnSpc>
                <a:spcPct val="110000"/>
              </a:lnSpc>
              <a:spcBef>
                <a:spcPct val="0"/>
              </a:spcBef>
              <a:spcAft>
                <a:spcPct val="0"/>
              </a:spcAft>
            </a:pPr>
            <a:r>
              <a:rPr lang="zh-CN" altLang="en-US" sz="2800">
                <a:solidFill>
                  <a:srgbClr val="000000"/>
                </a:solidFill>
                <a:latin typeface="+mn-ea"/>
                <a:ea typeface="+mn-ea"/>
                <a:cs typeface="+mn-ea"/>
              </a:rPr>
              <a:t>父死母嫁，写“躬亲抚养”的原因；</a:t>
            </a:r>
            <a:endParaRPr lang="zh-CN" altLang="en-US" sz="2800">
              <a:solidFill>
                <a:srgbClr val="000000"/>
              </a:solidFill>
              <a:latin typeface="+mn-ea"/>
              <a:ea typeface="+mn-ea"/>
              <a:cs typeface="+mn-ea"/>
            </a:endParaRPr>
          </a:p>
          <a:p>
            <a:pPr eaLnBrk="1" hangingPunct="1">
              <a:lnSpc>
                <a:spcPct val="110000"/>
              </a:lnSpc>
              <a:spcBef>
                <a:spcPct val="0"/>
              </a:spcBef>
              <a:spcAft>
                <a:spcPct val="0"/>
              </a:spcAft>
            </a:pPr>
            <a:r>
              <a:rPr lang="zh-CN" altLang="en-US" sz="2800">
                <a:solidFill>
                  <a:srgbClr val="000000"/>
                </a:solidFill>
                <a:latin typeface="+mn-ea"/>
                <a:ea typeface="+mn-ea"/>
                <a:cs typeface="+mn-ea"/>
              </a:rPr>
              <a:t>多病不行，写“躬亲抚养”的不易。</a:t>
            </a:r>
            <a:endParaRPr lang="zh-CN" altLang="en-US" sz="2800">
              <a:solidFill>
                <a:srgbClr val="000000"/>
              </a:solidFill>
              <a:latin typeface="+mn-ea"/>
              <a:ea typeface="+mn-ea"/>
              <a:cs typeface="+mn-ea"/>
            </a:endParaRPr>
          </a:p>
          <a:p>
            <a:pPr eaLnBrk="1" hangingPunct="1">
              <a:lnSpc>
                <a:spcPct val="110000"/>
              </a:lnSpc>
              <a:spcBef>
                <a:spcPct val="0"/>
              </a:spcBef>
              <a:spcAft>
                <a:spcPct val="0"/>
              </a:spcAft>
            </a:pPr>
            <a:r>
              <a:rPr lang="zh-CN" altLang="en-US" sz="2800">
                <a:solidFill>
                  <a:srgbClr val="000000"/>
                </a:solidFill>
                <a:latin typeface="+mn-ea"/>
                <a:ea typeface="+mn-ea"/>
                <a:cs typeface="+mn-ea"/>
              </a:rPr>
              <a:t>表现了“</a:t>
            </a:r>
            <a:r>
              <a:rPr lang="zh-CN" altLang="en-US" sz="2800">
                <a:solidFill>
                  <a:srgbClr val="FF0000"/>
                </a:solidFill>
                <a:latin typeface="+mn-ea"/>
                <a:ea typeface="+mn-ea"/>
                <a:cs typeface="+mn-ea"/>
              </a:rPr>
              <a:t>躬亲抚养”的艰难、辛酸与劳苦</a:t>
            </a:r>
            <a:r>
              <a:rPr lang="zh-CN" altLang="en-US" sz="2800">
                <a:solidFill>
                  <a:srgbClr val="000000"/>
                </a:solidFill>
                <a:latin typeface="+mn-ea"/>
                <a:ea typeface="+mn-ea"/>
                <a:cs typeface="+mn-ea"/>
              </a:rPr>
              <a:t>，为下文“臣无祖母，无以至今日”张本。</a:t>
            </a:r>
            <a:endParaRPr lang="zh-CN" altLang="en-US" sz="2800">
              <a:solidFill>
                <a:srgbClr val="000000"/>
              </a:solidFill>
              <a:latin typeface="+mn-ea"/>
              <a:ea typeface="+mn-ea"/>
              <a:cs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416"/>
                                        </p:tgtEl>
                                        <p:attrNameLst>
                                          <p:attrName>style.visibility</p:attrName>
                                        </p:attrNameLst>
                                      </p:cBhvr>
                                      <p:to>
                                        <p:strVal val="visible"/>
                                      </p:to>
                                    </p:set>
                                    <p:animEffect transition="in" filter="box(in)">
                                      <p:cBhvr>
                                        <p:cTn id="12" dur="20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7"/>
          <a:stretch>
            <a:fillRect/>
          </a:stretch>
        </a:blipFill>
        <a:effectLst/>
      </p:bgPr>
    </p:bg>
    <p:spTree>
      <p:nvGrpSpPr>
        <p:cNvPr id="1" name=""/>
        <p:cNvGrpSpPr/>
        <p:nvPr>
          <p:custDataLst>
            <p:tags r:id="rId2"/>
          </p:custDataLst>
        </p:nvPr>
      </p:nvGrpSpPr>
      <p:grpSpPr>
        <a:xfrm>
          <a:off x="0" y="0"/>
          <a:ext cx="0" cy="0"/>
        </a:xfrm>
      </p:grpSpPr>
      <p:sp>
        <p:nvSpPr>
          <p:cNvPr id="2" name="横卷形 1" title=""/>
          <p:cNvSpPr/>
          <p:nvPr>
            <p:custDataLst>
              <p:tags r:id="rId3"/>
            </p:custDataLst>
          </p:nvPr>
        </p:nvSpPr>
        <p:spPr>
          <a:xfrm>
            <a:off x="1076325" y="-13335"/>
            <a:ext cx="2123440" cy="1092200"/>
          </a:xfrm>
          <a:prstGeom prst="horizontalScroll">
            <a:avLst/>
          </a:prstGeom>
          <a:solidFill>
            <a:schemeClr val="accent1">
              <a:lumMod val="40000"/>
              <a:lumOff val="60000"/>
            </a:schemeClr>
          </a:solidFill>
          <a:ln>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4000">
                <a:solidFill>
                  <a:schemeClr val="tx1"/>
                </a:solidFill>
              </a:rPr>
              <a:t>导</a:t>
            </a:r>
            <a:r>
              <a:rPr lang="en-US" altLang="zh-CN" sz="4000">
                <a:solidFill>
                  <a:schemeClr val="tx1"/>
                </a:solidFill>
              </a:rPr>
              <a:t>   </a:t>
            </a:r>
            <a:r>
              <a:rPr lang="zh-CN" altLang="en-US" sz="4000">
                <a:solidFill>
                  <a:schemeClr val="tx1"/>
                </a:solidFill>
              </a:rPr>
              <a:t>入</a:t>
            </a:r>
            <a:endParaRPr lang="zh-CN" altLang="en-US" sz="4000">
              <a:solidFill>
                <a:schemeClr val="tx1"/>
              </a:solidFill>
            </a:endParaRPr>
          </a:p>
        </p:txBody>
      </p:sp>
      <p:sp>
        <p:nvSpPr>
          <p:cNvPr id="4" name="文本框 3" title=""/>
          <p:cNvSpPr txBox="1"/>
          <p:nvPr>
            <p:custDataLst>
              <p:tags r:id="rId4"/>
            </p:custDataLst>
          </p:nvPr>
        </p:nvSpPr>
        <p:spPr>
          <a:xfrm>
            <a:off x="730250" y="1078865"/>
            <a:ext cx="10836275" cy="4986020"/>
          </a:xfrm>
          <a:prstGeom prst="rect">
            <a:avLst/>
          </a:prstGeom>
          <a:noFill/>
        </p:spPr>
        <p:txBody>
          <a:bodyPr wrap="square" rtlCol="0" anchor="t">
            <a:noAutofit/>
          </a:bodyPr>
          <a:lstStyle/>
          <a:p>
            <a:pPr>
              <a:lnSpc>
                <a:spcPct val="140000"/>
              </a:lnSpc>
            </a:pPr>
            <a:r>
              <a:rPr lang="en-US" altLang="zh-CN" sz="2800"/>
              <a:t>         </a:t>
            </a:r>
            <a:r>
              <a:rPr lang="zh-CN" altLang="en-US" sz="2800"/>
              <a:t>西晋初期，司马氏政权刚刚建立，为了巩固统治，采取了一系列拉拢世家大族的措施，征召他们入朝为官。李密，作为蜀汉旧臣，本就处在敏感的政治地位。此时，朝廷多次征召他出任太子洗马这一官职。然而，李密自幼由祖母刘氏抚养长大，祖母年事已高，卧病在床，无人照料。一边是新朝的征召，违背旨意可能招来杀身之祸；一边是相依为命的祖母，尽孝刻不容缓。在这样的背景下，李密写下了《陈情表》。这篇表文承载着他怎样的纠结与无奈？又有着怎样的智慧，让他成功化解危机？让我们翻开课本，一探究竟。</a:t>
            </a:r>
            <a:endParaRPr lang="zh-CN" altLang="en-US" sz="2800"/>
          </a:p>
        </p:txBody>
      </p:sp>
      <p:pic>
        <p:nvPicPr>
          <p:cNvPr id="6" name="图片 5" title=""/>
          <p:cNvPicPr>
            <a:picLocks noChangeAspect="1"/>
          </p:cNvPicPr>
          <p:nvPr>
            <p:custDataLst>
              <p:tags r:id="rId6"/>
            </p:custDataLst>
          </p:nvPr>
        </p:nvPicPr>
        <p:blipFill>
          <a:blip r:embed="rId5"/>
          <a:srcRect r="1761" b="17650"/>
          <a:stretch>
            <a:fillRect/>
          </a:stretch>
        </p:blipFill>
        <p:spPr>
          <a:xfrm>
            <a:off x="0" y="0"/>
            <a:ext cx="1381760" cy="1143635"/>
          </a:xfrm>
          <a:prstGeom prst="rect">
            <a:avLst/>
          </a:prstGeom>
        </p:spPr>
      </p:pic>
    </p:spTree>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11"/>
          <a:stretch>
            <a:fillRect/>
          </a:stretch>
        </a:blipFill>
        <a:effectLst/>
      </p:bgPr>
    </p:bg>
    <p:spTree>
      <p:nvGrpSpPr>
        <p:cNvPr id="1" name=""/>
        <p:cNvGrpSpPr/>
        <p:nvPr>
          <p:custDataLst>
            <p:tags r:id="rId2"/>
          </p:custDataLst>
        </p:nvPr>
      </p:nvGrpSpPr>
      <p:grpSpPr>
        <a:xfrm>
          <a:off x="0" y="0"/>
          <a:ext cx="0" cy="0"/>
        </a:xfrm>
      </p:grpSpPr>
      <p:sp>
        <p:nvSpPr>
          <p:cNvPr id="17410" name="文本框 226306" title=""/>
          <p:cNvSpPr/>
          <p:nvPr>
            <p:custDataLst>
              <p:tags r:id="rId3"/>
            </p:custDataLst>
          </p:nvPr>
        </p:nvSpPr>
        <p:spPr>
          <a:xfrm>
            <a:off x="115570" y="438785"/>
            <a:ext cx="10647045" cy="506730"/>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spcBef>
                <a:spcPct val="50000"/>
              </a:spcBef>
            </a:pPr>
            <a:r>
              <a:rPr lang="en-US" altLang="zh-CN" sz="2700" b="1">
                <a:solidFill>
                  <a:schemeClr val="accent1">
                    <a:lumMod val="10000"/>
                  </a:schemeClr>
                </a:solidFill>
                <a:latin typeface="微软雅黑" panose="020b0503020204020204" charset="-122"/>
                <a:ea typeface="微软雅黑" panose="020b0503020204020204" charset="-122"/>
                <a:cs typeface="微软雅黑" panose="020b0503020204020204" charset="-122"/>
                <a:sym typeface="+mn-ea"/>
              </a:rPr>
              <a:t>3</a:t>
            </a:r>
            <a:r>
              <a:rPr sz="2700" b="1">
                <a:solidFill>
                  <a:schemeClr val="accent1">
                    <a:lumMod val="10000"/>
                  </a:schemeClr>
                </a:solidFill>
                <a:latin typeface="微软雅黑" panose="020b0503020204020204" charset="-122"/>
                <a:ea typeface="微软雅黑" panose="020b0503020204020204" charset="-122"/>
                <a:cs typeface="微软雅黑" panose="020b0503020204020204" charset="-122"/>
                <a:sym typeface="+mn-ea"/>
              </a:rPr>
              <a:t>、围绕“闵凶”，作者的叙述角度、层次是怎样的？作用是什么？</a:t>
            </a:r>
            <a:endParaRPr lang="zh-CN" altLang="en-US" sz="2700" b="1">
              <a:solidFill>
                <a:schemeClr val="accent1">
                  <a:lumMod val="10000"/>
                </a:schemeClr>
              </a:solidFill>
              <a:latin typeface="微软雅黑" panose="020b0503020204020204" charset="-122"/>
              <a:ea typeface="微软雅黑" panose="020b0503020204020204" charset="-122"/>
              <a:cs typeface="微软雅黑" panose="020b0503020204020204" charset="-122"/>
            </a:endParaRPr>
          </a:p>
        </p:txBody>
      </p:sp>
      <p:sp>
        <p:nvSpPr>
          <p:cNvPr id="18434" name="文本框 227330" title=""/>
          <p:cNvSpPr/>
          <p:nvPr>
            <p:custDataLst>
              <p:tags r:id="rId4"/>
            </p:custDataLst>
          </p:nvPr>
        </p:nvSpPr>
        <p:spPr>
          <a:xfrm>
            <a:off x="1911033" y="1159193"/>
            <a:ext cx="3726656" cy="49149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spcBef>
                <a:spcPct val="50000"/>
              </a:spcBef>
            </a:pPr>
            <a:r>
              <a:rPr lang="en-US" altLang="zh-CN" sz="2600" b="1">
                <a:solidFill>
                  <a:srgbClr val="FF0000"/>
                </a:solidFill>
                <a:latin typeface="微软雅黑" panose="020b0503020204020204" charset="-122"/>
                <a:ea typeface="微软雅黑" panose="020b0503020204020204" charset="-122"/>
                <a:cs typeface="微软雅黑" panose="020b0503020204020204" charset="-122"/>
              </a:rPr>
              <a:t>b.</a:t>
            </a:r>
            <a:r>
              <a:rPr lang="zh-CN" altLang="en-US" sz="2600" b="1">
                <a:solidFill>
                  <a:srgbClr val="FF0000"/>
                </a:solidFill>
                <a:latin typeface="微软雅黑" panose="020b0503020204020204" charset="-122"/>
                <a:ea typeface="微软雅黑" panose="020b0503020204020204" charset="-122"/>
                <a:cs typeface="微软雅黑" panose="020b0503020204020204" charset="-122"/>
              </a:rPr>
              <a:t>横的方面：</a:t>
            </a:r>
            <a:r>
              <a:rPr lang="zh-CN" altLang="en-US" sz="2600" b="1">
                <a:solidFill>
                  <a:srgbClr val="FF0000"/>
                </a:solidFill>
                <a:latin typeface="微软雅黑" panose="020b0503020204020204" charset="-122"/>
                <a:ea typeface="微软雅黑" panose="020b0503020204020204" charset="-122"/>
                <a:cs typeface="微软雅黑" panose="020b0503020204020204" charset="-122"/>
                <a:sym typeface="Wingdings" panose="05000000000000000000" pitchFamily="2" charset="2"/>
              </a:rPr>
              <a:t>（外、内）</a:t>
            </a:r>
            <a:endParaRPr lang="zh-CN" altLang="en-US" sz="2600" b="1">
              <a:solidFill>
                <a:srgbClr val="FF0000"/>
              </a:solidFill>
              <a:latin typeface="微软雅黑" panose="020b0503020204020204" charset="-122"/>
              <a:ea typeface="微软雅黑" panose="020b0503020204020204" charset="-122"/>
              <a:cs typeface="微软雅黑" panose="020b0503020204020204" charset="-122"/>
              <a:sym typeface="Wingdings" panose="05000000000000000000" pitchFamily="2" charset="2"/>
            </a:endParaRPr>
          </a:p>
        </p:txBody>
      </p:sp>
      <p:sp>
        <p:nvSpPr>
          <p:cNvPr id="18435" name="文本框 227331" title=""/>
          <p:cNvSpPr/>
          <p:nvPr>
            <p:custDataLst>
              <p:tags r:id="rId5"/>
            </p:custDataLst>
          </p:nvPr>
        </p:nvSpPr>
        <p:spPr>
          <a:xfrm>
            <a:off x="2302590" y="1927067"/>
            <a:ext cx="3186113" cy="50673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spcBef>
                <a:spcPct val="50000"/>
              </a:spcBef>
            </a:pPr>
            <a:r>
              <a:rPr lang="zh-CN" altLang="en-US" sz="2700" b="1">
                <a:solidFill>
                  <a:schemeClr val="accent5">
                    <a:lumMod val="10000"/>
                  </a:schemeClr>
                </a:solidFill>
                <a:latin typeface="微软雅黑" panose="020b0503020204020204" charset="-122"/>
                <a:ea typeface="微软雅黑" panose="020b0503020204020204" charset="-122"/>
                <a:cs typeface="微软雅黑" panose="020b0503020204020204" charset="-122"/>
              </a:rPr>
              <a:t>既无</a:t>
            </a:r>
            <a:r>
              <a:rPr lang="en-US" altLang="zh-CN" sz="2700" b="1">
                <a:solidFill>
                  <a:schemeClr val="accent5">
                    <a:lumMod val="10000"/>
                  </a:schemeClr>
                </a:solidFill>
                <a:latin typeface="微软雅黑" panose="020b0503020204020204" charset="-122"/>
                <a:ea typeface="微软雅黑" panose="020b0503020204020204" charset="-122"/>
                <a:cs typeface="微软雅黑" panose="020b0503020204020204" charset="-122"/>
              </a:rPr>
              <a:t>——</a:t>
            </a:r>
            <a:r>
              <a:rPr lang="zh-CN" altLang="en-US" sz="2700" b="1">
                <a:solidFill>
                  <a:schemeClr val="accent5">
                    <a:lumMod val="10000"/>
                  </a:schemeClr>
                </a:solidFill>
                <a:latin typeface="微软雅黑" panose="020b0503020204020204" charset="-122"/>
                <a:ea typeface="微软雅黑" panose="020b0503020204020204" charset="-122"/>
                <a:cs typeface="微软雅黑" panose="020b0503020204020204" charset="-122"/>
              </a:rPr>
              <a:t>伯叔</a:t>
            </a:r>
            <a:endParaRPr lang="zh-CN" altLang="en-US" sz="2700" b="1">
              <a:solidFill>
                <a:schemeClr val="accent5">
                  <a:lumMod val="10000"/>
                </a:schemeClr>
              </a:solidFill>
              <a:latin typeface="微软雅黑" panose="020b0503020204020204" charset="-122"/>
              <a:ea typeface="微软雅黑" panose="020b0503020204020204" charset="-122"/>
              <a:cs typeface="微软雅黑" panose="020b0503020204020204" charset="-122"/>
            </a:endParaRPr>
          </a:p>
        </p:txBody>
      </p:sp>
      <p:sp>
        <p:nvSpPr>
          <p:cNvPr id="18436" name="文本框 227332" title=""/>
          <p:cNvSpPr/>
          <p:nvPr>
            <p:custDataLst>
              <p:tags r:id="rId6"/>
            </p:custDataLst>
          </p:nvPr>
        </p:nvSpPr>
        <p:spPr>
          <a:xfrm>
            <a:off x="5255340" y="1937624"/>
            <a:ext cx="2645569" cy="49149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spcBef>
                <a:spcPct val="50000"/>
              </a:spcBef>
            </a:pPr>
            <a:r>
              <a:rPr lang="zh-CN" altLang="en-US" sz="2600" b="1">
                <a:solidFill>
                  <a:schemeClr val="accent5">
                    <a:lumMod val="10000"/>
                  </a:schemeClr>
                </a:solidFill>
                <a:latin typeface="微软雅黑" panose="020b0503020204020204" charset="-122"/>
                <a:ea typeface="微软雅黑" panose="020b0503020204020204" charset="-122"/>
                <a:cs typeface="微软雅黑" panose="020b0503020204020204" charset="-122"/>
              </a:rPr>
              <a:t>终鲜</a:t>
            </a:r>
            <a:r>
              <a:rPr lang="en-US" altLang="zh-CN" sz="2600" b="1">
                <a:solidFill>
                  <a:schemeClr val="accent5">
                    <a:lumMod val="10000"/>
                  </a:schemeClr>
                </a:solidFill>
                <a:latin typeface="微软雅黑" panose="020b0503020204020204" charset="-122"/>
                <a:ea typeface="微软雅黑" panose="020b0503020204020204" charset="-122"/>
                <a:cs typeface="微软雅黑" panose="020b0503020204020204" charset="-122"/>
              </a:rPr>
              <a:t>——</a:t>
            </a:r>
            <a:r>
              <a:rPr lang="zh-CN" altLang="en-US" sz="2600" b="1">
                <a:solidFill>
                  <a:schemeClr val="accent5">
                    <a:lumMod val="10000"/>
                  </a:schemeClr>
                </a:solidFill>
                <a:latin typeface="微软雅黑" panose="020b0503020204020204" charset="-122"/>
                <a:ea typeface="微软雅黑" panose="020b0503020204020204" charset="-122"/>
                <a:cs typeface="微软雅黑" panose="020b0503020204020204" charset="-122"/>
              </a:rPr>
              <a:t>兄弟</a:t>
            </a:r>
            <a:endParaRPr lang="zh-CN" altLang="en-US" sz="2600" b="1">
              <a:solidFill>
                <a:schemeClr val="accent5">
                  <a:lumMod val="10000"/>
                </a:schemeClr>
              </a:solidFill>
              <a:latin typeface="微软雅黑" panose="020b0503020204020204" charset="-122"/>
              <a:ea typeface="微软雅黑" panose="020b0503020204020204" charset="-122"/>
              <a:cs typeface="微软雅黑" panose="020b0503020204020204" charset="-122"/>
            </a:endParaRPr>
          </a:p>
        </p:txBody>
      </p:sp>
      <p:sp>
        <p:nvSpPr>
          <p:cNvPr id="18437" name="文本框 227333" title=""/>
          <p:cNvSpPr/>
          <p:nvPr>
            <p:custDataLst>
              <p:tags r:id="rId7"/>
            </p:custDataLst>
          </p:nvPr>
        </p:nvSpPr>
        <p:spPr>
          <a:xfrm>
            <a:off x="8135065" y="1915240"/>
            <a:ext cx="2591990" cy="49149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spcBef>
                <a:spcPct val="50000"/>
              </a:spcBef>
            </a:pPr>
            <a:r>
              <a:rPr lang="zh-CN" altLang="en-US" sz="2600" b="1">
                <a:solidFill>
                  <a:schemeClr val="accent5">
                    <a:lumMod val="10000"/>
                  </a:schemeClr>
                </a:solidFill>
                <a:latin typeface="微软雅黑" panose="020b0503020204020204" charset="-122"/>
                <a:ea typeface="微软雅黑" panose="020b0503020204020204" charset="-122"/>
                <a:cs typeface="微软雅黑" panose="020b0503020204020204" charset="-122"/>
              </a:rPr>
              <a:t>晚有</a:t>
            </a:r>
            <a:r>
              <a:rPr lang="en-US" altLang="zh-CN" sz="2600" b="1">
                <a:solidFill>
                  <a:schemeClr val="accent5">
                    <a:lumMod val="10000"/>
                  </a:schemeClr>
                </a:solidFill>
                <a:latin typeface="微软雅黑" panose="020b0503020204020204" charset="-122"/>
                <a:ea typeface="微软雅黑" panose="020b0503020204020204" charset="-122"/>
                <a:cs typeface="微软雅黑" panose="020b0503020204020204" charset="-122"/>
              </a:rPr>
              <a:t>——</a:t>
            </a:r>
            <a:r>
              <a:rPr lang="zh-CN" altLang="en-US" sz="2600" b="1">
                <a:solidFill>
                  <a:schemeClr val="accent5">
                    <a:lumMod val="10000"/>
                  </a:schemeClr>
                </a:solidFill>
                <a:latin typeface="微软雅黑" panose="020b0503020204020204" charset="-122"/>
                <a:ea typeface="微软雅黑" panose="020b0503020204020204" charset="-122"/>
                <a:cs typeface="微软雅黑" panose="020b0503020204020204" charset="-122"/>
              </a:rPr>
              <a:t>儿息</a:t>
            </a:r>
            <a:endParaRPr lang="zh-CN" altLang="en-US" sz="2600" b="1">
              <a:solidFill>
                <a:schemeClr val="accent5">
                  <a:lumMod val="10000"/>
                </a:schemeClr>
              </a:solidFill>
              <a:latin typeface="微软雅黑" panose="020b0503020204020204" charset="-122"/>
              <a:ea typeface="微软雅黑" panose="020b0503020204020204" charset="-122"/>
              <a:cs typeface="微软雅黑" panose="020b0503020204020204" charset="-122"/>
            </a:endParaRPr>
          </a:p>
        </p:txBody>
      </p:sp>
      <p:sp>
        <p:nvSpPr>
          <p:cNvPr id="18438" name="文本框 227334" title=""/>
          <p:cNvSpPr/>
          <p:nvPr>
            <p:custDataLst>
              <p:tags r:id="rId8"/>
            </p:custDataLst>
          </p:nvPr>
        </p:nvSpPr>
        <p:spPr>
          <a:xfrm>
            <a:off x="2263934" y="2434432"/>
            <a:ext cx="4762976" cy="506730"/>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spcBef>
                <a:spcPct val="50000"/>
              </a:spcBef>
            </a:pPr>
            <a:r>
              <a:rPr lang="zh-CN" altLang="en-US" sz="2700" b="1">
                <a:solidFill>
                  <a:schemeClr val="accent5">
                    <a:lumMod val="10000"/>
                  </a:schemeClr>
                </a:solidFill>
                <a:latin typeface="微软雅黑" panose="020b0503020204020204" charset="-122"/>
                <a:ea typeface="微软雅黑" panose="020b0503020204020204" charset="-122"/>
                <a:cs typeface="微软雅黑" panose="020b0503020204020204" charset="-122"/>
              </a:rPr>
              <a:t>外无</a:t>
            </a:r>
            <a:r>
              <a:rPr lang="en-US" altLang="zh-CN" sz="2700" b="1">
                <a:solidFill>
                  <a:schemeClr val="accent5">
                    <a:lumMod val="10000"/>
                  </a:schemeClr>
                </a:solidFill>
                <a:latin typeface="微软雅黑" panose="020b0503020204020204" charset="-122"/>
                <a:ea typeface="微软雅黑" panose="020b0503020204020204" charset="-122"/>
                <a:cs typeface="微软雅黑" panose="020b0503020204020204" charset="-122"/>
              </a:rPr>
              <a:t>——</a:t>
            </a:r>
            <a:r>
              <a:rPr lang="zh-CN" altLang="en-US" sz="2700" b="1">
                <a:solidFill>
                  <a:schemeClr val="accent5">
                    <a:lumMod val="10000"/>
                  </a:schemeClr>
                </a:solidFill>
                <a:latin typeface="微软雅黑" panose="020b0503020204020204" charset="-122"/>
                <a:ea typeface="微软雅黑" panose="020b0503020204020204" charset="-122"/>
                <a:cs typeface="微软雅黑" panose="020b0503020204020204" charset="-122"/>
              </a:rPr>
              <a:t>期功强近之亲</a:t>
            </a:r>
            <a:endParaRPr lang="zh-CN" altLang="en-US" sz="2700" b="1">
              <a:solidFill>
                <a:schemeClr val="accent5">
                  <a:lumMod val="10000"/>
                </a:schemeClr>
              </a:solidFill>
              <a:latin typeface="微软雅黑" panose="020b0503020204020204" charset="-122"/>
              <a:ea typeface="微软雅黑" panose="020b0503020204020204" charset="-122"/>
              <a:cs typeface="微软雅黑" panose="020b0503020204020204" charset="-122"/>
            </a:endParaRPr>
          </a:p>
        </p:txBody>
      </p:sp>
      <p:sp>
        <p:nvSpPr>
          <p:cNvPr id="18439" name="文本框 227335" title=""/>
          <p:cNvSpPr/>
          <p:nvPr>
            <p:custDataLst>
              <p:tags r:id="rId9"/>
            </p:custDataLst>
          </p:nvPr>
        </p:nvSpPr>
        <p:spPr>
          <a:xfrm>
            <a:off x="6477794" y="2427447"/>
            <a:ext cx="4738688" cy="506730"/>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spcBef>
                <a:spcPct val="50000"/>
              </a:spcBef>
            </a:pPr>
            <a:r>
              <a:rPr lang="zh-CN" altLang="en-US" sz="2700" b="1">
                <a:solidFill>
                  <a:schemeClr val="accent5">
                    <a:lumMod val="10000"/>
                  </a:schemeClr>
                </a:solidFill>
                <a:latin typeface="微软雅黑" panose="020b0503020204020204" charset="-122"/>
                <a:ea typeface="微软雅黑" panose="020b0503020204020204" charset="-122"/>
                <a:cs typeface="微软雅黑" panose="020b0503020204020204" charset="-122"/>
              </a:rPr>
              <a:t>内无</a:t>
            </a:r>
            <a:r>
              <a:rPr lang="en-US" altLang="zh-CN" sz="2700" b="1">
                <a:solidFill>
                  <a:schemeClr val="accent5">
                    <a:lumMod val="10000"/>
                  </a:schemeClr>
                </a:solidFill>
                <a:latin typeface="微软雅黑" panose="020b0503020204020204" charset="-122"/>
                <a:ea typeface="微软雅黑" panose="020b0503020204020204" charset="-122"/>
                <a:cs typeface="微软雅黑" panose="020b0503020204020204" charset="-122"/>
              </a:rPr>
              <a:t>——</a:t>
            </a:r>
            <a:r>
              <a:rPr lang="zh-CN" altLang="en-US" sz="2700" b="1">
                <a:solidFill>
                  <a:schemeClr val="accent5">
                    <a:lumMod val="10000"/>
                  </a:schemeClr>
                </a:solidFill>
                <a:latin typeface="微软雅黑" panose="020b0503020204020204" charset="-122"/>
                <a:ea typeface="微软雅黑" panose="020b0503020204020204" charset="-122"/>
                <a:cs typeface="微软雅黑" panose="020b0503020204020204" charset="-122"/>
              </a:rPr>
              <a:t>应门五尺之僮</a:t>
            </a:r>
            <a:endParaRPr lang="zh-CN" altLang="en-US" sz="2700" b="1">
              <a:solidFill>
                <a:schemeClr val="accent5">
                  <a:lumMod val="10000"/>
                </a:schemeClr>
              </a:solidFill>
              <a:latin typeface="微软雅黑" panose="020b0503020204020204" charset="-122"/>
              <a:ea typeface="微软雅黑" panose="020b0503020204020204" charset="-122"/>
              <a:cs typeface="微软雅黑" panose="020b0503020204020204" charset="-122"/>
            </a:endParaRPr>
          </a:p>
        </p:txBody>
      </p:sp>
      <p:sp>
        <p:nvSpPr>
          <p:cNvPr id="18440" name="文本框 227336" title=""/>
          <p:cNvSpPr/>
          <p:nvPr>
            <p:custDataLst>
              <p:tags r:id="rId10"/>
            </p:custDataLst>
          </p:nvPr>
        </p:nvSpPr>
        <p:spPr>
          <a:xfrm>
            <a:off x="927735" y="3517265"/>
            <a:ext cx="9343390" cy="1807845"/>
          </a:xfrm>
          <a:prstGeom prst="rect">
            <a:avLst/>
          </a:prstGeom>
          <a:noFill/>
          <a:ln>
            <a:noFill/>
            <a:miter lim="800000"/>
          </a:ln>
        </p:spPr>
        <p:txBody>
          <a:bodyPr wrap="square">
            <a:no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latinLnBrk="0" hangingPunct="1">
              <a:lnSpc>
                <a:spcPct val="100000"/>
              </a:lnSpc>
              <a:spcBef>
                <a:spcPct val="0"/>
              </a:spcBef>
            </a:pPr>
            <a:r>
              <a:rPr lang="zh-CN" altLang="en-US" sz="2800">
                <a:solidFill>
                  <a:srgbClr val="000000"/>
                </a:solidFill>
                <a:latin typeface="+mn-ea"/>
                <a:ea typeface="+mn-ea"/>
                <a:cs typeface="+mn-ea"/>
              </a:rPr>
              <a:t>强调“</a:t>
            </a:r>
            <a:r>
              <a:rPr lang="zh-CN" altLang="en-US" sz="2800">
                <a:solidFill>
                  <a:srgbClr val="FF0000"/>
                </a:solidFill>
                <a:latin typeface="+mn-ea"/>
                <a:ea typeface="+mn-ea"/>
                <a:cs typeface="+mn-ea"/>
              </a:rPr>
              <a:t>无</a:t>
            </a:r>
            <a:r>
              <a:rPr lang="zh-CN" altLang="en-US" sz="2800">
                <a:solidFill>
                  <a:srgbClr val="000000"/>
                </a:solidFill>
                <a:latin typeface="+mn-ea"/>
                <a:ea typeface="+mn-ea"/>
                <a:cs typeface="+mn-ea"/>
              </a:rPr>
              <a:t>（鲜）”字，“儿息”虽有却“晚”，可见“门衰祚薄”，祖孙相依为命。“无”“鲜”等写出了</a:t>
            </a:r>
            <a:r>
              <a:rPr lang="zh-CN" altLang="en-US" sz="2800">
                <a:solidFill>
                  <a:srgbClr val="FF0000"/>
                </a:solidFill>
                <a:latin typeface="+mn-ea"/>
                <a:ea typeface="+mn-ea"/>
                <a:cs typeface="+mn-ea"/>
              </a:rPr>
              <a:t>人丁不旺、两代孤传</a:t>
            </a:r>
            <a:r>
              <a:rPr lang="zh-CN" altLang="en-US" sz="2800">
                <a:solidFill>
                  <a:srgbClr val="000000"/>
                </a:solidFill>
                <a:latin typeface="+mn-ea"/>
                <a:ea typeface="+mn-ea"/>
                <a:cs typeface="+mn-ea"/>
              </a:rPr>
              <a:t>的特殊关系。</a:t>
            </a:r>
            <a:r>
              <a:rPr sz="2800">
                <a:solidFill>
                  <a:srgbClr val="000000"/>
                </a:solidFill>
                <a:latin typeface="+mn-ea"/>
                <a:ea typeface="+mn-ea"/>
                <a:cs typeface="+mn-ea"/>
                <a:sym typeface="+mn-ea"/>
              </a:rPr>
              <a:t>为“祖母无臣，无以终余年”铺垫。</a:t>
            </a:r>
            <a:r>
              <a:rPr lang="zh-CN" altLang="en-US" sz="2800">
                <a:solidFill>
                  <a:srgbClr val="000000"/>
                </a:solidFill>
                <a:latin typeface="+mn-ea"/>
                <a:ea typeface="+mn-ea"/>
                <a:cs typeface="+mn-ea"/>
              </a:rPr>
              <a:t>以</a:t>
            </a:r>
            <a:r>
              <a:rPr lang="zh-CN" altLang="en-US" sz="2800">
                <a:solidFill>
                  <a:srgbClr val="FF0000"/>
                </a:solidFill>
                <a:latin typeface="+mn-ea"/>
                <a:ea typeface="+mn-ea"/>
                <a:cs typeface="+mn-ea"/>
              </a:rPr>
              <a:t>白描</a:t>
            </a:r>
            <a:r>
              <a:rPr lang="zh-CN" altLang="en-US" sz="2800">
                <a:solidFill>
                  <a:srgbClr val="000000"/>
                </a:solidFill>
                <a:latin typeface="+mn-ea"/>
                <a:ea typeface="+mn-ea"/>
                <a:cs typeface="+mn-ea"/>
              </a:rPr>
              <a:t>手法见情感的朴素、真挚。</a:t>
            </a:r>
            <a:endParaRPr lang="zh-CN" altLang="en-US" sz="2800">
              <a:solidFill>
                <a:srgbClr val="000000"/>
              </a:solidFill>
              <a:latin typeface="+mn-ea"/>
              <a:ea typeface="+mn-ea"/>
              <a:cs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ppt_x"/>
                                          </p:val>
                                        </p:tav>
                                        <p:tav tm="100000">
                                          <p:val>
                                            <p:strVal val="#ppt_x"/>
                                          </p:val>
                                        </p:tav>
                                      </p:tavLst>
                                    </p:anim>
                                    <p:anim calcmode="lin" valueType="num">
                                      <p:cBhvr additive="base">
                                        <p:cTn id="8"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gtEl>
                                        <p:attrNameLst>
                                          <p:attrName>style.visibility</p:attrName>
                                        </p:attrNameLst>
                                      </p:cBhvr>
                                      <p:to>
                                        <p:strVal val="visible"/>
                                      </p:to>
                                    </p:set>
                                    <p:anim calcmode="lin" valueType="num">
                                      <p:cBhvr additive="base">
                                        <p:cTn id="13" dur="500" fill="hold"/>
                                        <p:tgtEl>
                                          <p:spTgt spid="18435"/>
                                        </p:tgtEl>
                                        <p:attrNameLst>
                                          <p:attrName>ppt_x</p:attrName>
                                        </p:attrNameLst>
                                      </p:cBhvr>
                                      <p:tavLst>
                                        <p:tav tm="0">
                                          <p:val>
                                            <p:strVal val="#ppt_x"/>
                                          </p:val>
                                        </p:tav>
                                        <p:tav tm="100000">
                                          <p:val>
                                            <p:strVal val="#ppt_x"/>
                                          </p:val>
                                        </p:tav>
                                      </p:tavLst>
                                    </p:anim>
                                    <p:anim calcmode="lin" valueType="num">
                                      <p:cBhvr additive="base">
                                        <p:cTn id="14" dur="500" fill="hold"/>
                                        <p:tgtEl>
                                          <p:spTgt spid="1843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8436"/>
                                        </p:tgtEl>
                                        <p:attrNameLst>
                                          <p:attrName>style.visibility</p:attrName>
                                        </p:attrNameLst>
                                      </p:cBhvr>
                                      <p:to>
                                        <p:strVal val="visible"/>
                                      </p:to>
                                    </p:set>
                                    <p:anim calcmode="lin" valueType="num">
                                      <p:cBhvr additive="base">
                                        <p:cTn id="17" dur="500" fill="hold"/>
                                        <p:tgtEl>
                                          <p:spTgt spid="18436"/>
                                        </p:tgtEl>
                                        <p:attrNameLst>
                                          <p:attrName>ppt_x</p:attrName>
                                        </p:attrNameLst>
                                      </p:cBhvr>
                                      <p:tavLst>
                                        <p:tav tm="0">
                                          <p:val>
                                            <p:strVal val="#ppt_x"/>
                                          </p:val>
                                        </p:tav>
                                        <p:tav tm="100000">
                                          <p:val>
                                            <p:strVal val="#ppt_x"/>
                                          </p:val>
                                        </p:tav>
                                      </p:tavLst>
                                    </p:anim>
                                    <p:anim calcmode="lin" valueType="num">
                                      <p:cBhvr additive="base">
                                        <p:cTn id="18" dur="500" fill="hold"/>
                                        <p:tgtEl>
                                          <p:spTgt spid="1843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437"/>
                                        </p:tgtEl>
                                        <p:attrNameLst>
                                          <p:attrName>style.visibility</p:attrName>
                                        </p:attrNameLst>
                                      </p:cBhvr>
                                      <p:to>
                                        <p:strVal val="visible"/>
                                      </p:to>
                                    </p:set>
                                    <p:anim calcmode="lin" valueType="num">
                                      <p:cBhvr additive="base">
                                        <p:cTn id="21" dur="500" fill="hold"/>
                                        <p:tgtEl>
                                          <p:spTgt spid="18437"/>
                                        </p:tgtEl>
                                        <p:attrNameLst>
                                          <p:attrName>ppt_x</p:attrName>
                                        </p:attrNameLst>
                                      </p:cBhvr>
                                      <p:tavLst>
                                        <p:tav tm="0">
                                          <p:val>
                                            <p:strVal val="#ppt_x"/>
                                          </p:val>
                                        </p:tav>
                                        <p:tav tm="100000">
                                          <p:val>
                                            <p:strVal val="#ppt_x"/>
                                          </p:val>
                                        </p:tav>
                                      </p:tavLst>
                                    </p:anim>
                                    <p:anim calcmode="lin" valueType="num">
                                      <p:cBhvr additive="base">
                                        <p:cTn id="22" dur="500" fill="hold"/>
                                        <p:tgtEl>
                                          <p:spTgt spid="1843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8438"/>
                                        </p:tgtEl>
                                        <p:attrNameLst>
                                          <p:attrName>style.visibility</p:attrName>
                                        </p:attrNameLst>
                                      </p:cBhvr>
                                      <p:to>
                                        <p:strVal val="visible"/>
                                      </p:to>
                                    </p:set>
                                    <p:anim calcmode="lin" valueType="num">
                                      <p:cBhvr additive="base">
                                        <p:cTn id="25" dur="500" fill="hold"/>
                                        <p:tgtEl>
                                          <p:spTgt spid="18438"/>
                                        </p:tgtEl>
                                        <p:attrNameLst>
                                          <p:attrName>ppt_x</p:attrName>
                                        </p:attrNameLst>
                                      </p:cBhvr>
                                      <p:tavLst>
                                        <p:tav tm="0">
                                          <p:val>
                                            <p:strVal val="#ppt_x"/>
                                          </p:val>
                                        </p:tav>
                                        <p:tav tm="100000">
                                          <p:val>
                                            <p:strVal val="#ppt_x"/>
                                          </p:val>
                                        </p:tav>
                                      </p:tavLst>
                                    </p:anim>
                                    <p:anim calcmode="lin" valueType="num">
                                      <p:cBhvr additive="base">
                                        <p:cTn id="26" dur="500" fill="hold"/>
                                        <p:tgtEl>
                                          <p:spTgt spid="1843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8439"/>
                                        </p:tgtEl>
                                        <p:attrNameLst>
                                          <p:attrName>style.visibility</p:attrName>
                                        </p:attrNameLst>
                                      </p:cBhvr>
                                      <p:to>
                                        <p:strVal val="visible"/>
                                      </p:to>
                                    </p:set>
                                    <p:anim calcmode="lin" valueType="num">
                                      <p:cBhvr additive="base">
                                        <p:cTn id="29" dur="500" fill="hold"/>
                                        <p:tgtEl>
                                          <p:spTgt spid="18439"/>
                                        </p:tgtEl>
                                        <p:attrNameLst>
                                          <p:attrName>ppt_x</p:attrName>
                                        </p:attrNameLst>
                                      </p:cBhvr>
                                      <p:tavLst>
                                        <p:tav tm="0">
                                          <p:val>
                                            <p:strVal val="#ppt_x"/>
                                          </p:val>
                                        </p:tav>
                                        <p:tav tm="100000">
                                          <p:val>
                                            <p:strVal val="#ppt_x"/>
                                          </p:val>
                                        </p:tav>
                                      </p:tavLst>
                                    </p:anim>
                                    <p:anim calcmode="lin" valueType="num">
                                      <p:cBhvr additive="base">
                                        <p:cTn id="30" dur="500" fill="hold"/>
                                        <p:tgtEl>
                                          <p:spTgt spid="18439"/>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8440"/>
                                        </p:tgtEl>
                                        <p:attrNameLst>
                                          <p:attrName>style.visibility</p:attrName>
                                        </p:attrNameLst>
                                      </p:cBhvr>
                                      <p:to>
                                        <p:strVal val="visible"/>
                                      </p:to>
                                    </p:set>
                                    <p:anim calcmode="lin" valueType="num">
                                      <p:cBhvr additive="base">
                                        <p:cTn id="35" dur="500" fill="hold"/>
                                        <p:tgtEl>
                                          <p:spTgt spid="18440"/>
                                        </p:tgtEl>
                                        <p:attrNameLst>
                                          <p:attrName>ppt_x</p:attrName>
                                        </p:attrNameLst>
                                      </p:cBhvr>
                                      <p:tavLst>
                                        <p:tav tm="0">
                                          <p:val>
                                            <p:strVal val="#ppt_x"/>
                                          </p:val>
                                        </p:tav>
                                        <p:tav tm="100000">
                                          <p:val>
                                            <p:strVal val="#ppt_x"/>
                                          </p:val>
                                        </p:tav>
                                      </p:tavLst>
                                    </p:anim>
                                    <p:anim calcmode="lin" valueType="num">
                                      <p:cBhvr additive="base">
                                        <p:cTn id="36" dur="500" fill="hold"/>
                                        <p:tgtEl>
                                          <p:spTgt spid="184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p:bldP spid="18436" grpId="0"/>
      <p:bldP spid="18437" grpId="0"/>
      <p:bldP spid="18438" grpId="0"/>
      <p:bldP spid="18439" grpId="0"/>
      <p:bldP spid="18440"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17"/>
          <a:stretch>
            <a:fillRect/>
          </a:stretch>
        </a:blipFill>
        <a:effectLst/>
      </p:bgPr>
    </p:bg>
    <p:spTree>
      <p:nvGrpSpPr>
        <p:cNvPr id="1" name=""/>
        <p:cNvGrpSpPr/>
        <p:nvPr>
          <p:custDataLst>
            <p:tags r:id="rId2"/>
          </p:custDataLst>
        </p:nvPr>
      </p:nvGrpSpPr>
      <p:grpSpPr>
        <a:xfrm>
          <a:off x="0" y="0"/>
          <a:ext cx="0" cy="0"/>
        </a:xfrm>
      </p:grpSpPr>
      <p:sp>
        <p:nvSpPr>
          <p:cNvPr id="106498" name="Text Box 4" title=""/>
          <p:cNvSpPr/>
          <p:nvPr>
            <p:custDataLst>
              <p:tags r:id="rId3"/>
            </p:custDataLst>
          </p:nvPr>
        </p:nvSpPr>
        <p:spPr>
          <a:xfrm>
            <a:off x="580025" y="2765402"/>
            <a:ext cx="2938684" cy="967831"/>
          </a:xfrm>
          <a:prstGeom prst="rect">
            <a:avLst/>
          </a:prstGeom>
          <a:noFill/>
          <a:ln>
            <a:noFill/>
            <a:miter lim="800000"/>
          </a:ln>
        </p:spPr>
        <p:txBody>
          <a:bodyPr wrap="square" lIns="91416" tIns="45708" rIns="91416" bIns="45708"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gn="ctr">
              <a:spcBef>
                <a:spcPct val="50000"/>
              </a:spcBef>
            </a:pPr>
            <a:r>
              <a:rPr lang="zh-CN" altLang="en-US" sz="2800" b="1">
                <a:solidFill>
                  <a:srgbClr val="FF0000"/>
                </a:solidFill>
                <a:latin typeface="黑体" panose="02010609060101010101" charset="-122"/>
                <a:ea typeface="黑体" panose="02010609060101010101" charset="-122"/>
              </a:rPr>
              <a:t>一、叙祖孙相依为命之情</a:t>
            </a:r>
            <a:endParaRPr lang="zh-CN" altLang="en-US" sz="2800" b="1">
              <a:solidFill>
                <a:srgbClr val="FF0000"/>
              </a:solidFill>
              <a:latin typeface="黑体" panose="02010609060101010101" charset="-122"/>
              <a:ea typeface="黑体" panose="02010609060101010101" charset="-122"/>
            </a:endParaRPr>
          </a:p>
        </p:txBody>
      </p:sp>
      <p:sp>
        <p:nvSpPr>
          <p:cNvPr id="106499" name="Text Box 5" title=""/>
          <p:cNvSpPr/>
          <p:nvPr>
            <p:custDataLst>
              <p:tags r:id="rId4"/>
            </p:custDataLst>
          </p:nvPr>
        </p:nvSpPr>
        <p:spPr>
          <a:xfrm>
            <a:off x="6197601" y="4441802"/>
            <a:ext cx="2461685" cy="530081"/>
          </a:xfrm>
          <a:prstGeom prst="rect">
            <a:avLst/>
          </a:prstGeom>
          <a:noFill/>
          <a:ln>
            <a:noFill/>
            <a:miter lim="800000"/>
          </a:ln>
        </p:spPr>
        <p:txBody>
          <a:bodyPr wrap="square" lIns="91416" tIns="45708" rIns="91416" bIns="45708"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spcBef>
                <a:spcPct val="50000"/>
              </a:spcBef>
            </a:pPr>
            <a:r>
              <a:rPr lang="zh-CN" altLang="en-US" sz="2800" b="1">
                <a:solidFill>
                  <a:srgbClr val="FF0000"/>
                </a:solidFill>
                <a:latin typeface="黑体" panose="02010609060101010101" charset="-122"/>
                <a:ea typeface="黑体" panose="02010609060101010101" charset="-122"/>
              </a:rPr>
              <a:t>祖母卧病</a:t>
            </a:r>
            <a:endParaRPr lang="zh-CN" altLang="en-US" sz="2800" b="1">
              <a:solidFill>
                <a:srgbClr val="FF0000"/>
              </a:solidFill>
              <a:latin typeface="黑体" panose="02010609060101010101" charset="-122"/>
              <a:ea typeface="黑体" panose="02010609060101010101" charset="-122"/>
            </a:endParaRPr>
          </a:p>
        </p:txBody>
      </p:sp>
      <p:sp>
        <p:nvSpPr>
          <p:cNvPr id="106500" name="Rectangle 7" title=""/>
          <p:cNvSpPr/>
          <p:nvPr>
            <p:custDataLst>
              <p:tags r:id="rId5"/>
            </p:custDataLst>
          </p:nvPr>
        </p:nvSpPr>
        <p:spPr>
          <a:xfrm>
            <a:off x="3472400" y="2109503"/>
            <a:ext cx="2516717" cy="530081"/>
          </a:xfrm>
          <a:prstGeom prst="rect">
            <a:avLst/>
          </a:prstGeom>
          <a:noFill/>
          <a:ln>
            <a:noFill/>
            <a:miter lim="800000"/>
          </a:ln>
        </p:spPr>
        <p:txBody>
          <a:bodyPr lIns="91416" tIns="45708" rIns="91416" bIns="45708"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gn="ctr">
              <a:spcBef>
                <a:spcPct val="50000"/>
              </a:spcBef>
            </a:pPr>
            <a:r>
              <a:rPr altLang="en-US" sz="2800" b="1">
                <a:solidFill>
                  <a:srgbClr val="FF0000"/>
                </a:solidFill>
                <a:latin typeface="黑体" panose="02010609060101010101" charset="-122"/>
                <a:ea typeface="黑体" panose="02010609060101010101" charset="-122"/>
              </a:rPr>
              <a:t>遭遇</a:t>
            </a:r>
            <a:r>
              <a:rPr lang="zh-CN" altLang="en-US" sz="2800" b="1">
                <a:solidFill>
                  <a:srgbClr val="FF0000"/>
                </a:solidFill>
                <a:latin typeface="黑体" panose="02010609060101010101" charset="-122"/>
                <a:ea typeface="黑体" panose="02010609060101010101" charset="-122"/>
              </a:rPr>
              <a:t>不幸</a:t>
            </a:r>
            <a:endParaRPr lang="zh-CN" altLang="en-US" sz="2800" b="1">
              <a:solidFill>
                <a:srgbClr val="FF0000"/>
              </a:solidFill>
              <a:latin typeface="黑体" panose="02010609060101010101" charset="-122"/>
              <a:ea typeface="黑体" panose="02010609060101010101" charset="-122"/>
            </a:endParaRPr>
          </a:p>
        </p:txBody>
      </p:sp>
      <p:sp>
        <p:nvSpPr>
          <p:cNvPr id="106501" name="Rectangle 8" title=""/>
          <p:cNvSpPr/>
          <p:nvPr>
            <p:custDataLst>
              <p:tags r:id="rId6"/>
            </p:custDataLst>
          </p:nvPr>
        </p:nvSpPr>
        <p:spPr>
          <a:xfrm>
            <a:off x="3613875" y="3767578"/>
            <a:ext cx="2235200" cy="530081"/>
          </a:xfrm>
          <a:prstGeom prst="rect">
            <a:avLst/>
          </a:prstGeom>
          <a:noFill/>
          <a:ln>
            <a:noFill/>
            <a:miter lim="800000"/>
          </a:ln>
        </p:spPr>
        <p:txBody>
          <a:bodyPr lIns="91416" tIns="45708" rIns="91416" bIns="45708"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gn="ctr">
              <a:spcBef>
                <a:spcPct val="50000"/>
              </a:spcBef>
            </a:pPr>
            <a:r>
              <a:rPr lang="zh-CN" altLang="en-US" sz="2800" b="1">
                <a:solidFill>
                  <a:srgbClr val="FF0000"/>
                </a:solidFill>
                <a:latin typeface="黑体" panose="02010609060101010101" charset="-122"/>
                <a:ea typeface="黑体" panose="02010609060101010101" charset="-122"/>
              </a:rPr>
              <a:t>祖孙相依</a:t>
            </a:r>
            <a:endParaRPr lang="zh-CN" altLang="en-US" sz="2800" b="1">
              <a:solidFill>
                <a:srgbClr val="FF0000"/>
              </a:solidFill>
              <a:latin typeface="黑体" panose="02010609060101010101" charset="-122"/>
              <a:ea typeface="黑体" panose="02010609060101010101" charset="-122"/>
            </a:endParaRPr>
          </a:p>
        </p:txBody>
      </p:sp>
      <p:sp>
        <p:nvSpPr>
          <p:cNvPr id="106502" name="Rectangle 10" title=""/>
          <p:cNvSpPr/>
          <p:nvPr>
            <p:custDataLst>
              <p:tags r:id="rId7"/>
            </p:custDataLst>
          </p:nvPr>
        </p:nvSpPr>
        <p:spPr>
          <a:xfrm>
            <a:off x="8670725" y="2449025"/>
            <a:ext cx="2973408" cy="1843332"/>
          </a:xfrm>
          <a:prstGeom prst="rect">
            <a:avLst/>
          </a:prstGeom>
          <a:noFill/>
          <a:ln>
            <a:noFill/>
            <a:miter lim="800000"/>
          </a:ln>
        </p:spPr>
        <p:txBody>
          <a:bodyPr wrap="square" lIns="91416" tIns="45708" rIns="91416" bIns="45708"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spcBef>
                <a:spcPct val="50000"/>
              </a:spcBef>
            </a:pPr>
            <a:r>
              <a:rPr lang="zh-CN" altLang="en-US" sz="2800" b="1">
                <a:solidFill>
                  <a:srgbClr val="0000FF"/>
                </a:solidFill>
                <a:latin typeface="黑体" panose="02010609060101010101" charset="-122"/>
                <a:ea typeface="黑体" panose="02010609060101010101" charset="-122"/>
              </a:rPr>
              <a:t>不直陈其事，</a:t>
            </a:r>
            <a:r>
              <a:rPr altLang="en-US" sz="2800" b="1">
                <a:solidFill>
                  <a:srgbClr val="0000FF"/>
                </a:solidFill>
                <a:latin typeface="黑体" panose="02010609060101010101" charset="-122"/>
                <a:ea typeface="黑体" panose="02010609060101010101" charset="-122"/>
              </a:rPr>
              <a:t>强调“尽孝”之必须，倾</a:t>
            </a:r>
            <a:r>
              <a:rPr lang="zh-CN" altLang="en-US" sz="2800" b="1">
                <a:solidFill>
                  <a:srgbClr val="0000FF"/>
                </a:solidFill>
                <a:latin typeface="黑体" panose="02010609060101010101" charset="-122"/>
                <a:ea typeface="黑体" panose="02010609060101010101" charset="-122"/>
              </a:rPr>
              <a:t>诉惨况，引起同情</a:t>
            </a:r>
            <a:r>
              <a:rPr altLang="en-US" sz="2800" b="1">
                <a:solidFill>
                  <a:srgbClr val="0000FF"/>
                </a:solidFill>
                <a:latin typeface="黑体" panose="02010609060101010101" charset="-122"/>
                <a:ea typeface="黑体" panose="02010609060101010101" charset="-122"/>
              </a:rPr>
              <a:t>。</a:t>
            </a:r>
            <a:endParaRPr lang="zh-CN" altLang="en-US" sz="2800" b="1">
              <a:solidFill>
                <a:srgbClr val="0000FF"/>
              </a:solidFill>
              <a:latin typeface="黑体" panose="02010609060101010101" charset="-122"/>
              <a:ea typeface="黑体" panose="02010609060101010101" charset="-122"/>
            </a:endParaRPr>
          </a:p>
        </p:txBody>
      </p:sp>
      <p:sp>
        <p:nvSpPr>
          <p:cNvPr id="106503" name="Rectangle 13" title=""/>
          <p:cNvSpPr/>
          <p:nvPr>
            <p:custDataLst>
              <p:tags r:id="rId8"/>
            </p:custDataLst>
          </p:nvPr>
        </p:nvSpPr>
        <p:spPr>
          <a:xfrm>
            <a:off x="6096002" y="1698602"/>
            <a:ext cx="1728969" cy="530081"/>
          </a:xfrm>
          <a:prstGeom prst="rect">
            <a:avLst/>
          </a:prstGeom>
          <a:noFill/>
          <a:ln>
            <a:noFill/>
            <a:miter lim="800000"/>
          </a:ln>
        </p:spPr>
        <p:txBody>
          <a:bodyPr wrap="square" lIns="91416" tIns="45708" rIns="91416" bIns="45708"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spcBef>
                <a:spcPct val="50000"/>
              </a:spcBef>
            </a:pPr>
            <a:r>
              <a:rPr lang="zh-CN" altLang="en-US" sz="2800" b="1">
                <a:solidFill>
                  <a:srgbClr val="FF0000"/>
                </a:solidFill>
                <a:latin typeface="黑体" panose="02010609060101010101" charset="-122"/>
                <a:ea typeface="黑体" panose="02010609060101010101" charset="-122"/>
              </a:rPr>
              <a:t>父丧母嫁</a:t>
            </a:r>
            <a:endParaRPr lang="zh-CN" altLang="en-US" sz="2800" b="1">
              <a:solidFill>
                <a:srgbClr val="FF0000"/>
              </a:solidFill>
              <a:latin typeface="黑体" panose="02010609060101010101" charset="-122"/>
              <a:ea typeface="黑体" panose="02010609060101010101" charset="-122"/>
            </a:endParaRPr>
          </a:p>
        </p:txBody>
      </p:sp>
      <p:sp>
        <p:nvSpPr>
          <p:cNvPr id="106504" name="Rectangle 15" title=""/>
          <p:cNvSpPr/>
          <p:nvPr>
            <p:custDataLst>
              <p:tags r:id="rId9"/>
            </p:custDataLst>
          </p:nvPr>
        </p:nvSpPr>
        <p:spPr>
          <a:xfrm>
            <a:off x="6096001" y="2460603"/>
            <a:ext cx="1649819" cy="530081"/>
          </a:xfrm>
          <a:prstGeom prst="rect">
            <a:avLst/>
          </a:prstGeom>
          <a:noFill/>
          <a:ln>
            <a:noFill/>
            <a:miter lim="800000"/>
          </a:ln>
        </p:spPr>
        <p:txBody>
          <a:bodyPr wrap="none" lIns="91416" tIns="45708" rIns="91416" bIns="45708"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spcBef>
                <a:spcPct val="50000"/>
              </a:spcBef>
            </a:pPr>
            <a:r>
              <a:rPr lang="zh-CN" altLang="en-US" sz="2800" b="1">
                <a:solidFill>
                  <a:srgbClr val="FF0000"/>
                </a:solidFill>
                <a:latin typeface="黑体" panose="02010609060101010101" charset="-122"/>
                <a:ea typeface="黑体" panose="02010609060101010101" charset="-122"/>
              </a:rPr>
              <a:t>多病孤苦</a:t>
            </a:r>
            <a:endParaRPr lang="zh-CN" altLang="en-US" sz="2800" b="1">
              <a:solidFill>
                <a:srgbClr val="FF0000"/>
              </a:solidFill>
              <a:latin typeface="黑体" panose="02010609060101010101" charset="-122"/>
              <a:ea typeface="黑体" panose="02010609060101010101" charset="-122"/>
            </a:endParaRPr>
          </a:p>
        </p:txBody>
      </p:sp>
      <p:sp>
        <p:nvSpPr>
          <p:cNvPr id="106505" name="Rectangle 17" title=""/>
          <p:cNvSpPr/>
          <p:nvPr>
            <p:custDataLst>
              <p:tags r:id="rId10"/>
            </p:custDataLst>
          </p:nvPr>
        </p:nvSpPr>
        <p:spPr>
          <a:xfrm>
            <a:off x="6096001" y="3222603"/>
            <a:ext cx="1649819" cy="530081"/>
          </a:xfrm>
          <a:prstGeom prst="rect">
            <a:avLst/>
          </a:prstGeom>
          <a:noFill/>
          <a:ln>
            <a:noFill/>
            <a:miter lim="800000"/>
          </a:ln>
        </p:spPr>
        <p:txBody>
          <a:bodyPr wrap="none" lIns="91416" tIns="45708" rIns="91416" bIns="45708"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spcBef>
                <a:spcPct val="50000"/>
              </a:spcBef>
            </a:pPr>
            <a:r>
              <a:rPr lang="zh-CN" altLang="en-US" sz="2800" b="1">
                <a:solidFill>
                  <a:srgbClr val="FF0000"/>
                </a:solidFill>
                <a:latin typeface="黑体" panose="02010609060101010101" charset="-122"/>
                <a:ea typeface="黑体" panose="02010609060101010101" charset="-122"/>
              </a:rPr>
              <a:t>祖母抚养</a:t>
            </a:r>
            <a:endParaRPr lang="zh-CN" altLang="en-US" sz="2800" b="1">
              <a:solidFill>
                <a:srgbClr val="FF0000"/>
              </a:solidFill>
              <a:latin typeface="黑体" panose="02010609060101010101" charset="-122"/>
              <a:ea typeface="黑体" panose="02010609060101010101" charset="-122"/>
            </a:endParaRPr>
          </a:p>
        </p:txBody>
      </p:sp>
      <p:sp>
        <p:nvSpPr>
          <p:cNvPr id="106506" name="Rectangle 19" title=""/>
          <p:cNvSpPr/>
          <p:nvPr>
            <p:custDataLst>
              <p:tags r:id="rId11"/>
            </p:custDataLst>
          </p:nvPr>
        </p:nvSpPr>
        <p:spPr>
          <a:xfrm>
            <a:off x="6096001" y="3832203"/>
            <a:ext cx="1649819" cy="530081"/>
          </a:xfrm>
          <a:prstGeom prst="rect">
            <a:avLst/>
          </a:prstGeom>
          <a:noFill/>
          <a:ln>
            <a:noFill/>
            <a:miter lim="800000"/>
          </a:ln>
        </p:spPr>
        <p:txBody>
          <a:bodyPr wrap="none" lIns="91416" tIns="45708" rIns="91416" bIns="45708"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spcBef>
                <a:spcPct val="50000"/>
              </a:spcBef>
            </a:pPr>
            <a:r>
              <a:rPr lang="zh-CN" altLang="en-US" sz="2800" b="1">
                <a:solidFill>
                  <a:srgbClr val="FF0000"/>
                </a:solidFill>
                <a:latin typeface="黑体" panose="02010609060101010101" charset="-122"/>
                <a:ea typeface="黑体" panose="02010609060101010101" charset="-122"/>
              </a:rPr>
              <a:t>人丁衰微</a:t>
            </a:r>
            <a:endParaRPr lang="zh-CN" altLang="en-US" sz="2800" b="1">
              <a:solidFill>
                <a:srgbClr val="FF0000"/>
              </a:solidFill>
              <a:latin typeface="黑体" panose="02010609060101010101" charset="-122"/>
              <a:ea typeface="黑体" panose="02010609060101010101" charset="-122"/>
            </a:endParaRPr>
          </a:p>
        </p:txBody>
      </p:sp>
      <p:sp>
        <p:nvSpPr>
          <p:cNvPr id="106507" name="AutoShape 20" title=""/>
          <p:cNvSpPr/>
          <p:nvPr>
            <p:custDataLst>
              <p:tags r:id="rId12"/>
            </p:custDataLst>
          </p:nvPr>
        </p:nvSpPr>
        <p:spPr>
          <a:xfrm>
            <a:off x="8432802" y="1851000"/>
            <a:ext cx="203200" cy="2895600"/>
          </a:xfrm>
          <a:prstGeom prst="rightBrace">
            <a:avLst>
              <a:gd name="adj1" fmla="val 158245"/>
              <a:gd name="adj2" fmla="val 50000"/>
            </a:avLst>
          </a:prstGeom>
          <a:noFill/>
          <a:ln w="38100">
            <a:solidFill>
              <a:srgbClr val="FF0000"/>
            </a:solidFill>
            <a:round/>
          </a:ln>
        </p:spPr>
        <p:txBody>
          <a:bodyPr wrap="none" lIns="91416" tIns="45708" rIns="91416" bIns="45708" anchor="ctr" anchorCtr="0"/>
          <a:lstStyle>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p:txBody>
      </p:sp>
      <p:sp>
        <p:nvSpPr>
          <p:cNvPr id="106508" name="AutoShape 21" title=""/>
          <p:cNvSpPr/>
          <p:nvPr>
            <p:custDataLst>
              <p:tags r:id="rId13"/>
            </p:custDataLst>
          </p:nvPr>
        </p:nvSpPr>
        <p:spPr>
          <a:xfrm>
            <a:off x="3556002" y="2460602"/>
            <a:ext cx="203200" cy="1828800"/>
          </a:xfrm>
          <a:prstGeom prst="leftBrace">
            <a:avLst>
              <a:gd name="adj1" fmla="val 100000"/>
              <a:gd name="adj2" fmla="val 50000"/>
            </a:avLst>
          </a:prstGeom>
          <a:noFill/>
          <a:ln w="38100">
            <a:solidFill>
              <a:srgbClr val="FF0000"/>
            </a:solidFill>
            <a:round/>
          </a:ln>
        </p:spPr>
        <p:txBody>
          <a:bodyPr wrap="none" lIns="91416" tIns="45708" rIns="91416" bIns="45708" anchor="ctr" anchorCtr="0"/>
          <a:lstStyle>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p:txBody>
      </p:sp>
      <p:sp>
        <p:nvSpPr>
          <p:cNvPr id="106509" name="AutoShape 22" title=""/>
          <p:cNvSpPr/>
          <p:nvPr>
            <p:custDataLst>
              <p:tags r:id="rId14"/>
            </p:custDataLst>
          </p:nvPr>
        </p:nvSpPr>
        <p:spPr>
          <a:xfrm>
            <a:off x="5742325" y="1827850"/>
            <a:ext cx="406400" cy="990600"/>
          </a:xfrm>
          <a:prstGeom prst="leftBrace">
            <a:avLst>
              <a:gd name="adj1" fmla="val 27068"/>
              <a:gd name="adj2" fmla="val 50000"/>
            </a:avLst>
          </a:prstGeom>
          <a:noFill/>
          <a:ln w="38100">
            <a:solidFill>
              <a:srgbClr val="FF0000"/>
            </a:solidFill>
            <a:round/>
          </a:ln>
        </p:spPr>
        <p:txBody>
          <a:bodyPr wrap="none" lIns="91416" tIns="45708" rIns="91416" bIns="45708" anchor="ctr" anchorCtr="0"/>
          <a:lstStyle>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p:txBody>
      </p:sp>
      <p:sp>
        <p:nvSpPr>
          <p:cNvPr id="106510" name="AutoShape 23" title=""/>
          <p:cNvSpPr/>
          <p:nvPr>
            <p:custDataLst>
              <p:tags r:id="rId15"/>
            </p:custDataLst>
          </p:nvPr>
        </p:nvSpPr>
        <p:spPr>
          <a:xfrm>
            <a:off x="5689600" y="3451202"/>
            <a:ext cx="406400" cy="1295400"/>
          </a:xfrm>
          <a:prstGeom prst="leftBrace">
            <a:avLst>
              <a:gd name="adj1" fmla="val 35397"/>
              <a:gd name="adj2" fmla="val 50120"/>
            </a:avLst>
          </a:prstGeom>
          <a:noFill/>
          <a:ln w="38100">
            <a:solidFill>
              <a:srgbClr val="FF0000"/>
            </a:solidFill>
            <a:round/>
          </a:ln>
        </p:spPr>
        <p:txBody>
          <a:bodyPr wrap="none" lIns="91416" tIns="45708" rIns="91416" bIns="45708" anchor="ctr" anchorCtr="0"/>
          <a:lstStyle>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p:txBody>
      </p:sp>
      <p:sp>
        <p:nvSpPr>
          <p:cNvPr id="106511" name="矩形 34830" title=""/>
          <p:cNvSpPr/>
          <p:nvPr>
            <p:custDataLst>
              <p:tags r:id="rId16"/>
            </p:custDataLst>
          </p:nvPr>
        </p:nvSpPr>
        <p:spPr>
          <a:xfrm>
            <a:off x="1784987" y="304802"/>
            <a:ext cx="2915285" cy="666115"/>
          </a:xfrm>
          <a:solidFill>
            <a:srgbClr val="0066CC"/>
          </a:solidFill>
          <a:ln w="19050">
            <a:solidFill>
              <a:srgbClr val="99CCFF"/>
            </a:solidFill>
            <a:round/>
          </a:ln>
          <a:effectLst>
            <a:outerShdw dist="35921" dir="2700000" algn="ctr">
              <a:srgbClr val="990000"/>
            </a:outerShdw>
          </a:effectLst>
        </p:spPr>
        <p:txBody>
          <a:bodyPr wrap="none" lIns="91416" tIns="45708" rIns="91416" bIns="45708" fromWordArt="1" anchor="t" anchorCtr="0">
            <a:prstTxWarp prst="textPlain">
              <a:avLst>
                <a:gd name="adj" fmla="val 50005"/>
              </a:avLst>
            </a:prstTxWarp>
          </a:bodyPr>
          <a:lstStyle>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gn="ctr"/>
            <a:r>
              <a:rPr sz="3600" b="1">
                <a:solidFill>
                  <a:srgbClr val="0066CC"/>
                </a:solidFill>
                <a:effectLst>
                  <a:outerShdw blurRad="38100" dist="38100" dir="2700000" algn="tl">
                    <a:schemeClr val="bg2"/>
                  </a:outerShdw>
                </a:effectLst>
                <a:latin typeface="微软雅黑" panose="020b0503020204020204" charset="-122"/>
              </a:rPr>
              <a:t>【内容概括】</a:t>
            </a:r>
            <a:endParaRPr sz="3600" b="1">
              <a:solidFill>
                <a:srgbClr val="0066CC"/>
              </a:solidFill>
              <a:effectLst>
                <a:outerShdw blurRad="38100" dist="38100" dir="2700000" algn="tl">
                  <a:schemeClr val="bg2"/>
                </a:outerShdw>
              </a:effectLst>
              <a:latin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additive="base">
                                        <p:cTn id="6" dur="1" fill="hold">
                                          <p:stCondLst>
                                            <p:cond delay="0"/>
                                          </p:stCondLst>
                                        </p:cTn>
                                        <p:tgtEl>
                                          <p:spTgt spid="106508"/>
                                        </p:tgtEl>
                                        <p:attrNameLst>
                                          <p:attrName>style.visibility</p:attrName>
                                        </p:attrNameLst>
                                      </p:cBhvr>
                                      <p:to>
                                        <p:strVal val="visible"/>
                                      </p:to>
                                    </p:set>
                                    <p:anim calcmode="lin" valueType="num">
                                      <p:cBhvr additive="base">
                                        <p:cTn id="7" dur="500" fill="hold"/>
                                        <p:tgtEl>
                                          <p:spTgt spid="106508"/>
                                        </p:tgtEl>
                                        <p:attrNameLst>
                                          <p:attrName>ppt_x</p:attrName>
                                        </p:attrNameLst>
                                      </p:cBhvr>
                                      <p:tavLst>
                                        <p:tav tm="0">
                                          <p:val>
                                            <p:strVal val="#ppt_x"/>
                                          </p:val>
                                        </p:tav>
                                        <p:tav tm="100000">
                                          <p:val>
                                            <p:strVal val="#ppt_x"/>
                                          </p:val>
                                        </p:tav>
                                      </p:tavLst>
                                    </p:anim>
                                    <p:anim calcmode="lin" valueType="num">
                                      <p:cBhvr additive="base">
                                        <p:cTn id="8" dur="500" fill="hold"/>
                                        <p:tgtEl>
                                          <p:spTgt spid="10650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additive="base">
                                        <p:cTn id="12" dur="1" fill="hold">
                                          <p:stCondLst>
                                            <p:cond delay="0"/>
                                          </p:stCondLst>
                                        </p:cTn>
                                        <p:tgtEl>
                                          <p:spTgt spid="106498"/>
                                        </p:tgtEl>
                                        <p:attrNameLst>
                                          <p:attrName>style.visibility</p:attrName>
                                        </p:attrNameLst>
                                      </p:cBhvr>
                                      <p:to>
                                        <p:strVal val="visible"/>
                                      </p:to>
                                    </p:set>
                                    <p:anim calcmode="lin" valueType="num">
                                      <p:cBhvr additive="base">
                                        <p:cTn id="13" dur="500" fill="hold"/>
                                        <p:tgtEl>
                                          <p:spTgt spid="106498"/>
                                        </p:tgtEl>
                                        <p:attrNameLst>
                                          <p:attrName>ppt_x</p:attrName>
                                        </p:attrNameLst>
                                      </p:cBhvr>
                                      <p:tavLst>
                                        <p:tav tm="0">
                                          <p:val>
                                            <p:strVal val="#ppt_x"/>
                                          </p:val>
                                        </p:tav>
                                        <p:tav tm="100000">
                                          <p:val>
                                            <p:strVal val="#ppt_x"/>
                                          </p:val>
                                        </p:tav>
                                      </p:tavLst>
                                    </p:anim>
                                    <p:anim calcmode="lin" valueType="num">
                                      <p:cBhvr additive="base">
                                        <p:cTn id="14" dur="500" fill="hold"/>
                                        <p:tgtEl>
                                          <p:spTgt spid="10649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grpId="0" nodeType="clickEffect">
                                  <p:stCondLst>
                                    <p:cond delay="0"/>
                                  </p:stCondLst>
                                  <p:childTnLst>
                                    <p:set>
                                      <p:cBhvr additive="base">
                                        <p:cTn id="18" dur="1" fill="hold">
                                          <p:stCondLst>
                                            <p:cond delay="0"/>
                                          </p:stCondLst>
                                        </p:cTn>
                                        <p:tgtEl>
                                          <p:spTgt spid="106507"/>
                                        </p:tgtEl>
                                        <p:attrNameLst>
                                          <p:attrName>style.visibility</p:attrName>
                                        </p:attrNameLst>
                                      </p:cBhvr>
                                      <p:to>
                                        <p:strVal val="visible"/>
                                      </p:to>
                                    </p:set>
                                    <p:anim calcmode="lin" valueType="num">
                                      <p:cBhvr additive="base">
                                        <p:cTn id="19" dur="500" fill="hold"/>
                                        <p:tgtEl>
                                          <p:spTgt spid="106507"/>
                                        </p:tgtEl>
                                        <p:attrNameLst>
                                          <p:attrName>ppt_x</p:attrName>
                                        </p:attrNameLst>
                                      </p:cBhvr>
                                      <p:tavLst>
                                        <p:tav tm="0">
                                          <p:val>
                                            <p:strVal val="#ppt_x"/>
                                          </p:val>
                                        </p:tav>
                                        <p:tav tm="100000">
                                          <p:val>
                                            <p:strVal val="#ppt_x"/>
                                          </p:val>
                                        </p:tav>
                                      </p:tavLst>
                                    </p:anim>
                                    <p:anim calcmode="lin" valueType="num">
                                      <p:cBhvr additive="base">
                                        <p:cTn id="20" dur="500" fill="hold"/>
                                        <p:tgtEl>
                                          <p:spTgt spid="10650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additive="base">
                                        <p:cTn id="24" dur="1" fill="hold">
                                          <p:stCondLst>
                                            <p:cond delay="0"/>
                                          </p:stCondLst>
                                        </p:cTn>
                                        <p:tgtEl>
                                          <p:spTgt spid="106502"/>
                                        </p:tgtEl>
                                        <p:attrNameLst>
                                          <p:attrName>style.visibility</p:attrName>
                                        </p:attrNameLst>
                                      </p:cBhvr>
                                      <p:to>
                                        <p:strVal val="visible"/>
                                      </p:to>
                                    </p:set>
                                    <p:animEffect transition="in" filter="wipe(down)">
                                      <p:cBhvr additive="base">
                                        <p:cTn id="25" dur="580" fill="hold">
                                          <p:stCondLst>
                                            <p:cond delay="0"/>
                                          </p:stCondLst>
                                        </p:cTn>
                                        <p:tgtEl>
                                          <p:spTgt spid="106502"/>
                                        </p:tgtEl>
                                      </p:cBhvr>
                                    </p:animEffect>
                                    <p:anim calcmode="lin" valueType="num">
                                      <p:cBhvr additive="base">
                                        <p:cTn id="26" dur="1822" fill="hold" tmFilter="0,0; 0.14,0.36; 0.43,0.73; 0.71,0.91; 1.0,1.0">
                                          <p:stCondLst>
                                            <p:cond delay="0"/>
                                          </p:stCondLst>
                                        </p:cTn>
                                        <p:tgtEl>
                                          <p:spTgt spid="106502"/>
                                        </p:tgtEl>
                                        <p:attrNameLst>
                                          <p:attrName>ppt_x</p:attrName>
                                        </p:attrNameLst>
                                      </p:cBhvr>
                                      <p:tavLst>
                                        <p:tav tm="0">
                                          <p:val>
                                            <p:strVal val="#ppt_x-0.25"/>
                                          </p:val>
                                        </p:tav>
                                        <p:tav tm="100000">
                                          <p:val>
                                            <p:strVal val="#ppt_x"/>
                                          </p:val>
                                        </p:tav>
                                      </p:tavLst>
                                    </p:anim>
                                    <p:anim calcmode="lin" valueType="num">
                                      <p:cBhvr additive="base">
                                        <p:cTn id="27" dur="664" fill="hold" tmFilter="0.0,0.0; 0.25,0.07; 0.50,0.2; 0.75,0.467; 1.0,1.0">
                                          <p:stCondLst>
                                            <p:cond delay="0"/>
                                          </p:stCondLst>
                                        </p:cTn>
                                        <p:tgtEl>
                                          <p:spTgt spid="106502"/>
                                        </p:tgtEl>
                                        <p:attrNameLst>
                                          <p:attrName>ppt_y</p:attrName>
                                        </p:attrNameLst>
                                      </p:cBhvr>
                                      <p:tavLst>
                                        <p:tav tm="0" fmla="#ppt_y-sin(pi*$)/3">
                                          <p:val>
                                            <p:fltVal val="0.5"/>
                                          </p:val>
                                        </p:tav>
                                        <p:tav tm="100000">
                                          <p:val>
                                            <p:fltVal val="1"/>
                                          </p:val>
                                        </p:tav>
                                      </p:tavLst>
                                    </p:anim>
                                    <p:anim calcmode="lin" valueType="num">
                                      <p:cBhvr additive="base">
                                        <p:cTn id="28" dur="664" fill="hold" tmFilter="0, 0; 0.125,0.2665; 0.25,0.4; 0.375,0.465; 0.5,0.5;  0.625,0.535; 0.75,0.6; 0.875,0.7335; 1,1">
                                          <p:stCondLst>
                                            <p:cond delay="664"/>
                                          </p:stCondLst>
                                        </p:cTn>
                                        <p:tgtEl>
                                          <p:spTgt spid="106502"/>
                                        </p:tgtEl>
                                        <p:attrNameLst>
                                          <p:attrName>ppt_y</p:attrName>
                                        </p:attrNameLst>
                                      </p:cBhvr>
                                      <p:tavLst>
                                        <p:tav tm="0" fmla="#ppt_y-sin(pi*$)/9">
                                          <p:val>
                                            <p:fltVal val="0"/>
                                          </p:val>
                                        </p:tav>
                                        <p:tav tm="100000">
                                          <p:val>
                                            <p:fltVal val="1"/>
                                          </p:val>
                                        </p:tav>
                                      </p:tavLst>
                                    </p:anim>
                                    <p:anim calcmode="lin" valueType="num">
                                      <p:cBhvr additive="base">
                                        <p:cTn id="29" dur="332" fill="hold" tmFilter="0, 0; 0.125,0.2665; 0.25,0.4; 0.375,0.465; 0.5,0.5;  0.625,0.535; 0.75,0.6; 0.875,0.7335; 1,1">
                                          <p:stCondLst>
                                            <p:cond delay="1324"/>
                                          </p:stCondLst>
                                        </p:cTn>
                                        <p:tgtEl>
                                          <p:spTgt spid="106502"/>
                                        </p:tgtEl>
                                        <p:attrNameLst>
                                          <p:attrName>ppt_y</p:attrName>
                                        </p:attrNameLst>
                                      </p:cBhvr>
                                      <p:tavLst>
                                        <p:tav tm="0" fmla="#ppt_y-sin(pi*$)/27">
                                          <p:val>
                                            <p:fltVal val="0"/>
                                          </p:val>
                                        </p:tav>
                                        <p:tav tm="100000">
                                          <p:val>
                                            <p:fltVal val="1"/>
                                          </p:val>
                                        </p:tav>
                                      </p:tavLst>
                                    </p:anim>
                                    <p:anim calcmode="lin" valueType="num">
                                      <p:cBhvr additive="base">
                                        <p:cTn id="30" dur="164" fill="hold" tmFilter="0, 0; 0.125,0.2665; 0.25,0.4; 0.375,0.465; 0.5,0.5;  0.625,0.535; 0.75,0.6; 0.875,0.7335; 1,1">
                                          <p:stCondLst>
                                            <p:cond delay="1656"/>
                                          </p:stCondLst>
                                        </p:cTn>
                                        <p:tgtEl>
                                          <p:spTgt spid="106502"/>
                                        </p:tgtEl>
                                        <p:attrNameLst>
                                          <p:attrName>ppt_y</p:attrName>
                                        </p:attrNameLst>
                                      </p:cBhvr>
                                      <p:tavLst>
                                        <p:tav tm="0" fmla="#ppt_y-sin(pi*$)/81">
                                          <p:val>
                                            <p:fltVal val="0"/>
                                          </p:val>
                                        </p:tav>
                                        <p:tav tm="100000">
                                          <p:val>
                                            <p:fltVal val="1"/>
                                          </p:val>
                                        </p:tav>
                                      </p:tavLst>
                                    </p:anim>
                                    <p:animScale>
                                      <p:cBhvr additive="base">
                                        <p:cTn id="31" dur="26" fill="hold">
                                          <p:stCondLst>
                                            <p:cond delay="650"/>
                                          </p:stCondLst>
                                        </p:cTn>
                                        <p:tgtEl>
                                          <p:spTgt spid="106502"/>
                                        </p:tgtEl>
                                      </p:cBhvr>
                                      <p:to x="100000" y="60000"/>
                                    </p:animScale>
                                    <p:animScale>
                                      <p:cBhvr additive="base">
                                        <p:cTn id="32" dur="166" decel="50000" fill="hold">
                                          <p:stCondLst>
                                            <p:cond delay="676"/>
                                          </p:stCondLst>
                                        </p:cTn>
                                        <p:tgtEl>
                                          <p:spTgt spid="106502"/>
                                        </p:tgtEl>
                                      </p:cBhvr>
                                      <p:to x="100000" y="100000"/>
                                    </p:animScale>
                                    <p:animScale>
                                      <p:cBhvr additive="base">
                                        <p:cTn id="33" dur="26" fill="hold">
                                          <p:stCondLst>
                                            <p:cond delay="1312"/>
                                          </p:stCondLst>
                                        </p:cTn>
                                        <p:tgtEl>
                                          <p:spTgt spid="106502"/>
                                        </p:tgtEl>
                                      </p:cBhvr>
                                      <p:to x="100000" y="80000"/>
                                    </p:animScale>
                                    <p:animScale>
                                      <p:cBhvr additive="base">
                                        <p:cTn id="34" dur="166" decel="50000" fill="hold">
                                          <p:stCondLst>
                                            <p:cond delay="1338"/>
                                          </p:stCondLst>
                                        </p:cTn>
                                        <p:tgtEl>
                                          <p:spTgt spid="106502"/>
                                        </p:tgtEl>
                                      </p:cBhvr>
                                      <p:to x="100000" y="100000"/>
                                    </p:animScale>
                                    <p:animScale>
                                      <p:cBhvr additive="base">
                                        <p:cTn id="35" dur="26" fill="hold">
                                          <p:stCondLst>
                                            <p:cond delay="1642"/>
                                          </p:stCondLst>
                                        </p:cTn>
                                        <p:tgtEl>
                                          <p:spTgt spid="106502"/>
                                        </p:tgtEl>
                                      </p:cBhvr>
                                      <p:to x="100000" y="90000"/>
                                    </p:animScale>
                                    <p:animScale>
                                      <p:cBhvr additive="base">
                                        <p:cTn id="36" dur="166" decel="50000" fill="hold">
                                          <p:stCondLst>
                                            <p:cond delay="1668"/>
                                          </p:stCondLst>
                                        </p:cTn>
                                        <p:tgtEl>
                                          <p:spTgt spid="106502"/>
                                        </p:tgtEl>
                                      </p:cBhvr>
                                      <p:to x="100000" y="100000"/>
                                    </p:animScale>
                                    <p:animScale>
                                      <p:cBhvr additive="base">
                                        <p:cTn id="37" dur="26" fill="hold">
                                          <p:stCondLst>
                                            <p:cond delay="1808"/>
                                          </p:stCondLst>
                                        </p:cTn>
                                        <p:tgtEl>
                                          <p:spTgt spid="106502"/>
                                        </p:tgtEl>
                                      </p:cBhvr>
                                      <p:to x="100000" y="95000"/>
                                    </p:animScale>
                                    <p:animScale>
                                      <p:cBhvr additive="base">
                                        <p:cTn id="38" dur="166" decel="50000" fill="hold">
                                          <p:stCondLst>
                                            <p:cond delay="1834"/>
                                          </p:stCondLst>
                                        </p:cTn>
                                        <p:tgtEl>
                                          <p:spTgt spid="10650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P spid="106502" grpId="0"/>
      <p:bldP spid="106507" grpId="0" animBg="1"/>
      <p:bldP spid="106508" grpId="0" animBg="1"/>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24"/>
          <a:stretch>
            <a:fillRect/>
          </a:stretch>
        </a:blipFill>
        <a:effectLst/>
      </p:bgPr>
    </p:bg>
    <p:spTree>
      <p:nvGrpSpPr>
        <p:cNvPr id="1" name=""/>
        <p:cNvGrpSpPr/>
        <p:nvPr>
          <p:custDataLst>
            <p:tags r:id="rId2"/>
          </p:custDataLst>
        </p:nvPr>
      </p:nvGrpSpPr>
      <p:grpSpPr>
        <a:xfrm>
          <a:off x="0" y="0"/>
          <a:ext cx="0" cy="0"/>
        </a:xfrm>
      </p:grpSpPr>
      <p:sp>
        <p:nvSpPr>
          <p:cNvPr id="4" name="横卷形 3" title=""/>
          <p:cNvSpPr/>
          <p:nvPr>
            <p:custDataLst>
              <p:tags r:id="rId3"/>
            </p:custDataLst>
          </p:nvPr>
        </p:nvSpPr>
        <p:spPr>
          <a:xfrm>
            <a:off x="71755" y="-149225"/>
            <a:ext cx="2947670" cy="1109345"/>
          </a:xfrm>
          <a:prstGeom prst="horizontalScroll">
            <a:avLst/>
          </a:prstGeom>
          <a:solidFill>
            <a:schemeClr val="accent1">
              <a:lumMod val="40000"/>
              <a:lumOff val="60000"/>
            </a:schemeClr>
          </a:solidFill>
          <a:ln>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4000">
                <a:solidFill>
                  <a:schemeClr val="tx1"/>
                </a:solidFill>
                <a:latin typeface="微软雅黑" panose="020b0503020204020204" charset="-122"/>
                <a:ea typeface="微软雅黑" panose="020b0503020204020204" charset="-122"/>
                <a:sym typeface="+mn-ea"/>
              </a:rPr>
              <a:t>赏析第二段</a:t>
            </a:r>
            <a:endParaRPr lang="zh-CN" altLang="en-US" sz="4000">
              <a:solidFill>
                <a:schemeClr val="tx1"/>
              </a:solidFill>
              <a:latin typeface="微软雅黑" panose="020b0503020204020204" charset="-122"/>
              <a:ea typeface="微软雅黑" panose="020b0503020204020204" charset="-122"/>
              <a:sym typeface="+mn-ea"/>
            </a:endParaRPr>
          </a:p>
        </p:txBody>
      </p:sp>
      <p:sp>
        <p:nvSpPr>
          <p:cNvPr id="13" name="圆角矩形 12" title=""/>
          <p:cNvSpPr/>
          <p:nvPr>
            <p:custDataLst>
              <p:tags r:id="rId4"/>
            </p:custDataLst>
          </p:nvPr>
        </p:nvSpPr>
        <p:spPr>
          <a:xfrm>
            <a:off x="910590" y="752475"/>
            <a:ext cx="1312545" cy="429260"/>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ctr"/>
            <a:r>
              <a:rPr lang="zh-CN" altLang="en-US" sz="2400">
                <a:solidFill>
                  <a:srgbClr val="FF0000"/>
                </a:solidFill>
                <a:latin typeface="楷体" panose="02010609060101010101" charset="-122"/>
                <a:ea typeface="楷体" panose="02010609060101010101" charset="-122"/>
              </a:rPr>
              <a:t>及、至</a:t>
            </a:r>
            <a:endParaRPr lang="zh-CN" altLang="en-US" sz="2400">
              <a:solidFill>
                <a:srgbClr val="FF0000"/>
              </a:solidFill>
              <a:latin typeface="楷体" panose="02010609060101010101" charset="-122"/>
              <a:ea typeface="楷体" panose="02010609060101010101" charset="-122"/>
            </a:endParaRPr>
          </a:p>
        </p:txBody>
      </p:sp>
      <p:sp>
        <p:nvSpPr>
          <p:cNvPr id="3" name="文本框 2" title=""/>
          <p:cNvSpPr txBox="1"/>
          <p:nvPr>
            <p:custDataLst>
              <p:tags r:id="rId5"/>
            </p:custDataLst>
          </p:nvPr>
        </p:nvSpPr>
        <p:spPr>
          <a:xfrm>
            <a:off x="565785" y="752475"/>
            <a:ext cx="11129010" cy="2676525"/>
          </a:xfrm>
          <a:prstGeom prst="rect">
            <a:avLst/>
          </a:prstGeom>
          <a:noFill/>
        </p:spPr>
        <p:txBody>
          <a:bodyPr wrap="square" rtlCol="0">
            <a:spAutoFit/>
          </a:bodyPr>
          <a:lstStyle/>
          <a:p>
            <a:pPr indent="812800" fontAlgn="auto">
              <a:lnSpc>
                <a:spcPct val="200000"/>
              </a:lnSpc>
            </a:pP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逮奉</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圣朝，</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沐浴清化</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。前太守臣逵</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察</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臣孝廉；后刺史臣荣</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举</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臣</a:t>
            </a:r>
            <a:r>
              <a:rPr lang="zh-CN" altLang="en-US" sz="2800" b="1">
                <a:solidFill>
                  <a:srgbClr val="FF0000"/>
                </a:solidFill>
                <a:highlight>
                  <a:srgbClr val="FFFF00"/>
                </a:highlight>
                <a:latin typeface="楷体" panose="02010609060101010101" charset="-122"/>
                <a:ea typeface="楷体" panose="02010609060101010101" charset="-122"/>
                <a:cs typeface="楷体" panose="02010609060101010101" charset="-122"/>
                <a:sym typeface="+mn-ea"/>
              </a:rPr>
              <a:t>秀才</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。臣</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以</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供养</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无主</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辞</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不赴命。诏书特下，</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拜</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臣郎中，</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寻</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蒙国恩，</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除</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臣</a:t>
            </a:r>
            <a:r>
              <a:rPr lang="zh-CN" altLang="en-US" sz="2800" b="1">
                <a:solidFill>
                  <a:srgbClr val="FF0000"/>
                </a:solidFill>
                <a:highlight>
                  <a:srgbClr val="FFFF00"/>
                </a:highlight>
                <a:latin typeface="楷体" panose="02010609060101010101" charset="-122"/>
                <a:ea typeface="楷体" panose="02010609060101010101" charset="-122"/>
                <a:cs typeface="楷体" panose="02010609060101010101" charset="-122"/>
                <a:sym typeface="+mn-ea"/>
              </a:rPr>
              <a:t>洗马</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猥</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以</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微贱</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当</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侍东宫，非臣</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陨首</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所能</a:t>
            </a:r>
            <a:r>
              <a:rPr lang="zh-CN" altLang="en-US" sz="2800" b="1">
                <a:solidFill>
                  <a:schemeClr val="tx1"/>
                </a:solidFill>
                <a:latin typeface="楷体" panose="02010609060101010101" charset="-122"/>
                <a:ea typeface="楷体" panose="02010609060101010101" charset="-122"/>
                <a:cs typeface="楷体" panose="02010609060101010101" charset="-122"/>
                <a:sym typeface="+mn-ea"/>
              </a:rPr>
              <a:t>上报</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a:t>
            </a:r>
            <a:endParaRPr lang="zh-CN" altLang="en-US" sz="2800" spc="190">
              <a:solidFill>
                <a:srgbClr val="262626"/>
              </a:solidFill>
              <a:latin typeface="楷体" panose="02010609060101010101" charset="-122"/>
              <a:ea typeface="楷体" panose="02010609060101010101" charset="-122"/>
              <a:cs typeface="楷体" panose="02010609060101010101" charset="-122"/>
            </a:endParaRPr>
          </a:p>
        </p:txBody>
      </p:sp>
      <p:sp>
        <p:nvSpPr>
          <p:cNvPr id="6" name="圆角矩形 5" title=""/>
          <p:cNvSpPr/>
          <p:nvPr>
            <p:custDataLst>
              <p:tags r:id="rId6"/>
            </p:custDataLst>
          </p:nvPr>
        </p:nvSpPr>
        <p:spPr>
          <a:xfrm>
            <a:off x="2223135" y="752475"/>
            <a:ext cx="878205" cy="424815"/>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承奉</a:t>
            </a:r>
            <a:endParaRPr lang="zh-CN" altLang="en-US" sz="2400">
              <a:solidFill>
                <a:srgbClr val="FF0000"/>
              </a:solidFill>
              <a:latin typeface="楷体" panose="02010609060101010101" charset="-122"/>
              <a:ea typeface="楷体" panose="02010609060101010101" charset="-122"/>
            </a:endParaRPr>
          </a:p>
        </p:txBody>
      </p:sp>
      <p:sp>
        <p:nvSpPr>
          <p:cNvPr id="7" name="圆角矩形 6" title=""/>
          <p:cNvSpPr/>
          <p:nvPr>
            <p:custDataLst>
              <p:tags r:id="rId7"/>
            </p:custDataLst>
          </p:nvPr>
        </p:nvSpPr>
        <p:spPr>
          <a:xfrm>
            <a:off x="3142615" y="358140"/>
            <a:ext cx="1488440" cy="819150"/>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r"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这里指承受恩泽。</a:t>
            </a:r>
            <a:endParaRPr lang="zh-CN" altLang="en-US" sz="2400">
              <a:solidFill>
                <a:srgbClr val="FF0000"/>
              </a:solidFill>
              <a:latin typeface="楷体" panose="02010609060101010101" charset="-122"/>
              <a:ea typeface="楷体" panose="02010609060101010101" charset="-122"/>
            </a:endParaRPr>
          </a:p>
        </p:txBody>
      </p:sp>
      <p:sp>
        <p:nvSpPr>
          <p:cNvPr id="8" name="圆角矩形 7" title=""/>
          <p:cNvSpPr/>
          <p:nvPr>
            <p:custDataLst>
              <p:tags r:id="rId8"/>
            </p:custDataLst>
          </p:nvPr>
        </p:nvSpPr>
        <p:spPr>
          <a:xfrm>
            <a:off x="3374390" y="1511300"/>
            <a:ext cx="1898650" cy="429260"/>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r"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清明的教化</a:t>
            </a:r>
            <a:endParaRPr lang="zh-CN" altLang="en-US" sz="2400">
              <a:solidFill>
                <a:srgbClr val="FF0000"/>
              </a:solidFill>
              <a:latin typeface="楷体" panose="02010609060101010101" charset="-122"/>
              <a:ea typeface="楷体" panose="02010609060101010101" charset="-122"/>
            </a:endParaRPr>
          </a:p>
        </p:txBody>
      </p:sp>
      <p:sp>
        <p:nvSpPr>
          <p:cNvPr id="9" name="圆角矩形 8" title=""/>
          <p:cNvSpPr/>
          <p:nvPr>
            <p:custDataLst>
              <p:tags r:id="rId9"/>
            </p:custDataLst>
          </p:nvPr>
        </p:nvSpPr>
        <p:spPr>
          <a:xfrm>
            <a:off x="6037580" y="278765"/>
            <a:ext cx="2239010" cy="804545"/>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经考察后予以推举。</a:t>
            </a:r>
            <a:endParaRPr lang="zh-CN" altLang="en-US" sz="2400">
              <a:solidFill>
                <a:srgbClr val="FF0000"/>
              </a:solidFill>
              <a:latin typeface="楷体" panose="02010609060101010101" charset="-122"/>
              <a:ea typeface="楷体" panose="02010609060101010101" charset="-122"/>
            </a:endParaRPr>
          </a:p>
        </p:txBody>
      </p:sp>
      <p:sp>
        <p:nvSpPr>
          <p:cNvPr id="15" name="圆角矩形 14" title=""/>
          <p:cNvSpPr/>
          <p:nvPr>
            <p:custDataLst>
              <p:tags r:id="rId10"/>
            </p:custDataLst>
          </p:nvPr>
        </p:nvSpPr>
        <p:spPr>
          <a:xfrm>
            <a:off x="10100310" y="685800"/>
            <a:ext cx="948055" cy="429260"/>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r"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sym typeface="+mn-ea"/>
              </a:rPr>
              <a:t>推举</a:t>
            </a:r>
            <a:endParaRPr lang="zh-CN" altLang="en-US" sz="2400">
              <a:solidFill>
                <a:srgbClr val="FF0000"/>
              </a:solidFill>
              <a:latin typeface="楷体" panose="02010609060101010101" charset="-122"/>
              <a:ea typeface="楷体" panose="02010609060101010101" charset="-122"/>
            </a:endParaRPr>
          </a:p>
        </p:txBody>
      </p:sp>
      <p:sp>
        <p:nvSpPr>
          <p:cNvPr id="16" name="圆角矩形 15" title=""/>
          <p:cNvSpPr/>
          <p:nvPr>
            <p:custDataLst>
              <p:tags r:id="rId11"/>
            </p:custDataLst>
          </p:nvPr>
        </p:nvSpPr>
        <p:spPr>
          <a:xfrm>
            <a:off x="1353820" y="1597660"/>
            <a:ext cx="869315" cy="503555"/>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因为</a:t>
            </a:r>
            <a:endParaRPr lang="zh-CN" altLang="en-US" sz="2400">
              <a:solidFill>
                <a:srgbClr val="FF0000"/>
              </a:solidFill>
              <a:latin typeface="楷体" panose="02010609060101010101" charset="-122"/>
              <a:ea typeface="楷体" panose="02010609060101010101" charset="-122"/>
            </a:endParaRPr>
          </a:p>
          <a:p>
            <a:pPr algn="l" defTabSz="866775" fontAlgn="base">
              <a:spcBef>
                <a:spcPct val="0"/>
              </a:spcBef>
              <a:spcAft>
                <a:spcPct val="0"/>
              </a:spcAft>
            </a:pPr>
            <a:endParaRPr lang="zh-CN" altLang="en-US" sz="2400">
              <a:solidFill>
                <a:srgbClr val="FF0000"/>
              </a:solidFill>
              <a:latin typeface="楷体" panose="02010609060101010101" charset="-122"/>
              <a:ea typeface="楷体" panose="02010609060101010101" charset="-122"/>
            </a:endParaRPr>
          </a:p>
        </p:txBody>
      </p:sp>
      <p:sp>
        <p:nvSpPr>
          <p:cNvPr id="17" name="圆角矩形 16" title=""/>
          <p:cNvSpPr/>
          <p:nvPr>
            <p:custDataLst>
              <p:tags r:id="rId12"/>
            </p:custDataLst>
          </p:nvPr>
        </p:nvSpPr>
        <p:spPr>
          <a:xfrm>
            <a:off x="2378710" y="2413635"/>
            <a:ext cx="1614805" cy="478155"/>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主事的人</a:t>
            </a:r>
            <a:endParaRPr lang="zh-CN" altLang="en-US" sz="2400">
              <a:solidFill>
                <a:srgbClr val="FF0000"/>
              </a:solidFill>
              <a:latin typeface="楷体" panose="02010609060101010101" charset="-122"/>
              <a:ea typeface="楷体" panose="02010609060101010101" charset="-122"/>
            </a:endParaRPr>
          </a:p>
        </p:txBody>
      </p:sp>
      <p:sp>
        <p:nvSpPr>
          <p:cNvPr id="18" name="文本框 17" title=""/>
          <p:cNvSpPr txBox="1"/>
          <p:nvPr>
            <p:custDataLst>
              <p:tags r:id="rId13"/>
            </p:custDataLst>
          </p:nvPr>
        </p:nvSpPr>
        <p:spPr>
          <a:xfrm>
            <a:off x="295275" y="4953000"/>
            <a:ext cx="11461115" cy="1938020"/>
          </a:xfrm>
          <a:prstGeom prst="rect">
            <a:avLst/>
          </a:prstGeom>
          <a:noFill/>
        </p:spPr>
        <p:txBody>
          <a:bodyPr wrap="square" rtlCol="0">
            <a:spAutoFit/>
          </a:bodyPr>
          <a:lstStyle/>
          <a:p>
            <a:pPr indent="609600" fontAlgn="auto"/>
            <a:r>
              <a:rPr lang="zh-CN" altLang="en-US" sz="2400">
                <a:latin typeface="宋体" panose="02010600030101010101" pitchFamily="2" charset="-122"/>
                <a:ea typeface="宋体" panose="02010600030101010101" pitchFamily="2" charset="-122"/>
                <a:sym typeface="+mn-ea"/>
              </a:rPr>
              <a:t>到了当今圣朝</a:t>
            </a:r>
            <a:r>
              <a:rPr lang="en-US" altLang="zh-CN" sz="2400">
                <a:latin typeface="宋体" panose="02010600030101010101" pitchFamily="2" charset="-122"/>
                <a:ea typeface="宋体" panose="02010600030101010101" pitchFamily="2" charset="-122"/>
                <a:sym typeface="+mn-ea"/>
              </a:rPr>
              <a:t>,(</a:t>
            </a:r>
            <a:r>
              <a:rPr lang="zh-CN" altLang="en-US" sz="2400">
                <a:latin typeface="宋体" panose="02010600030101010101" pitchFamily="2" charset="-122"/>
                <a:ea typeface="宋体" panose="02010600030101010101" pitchFamily="2" charset="-122"/>
                <a:sym typeface="+mn-ea"/>
              </a:rPr>
              <a:t>臣</a:t>
            </a:r>
            <a:r>
              <a:rPr lang="en-US" altLang="zh-CN" sz="2400">
                <a:latin typeface="宋体" panose="02010600030101010101" pitchFamily="2" charset="-122"/>
                <a:ea typeface="宋体" panose="02010600030101010101" pitchFamily="2" charset="-122"/>
                <a:sym typeface="+mn-ea"/>
              </a:rPr>
              <a:t>)</a:t>
            </a:r>
            <a:r>
              <a:rPr lang="zh-CN" altLang="en-US" sz="2400">
                <a:latin typeface="宋体" panose="02010600030101010101" pitchFamily="2" charset="-122"/>
                <a:ea typeface="宋体" panose="02010600030101010101" pitchFamily="2" charset="-122"/>
                <a:sym typeface="+mn-ea"/>
              </a:rPr>
              <a:t>浸润在清明的教化中。从前太守逵察举臣为孝廉，后来刺史荣又推荐臣为秀才。臣因为</a:t>
            </a:r>
            <a:r>
              <a:rPr lang="en-US" altLang="zh-CN" sz="2400">
                <a:latin typeface="宋体" panose="02010600030101010101" pitchFamily="2" charset="-122"/>
                <a:ea typeface="宋体" panose="02010600030101010101" pitchFamily="2" charset="-122"/>
                <a:sym typeface="+mn-ea"/>
              </a:rPr>
              <a:t>(</a:t>
            </a:r>
            <a:r>
              <a:rPr lang="zh-CN" altLang="en-US" sz="2400">
                <a:latin typeface="宋体" panose="02010600030101010101" pitchFamily="2" charset="-122"/>
                <a:ea typeface="宋体" panose="02010600030101010101" pitchFamily="2" charset="-122"/>
                <a:sym typeface="+mn-ea"/>
              </a:rPr>
              <a:t>一旦外出做官</a:t>
            </a:r>
            <a:r>
              <a:rPr lang="en-US" altLang="zh-CN" sz="2400">
                <a:latin typeface="宋体" panose="02010600030101010101" pitchFamily="2" charset="-122"/>
                <a:ea typeface="宋体" panose="02010600030101010101" pitchFamily="2" charset="-122"/>
                <a:sym typeface="+mn-ea"/>
              </a:rPr>
              <a:t>)</a:t>
            </a:r>
            <a:r>
              <a:rPr lang="zh-CN" altLang="en-US" sz="2400">
                <a:latin typeface="宋体" panose="02010600030101010101" pitchFamily="2" charset="-122"/>
                <a:ea typeface="宋体" panose="02010600030101010101" pitchFamily="2" charset="-122"/>
                <a:sym typeface="+mn-ea"/>
              </a:rPr>
              <a:t>供奉祖母之事没人来做</a:t>
            </a:r>
            <a:r>
              <a:rPr lang="en-US" altLang="zh-CN" sz="2400">
                <a:latin typeface="宋体" panose="02010600030101010101" pitchFamily="2" charset="-122"/>
                <a:ea typeface="宋体" panose="02010600030101010101" pitchFamily="2" charset="-122"/>
                <a:sym typeface="+mn-ea"/>
              </a:rPr>
              <a:t>,(</a:t>
            </a:r>
            <a:r>
              <a:rPr lang="zh-CN" altLang="en-US" sz="2400">
                <a:latin typeface="宋体" panose="02010600030101010101" pitchFamily="2" charset="-122"/>
                <a:ea typeface="宋体" panose="02010600030101010101" pitchFamily="2" charset="-122"/>
                <a:sym typeface="+mn-ea"/>
              </a:rPr>
              <a:t>所以</a:t>
            </a:r>
            <a:r>
              <a:rPr lang="en-US" altLang="zh-CN" sz="2400">
                <a:latin typeface="宋体" panose="02010600030101010101" pitchFamily="2" charset="-122"/>
                <a:ea typeface="宋体" panose="02010600030101010101" pitchFamily="2" charset="-122"/>
                <a:sym typeface="+mn-ea"/>
              </a:rPr>
              <a:t>)</a:t>
            </a:r>
            <a:r>
              <a:rPr lang="zh-CN" altLang="en-US" sz="2400">
                <a:latin typeface="宋体" panose="02010600030101010101" pitchFamily="2" charset="-122"/>
                <a:ea typeface="宋体" panose="02010600030101010101" pitchFamily="2" charset="-122"/>
                <a:sym typeface="+mn-ea"/>
              </a:rPr>
              <a:t>辞谢而未接受任命。</a:t>
            </a:r>
            <a:r>
              <a:rPr lang="en-US" altLang="zh-CN" sz="2400">
                <a:latin typeface="宋体" panose="02010600030101010101" pitchFamily="2" charset="-122"/>
                <a:ea typeface="宋体" panose="02010600030101010101" pitchFamily="2" charset="-122"/>
                <a:sym typeface="+mn-ea"/>
              </a:rPr>
              <a:t>(</a:t>
            </a:r>
            <a:r>
              <a:rPr lang="zh-CN" altLang="en-US" sz="2400">
                <a:latin typeface="宋体" panose="02010600030101010101" pitchFamily="2" charset="-122"/>
                <a:ea typeface="宋体" panose="02010600030101010101" pitchFamily="2" charset="-122"/>
                <a:sym typeface="+mn-ea"/>
              </a:rPr>
              <a:t>陛下</a:t>
            </a:r>
            <a:r>
              <a:rPr lang="en-US" altLang="zh-CN" sz="2400">
                <a:latin typeface="宋体" panose="02010600030101010101" pitchFamily="2" charset="-122"/>
                <a:ea typeface="宋体" panose="02010600030101010101" pitchFamily="2" charset="-122"/>
                <a:sym typeface="+mn-ea"/>
              </a:rPr>
              <a:t>)</a:t>
            </a:r>
            <a:r>
              <a:rPr lang="zh-CN" altLang="en-US" sz="2400">
                <a:latin typeface="宋体" panose="02010600030101010101" pitchFamily="2" charset="-122"/>
                <a:ea typeface="宋体" panose="02010600030101010101" pitchFamily="2" charset="-122"/>
                <a:sym typeface="+mn-ea"/>
              </a:rPr>
              <a:t>特地颁下诏书，任命臣为郎中，不久又蒙受国家恩典，任命臣为太子洗马。像臣这样卑微低贱的人，承担侍奉太子的职务</a:t>
            </a:r>
            <a:r>
              <a:rPr lang="en-US" altLang="zh-CN" sz="2400">
                <a:latin typeface="宋体" panose="02010600030101010101" pitchFamily="2" charset="-122"/>
                <a:ea typeface="宋体" panose="02010600030101010101" pitchFamily="2" charset="-122"/>
                <a:sym typeface="+mn-ea"/>
              </a:rPr>
              <a:t>,(</a:t>
            </a:r>
            <a:r>
              <a:rPr lang="zh-CN" altLang="en-US" sz="2400">
                <a:latin typeface="宋体" panose="02010600030101010101" pitchFamily="2" charset="-122"/>
                <a:ea typeface="宋体" panose="02010600030101010101" pitchFamily="2" charset="-122"/>
                <a:sym typeface="+mn-ea"/>
              </a:rPr>
              <a:t>皇上的恩遇</a:t>
            </a:r>
            <a:r>
              <a:rPr lang="en-US" altLang="zh-CN" sz="2400">
                <a:latin typeface="宋体" panose="02010600030101010101" pitchFamily="2" charset="-122"/>
                <a:ea typeface="宋体" panose="02010600030101010101" pitchFamily="2" charset="-122"/>
                <a:sym typeface="+mn-ea"/>
              </a:rPr>
              <a:t>)</a:t>
            </a:r>
            <a:r>
              <a:rPr lang="zh-CN" altLang="en-US" sz="2400">
                <a:latin typeface="宋体" panose="02010600030101010101" pitchFamily="2" charset="-122"/>
                <a:ea typeface="宋体" panose="02010600030101010101" pitchFamily="2" charset="-122"/>
                <a:sym typeface="+mn-ea"/>
              </a:rPr>
              <a:t>实在不是臣用生命所能报答的。</a:t>
            </a:r>
            <a:endParaRPr lang="zh-CN" altLang="en-US" sz="2400">
              <a:latin typeface="宋体" panose="02010600030101010101" pitchFamily="2" charset="-122"/>
              <a:ea typeface="宋体" panose="02010600030101010101" pitchFamily="2" charset="-122"/>
              <a:sym typeface="+mn-ea"/>
            </a:endParaRPr>
          </a:p>
        </p:txBody>
      </p:sp>
      <p:sp>
        <p:nvSpPr>
          <p:cNvPr id="2" name="圆角矩形 1" title=""/>
          <p:cNvSpPr/>
          <p:nvPr>
            <p:custDataLst>
              <p:tags r:id="rId14"/>
            </p:custDataLst>
          </p:nvPr>
        </p:nvSpPr>
        <p:spPr>
          <a:xfrm>
            <a:off x="4111625" y="2365375"/>
            <a:ext cx="869315" cy="503555"/>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推辞</a:t>
            </a:r>
            <a:endParaRPr lang="zh-CN" altLang="en-US" sz="2400">
              <a:solidFill>
                <a:srgbClr val="FF0000"/>
              </a:solidFill>
              <a:latin typeface="楷体" panose="02010609060101010101" charset="-122"/>
              <a:ea typeface="楷体" panose="02010609060101010101" charset="-122"/>
            </a:endParaRPr>
          </a:p>
        </p:txBody>
      </p:sp>
      <p:sp>
        <p:nvSpPr>
          <p:cNvPr id="5" name="圆角矩形 4" title=""/>
          <p:cNvSpPr/>
          <p:nvPr>
            <p:custDataLst>
              <p:tags r:id="rId15"/>
            </p:custDataLst>
          </p:nvPr>
        </p:nvSpPr>
        <p:spPr>
          <a:xfrm>
            <a:off x="7185660" y="1511300"/>
            <a:ext cx="869315" cy="503555"/>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sym typeface="+mn-ea"/>
              </a:rPr>
              <a:t>授官</a:t>
            </a:r>
            <a:endParaRPr lang="zh-CN" altLang="en-US" sz="2400">
              <a:solidFill>
                <a:srgbClr val="FF0000"/>
              </a:solidFill>
              <a:latin typeface="楷体" panose="02010609060101010101" charset="-122"/>
              <a:ea typeface="楷体" panose="02010609060101010101" charset="-122"/>
            </a:endParaRPr>
          </a:p>
        </p:txBody>
      </p:sp>
      <p:sp>
        <p:nvSpPr>
          <p:cNvPr id="10" name="圆角矩形 9" title=""/>
          <p:cNvSpPr/>
          <p:nvPr>
            <p:custDataLst>
              <p:tags r:id="rId16"/>
            </p:custDataLst>
          </p:nvPr>
        </p:nvSpPr>
        <p:spPr>
          <a:xfrm>
            <a:off x="9068435" y="1511300"/>
            <a:ext cx="869315" cy="503555"/>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不久</a:t>
            </a:r>
            <a:endParaRPr lang="zh-CN" altLang="en-US" sz="2400">
              <a:solidFill>
                <a:srgbClr val="FF0000"/>
              </a:solidFill>
              <a:latin typeface="楷体" panose="02010609060101010101" charset="-122"/>
              <a:ea typeface="楷体" panose="02010609060101010101" charset="-122"/>
            </a:endParaRPr>
          </a:p>
          <a:p>
            <a:pPr algn="l" defTabSz="866775" fontAlgn="base">
              <a:spcBef>
                <a:spcPct val="0"/>
              </a:spcBef>
              <a:spcAft>
                <a:spcPct val="0"/>
              </a:spcAft>
            </a:pPr>
            <a:endParaRPr lang="zh-CN" altLang="en-US" sz="2400">
              <a:solidFill>
                <a:srgbClr val="FF0000"/>
              </a:solidFill>
              <a:latin typeface="楷体" panose="02010609060101010101" charset="-122"/>
              <a:ea typeface="楷体" panose="02010609060101010101" charset="-122"/>
            </a:endParaRPr>
          </a:p>
        </p:txBody>
      </p:sp>
      <p:sp>
        <p:nvSpPr>
          <p:cNvPr id="11" name="圆角矩形 10" title=""/>
          <p:cNvSpPr/>
          <p:nvPr>
            <p:custDataLst>
              <p:tags r:id="rId17"/>
            </p:custDataLst>
          </p:nvPr>
        </p:nvSpPr>
        <p:spPr>
          <a:xfrm>
            <a:off x="10706735" y="1511300"/>
            <a:ext cx="869315" cy="503555"/>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授官</a:t>
            </a:r>
            <a:endParaRPr lang="zh-CN" altLang="en-US" sz="2400">
              <a:solidFill>
                <a:srgbClr val="FF0000"/>
              </a:solidFill>
              <a:latin typeface="楷体" panose="02010609060101010101" charset="-122"/>
              <a:ea typeface="楷体" panose="02010609060101010101" charset="-122"/>
            </a:endParaRPr>
          </a:p>
          <a:p>
            <a:pPr algn="l" defTabSz="866775" fontAlgn="base">
              <a:spcBef>
                <a:spcPct val="0"/>
              </a:spcBef>
              <a:spcAft>
                <a:spcPct val="0"/>
              </a:spcAft>
            </a:pPr>
            <a:endParaRPr lang="zh-CN" altLang="en-US" sz="2400">
              <a:solidFill>
                <a:srgbClr val="FF0000"/>
              </a:solidFill>
              <a:latin typeface="楷体" panose="02010609060101010101" charset="-122"/>
              <a:ea typeface="楷体" panose="02010609060101010101" charset="-122"/>
            </a:endParaRPr>
          </a:p>
        </p:txBody>
      </p:sp>
      <p:sp>
        <p:nvSpPr>
          <p:cNvPr id="14" name="圆角矩形 13" title=""/>
          <p:cNvSpPr/>
          <p:nvPr>
            <p:custDataLst>
              <p:tags r:id="rId18"/>
            </p:custDataLst>
          </p:nvPr>
        </p:nvSpPr>
        <p:spPr>
          <a:xfrm>
            <a:off x="804545" y="2428240"/>
            <a:ext cx="1456055" cy="503555"/>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谦辞，辱</a:t>
            </a:r>
            <a:endParaRPr lang="zh-CN" altLang="en-US" sz="2400">
              <a:solidFill>
                <a:srgbClr val="FF0000"/>
              </a:solidFill>
              <a:latin typeface="楷体" panose="02010609060101010101" charset="-122"/>
              <a:ea typeface="楷体" panose="02010609060101010101" charset="-122"/>
            </a:endParaRPr>
          </a:p>
        </p:txBody>
      </p:sp>
      <p:sp>
        <p:nvSpPr>
          <p:cNvPr id="19" name="圆角矩形 18" title=""/>
          <p:cNvSpPr/>
          <p:nvPr>
            <p:custDataLst>
              <p:tags r:id="rId19"/>
            </p:custDataLst>
          </p:nvPr>
        </p:nvSpPr>
        <p:spPr>
          <a:xfrm>
            <a:off x="3761740" y="3258185"/>
            <a:ext cx="1778000" cy="443230"/>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承担，担任</a:t>
            </a:r>
            <a:endParaRPr lang="zh-CN" altLang="en-US" sz="2400">
              <a:solidFill>
                <a:srgbClr val="FF0000"/>
              </a:solidFill>
              <a:latin typeface="楷体" panose="02010609060101010101" charset="-122"/>
              <a:ea typeface="楷体" panose="02010609060101010101" charset="-122"/>
            </a:endParaRPr>
          </a:p>
        </p:txBody>
      </p:sp>
      <p:sp>
        <p:nvSpPr>
          <p:cNvPr id="20" name="圆角矩形 19" title=""/>
          <p:cNvSpPr/>
          <p:nvPr>
            <p:custDataLst>
              <p:tags r:id="rId20"/>
            </p:custDataLst>
          </p:nvPr>
        </p:nvSpPr>
        <p:spPr>
          <a:xfrm>
            <a:off x="6404610" y="3258185"/>
            <a:ext cx="1986915" cy="931545"/>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头落地，指不惜性命。</a:t>
            </a:r>
            <a:endParaRPr lang="zh-CN" altLang="en-US" sz="2400">
              <a:solidFill>
                <a:srgbClr val="FF0000"/>
              </a:solidFill>
              <a:latin typeface="楷体" panose="02010609060101010101" charset="-122"/>
              <a:ea typeface="楷体" panose="02010609060101010101" charset="-122"/>
            </a:endParaRPr>
          </a:p>
        </p:txBody>
      </p:sp>
      <p:sp>
        <p:nvSpPr>
          <p:cNvPr id="21" name="圆角矩形 20" title=""/>
          <p:cNvSpPr/>
          <p:nvPr>
            <p:custDataLst>
              <p:tags r:id="rId21"/>
            </p:custDataLst>
          </p:nvPr>
        </p:nvSpPr>
        <p:spPr>
          <a:xfrm>
            <a:off x="1480185" y="3188970"/>
            <a:ext cx="2212975" cy="695325"/>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000">
                <a:solidFill>
                  <a:srgbClr val="FF0000"/>
                </a:solidFill>
                <a:latin typeface="楷体" panose="02010609060101010101" charset="-122"/>
                <a:ea typeface="楷体" panose="02010609060101010101" charset="-122"/>
              </a:rPr>
              <a:t>形作名，卑微低贱的身份</a:t>
            </a:r>
            <a:endParaRPr lang="zh-CN" altLang="en-US" sz="2000">
              <a:solidFill>
                <a:srgbClr val="FF0000"/>
              </a:solidFill>
              <a:latin typeface="楷体" panose="02010609060101010101" charset="-122"/>
              <a:ea typeface="楷体" panose="02010609060101010101" charset="-122"/>
            </a:endParaRPr>
          </a:p>
        </p:txBody>
      </p:sp>
      <p:sp>
        <p:nvSpPr>
          <p:cNvPr id="22" name="圆角矩形 21" title=""/>
          <p:cNvSpPr/>
          <p:nvPr>
            <p:custDataLst>
              <p:tags r:id="rId22"/>
            </p:custDataLst>
          </p:nvPr>
        </p:nvSpPr>
        <p:spPr>
          <a:xfrm>
            <a:off x="8734425" y="2489835"/>
            <a:ext cx="3439795" cy="1988185"/>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000">
                <a:solidFill>
                  <a:srgbClr val="FF0000"/>
                </a:solidFill>
                <a:latin typeface="楷体" panose="02010609060101010101" charset="-122"/>
                <a:ea typeface="楷体" panose="02010609060101010101" charset="-122"/>
              </a:rPr>
              <a:t>古义：汉代所设选拔人才的一种科目，推举优秀人才。晋时仍保留此制。与科举考试的</a:t>
            </a:r>
            <a:r>
              <a:rPr lang="en-US" altLang="zh-CN" sz="2000">
                <a:solidFill>
                  <a:srgbClr val="FF0000"/>
                </a:solidFill>
                <a:latin typeface="楷体" panose="02010609060101010101" charset="-122"/>
                <a:ea typeface="楷体" panose="02010609060101010101" charset="-122"/>
              </a:rPr>
              <a:t>“</a:t>
            </a:r>
            <a:r>
              <a:rPr lang="zh-CN" altLang="en-US" sz="2000">
                <a:solidFill>
                  <a:srgbClr val="FF0000"/>
                </a:solidFill>
                <a:latin typeface="楷体" panose="02010609060101010101" charset="-122"/>
                <a:ea typeface="楷体" panose="02010609060101010101" charset="-122"/>
              </a:rPr>
              <a:t>秀才</a:t>
            </a:r>
            <a:r>
              <a:rPr lang="en-US" altLang="zh-CN" sz="2000">
                <a:solidFill>
                  <a:srgbClr val="FF0000"/>
                </a:solidFill>
                <a:latin typeface="楷体" panose="02010609060101010101" charset="-122"/>
                <a:ea typeface="楷体" panose="02010609060101010101" charset="-122"/>
              </a:rPr>
              <a:t>”</a:t>
            </a:r>
            <a:r>
              <a:rPr lang="zh-CN" altLang="en-US" sz="2000">
                <a:solidFill>
                  <a:srgbClr val="FF0000"/>
                </a:solidFill>
                <a:latin typeface="楷体" panose="02010609060101010101" charset="-122"/>
                <a:ea typeface="楷体" panose="02010609060101010101" charset="-122"/>
              </a:rPr>
              <a:t>不同。</a:t>
            </a:r>
            <a:endParaRPr lang="zh-CN" altLang="en-US" sz="2000">
              <a:solidFill>
                <a:srgbClr val="FF0000"/>
              </a:solidFill>
              <a:latin typeface="楷体" panose="02010609060101010101" charset="-122"/>
              <a:ea typeface="楷体" panose="02010609060101010101" charset="-122"/>
            </a:endParaRPr>
          </a:p>
          <a:p>
            <a:pPr algn="l" defTabSz="866775" fontAlgn="base">
              <a:spcBef>
                <a:spcPct val="0"/>
              </a:spcBef>
              <a:spcAft>
                <a:spcPct val="0"/>
              </a:spcAft>
            </a:pPr>
            <a:r>
              <a:rPr lang="zh-CN" altLang="en-US" sz="2000">
                <a:solidFill>
                  <a:srgbClr val="FF0000"/>
                </a:solidFill>
                <a:latin typeface="楷体" panose="02010609060101010101" charset="-122"/>
                <a:ea typeface="楷体" panose="02010609060101010101" charset="-122"/>
              </a:rPr>
              <a:t>今义：明清两代生员的通称；泛指读书人。</a:t>
            </a:r>
            <a:endParaRPr lang="zh-CN" altLang="en-US" sz="2000">
              <a:solidFill>
                <a:srgbClr val="FF0000"/>
              </a:solidFill>
              <a:latin typeface="楷体" panose="02010609060101010101" charset="-122"/>
              <a:ea typeface="楷体" panose="02010609060101010101" charset="-122"/>
            </a:endParaRPr>
          </a:p>
        </p:txBody>
      </p:sp>
      <p:sp>
        <p:nvSpPr>
          <p:cNvPr id="12" name="圆角矩形 11" title=""/>
          <p:cNvSpPr/>
          <p:nvPr>
            <p:custDataLst>
              <p:tags r:id="rId23"/>
            </p:custDataLst>
          </p:nvPr>
        </p:nvSpPr>
        <p:spPr>
          <a:xfrm>
            <a:off x="111760" y="3821430"/>
            <a:ext cx="3352800" cy="1001395"/>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000">
                <a:solidFill>
                  <a:srgbClr val="FF0000"/>
                </a:solidFill>
                <a:latin typeface="楷体" panose="02010609060101010101" charset="-122"/>
                <a:ea typeface="楷体" panose="02010609060101010101" charset="-122"/>
              </a:rPr>
              <a:t>古义：即太子洗马，太子的侍从官。</a:t>
            </a:r>
            <a:endParaRPr lang="zh-CN" altLang="en-US" sz="2000">
              <a:solidFill>
                <a:srgbClr val="FF0000"/>
              </a:solidFill>
              <a:latin typeface="楷体" panose="02010609060101010101" charset="-122"/>
              <a:ea typeface="楷体" panose="02010609060101010101" charset="-122"/>
            </a:endParaRPr>
          </a:p>
          <a:p>
            <a:pPr algn="l" defTabSz="866775" fontAlgn="base">
              <a:spcBef>
                <a:spcPct val="0"/>
              </a:spcBef>
              <a:spcAft>
                <a:spcPct val="0"/>
              </a:spcAft>
            </a:pPr>
            <a:r>
              <a:rPr lang="zh-CN" altLang="en-US" sz="2000">
                <a:solidFill>
                  <a:srgbClr val="FF0000"/>
                </a:solidFill>
                <a:latin typeface="楷体" panose="02010609060101010101" charset="-122"/>
                <a:ea typeface="楷体" panose="02010609060101010101" charset="-122"/>
              </a:rPr>
              <a:t>今义：清洗马匹。</a:t>
            </a:r>
            <a:endParaRPr lang="zh-CN" altLang="en-US" sz="2000">
              <a:solidFill>
                <a:srgbClr val="FF0000"/>
              </a:solidFill>
              <a:latin typeface="楷体" panose="02010609060101010101" charset="-122"/>
              <a:ea typeface="楷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childTnLst>
                    </p:cTn>
                  </p:par>
                  <p:par>
                    <p:cTn id="9" fill="hold" nodeType="clickPar">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p:tgtEl>
                                          <p:spTgt spid="8"/>
                                        </p:tgtEl>
                                        <p:attrNameLst>
                                          <p:attrName>ppt_y</p:attrName>
                                        </p:attrNameLst>
                                      </p:cBhvr>
                                      <p:tavLst>
                                        <p:tav tm="0">
                                          <p:val>
                                            <p:strVal val="#ppt_y+#ppt_h*1.125000"/>
                                          </p:val>
                                        </p:tav>
                                        <p:tav tm="100000">
                                          <p:val>
                                            <p:strVal val="#ppt_y"/>
                                          </p:val>
                                        </p:tav>
                                      </p:tavLst>
                                    </p:anim>
                                    <p:animEffect transition="in" filter="wipe(up)">
                                      <p:cBhvr>
                                        <p:cTn id="26" dur="500"/>
                                        <p:tgtEl>
                                          <p:spTgt spid="8"/>
                                        </p:tgtEl>
                                      </p:cBhvr>
                                    </p:animEffect>
                                  </p:childTnLst>
                                </p:cTn>
                              </p:par>
                            </p:childTnLst>
                          </p:cTn>
                        </p:par>
                      </p:childTnLst>
                    </p:cTn>
                  </p:par>
                  <p:par>
                    <p:cTn id="27" fill="hold" nodeType="clickPar">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p:tgtEl>
                                          <p:spTgt spid="15"/>
                                        </p:tgtEl>
                                        <p:attrNameLst>
                                          <p:attrName>ppt_y</p:attrName>
                                        </p:attrNameLst>
                                      </p:cBhvr>
                                      <p:tavLst>
                                        <p:tav tm="0">
                                          <p:val>
                                            <p:strVal val="#ppt_y+#ppt_h*1.125000"/>
                                          </p:val>
                                        </p:tav>
                                        <p:tav tm="100000">
                                          <p:val>
                                            <p:strVal val="#ppt_y"/>
                                          </p:val>
                                        </p:tav>
                                      </p:tavLst>
                                    </p:anim>
                                    <p:animEffect transition="in" filter="wipe(up)">
                                      <p:cBhvr>
                                        <p:cTn id="38" dur="500"/>
                                        <p:tgtEl>
                                          <p:spTgt spid="15"/>
                                        </p:tgtEl>
                                      </p:cBhvr>
                                    </p:animEffect>
                                  </p:childTnLst>
                                </p:cTn>
                              </p:par>
                            </p:childTnLst>
                          </p:cTn>
                        </p:par>
                      </p:childTnLst>
                    </p:cTn>
                  </p:par>
                  <p:par>
                    <p:cTn id="39" fill="hold" nodeType="clickPar">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p:tgtEl>
                                          <p:spTgt spid="22"/>
                                        </p:tgtEl>
                                        <p:attrNameLst>
                                          <p:attrName>ppt_y</p:attrName>
                                        </p:attrNameLst>
                                      </p:cBhvr>
                                      <p:tavLst>
                                        <p:tav tm="0">
                                          <p:val>
                                            <p:strVal val="#ppt_y+#ppt_h*1.125000"/>
                                          </p:val>
                                        </p:tav>
                                        <p:tav tm="100000">
                                          <p:val>
                                            <p:strVal val="#ppt_y"/>
                                          </p:val>
                                        </p:tav>
                                      </p:tavLst>
                                    </p:anim>
                                    <p:animEffect transition="in" filter="wipe(up)">
                                      <p:cBhvr>
                                        <p:cTn id="44" dur="500"/>
                                        <p:tgtEl>
                                          <p:spTgt spid="22"/>
                                        </p:tgtEl>
                                      </p:cBhvr>
                                    </p:animEffect>
                                  </p:childTnLst>
                                </p:cTn>
                              </p:par>
                            </p:childTnLst>
                          </p:cTn>
                        </p:par>
                      </p:childTnLst>
                    </p:cTn>
                  </p:par>
                  <p:par>
                    <p:cTn id="45" fill="hold" nodeType="clickPar">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childTnLst>
                    </p:cTn>
                  </p:par>
                  <p:par>
                    <p:cTn id="51" fill="hold" nodeType="clickPar">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p:tgtEl>
                                          <p:spTgt spid="17"/>
                                        </p:tgtEl>
                                        <p:attrNameLst>
                                          <p:attrName>ppt_y</p:attrName>
                                        </p:attrNameLst>
                                      </p:cBhvr>
                                      <p:tavLst>
                                        <p:tav tm="0">
                                          <p:val>
                                            <p:strVal val="#ppt_y+#ppt_h*1.125000"/>
                                          </p:val>
                                        </p:tav>
                                        <p:tav tm="100000">
                                          <p:val>
                                            <p:strVal val="#ppt_y"/>
                                          </p:val>
                                        </p:tav>
                                      </p:tavLst>
                                    </p:anim>
                                    <p:animEffect transition="in" filter="wipe(up)">
                                      <p:cBhvr>
                                        <p:cTn id="56" dur="500"/>
                                        <p:tgtEl>
                                          <p:spTgt spid="17"/>
                                        </p:tgtEl>
                                      </p:cBhvr>
                                    </p:animEffect>
                                  </p:childTnLst>
                                </p:cTn>
                              </p:par>
                            </p:childTnLst>
                          </p:cTn>
                        </p:par>
                      </p:childTnLst>
                    </p:cTn>
                  </p:par>
                  <p:par>
                    <p:cTn id="57" fill="hold" nodeType="clickPar">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p:tgtEl>
                                          <p:spTgt spid="2"/>
                                        </p:tgtEl>
                                        <p:attrNameLst>
                                          <p:attrName>ppt_y</p:attrName>
                                        </p:attrNameLst>
                                      </p:cBhvr>
                                      <p:tavLst>
                                        <p:tav tm="0">
                                          <p:val>
                                            <p:strVal val="#ppt_y+#ppt_h*1.125000"/>
                                          </p:val>
                                        </p:tav>
                                        <p:tav tm="100000">
                                          <p:val>
                                            <p:strVal val="#ppt_y"/>
                                          </p:val>
                                        </p:tav>
                                      </p:tavLst>
                                    </p:anim>
                                    <p:animEffect transition="in" filter="wipe(up)">
                                      <p:cBhvr>
                                        <p:cTn id="62" dur="500"/>
                                        <p:tgtEl>
                                          <p:spTgt spid="2"/>
                                        </p:tgtEl>
                                      </p:cBhvr>
                                    </p:animEffect>
                                  </p:childTnLst>
                                </p:cTn>
                              </p:par>
                            </p:childTnLst>
                          </p:cTn>
                        </p:par>
                      </p:childTnLst>
                    </p:cTn>
                  </p:par>
                  <p:par>
                    <p:cTn id="63" fill="hold" nodeType="clickPar">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p:tgtEl>
                                          <p:spTgt spid="5"/>
                                        </p:tgtEl>
                                        <p:attrNameLst>
                                          <p:attrName>ppt_y</p:attrName>
                                        </p:attrNameLst>
                                      </p:cBhvr>
                                      <p:tavLst>
                                        <p:tav tm="0">
                                          <p:val>
                                            <p:strVal val="#ppt_y+#ppt_h*1.125000"/>
                                          </p:val>
                                        </p:tav>
                                        <p:tav tm="100000">
                                          <p:val>
                                            <p:strVal val="#ppt_y"/>
                                          </p:val>
                                        </p:tav>
                                      </p:tavLst>
                                    </p:anim>
                                    <p:animEffect transition="in" filter="wipe(up)">
                                      <p:cBhvr>
                                        <p:cTn id="68" dur="500"/>
                                        <p:tgtEl>
                                          <p:spTgt spid="5"/>
                                        </p:tgtEl>
                                      </p:cBhvr>
                                    </p:animEffect>
                                  </p:childTnLst>
                                </p:cTn>
                              </p:par>
                            </p:childTnLst>
                          </p:cTn>
                        </p:par>
                      </p:childTnLst>
                    </p:cTn>
                  </p:par>
                  <p:par>
                    <p:cTn id="69" fill="hold" nodeType="clickPar">
                      <p:stCondLst>
                        <p:cond delay="indefinite"/>
                      </p:stCondLst>
                      <p:childTnLst>
                        <p:par>
                          <p:cTn id="70" fill="hold">
                            <p:stCondLst>
                              <p:cond delay="0"/>
                            </p:stCondLst>
                            <p:childTnLst>
                              <p:par>
                                <p:cTn id="71" presetID="12" presetClass="entr" presetSubtype="4"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additive="base">
                                        <p:cTn id="73" dur="500"/>
                                        <p:tgtEl>
                                          <p:spTgt spid="10"/>
                                        </p:tgtEl>
                                        <p:attrNameLst>
                                          <p:attrName>ppt_y</p:attrName>
                                        </p:attrNameLst>
                                      </p:cBhvr>
                                      <p:tavLst>
                                        <p:tav tm="0">
                                          <p:val>
                                            <p:strVal val="#ppt_y+#ppt_h*1.125000"/>
                                          </p:val>
                                        </p:tav>
                                        <p:tav tm="100000">
                                          <p:val>
                                            <p:strVal val="#ppt_y"/>
                                          </p:val>
                                        </p:tav>
                                      </p:tavLst>
                                    </p:anim>
                                    <p:animEffect transition="in" filter="wipe(up)">
                                      <p:cBhvr>
                                        <p:cTn id="74" dur="500"/>
                                        <p:tgtEl>
                                          <p:spTgt spid="10"/>
                                        </p:tgtEl>
                                      </p:cBhvr>
                                    </p:animEffect>
                                  </p:childTnLst>
                                </p:cTn>
                              </p:par>
                            </p:childTnLst>
                          </p:cTn>
                        </p:par>
                      </p:childTnLst>
                    </p:cTn>
                  </p:par>
                  <p:par>
                    <p:cTn id="75" fill="hold" nodeType="clickPar">
                      <p:stCondLst>
                        <p:cond delay="indefinite"/>
                      </p:stCondLst>
                      <p:childTnLst>
                        <p:par>
                          <p:cTn id="76" fill="hold">
                            <p:stCondLst>
                              <p:cond delay="0"/>
                            </p:stCondLst>
                            <p:childTnLst>
                              <p:par>
                                <p:cTn id="77" presetID="12" presetClass="entr" presetSubtype="4"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additive="base">
                                        <p:cTn id="79" dur="500"/>
                                        <p:tgtEl>
                                          <p:spTgt spid="11"/>
                                        </p:tgtEl>
                                        <p:attrNameLst>
                                          <p:attrName>ppt_y</p:attrName>
                                        </p:attrNameLst>
                                      </p:cBhvr>
                                      <p:tavLst>
                                        <p:tav tm="0">
                                          <p:val>
                                            <p:strVal val="#ppt_y+#ppt_h*1.125000"/>
                                          </p:val>
                                        </p:tav>
                                        <p:tav tm="100000">
                                          <p:val>
                                            <p:strVal val="#ppt_y"/>
                                          </p:val>
                                        </p:tav>
                                      </p:tavLst>
                                    </p:anim>
                                    <p:animEffect transition="in" filter="wipe(up)">
                                      <p:cBhvr>
                                        <p:cTn id="80" dur="500"/>
                                        <p:tgtEl>
                                          <p:spTgt spid="11"/>
                                        </p:tgtEl>
                                      </p:cBhvr>
                                    </p:animEffect>
                                  </p:childTnLst>
                                </p:cTn>
                              </p:par>
                            </p:childTnLst>
                          </p:cTn>
                        </p:par>
                      </p:childTnLst>
                    </p:cTn>
                  </p:par>
                  <p:par>
                    <p:cTn id="81" fill="hold" nodeType="clickPar">
                      <p:stCondLst>
                        <p:cond delay="indefinite"/>
                      </p:stCondLst>
                      <p:childTnLst>
                        <p:par>
                          <p:cTn id="82" fill="hold">
                            <p:stCondLst>
                              <p:cond delay="0"/>
                            </p:stCondLst>
                            <p:childTnLst>
                              <p:par>
                                <p:cTn id="83" presetID="12" presetClass="entr" presetSubtype="4" fill="hold" grpId="0" nodeType="click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additive="base">
                                        <p:cTn id="85" dur="500"/>
                                        <p:tgtEl>
                                          <p:spTgt spid="12"/>
                                        </p:tgtEl>
                                        <p:attrNameLst>
                                          <p:attrName>ppt_y</p:attrName>
                                        </p:attrNameLst>
                                      </p:cBhvr>
                                      <p:tavLst>
                                        <p:tav tm="0">
                                          <p:val>
                                            <p:strVal val="#ppt_y+#ppt_h*1.125000"/>
                                          </p:val>
                                        </p:tav>
                                        <p:tav tm="100000">
                                          <p:val>
                                            <p:strVal val="#ppt_y"/>
                                          </p:val>
                                        </p:tav>
                                      </p:tavLst>
                                    </p:anim>
                                    <p:animEffect transition="in" filter="wipe(up)">
                                      <p:cBhvr>
                                        <p:cTn id="86" dur="500"/>
                                        <p:tgtEl>
                                          <p:spTgt spid="12"/>
                                        </p:tgtEl>
                                      </p:cBhvr>
                                    </p:animEffect>
                                  </p:childTnLst>
                                </p:cTn>
                              </p:par>
                            </p:childTnLst>
                          </p:cTn>
                        </p:par>
                      </p:childTnLst>
                    </p:cTn>
                  </p:par>
                  <p:par>
                    <p:cTn id="87" fill="hold" nodeType="clickPar">
                      <p:stCondLst>
                        <p:cond delay="indefinite"/>
                      </p:stCondLst>
                      <p:childTnLst>
                        <p:par>
                          <p:cTn id="88" fill="hold">
                            <p:stCondLst>
                              <p:cond delay="0"/>
                            </p:stCondLst>
                            <p:childTnLst>
                              <p:par>
                                <p:cTn id="89" presetID="12" presetClass="entr" presetSubtype="4" fill="hold" grpId="0" nodeType="clickEffect">
                                  <p:stCondLst>
                                    <p:cond delay="0"/>
                                  </p:stCondLst>
                                  <p:childTnLst>
                                    <p:set>
                                      <p:cBhvr>
                                        <p:cTn id="90" dur="1" fill="hold">
                                          <p:stCondLst>
                                            <p:cond delay="0"/>
                                          </p:stCondLst>
                                        </p:cTn>
                                        <p:tgtEl>
                                          <p:spTgt spid="14"/>
                                        </p:tgtEl>
                                        <p:attrNameLst>
                                          <p:attrName>style.visibility</p:attrName>
                                        </p:attrNameLst>
                                      </p:cBhvr>
                                      <p:to>
                                        <p:strVal val="visible"/>
                                      </p:to>
                                    </p:set>
                                    <p:anim calcmode="lin" valueType="num">
                                      <p:cBhvr additive="base">
                                        <p:cTn id="91" dur="500"/>
                                        <p:tgtEl>
                                          <p:spTgt spid="14"/>
                                        </p:tgtEl>
                                        <p:attrNameLst>
                                          <p:attrName>ppt_y</p:attrName>
                                        </p:attrNameLst>
                                      </p:cBhvr>
                                      <p:tavLst>
                                        <p:tav tm="0">
                                          <p:val>
                                            <p:strVal val="#ppt_y+#ppt_h*1.125000"/>
                                          </p:val>
                                        </p:tav>
                                        <p:tav tm="100000">
                                          <p:val>
                                            <p:strVal val="#ppt_y"/>
                                          </p:val>
                                        </p:tav>
                                      </p:tavLst>
                                    </p:anim>
                                    <p:animEffect transition="in" filter="wipe(up)">
                                      <p:cBhvr>
                                        <p:cTn id="92" dur="500"/>
                                        <p:tgtEl>
                                          <p:spTgt spid="14"/>
                                        </p:tgtEl>
                                      </p:cBhvr>
                                    </p:animEffect>
                                  </p:childTnLst>
                                </p:cTn>
                              </p:par>
                            </p:childTnLst>
                          </p:cTn>
                        </p:par>
                      </p:childTnLst>
                    </p:cTn>
                  </p:par>
                  <p:par>
                    <p:cTn id="93" fill="hold" nodeType="clickPar">
                      <p:stCondLst>
                        <p:cond delay="indefinite"/>
                      </p:stCondLst>
                      <p:childTnLst>
                        <p:par>
                          <p:cTn id="94" fill="hold">
                            <p:stCondLst>
                              <p:cond delay="0"/>
                            </p:stCondLst>
                            <p:childTnLst>
                              <p:par>
                                <p:cTn id="95" presetID="12" presetClass="entr" presetSubtype="4"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additive="base">
                                        <p:cTn id="97" dur="500"/>
                                        <p:tgtEl>
                                          <p:spTgt spid="21"/>
                                        </p:tgtEl>
                                        <p:attrNameLst>
                                          <p:attrName>ppt_y</p:attrName>
                                        </p:attrNameLst>
                                      </p:cBhvr>
                                      <p:tavLst>
                                        <p:tav tm="0">
                                          <p:val>
                                            <p:strVal val="#ppt_y+#ppt_h*1.125000"/>
                                          </p:val>
                                        </p:tav>
                                        <p:tav tm="100000">
                                          <p:val>
                                            <p:strVal val="#ppt_y"/>
                                          </p:val>
                                        </p:tav>
                                      </p:tavLst>
                                    </p:anim>
                                    <p:animEffect transition="in" filter="wipe(up)">
                                      <p:cBhvr>
                                        <p:cTn id="98" dur="500"/>
                                        <p:tgtEl>
                                          <p:spTgt spid="21"/>
                                        </p:tgtEl>
                                      </p:cBhvr>
                                    </p:animEffect>
                                  </p:childTnLst>
                                </p:cTn>
                              </p:par>
                            </p:childTnLst>
                          </p:cTn>
                        </p:par>
                      </p:childTnLst>
                    </p:cTn>
                  </p:par>
                  <p:par>
                    <p:cTn id="99" fill="hold" nodeType="clickPar">
                      <p:stCondLst>
                        <p:cond delay="indefinite"/>
                      </p:stCondLst>
                      <p:childTnLst>
                        <p:par>
                          <p:cTn id="100" fill="hold">
                            <p:stCondLst>
                              <p:cond delay="0"/>
                            </p:stCondLst>
                            <p:childTnLst>
                              <p:par>
                                <p:cTn id="101" presetID="12" presetClass="entr" presetSubtype="4" fill="hold" grpId="0" nodeType="click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additive="base">
                                        <p:cTn id="103" dur="500"/>
                                        <p:tgtEl>
                                          <p:spTgt spid="19"/>
                                        </p:tgtEl>
                                        <p:attrNameLst>
                                          <p:attrName>ppt_y</p:attrName>
                                        </p:attrNameLst>
                                      </p:cBhvr>
                                      <p:tavLst>
                                        <p:tav tm="0">
                                          <p:val>
                                            <p:strVal val="#ppt_y+#ppt_h*1.125000"/>
                                          </p:val>
                                        </p:tav>
                                        <p:tav tm="100000">
                                          <p:val>
                                            <p:strVal val="#ppt_y"/>
                                          </p:val>
                                        </p:tav>
                                      </p:tavLst>
                                    </p:anim>
                                    <p:animEffect transition="in" filter="wipe(up)">
                                      <p:cBhvr>
                                        <p:cTn id="104" dur="500"/>
                                        <p:tgtEl>
                                          <p:spTgt spid="19"/>
                                        </p:tgtEl>
                                      </p:cBhvr>
                                    </p:animEffect>
                                  </p:childTnLst>
                                </p:cTn>
                              </p:par>
                            </p:childTnLst>
                          </p:cTn>
                        </p:par>
                      </p:childTnLst>
                    </p:cTn>
                  </p:par>
                  <p:par>
                    <p:cTn id="105" fill="hold" nodeType="clickPar">
                      <p:stCondLst>
                        <p:cond delay="indefinite"/>
                      </p:stCondLst>
                      <p:childTnLst>
                        <p:par>
                          <p:cTn id="106" fill="hold">
                            <p:stCondLst>
                              <p:cond delay="0"/>
                            </p:stCondLst>
                            <p:childTnLst>
                              <p:par>
                                <p:cTn id="107" presetID="12" presetClass="entr" presetSubtype="4" fill="hold" grpId="0" nodeType="clickEffect">
                                  <p:stCondLst>
                                    <p:cond delay="0"/>
                                  </p:stCondLst>
                                  <p:childTnLst>
                                    <p:set>
                                      <p:cBhvr>
                                        <p:cTn id="108" dur="1" fill="hold">
                                          <p:stCondLst>
                                            <p:cond delay="0"/>
                                          </p:stCondLst>
                                        </p:cTn>
                                        <p:tgtEl>
                                          <p:spTgt spid="20"/>
                                        </p:tgtEl>
                                        <p:attrNameLst>
                                          <p:attrName>style.visibility</p:attrName>
                                        </p:attrNameLst>
                                      </p:cBhvr>
                                      <p:to>
                                        <p:strVal val="visible"/>
                                      </p:to>
                                    </p:set>
                                    <p:anim calcmode="lin" valueType="num">
                                      <p:cBhvr additive="base">
                                        <p:cTn id="109" dur="500"/>
                                        <p:tgtEl>
                                          <p:spTgt spid="20"/>
                                        </p:tgtEl>
                                        <p:attrNameLst>
                                          <p:attrName>ppt_y</p:attrName>
                                        </p:attrNameLst>
                                      </p:cBhvr>
                                      <p:tavLst>
                                        <p:tav tm="0">
                                          <p:val>
                                            <p:strVal val="#ppt_y+#ppt_h*1.125000"/>
                                          </p:val>
                                        </p:tav>
                                        <p:tav tm="100000">
                                          <p:val>
                                            <p:strVal val="#ppt_y"/>
                                          </p:val>
                                        </p:tav>
                                      </p:tavLst>
                                    </p:anim>
                                    <p:animEffect transition="in" filter="wipe(up)">
                                      <p:cBhvr>
                                        <p:cTn id="110" dur="500"/>
                                        <p:tgtEl>
                                          <p:spTgt spid="20"/>
                                        </p:tgtEl>
                                      </p:cBhvr>
                                    </p:animEffect>
                                  </p:childTnLst>
                                </p:cTn>
                              </p:par>
                            </p:childTnLst>
                          </p:cTn>
                        </p:par>
                      </p:childTnLst>
                    </p:cTn>
                  </p:par>
                  <p:par>
                    <p:cTn id="111" fill="hold" nodeType="clickPar">
                      <p:stCondLst>
                        <p:cond delay="indefinite"/>
                      </p:stCondLst>
                      <p:childTnLst>
                        <p:par>
                          <p:cTn id="112" fill="hold">
                            <p:stCondLst>
                              <p:cond delay="0"/>
                            </p:stCondLst>
                            <p:childTnLst>
                              <p:par>
                                <p:cTn id="113" presetID="12" presetClass="entr" presetSubtype="4" fill="hold" grpId="0" nodeType="click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additive="base">
                                        <p:cTn id="115" dur="500"/>
                                        <p:tgtEl>
                                          <p:spTgt spid="18"/>
                                        </p:tgtEl>
                                        <p:attrNameLst>
                                          <p:attrName>ppt_y</p:attrName>
                                        </p:attrNameLst>
                                      </p:cBhvr>
                                      <p:tavLst>
                                        <p:tav tm="0">
                                          <p:val>
                                            <p:strVal val="#ppt_y+#ppt_h*1.125000"/>
                                          </p:val>
                                        </p:tav>
                                        <p:tav tm="100000">
                                          <p:val>
                                            <p:strVal val="#ppt_y"/>
                                          </p:val>
                                        </p:tav>
                                      </p:tavLst>
                                    </p:anim>
                                    <p:animEffect transition="in" filter="wipe(up)">
                                      <p:cBhvr>
                                        <p:cTn id="1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7" grpId="0" animBg="1"/>
      <p:bldP spid="8" grpId="0" animBg="1"/>
      <p:bldP spid="9" grpId="0" animBg="1"/>
      <p:bldP spid="15" grpId="0" animBg="1"/>
      <p:bldP spid="16" grpId="0" animBg="1"/>
      <p:bldP spid="17" grpId="0" animBg="1"/>
      <p:bldP spid="18" grpId="0"/>
      <p:bldP spid="2" grpId="0" animBg="1"/>
      <p:bldP spid="5" grpId="0" animBg="1"/>
      <p:bldP spid="10" grpId="0" animBg="1"/>
      <p:bldP spid="11" grpId="0" animBg="1"/>
      <p:bldP spid="14" grpId="0" animBg="1"/>
      <p:bldP spid="19" grpId="0" animBg="1"/>
      <p:bldP spid="20" grpId="0" animBg="1"/>
      <p:bldP spid="21" grpId="0" animBg="1"/>
      <p:bldP spid="22" grpId="0" animBg="1"/>
      <p:bldP spid="12" grpId="0" animBg="1"/>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6"/>
          <a:stretch>
            <a:fillRect/>
          </a:stretch>
        </a:blipFill>
        <a:effectLst/>
      </p:bgPr>
    </p:bg>
    <p:spTree>
      <p:nvGrpSpPr>
        <p:cNvPr id="1" name=""/>
        <p:cNvGrpSpPr/>
        <p:nvPr>
          <p:custDataLst>
            <p:tags r:id="rId2"/>
          </p:custDataLst>
        </p:nvPr>
      </p:nvGrpSpPr>
      <p:grpSpPr>
        <a:xfrm>
          <a:off x="0" y="0"/>
          <a:ext cx="0" cy="0"/>
        </a:xfrm>
      </p:grpSpPr>
      <p:sp>
        <p:nvSpPr>
          <p:cNvPr id="6" name="文本框 5" title=""/>
          <p:cNvSpPr txBox="1"/>
          <p:nvPr>
            <p:custDataLst>
              <p:tags r:id="rId3"/>
            </p:custDataLst>
          </p:nvPr>
        </p:nvSpPr>
        <p:spPr>
          <a:xfrm>
            <a:off x="203200" y="1033145"/>
            <a:ext cx="11654790" cy="5568315"/>
          </a:xfrm>
          <a:prstGeom prst="rect">
            <a:avLst/>
          </a:prstGeom>
          <a:noFill/>
        </p:spPr>
        <p:txBody>
          <a:bodyPr wrap="square" rtlCol="0">
            <a:noAutofit/>
          </a:bodyPr>
          <a:lstStyle/>
          <a:p>
            <a:pPr indent="0" fontAlgn="auto">
              <a:lnSpc>
                <a:spcPct val="150000"/>
              </a:lnSpc>
            </a:pPr>
            <a:r>
              <a:rPr lang="en-US" altLang="zh-CN" sz="2400">
                <a:solidFill>
                  <a:srgbClr val="FF0000"/>
                </a:solidFill>
                <a:latin typeface="微软雅黑" panose="020b0503020204020204" charset="-122"/>
                <a:ea typeface="微软雅黑" panose="020b0503020204020204" charset="-122"/>
                <a:cs typeface="微软雅黑" panose="020b0503020204020204" charset="-122"/>
                <a:sym typeface="+mn-ea"/>
              </a:rPr>
              <a:t>1.</a:t>
            </a:r>
            <a:r>
              <a:rPr lang="zh-CN" altLang="en-US" sz="2400">
                <a:solidFill>
                  <a:srgbClr val="FF0000"/>
                </a:solidFill>
                <a:latin typeface="微软雅黑" panose="020b0503020204020204" charset="-122"/>
                <a:ea typeface="微软雅黑" panose="020b0503020204020204" charset="-122"/>
                <a:cs typeface="微软雅黑" panose="020b0503020204020204" charset="-122"/>
                <a:sym typeface="+mn-ea"/>
              </a:rPr>
              <a:t>关于任职授官的有：</a:t>
            </a:r>
            <a:r>
              <a:rPr lang="zh-CN" altLang="en-US" sz="2400">
                <a:solidFill>
                  <a:srgbClr val="0000FF"/>
                </a:solidFill>
                <a:latin typeface="微软雅黑" panose="020b0503020204020204" charset="-122"/>
                <a:ea typeface="微软雅黑" panose="020b0503020204020204" charset="-122"/>
                <a:cs typeface="微软雅黑" panose="020b0503020204020204" charset="-122"/>
                <a:sym typeface="+mn-ea"/>
              </a:rPr>
              <a:t>任、授、</a:t>
            </a:r>
            <a:r>
              <a:rPr lang="zh-CN" altLang="en-US" sz="2400">
                <a:solidFill>
                  <a:srgbClr val="0000FF"/>
                </a:solidFill>
                <a:highlight>
                  <a:srgbClr val="FFFF00"/>
                </a:highlight>
                <a:latin typeface="微软雅黑" panose="020b0503020204020204" charset="-122"/>
                <a:ea typeface="微软雅黑" panose="020b0503020204020204" charset="-122"/>
                <a:cs typeface="微软雅黑" panose="020b0503020204020204" charset="-122"/>
                <a:sym typeface="+mn-ea"/>
              </a:rPr>
              <a:t>除</a:t>
            </a:r>
            <a:r>
              <a:rPr lang="zh-CN" altLang="en-US" sz="2400">
                <a:solidFill>
                  <a:srgbClr val="0000FF"/>
                </a:solidFill>
                <a:latin typeface="微软雅黑" panose="020b0503020204020204" charset="-122"/>
                <a:ea typeface="微软雅黑" panose="020b0503020204020204" charset="-122"/>
                <a:cs typeface="微软雅黑" panose="020b0503020204020204" charset="-122"/>
                <a:sym typeface="+mn-ea"/>
              </a:rPr>
              <a:t>、</a:t>
            </a:r>
            <a:r>
              <a:rPr lang="zh-CN" altLang="en-US" sz="2400">
                <a:solidFill>
                  <a:srgbClr val="0000FF"/>
                </a:solidFill>
                <a:highlight>
                  <a:srgbClr val="FFFF00"/>
                </a:highlight>
                <a:latin typeface="微软雅黑" panose="020b0503020204020204" charset="-122"/>
                <a:ea typeface="微软雅黑" panose="020b0503020204020204" charset="-122"/>
                <a:cs typeface="微软雅黑" panose="020b0503020204020204" charset="-122"/>
                <a:sym typeface="+mn-ea"/>
              </a:rPr>
              <a:t>拜</a:t>
            </a:r>
            <a:r>
              <a:rPr lang="zh-CN" altLang="en-US" sz="2400">
                <a:solidFill>
                  <a:srgbClr val="0000FF"/>
                </a:solidFill>
                <a:latin typeface="微软雅黑" panose="020b0503020204020204" charset="-122"/>
                <a:ea typeface="微软雅黑" panose="020b0503020204020204" charset="-122"/>
                <a:cs typeface="微软雅黑" panose="020b0503020204020204" charset="-122"/>
                <a:sym typeface="+mn-ea"/>
              </a:rPr>
              <a:t>、封</a:t>
            </a:r>
            <a:r>
              <a:rPr lang="zh-CN" altLang="en-US" sz="2400">
                <a:latin typeface="微软雅黑" panose="020b0503020204020204" charset="-122"/>
                <a:ea typeface="微软雅黑" panose="020b0503020204020204" charset="-122"/>
                <a:cs typeface="微软雅黑" panose="020b0503020204020204" charset="-122"/>
                <a:sym typeface="+mn-ea"/>
              </a:rPr>
              <a:t>（用于爵位）、</a:t>
            </a:r>
            <a:r>
              <a:rPr lang="zh-CN" altLang="en-US" sz="2400">
                <a:solidFill>
                  <a:srgbClr val="0000FF"/>
                </a:solidFill>
                <a:latin typeface="微软雅黑" panose="020b0503020204020204" charset="-122"/>
                <a:ea typeface="微软雅黑" panose="020b0503020204020204" charset="-122"/>
                <a:cs typeface="微软雅黑" panose="020b0503020204020204" charset="-122"/>
                <a:sym typeface="+mn-ea"/>
              </a:rPr>
              <a:t>赠（</a:t>
            </a:r>
            <a:r>
              <a:rPr lang="zh-CN" altLang="en-US" sz="2400">
                <a:latin typeface="微软雅黑" panose="020b0503020204020204" charset="-122"/>
                <a:ea typeface="微软雅黑" panose="020b0503020204020204" charset="-122"/>
                <a:cs typeface="微软雅黑" panose="020b0503020204020204" charset="-122"/>
                <a:sym typeface="+mn-ea"/>
              </a:rPr>
              <a:t>用于追封已故者）、</a:t>
            </a:r>
            <a:r>
              <a:rPr lang="zh-CN" altLang="en-US" sz="2400">
                <a:solidFill>
                  <a:srgbClr val="0000FF"/>
                </a:solidFill>
                <a:latin typeface="微软雅黑" panose="020b0503020204020204" charset="-122"/>
                <a:ea typeface="微软雅黑" panose="020b0503020204020204" charset="-122"/>
                <a:cs typeface="微软雅黑" panose="020b0503020204020204" charset="-122"/>
                <a:sym typeface="+mn-ea"/>
              </a:rPr>
              <a:t>征、辟、荐、举、起、拔、点</a:t>
            </a:r>
            <a:r>
              <a:rPr lang="zh-CN" altLang="en-US" sz="2400">
                <a:latin typeface="微软雅黑" panose="020b0503020204020204" charset="-122"/>
                <a:ea typeface="微软雅黑" panose="020b0503020204020204" charset="-122"/>
                <a:cs typeface="微软雅黑" panose="020b0503020204020204" charset="-122"/>
                <a:sym typeface="+mn-ea"/>
              </a:rPr>
              <a:t>（用于布衣任官）。 </a:t>
            </a:r>
            <a:endParaRPr lang="zh-CN" altLang="en-US" sz="2400">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lang="en-US" altLang="zh-CN" sz="2400">
                <a:solidFill>
                  <a:srgbClr val="FF0000"/>
                </a:solidFill>
                <a:latin typeface="微软雅黑" panose="020b0503020204020204" charset="-122"/>
                <a:ea typeface="微软雅黑" panose="020b0503020204020204" charset="-122"/>
                <a:cs typeface="微软雅黑" panose="020b0503020204020204" charset="-122"/>
                <a:sym typeface="+mn-ea"/>
              </a:rPr>
              <a:t>2.</a:t>
            </a:r>
            <a:r>
              <a:rPr lang="zh-CN" altLang="en-US" sz="2400">
                <a:solidFill>
                  <a:srgbClr val="FF0000"/>
                </a:solidFill>
                <a:latin typeface="微软雅黑" panose="020b0503020204020204" charset="-122"/>
                <a:ea typeface="微软雅黑" panose="020b0503020204020204" charset="-122"/>
                <a:cs typeface="微软雅黑" panose="020b0503020204020204" charset="-122"/>
                <a:sym typeface="+mn-ea"/>
              </a:rPr>
              <a:t>关于提升职务的有：</a:t>
            </a:r>
            <a:r>
              <a:rPr lang="zh-CN" altLang="en-US" sz="2400">
                <a:solidFill>
                  <a:srgbClr val="0000FF"/>
                </a:solidFill>
                <a:highlight>
                  <a:srgbClr val="FFFF00"/>
                </a:highlight>
                <a:latin typeface="微软雅黑" panose="020b0503020204020204" charset="-122"/>
                <a:ea typeface="微软雅黑" panose="020b0503020204020204" charset="-122"/>
                <a:cs typeface="微软雅黑" panose="020b0503020204020204" charset="-122"/>
                <a:sym typeface="+mn-ea"/>
              </a:rPr>
              <a:t>擢</a:t>
            </a:r>
            <a:r>
              <a:rPr lang="zh-CN" altLang="en-US" sz="2400">
                <a:solidFill>
                  <a:srgbClr val="0000FF"/>
                </a:solidFill>
                <a:latin typeface="微软雅黑" panose="020b0503020204020204" charset="-122"/>
                <a:ea typeface="微软雅黑" panose="020b0503020204020204" charset="-122"/>
                <a:cs typeface="微软雅黑" panose="020b0503020204020204" charset="-122"/>
                <a:sym typeface="+mn-ea"/>
              </a:rPr>
              <a:t>、升、</a:t>
            </a:r>
            <a:r>
              <a:rPr lang="zh-CN" altLang="en-US" sz="2400">
                <a:solidFill>
                  <a:srgbClr val="0000FF"/>
                </a:solidFill>
                <a:highlight>
                  <a:srgbClr val="FFFF00"/>
                </a:highlight>
                <a:latin typeface="微软雅黑" panose="020b0503020204020204" charset="-122"/>
                <a:ea typeface="微软雅黑" panose="020b0503020204020204" charset="-122"/>
                <a:cs typeface="微软雅黑" panose="020b0503020204020204" charset="-122"/>
                <a:sym typeface="+mn-ea"/>
              </a:rPr>
              <a:t>拔擢</a:t>
            </a:r>
            <a:r>
              <a:rPr lang="zh-CN" altLang="en-US" sz="2400">
                <a:solidFill>
                  <a:srgbClr val="0000FF"/>
                </a:solidFill>
                <a:latin typeface="微软雅黑" panose="020b0503020204020204" charset="-122"/>
                <a:ea typeface="微软雅黑" panose="020b0503020204020204" charset="-122"/>
                <a:cs typeface="微软雅黑" panose="020b0503020204020204" charset="-122"/>
                <a:sym typeface="+mn-ea"/>
              </a:rPr>
              <a:t>、进</a:t>
            </a:r>
            <a:r>
              <a:rPr lang="zh-CN" altLang="en-US" sz="2400">
                <a:latin typeface="微软雅黑" panose="020b0503020204020204" charset="-122"/>
                <a:ea typeface="微软雅黑" panose="020b0503020204020204" charset="-122"/>
                <a:cs typeface="微软雅黑" panose="020b0503020204020204" charset="-122"/>
                <a:sym typeface="+mn-ea"/>
              </a:rPr>
              <a:t>（用于较高职务追加）、</a:t>
            </a:r>
            <a:r>
              <a:rPr lang="zh-CN" altLang="en-US" sz="2400">
                <a:solidFill>
                  <a:srgbClr val="0000CC"/>
                </a:solidFill>
                <a:latin typeface="微软雅黑" panose="020b0503020204020204" charset="-122"/>
                <a:ea typeface="微软雅黑" panose="020b0503020204020204" charset="-122"/>
                <a:cs typeface="微软雅黑" panose="020b0503020204020204" charset="-122"/>
                <a:sym typeface="+mn-ea"/>
              </a:rPr>
              <a:t>起复</a:t>
            </a:r>
            <a:r>
              <a:rPr lang="zh-CN" altLang="en-US" sz="2400">
                <a:latin typeface="微软雅黑" panose="020b0503020204020204" charset="-122"/>
                <a:ea typeface="微软雅黑" panose="020b0503020204020204" charset="-122"/>
                <a:cs typeface="微软雅黑" panose="020b0503020204020204" charset="-122"/>
                <a:sym typeface="+mn-ea"/>
              </a:rPr>
              <a:t>（恢复原职务）、</a:t>
            </a:r>
            <a:r>
              <a:rPr lang="zh-CN" altLang="en-US" sz="2400">
                <a:solidFill>
                  <a:srgbClr val="0000FF"/>
                </a:solidFill>
                <a:latin typeface="微软雅黑" panose="020b0503020204020204" charset="-122"/>
                <a:ea typeface="微软雅黑" panose="020b0503020204020204" charset="-122"/>
                <a:cs typeface="微软雅黑" panose="020b0503020204020204" charset="-122"/>
                <a:sym typeface="+mn-ea"/>
              </a:rPr>
              <a:t>超迁</a:t>
            </a:r>
            <a:r>
              <a:rPr lang="zh-CN" altLang="en-US" sz="2400">
                <a:latin typeface="微软雅黑" panose="020b0503020204020204" charset="-122"/>
                <a:ea typeface="微软雅黑" panose="020b0503020204020204" charset="-122"/>
                <a:cs typeface="微软雅黑" panose="020b0503020204020204" charset="-122"/>
                <a:sym typeface="+mn-ea"/>
              </a:rPr>
              <a:t>。 </a:t>
            </a:r>
            <a:endParaRPr lang="zh-CN" altLang="en-US" sz="2400">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lang="en-US" altLang="zh-CN" sz="2400">
                <a:solidFill>
                  <a:srgbClr val="FF0000"/>
                </a:solidFill>
                <a:latin typeface="微软雅黑" panose="020b0503020204020204" charset="-122"/>
                <a:ea typeface="微软雅黑" panose="020b0503020204020204" charset="-122"/>
                <a:cs typeface="微软雅黑" panose="020b0503020204020204" charset="-122"/>
                <a:sym typeface="+mn-ea"/>
              </a:rPr>
              <a:t>3.</a:t>
            </a:r>
            <a:r>
              <a:rPr lang="zh-CN" altLang="en-US" sz="2400">
                <a:solidFill>
                  <a:srgbClr val="FF0000"/>
                </a:solidFill>
                <a:latin typeface="微软雅黑" panose="020b0503020204020204" charset="-122"/>
                <a:ea typeface="微软雅黑" panose="020b0503020204020204" charset="-122"/>
                <a:cs typeface="微软雅黑" panose="020b0503020204020204" charset="-122"/>
                <a:sym typeface="+mn-ea"/>
              </a:rPr>
              <a:t>关于降级免职的：</a:t>
            </a:r>
            <a:r>
              <a:rPr lang="zh-CN" altLang="en-US" sz="2400">
                <a:solidFill>
                  <a:srgbClr val="0000FF"/>
                </a:solidFill>
                <a:latin typeface="微软雅黑" panose="020b0503020204020204" charset="-122"/>
                <a:ea typeface="微软雅黑" panose="020b0503020204020204" charset="-122"/>
                <a:cs typeface="微软雅黑" panose="020b0503020204020204" charset="-122"/>
                <a:sym typeface="+mn-ea"/>
              </a:rPr>
              <a:t>罢、免、解、黜、夺</a:t>
            </a:r>
            <a:r>
              <a:rPr lang="zh-CN" altLang="en-US" sz="2400">
                <a:latin typeface="微软雅黑" panose="020b0503020204020204" charset="-122"/>
                <a:ea typeface="微软雅黑" panose="020b0503020204020204" charset="-122"/>
                <a:cs typeface="微软雅黑" panose="020b0503020204020204" charset="-122"/>
                <a:sym typeface="+mn-ea"/>
              </a:rPr>
              <a:t> （因非严重过失而解除职务）、</a:t>
            </a:r>
            <a:r>
              <a:rPr lang="zh-CN" altLang="en-US" sz="2400">
                <a:solidFill>
                  <a:srgbClr val="0000FF"/>
                </a:solidFill>
                <a:latin typeface="微软雅黑" panose="020b0503020204020204" charset="-122"/>
                <a:ea typeface="微软雅黑" panose="020b0503020204020204" charset="-122"/>
                <a:cs typeface="微软雅黑" panose="020b0503020204020204" charset="-122"/>
                <a:sym typeface="+mn-ea"/>
              </a:rPr>
              <a:t>贬、</a:t>
            </a:r>
            <a:r>
              <a:rPr lang="zh-CN" altLang="en-US" sz="2400">
                <a:solidFill>
                  <a:srgbClr val="0000FF"/>
                </a:solidFill>
                <a:highlight>
                  <a:srgbClr val="FFFF00"/>
                </a:highlight>
                <a:latin typeface="微软雅黑" panose="020b0503020204020204" charset="-122"/>
                <a:ea typeface="微软雅黑" panose="020b0503020204020204" charset="-122"/>
                <a:cs typeface="微软雅黑" panose="020b0503020204020204" charset="-122"/>
                <a:sym typeface="+mn-ea"/>
              </a:rPr>
              <a:t>谪</a:t>
            </a:r>
            <a:r>
              <a:rPr lang="zh-CN" altLang="en-US" sz="2400">
                <a:latin typeface="微软雅黑" panose="020b0503020204020204" charset="-122"/>
                <a:ea typeface="微软雅黑" panose="020b0503020204020204" charset="-122"/>
                <a:cs typeface="微软雅黑" panose="020b0503020204020204" charset="-122"/>
                <a:sym typeface="+mn-ea"/>
              </a:rPr>
              <a:t>（因过失而降级）、</a:t>
            </a:r>
            <a:r>
              <a:rPr lang="zh-CN" altLang="en-US" sz="2400">
                <a:solidFill>
                  <a:srgbClr val="0000FF"/>
                </a:solidFill>
                <a:latin typeface="微软雅黑" panose="020b0503020204020204" charset="-122"/>
                <a:ea typeface="微软雅黑" panose="020b0503020204020204" charset="-122"/>
                <a:cs typeface="微软雅黑" panose="020b0503020204020204" charset="-122"/>
                <a:sym typeface="+mn-ea"/>
              </a:rPr>
              <a:t>革、褫</a:t>
            </a:r>
            <a:r>
              <a:rPr lang="en-US" altLang="zh-CN" sz="2400">
                <a:solidFill>
                  <a:srgbClr val="0000FF"/>
                </a:solidFill>
                <a:latin typeface="微软雅黑" panose="020b0503020204020204" charset="-122"/>
                <a:ea typeface="微软雅黑" panose="020b0503020204020204" charset="-122"/>
                <a:cs typeface="微软雅黑" panose="020b0503020204020204" charset="-122"/>
                <a:sym typeface="+mn-ea"/>
              </a:rPr>
              <a:t>chǐ</a:t>
            </a:r>
            <a:r>
              <a:rPr lang="zh-CN" altLang="en-US" sz="2400">
                <a:solidFill>
                  <a:srgbClr val="0000FF"/>
                </a:solidFill>
                <a:latin typeface="微软雅黑" panose="020b0503020204020204" charset="-122"/>
                <a:ea typeface="微软雅黑" panose="020b0503020204020204" charset="-122"/>
                <a:cs typeface="微软雅黑" panose="020b0503020204020204" charset="-122"/>
                <a:sym typeface="+mn-ea"/>
              </a:rPr>
              <a:t>（</a:t>
            </a:r>
            <a:r>
              <a:rPr lang="zh-CN" altLang="en-US" sz="2400">
                <a:latin typeface="微软雅黑" panose="020b0503020204020204" charset="-122"/>
                <a:ea typeface="微软雅黑" panose="020b0503020204020204" charset="-122"/>
                <a:cs typeface="微软雅黑" panose="020b0503020204020204" charset="-122"/>
                <a:sym typeface="+mn-ea"/>
              </a:rPr>
              <a:t>撤职查办）、</a:t>
            </a:r>
            <a:r>
              <a:rPr lang="zh-CN" altLang="en-US" sz="2400">
                <a:solidFill>
                  <a:srgbClr val="0000FF"/>
                </a:solidFill>
                <a:latin typeface="微软雅黑" panose="020b0503020204020204" charset="-122"/>
                <a:ea typeface="微软雅黑" panose="020b0503020204020204" charset="-122"/>
                <a:cs typeface="微软雅黑" panose="020b0503020204020204" charset="-122"/>
                <a:sym typeface="+mn-ea"/>
              </a:rPr>
              <a:t>开缺</a:t>
            </a:r>
            <a:r>
              <a:rPr lang="zh-CN" altLang="en-US" sz="2400">
                <a:latin typeface="微软雅黑" panose="020b0503020204020204" charset="-122"/>
                <a:ea typeface="微软雅黑" panose="020b0503020204020204" charset="-122"/>
                <a:cs typeface="微软雅黑" panose="020b0503020204020204" charset="-122"/>
                <a:sym typeface="+mn-ea"/>
              </a:rPr>
              <a:t>（奉命或自请解除职务）、</a:t>
            </a:r>
            <a:r>
              <a:rPr lang="zh-CN" altLang="en-US" sz="2400">
                <a:solidFill>
                  <a:srgbClr val="0000FF"/>
                </a:solidFill>
                <a:latin typeface="微软雅黑" panose="020b0503020204020204" charset="-122"/>
                <a:ea typeface="微软雅黑" panose="020b0503020204020204" charset="-122"/>
                <a:cs typeface="微软雅黑" panose="020b0503020204020204" charset="-122"/>
                <a:sym typeface="+mn-ea"/>
              </a:rPr>
              <a:t>致仕</a:t>
            </a:r>
            <a:r>
              <a:rPr lang="zh-CN" altLang="en-US" sz="2400">
                <a:latin typeface="微软雅黑" panose="020b0503020204020204" charset="-122"/>
                <a:ea typeface="微软雅黑" panose="020b0503020204020204" charset="-122"/>
                <a:cs typeface="微软雅黑" panose="020b0503020204020204" charset="-122"/>
                <a:sym typeface="+mn-ea"/>
              </a:rPr>
              <a:t>（带职退休）、</a:t>
            </a:r>
            <a:r>
              <a:rPr lang="zh-CN" altLang="en-US" sz="2400">
                <a:solidFill>
                  <a:srgbClr val="0000FF"/>
                </a:solidFill>
                <a:highlight>
                  <a:srgbClr val="FFFF00"/>
                </a:highlight>
                <a:latin typeface="微软雅黑" panose="020b0503020204020204" charset="-122"/>
                <a:ea typeface="微软雅黑" panose="020b0503020204020204" charset="-122"/>
                <a:cs typeface="微软雅黑" panose="020b0503020204020204" charset="-122"/>
                <a:sym typeface="+mn-ea"/>
              </a:rPr>
              <a:t>左迁</a:t>
            </a:r>
            <a:r>
              <a:rPr lang="zh-CN" altLang="en-US" sz="2400">
                <a:latin typeface="微软雅黑" panose="020b0503020204020204" charset="-122"/>
                <a:ea typeface="微软雅黑" panose="020b0503020204020204" charset="-122"/>
                <a:cs typeface="微软雅黑" panose="020b0503020204020204" charset="-122"/>
                <a:sym typeface="+mn-ea"/>
              </a:rPr>
              <a:t>（降级使用）。 </a:t>
            </a:r>
            <a:endParaRPr lang="zh-CN" altLang="en-US" sz="2400">
              <a:latin typeface="微软雅黑" panose="020b0503020204020204" charset="-122"/>
              <a:ea typeface="微软雅黑" panose="020b0503020204020204" charset="-122"/>
              <a:cs typeface="微软雅黑" panose="020b0503020204020204" charset="-122"/>
              <a:sym typeface="+mn-ea"/>
            </a:endParaRPr>
          </a:p>
          <a:p>
            <a:pPr indent="0" fontAlgn="auto">
              <a:lnSpc>
                <a:spcPct val="150000"/>
              </a:lnSpc>
            </a:pPr>
            <a:r>
              <a:rPr lang="en-US" altLang="zh-CN" sz="2400">
                <a:solidFill>
                  <a:srgbClr val="FF0000"/>
                </a:solidFill>
                <a:latin typeface="微软雅黑" panose="020b0503020204020204" charset="-122"/>
                <a:ea typeface="微软雅黑" panose="020b0503020204020204" charset="-122"/>
                <a:cs typeface="微软雅黑" panose="020b0503020204020204" charset="-122"/>
                <a:sym typeface="+mn-ea"/>
              </a:rPr>
              <a:t>4.</a:t>
            </a:r>
            <a:r>
              <a:rPr lang="zh-CN" altLang="en-US" sz="2400">
                <a:solidFill>
                  <a:srgbClr val="FF0000"/>
                </a:solidFill>
                <a:latin typeface="微软雅黑" panose="020b0503020204020204" charset="-122"/>
                <a:ea typeface="微软雅黑" panose="020b0503020204020204" charset="-122"/>
                <a:cs typeface="微软雅黑" panose="020b0503020204020204" charset="-122"/>
                <a:sym typeface="+mn-ea"/>
              </a:rPr>
              <a:t>关于调动职务的：</a:t>
            </a:r>
            <a:endParaRPr lang="zh-CN" altLang="en-US" sz="2400">
              <a:solidFill>
                <a:srgbClr val="FF0000"/>
              </a:solidFill>
              <a:latin typeface="微软雅黑" panose="020b0503020204020204" charset="-122"/>
              <a:ea typeface="微软雅黑" panose="020b0503020204020204" charset="-122"/>
              <a:cs typeface="微软雅黑" panose="020b0503020204020204" charset="-122"/>
              <a:sym typeface="+mn-ea"/>
            </a:endParaRPr>
          </a:p>
          <a:p>
            <a:pPr indent="0" fontAlgn="auto">
              <a:lnSpc>
                <a:spcPct val="150000"/>
              </a:lnSpc>
            </a:pPr>
            <a:r>
              <a:rPr lang="zh-CN" altLang="en-US" sz="2400">
                <a:solidFill>
                  <a:srgbClr val="0000FF"/>
                </a:solidFill>
                <a:latin typeface="微软雅黑" panose="020b0503020204020204" charset="-122"/>
                <a:ea typeface="微软雅黑" panose="020b0503020204020204" charset="-122"/>
                <a:cs typeface="微软雅黑" panose="020b0503020204020204" charset="-122"/>
                <a:sym typeface="+mn-ea"/>
              </a:rPr>
              <a:t>移、调、徒、量移</a:t>
            </a:r>
            <a:r>
              <a:rPr lang="zh-CN" altLang="en-US" sz="2400">
                <a:latin typeface="微软雅黑" panose="020b0503020204020204" charset="-122"/>
                <a:ea typeface="微软雅黑" panose="020b0503020204020204" charset="-122"/>
                <a:cs typeface="微软雅黑" panose="020b0503020204020204" charset="-122"/>
                <a:sym typeface="+mn-ea"/>
              </a:rPr>
              <a:t>（调的比原职稍好）、</a:t>
            </a:r>
            <a:r>
              <a:rPr lang="zh-CN" altLang="en-US" sz="2400">
                <a:solidFill>
                  <a:srgbClr val="0000FF"/>
                </a:solidFill>
                <a:latin typeface="微软雅黑" panose="020b0503020204020204" charset="-122"/>
                <a:ea typeface="微软雅黑" panose="020b0503020204020204" charset="-122"/>
                <a:cs typeface="微软雅黑" panose="020b0503020204020204" charset="-122"/>
                <a:sym typeface="+mn-ea"/>
              </a:rPr>
              <a:t>补</a:t>
            </a:r>
            <a:r>
              <a:rPr lang="zh-CN" altLang="en-US" sz="2400">
                <a:latin typeface="微软雅黑" panose="020b0503020204020204" charset="-122"/>
                <a:ea typeface="微软雅黑" panose="020b0503020204020204" charset="-122"/>
                <a:cs typeface="微软雅黑" panose="020b0503020204020204" charset="-122"/>
                <a:sym typeface="+mn-ea"/>
              </a:rPr>
              <a:t>（由候补而正式上任）、</a:t>
            </a:r>
            <a:r>
              <a:rPr lang="zh-CN" altLang="en-US" sz="2400">
                <a:solidFill>
                  <a:srgbClr val="0000FF"/>
                </a:solidFill>
                <a:latin typeface="微软雅黑" panose="020b0503020204020204" charset="-122"/>
                <a:ea typeface="微软雅黑" panose="020b0503020204020204" charset="-122"/>
                <a:cs typeface="微软雅黑" panose="020b0503020204020204" charset="-122"/>
                <a:sym typeface="+mn-ea"/>
              </a:rPr>
              <a:t>出</a:t>
            </a:r>
            <a:r>
              <a:rPr lang="zh-CN" altLang="en-US" sz="2400">
                <a:latin typeface="微软雅黑" panose="020b0503020204020204" charset="-122"/>
                <a:ea typeface="微软雅黑" panose="020b0503020204020204" charset="-122"/>
                <a:cs typeface="微软雅黑" panose="020b0503020204020204" charset="-122"/>
                <a:sym typeface="+mn-ea"/>
              </a:rPr>
              <a:t>（指出京受任）、</a:t>
            </a:r>
            <a:r>
              <a:rPr lang="zh-CN" altLang="en-US" sz="2400">
                <a:solidFill>
                  <a:srgbClr val="0000FF"/>
                </a:solidFill>
                <a:latin typeface="微软雅黑" panose="020b0503020204020204" charset="-122"/>
                <a:ea typeface="微软雅黑" panose="020b0503020204020204" charset="-122"/>
                <a:cs typeface="微软雅黑" panose="020b0503020204020204" charset="-122"/>
                <a:sym typeface="+mn-ea"/>
              </a:rPr>
              <a:t>陟</a:t>
            </a:r>
            <a:r>
              <a:rPr lang="en-US" altLang="zh-CN" sz="2400">
                <a:solidFill>
                  <a:srgbClr val="0000FF"/>
                </a:solidFill>
                <a:latin typeface="微软雅黑" panose="020b0503020204020204" charset="-122"/>
                <a:ea typeface="微软雅黑" panose="020b0503020204020204" charset="-122"/>
                <a:cs typeface="微软雅黑" panose="020b0503020204020204" charset="-122"/>
                <a:sym typeface="+mn-ea"/>
              </a:rPr>
              <a:t>zhì</a:t>
            </a:r>
            <a:r>
              <a:rPr lang="zh-CN" altLang="en-US" sz="2400">
                <a:latin typeface="微软雅黑" panose="020b0503020204020204" charset="-122"/>
                <a:ea typeface="微软雅黑" panose="020b0503020204020204" charset="-122"/>
                <a:cs typeface="微软雅黑" panose="020b0503020204020204" charset="-122"/>
                <a:sym typeface="+mn-ea"/>
              </a:rPr>
              <a:t>（升迁，指官吏的提升和进用）、</a:t>
            </a:r>
            <a:r>
              <a:rPr lang="zh-CN" altLang="en-US" sz="2400">
                <a:solidFill>
                  <a:srgbClr val="0000FF"/>
                </a:solidFill>
                <a:latin typeface="微软雅黑" panose="020b0503020204020204" charset="-122"/>
                <a:ea typeface="微软雅黑" panose="020b0503020204020204" charset="-122"/>
                <a:cs typeface="微软雅黑" panose="020b0503020204020204" charset="-122"/>
                <a:sym typeface="+mn-ea"/>
              </a:rPr>
              <a:t>迁</a:t>
            </a:r>
            <a:endParaRPr lang="zh-CN" altLang="en-US" sz="2400">
              <a:latin typeface="微软雅黑" panose="020b0503020204020204" charset="-122"/>
              <a:ea typeface="微软雅黑" panose="020b0503020204020204" charset="-122"/>
              <a:cs typeface="微软雅黑" panose="020b0503020204020204" charset="-122"/>
              <a:sym typeface="+mn-ea"/>
            </a:endParaRPr>
          </a:p>
          <a:p>
            <a:pPr>
              <a:lnSpc>
                <a:spcPct val="120000"/>
              </a:lnSpc>
            </a:pPr>
            <a:endParaRPr lang="zh-CN" altLang="en-US">
              <a:latin typeface="微软雅黑" panose="020b0503020204020204" charset="-122"/>
              <a:ea typeface="微软雅黑" panose="020b0503020204020204" charset="-122"/>
              <a:cs typeface="微软雅黑" panose="020b0503020204020204" charset="-122"/>
            </a:endParaRPr>
          </a:p>
          <a:p>
            <a:endParaRPr lang="zh-CN" altLang="en-US"/>
          </a:p>
        </p:txBody>
      </p:sp>
      <p:sp>
        <p:nvSpPr>
          <p:cNvPr id="3" name="云形标注 2" title=""/>
          <p:cNvSpPr/>
          <p:nvPr>
            <p:custDataLst>
              <p:tags r:id="rId4"/>
            </p:custDataLst>
          </p:nvPr>
        </p:nvSpPr>
        <p:spPr>
          <a:xfrm>
            <a:off x="204470" y="8890"/>
            <a:ext cx="3333115" cy="1110615"/>
          </a:xfrm>
          <a:prstGeom prst="cloudCallout">
            <a:avLst/>
          </a:prstGeom>
          <a:solidFill>
            <a:schemeClr val="accent2">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a:solidFill>
                  <a:srgbClr val="FF0000"/>
                </a:solidFill>
              </a:rPr>
              <a:t>知识补充</a:t>
            </a:r>
            <a:endParaRPr lang="zh-CN" altLang="en-US" sz="2800">
              <a:solidFill>
                <a:srgbClr val="FF0000"/>
              </a:solidFill>
            </a:endParaRPr>
          </a:p>
        </p:txBody>
      </p:sp>
      <p:sp>
        <p:nvSpPr>
          <p:cNvPr id="2" name="文本框 1" title=""/>
          <p:cNvSpPr txBox="1"/>
          <p:nvPr>
            <p:custDataLst>
              <p:tags r:id="rId5"/>
            </p:custDataLst>
          </p:nvPr>
        </p:nvSpPr>
        <p:spPr>
          <a:xfrm>
            <a:off x="4026535" y="165735"/>
            <a:ext cx="6096000" cy="607695"/>
          </a:xfrm>
          <a:prstGeom prst="rect">
            <a:avLst/>
          </a:prstGeom>
          <a:noFill/>
        </p:spPr>
        <p:txBody>
          <a:bodyPr wrap="square" rtlCol="0" anchor="t">
            <a:spAutoFit/>
          </a:bodyPr>
          <a:lstStyle/>
          <a:p>
            <a:pPr marL="0" indent="0">
              <a:lnSpc>
                <a:spcPct val="120000"/>
              </a:lnSpc>
              <a:buNone/>
            </a:pPr>
            <a:r>
              <a:rPr lang="zh-CN" altLang="en-US" sz="2800">
                <a:solidFill>
                  <a:srgbClr val="FF0000"/>
                </a:solidFill>
                <a:latin typeface="微软雅黑" panose="020b0503020204020204" charset="-122"/>
                <a:ea typeface="微软雅黑" panose="020b0503020204020204" charset="-122"/>
                <a:cs typeface="微软雅黑" panose="020b0503020204020204" charset="-122"/>
                <a:sym typeface="+mn-ea"/>
              </a:rPr>
              <a:t>古代官职任免升降的术语 </a:t>
            </a:r>
            <a:endParaRPr lang="zh-CN" altLang="en-US" sz="280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16"/>
          <a:stretch>
            <a:fillRect/>
          </a:stretch>
        </a:blipFill>
        <a:effectLst/>
      </p:bgPr>
    </p:bg>
    <p:spTree>
      <p:nvGrpSpPr>
        <p:cNvPr id="1" name=""/>
        <p:cNvGrpSpPr/>
        <p:nvPr>
          <p:custDataLst>
            <p:tags r:id="rId2"/>
          </p:custDataLst>
        </p:nvPr>
      </p:nvGrpSpPr>
      <p:grpSpPr>
        <a:xfrm>
          <a:off x="0" y="0"/>
          <a:ext cx="0" cy="0"/>
        </a:xfrm>
      </p:grpSpPr>
      <p:sp>
        <p:nvSpPr>
          <p:cNvPr id="3" name="文本框 2" title=""/>
          <p:cNvSpPr txBox="1"/>
          <p:nvPr>
            <p:custDataLst>
              <p:tags r:id="rId3"/>
            </p:custDataLst>
          </p:nvPr>
        </p:nvSpPr>
        <p:spPr>
          <a:xfrm>
            <a:off x="522605" y="752475"/>
            <a:ext cx="11129010" cy="2676525"/>
          </a:xfrm>
          <a:prstGeom prst="rect">
            <a:avLst/>
          </a:prstGeom>
          <a:noFill/>
        </p:spPr>
        <p:txBody>
          <a:bodyPr wrap="square" rtlCol="0">
            <a:spAutoFit/>
          </a:bodyPr>
          <a:lstStyle/>
          <a:p>
            <a:pPr indent="457200" defTabSz="866775">
              <a:lnSpc>
                <a:spcPct val="200000"/>
              </a:lnSpc>
              <a:spcBef>
                <a:spcPts val="900"/>
              </a:spcBef>
              <a:spcAft>
                <a:spcPct val="0"/>
              </a:spcAft>
              <a:defRPr/>
            </a:pP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臣具以表</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闻</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，辞不就职。诏书</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切峻</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，责臣</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逋慢</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；郡县逼迫，催臣上道；州司临门，</a:t>
            </a:r>
            <a:r>
              <a:rPr lang="zh-CN" altLang="en-US" sz="2800" b="1" u="sng">
                <a:solidFill>
                  <a:prstClr val="black"/>
                </a:solidFill>
                <a:latin typeface="楷体" panose="02010609060101010101" charset="-122"/>
                <a:ea typeface="楷体" panose="02010609060101010101" charset="-122"/>
                <a:cs typeface="楷体" panose="02010609060101010101" charset="-122"/>
                <a:sym typeface="+mn-ea"/>
              </a:rPr>
              <a:t>急于星火</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。臣欲奉诏</a:t>
            </a:r>
            <a:r>
              <a:rPr lang="zh-CN" altLang="en-US" sz="2800" b="1">
                <a:solidFill>
                  <a:schemeClr val="tx1"/>
                </a:solidFill>
                <a:latin typeface="楷体" panose="02010609060101010101" charset="-122"/>
                <a:ea typeface="楷体" panose="02010609060101010101" charset="-122"/>
                <a:cs typeface="楷体" panose="02010609060101010101" charset="-122"/>
                <a:sym typeface="+mn-ea"/>
              </a:rPr>
              <a:t>奔驰</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，则刘病</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日笃</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，欲</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苟</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顺私情，</a:t>
            </a:r>
            <a:r>
              <a:rPr lang="zh-CN" altLang="en-US" sz="2800" b="1" u="sng">
                <a:solidFill>
                  <a:prstClr val="black"/>
                </a:solidFill>
                <a:latin typeface="楷体" panose="02010609060101010101" charset="-122"/>
                <a:ea typeface="楷体" panose="02010609060101010101" charset="-122"/>
                <a:cs typeface="楷体" panose="02010609060101010101" charset="-122"/>
                <a:sym typeface="+mn-ea"/>
              </a:rPr>
              <a:t>则</a:t>
            </a:r>
            <a:r>
              <a:rPr lang="zh-CN" altLang="en-US" sz="2800" b="1" u="sng">
                <a:solidFill>
                  <a:srgbClr val="FF0000"/>
                </a:solidFill>
                <a:highlight>
                  <a:srgbClr val="FFFF00"/>
                </a:highlight>
                <a:latin typeface="楷体" panose="02010609060101010101" charset="-122"/>
                <a:ea typeface="楷体" panose="02010609060101010101" charset="-122"/>
                <a:cs typeface="楷体" panose="02010609060101010101" charset="-122"/>
                <a:sym typeface="+mn-ea"/>
              </a:rPr>
              <a:t>告诉</a:t>
            </a:r>
            <a:r>
              <a:rPr lang="zh-CN" altLang="en-US" sz="2800" b="1" u="sng">
                <a:solidFill>
                  <a:prstClr val="black"/>
                </a:solidFill>
                <a:latin typeface="楷体" panose="02010609060101010101" charset="-122"/>
                <a:ea typeface="楷体" panose="02010609060101010101" charset="-122"/>
                <a:cs typeface="楷体" panose="02010609060101010101" charset="-122"/>
                <a:sym typeface="+mn-ea"/>
              </a:rPr>
              <a:t>不许</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。臣之进退，实为</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狼狈</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 </a:t>
            </a:r>
            <a:endParaRPr lang="zh-CN" altLang="en-US" sz="2800" spc="190">
              <a:solidFill>
                <a:srgbClr val="262626"/>
              </a:solidFill>
              <a:latin typeface="楷体" panose="02010609060101010101" charset="-122"/>
              <a:ea typeface="楷体" panose="02010609060101010101" charset="-122"/>
              <a:cs typeface="楷体" panose="02010609060101010101" charset="-122"/>
            </a:endParaRPr>
          </a:p>
        </p:txBody>
      </p:sp>
      <p:sp>
        <p:nvSpPr>
          <p:cNvPr id="6" name="圆角矩形 5" title=""/>
          <p:cNvSpPr/>
          <p:nvPr>
            <p:custDataLst>
              <p:tags r:id="rId4"/>
            </p:custDataLst>
          </p:nvPr>
        </p:nvSpPr>
        <p:spPr>
          <a:xfrm>
            <a:off x="2618105" y="281305"/>
            <a:ext cx="2282190" cy="819785"/>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使动用法，使上闻、报告。</a:t>
            </a:r>
            <a:endParaRPr lang="zh-CN" altLang="en-US" sz="2400">
              <a:solidFill>
                <a:srgbClr val="FF0000"/>
              </a:solidFill>
              <a:latin typeface="楷体" panose="02010609060101010101" charset="-122"/>
              <a:ea typeface="楷体" panose="02010609060101010101" charset="-122"/>
            </a:endParaRPr>
          </a:p>
        </p:txBody>
      </p:sp>
      <p:sp>
        <p:nvSpPr>
          <p:cNvPr id="8" name="圆角矩形 7" title=""/>
          <p:cNvSpPr/>
          <p:nvPr>
            <p:custDataLst>
              <p:tags r:id="rId5"/>
            </p:custDataLst>
          </p:nvPr>
        </p:nvSpPr>
        <p:spPr>
          <a:xfrm>
            <a:off x="5357495" y="671830"/>
            <a:ext cx="1477010" cy="429260"/>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r"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急切严厉</a:t>
            </a:r>
            <a:endParaRPr lang="zh-CN" altLang="en-US" sz="2400">
              <a:solidFill>
                <a:srgbClr val="FF0000"/>
              </a:solidFill>
              <a:latin typeface="楷体" panose="02010609060101010101" charset="-122"/>
              <a:ea typeface="楷体" panose="02010609060101010101" charset="-122"/>
            </a:endParaRPr>
          </a:p>
        </p:txBody>
      </p:sp>
      <p:sp>
        <p:nvSpPr>
          <p:cNvPr id="9" name="圆角矩形 8" title=""/>
          <p:cNvSpPr/>
          <p:nvPr>
            <p:custDataLst>
              <p:tags r:id="rId6"/>
            </p:custDataLst>
          </p:nvPr>
        </p:nvSpPr>
        <p:spPr>
          <a:xfrm>
            <a:off x="6989445" y="615950"/>
            <a:ext cx="842010" cy="551815"/>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逃避</a:t>
            </a:r>
            <a:endParaRPr lang="zh-CN" altLang="en-US" sz="2400">
              <a:solidFill>
                <a:srgbClr val="FF0000"/>
              </a:solidFill>
              <a:latin typeface="楷体" panose="02010609060101010101" charset="-122"/>
              <a:ea typeface="楷体" panose="02010609060101010101" charset="-122"/>
            </a:endParaRPr>
          </a:p>
        </p:txBody>
      </p:sp>
      <p:sp>
        <p:nvSpPr>
          <p:cNvPr id="12" name="圆角矩形 11" title=""/>
          <p:cNvSpPr/>
          <p:nvPr>
            <p:custDataLst>
              <p:tags r:id="rId7"/>
            </p:custDataLst>
          </p:nvPr>
        </p:nvSpPr>
        <p:spPr>
          <a:xfrm>
            <a:off x="5791200" y="1586865"/>
            <a:ext cx="3034030" cy="480695"/>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r"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名作状，一天比一天</a:t>
            </a:r>
            <a:endParaRPr lang="zh-CN" altLang="en-US" sz="2400">
              <a:solidFill>
                <a:srgbClr val="FF0000"/>
              </a:solidFill>
              <a:latin typeface="楷体" panose="02010609060101010101" charset="-122"/>
              <a:ea typeface="楷体" panose="02010609060101010101" charset="-122"/>
            </a:endParaRPr>
          </a:p>
        </p:txBody>
      </p:sp>
      <p:sp>
        <p:nvSpPr>
          <p:cNvPr id="15" name="圆角矩形 14" title=""/>
          <p:cNvSpPr/>
          <p:nvPr>
            <p:custDataLst>
              <p:tags r:id="rId8"/>
            </p:custDataLst>
          </p:nvPr>
        </p:nvSpPr>
        <p:spPr>
          <a:xfrm>
            <a:off x="7916545" y="671830"/>
            <a:ext cx="1828800" cy="429260"/>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r"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怠慢、轻慢</a:t>
            </a:r>
            <a:endParaRPr lang="zh-CN" altLang="en-US" sz="2400">
              <a:solidFill>
                <a:srgbClr val="FF0000"/>
              </a:solidFill>
              <a:latin typeface="楷体" panose="02010609060101010101" charset="-122"/>
              <a:ea typeface="楷体" panose="02010609060101010101" charset="-122"/>
            </a:endParaRPr>
          </a:p>
        </p:txBody>
      </p:sp>
      <p:sp>
        <p:nvSpPr>
          <p:cNvPr id="16" name="圆角矩形 15" title=""/>
          <p:cNvSpPr/>
          <p:nvPr>
            <p:custDataLst>
              <p:tags r:id="rId9"/>
            </p:custDataLst>
          </p:nvPr>
        </p:nvSpPr>
        <p:spPr>
          <a:xfrm>
            <a:off x="8914130" y="1553845"/>
            <a:ext cx="831215" cy="476885"/>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病重</a:t>
            </a:r>
            <a:endParaRPr lang="zh-CN" altLang="en-US" sz="2400">
              <a:solidFill>
                <a:srgbClr val="FF0000"/>
              </a:solidFill>
              <a:latin typeface="楷体" panose="02010609060101010101" charset="-122"/>
              <a:ea typeface="楷体" panose="02010609060101010101" charset="-122"/>
            </a:endParaRPr>
          </a:p>
        </p:txBody>
      </p:sp>
      <p:sp>
        <p:nvSpPr>
          <p:cNvPr id="17" name="圆角矩形 16" title=""/>
          <p:cNvSpPr/>
          <p:nvPr>
            <p:custDataLst>
              <p:tags r:id="rId10"/>
            </p:custDataLst>
          </p:nvPr>
        </p:nvSpPr>
        <p:spPr>
          <a:xfrm>
            <a:off x="208280" y="3285490"/>
            <a:ext cx="3615055" cy="863600"/>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古义</a:t>
            </a:r>
            <a:r>
              <a:rPr lang="en-US" altLang="zh-CN" sz="2400">
                <a:solidFill>
                  <a:srgbClr val="FF0000"/>
                </a:solidFill>
                <a:latin typeface="楷体" panose="02010609060101010101" charset="-122"/>
                <a:ea typeface="楷体" panose="02010609060101010101" charset="-122"/>
              </a:rPr>
              <a:t>:</a:t>
            </a:r>
            <a:r>
              <a:rPr lang="zh-CN" altLang="en-US" sz="2400">
                <a:solidFill>
                  <a:srgbClr val="FF0000"/>
                </a:solidFill>
                <a:latin typeface="楷体" panose="02010609060101010101" charset="-122"/>
                <a:ea typeface="楷体" panose="02010609060101010101" charset="-122"/>
              </a:rPr>
              <a:t>申诉</a:t>
            </a:r>
            <a:r>
              <a:rPr lang="en-US" altLang="zh-CN" sz="2400">
                <a:solidFill>
                  <a:srgbClr val="FF0000"/>
                </a:solidFill>
                <a:latin typeface="楷体" panose="02010609060101010101" charset="-122"/>
                <a:ea typeface="楷体" panose="02010609060101010101" charset="-122"/>
              </a:rPr>
              <a:t>(</a:t>
            </a:r>
            <a:r>
              <a:rPr lang="zh-CN" altLang="en-US" sz="2400">
                <a:solidFill>
                  <a:srgbClr val="FF0000"/>
                </a:solidFill>
                <a:latin typeface="楷体" panose="02010609060101010101" charset="-122"/>
                <a:ea typeface="楷体" panose="02010609060101010101" charset="-122"/>
              </a:rPr>
              <a:t>苦衷</a:t>
            </a:r>
            <a:r>
              <a:rPr lang="en-US" altLang="zh-CN" sz="2400">
                <a:solidFill>
                  <a:srgbClr val="FF0000"/>
                </a:solidFill>
                <a:latin typeface="楷体" panose="02010609060101010101" charset="-122"/>
                <a:ea typeface="楷体" panose="02010609060101010101" charset="-122"/>
              </a:rPr>
              <a:t>)</a:t>
            </a:r>
            <a:endParaRPr lang="en-US" altLang="zh-CN" sz="2400">
              <a:solidFill>
                <a:srgbClr val="FF0000"/>
              </a:solidFill>
              <a:latin typeface="楷体" panose="02010609060101010101" charset="-122"/>
              <a:ea typeface="楷体" panose="02010609060101010101" charset="-122"/>
            </a:endParaRPr>
          </a:p>
          <a:p>
            <a:pPr algn="l"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今义</a:t>
            </a:r>
            <a:r>
              <a:rPr lang="en-US" altLang="zh-CN" sz="2400">
                <a:solidFill>
                  <a:srgbClr val="FF0000"/>
                </a:solidFill>
                <a:latin typeface="楷体" panose="02010609060101010101" charset="-122"/>
                <a:ea typeface="楷体" panose="02010609060101010101" charset="-122"/>
              </a:rPr>
              <a:t>:</a:t>
            </a:r>
            <a:r>
              <a:rPr lang="zh-CN" altLang="en-US" sz="2400">
                <a:solidFill>
                  <a:srgbClr val="FF0000"/>
                </a:solidFill>
                <a:latin typeface="楷体" panose="02010609060101010101" charset="-122"/>
                <a:ea typeface="楷体" panose="02010609060101010101" charset="-122"/>
              </a:rPr>
              <a:t>说给人</a:t>
            </a:r>
            <a:r>
              <a:rPr lang="en-US" altLang="zh-CN" sz="2400">
                <a:solidFill>
                  <a:srgbClr val="FF0000"/>
                </a:solidFill>
                <a:latin typeface="楷体" panose="02010609060101010101" charset="-122"/>
                <a:ea typeface="楷体" panose="02010609060101010101" charset="-122"/>
              </a:rPr>
              <a:t>,</a:t>
            </a:r>
            <a:r>
              <a:rPr lang="zh-CN" altLang="en-US" sz="2400">
                <a:solidFill>
                  <a:srgbClr val="FF0000"/>
                </a:solidFill>
                <a:latin typeface="楷体" panose="02010609060101010101" charset="-122"/>
                <a:ea typeface="楷体" panose="02010609060101010101" charset="-122"/>
              </a:rPr>
              <a:t>使人知道</a:t>
            </a:r>
            <a:endParaRPr lang="zh-CN" altLang="en-US" sz="2400">
              <a:solidFill>
                <a:srgbClr val="FF0000"/>
              </a:solidFill>
              <a:latin typeface="楷体" panose="02010609060101010101" charset="-122"/>
              <a:ea typeface="楷体" panose="02010609060101010101" charset="-122"/>
            </a:endParaRPr>
          </a:p>
        </p:txBody>
      </p:sp>
      <p:sp>
        <p:nvSpPr>
          <p:cNvPr id="18" name="文本框 17" title=""/>
          <p:cNvSpPr txBox="1"/>
          <p:nvPr>
            <p:custDataLst>
              <p:tags r:id="rId11"/>
            </p:custDataLst>
          </p:nvPr>
        </p:nvSpPr>
        <p:spPr>
          <a:xfrm>
            <a:off x="303530" y="4297045"/>
            <a:ext cx="11461115" cy="2245360"/>
          </a:xfrm>
          <a:prstGeom prst="rect">
            <a:avLst/>
          </a:prstGeom>
          <a:noFill/>
        </p:spPr>
        <p:txBody>
          <a:bodyPr wrap="square" rtlCol="0">
            <a:spAutoFit/>
          </a:bodyPr>
          <a:lstStyle/>
          <a:p>
            <a:pPr indent="711200" fontAlgn="auto"/>
            <a:r>
              <a:rPr lang="zh-CN" altLang="en-US" sz="2800">
                <a:latin typeface="宋体" panose="02010600030101010101" pitchFamily="2" charset="-122"/>
                <a:ea typeface="宋体" panose="02010600030101010101" pitchFamily="2" charset="-122"/>
                <a:sym typeface="+mn-ea"/>
              </a:rPr>
              <a:t>臣</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把自己的苦衷</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在奏表中一一呈报，辞谢而不去就职。</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不料</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诏书</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又下</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急切严峻，责备臣有意回避怠慢上命。那县长官逼迫，催臣上路</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州官登门催促，急迫过于流星。臣想接受诏命赶路</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就职</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，但刘氏的病一天比一天沉重，想姑且迁就私情，但申诉</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苦衷</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不被许可：臣眼下实在是进退两难，处境窘迫。</a:t>
            </a:r>
            <a:endParaRPr lang="zh-CN" altLang="en-US" sz="2800">
              <a:latin typeface="宋体" panose="02010600030101010101" pitchFamily="2" charset="-122"/>
              <a:ea typeface="宋体" panose="02010600030101010101" pitchFamily="2" charset="-122"/>
              <a:sym typeface="+mn-ea"/>
            </a:endParaRPr>
          </a:p>
        </p:txBody>
      </p:sp>
      <p:sp>
        <p:nvSpPr>
          <p:cNvPr id="5" name="圆角矩形 4" title=""/>
          <p:cNvSpPr/>
          <p:nvPr>
            <p:custDataLst>
              <p:tags r:id="rId12"/>
            </p:custDataLst>
          </p:nvPr>
        </p:nvSpPr>
        <p:spPr>
          <a:xfrm>
            <a:off x="1416050" y="2422525"/>
            <a:ext cx="2407285" cy="454660"/>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buClrTx/>
              <a:buSzTx/>
              <a:buFontTx/>
            </a:pPr>
            <a:r>
              <a:rPr lang="zh-CN" altLang="en-US" sz="2400" b="1">
                <a:solidFill>
                  <a:srgbClr val="FF0000"/>
                </a:solidFill>
                <a:latin typeface="楷体" panose="02010609060101010101" charset="-122"/>
                <a:ea typeface="楷体" panose="02010609060101010101" charset="-122"/>
              </a:rPr>
              <a:t>被动句：</a:t>
            </a:r>
            <a:r>
              <a:rPr lang="zh-CN" altLang="en-US" sz="2400" b="1">
                <a:solidFill>
                  <a:srgbClr val="FF0000"/>
                </a:solidFill>
                <a:latin typeface="楷体" panose="02010609060101010101" charset="-122"/>
                <a:ea typeface="楷体" panose="02010609060101010101" charset="-122"/>
                <a:sym typeface="+mn-ea"/>
              </a:rPr>
              <a:t>被许可</a:t>
            </a:r>
            <a:endParaRPr lang="zh-CN" altLang="en-US" sz="2400" b="1">
              <a:solidFill>
                <a:srgbClr val="FF0000"/>
              </a:solidFill>
              <a:latin typeface="楷体" panose="02010609060101010101" charset="-122"/>
              <a:ea typeface="楷体" panose="02010609060101010101" charset="-122"/>
            </a:endParaRPr>
          </a:p>
        </p:txBody>
      </p:sp>
      <p:sp>
        <p:nvSpPr>
          <p:cNvPr id="10" name="圆角矩形 9" title=""/>
          <p:cNvSpPr/>
          <p:nvPr>
            <p:custDataLst>
              <p:tags r:id="rId13"/>
            </p:custDataLst>
          </p:nvPr>
        </p:nvSpPr>
        <p:spPr>
          <a:xfrm>
            <a:off x="9947275" y="1586865"/>
            <a:ext cx="893445" cy="443865"/>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姑且</a:t>
            </a:r>
            <a:endParaRPr lang="zh-CN" altLang="en-US" sz="2400">
              <a:solidFill>
                <a:srgbClr val="FF0000"/>
              </a:solidFill>
              <a:latin typeface="楷体" panose="02010609060101010101" charset="-122"/>
              <a:ea typeface="楷体" panose="02010609060101010101" charset="-122"/>
            </a:endParaRPr>
          </a:p>
        </p:txBody>
      </p:sp>
      <p:sp>
        <p:nvSpPr>
          <p:cNvPr id="11" name="圆角矩形 10" title=""/>
          <p:cNvSpPr/>
          <p:nvPr>
            <p:custDataLst>
              <p:tags r:id="rId14"/>
            </p:custDataLst>
          </p:nvPr>
        </p:nvSpPr>
        <p:spPr>
          <a:xfrm>
            <a:off x="4216400" y="3285490"/>
            <a:ext cx="2968625" cy="497840"/>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形容进退两难的窘状</a:t>
            </a:r>
            <a:endParaRPr lang="zh-CN" altLang="en-US" sz="2400">
              <a:solidFill>
                <a:srgbClr val="FF0000"/>
              </a:solidFill>
              <a:latin typeface="楷体" panose="02010609060101010101" charset="-122"/>
              <a:ea typeface="楷体" panose="02010609060101010101" charset="-122"/>
            </a:endParaRPr>
          </a:p>
        </p:txBody>
      </p:sp>
      <p:sp>
        <p:nvSpPr>
          <p:cNvPr id="2" name="圆角矩形 1" title=""/>
          <p:cNvSpPr/>
          <p:nvPr>
            <p:custDataLst>
              <p:tags r:id="rId15"/>
            </p:custDataLst>
          </p:nvPr>
        </p:nvSpPr>
        <p:spPr>
          <a:xfrm>
            <a:off x="2618105" y="1534160"/>
            <a:ext cx="2430780" cy="497840"/>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400" b="1">
                <a:solidFill>
                  <a:srgbClr val="FF0000"/>
                </a:solidFill>
                <a:latin typeface="楷体" panose="02010609060101010101" charset="-122"/>
                <a:ea typeface="楷体" panose="02010609060101010101" charset="-122"/>
              </a:rPr>
              <a:t>状后：</a:t>
            </a:r>
            <a:r>
              <a:rPr lang="zh-CN" altLang="en-US" sz="2400" b="1">
                <a:solidFill>
                  <a:srgbClr val="FF0000"/>
                </a:solidFill>
                <a:latin typeface="楷体" panose="02010609060101010101" charset="-122"/>
                <a:ea typeface="楷体" panose="02010609060101010101" charset="-122"/>
                <a:sym typeface="+mn-ea"/>
              </a:rPr>
              <a:t>于星火急</a:t>
            </a:r>
            <a:endParaRPr lang="zh-CN" altLang="en-US" sz="2400">
              <a:solidFill>
                <a:srgbClr val="FF0000"/>
              </a:solidFill>
              <a:latin typeface="楷体" panose="02010609060101010101" charset="-122"/>
              <a:ea typeface="楷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nodeType="clickPar">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ppt_y</p:attrName>
                                        </p:attrNameLst>
                                      </p:cBhvr>
                                      <p:tavLst>
                                        <p:tav tm="0">
                                          <p:val>
                                            <p:strVal val="#ppt_y+#ppt_h*1.125000"/>
                                          </p:val>
                                        </p:tav>
                                        <p:tav tm="100000">
                                          <p:val>
                                            <p:strVal val="#ppt_y"/>
                                          </p:val>
                                        </p:tav>
                                      </p:tavLst>
                                    </p:anim>
                                    <p:animEffect transition="in" filter="wipe(up)">
                                      <p:cBhvr>
                                        <p:cTn id="14" dur="500"/>
                                        <p:tgtEl>
                                          <p:spTgt spid="8"/>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p:tgtEl>
                                          <p:spTgt spid="15"/>
                                        </p:tgtEl>
                                        <p:attrNameLst>
                                          <p:attrName>ppt_y</p:attrName>
                                        </p:attrNameLst>
                                      </p:cBhvr>
                                      <p:tavLst>
                                        <p:tav tm="0">
                                          <p:val>
                                            <p:strVal val="#ppt_y+#ppt_h*1.125000"/>
                                          </p:val>
                                        </p:tav>
                                        <p:tav tm="100000">
                                          <p:val>
                                            <p:strVal val="#ppt_y"/>
                                          </p:val>
                                        </p:tav>
                                      </p:tavLst>
                                    </p:anim>
                                    <p:animEffect transition="in" filter="wipe(up)">
                                      <p:cBhvr>
                                        <p:cTn id="26" dur="500"/>
                                        <p:tgtEl>
                                          <p:spTgt spid="15"/>
                                        </p:tgtEl>
                                      </p:cBhvr>
                                    </p:animEffect>
                                  </p:childTnLst>
                                </p:cTn>
                              </p:par>
                            </p:childTnLst>
                          </p:cTn>
                        </p:par>
                      </p:childTnLst>
                    </p:cTn>
                  </p:par>
                  <p:par>
                    <p:cTn id="27" fill="hold" nodeType="clickPar">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p:tgtEl>
                                          <p:spTgt spid="2"/>
                                        </p:tgtEl>
                                        <p:attrNameLst>
                                          <p:attrName>ppt_y</p:attrName>
                                        </p:attrNameLst>
                                      </p:cBhvr>
                                      <p:tavLst>
                                        <p:tav tm="0">
                                          <p:val>
                                            <p:strVal val="#ppt_y+#ppt_h*1.125000"/>
                                          </p:val>
                                        </p:tav>
                                        <p:tav tm="100000">
                                          <p:val>
                                            <p:strVal val="#ppt_y"/>
                                          </p:val>
                                        </p:tav>
                                      </p:tavLst>
                                    </p:anim>
                                    <p:animEffect transition="in" filter="wipe(up)">
                                      <p:cBhvr>
                                        <p:cTn id="32" dur="500"/>
                                        <p:tgtEl>
                                          <p:spTgt spid="2"/>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p:tgtEl>
                                          <p:spTgt spid="12"/>
                                        </p:tgtEl>
                                        <p:attrNameLst>
                                          <p:attrName>ppt_y</p:attrName>
                                        </p:attrNameLst>
                                      </p:cBhvr>
                                      <p:tavLst>
                                        <p:tav tm="0">
                                          <p:val>
                                            <p:strVal val="#ppt_y+#ppt_h*1.125000"/>
                                          </p:val>
                                        </p:tav>
                                        <p:tav tm="100000">
                                          <p:val>
                                            <p:strVal val="#ppt_y"/>
                                          </p:val>
                                        </p:tav>
                                      </p:tavLst>
                                    </p:anim>
                                    <p:animEffect transition="in" filter="wipe(up)">
                                      <p:cBhvr>
                                        <p:cTn id="38" dur="500"/>
                                        <p:tgtEl>
                                          <p:spTgt spid="12"/>
                                        </p:tgtEl>
                                      </p:cBhvr>
                                    </p:animEffect>
                                  </p:childTnLst>
                                </p:cTn>
                              </p:par>
                            </p:childTnLst>
                          </p:cTn>
                        </p:par>
                      </p:childTnLst>
                    </p:cTn>
                  </p:par>
                  <p:par>
                    <p:cTn id="39" fill="hold" nodeType="clickPar">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p:tgtEl>
                                          <p:spTgt spid="16"/>
                                        </p:tgtEl>
                                        <p:attrNameLst>
                                          <p:attrName>ppt_y</p:attrName>
                                        </p:attrNameLst>
                                      </p:cBhvr>
                                      <p:tavLst>
                                        <p:tav tm="0">
                                          <p:val>
                                            <p:strVal val="#ppt_y+#ppt_h*1.125000"/>
                                          </p:val>
                                        </p:tav>
                                        <p:tav tm="100000">
                                          <p:val>
                                            <p:strVal val="#ppt_y"/>
                                          </p:val>
                                        </p:tav>
                                      </p:tavLst>
                                    </p:anim>
                                    <p:animEffect transition="in" filter="wipe(up)">
                                      <p:cBhvr>
                                        <p:cTn id="44" dur="500"/>
                                        <p:tgtEl>
                                          <p:spTgt spid="16"/>
                                        </p:tgtEl>
                                      </p:cBhvr>
                                    </p:animEffect>
                                  </p:childTnLst>
                                </p:cTn>
                              </p:par>
                            </p:childTnLst>
                          </p:cTn>
                        </p:par>
                      </p:childTnLst>
                    </p:cTn>
                  </p:par>
                  <p:par>
                    <p:cTn id="45" fill="hold" nodeType="clickPar">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p:tgtEl>
                                          <p:spTgt spid="10"/>
                                        </p:tgtEl>
                                        <p:attrNameLst>
                                          <p:attrName>ppt_y</p:attrName>
                                        </p:attrNameLst>
                                      </p:cBhvr>
                                      <p:tavLst>
                                        <p:tav tm="0">
                                          <p:val>
                                            <p:strVal val="#ppt_y+#ppt_h*1.125000"/>
                                          </p:val>
                                        </p:tav>
                                        <p:tav tm="100000">
                                          <p:val>
                                            <p:strVal val="#ppt_y"/>
                                          </p:val>
                                        </p:tav>
                                      </p:tavLst>
                                    </p:anim>
                                    <p:animEffect transition="in" filter="wipe(up)">
                                      <p:cBhvr>
                                        <p:cTn id="50" dur="500"/>
                                        <p:tgtEl>
                                          <p:spTgt spid="10"/>
                                        </p:tgtEl>
                                      </p:cBhvr>
                                    </p:animEffect>
                                  </p:childTnLst>
                                </p:cTn>
                              </p:par>
                            </p:childTnLst>
                          </p:cTn>
                        </p:par>
                      </p:childTnLst>
                    </p:cTn>
                  </p:par>
                  <p:par>
                    <p:cTn id="51" fill="hold" nodeType="clickPar">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p:tgtEl>
                                          <p:spTgt spid="17"/>
                                        </p:tgtEl>
                                        <p:attrNameLst>
                                          <p:attrName>ppt_y</p:attrName>
                                        </p:attrNameLst>
                                      </p:cBhvr>
                                      <p:tavLst>
                                        <p:tav tm="0">
                                          <p:val>
                                            <p:strVal val="#ppt_y+#ppt_h*1.125000"/>
                                          </p:val>
                                        </p:tav>
                                        <p:tav tm="100000">
                                          <p:val>
                                            <p:strVal val="#ppt_y"/>
                                          </p:val>
                                        </p:tav>
                                      </p:tavLst>
                                    </p:anim>
                                    <p:animEffect transition="in" filter="wipe(up)">
                                      <p:cBhvr>
                                        <p:cTn id="56" dur="500"/>
                                        <p:tgtEl>
                                          <p:spTgt spid="17"/>
                                        </p:tgtEl>
                                      </p:cBhvr>
                                    </p:animEffect>
                                  </p:childTnLst>
                                </p:cTn>
                              </p:par>
                            </p:childTnLst>
                          </p:cTn>
                        </p:par>
                      </p:childTnLst>
                    </p:cTn>
                  </p:par>
                  <p:par>
                    <p:cTn id="57" fill="hold" nodeType="clickPar">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p:tgtEl>
                                          <p:spTgt spid="5"/>
                                        </p:tgtEl>
                                        <p:attrNameLst>
                                          <p:attrName>ppt_y</p:attrName>
                                        </p:attrNameLst>
                                      </p:cBhvr>
                                      <p:tavLst>
                                        <p:tav tm="0">
                                          <p:val>
                                            <p:strVal val="#ppt_y+#ppt_h*1.125000"/>
                                          </p:val>
                                        </p:tav>
                                        <p:tav tm="100000">
                                          <p:val>
                                            <p:strVal val="#ppt_y"/>
                                          </p:val>
                                        </p:tav>
                                      </p:tavLst>
                                    </p:anim>
                                    <p:animEffect transition="in" filter="wipe(up)">
                                      <p:cBhvr>
                                        <p:cTn id="62" dur="500"/>
                                        <p:tgtEl>
                                          <p:spTgt spid="5"/>
                                        </p:tgtEl>
                                      </p:cBhvr>
                                    </p:animEffect>
                                  </p:childTnLst>
                                </p:cTn>
                              </p:par>
                            </p:childTnLst>
                          </p:cTn>
                        </p:par>
                      </p:childTnLst>
                    </p:cTn>
                  </p:par>
                  <p:par>
                    <p:cTn id="63" fill="hold" nodeType="clickPar">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p:tgtEl>
                                          <p:spTgt spid="11"/>
                                        </p:tgtEl>
                                        <p:attrNameLst>
                                          <p:attrName>ppt_y</p:attrName>
                                        </p:attrNameLst>
                                      </p:cBhvr>
                                      <p:tavLst>
                                        <p:tav tm="0">
                                          <p:val>
                                            <p:strVal val="#ppt_y+#ppt_h*1.125000"/>
                                          </p:val>
                                        </p:tav>
                                        <p:tav tm="100000">
                                          <p:val>
                                            <p:strVal val="#ppt_y"/>
                                          </p:val>
                                        </p:tav>
                                      </p:tavLst>
                                    </p:anim>
                                    <p:animEffect transition="in" filter="wipe(up)">
                                      <p:cBhvr>
                                        <p:cTn id="68" dur="500"/>
                                        <p:tgtEl>
                                          <p:spTgt spid="11"/>
                                        </p:tgtEl>
                                      </p:cBhvr>
                                    </p:animEffect>
                                  </p:childTnLst>
                                </p:cTn>
                              </p:par>
                            </p:childTnLst>
                          </p:cTn>
                        </p:par>
                      </p:childTnLst>
                    </p:cTn>
                  </p:par>
                  <p:par>
                    <p:cTn id="69" fill="hold" nodeType="clickPar">
                      <p:stCondLst>
                        <p:cond delay="indefinite"/>
                      </p:stCondLst>
                      <p:childTnLst>
                        <p:par>
                          <p:cTn id="70" fill="hold">
                            <p:stCondLst>
                              <p:cond delay="0"/>
                            </p:stCondLst>
                            <p:childTnLst>
                              <p:par>
                                <p:cTn id="71" presetID="12" presetClass="entr" presetSubtype="4"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p:tgtEl>
                                          <p:spTgt spid="18"/>
                                        </p:tgtEl>
                                        <p:attrNameLst>
                                          <p:attrName>ppt_y</p:attrName>
                                        </p:attrNameLst>
                                      </p:cBhvr>
                                      <p:tavLst>
                                        <p:tav tm="0">
                                          <p:val>
                                            <p:strVal val="#ppt_y+#ppt_h*1.125000"/>
                                          </p:val>
                                        </p:tav>
                                        <p:tav tm="100000">
                                          <p:val>
                                            <p:strVal val="#ppt_y"/>
                                          </p:val>
                                        </p:tav>
                                      </p:tavLst>
                                    </p:anim>
                                    <p:animEffect transition="in" filter="wipe(up)">
                                      <p:cBhvr>
                                        <p:cTn id="7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2" grpId="0" animBg="1"/>
      <p:bldP spid="15" grpId="0" animBg="1"/>
      <p:bldP spid="16" grpId="0" animBg="1"/>
      <p:bldP spid="17" grpId="0" animBg="1"/>
      <p:bldP spid="18" grpId="0"/>
      <p:bldP spid="5" grpId="0" animBg="1"/>
      <p:bldP spid="10" grpId="0" animBg="1"/>
      <p:bldP spid="11" grpId="0" animBg="1"/>
      <p:bldP spid="2" grpId="0" animBg="1"/>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6"/>
          <a:stretch>
            <a:fillRect/>
          </a:stretch>
        </a:blipFill>
        <a:effectLst/>
      </p:bgPr>
    </p:bg>
    <p:spTree>
      <p:nvGrpSpPr>
        <p:cNvPr id="1" name=""/>
        <p:cNvGrpSpPr/>
        <p:nvPr>
          <p:custDataLst>
            <p:tags r:id="rId2"/>
          </p:custDataLst>
        </p:nvPr>
      </p:nvGrpSpPr>
      <p:grpSpPr>
        <a:xfrm>
          <a:off x="0" y="0"/>
          <a:ext cx="0" cy="0"/>
        </a:xfrm>
      </p:grpSpPr>
      <p:sp>
        <p:nvSpPr>
          <p:cNvPr id="3" name="云形标注 2" title=""/>
          <p:cNvSpPr/>
          <p:nvPr>
            <p:custDataLst>
              <p:tags r:id="rId3"/>
            </p:custDataLst>
          </p:nvPr>
        </p:nvSpPr>
        <p:spPr>
          <a:xfrm>
            <a:off x="204470" y="8890"/>
            <a:ext cx="3333115" cy="1110615"/>
          </a:xfrm>
          <a:prstGeom prst="cloudCallout">
            <a:avLst/>
          </a:prstGeom>
          <a:solidFill>
            <a:schemeClr val="accent2">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a:solidFill>
                  <a:srgbClr val="FF0000"/>
                </a:solidFill>
              </a:rPr>
              <a:t>知识补充</a:t>
            </a:r>
            <a:endParaRPr lang="zh-CN" altLang="en-US" sz="2800">
              <a:solidFill>
                <a:srgbClr val="FF0000"/>
              </a:solidFill>
            </a:endParaRPr>
          </a:p>
        </p:txBody>
      </p:sp>
      <p:sp>
        <p:nvSpPr>
          <p:cNvPr id="2" name="文本框 1" title=""/>
          <p:cNvSpPr txBox="1"/>
          <p:nvPr>
            <p:custDataLst>
              <p:tags r:id="rId4"/>
            </p:custDataLst>
          </p:nvPr>
        </p:nvSpPr>
        <p:spPr>
          <a:xfrm>
            <a:off x="4026535" y="165735"/>
            <a:ext cx="6096000" cy="607695"/>
          </a:xfrm>
          <a:prstGeom prst="rect">
            <a:avLst/>
          </a:prstGeom>
          <a:noFill/>
        </p:spPr>
        <p:txBody>
          <a:bodyPr wrap="square" rtlCol="0" anchor="t">
            <a:spAutoFit/>
          </a:bodyPr>
          <a:lstStyle/>
          <a:p>
            <a:pPr marL="0" indent="0">
              <a:lnSpc>
                <a:spcPct val="120000"/>
              </a:lnSpc>
              <a:buNone/>
            </a:pPr>
            <a:r>
              <a:rPr lang="zh-CN" altLang="en-US" sz="2800">
                <a:solidFill>
                  <a:srgbClr val="FF0000"/>
                </a:solidFill>
                <a:latin typeface="微软雅黑" panose="020b0503020204020204" charset="-122"/>
                <a:ea typeface="微软雅黑" panose="020b0503020204020204" charset="-122"/>
                <a:cs typeface="微软雅黑" panose="020b0503020204020204" charset="-122"/>
                <a:sym typeface="+mn-ea"/>
              </a:rPr>
              <a:t>中国古代选拔人才的制度</a:t>
            </a:r>
            <a:endParaRPr lang="zh-CN" altLang="en-US" sz="280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6" name="文本框 5" title=""/>
          <p:cNvSpPr txBox="1"/>
          <p:nvPr>
            <p:custDataLst>
              <p:tags r:id="rId5"/>
            </p:custDataLst>
          </p:nvPr>
        </p:nvSpPr>
        <p:spPr>
          <a:xfrm>
            <a:off x="635" y="1033145"/>
            <a:ext cx="12127865" cy="5568315"/>
          </a:xfrm>
          <a:prstGeom prst="rect">
            <a:avLst/>
          </a:prstGeom>
          <a:noFill/>
        </p:spPr>
        <p:txBody>
          <a:bodyPr wrap="square" rtlCol="0">
            <a:noAutofit/>
          </a:bodyPr>
          <a:lstStyle/>
          <a:p>
            <a:pPr indent="0" fontAlgn="auto">
              <a:lnSpc>
                <a:spcPct val="150000"/>
              </a:lnSpc>
            </a:pPr>
            <a:r>
              <a:rPr lang="en-US" altLang="zh-CN" sz="2400">
                <a:solidFill>
                  <a:srgbClr val="FF0000"/>
                </a:solidFill>
                <a:latin typeface="微软雅黑" panose="020b0503020204020204" charset="-122"/>
                <a:ea typeface="微软雅黑" panose="020b0503020204020204" charset="-122"/>
                <a:cs typeface="微软雅黑" panose="020b0503020204020204" charset="-122"/>
                <a:sym typeface="+mn-ea"/>
              </a:rPr>
              <a:t>1.</a:t>
            </a:r>
            <a:r>
              <a:rPr lang="zh-CN" altLang="en-US" sz="2400">
                <a:solidFill>
                  <a:srgbClr val="FF0000"/>
                </a:solidFill>
                <a:latin typeface="微软雅黑" panose="020b0503020204020204" charset="-122"/>
                <a:ea typeface="微软雅黑" panose="020b0503020204020204" charset="-122"/>
                <a:cs typeface="微软雅黑" panose="020b0503020204020204" charset="-122"/>
                <a:sym typeface="+mn-ea"/>
              </a:rPr>
              <a:t>察举制：</a:t>
            </a:r>
            <a:r>
              <a:rPr lang="zh-CN" altLang="en-US" sz="2400">
                <a:solidFill>
                  <a:schemeClr val="tx1"/>
                </a:solidFill>
                <a:latin typeface="微软雅黑" panose="020b0503020204020204" charset="-122"/>
                <a:ea typeface="微软雅黑" panose="020b0503020204020204" charset="-122"/>
                <a:cs typeface="微软雅黑" panose="020b0503020204020204" charset="-122"/>
                <a:sym typeface="+mn-ea"/>
              </a:rPr>
              <a:t>汉代选拔官吏的一种主要方法。察举制主要是依靠中央的三公九卿、郡守、列侯以及地方上的高级官员</a:t>
            </a:r>
            <a:r>
              <a:rPr lang="en-US" altLang="zh-CN" sz="240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chemeClr val="tx1"/>
                </a:solidFill>
                <a:latin typeface="微软雅黑" panose="020b0503020204020204" charset="-122"/>
                <a:ea typeface="微软雅黑" panose="020b0503020204020204" charset="-122"/>
                <a:cs typeface="微软雅黑" panose="020b0503020204020204" charset="-122"/>
                <a:sym typeface="+mn-ea"/>
              </a:rPr>
              <a:t>从平民或低级官吏当中按照一定的标准选拔在道德、品行、才能方面符合当时统治阶级需要的人才入朝为官。</a:t>
            </a:r>
            <a:endParaRPr lang="zh-CN" altLang="en-US" sz="240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fontAlgn="auto">
              <a:lnSpc>
                <a:spcPct val="150000"/>
              </a:lnSpc>
            </a:pPr>
            <a:r>
              <a:rPr lang="en-US" altLang="zh-CN" sz="2400">
                <a:solidFill>
                  <a:srgbClr val="FF0000"/>
                </a:solidFill>
                <a:latin typeface="微软雅黑" panose="020b0503020204020204" charset="-122"/>
                <a:ea typeface="微软雅黑" panose="020b0503020204020204" charset="-122"/>
                <a:cs typeface="微软雅黑" panose="020b0503020204020204" charset="-122"/>
                <a:sym typeface="+mn-ea"/>
              </a:rPr>
              <a:t>2.</a:t>
            </a:r>
            <a:r>
              <a:rPr lang="zh-CN" altLang="en-US" sz="2400">
                <a:solidFill>
                  <a:srgbClr val="FF0000"/>
                </a:solidFill>
                <a:latin typeface="微软雅黑" panose="020b0503020204020204" charset="-122"/>
                <a:ea typeface="微软雅黑" panose="020b0503020204020204" charset="-122"/>
                <a:cs typeface="微软雅黑" panose="020b0503020204020204" charset="-122"/>
                <a:sym typeface="+mn-ea"/>
              </a:rPr>
              <a:t>征辟（</a:t>
            </a:r>
            <a:r>
              <a:rPr lang="en-US" altLang="zh-CN" sz="2400">
                <a:solidFill>
                  <a:srgbClr val="FF0000"/>
                </a:solidFill>
                <a:latin typeface="微软雅黑" panose="020b0503020204020204" charset="-122"/>
                <a:ea typeface="微软雅黑" panose="020b0503020204020204" charset="-122"/>
                <a:cs typeface="微软雅黑" panose="020b0503020204020204" charset="-122"/>
                <a:sym typeface="+mn-ea"/>
              </a:rPr>
              <a:t>bì</a:t>
            </a:r>
            <a:r>
              <a:rPr lang="zh-CN" altLang="en-US" sz="2400">
                <a:solidFill>
                  <a:srgbClr val="FF0000"/>
                </a:solidFill>
                <a:latin typeface="微软雅黑" panose="020b0503020204020204" charset="-122"/>
                <a:ea typeface="微软雅黑" panose="020b0503020204020204" charset="-122"/>
                <a:cs typeface="微软雅黑" panose="020b0503020204020204" charset="-122"/>
                <a:sym typeface="+mn-ea"/>
              </a:rPr>
              <a:t>）制：</a:t>
            </a:r>
            <a:r>
              <a:rPr lang="zh-CN" altLang="en-US" sz="2400">
                <a:solidFill>
                  <a:schemeClr val="tx1"/>
                </a:solidFill>
                <a:latin typeface="微软雅黑" panose="020b0503020204020204" charset="-122"/>
                <a:ea typeface="微软雅黑" panose="020b0503020204020204" charset="-122"/>
                <a:cs typeface="微软雅黑" panose="020b0503020204020204" charset="-122"/>
                <a:sym typeface="+mn-ea"/>
              </a:rPr>
              <a:t>是中国汉代擢用人才的一种制度。皇帝征聘社会知名人士到朝廷充任要职称</a:t>
            </a:r>
            <a:r>
              <a:rPr lang="en-US" altLang="zh-CN"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400">
                <a:solidFill>
                  <a:schemeClr val="tx1"/>
                </a:solidFill>
                <a:latin typeface="微软雅黑" panose="020b0503020204020204" charset="-122"/>
                <a:ea typeface="微软雅黑" panose="020b0503020204020204" charset="-122"/>
                <a:cs typeface="微软雅黑" panose="020b0503020204020204" charset="-122"/>
                <a:sym typeface="+mn-ea"/>
              </a:rPr>
              <a:t>征</a:t>
            </a:r>
            <a:r>
              <a:rPr lang="en-US" altLang="zh-CN"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400">
                <a:solidFill>
                  <a:schemeClr val="tx1"/>
                </a:solidFill>
                <a:latin typeface="微软雅黑" panose="020b0503020204020204" charset="-122"/>
                <a:ea typeface="微软雅黑" panose="020b0503020204020204" charset="-122"/>
                <a:cs typeface="微软雅黑" panose="020b0503020204020204" charset="-122"/>
                <a:sym typeface="+mn-ea"/>
              </a:rPr>
              <a:t>，官府征召称任用属吏，再向朝廷推荐</a:t>
            </a:r>
            <a:r>
              <a:rPr lang="en-US" altLang="zh-CN"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400">
                <a:solidFill>
                  <a:schemeClr val="tx1"/>
                </a:solidFill>
                <a:latin typeface="微软雅黑" panose="020b0503020204020204" charset="-122"/>
                <a:ea typeface="微软雅黑" panose="020b0503020204020204" charset="-122"/>
                <a:cs typeface="微软雅黑" panose="020b0503020204020204" charset="-122"/>
                <a:sym typeface="+mn-ea"/>
              </a:rPr>
              <a:t>辟</a:t>
            </a:r>
            <a:r>
              <a:rPr lang="en-US" altLang="zh-CN"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400">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zh-CN" altLang="en-US" sz="2400">
              <a:solidFill>
                <a:srgbClr val="FF0000"/>
              </a:solidFill>
              <a:latin typeface="微软雅黑" panose="020b0503020204020204" charset="-122"/>
              <a:ea typeface="微软雅黑" panose="020b0503020204020204" charset="-122"/>
              <a:cs typeface="微软雅黑" panose="020b0503020204020204" charset="-122"/>
              <a:sym typeface="+mn-ea"/>
            </a:endParaRPr>
          </a:p>
          <a:p>
            <a:pPr indent="0" fontAlgn="auto">
              <a:lnSpc>
                <a:spcPct val="150000"/>
              </a:lnSpc>
            </a:pPr>
            <a:r>
              <a:rPr lang="en-US" altLang="zh-CN" sz="2400">
                <a:solidFill>
                  <a:srgbClr val="FF0000"/>
                </a:solidFill>
                <a:latin typeface="微软雅黑" panose="020b0503020204020204" charset="-122"/>
                <a:ea typeface="微软雅黑" panose="020b0503020204020204" charset="-122"/>
                <a:cs typeface="微软雅黑" panose="020b0503020204020204" charset="-122"/>
                <a:sym typeface="+mn-ea"/>
              </a:rPr>
              <a:t>3.</a:t>
            </a:r>
            <a:r>
              <a:rPr lang="zh-CN" altLang="en-US" sz="2400">
                <a:solidFill>
                  <a:srgbClr val="FF0000"/>
                </a:solidFill>
                <a:latin typeface="微软雅黑" panose="020b0503020204020204" charset="-122"/>
                <a:ea typeface="微软雅黑" panose="020b0503020204020204" charset="-122"/>
                <a:cs typeface="微软雅黑" panose="020b0503020204020204" charset="-122"/>
                <a:sym typeface="+mn-ea"/>
              </a:rPr>
              <a:t>九品中正制：</a:t>
            </a:r>
            <a:r>
              <a:rPr lang="zh-CN" altLang="en-US" sz="2400">
                <a:latin typeface="微软雅黑" panose="020b0503020204020204" charset="-122"/>
                <a:ea typeface="微软雅黑" panose="020b0503020204020204" charset="-122"/>
                <a:cs typeface="微软雅黑" panose="020b0503020204020204" charset="-122"/>
                <a:sym typeface="+mn-ea"/>
              </a:rPr>
              <a:t>是魏晋南北朝时期重要的选官制度。在朝官中推选有声望的人担任各州、郡的</a:t>
            </a:r>
            <a:r>
              <a:rPr lang="en-US" altLang="zh-CN" sz="2400">
                <a:latin typeface="微软雅黑" panose="020b0503020204020204" charset="-122"/>
                <a:ea typeface="微软雅黑" panose="020b0503020204020204" charset="-122"/>
                <a:cs typeface="微软雅黑" panose="020b0503020204020204" charset="-122"/>
                <a:sym typeface="+mn-ea"/>
              </a:rPr>
              <a:t>“</a:t>
            </a:r>
            <a:r>
              <a:rPr lang="zh-CN" altLang="en-US" sz="2400">
                <a:latin typeface="微软雅黑" panose="020b0503020204020204" charset="-122"/>
                <a:ea typeface="微软雅黑" panose="020b0503020204020204" charset="-122"/>
                <a:cs typeface="微软雅黑" panose="020b0503020204020204" charset="-122"/>
                <a:sym typeface="+mn-ea"/>
              </a:rPr>
              <a:t>中正官</a:t>
            </a:r>
            <a:r>
              <a:rPr lang="en-US" altLang="zh-CN" sz="2400">
                <a:latin typeface="微软雅黑" panose="020b0503020204020204" charset="-122"/>
                <a:ea typeface="微软雅黑" panose="020b0503020204020204" charset="-122"/>
                <a:cs typeface="微软雅黑" panose="020b0503020204020204" charset="-122"/>
                <a:sym typeface="+mn-ea"/>
              </a:rPr>
              <a:t>”</a:t>
            </a:r>
            <a:r>
              <a:rPr lang="zh-CN" altLang="en-US" sz="2400">
                <a:latin typeface="微软雅黑" panose="020b0503020204020204" charset="-122"/>
                <a:ea typeface="微软雅黑" panose="020b0503020204020204" charset="-122"/>
                <a:cs typeface="微软雅黑" panose="020b0503020204020204" charset="-122"/>
                <a:sym typeface="+mn-ea"/>
              </a:rPr>
              <a:t>，负责察访本地士人，按其才德声望评定九个等级，然后根据士人的品级，向吏部举荐。吏部依据中正的报告，按品级授官。 </a:t>
            </a:r>
            <a:endParaRPr lang="zh-CN" altLang="en-US" sz="2400">
              <a:latin typeface="微软雅黑" panose="020b0503020204020204" charset="-122"/>
              <a:ea typeface="微软雅黑" panose="020b0503020204020204" charset="-122"/>
              <a:cs typeface="微软雅黑" panose="020b0503020204020204" charset="-122"/>
              <a:sym typeface="+mn-ea"/>
            </a:endParaRPr>
          </a:p>
          <a:p>
            <a:pPr indent="0" fontAlgn="auto">
              <a:lnSpc>
                <a:spcPct val="150000"/>
              </a:lnSpc>
            </a:pPr>
            <a:r>
              <a:rPr lang="en-US" altLang="zh-CN" sz="2400">
                <a:solidFill>
                  <a:srgbClr val="FF0000"/>
                </a:solidFill>
                <a:latin typeface="微软雅黑" panose="020b0503020204020204" charset="-122"/>
                <a:ea typeface="微软雅黑" panose="020b0503020204020204" charset="-122"/>
                <a:cs typeface="微软雅黑" panose="020b0503020204020204" charset="-122"/>
                <a:sym typeface="+mn-ea"/>
              </a:rPr>
              <a:t>4.</a:t>
            </a:r>
            <a:r>
              <a:rPr lang="zh-CN" altLang="en-US" sz="2400">
                <a:solidFill>
                  <a:srgbClr val="FF0000"/>
                </a:solidFill>
                <a:latin typeface="微软雅黑" panose="020b0503020204020204" charset="-122"/>
                <a:ea typeface="微软雅黑" panose="020b0503020204020204" charset="-122"/>
                <a:cs typeface="微软雅黑" panose="020b0503020204020204" charset="-122"/>
                <a:sym typeface="+mn-ea"/>
              </a:rPr>
              <a:t>科举制：</a:t>
            </a:r>
            <a:r>
              <a:rPr lang="zh-CN" altLang="en-US" sz="2400">
                <a:solidFill>
                  <a:schemeClr val="tx1"/>
                </a:solidFill>
                <a:latin typeface="微软雅黑" panose="020b0503020204020204" charset="-122"/>
                <a:ea typeface="微软雅黑" panose="020b0503020204020204" charset="-122"/>
                <a:cs typeface="微软雅黑" panose="020b0503020204020204" charset="-122"/>
                <a:sym typeface="+mn-ea"/>
              </a:rPr>
              <a:t>是中国唐朝通过考试选拔官吏的制度。科举考试通常分为地方上的乡试、中央的省试与殿试。乡试第一名为</a:t>
            </a:r>
            <a:r>
              <a:rPr lang="en-US" altLang="zh-CN"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400">
                <a:solidFill>
                  <a:schemeClr val="tx1"/>
                </a:solidFill>
                <a:latin typeface="微软雅黑" panose="020b0503020204020204" charset="-122"/>
                <a:ea typeface="微软雅黑" panose="020b0503020204020204" charset="-122"/>
                <a:cs typeface="微软雅黑" panose="020b0503020204020204" charset="-122"/>
                <a:sym typeface="+mn-ea"/>
              </a:rPr>
              <a:t>解元</a:t>
            </a:r>
            <a:r>
              <a:rPr lang="en-US" altLang="zh-CN"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400">
                <a:solidFill>
                  <a:schemeClr val="tx1"/>
                </a:solidFill>
                <a:latin typeface="微软雅黑" panose="020b0503020204020204" charset="-122"/>
                <a:ea typeface="微软雅黑" panose="020b0503020204020204" charset="-122"/>
                <a:cs typeface="微软雅黑" panose="020b0503020204020204" charset="-122"/>
                <a:sym typeface="+mn-ea"/>
              </a:rPr>
              <a:t>，中央省试为</a:t>
            </a:r>
            <a:r>
              <a:rPr lang="en-US" altLang="zh-CN"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400">
                <a:solidFill>
                  <a:schemeClr val="tx1"/>
                </a:solidFill>
                <a:latin typeface="微软雅黑" panose="020b0503020204020204" charset="-122"/>
                <a:ea typeface="微软雅黑" panose="020b0503020204020204" charset="-122"/>
                <a:cs typeface="微软雅黑" panose="020b0503020204020204" charset="-122"/>
                <a:sym typeface="+mn-ea"/>
              </a:rPr>
              <a:t>省元</a:t>
            </a:r>
            <a:r>
              <a:rPr lang="en-US" altLang="zh-CN"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400">
                <a:solidFill>
                  <a:schemeClr val="tx1"/>
                </a:solidFill>
                <a:latin typeface="微软雅黑" panose="020b0503020204020204" charset="-122"/>
                <a:ea typeface="微软雅黑" panose="020b0503020204020204" charset="-122"/>
                <a:cs typeface="微软雅黑" panose="020b0503020204020204" charset="-122"/>
                <a:sym typeface="+mn-ea"/>
              </a:rPr>
              <a:t>，殿试第一名为</a:t>
            </a:r>
            <a:r>
              <a:rPr lang="en-US" altLang="zh-CN"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400">
                <a:solidFill>
                  <a:schemeClr val="tx1"/>
                </a:solidFill>
                <a:latin typeface="微软雅黑" panose="020b0503020204020204" charset="-122"/>
                <a:ea typeface="微软雅黑" panose="020b0503020204020204" charset="-122"/>
                <a:cs typeface="微软雅黑" panose="020b0503020204020204" charset="-122"/>
                <a:sym typeface="+mn-ea"/>
              </a:rPr>
              <a:t>状元</a:t>
            </a:r>
            <a:r>
              <a:rPr lang="en-US" altLang="zh-CN" sz="24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400">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zh-CN" altLang="en-US" sz="2400">
              <a:solidFill>
                <a:schemeClr val="tx1"/>
              </a:solidFill>
              <a:latin typeface="微软雅黑" panose="020b0503020204020204" charset="-122"/>
              <a:ea typeface="微软雅黑" panose="020b0503020204020204" charset="-122"/>
              <a:cs typeface="微软雅黑" panose="020b0503020204020204" charset="-122"/>
              <a:sym typeface="+mn-ea"/>
            </a:endParaRPr>
          </a:p>
          <a:p>
            <a:endParaRPr lang="zh-CN" altLang="en-US" sz="240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10"/>
          <a:stretch>
            <a:fillRect/>
          </a:stretch>
        </a:blipFill>
        <a:effectLst/>
      </p:bgPr>
    </p:bg>
    <p:spTree>
      <p:nvGrpSpPr>
        <p:cNvPr id="1" name=""/>
        <p:cNvGrpSpPr/>
        <p:nvPr>
          <p:custDataLst>
            <p:tags r:id="rId2"/>
          </p:custDataLst>
        </p:nvPr>
      </p:nvGrpSpPr>
      <p:grpSpPr>
        <a:xfrm>
          <a:off x="0" y="0"/>
          <a:ext cx="0" cy="0"/>
        </a:xfrm>
      </p:grpSpPr>
      <p:sp>
        <p:nvSpPr>
          <p:cNvPr id="16386" name="文本框 193537" title=""/>
          <p:cNvSpPr/>
          <p:nvPr>
            <p:custDataLst>
              <p:tags r:id="rId3"/>
            </p:custDataLst>
          </p:nvPr>
        </p:nvSpPr>
        <p:spPr>
          <a:xfrm>
            <a:off x="119301" y="156290"/>
            <a:ext cx="4861322" cy="55308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algn="l" eaLnBrk="1" hangingPunct="1">
              <a:spcBef>
                <a:spcPct val="50000"/>
              </a:spcBef>
            </a:pPr>
            <a:r>
              <a:rPr lang="zh-CN" altLang="en-US" sz="3000" b="1">
                <a:solidFill>
                  <a:srgbClr val="C00000"/>
                </a:solidFill>
                <a:latin typeface="微软雅黑" panose="020b0503020204020204" charset="-122"/>
                <a:ea typeface="微软雅黑" panose="020b0503020204020204" charset="-122"/>
                <a:cs typeface="微软雅黑" panose="020b0503020204020204" charset="-122"/>
              </a:rPr>
              <a:t>研读第</a:t>
            </a:r>
            <a:r>
              <a:rPr lang="en-US" altLang="zh-CN" sz="3000" b="1">
                <a:solidFill>
                  <a:srgbClr val="C00000"/>
                </a:solidFill>
                <a:latin typeface="微软雅黑" panose="020b0503020204020204" charset="-122"/>
                <a:ea typeface="微软雅黑" panose="020b0503020204020204" charset="-122"/>
                <a:cs typeface="微软雅黑" panose="020b0503020204020204" charset="-122"/>
              </a:rPr>
              <a:t>2</a:t>
            </a:r>
            <a:r>
              <a:rPr lang="zh-CN" altLang="en-US" sz="3000" b="1">
                <a:solidFill>
                  <a:srgbClr val="C00000"/>
                </a:solidFill>
                <a:latin typeface="微软雅黑" panose="020b0503020204020204" charset="-122"/>
                <a:ea typeface="微软雅黑" panose="020b0503020204020204" charset="-122"/>
                <a:cs typeface="微软雅黑" panose="020b0503020204020204" charset="-122"/>
              </a:rPr>
              <a:t>段</a:t>
            </a:r>
            <a:endParaRPr lang="zh-CN" altLang="en-US" sz="3000" b="1">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39938" name="Text Box 3" title=""/>
          <p:cNvSpPr/>
          <p:nvPr>
            <p:custDataLst>
              <p:tags r:id="rId4"/>
            </p:custDataLst>
          </p:nvPr>
        </p:nvSpPr>
        <p:spPr>
          <a:xfrm>
            <a:off x="1829276" y="2186940"/>
            <a:ext cx="1157288" cy="1710690"/>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lnSpc>
                <a:spcPct val="130000"/>
              </a:lnSpc>
            </a:pPr>
            <a:r>
              <a:rPr lang="zh-CN" altLang="en-US" sz="2700" b="1">
                <a:solidFill>
                  <a:srgbClr val="110100"/>
                </a:solidFill>
                <a:latin typeface="微软雅黑" panose="020b0503020204020204" charset="-122"/>
                <a:ea typeface="微软雅黑" panose="020b0503020204020204" charset="-122"/>
              </a:rPr>
              <a:t>进退两难之苦</a:t>
            </a:r>
            <a:endParaRPr lang="zh-CN" altLang="en-US" sz="2700" b="1">
              <a:solidFill>
                <a:srgbClr val="110100"/>
              </a:solidFill>
              <a:latin typeface="微软雅黑" panose="020b0503020204020204" charset="-122"/>
              <a:ea typeface="微软雅黑" panose="020b0503020204020204" charset="-122"/>
            </a:endParaRPr>
          </a:p>
        </p:txBody>
      </p:sp>
      <p:sp>
        <p:nvSpPr>
          <p:cNvPr id="39939" name="Rectangle 6" title=""/>
          <p:cNvSpPr/>
          <p:nvPr>
            <p:custDataLst>
              <p:tags r:id="rId5"/>
            </p:custDataLst>
          </p:nvPr>
        </p:nvSpPr>
        <p:spPr>
          <a:xfrm>
            <a:off x="7013734" y="2262664"/>
            <a:ext cx="2408873" cy="1710690"/>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lnSpc>
                <a:spcPct val="130000"/>
              </a:lnSpc>
            </a:pPr>
            <a:r>
              <a:rPr lang="zh-CN" altLang="en-US" sz="2700" b="1">
                <a:solidFill>
                  <a:srgbClr val="C00000"/>
                </a:solidFill>
                <a:latin typeface="微软雅黑" panose="020b0503020204020204" charset="-122"/>
                <a:ea typeface="微软雅黑" panose="020b0503020204020204" charset="-122"/>
              </a:rPr>
              <a:t>诉矛盾之心</a:t>
            </a:r>
            <a:endParaRPr lang="zh-CN" altLang="en-US" sz="2700" b="1">
              <a:solidFill>
                <a:srgbClr val="C00000"/>
              </a:solidFill>
              <a:latin typeface="微软雅黑" panose="020b0503020204020204" charset="-122"/>
              <a:ea typeface="微软雅黑" panose="020b0503020204020204" charset="-122"/>
            </a:endParaRPr>
          </a:p>
          <a:p>
            <a:pPr eaLnBrk="1" hangingPunct="1">
              <a:lnSpc>
                <a:spcPct val="130000"/>
              </a:lnSpc>
            </a:pPr>
            <a:r>
              <a:rPr lang="zh-CN" altLang="en-US" sz="2700" b="1">
                <a:solidFill>
                  <a:srgbClr val="C00000"/>
                </a:solidFill>
                <a:latin typeface="微软雅黑" panose="020b0503020204020204" charset="-122"/>
                <a:ea typeface="微软雅黑" panose="020b0503020204020204" charset="-122"/>
              </a:rPr>
              <a:t>表感激之情</a:t>
            </a:r>
            <a:endParaRPr lang="zh-CN" altLang="en-US" sz="2700" b="1">
              <a:solidFill>
                <a:srgbClr val="C00000"/>
              </a:solidFill>
              <a:latin typeface="微软雅黑" panose="020b0503020204020204" charset="-122"/>
              <a:ea typeface="微软雅黑" panose="020b0503020204020204" charset="-122"/>
            </a:endParaRPr>
          </a:p>
          <a:p>
            <a:pPr eaLnBrk="1" hangingPunct="1">
              <a:lnSpc>
                <a:spcPct val="130000"/>
              </a:lnSpc>
            </a:pPr>
            <a:r>
              <a:rPr lang="zh-CN" altLang="en-US" sz="2700" b="1">
                <a:solidFill>
                  <a:srgbClr val="C00000"/>
                </a:solidFill>
                <a:latin typeface="微软雅黑" panose="020b0503020204020204" charset="-122"/>
                <a:ea typeface="微软雅黑" panose="020b0503020204020204" charset="-122"/>
              </a:rPr>
              <a:t>再博同情</a:t>
            </a:r>
            <a:endParaRPr lang="zh-CN" altLang="en-US" sz="2700" b="1">
              <a:solidFill>
                <a:srgbClr val="C00000"/>
              </a:solidFill>
              <a:latin typeface="微软雅黑" panose="020b0503020204020204" charset="-122"/>
              <a:ea typeface="微软雅黑" panose="020b0503020204020204" charset="-122"/>
            </a:endParaRPr>
          </a:p>
        </p:txBody>
      </p:sp>
      <p:sp>
        <p:nvSpPr>
          <p:cNvPr id="39940" name="Rectangle 10" title=""/>
          <p:cNvSpPr/>
          <p:nvPr>
            <p:custDataLst>
              <p:tags r:id="rId6"/>
            </p:custDataLst>
          </p:nvPr>
        </p:nvSpPr>
        <p:spPr>
          <a:xfrm>
            <a:off x="3071336" y="2295049"/>
            <a:ext cx="3611880" cy="506730"/>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r>
              <a:rPr lang="zh-CN" altLang="en-US" sz="2700" b="1">
                <a:solidFill>
                  <a:srgbClr val="110100"/>
                </a:solidFill>
                <a:latin typeface="微软雅黑" panose="020b0503020204020204" charset="-122"/>
                <a:ea typeface="微软雅黑" panose="020b0503020204020204" charset="-122"/>
              </a:rPr>
              <a:t>朝廷征召之殷，退很难</a:t>
            </a:r>
            <a:endParaRPr lang="zh-CN" altLang="en-US" sz="2700" b="1">
              <a:solidFill>
                <a:srgbClr val="110100"/>
              </a:solidFill>
              <a:latin typeface="微软雅黑" panose="020b0503020204020204" charset="-122"/>
              <a:ea typeface="微软雅黑" panose="020b0503020204020204" charset="-122"/>
            </a:endParaRPr>
          </a:p>
        </p:txBody>
      </p:sp>
      <p:sp>
        <p:nvSpPr>
          <p:cNvPr id="39941" name="Rectangle 14" title=""/>
          <p:cNvSpPr/>
          <p:nvPr>
            <p:custDataLst>
              <p:tags r:id="rId7"/>
            </p:custDataLst>
          </p:nvPr>
        </p:nvSpPr>
        <p:spPr>
          <a:xfrm>
            <a:off x="3071336" y="3429000"/>
            <a:ext cx="3611880" cy="631190"/>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lnSpc>
                <a:spcPct val="130000"/>
              </a:lnSpc>
            </a:pPr>
            <a:r>
              <a:rPr lang="zh-CN" altLang="en-US" sz="2700" b="1">
                <a:solidFill>
                  <a:srgbClr val="110100"/>
                </a:solidFill>
                <a:latin typeface="微软雅黑" panose="020b0503020204020204" charset="-122"/>
                <a:ea typeface="微软雅黑" panose="020b0503020204020204" charset="-122"/>
              </a:rPr>
              <a:t>供养祖母无主，进更难</a:t>
            </a:r>
            <a:endParaRPr lang="zh-CN" altLang="en-US" sz="2700" b="1">
              <a:solidFill>
                <a:srgbClr val="110100"/>
              </a:solidFill>
              <a:latin typeface="微软雅黑" panose="020b0503020204020204" charset="-122"/>
              <a:ea typeface="微软雅黑" panose="020b0503020204020204" charset="-122"/>
            </a:endParaRPr>
          </a:p>
        </p:txBody>
      </p:sp>
      <p:sp>
        <p:nvSpPr>
          <p:cNvPr id="39942" name="AutoShape 17" title=""/>
          <p:cNvSpPr/>
          <p:nvPr>
            <p:custDataLst>
              <p:tags r:id="rId8"/>
            </p:custDataLst>
          </p:nvPr>
        </p:nvSpPr>
        <p:spPr>
          <a:xfrm>
            <a:off x="2847975" y="2388870"/>
            <a:ext cx="80010" cy="1436370"/>
          </a:xfrm>
          <a:prstGeom prst="leftBrace">
            <a:avLst>
              <a:gd name="adj1" fmla="val 141667"/>
              <a:gd name="adj2" fmla="val 50000"/>
            </a:avLst>
          </a:prstGeom>
          <a:ln w="28575"/>
        </p:spPr>
        <p:style>
          <a:lnRef idx="3">
            <a:schemeClr val="dk1"/>
          </a:lnRef>
          <a:fillRef idx="0">
            <a:schemeClr val="dk1"/>
          </a:fillRef>
          <a:effectRef idx="2">
            <a:schemeClr val="dk1"/>
          </a:effectRef>
          <a:fontRef idx="minor">
            <a:schemeClr val="tx1"/>
          </a:fontRef>
        </p:style>
        <p:txBody>
          <a:bodyPr wrap="none" anchor="ctr" anchorCtr="0"/>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endParaRPr lang="zh-CN" altLang="en-US" sz="2700">
              <a:solidFill>
                <a:srgbClr val="110100"/>
              </a:solidFill>
              <a:latin typeface="微软雅黑" panose="020b0503020204020204" charset="-122"/>
              <a:ea typeface="微软雅黑" panose="020b0503020204020204" charset="-122"/>
            </a:endParaRPr>
          </a:p>
        </p:txBody>
      </p:sp>
      <p:sp>
        <p:nvSpPr>
          <p:cNvPr id="39943" name="AutoShape 19" title=""/>
          <p:cNvSpPr/>
          <p:nvPr>
            <p:custDataLst>
              <p:tags r:id="rId9"/>
            </p:custDataLst>
          </p:nvPr>
        </p:nvSpPr>
        <p:spPr>
          <a:xfrm>
            <a:off x="6724650" y="2388870"/>
            <a:ext cx="86360" cy="1510665"/>
          </a:xfrm>
          <a:prstGeom prst="rightBrace">
            <a:avLst>
              <a:gd name="adj1" fmla="val 150000"/>
              <a:gd name="adj2" fmla="val 50000"/>
            </a:avLst>
          </a:prstGeom>
          <a:ln w="28575"/>
        </p:spPr>
        <p:style>
          <a:lnRef idx="3">
            <a:schemeClr val="dk1"/>
          </a:lnRef>
          <a:fillRef idx="0">
            <a:schemeClr val="dk1"/>
          </a:fillRef>
          <a:effectRef idx="2">
            <a:schemeClr val="dk1"/>
          </a:effectRef>
          <a:fontRef idx="minor">
            <a:schemeClr val="tx1"/>
          </a:fontRef>
        </p:style>
        <p:txBody>
          <a:bodyPr wrap="none" anchor="ctr" anchorCtr="0"/>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algn="ctr" eaLnBrk="1" hangingPunct="1"/>
            <a:endParaRPr lang="zh-CN" altLang="en-US" sz="2700">
              <a:solidFill>
                <a:srgbClr val="110100"/>
              </a:solidFill>
              <a:latin typeface="微软雅黑" panose="020b0503020204020204" charset="-122"/>
              <a:ea typeface="微软雅黑" panose="020b0503020204020204" charset="-122"/>
            </a:endParaRPr>
          </a:p>
        </p:txBody>
      </p:sp>
    </p:spTree>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6"/>
          <a:stretch>
            <a:fillRect/>
          </a:stretch>
        </a:blipFill>
        <a:effectLst/>
      </p:bgPr>
    </p:bg>
    <p:spTree>
      <p:nvGrpSpPr>
        <p:cNvPr id="1" name=""/>
        <p:cNvGrpSpPr/>
        <p:nvPr>
          <p:custDataLst>
            <p:tags r:id="rId2"/>
          </p:custDataLst>
        </p:nvPr>
      </p:nvGrpSpPr>
      <p:grpSpPr>
        <a:xfrm>
          <a:off x="0" y="0"/>
          <a:ext cx="0" cy="0"/>
        </a:xfrm>
      </p:grpSpPr>
      <p:sp>
        <p:nvSpPr>
          <p:cNvPr id="37890" name="Text Box 4" title=""/>
          <p:cNvSpPr/>
          <p:nvPr>
            <p:custDataLst>
              <p:tags r:id="rId3"/>
            </p:custDataLst>
          </p:nvPr>
        </p:nvSpPr>
        <p:spPr>
          <a:xfrm>
            <a:off x="212090" y="64135"/>
            <a:ext cx="11659235" cy="1453515"/>
          </a:xfrm>
          <a:prstGeom prst="rect">
            <a:avLst/>
          </a:prstGeom>
          <a:noFill/>
          <a:ln>
            <a:noFill/>
            <a:miter lim="800000"/>
          </a:ln>
          <a:extLst>
            <a:ext uri="{909E8E84-426E-40DD-AFC4-6F175D3DCCD1}">
              <a14:hiddenFill xmlns:a14="http://schemas.microsoft.com/office/drawing/2010/main">
                <a:solidFill>
                  <a:srgbClr val="FFFF99"/>
                </a:solidFill>
              </a14:hiddenFill>
            </a:ext>
          </a:extLst>
        </p:spPr>
        <p:txBody>
          <a:bodyPr wrap="square">
            <a:no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spcBef>
                <a:spcPct val="50000"/>
              </a:spcBef>
            </a:pPr>
            <a:r>
              <a:rPr lang="en-US" altLang="zh-CN" sz="2800" b="1">
                <a:solidFill>
                  <a:srgbClr val="110100"/>
                </a:solidFill>
                <a:latin typeface="微软雅黑" panose="020b0503020204020204" charset="-122"/>
                <a:ea typeface="微软雅黑" panose="020b0503020204020204" charset="-122"/>
                <a:cs typeface="微软雅黑" panose="020b0503020204020204" charset="-122"/>
              </a:rPr>
              <a:t>1</a:t>
            </a:r>
            <a:r>
              <a:rPr lang="zh-CN" altLang="en-US" sz="2800" b="1">
                <a:solidFill>
                  <a:srgbClr val="110100"/>
                </a:solidFill>
                <a:latin typeface="微软雅黑" panose="020b0503020204020204" charset="-122"/>
                <a:ea typeface="微软雅黑" panose="020b0503020204020204" charset="-122"/>
                <a:cs typeface="微软雅黑" panose="020b0503020204020204" charset="-122"/>
              </a:rPr>
              <a:t>、本段写屡次征召有什么特点，有什么作用？“奉圣朝”“沐浴清化”等句想表明什么？</a:t>
            </a:r>
            <a:endParaRPr lang="zh-CN" altLang="en-US" sz="2800" b="1">
              <a:solidFill>
                <a:srgbClr val="110100"/>
              </a:solidFill>
              <a:latin typeface="微软雅黑" panose="020b0503020204020204" charset="-122"/>
              <a:ea typeface="微软雅黑" panose="020b0503020204020204" charset="-122"/>
              <a:cs typeface="微软雅黑" panose="020b0503020204020204" charset="-122"/>
            </a:endParaRPr>
          </a:p>
        </p:txBody>
      </p:sp>
      <p:sp>
        <p:nvSpPr>
          <p:cNvPr id="37891" name="Text Box 5" title=""/>
          <p:cNvSpPr/>
          <p:nvPr>
            <p:custDataLst>
              <p:tags r:id="rId4"/>
            </p:custDataLst>
          </p:nvPr>
        </p:nvSpPr>
        <p:spPr>
          <a:xfrm>
            <a:off x="348615" y="1619885"/>
            <a:ext cx="11661140" cy="2604770"/>
          </a:xfrm>
          <a:prstGeom prst="rect">
            <a:avLst/>
          </a:prstGeom>
          <a:solidFill>
            <a:schemeClr val="bg1"/>
          </a:solidFill>
          <a:ln>
            <a:noFill/>
            <a:miter lim="800000"/>
          </a:ln>
        </p:spPr>
        <p:txBody>
          <a:bodyPr wrap="square">
            <a:no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lnSpc>
                <a:spcPct val="120000"/>
              </a:lnSpc>
              <a:spcBef>
                <a:spcPct val="0"/>
              </a:spcBef>
            </a:pPr>
            <a:r>
              <a:rPr lang="zh-CN" altLang="en-US" sz="2700" b="1">
                <a:solidFill>
                  <a:srgbClr val="110100"/>
                </a:solidFill>
                <a:latin typeface="微软雅黑" panose="020b0503020204020204" charset="-122"/>
                <a:ea typeface="微软雅黑" panose="020b0503020204020204" charset="-122"/>
                <a:cs typeface="微软雅黑" panose="020b0503020204020204" charset="-122"/>
              </a:rPr>
              <a:t>特点：</a:t>
            </a:r>
            <a:r>
              <a:rPr sz="2700" b="1">
                <a:solidFill>
                  <a:srgbClr val="110100"/>
                </a:solidFill>
                <a:latin typeface="微软雅黑" panose="020b0503020204020204" charset="-122"/>
                <a:ea typeface="微软雅黑" panose="020b0503020204020204" charset="-122"/>
                <a:cs typeface="微软雅黑" panose="020b0503020204020204" charset="-122"/>
                <a:sym typeface="+mn-ea"/>
              </a:rPr>
              <a:t>按时间顺序：</a:t>
            </a:r>
            <a:r>
              <a:rPr sz="2700" b="1">
                <a:solidFill>
                  <a:srgbClr val="110100"/>
                </a:solidFill>
                <a:latin typeface="微软雅黑" panose="020b0503020204020204" charset="-122"/>
                <a:ea typeface="微软雅黑" panose="020b0503020204020204" charset="-122"/>
                <a:sym typeface="+mn-ea"/>
              </a:rPr>
              <a:t>逮、前、后、寻，</a:t>
            </a:r>
            <a:r>
              <a:rPr sz="2700" b="1">
                <a:solidFill>
                  <a:srgbClr val="110100"/>
                </a:solidFill>
                <a:latin typeface="微软雅黑" panose="020b0503020204020204" charset="-122"/>
                <a:ea typeface="微软雅黑" panose="020b0503020204020204" charset="-122"/>
                <a:cs typeface="微软雅黑" panose="020b0503020204020204" charset="-122"/>
                <a:sym typeface="+mn-ea"/>
              </a:rPr>
              <a:t>先郡，次州，后朝廷，</a:t>
            </a:r>
            <a:r>
              <a:rPr lang="zh-CN" altLang="en-US" sz="2700" b="1">
                <a:solidFill>
                  <a:srgbClr val="FF0000"/>
                </a:solidFill>
                <a:latin typeface="微软雅黑" panose="020b0503020204020204" charset="-122"/>
                <a:ea typeface="微软雅黑" panose="020b0503020204020204" charset="-122"/>
                <a:cs typeface="微软雅黑" panose="020b0503020204020204" charset="-122"/>
              </a:rPr>
              <a:t>征召的级别</a:t>
            </a:r>
            <a:r>
              <a:rPr lang="zh-CN" altLang="en-US" sz="2700" b="1">
                <a:solidFill>
                  <a:srgbClr val="110100"/>
                </a:solidFill>
                <a:latin typeface="微软雅黑" panose="020b0503020204020204" charset="-122"/>
                <a:ea typeface="微软雅黑" panose="020b0503020204020204" charset="-122"/>
                <a:cs typeface="微软雅黑" panose="020b0503020204020204" charset="-122"/>
              </a:rPr>
              <a:t>越来越高，显出朝廷征召之</a:t>
            </a:r>
            <a:r>
              <a:rPr lang="zh-CN" altLang="en-US" sz="2700" b="1">
                <a:solidFill>
                  <a:srgbClr val="FF0000"/>
                </a:solidFill>
                <a:latin typeface="微软雅黑" panose="020b0503020204020204" charset="-122"/>
                <a:ea typeface="微软雅黑" panose="020b0503020204020204" charset="-122"/>
                <a:cs typeface="微软雅黑" panose="020b0503020204020204" charset="-122"/>
              </a:rPr>
              <a:t>殷切</a:t>
            </a:r>
            <a:r>
              <a:rPr lang="zh-CN" altLang="en-US" sz="2700" b="1">
                <a:solidFill>
                  <a:srgbClr val="110100"/>
                </a:solidFill>
                <a:latin typeface="微软雅黑" panose="020b0503020204020204" charset="-122"/>
                <a:ea typeface="微软雅黑" panose="020b0503020204020204" charset="-122"/>
                <a:cs typeface="微软雅黑" panose="020b0503020204020204" charset="-122"/>
              </a:rPr>
              <a:t>。“奉”“沐浴”，称颂朝廷，并表</a:t>
            </a:r>
            <a:r>
              <a:rPr lang="zh-CN" altLang="en-US" sz="2700" b="1">
                <a:solidFill>
                  <a:srgbClr val="FF0000"/>
                </a:solidFill>
                <a:latin typeface="微软雅黑" panose="020b0503020204020204" charset="-122"/>
                <a:ea typeface="微软雅黑" panose="020b0503020204020204" charset="-122"/>
                <a:cs typeface="微软雅黑" panose="020b0503020204020204" charset="-122"/>
              </a:rPr>
              <a:t>感恩</a:t>
            </a:r>
            <a:r>
              <a:rPr lang="zh-CN" altLang="en-US" sz="2700" b="1">
                <a:solidFill>
                  <a:srgbClr val="110100"/>
                </a:solidFill>
                <a:latin typeface="微软雅黑" panose="020b0503020204020204" charset="-122"/>
                <a:ea typeface="微软雅黑" panose="020b0503020204020204" charset="-122"/>
                <a:cs typeface="微软雅黑" panose="020b0503020204020204" charset="-122"/>
              </a:rPr>
              <a:t>之情，可见</a:t>
            </a:r>
            <a:r>
              <a:rPr lang="zh-CN" altLang="en-US" sz="2700" b="1">
                <a:solidFill>
                  <a:srgbClr val="FF0000"/>
                </a:solidFill>
                <a:latin typeface="微软雅黑" panose="020b0503020204020204" charset="-122"/>
                <a:ea typeface="微软雅黑" panose="020b0503020204020204" charset="-122"/>
                <a:cs typeface="微软雅黑" panose="020b0503020204020204" charset="-122"/>
              </a:rPr>
              <a:t>语言的得体和机智</a:t>
            </a:r>
            <a:r>
              <a:rPr lang="zh-CN" altLang="en-US" sz="2700" b="1">
                <a:solidFill>
                  <a:srgbClr val="110100"/>
                </a:solidFill>
                <a:latin typeface="微软雅黑" panose="020b0503020204020204" charset="-122"/>
                <a:ea typeface="微软雅黑" panose="020b0503020204020204" charset="-122"/>
                <a:cs typeface="微软雅黑" panose="020b0503020204020204" charset="-122"/>
              </a:rPr>
              <a:t>。</a:t>
            </a:r>
            <a:endParaRPr lang="zh-CN" altLang="en-US" sz="2700" b="1">
              <a:solidFill>
                <a:srgbClr val="110100"/>
              </a:solidFill>
              <a:latin typeface="微软雅黑" panose="020b0503020204020204" charset="-122"/>
              <a:ea typeface="微软雅黑" panose="020b0503020204020204" charset="-122"/>
              <a:cs typeface="微软雅黑" panose="020b0503020204020204" charset="-122"/>
            </a:endParaRPr>
          </a:p>
        </p:txBody>
      </p:sp>
      <p:sp>
        <p:nvSpPr>
          <p:cNvPr id="37892" name="Text Box 6" title=""/>
          <p:cNvSpPr/>
          <p:nvPr>
            <p:custDataLst>
              <p:tags r:id="rId5"/>
            </p:custDataLst>
          </p:nvPr>
        </p:nvSpPr>
        <p:spPr>
          <a:xfrm>
            <a:off x="552450" y="4239260"/>
            <a:ext cx="9881235" cy="1170940"/>
          </a:xfrm>
          <a:prstGeom prst="rect">
            <a:avLst/>
          </a:prstGeom>
          <a:solidFill>
            <a:schemeClr val="bg1"/>
          </a:solid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lnSpc>
                <a:spcPct val="130000"/>
              </a:lnSpc>
              <a:spcBef>
                <a:spcPct val="0"/>
              </a:spcBef>
            </a:pPr>
            <a:r>
              <a:rPr lang="zh-CN" altLang="en-US" sz="2700" b="1">
                <a:solidFill>
                  <a:srgbClr val="110100"/>
                </a:solidFill>
                <a:latin typeface="微软雅黑" panose="020b0503020204020204" charset="-122"/>
                <a:ea typeface="微软雅黑" panose="020b0503020204020204" charset="-122"/>
                <a:cs typeface="微软雅黑" panose="020b0503020204020204" charset="-122"/>
              </a:rPr>
              <a:t>作用：加深了赴命上任与孝养祖母的矛盾，突出了自己两难的境地，为下文做铺垫。</a:t>
            </a:r>
            <a:endParaRPr lang="zh-CN" altLang="en-US" sz="2700" b="1">
              <a:solidFill>
                <a:srgbClr val="1101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box(in)">
                                      <p:cBhvr>
                                        <p:cTn id="7" dur="2000"/>
                                        <p:tgtEl>
                                          <p:spTgt spid="37891"/>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7892"/>
                                        </p:tgtEl>
                                        <p:attrNameLst>
                                          <p:attrName>style.visibility</p:attrName>
                                        </p:attrNameLst>
                                      </p:cBhvr>
                                      <p:to>
                                        <p:strVal val="visible"/>
                                      </p:to>
                                    </p:set>
                                    <p:animEffect transition="in" filter="box(in)">
                                      <p:cBhvr>
                                        <p:cTn id="12" dur="20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nimBg="1"/>
      <p:bldP spid="37892" grpId="0" animBg="1"/>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7"/>
          <a:stretch>
            <a:fillRect/>
          </a:stretch>
        </a:blipFill>
        <a:effectLst/>
      </p:bgPr>
    </p:bg>
    <p:spTree>
      <p:nvGrpSpPr>
        <p:cNvPr id="1" name=""/>
        <p:cNvGrpSpPr/>
        <p:nvPr>
          <p:custDataLst>
            <p:tags r:id="rId2"/>
          </p:custDataLst>
        </p:nvPr>
      </p:nvGrpSpPr>
      <p:grpSpPr>
        <a:xfrm>
          <a:off x="0" y="0"/>
          <a:ext cx="0" cy="0"/>
        </a:xfrm>
      </p:grpSpPr>
      <p:sp>
        <p:nvSpPr>
          <p:cNvPr id="38914" name="Text Box 3" title=""/>
          <p:cNvSpPr/>
          <p:nvPr>
            <p:custDataLst>
              <p:tags r:id="rId3"/>
            </p:custDataLst>
          </p:nvPr>
        </p:nvSpPr>
        <p:spPr>
          <a:xfrm>
            <a:off x="407035" y="332740"/>
            <a:ext cx="11368405" cy="1165860"/>
          </a:xfrm>
          <a:prstGeom prst="rect">
            <a:avLst/>
          </a:prstGeom>
          <a:noFill/>
          <a:ln>
            <a:noFill/>
            <a:miter lim="800000"/>
          </a:ln>
          <a:extLst>
            <a:ext uri="{909E8E84-426E-40DD-AFC4-6F175D3DCCD1}">
              <a14:hiddenFill xmlns:a14="http://schemas.microsoft.com/office/drawing/2010/main">
                <a:solidFill>
                  <a:schemeClr val="accent2"/>
                </a:solidFill>
              </a14:hiddenFill>
            </a:ext>
          </a:extLst>
        </p:spPr>
        <p:txBody>
          <a:bodyPr wrap="square">
            <a:no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a:lnSpc>
                <a:spcPct val="120000"/>
              </a:lnSpc>
            </a:pPr>
            <a:r>
              <a:rPr lang="en-US" altLang="zh-CN" sz="2800" b="1">
                <a:solidFill>
                  <a:srgbClr val="110100"/>
                </a:solidFill>
                <a:latin typeface="微软雅黑" panose="020b0503020204020204" charset="-122"/>
                <a:ea typeface="微软雅黑" panose="020b0503020204020204" charset="-122"/>
                <a:cs typeface="微软雅黑" panose="020b0503020204020204" charset="-122"/>
              </a:rPr>
              <a:t>2</a:t>
            </a:r>
            <a:r>
              <a:rPr sz="2800" b="1">
                <a:solidFill>
                  <a:srgbClr val="110100"/>
                </a:solidFill>
                <a:latin typeface="微软雅黑" panose="020b0503020204020204" charset="-122"/>
                <a:ea typeface="微软雅黑" panose="020b0503020204020204" charset="-122"/>
                <a:cs typeface="微软雅黑" panose="020b0503020204020204" charset="-122"/>
              </a:rPr>
              <a:t>、</a:t>
            </a:r>
            <a:r>
              <a:rPr sz="2800" b="1">
                <a:solidFill>
                  <a:srgbClr val="110100"/>
                </a:solidFill>
                <a:latin typeface="微软雅黑" panose="020b0503020204020204" charset="-122"/>
                <a:ea typeface="微软雅黑" panose="020b0503020204020204" charset="-122"/>
                <a:cs typeface="微软雅黑" panose="020b0503020204020204" charset="-122"/>
                <a:sym typeface="+mn-ea"/>
              </a:rPr>
              <a:t>作者</a:t>
            </a:r>
            <a:r>
              <a:rPr sz="2800" b="1">
                <a:solidFill>
                  <a:srgbClr val="110100"/>
                </a:solidFill>
                <a:latin typeface="微软雅黑" panose="020b0503020204020204" charset="-122"/>
                <a:ea typeface="微软雅黑" panose="020b0503020204020204" charset="-122"/>
                <a:cs typeface="微软雅黑" panose="020b0503020204020204" charset="-122"/>
              </a:rPr>
              <a:t>是</a:t>
            </a:r>
            <a:r>
              <a:rPr lang="zh-CN" altLang="en-US" sz="2800" b="1">
                <a:solidFill>
                  <a:srgbClr val="110100"/>
                </a:solidFill>
                <a:latin typeface="微软雅黑" panose="020b0503020204020204" charset="-122"/>
                <a:ea typeface="微软雅黑" panose="020b0503020204020204" charset="-122"/>
                <a:cs typeface="微软雅黑" panose="020b0503020204020204" charset="-122"/>
              </a:rPr>
              <a:t>如何叙述自己处境狼狈</a:t>
            </a:r>
            <a:r>
              <a:rPr sz="2800" b="1">
                <a:solidFill>
                  <a:srgbClr val="110100"/>
                </a:solidFill>
                <a:latin typeface="微软雅黑" panose="020b0503020204020204" charset="-122"/>
                <a:ea typeface="微软雅黑" panose="020b0503020204020204" charset="-122"/>
                <a:cs typeface="微软雅黑" panose="020b0503020204020204" charset="-122"/>
                <a:sym typeface="+mn-ea"/>
              </a:rPr>
              <a:t>的</a:t>
            </a:r>
            <a:r>
              <a:rPr lang="zh-CN" altLang="en-US" sz="2800" b="1">
                <a:solidFill>
                  <a:srgbClr val="110100"/>
                </a:solidFill>
                <a:latin typeface="微软雅黑" panose="020b0503020204020204" charset="-122"/>
                <a:ea typeface="微软雅黑" panose="020b0503020204020204" charset="-122"/>
                <a:cs typeface="微软雅黑" panose="020b0503020204020204" charset="-122"/>
              </a:rPr>
              <a:t>？作者推辞的理由是什么？</a:t>
            </a:r>
            <a:endParaRPr lang="zh-CN" altLang="en-US" sz="2800" b="1">
              <a:solidFill>
                <a:srgbClr val="110100"/>
              </a:solidFill>
              <a:latin typeface="微软雅黑" panose="020b0503020204020204" charset="-122"/>
              <a:ea typeface="微软雅黑" panose="020b0503020204020204" charset="-122"/>
              <a:cs typeface="微软雅黑" panose="020b0503020204020204" charset="-122"/>
            </a:endParaRPr>
          </a:p>
        </p:txBody>
      </p:sp>
      <p:sp>
        <p:nvSpPr>
          <p:cNvPr id="38915" name="Text Box 4" title=""/>
          <p:cNvSpPr/>
          <p:nvPr>
            <p:custDataLst>
              <p:tags r:id="rId4"/>
            </p:custDataLst>
          </p:nvPr>
        </p:nvSpPr>
        <p:spPr>
          <a:xfrm>
            <a:off x="222250" y="1915795"/>
            <a:ext cx="11553190" cy="1680210"/>
          </a:xfrm>
          <a:prstGeom prst="rect">
            <a:avLst/>
          </a:prstGeom>
          <a:noFill/>
          <a:ln>
            <a:noFill/>
            <a:miter lim="800000"/>
          </a:ln>
        </p:spPr>
        <p:txBody>
          <a:bodyPr wrap="square">
            <a:no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a:lnSpc>
                <a:spcPct val="120000"/>
              </a:lnSpc>
            </a:pPr>
            <a:r>
              <a:rPr lang="zh-CN" altLang="en-US" sz="2600" b="1">
                <a:solidFill>
                  <a:srgbClr val="FF0000"/>
                </a:solidFill>
                <a:latin typeface="微软雅黑" panose="020b0503020204020204" charset="-122"/>
                <a:ea typeface="微软雅黑" panose="020b0503020204020204" charset="-122"/>
                <a:cs typeface="微软雅黑" panose="020b0503020204020204" charset="-122"/>
              </a:rPr>
              <a:t>事态严重：</a:t>
            </a:r>
            <a:r>
              <a:rPr lang="zh-CN" altLang="en-US" sz="2600" b="1">
                <a:solidFill>
                  <a:srgbClr val="110100"/>
                </a:solidFill>
                <a:latin typeface="微软雅黑" panose="020b0503020204020204" charset="-122"/>
                <a:ea typeface="微软雅黑" panose="020b0503020204020204" charset="-122"/>
                <a:cs typeface="微软雅黑" panose="020b0503020204020204" charset="-122"/>
              </a:rPr>
              <a:t>诏、责、逼、催等，含蓄表明</a:t>
            </a:r>
            <a:r>
              <a:rPr lang="zh-CN" altLang="en-US" sz="2600" b="1">
                <a:solidFill>
                  <a:srgbClr val="FF0000"/>
                </a:solidFill>
                <a:latin typeface="微软雅黑" panose="020b0503020204020204" charset="-122"/>
                <a:ea typeface="微软雅黑" panose="020b0503020204020204" charset="-122"/>
                <a:cs typeface="微软雅黑" panose="020b0503020204020204" charset="-122"/>
              </a:rPr>
              <a:t>强己所难</a:t>
            </a:r>
            <a:r>
              <a:rPr lang="zh-CN" altLang="en-US" sz="2600" b="1">
                <a:solidFill>
                  <a:srgbClr val="110100"/>
                </a:solidFill>
                <a:latin typeface="微软雅黑" panose="020b0503020204020204" charset="-122"/>
                <a:ea typeface="微软雅黑" panose="020b0503020204020204" charset="-122"/>
                <a:cs typeface="微软雅黑" panose="020b0503020204020204" charset="-122"/>
              </a:rPr>
              <a:t>之窘迫。</a:t>
            </a:r>
            <a:endParaRPr lang="zh-CN" altLang="en-US" sz="2600" b="1">
              <a:solidFill>
                <a:srgbClr val="110100"/>
              </a:solidFill>
              <a:latin typeface="微软雅黑" panose="020b0503020204020204" charset="-122"/>
              <a:ea typeface="微软雅黑" panose="020b0503020204020204" charset="-122"/>
              <a:cs typeface="微软雅黑" panose="020b0503020204020204" charset="-122"/>
            </a:endParaRPr>
          </a:p>
          <a:p>
            <a:pPr>
              <a:lnSpc>
                <a:spcPct val="120000"/>
              </a:lnSpc>
            </a:pPr>
            <a:r>
              <a:rPr lang="zh-CN" altLang="en-US" sz="2700" b="1">
                <a:solidFill>
                  <a:srgbClr val="FF0000"/>
                </a:solidFill>
                <a:latin typeface="微软雅黑" panose="020b0503020204020204" charset="-122"/>
                <a:ea typeface="微软雅黑" panose="020b0503020204020204" charset="-122"/>
                <a:cs typeface="微软雅黑" panose="020b0503020204020204" charset="-122"/>
              </a:rPr>
              <a:t>处境狼狈：</a:t>
            </a:r>
            <a:r>
              <a:rPr lang="zh-CN" altLang="en-US" sz="2600" b="1">
                <a:solidFill>
                  <a:srgbClr val="110100"/>
                </a:solidFill>
                <a:latin typeface="微软雅黑" panose="020b0503020204020204" charset="-122"/>
                <a:ea typeface="微软雅黑" panose="020b0503020204020204" charset="-122"/>
                <a:cs typeface="微软雅黑" panose="020b0503020204020204" charset="-122"/>
              </a:rPr>
              <a:t>“非臣陨首所能上报”，然“供养无主”；“欲奉诏奔驰，则刘病日笃”“欲苟顺私情，则告诉不许”。</a:t>
            </a:r>
            <a:endParaRPr lang="zh-CN" altLang="en-US" sz="2600" b="1">
              <a:solidFill>
                <a:srgbClr val="110100"/>
              </a:solidFill>
              <a:latin typeface="微软雅黑" panose="020b0503020204020204" charset="-122"/>
              <a:ea typeface="微软雅黑" panose="020b0503020204020204" charset="-122"/>
              <a:cs typeface="微软雅黑" panose="020b0503020204020204" charset="-122"/>
            </a:endParaRPr>
          </a:p>
        </p:txBody>
      </p:sp>
      <p:sp>
        <p:nvSpPr>
          <p:cNvPr id="38916" name="Text Box 5" title=""/>
          <p:cNvSpPr/>
          <p:nvPr>
            <p:custDataLst>
              <p:tags r:id="rId5"/>
            </p:custDataLst>
          </p:nvPr>
        </p:nvSpPr>
        <p:spPr>
          <a:xfrm>
            <a:off x="365125" y="5229225"/>
            <a:ext cx="10166985" cy="922020"/>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spcBef>
                <a:spcPct val="50000"/>
              </a:spcBef>
            </a:pPr>
            <a:r>
              <a:rPr lang="zh-CN" altLang="en-US" sz="2700" b="1">
                <a:solidFill>
                  <a:srgbClr val="110100"/>
                </a:solidFill>
                <a:latin typeface="微软雅黑" panose="020b0503020204020204" charset="-122"/>
                <a:ea typeface="微软雅黑" panose="020b0503020204020204" charset="-122"/>
              </a:rPr>
              <a:t>品析：诉说自己辞不就职的</a:t>
            </a:r>
            <a:r>
              <a:rPr lang="zh-CN" altLang="en-US" sz="2700" b="1">
                <a:solidFill>
                  <a:srgbClr val="FF0000"/>
                </a:solidFill>
                <a:latin typeface="微软雅黑" panose="020b0503020204020204" charset="-122"/>
                <a:ea typeface="微软雅黑" panose="020b0503020204020204" charset="-122"/>
              </a:rPr>
              <a:t>矛盾心理</a:t>
            </a:r>
            <a:r>
              <a:rPr lang="zh-CN" altLang="en-US" sz="2700" b="1">
                <a:solidFill>
                  <a:srgbClr val="110100"/>
                </a:solidFill>
                <a:latin typeface="微软雅黑" panose="020b0503020204020204" charset="-122"/>
                <a:ea typeface="微软雅黑" panose="020b0503020204020204" charset="-122"/>
              </a:rPr>
              <a:t>（狼狈处境），情辞悲切，动人心肺。</a:t>
            </a:r>
            <a:endParaRPr lang="zh-CN" altLang="en-US" sz="2700" b="1">
              <a:solidFill>
                <a:srgbClr val="110100"/>
              </a:solidFill>
              <a:latin typeface="微软雅黑" panose="020b0503020204020204" charset="-122"/>
              <a:ea typeface="微软雅黑" panose="020b0503020204020204" charset="-122"/>
            </a:endParaRPr>
          </a:p>
        </p:txBody>
      </p:sp>
      <p:sp>
        <p:nvSpPr>
          <p:cNvPr id="38917" name="Text Box 6" title=""/>
          <p:cNvSpPr/>
          <p:nvPr>
            <p:custDataLst>
              <p:tags r:id="rId6"/>
            </p:custDataLst>
          </p:nvPr>
        </p:nvSpPr>
        <p:spPr>
          <a:xfrm>
            <a:off x="328295" y="4004945"/>
            <a:ext cx="10379075" cy="1129665"/>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spcBef>
                <a:spcPct val="50000"/>
              </a:spcBef>
            </a:pPr>
            <a:r>
              <a:rPr lang="en-US" altLang="zh-CN" sz="2700" b="1">
                <a:solidFill>
                  <a:srgbClr val="110100"/>
                </a:solidFill>
                <a:latin typeface="微软雅黑" panose="020b0503020204020204" charset="-122"/>
                <a:ea typeface="微软雅黑" panose="020b0503020204020204" charset="-122"/>
                <a:cs typeface="微软雅黑" panose="020b0503020204020204" charset="-122"/>
              </a:rPr>
              <a:t>  </a:t>
            </a:r>
            <a:r>
              <a:rPr lang="zh-CN" altLang="en-US" sz="2700" b="1">
                <a:solidFill>
                  <a:srgbClr val="FF0000"/>
                </a:solidFill>
                <a:latin typeface="微软雅黑" panose="020b0503020204020204" charset="-122"/>
                <a:ea typeface="微软雅黑" panose="020b0503020204020204" charset="-122"/>
                <a:cs typeface="微软雅黑" panose="020b0503020204020204" charset="-122"/>
              </a:rPr>
              <a:t>推辞理由：供养无主，刘病日笃</a:t>
            </a:r>
            <a:endParaRPr lang="zh-CN" altLang="en-US" sz="2700" b="1">
              <a:solidFill>
                <a:srgbClr val="FF0000"/>
              </a:solidFill>
              <a:latin typeface="微软雅黑" panose="020b0503020204020204" charset="-122"/>
              <a:ea typeface="微软雅黑" panose="020b0503020204020204" charset="-122"/>
              <a:cs typeface="微软雅黑" panose="020b0503020204020204" charset="-122"/>
            </a:endParaRPr>
          </a:p>
          <a:p>
            <a:pPr eaLnBrk="1" hangingPunct="1">
              <a:spcBef>
                <a:spcPct val="50000"/>
              </a:spcBef>
            </a:pPr>
            <a:r>
              <a:rPr lang="zh-CN" altLang="en-US" sz="2700" b="1">
                <a:solidFill>
                  <a:srgbClr val="FF0000"/>
                </a:solidFill>
                <a:latin typeface="微软雅黑" panose="020b0503020204020204" charset="-122"/>
                <a:ea typeface="微软雅黑" panose="020b0503020204020204" charset="-122"/>
                <a:cs typeface="微软雅黑" panose="020b0503020204020204" charset="-122"/>
              </a:rPr>
              <a:t>（承上文“夙婴疾病”，张下文“日薄西山”）</a:t>
            </a:r>
            <a:endParaRPr lang="zh-CN" altLang="en-US" sz="2700" b="1">
              <a:solidFill>
                <a:srgbClr val="FF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box(in)">
                                      <p:cBhvr>
                                        <p:cTn id="7" dur="2000"/>
                                        <p:tgtEl>
                                          <p:spTgt spid="3891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8916"/>
                                        </p:tgtEl>
                                        <p:attrNameLst>
                                          <p:attrName>style.visibility</p:attrName>
                                        </p:attrNameLst>
                                      </p:cBhvr>
                                      <p:to>
                                        <p:strVal val="visible"/>
                                      </p:to>
                                    </p:set>
                                    <p:animEffect transition="in" filter="box(in)">
                                      <p:cBhvr>
                                        <p:cTn id="10" dur="2000"/>
                                        <p:tgtEl>
                                          <p:spTgt spid="38916"/>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8917"/>
                                        </p:tgtEl>
                                        <p:attrNameLst>
                                          <p:attrName>style.visibility</p:attrName>
                                        </p:attrNameLst>
                                      </p:cBhvr>
                                      <p:to>
                                        <p:strVal val="visible"/>
                                      </p:to>
                                    </p:set>
                                    <p:animEffect transition="in" filter="box(in)">
                                      <p:cBhvr>
                                        <p:cTn id="13" dur="20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P spid="38916" grpId="0"/>
      <p:bldP spid="38917"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19"/>
          <a:stretch>
            <a:fillRect/>
          </a:stretch>
        </a:blipFill>
        <a:effectLst/>
      </p:bgPr>
    </p:bg>
    <p:spTree>
      <p:nvGrpSpPr>
        <p:cNvPr id="1" name=""/>
        <p:cNvGrpSpPr/>
        <p:nvPr>
          <p:custDataLst>
            <p:tags r:id="rId2"/>
          </p:custDataLst>
        </p:nvPr>
      </p:nvGrpSpPr>
      <p:grpSpPr>
        <a:xfrm>
          <a:off x="0" y="0"/>
          <a:ext cx="0" cy="0"/>
        </a:xfrm>
      </p:grpSpPr>
      <p:sp>
        <p:nvSpPr>
          <p:cNvPr id="4" name="横卷形 3" title=""/>
          <p:cNvSpPr/>
          <p:nvPr>
            <p:custDataLst>
              <p:tags r:id="rId3"/>
            </p:custDataLst>
          </p:nvPr>
        </p:nvSpPr>
        <p:spPr>
          <a:xfrm>
            <a:off x="1183005" y="-149225"/>
            <a:ext cx="2947670" cy="1109345"/>
          </a:xfrm>
          <a:prstGeom prst="horizontalScroll">
            <a:avLst/>
          </a:prstGeom>
          <a:solidFill>
            <a:schemeClr val="accent1">
              <a:lumMod val="40000"/>
              <a:lumOff val="60000"/>
            </a:schemeClr>
          </a:solidFill>
          <a:ln>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4000">
                <a:solidFill>
                  <a:schemeClr val="tx1"/>
                </a:solidFill>
                <a:latin typeface="微软雅黑" panose="020b0503020204020204" charset="-122"/>
                <a:ea typeface="微软雅黑" panose="020b0503020204020204" charset="-122"/>
                <a:sym typeface="+mn-ea"/>
              </a:rPr>
              <a:t>赏析第三段</a:t>
            </a:r>
            <a:endParaRPr lang="zh-CN" altLang="en-US" sz="4000">
              <a:solidFill>
                <a:schemeClr val="tx1"/>
              </a:solidFill>
              <a:latin typeface="微软雅黑" panose="020b0503020204020204" charset="-122"/>
              <a:ea typeface="微软雅黑" panose="020b0503020204020204" charset="-122"/>
              <a:sym typeface="+mn-ea"/>
            </a:endParaRPr>
          </a:p>
        </p:txBody>
      </p:sp>
      <p:sp>
        <p:nvSpPr>
          <p:cNvPr id="13" name="圆角矩形 12" title=""/>
          <p:cNvSpPr/>
          <p:nvPr>
            <p:custDataLst>
              <p:tags r:id="rId4"/>
            </p:custDataLst>
          </p:nvPr>
        </p:nvSpPr>
        <p:spPr>
          <a:xfrm>
            <a:off x="638810" y="779145"/>
            <a:ext cx="5408930" cy="765175"/>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a:lnSpc>
                <a:spcPct val="80000"/>
              </a:lnSpc>
            </a:pPr>
            <a:r>
              <a:rPr lang="zh-CN" altLang="en-US" sz="2400">
                <a:solidFill>
                  <a:srgbClr val="FF0000"/>
                </a:solidFill>
                <a:latin typeface="楷体" panose="02010609060101010101" charset="-122"/>
                <a:ea typeface="楷体" panose="02010609060101010101" charset="-122"/>
              </a:rPr>
              <a:t>古时下级对上级表示恭敬的用语，奏疏和书信里常用。伏</a:t>
            </a:r>
            <a:r>
              <a:rPr lang="en-US" altLang="zh-CN" sz="2400">
                <a:solidFill>
                  <a:srgbClr val="FF0000"/>
                </a:solidFill>
                <a:latin typeface="楷体" panose="02010609060101010101" charset="-122"/>
                <a:ea typeface="楷体" panose="02010609060101010101" charset="-122"/>
              </a:rPr>
              <a:t>,</a:t>
            </a:r>
            <a:r>
              <a:rPr lang="zh-CN" altLang="en-US" sz="2400">
                <a:solidFill>
                  <a:srgbClr val="FF0000"/>
                </a:solidFill>
                <a:latin typeface="楷体" panose="02010609060101010101" charset="-122"/>
                <a:ea typeface="楷体" panose="02010609060101010101" charset="-122"/>
              </a:rPr>
              <a:t>俯伏。惟</a:t>
            </a:r>
            <a:r>
              <a:rPr lang="en-US" altLang="zh-CN" sz="2400">
                <a:solidFill>
                  <a:srgbClr val="FF0000"/>
                </a:solidFill>
                <a:latin typeface="楷体" panose="02010609060101010101" charset="-122"/>
                <a:ea typeface="楷体" panose="02010609060101010101" charset="-122"/>
              </a:rPr>
              <a:t>,</a:t>
            </a:r>
            <a:r>
              <a:rPr lang="zh-CN" altLang="en-US" sz="2400">
                <a:solidFill>
                  <a:srgbClr val="FF0000"/>
                </a:solidFill>
                <a:latin typeface="楷体" panose="02010609060101010101" charset="-122"/>
                <a:ea typeface="楷体" panose="02010609060101010101" charset="-122"/>
              </a:rPr>
              <a:t>想。</a:t>
            </a:r>
            <a:endParaRPr lang="zh-CN" altLang="en-US" sz="2400">
              <a:solidFill>
                <a:srgbClr val="FF0000"/>
              </a:solidFill>
              <a:latin typeface="楷体" panose="02010609060101010101" charset="-122"/>
              <a:ea typeface="楷体" panose="02010609060101010101" charset="-122"/>
            </a:endParaRPr>
          </a:p>
        </p:txBody>
      </p:sp>
      <p:sp>
        <p:nvSpPr>
          <p:cNvPr id="3" name="文本框 2" title=""/>
          <p:cNvSpPr txBox="1"/>
          <p:nvPr>
            <p:custDataLst>
              <p:tags r:id="rId5"/>
            </p:custDataLst>
          </p:nvPr>
        </p:nvSpPr>
        <p:spPr>
          <a:xfrm>
            <a:off x="522605" y="1214755"/>
            <a:ext cx="11129010" cy="2676525"/>
          </a:xfrm>
          <a:prstGeom prst="rect">
            <a:avLst/>
          </a:prstGeom>
          <a:noFill/>
        </p:spPr>
        <p:txBody>
          <a:bodyPr wrap="square" rtlCol="0">
            <a:spAutoFit/>
          </a:bodyPr>
          <a:lstStyle/>
          <a:p>
            <a:pPr indent="457200" defTabSz="866775">
              <a:lnSpc>
                <a:spcPct val="200000"/>
              </a:lnSpc>
              <a:spcBef>
                <a:spcPts val="900"/>
              </a:spcBef>
              <a:spcAft>
                <a:spcPct val="0"/>
              </a:spcAft>
              <a:defRPr/>
            </a:pP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伏惟</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圣朝以孝治天下，凡在</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故老</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，犹</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蒙矜育</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，况臣孤苦，特为尤</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甚</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。且臣</a:t>
            </a:r>
            <a:r>
              <a:rPr lang="zh-CN" altLang="en-US" sz="2800" b="1" u="sng">
                <a:solidFill>
                  <a:prstClr val="black"/>
                </a:solidFill>
                <a:latin typeface="楷体" panose="02010609060101010101" charset="-122"/>
                <a:ea typeface="楷体" panose="02010609060101010101" charset="-122"/>
                <a:cs typeface="楷体" panose="02010609060101010101" charset="-122"/>
                <a:sym typeface="+mn-ea"/>
              </a:rPr>
              <a:t>少</a:t>
            </a:r>
            <a:r>
              <a:rPr lang="zh-CN" altLang="en-US" sz="2800" b="1" u="sng">
                <a:solidFill>
                  <a:schemeClr val="tx1"/>
                </a:solidFill>
                <a:latin typeface="楷体" panose="02010609060101010101" charset="-122"/>
                <a:ea typeface="楷体" panose="02010609060101010101" charset="-122"/>
                <a:cs typeface="楷体" panose="02010609060101010101" charset="-122"/>
                <a:sym typeface="+mn-ea"/>
              </a:rPr>
              <a:t>仕</a:t>
            </a:r>
            <a:r>
              <a:rPr lang="zh-CN" altLang="en-US" sz="2800" b="1" u="sng">
                <a:solidFill>
                  <a:prstClr val="black"/>
                </a:solidFill>
                <a:latin typeface="楷体" panose="02010609060101010101" charset="-122"/>
                <a:ea typeface="楷体" panose="02010609060101010101" charset="-122"/>
                <a:cs typeface="楷体" panose="02010609060101010101" charset="-122"/>
                <a:sym typeface="+mn-ea"/>
              </a:rPr>
              <a:t>伪朝</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，历职郎署，本图宦达，不</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矜</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名节。</a:t>
            </a:r>
            <a:r>
              <a:rPr lang="zh-CN" altLang="en-US" sz="2800" b="1" u="sng">
                <a:solidFill>
                  <a:prstClr val="black"/>
                </a:solidFill>
                <a:latin typeface="楷体" panose="02010609060101010101" charset="-122"/>
                <a:ea typeface="楷体" panose="02010609060101010101" charset="-122"/>
                <a:cs typeface="楷体" panose="02010609060101010101" charset="-122"/>
                <a:sym typeface="+mn-ea"/>
              </a:rPr>
              <a:t>今臣亡国贱俘</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，至微至陋，过蒙</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拔擢</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宠命优渥</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，岂敢</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盘桓</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，有所</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希冀</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a:t>
            </a:r>
            <a:endParaRPr lang="zh-CN" altLang="en-US" sz="2800" spc="190">
              <a:solidFill>
                <a:srgbClr val="262626"/>
              </a:solidFill>
              <a:latin typeface="楷体" panose="02010609060101010101" charset="-122"/>
              <a:ea typeface="楷体" panose="02010609060101010101" charset="-122"/>
              <a:cs typeface="楷体" panose="02010609060101010101" charset="-122"/>
            </a:endParaRPr>
          </a:p>
        </p:txBody>
      </p:sp>
      <p:sp>
        <p:nvSpPr>
          <p:cNvPr id="8" name="圆角矩形 7" title=""/>
          <p:cNvSpPr/>
          <p:nvPr>
            <p:custDataLst>
              <p:tags r:id="rId6"/>
            </p:custDataLst>
          </p:nvPr>
        </p:nvSpPr>
        <p:spPr>
          <a:xfrm>
            <a:off x="4737735" y="2056765"/>
            <a:ext cx="2950845" cy="429260"/>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r"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形作名，元老</a:t>
            </a:r>
            <a:r>
              <a:rPr lang="en-US" altLang="zh-CN" sz="2400">
                <a:solidFill>
                  <a:srgbClr val="FF0000"/>
                </a:solidFill>
                <a:latin typeface="楷体" panose="02010609060101010101" charset="-122"/>
                <a:ea typeface="楷体" panose="02010609060101010101" charset="-122"/>
              </a:rPr>
              <a:t>,</a:t>
            </a:r>
            <a:r>
              <a:rPr lang="zh-CN" altLang="en-US" sz="2400">
                <a:solidFill>
                  <a:srgbClr val="FF0000"/>
                </a:solidFill>
                <a:latin typeface="楷体" panose="02010609060101010101" charset="-122"/>
                <a:ea typeface="楷体" panose="02010609060101010101" charset="-122"/>
              </a:rPr>
              <a:t>旧臣</a:t>
            </a:r>
            <a:endParaRPr lang="zh-CN" altLang="en-US" sz="2400">
              <a:solidFill>
                <a:srgbClr val="FF0000"/>
              </a:solidFill>
              <a:latin typeface="楷体" panose="02010609060101010101" charset="-122"/>
              <a:ea typeface="楷体" panose="02010609060101010101" charset="-122"/>
            </a:endParaRPr>
          </a:p>
        </p:txBody>
      </p:sp>
      <p:sp>
        <p:nvSpPr>
          <p:cNvPr id="9" name="圆角矩形 8" title=""/>
          <p:cNvSpPr/>
          <p:nvPr>
            <p:custDataLst>
              <p:tags r:id="rId7"/>
            </p:custDataLst>
          </p:nvPr>
        </p:nvSpPr>
        <p:spPr>
          <a:xfrm>
            <a:off x="7513955" y="718820"/>
            <a:ext cx="1573530" cy="824865"/>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怜惜养育。矜</a:t>
            </a:r>
            <a:r>
              <a:rPr lang="en-US" altLang="zh-CN" sz="2400">
                <a:solidFill>
                  <a:srgbClr val="FF0000"/>
                </a:solidFill>
                <a:latin typeface="楷体" panose="02010609060101010101" charset="-122"/>
                <a:ea typeface="楷体" panose="02010609060101010101" charset="-122"/>
              </a:rPr>
              <a:t>,</a:t>
            </a:r>
            <a:r>
              <a:rPr lang="zh-CN" altLang="en-US" sz="2400">
                <a:solidFill>
                  <a:srgbClr val="FF0000"/>
                </a:solidFill>
                <a:latin typeface="楷体" panose="02010609060101010101" charset="-122"/>
                <a:ea typeface="楷体" panose="02010609060101010101" charset="-122"/>
              </a:rPr>
              <a:t>怜悯。</a:t>
            </a:r>
            <a:endParaRPr lang="zh-CN" altLang="en-US" sz="2400">
              <a:solidFill>
                <a:srgbClr val="FF0000"/>
              </a:solidFill>
              <a:latin typeface="楷体" panose="02010609060101010101" charset="-122"/>
              <a:ea typeface="楷体" panose="02010609060101010101" charset="-122"/>
            </a:endParaRPr>
          </a:p>
        </p:txBody>
      </p:sp>
      <p:sp>
        <p:nvSpPr>
          <p:cNvPr id="18" name="文本框 17" title=""/>
          <p:cNvSpPr txBox="1"/>
          <p:nvPr>
            <p:custDataLst>
              <p:tags r:id="rId8"/>
            </p:custDataLst>
          </p:nvPr>
        </p:nvSpPr>
        <p:spPr>
          <a:xfrm>
            <a:off x="303530" y="4759325"/>
            <a:ext cx="11461115" cy="2245360"/>
          </a:xfrm>
          <a:prstGeom prst="rect">
            <a:avLst/>
          </a:prstGeom>
          <a:noFill/>
        </p:spPr>
        <p:txBody>
          <a:bodyPr wrap="square" rtlCol="0">
            <a:spAutoFit/>
          </a:bodyPr>
          <a:lstStyle/>
          <a:p>
            <a:pPr indent="711200" fontAlgn="auto"/>
            <a:r>
              <a:rPr lang="zh-CN" altLang="en-US" sz="2800">
                <a:latin typeface="宋体" panose="02010600030101010101" pitchFamily="2" charset="-122"/>
                <a:ea typeface="宋体" panose="02010600030101010101" pitchFamily="2" charset="-122"/>
                <a:sym typeface="+mn-ea"/>
              </a:rPr>
              <a:t>臣想到圣朝是用孝道来治理天下的，凡是元老旧臣，均受到怜惜养育，何况臣的孤苦，</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情况</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特别严重。再说臣年轻时曾在伪朝做官，历任郎官之职，本来就希图官位显达，并不想自命清高。如今臣是卑贱的亡国之俘，极为卑微鄙陋，过分地受到提拔，荣宠优厚，怎么敢犹豫徘徊，另有所图呢</a:t>
            </a:r>
            <a:r>
              <a:rPr lang="en-US" altLang="zh-CN" sz="2800">
                <a:latin typeface="宋体" panose="02010600030101010101" pitchFamily="2" charset="-122"/>
                <a:ea typeface="宋体" panose="02010600030101010101" pitchFamily="2" charset="-122"/>
                <a:sym typeface="+mn-ea"/>
              </a:rPr>
              <a:t>?</a:t>
            </a:r>
            <a:endParaRPr lang="en-US" altLang="zh-CN" sz="2800">
              <a:latin typeface="宋体" panose="02010600030101010101" pitchFamily="2" charset="-122"/>
              <a:ea typeface="宋体" panose="02010600030101010101" pitchFamily="2" charset="-122"/>
              <a:sym typeface="+mn-ea"/>
            </a:endParaRPr>
          </a:p>
        </p:txBody>
      </p:sp>
      <p:sp>
        <p:nvSpPr>
          <p:cNvPr id="2" name="圆角矩形 1" title=""/>
          <p:cNvSpPr/>
          <p:nvPr>
            <p:custDataLst>
              <p:tags r:id="rId9"/>
            </p:custDataLst>
          </p:nvPr>
        </p:nvSpPr>
        <p:spPr>
          <a:xfrm>
            <a:off x="10801985" y="1047750"/>
            <a:ext cx="962660" cy="495935"/>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严重</a:t>
            </a:r>
            <a:endParaRPr lang="zh-CN" altLang="en-US" sz="2400">
              <a:solidFill>
                <a:srgbClr val="FF0000"/>
              </a:solidFill>
              <a:latin typeface="楷体" panose="02010609060101010101" charset="-122"/>
              <a:ea typeface="楷体" panose="02010609060101010101" charset="-122"/>
            </a:endParaRPr>
          </a:p>
        </p:txBody>
      </p:sp>
      <p:sp>
        <p:nvSpPr>
          <p:cNvPr id="7" name="圆角矩形 6" title=""/>
          <p:cNvSpPr/>
          <p:nvPr>
            <p:custDataLst>
              <p:tags r:id="rId10"/>
            </p:custDataLst>
          </p:nvPr>
        </p:nvSpPr>
        <p:spPr>
          <a:xfrm>
            <a:off x="6464300" y="1047750"/>
            <a:ext cx="901065" cy="495935"/>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受到</a:t>
            </a:r>
            <a:endParaRPr lang="zh-CN" altLang="en-US" sz="2400">
              <a:solidFill>
                <a:srgbClr val="FF0000"/>
              </a:solidFill>
              <a:latin typeface="楷体" panose="02010609060101010101" charset="-122"/>
              <a:ea typeface="楷体" panose="02010609060101010101" charset="-122"/>
            </a:endParaRPr>
          </a:p>
        </p:txBody>
      </p:sp>
      <p:sp>
        <p:nvSpPr>
          <p:cNvPr id="14" name="圆角矩形 13" title=""/>
          <p:cNvSpPr/>
          <p:nvPr>
            <p:custDataLst>
              <p:tags r:id="rId11"/>
            </p:custDataLst>
          </p:nvPr>
        </p:nvSpPr>
        <p:spPr>
          <a:xfrm>
            <a:off x="0" y="2042160"/>
            <a:ext cx="4460240" cy="424815"/>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buClrTx/>
              <a:buSzTx/>
              <a:buFontTx/>
            </a:pPr>
            <a:r>
              <a:rPr lang="zh-CN" altLang="en-US" sz="2400" b="1">
                <a:solidFill>
                  <a:srgbClr val="FF0000"/>
                </a:solidFill>
                <a:latin typeface="楷体" panose="02010609060101010101" charset="-122"/>
                <a:ea typeface="楷体" panose="02010609060101010101" charset="-122"/>
              </a:rPr>
              <a:t>省略、状后：</a:t>
            </a:r>
            <a:r>
              <a:rPr lang="zh-CN" altLang="en-US" sz="2400" b="1">
                <a:solidFill>
                  <a:srgbClr val="FF0000"/>
                </a:solidFill>
                <a:latin typeface="楷体" panose="02010609060101010101" charset="-122"/>
                <a:ea typeface="楷体" panose="02010609060101010101" charset="-122"/>
                <a:sym typeface="+mn-ea"/>
              </a:rPr>
              <a:t>少（于）伪朝仕</a:t>
            </a:r>
            <a:endParaRPr lang="zh-CN" altLang="en-US" sz="2400" b="1">
              <a:solidFill>
                <a:srgbClr val="FF0000"/>
              </a:solidFill>
              <a:latin typeface="楷体" panose="02010609060101010101" charset="-122"/>
              <a:ea typeface="楷体" panose="02010609060101010101" charset="-122"/>
            </a:endParaRPr>
          </a:p>
        </p:txBody>
      </p:sp>
      <p:sp>
        <p:nvSpPr>
          <p:cNvPr id="20" name="圆角矩形 19" title=""/>
          <p:cNvSpPr/>
          <p:nvPr>
            <p:custDataLst>
              <p:tags r:id="rId12"/>
            </p:custDataLst>
          </p:nvPr>
        </p:nvSpPr>
        <p:spPr>
          <a:xfrm>
            <a:off x="6376670" y="2844800"/>
            <a:ext cx="1854200" cy="495935"/>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看重、推崇</a:t>
            </a:r>
            <a:endParaRPr lang="zh-CN" altLang="en-US" sz="2400">
              <a:solidFill>
                <a:srgbClr val="FF0000"/>
              </a:solidFill>
              <a:latin typeface="楷体" panose="02010609060101010101" charset="-122"/>
              <a:ea typeface="楷体" panose="02010609060101010101" charset="-122"/>
            </a:endParaRPr>
          </a:p>
        </p:txBody>
      </p:sp>
      <p:sp>
        <p:nvSpPr>
          <p:cNvPr id="21" name="圆角矩形 20" title=""/>
          <p:cNvSpPr/>
          <p:nvPr>
            <p:custDataLst>
              <p:tags r:id="rId13"/>
            </p:custDataLst>
          </p:nvPr>
        </p:nvSpPr>
        <p:spPr>
          <a:xfrm>
            <a:off x="2244090" y="3766185"/>
            <a:ext cx="1059180" cy="853440"/>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提拔、</a:t>
            </a:r>
            <a:endParaRPr lang="zh-CN" altLang="en-US" sz="2400">
              <a:solidFill>
                <a:srgbClr val="FF0000"/>
              </a:solidFill>
              <a:latin typeface="楷体" panose="02010609060101010101" charset="-122"/>
              <a:ea typeface="楷体" panose="02010609060101010101" charset="-122"/>
            </a:endParaRPr>
          </a:p>
          <a:p>
            <a:pPr algn="l"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擢升</a:t>
            </a:r>
            <a:endParaRPr lang="zh-CN" altLang="en-US" sz="2400">
              <a:solidFill>
                <a:srgbClr val="FF0000"/>
              </a:solidFill>
              <a:latin typeface="楷体" panose="02010609060101010101" charset="-122"/>
              <a:ea typeface="楷体" panose="02010609060101010101" charset="-122"/>
            </a:endParaRPr>
          </a:p>
        </p:txBody>
      </p:sp>
      <p:sp>
        <p:nvSpPr>
          <p:cNvPr id="22" name="圆角矩形 21" title=""/>
          <p:cNvSpPr/>
          <p:nvPr>
            <p:custDataLst>
              <p:tags r:id="rId14"/>
            </p:custDataLst>
          </p:nvPr>
        </p:nvSpPr>
        <p:spPr>
          <a:xfrm>
            <a:off x="3373120" y="3802380"/>
            <a:ext cx="1872615" cy="960120"/>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000">
                <a:solidFill>
                  <a:srgbClr val="FF0000"/>
                </a:solidFill>
                <a:latin typeface="楷体" panose="02010609060101010101" charset="-122"/>
                <a:ea typeface="楷体" panose="02010609060101010101" charset="-122"/>
              </a:rPr>
              <a:t>加恩特赐的任命。对上司任命的敬辞。</a:t>
            </a:r>
            <a:endParaRPr lang="zh-CN" altLang="en-US" sz="2000">
              <a:solidFill>
                <a:srgbClr val="FF0000"/>
              </a:solidFill>
              <a:latin typeface="楷体" panose="02010609060101010101" charset="-122"/>
              <a:ea typeface="楷体" panose="02010609060101010101" charset="-122"/>
            </a:endParaRPr>
          </a:p>
        </p:txBody>
      </p:sp>
      <p:sp>
        <p:nvSpPr>
          <p:cNvPr id="23" name="圆角矩形 22" title=""/>
          <p:cNvSpPr/>
          <p:nvPr>
            <p:custDataLst>
              <p:tags r:id="rId15"/>
            </p:custDataLst>
          </p:nvPr>
        </p:nvSpPr>
        <p:spPr>
          <a:xfrm>
            <a:off x="5245735" y="3865245"/>
            <a:ext cx="850265" cy="495935"/>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优厚</a:t>
            </a:r>
            <a:endParaRPr lang="zh-CN" altLang="en-US" sz="2400">
              <a:solidFill>
                <a:srgbClr val="FF0000"/>
              </a:solidFill>
              <a:latin typeface="楷体" panose="02010609060101010101" charset="-122"/>
              <a:ea typeface="楷体" panose="02010609060101010101" charset="-122"/>
            </a:endParaRPr>
          </a:p>
        </p:txBody>
      </p:sp>
      <p:sp>
        <p:nvSpPr>
          <p:cNvPr id="24" name="圆角矩形 23" title=""/>
          <p:cNvSpPr/>
          <p:nvPr>
            <p:custDataLst>
              <p:tags r:id="rId16"/>
            </p:custDataLst>
          </p:nvPr>
        </p:nvSpPr>
        <p:spPr>
          <a:xfrm>
            <a:off x="6259195" y="3865245"/>
            <a:ext cx="1837055" cy="814705"/>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犹疑不决的样子</a:t>
            </a:r>
            <a:endParaRPr lang="zh-CN" altLang="en-US" sz="2400">
              <a:solidFill>
                <a:srgbClr val="FF0000"/>
              </a:solidFill>
              <a:latin typeface="楷体" panose="02010609060101010101" charset="-122"/>
              <a:ea typeface="楷体" panose="02010609060101010101" charset="-122"/>
            </a:endParaRPr>
          </a:p>
        </p:txBody>
      </p:sp>
      <p:sp>
        <p:nvSpPr>
          <p:cNvPr id="5" name="圆角矩形 4" title=""/>
          <p:cNvSpPr/>
          <p:nvPr>
            <p:custDataLst>
              <p:tags r:id="rId17"/>
            </p:custDataLst>
          </p:nvPr>
        </p:nvSpPr>
        <p:spPr>
          <a:xfrm>
            <a:off x="8259445" y="3835400"/>
            <a:ext cx="1837055" cy="814705"/>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这里指非分的愿望。</a:t>
            </a:r>
            <a:endParaRPr lang="zh-CN" altLang="en-US" sz="2400">
              <a:solidFill>
                <a:srgbClr val="FF0000"/>
              </a:solidFill>
              <a:latin typeface="楷体" panose="02010609060101010101" charset="-122"/>
              <a:ea typeface="楷体" panose="02010609060101010101" charset="-122"/>
            </a:endParaRPr>
          </a:p>
        </p:txBody>
      </p:sp>
      <p:sp>
        <p:nvSpPr>
          <p:cNvPr id="6" name="圆角矩形 5" title=""/>
          <p:cNvSpPr/>
          <p:nvPr>
            <p:custDataLst>
              <p:tags r:id="rId18"/>
            </p:custDataLst>
          </p:nvPr>
        </p:nvSpPr>
        <p:spPr>
          <a:xfrm>
            <a:off x="8553450" y="2061210"/>
            <a:ext cx="2520950" cy="424815"/>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buClrTx/>
              <a:buSzTx/>
              <a:buFontTx/>
            </a:pPr>
            <a:r>
              <a:rPr lang="zh-CN" altLang="en-US" sz="2000" b="1">
                <a:solidFill>
                  <a:srgbClr val="FF0000"/>
                </a:solidFill>
                <a:latin typeface="楷体" panose="02010609060101010101" charset="-122"/>
                <a:ea typeface="楷体" panose="02010609060101010101" charset="-122"/>
              </a:rPr>
              <a:t>判断：</a:t>
            </a:r>
            <a:r>
              <a:rPr lang="zh-CN" altLang="en-US" sz="2000" b="1">
                <a:solidFill>
                  <a:srgbClr val="FF0000"/>
                </a:solidFill>
                <a:latin typeface="楷体" panose="02010609060101010101" charset="-122"/>
                <a:ea typeface="楷体" panose="02010609060101010101" charset="-122"/>
                <a:sym typeface="+mn-ea"/>
              </a:rPr>
              <a:t>今臣亡国贱俘</a:t>
            </a:r>
            <a:endParaRPr lang="zh-CN" altLang="en-US" sz="2000" b="1">
              <a:solidFill>
                <a:srgbClr val="FF0000"/>
              </a:solidFill>
              <a:latin typeface="楷体" panose="02010609060101010101" charset="-122"/>
              <a:ea typeface="楷体" panose="0201060906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childTnLst>
                    </p:cTn>
                  </p:par>
                  <p:par>
                    <p:cTn id="9" fill="hold" nodeType="clickPar">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ppt_y</p:attrName>
                                        </p:attrNameLst>
                                      </p:cBhvr>
                                      <p:tavLst>
                                        <p:tav tm="0">
                                          <p:val>
                                            <p:strVal val="#ppt_y+#ppt_h*1.125000"/>
                                          </p:val>
                                        </p:tav>
                                        <p:tav tm="100000">
                                          <p:val>
                                            <p:strVal val="#ppt_y"/>
                                          </p:val>
                                        </p:tav>
                                      </p:tavLst>
                                    </p:anim>
                                    <p:animEffect transition="in" filter="wipe(up)">
                                      <p:cBhvr>
                                        <p:cTn id="14" dur="500"/>
                                        <p:tgtEl>
                                          <p:spTgt spid="8"/>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childTnLst>
                    </p:cTn>
                  </p:par>
                  <p:par>
                    <p:cTn id="27" fill="hold" nodeType="clickPar">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p:tgtEl>
                                          <p:spTgt spid="2"/>
                                        </p:tgtEl>
                                        <p:attrNameLst>
                                          <p:attrName>ppt_y</p:attrName>
                                        </p:attrNameLst>
                                      </p:cBhvr>
                                      <p:tavLst>
                                        <p:tav tm="0">
                                          <p:val>
                                            <p:strVal val="#ppt_y+#ppt_h*1.125000"/>
                                          </p:val>
                                        </p:tav>
                                        <p:tav tm="100000">
                                          <p:val>
                                            <p:strVal val="#ppt_y"/>
                                          </p:val>
                                        </p:tav>
                                      </p:tavLst>
                                    </p:anim>
                                    <p:animEffect transition="in" filter="wipe(up)">
                                      <p:cBhvr>
                                        <p:cTn id="32" dur="500"/>
                                        <p:tgtEl>
                                          <p:spTgt spid="2"/>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p:tgtEl>
                                          <p:spTgt spid="14"/>
                                        </p:tgtEl>
                                        <p:attrNameLst>
                                          <p:attrName>ppt_y</p:attrName>
                                        </p:attrNameLst>
                                      </p:cBhvr>
                                      <p:tavLst>
                                        <p:tav tm="0">
                                          <p:val>
                                            <p:strVal val="#ppt_y+#ppt_h*1.125000"/>
                                          </p:val>
                                        </p:tav>
                                        <p:tav tm="100000">
                                          <p:val>
                                            <p:strVal val="#ppt_y"/>
                                          </p:val>
                                        </p:tav>
                                      </p:tavLst>
                                    </p:anim>
                                    <p:animEffect transition="in" filter="wipe(up)">
                                      <p:cBhvr>
                                        <p:cTn id="38" dur="500"/>
                                        <p:tgtEl>
                                          <p:spTgt spid="14"/>
                                        </p:tgtEl>
                                      </p:cBhvr>
                                    </p:animEffect>
                                  </p:childTnLst>
                                </p:cTn>
                              </p:par>
                            </p:childTnLst>
                          </p:cTn>
                        </p:par>
                      </p:childTnLst>
                    </p:cTn>
                  </p:par>
                  <p:par>
                    <p:cTn id="39" fill="hold" nodeType="clickPar">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p:tgtEl>
                                          <p:spTgt spid="20"/>
                                        </p:tgtEl>
                                        <p:attrNameLst>
                                          <p:attrName>ppt_y</p:attrName>
                                        </p:attrNameLst>
                                      </p:cBhvr>
                                      <p:tavLst>
                                        <p:tav tm="0">
                                          <p:val>
                                            <p:strVal val="#ppt_y+#ppt_h*1.125000"/>
                                          </p:val>
                                        </p:tav>
                                        <p:tav tm="100000">
                                          <p:val>
                                            <p:strVal val="#ppt_y"/>
                                          </p:val>
                                        </p:tav>
                                      </p:tavLst>
                                    </p:anim>
                                    <p:animEffect transition="in" filter="wipe(up)">
                                      <p:cBhvr>
                                        <p:cTn id="44" dur="500"/>
                                        <p:tgtEl>
                                          <p:spTgt spid="20"/>
                                        </p:tgtEl>
                                      </p:cBhvr>
                                    </p:animEffect>
                                  </p:childTnLst>
                                </p:cTn>
                              </p:par>
                            </p:childTnLst>
                          </p:cTn>
                        </p:par>
                      </p:childTnLst>
                    </p:cTn>
                  </p:par>
                  <p:par>
                    <p:cTn id="45" fill="hold" nodeType="clickPar">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p:tgtEl>
                                          <p:spTgt spid="6"/>
                                        </p:tgtEl>
                                        <p:attrNameLst>
                                          <p:attrName>ppt_y</p:attrName>
                                        </p:attrNameLst>
                                      </p:cBhvr>
                                      <p:tavLst>
                                        <p:tav tm="0">
                                          <p:val>
                                            <p:strVal val="#ppt_y+#ppt_h*1.125000"/>
                                          </p:val>
                                        </p:tav>
                                        <p:tav tm="100000">
                                          <p:val>
                                            <p:strVal val="#ppt_y"/>
                                          </p:val>
                                        </p:tav>
                                      </p:tavLst>
                                    </p:anim>
                                    <p:animEffect transition="in" filter="wipe(up)">
                                      <p:cBhvr>
                                        <p:cTn id="50" dur="500"/>
                                        <p:tgtEl>
                                          <p:spTgt spid="6"/>
                                        </p:tgtEl>
                                      </p:cBhvr>
                                    </p:animEffect>
                                  </p:childTnLst>
                                </p:cTn>
                              </p:par>
                            </p:childTnLst>
                          </p:cTn>
                        </p:par>
                      </p:childTnLst>
                    </p:cTn>
                  </p:par>
                  <p:par>
                    <p:cTn id="51" fill="hold" nodeType="clickPar">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p:tgtEl>
                                          <p:spTgt spid="21"/>
                                        </p:tgtEl>
                                        <p:attrNameLst>
                                          <p:attrName>ppt_y</p:attrName>
                                        </p:attrNameLst>
                                      </p:cBhvr>
                                      <p:tavLst>
                                        <p:tav tm="0">
                                          <p:val>
                                            <p:strVal val="#ppt_y+#ppt_h*1.125000"/>
                                          </p:val>
                                        </p:tav>
                                        <p:tav tm="100000">
                                          <p:val>
                                            <p:strVal val="#ppt_y"/>
                                          </p:val>
                                        </p:tav>
                                      </p:tavLst>
                                    </p:anim>
                                    <p:animEffect transition="in" filter="wipe(up)">
                                      <p:cBhvr>
                                        <p:cTn id="56" dur="500"/>
                                        <p:tgtEl>
                                          <p:spTgt spid="21"/>
                                        </p:tgtEl>
                                      </p:cBhvr>
                                    </p:animEffect>
                                  </p:childTnLst>
                                </p:cTn>
                              </p:par>
                            </p:childTnLst>
                          </p:cTn>
                        </p:par>
                      </p:childTnLst>
                    </p:cTn>
                  </p:par>
                  <p:par>
                    <p:cTn id="57" fill="hold" nodeType="clickPar">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p:tgtEl>
                                          <p:spTgt spid="22"/>
                                        </p:tgtEl>
                                        <p:attrNameLst>
                                          <p:attrName>ppt_y</p:attrName>
                                        </p:attrNameLst>
                                      </p:cBhvr>
                                      <p:tavLst>
                                        <p:tav tm="0">
                                          <p:val>
                                            <p:strVal val="#ppt_y+#ppt_h*1.125000"/>
                                          </p:val>
                                        </p:tav>
                                        <p:tav tm="100000">
                                          <p:val>
                                            <p:strVal val="#ppt_y"/>
                                          </p:val>
                                        </p:tav>
                                      </p:tavLst>
                                    </p:anim>
                                    <p:animEffect transition="in" filter="wipe(up)">
                                      <p:cBhvr>
                                        <p:cTn id="62" dur="500"/>
                                        <p:tgtEl>
                                          <p:spTgt spid="22"/>
                                        </p:tgtEl>
                                      </p:cBhvr>
                                    </p:animEffect>
                                  </p:childTnLst>
                                </p:cTn>
                              </p:par>
                            </p:childTnLst>
                          </p:cTn>
                        </p:par>
                      </p:childTnLst>
                    </p:cTn>
                  </p:par>
                  <p:par>
                    <p:cTn id="63" fill="hold" nodeType="clickPar">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p:tgtEl>
                                          <p:spTgt spid="23"/>
                                        </p:tgtEl>
                                        <p:attrNameLst>
                                          <p:attrName>ppt_y</p:attrName>
                                        </p:attrNameLst>
                                      </p:cBhvr>
                                      <p:tavLst>
                                        <p:tav tm="0">
                                          <p:val>
                                            <p:strVal val="#ppt_y+#ppt_h*1.125000"/>
                                          </p:val>
                                        </p:tav>
                                        <p:tav tm="100000">
                                          <p:val>
                                            <p:strVal val="#ppt_y"/>
                                          </p:val>
                                        </p:tav>
                                      </p:tavLst>
                                    </p:anim>
                                    <p:animEffect transition="in" filter="wipe(up)">
                                      <p:cBhvr>
                                        <p:cTn id="68" dur="500"/>
                                        <p:tgtEl>
                                          <p:spTgt spid="23"/>
                                        </p:tgtEl>
                                      </p:cBhvr>
                                    </p:animEffect>
                                  </p:childTnLst>
                                </p:cTn>
                              </p:par>
                            </p:childTnLst>
                          </p:cTn>
                        </p:par>
                      </p:childTnLst>
                    </p:cTn>
                  </p:par>
                  <p:par>
                    <p:cTn id="69" fill="hold" nodeType="clickPar">
                      <p:stCondLst>
                        <p:cond delay="indefinite"/>
                      </p:stCondLst>
                      <p:childTnLst>
                        <p:par>
                          <p:cTn id="70" fill="hold">
                            <p:stCondLst>
                              <p:cond delay="0"/>
                            </p:stCondLst>
                            <p:childTnLst>
                              <p:par>
                                <p:cTn id="71" presetID="12" presetClass="entr" presetSubtype="4"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p:tgtEl>
                                          <p:spTgt spid="24"/>
                                        </p:tgtEl>
                                        <p:attrNameLst>
                                          <p:attrName>ppt_y</p:attrName>
                                        </p:attrNameLst>
                                      </p:cBhvr>
                                      <p:tavLst>
                                        <p:tav tm="0">
                                          <p:val>
                                            <p:strVal val="#ppt_y+#ppt_h*1.125000"/>
                                          </p:val>
                                        </p:tav>
                                        <p:tav tm="100000">
                                          <p:val>
                                            <p:strVal val="#ppt_y"/>
                                          </p:val>
                                        </p:tav>
                                      </p:tavLst>
                                    </p:anim>
                                    <p:animEffect transition="in" filter="wipe(up)">
                                      <p:cBhvr>
                                        <p:cTn id="74" dur="500"/>
                                        <p:tgtEl>
                                          <p:spTgt spid="24"/>
                                        </p:tgtEl>
                                      </p:cBhvr>
                                    </p:animEffect>
                                  </p:childTnLst>
                                </p:cTn>
                              </p:par>
                            </p:childTnLst>
                          </p:cTn>
                        </p:par>
                      </p:childTnLst>
                    </p:cTn>
                  </p:par>
                  <p:par>
                    <p:cTn id="75" fill="hold" nodeType="clickPar">
                      <p:stCondLst>
                        <p:cond delay="indefinite"/>
                      </p:stCondLst>
                      <p:childTnLst>
                        <p:par>
                          <p:cTn id="76" fill="hold">
                            <p:stCondLst>
                              <p:cond delay="0"/>
                            </p:stCondLst>
                            <p:childTnLst>
                              <p:par>
                                <p:cTn id="77" presetID="12" presetClass="entr" presetSubtype="4" fill="hold" grpId="0" nodeType="clickEffect">
                                  <p:stCondLst>
                                    <p:cond delay="0"/>
                                  </p:stCondLst>
                                  <p:childTnLst>
                                    <p:set>
                                      <p:cBhvr>
                                        <p:cTn id="78" dur="1" fill="hold">
                                          <p:stCondLst>
                                            <p:cond delay="0"/>
                                          </p:stCondLst>
                                        </p:cTn>
                                        <p:tgtEl>
                                          <p:spTgt spid="5"/>
                                        </p:tgtEl>
                                        <p:attrNameLst>
                                          <p:attrName>style.visibility</p:attrName>
                                        </p:attrNameLst>
                                      </p:cBhvr>
                                      <p:to>
                                        <p:strVal val="visible"/>
                                      </p:to>
                                    </p:set>
                                    <p:anim calcmode="lin" valueType="num">
                                      <p:cBhvr additive="base">
                                        <p:cTn id="79" dur="500"/>
                                        <p:tgtEl>
                                          <p:spTgt spid="5"/>
                                        </p:tgtEl>
                                        <p:attrNameLst>
                                          <p:attrName>ppt_y</p:attrName>
                                        </p:attrNameLst>
                                      </p:cBhvr>
                                      <p:tavLst>
                                        <p:tav tm="0">
                                          <p:val>
                                            <p:strVal val="#ppt_y+#ppt_h*1.125000"/>
                                          </p:val>
                                        </p:tav>
                                        <p:tav tm="100000">
                                          <p:val>
                                            <p:strVal val="#ppt_y"/>
                                          </p:val>
                                        </p:tav>
                                      </p:tavLst>
                                    </p:anim>
                                    <p:animEffect transition="in" filter="wipe(up)">
                                      <p:cBhvr>
                                        <p:cTn id="80" dur="500"/>
                                        <p:tgtEl>
                                          <p:spTgt spid="5"/>
                                        </p:tgtEl>
                                      </p:cBhvr>
                                    </p:animEffect>
                                  </p:childTnLst>
                                </p:cTn>
                              </p:par>
                            </p:childTnLst>
                          </p:cTn>
                        </p:par>
                      </p:childTnLst>
                    </p:cTn>
                  </p:par>
                  <p:par>
                    <p:cTn id="81" fill="hold" nodeType="clickPar">
                      <p:stCondLst>
                        <p:cond delay="indefinite"/>
                      </p:stCondLst>
                      <p:childTnLst>
                        <p:par>
                          <p:cTn id="82" fill="hold">
                            <p:stCondLst>
                              <p:cond delay="0"/>
                            </p:stCondLst>
                            <p:childTnLst>
                              <p:par>
                                <p:cTn id="83" presetID="1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p:tgtEl>
                                          <p:spTgt spid="18"/>
                                        </p:tgtEl>
                                        <p:attrNameLst>
                                          <p:attrName>ppt_y</p:attrName>
                                        </p:attrNameLst>
                                      </p:cBhvr>
                                      <p:tavLst>
                                        <p:tav tm="0">
                                          <p:val>
                                            <p:strVal val="#ppt_y+#ppt_h*1.125000"/>
                                          </p:val>
                                        </p:tav>
                                        <p:tav tm="100000">
                                          <p:val>
                                            <p:strVal val="#ppt_y"/>
                                          </p:val>
                                        </p:tav>
                                      </p:tavLst>
                                    </p:anim>
                                    <p:animEffect transition="in" filter="wipe(up)">
                                      <p:cBhvr>
                                        <p:cTn id="8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9" grpId="0" animBg="1"/>
      <p:bldP spid="18" grpId="0"/>
      <p:bldP spid="2" grpId="0" animBg="1"/>
      <p:bldP spid="7" grpId="0" animBg="1"/>
      <p:bldP spid="14" grpId="0" animBg="1"/>
      <p:bldP spid="20" grpId="0" animBg="1"/>
      <p:bldP spid="21" grpId="0" animBg="1"/>
      <p:bldP spid="22" grpId="0" animBg="1"/>
      <p:bldP spid="23" grpId="0" animBg="1"/>
      <p:bldP spid="24" grpId="0" animBg="1"/>
      <p:bldP spid="5" grpId="0" animBg="1"/>
      <p:bldP spid="6" grpId="0" animBg="1"/>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7"/>
          <a:stretch>
            <a:fillRect/>
          </a:stretch>
        </a:blipFill>
        <a:effectLst/>
      </p:bgPr>
    </p:bg>
    <p:spTree>
      <p:nvGrpSpPr>
        <p:cNvPr id="1" name=""/>
        <p:cNvGrpSpPr/>
        <p:nvPr>
          <p:custDataLst>
            <p:tags r:id="rId2"/>
          </p:custDataLst>
        </p:nvPr>
      </p:nvGrpSpPr>
      <p:grpSpPr>
        <a:xfrm>
          <a:off x="0" y="0"/>
          <a:ext cx="0" cy="0"/>
        </a:xfrm>
      </p:grpSpPr>
      <p:sp>
        <p:nvSpPr>
          <p:cNvPr id="2" name="横卷形 1" title=""/>
          <p:cNvSpPr/>
          <p:nvPr>
            <p:custDataLst>
              <p:tags r:id="rId3"/>
            </p:custDataLst>
          </p:nvPr>
        </p:nvSpPr>
        <p:spPr>
          <a:xfrm>
            <a:off x="1132840" y="-68580"/>
            <a:ext cx="2506980" cy="1109345"/>
          </a:xfrm>
          <a:prstGeom prst="horizontalScroll">
            <a:avLst/>
          </a:prstGeom>
          <a:solidFill>
            <a:schemeClr val="accent1">
              <a:lumMod val="40000"/>
              <a:lumOff val="60000"/>
            </a:schemeClr>
          </a:solidFill>
          <a:ln>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sz="4000">
                <a:solidFill>
                  <a:schemeClr val="tx1"/>
                </a:solidFill>
              </a:rPr>
              <a:t>学习目标</a:t>
            </a:r>
            <a:endParaRPr lang="zh-CN" sz="4000">
              <a:solidFill>
                <a:schemeClr val="tx1"/>
              </a:solidFill>
            </a:endParaRPr>
          </a:p>
        </p:txBody>
      </p:sp>
      <p:sp>
        <p:nvSpPr>
          <p:cNvPr id="3" name="文本框 2" title=""/>
          <p:cNvSpPr txBox="1"/>
          <p:nvPr>
            <p:custDataLst>
              <p:tags r:id="rId4"/>
            </p:custDataLst>
          </p:nvPr>
        </p:nvSpPr>
        <p:spPr>
          <a:xfrm>
            <a:off x="106680" y="1348105"/>
            <a:ext cx="11717020" cy="4608830"/>
          </a:xfrm>
          <a:prstGeom prst="rect">
            <a:avLst/>
          </a:prstGeom>
          <a:noFill/>
        </p:spPr>
        <p:txBody>
          <a:bodyPr wrap="square" rtlCol="0" anchor="t">
            <a:noAutofit/>
          </a:bodyPr>
          <a:lstStyle/>
          <a:p>
            <a:pPr>
              <a:lnSpc>
                <a:spcPct val="130000"/>
              </a:lnSpc>
            </a:pPr>
            <a:r>
              <a:rPr lang="zh-CN" altLang="en-US" sz="2800">
                <a:solidFill>
                  <a:srgbClr val="FF0000"/>
                </a:solidFill>
                <a:latin typeface="微软雅黑" panose="020b0503020204020204" charset="-122"/>
                <a:ea typeface="微软雅黑" panose="020b0503020204020204" charset="-122"/>
                <a:cs typeface="微软雅黑" panose="020b0503020204020204" charset="-122"/>
              </a:rPr>
              <a:t>语言建构与运用</a:t>
            </a:r>
            <a:r>
              <a:rPr lang="en-US" altLang="zh-CN" sz="2800">
                <a:solidFill>
                  <a:srgbClr val="FF0000"/>
                </a:solidFill>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rPr>
              <a:t>了解李密的生平及文章的写作背景，积累文化常识和文言知识。</a:t>
            </a:r>
            <a:endParaRPr lang="zh-CN" altLang="en-US" sz="2800">
              <a:latin typeface="微软雅黑" panose="020b0503020204020204" charset="-122"/>
              <a:ea typeface="微软雅黑" panose="020b0503020204020204" charset="-122"/>
              <a:cs typeface="微软雅黑" panose="020b0503020204020204" charset="-122"/>
            </a:endParaRPr>
          </a:p>
          <a:p>
            <a:pPr>
              <a:lnSpc>
                <a:spcPct val="130000"/>
              </a:lnSpc>
            </a:pPr>
            <a:r>
              <a:rPr lang="zh-CN" altLang="en-US" sz="2800">
                <a:solidFill>
                  <a:srgbClr val="FF0000"/>
                </a:solidFill>
                <a:latin typeface="微软雅黑" panose="020b0503020204020204" charset="-122"/>
                <a:ea typeface="微软雅黑" panose="020b0503020204020204" charset="-122"/>
                <a:cs typeface="微软雅黑" panose="020b0503020204020204" charset="-122"/>
              </a:rPr>
              <a:t>思维发展与提升</a:t>
            </a:r>
            <a:r>
              <a:rPr lang="en-US" altLang="zh-CN" sz="2800">
                <a:solidFill>
                  <a:srgbClr val="FF0000"/>
                </a:solidFill>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rPr>
              <a:t>疏通文本，理清文章结构理解所陈之情，体会陈情方式。</a:t>
            </a:r>
            <a:endParaRPr lang="zh-CN" altLang="en-US" sz="2800">
              <a:latin typeface="微软雅黑" panose="020b0503020204020204" charset="-122"/>
              <a:ea typeface="微软雅黑" panose="020b0503020204020204" charset="-122"/>
              <a:cs typeface="微软雅黑" panose="020b0503020204020204" charset="-122"/>
            </a:endParaRPr>
          </a:p>
          <a:p>
            <a:pPr>
              <a:lnSpc>
                <a:spcPct val="130000"/>
              </a:lnSpc>
            </a:pPr>
            <a:r>
              <a:rPr lang="zh-CN" altLang="en-US" sz="2800">
                <a:solidFill>
                  <a:srgbClr val="FF0000"/>
                </a:solidFill>
                <a:latin typeface="微软雅黑" panose="020b0503020204020204" charset="-122"/>
                <a:ea typeface="微软雅黑" panose="020b0503020204020204" charset="-122"/>
                <a:cs typeface="微软雅黑" panose="020b0503020204020204" charset="-122"/>
              </a:rPr>
              <a:t>审美鉴赏与创造</a:t>
            </a:r>
            <a:r>
              <a:rPr lang="en-US" altLang="zh-CN" sz="2800">
                <a:solidFill>
                  <a:srgbClr val="FF0000"/>
                </a:solidFill>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rPr>
              <a:t>学习本文结构思路的缜密，严谨和语言表达的委婉、畅达。</a:t>
            </a:r>
            <a:endParaRPr lang="zh-CN" altLang="en-US" sz="2800">
              <a:latin typeface="微软雅黑" panose="020b0503020204020204" charset="-122"/>
              <a:ea typeface="微软雅黑" panose="020b0503020204020204" charset="-122"/>
              <a:cs typeface="微软雅黑" panose="020b0503020204020204" charset="-122"/>
            </a:endParaRPr>
          </a:p>
          <a:p>
            <a:pPr>
              <a:lnSpc>
                <a:spcPct val="130000"/>
              </a:lnSpc>
            </a:pPr>
            <a:r>
              <a:rPr lang="zh-CN" altLang="en-US" sz="2800">
                <a:solidFill>
                  <a:srgbClr val="FF0000"/>
                </a:solidFill>
                <a:latin typeface="微软雅黑" panose="020b0503020204020204" charset="-122"/>
                <a:ea typeface="微软雅黑" panose="020b0503020204020204" charset="-122"/>
                <a:cs typeface="微软雅黑" panose="020b0503020204020204" charset="-122"/>
              </a:rPr>
              <a:t>文化传承与理解</a:t>
            </a:r>
            <a:r>
              <a:rPr lang="en-US" altLang="zh-CN" sz="2800">
                <a:solidFill>
                  <a:srgbClr val="FF0000"/>
                </a:solidFill>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rPr>
              <a:t>体会文章深挚朴实的感情色彩，理解</a:t>
            </a:r>
            <a:r>
              <a:rPr lang="en-US" altLang="zh-CN" sz="2800">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rPr>
              <a:t>忠</a:t>
            </a:r>
            <a:r>
              <a:rPr lang="en-US" altLang="zh-CN" sz="2800">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rPr>
              <a:t>孝</a:t>
            </a:r>
            <a:r>
              <a:rPr lang="en-US" altLang="zh-CN" sz="2800">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rPr>
              <a:t>的含义。</a:t>
            </a:r>
            <a:endParaRPr lang="zh-CN" altLang="en-US" sz="2800">
              <a:latin typeface="微软雅黑" panose="020b0503020204020204" charset="-122"/>
              <a:ea typeface="微软雅黑" panose="020b0503020204020204" charset="-122"/>
              <a:cs typeface="微软雅黑" panose="020b0503020204020204" charset="-122"/>
            </a:endParaRPr>
          </a:p>
        </p:txBody>
      </p:sp>
      <p:pic>
        <p:nvPicPr>
          <p:cNvPr id="6" name="图片 5" title=""/>
          <p:cNvPicPr>
            <a:picLocks noChangeAspect="1"/>
          </p:cNvPicPr>
          <p:nvPr>
            <p:custDataLst>
              <p:tags r:id="rId6"/>
            </p:custDataLst>
          </p:nvPr>
        </p:nvPicPr>
        <p:blipFill>
          <a:blip r:embed="rId5"/>
          <a:srcRect r="1761" b="17650"/>
          <a:stretch>
            <a:fillRect/>
          </a:stretch>
        </p:blipFill>
        <p:spPr>
          <a:xfrm>
            <a:off x="0" y="0"/>
            <a:ext cx="1381760" cy="1143635"/>
          </a:xfrm>
          <a:prstGeom prst="rect">
            <a:avLst/>
          </a:prstGeom>
        </p:spPr>
      </p:pic>
    </p:spTree>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15"/>
          <a:stretch>
            <a:fillRect/>
          </a:stretch>
        </a:blipFill>
        <a:effectLst/>
      </p:bgPr>
    </p:bg>
    <p:spTree>
      <p:nvGrpSpPr>
        <p:cNvPr id="1" name=""/>
        <p:cNvGrpSpPr/>
        <p:nvPr>
          <p:custDataLst>
            <p:tags r:id="rId2"/>
          </p:custDataLst>
        </p:nvPr>
      </p:nvGrpSpPr>
      <p:grpSpPr>
        <a:xfrm>
          <a:off x="0" y="0"/>
          <a:ext cx="0" cy="0"/>
        </a:xfrm>
      </p:grpSpPr>
      <p:sp>
        <p:nvSpPr>
          <p:cNvPr id="13" name="圆角矩形 12" title=""/>
          <p:cNvSpPr/>
          <p:nvPr>
            <p:custDataLst>
              <p:tags r:id="rId3"/>
            </p:custDataLst>
          </p:nvPr>
        </p:nvSpPr>
        <p:spPr>
          <a:xfrm>
            <a:off x="1170940" y="615950"/>
            <a:ext cx="989965" cy="485140"/>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ctr"/>
            <a:r>
              <a:rPr lang="zh-CN" altLang="en-US" sz="2400">
                <a:solidFill>
                  <a:srgbClr val="FF0000"/>
                </a:solidFill>
                <a:latin typeface="楷体" panose="02010609060101010101" charset="-122"/>
                <a:ea typeface="楷体" panose="02010609060101010101" charset="-122"/>
              </a:rPr>
              <a:t>因为</a:t>
            </a:r>
            <a:endParaRPr lang="zh-CN" altLang="en-US" sz="2400">
              <a:solidFill>
                <a:srgbClr val="FF0000"/>
              </a:solidFill>
              <a:latin typeface="楷体" panose="02010609060101010101" charset="-122"/>
              <a:ea typeface="楷体" panose="02010609060101010101" charset="-122"/>
            </a:endParaRPr>
          </a:p>
        </p:txBody>
      </p:sp>
      <p:sp>
        <p:nvSpPr>
          <p:cNvPr id="3" name="文本框 2" title=""/>
          <p:cNvSpPr txBox="1"/>
          <p:nvPr>
            <p:custDataLst>
              <p:tags r:id="rId4"/>
            </p:custDataLst>
          </p:nvPr>
        </p:nvSpPr>
        <p:spPr>
          <a:xfrm>
            <a:off x="374650" y="804545"/>
            <a:ext cx="11129010" cy="2676525"/>
          </a:xfrm>
          <a:prstGeom prst="rect">
            <a:avLst/>
          </a:prstGeom>
          <a:noFill/>
        </p:spPr>
        <p:txBody>
          <a:bodyPr wrap="square" rtlCol="0">
            <a:spAutoFit/>
          </a:bodyPr>
          <a:lstStyle/>
          <a:p>
            <a:pPr indent="850265" defTabSz="866775" fontAlgn="auto">
              <a:lnSpc>
                <a:spcPct val="200000"/>
              </a:lnSpc>
              <a:spcBef>
                <a:spcPts val="900"/>
              </a:spcBef>
              <a:spcAft>
                <a:spcPct val="0"/>
              </a:spcAft>
              <a:defRPr/>
            </a:pP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但</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以</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刘</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日薄西山</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a:t>
            </a:r>
            <a:r>
              <a:rPr lang="zh-CN" altLang="en-US" sz="2800" b="1">
                <a:solidFill>
                  <a:schemeClr val="tx1"/>
                </a:solidFill>
                <a:latin typeface="楷体" panose="02010609060101010101" charset="-122"/>
                <a:ea typeface="楷体" panose="02010609060101010101" charset="-122"/>
                <a:cs typeface="楷体" panose="02010609060101010101" charset="-122"/>
                <a:sym typeface="+mn-ea"/>
              </a:rPr>
              <a:t>气息</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奄奄</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a:t>
            </a:r>
            <a:r>
              <a:rPr lang="zh-CN" altLang="en-US" sz="2800" b="1">
                <a:solidFill>
                  <a:schemeClr val="tx1"/>
                </a:solidFill>
                <a:latin typeface="楷体" panose="02010609060101010101" charset="-122"/>
                <a:ea typeface="楷体" panose="02010609060101010101" charset="-122"/>
                <a:cs typeface="楷体" panose="02010609060101010101" charset="-122"/>
                <a:sym typeface="+mn-ea"/>
              </a:rPr>
              <a:t>人命</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危浅</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朝不虑夕</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。臣无祖母，无以至今日，祖母无臣，无以终余年。祖孙二人，</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更相</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为命，</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是以</a:t>
            </a:r>
            <a:r>
              <a:rPr lang="zh-CN" altLang="en-US" sz="2800" b="1">
                <a:solidFill>
                  <a:srgbClr val="FF0000"/>
                </a:solidFill>
                <a:highlight>
                  <a:srgbClr val="FFFF00"/>
                </a:highlight>
                <a:latin typeface="楷体" panose="02010609060101010101" charset="-122"/>
                <a:ea typeface="楷体" panose="02010609060101010101" charset="-122"/>
                <a:cs typeface="楷体" panose="02010609060101010101" charset="-122"/>
                <a:sym typeface="+mn-ea"/>
              </a:rPr>
              <a:t>区区</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不能废</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远</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a:t>
            </a:r>
            <a:r>
              <a:rPr lang="zh-CN" altLang="en-US" sz="2800" spc="190">
                <a:solidFill>
                  <a:srgbClr val="262626"/>
                </a:solidFill>
                <a:latin typeface="楷体" panose="02010609060101010101" charset="-122"/>
                <a:ea typeface="楷体" panose="02010609060101010101" charset="-122"/>
                <a:cs typeface="楷体" panose="02010609060101010101" charset="-122"/>
                <a:sym typeface="+mn-ea"/>
              </a:rPr>
              <a:t> </a:t>
            </a:r>
            <a:endParaRPr lang="zh-CN" altLang="en-US" sz="2800" spc="190">
              <a:solidFill>
                <a:srgbClr val="262626"/>
              </a:solidFill>
              <a:latin typeface="楷体" panose="02010609060101010101" charset="-122"/>
              <a:ea typeface="楷体" panose="02010609060101010101" charset="-122"/>
              <a:cs typeface="楷体" panose="02010609060101010101" charset="-122"/>
            </a:endParaRPr>
          </a:p>
        </p:txBody>
      </p:sp>
      <p:sp>
        <p:nvSpPr>
          <p:cNvPr id="6" name="圆角矩形 5" title=""/>
          <p:cNvSpPr/>
          <p:nvPr>
            <p:custDataLst>
              <p:tags r:id="rId5"/>
            </p:custDataLst>
          </p:nvPr>
        </p:nvSpPr>
        <p:spPr>
          <a:xfrm>
            <a:off x="2474595" y="133985"/>
            <a:ext cx="2652395" cy="1115695"/>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000">
                <a:solidFill>
                  <a:srgbClr val="FF0000"/>
                </a:solidFill>
                <a:latin typeface="楷体" panose="02010609060101010101" charset="-122"/>
                <a:ea typeface="楷体" panose="02010609060101010101" charset="-122"/>
              </a:rPr>
              <a:t>太阳快要落山。这里比喻人的寿命即</a:t>
            </a:r>
            <a:endParaRPr lang="zh-CN" altLang="en-US" sz="2000">
              <a:solidFill>
                <a:srgbClr val="FF0000"/>
              </a:solidFill>
              <a:latin typeface="楷体" panose="02010609060101010101" charset="-122"/>
              <a:ea typeface="楷体" panose="02010609060101010101" charset="-122"/>
            </a:endParaRPr>
          </a:p>
          <a:p>
            <a:pPr algn="l" defTabSz="866775" fontAlgn="base">
              <a:spcBef>
                <a:spcPct val="0"/>
              </a:spcBef>
              <a:spcAft>
                <a:spcPct val="0"/>
              </a:spcAft>
            </a:pPr>
            <a:r>
              <a:rPr lang="zh-CN" altLang="en-US" sz="2000">
                <a:solidFill>
                  <a:srgbClr val="FF0000"/>
                </a:solidFill>
                <a:latin typeface="楷体" panose="02010609060101010101" charset="-122"/>
                <a:ea typeface="楷体" panose="02010609060101010101" charset="-122"/>
              </a:rPr>
              <a:t>将终了。</a:t>
            </a:r>
            <a:r>
              <a:rPr lang="zh-CN" altLang="en-US" sz="2000" b="1">
                <a:solidFill>
                  <a:srgbClr val="FF0000"/>
                </a:solidFill>
                <a:latin typeface="楷体" panose="02010609060101010101" charset="-122"/>
                <a:ea typeface="楷体" panose="02010609060101010101" charset="-122"/>
              </a:rPr>
              <a:t>薄，迫近。</a:t>
            </a:r>
            <a:endParaRPr lang="zh-CN" altLang="en-US" sz="2000" b="1">
              <a:solidFill>
                <a:srgbClr val="FF0000"/>
              </a:solidFill>
              <a:latin typeface="楷体" panose="02010609060101010101" charset="-122"/>
              <a:ea typeface="楷体" panose="02010609060101010101" charset="-122"/>
            </a:endParaRPr>
          </a:p>
        </p:txBody>
      </p:sp>
      <p:sp>
        <p:nvSpPr>
          <p:cNvPr id="8" name="圆角矩形 7" title=""/>
          <p:cNvSpPr/>
          <p:nvPr>
            <p:custDataLst>
              <p:tags r:id="rId6"/>
            </p:custDataLst>
          </p:nvPr>
        </p:nvSpPr>
        <p:spPr>
          <a:xfrm>
            <a:off x="5126990" y="133985"/>
            <a:ext cx="1529080" cy="1145540"/>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气息微弱、将要断气的样子。</a:t>
            </a:r>
            <a:endParaRPr lang="zh-CN" altLang="en-US" sz="2400">
              <a:solidFill>
                <a:srgbClr val="FF0000"/>
              </a:solidFill>
              <a:latin typeface="楷体" panose="02010609060101010101" charset="-122"/>
              <a:ea typeface="楷体" panose="02010609060101010101" charset="-122"/>
            </a:endParaRPr>
          </a:p>
        </p:txBody>
      </p:sp>
      <p:sp>
        <p:nvSpPr>
          <p:cNvPr id="9" name="圆角矩形 8" title=""/>
          <p:cNvSpPr/>
          <p:nvPr>
            <p:custDataLst>
              <p:tags r:id="rId7"/>
            </p:custDataLst>
          </p:nvPr>
        </p:nvSpPr>
        <p:spPr>
          <a:xfrm>
            <a:off x="6760210" y="615950"/>
            <a:ext cx="842010" cy="551815"/>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垂危</a:t>
            </a:r>
            <a:endParaRPr lang="zh-CN" altLang="en-US" sz="2400">
              <a:solidFill>
                <a:srgbClr val="FF0000"/>
              </a:solidFill>
              <a:latin typeface="楷体" panose="02010609060101010101" charset="-122"/>
              <a:ea typeface="楷体" panose="02010609060101010101" charset="-122"/>
            </a:endParaRPr>
          </a:p>
        </p:txBody>
      </p:sp>
      <p:sp>
        <p:nvSpPr>
          <p:cNvPr id="12" name="圆角矩形 11" title=""/>
          <p:cNvSpPr/>
          <p:nvPr>
            <p:custDataLst>
              <p:tags r:id="rId8"/>
            </p:custDataLst>
          </p:nvPr>
        </p:nvSpPr>
        <p:spPr>
          <a:xfrm>
            <a:off x="8210550" y="1631315"/>
            <a:ext cx="859790" cy="480695"/>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r"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相互</a:t>
            </a:r>
            <a:endParaRPr lang="zh-CN" altLang="en-US" sz="2400">
              <a:solidFill>
                <a:srgbClr val="FF0000"/>
              </a:solidFill>
              <a:latin typeface="楷体" panose="02010609060101010101" charset="-122"/>
              <a:ea typeface="楷体" panose="02010609060101010101" charset="-122"/>
            </a:endParaRPr>
          </a:p>
        </p:txBody>
      </p:sp>
      <p:sp>
        <p:nvSpPr>
          <p:cNvPr id="15" name="圆角矩形 14" title=""/>
          <p:cNvSpPr/>
          <p:nvPr>
            <p:custDataLst>
              <p:tags r:id="rId9"/>
            </p:custDataLst>
          </p:nvPr>
        </p:nvSpPr>
        <p:spPr>
          <a:xfrm>
            <a:off x="7794625" y="186690"/>
            <a:ext cx="2152015" cy="981710"/>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000">
                <a:solidFill>
                  <a:srgbClr val="FF0000"/>
                </a:solidFill>
                <a:latin typeface="楷体" panose="02010609060101010101" charset="-122"/>
                <a:ea typeface="楷体" panose="02010609060101010101" charset="-122"/>
              </a:rPr>
              <a:t>早晨不能想到晚上怎样。意思是随时都可能离世。</a:t>
            </a:r>
            <a:endParaRPr lang="zh-CN" altLang="en-US" sz="2000">
              <a:solidFill>
                <a:srgbClr val="FF0000"/>
              </a:solidFill>
              <a:latin typeface="楷体" panose="02010609060101010101" charset="-122"/>
              <a:ea typeface="楷体" panose="02010609060101010101" charset="-122"/>
            </a:endParaRPr>
          </a:p>
        </p:txBody>
      </p:sp>
      <p:sp>
        <p:nvSpPr>
          <p:cNvPr id="17" name="圆角矩形 16" title=""/>
          <p:cNvSpPr/>
          <p:nvPr>
            <p:custDataLst>
              <p:tags r:id="rId10"/>
            </p:custDataLst>
          </p:nvPr>
        </p:nvSpPr>
        <p:spPr>
          <a:xfrm>
            <a:off x="7888605" y="2574925"/>
            <a:ext cx="3780790" cy="1274445"/>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古义</a:t>
            </a:r>
            <a:r>
              <a:rPr lang="en-US" altLang="zh-CN" sz="2400">
                <a:solidFill>
                  <a:srgbClr val="FF0000"/>
                </a:solidFill>
                <a:latin typeface="楷体" panose="02010609060101010101" charset="-122"/>
                <a:ea typeface="楷体" panose="02010609060101010101" charset="-122"/>
              </a:rPr>
              <a:t>:</a:t>
            </a:r>
            <a:r>
              <a:rPr lang="zh-CN" altLang="en-US" sz="2400">
                <a:solidFill>
                  <a:srgbClr val="FF0000"/>
                </a:solidFill>
                <a:latin typeface="楷体" panose="02010609060101010101" charset="-122"/>
                <a:ea typeface="楷体" panose="02010609060101010101" charset="-122"/>
              </a:rPr>
              <a:t>自己的私情。</a:t>
            </a:r>
            <a:endParaRPr lang="en-US" altLang="zh-CN" sz="2400">
              <a:solidFill>
                <a:srgbClr val="FF0000"/>
              </a:solidFill>
              <a:latin typeface="楷体" panose="02010609060101010101" charset="-122"/>
              <a:ea typeface="楷体" panose="02010609060101010101" charset="-122"/>
            </a:endParaRPr>
          </a:p>
          <a:p>
            <a:pPr algn="l"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今义</a:t>
            </a:r>
            <a:r>
              <a:rPr lang="en-US" altLang="zh-CN" sz="2400">
                <a:solidFill>
                  <a:srgbClr val="FF0000"/>
                </a:solidFill>
                <a:latin typeface="楷体" panose="02010609060101010101" charset="-122"/>
                <a:ea typeface="楷体" panose="02010609060101010101" charset="-122"/>
              </a:rPr>
              <a:t>:</a:t>
            </a:r>
            <a:r>
              <a:rPr lang="zh-CN" sz="2400">
                <a:solidFill>
                  <a:srgbClr val="FF0000"/>
                </a:solidFill>
                <a:latin typeface="楷体" panose="02010609060101010101" charset="-122"/>
                <a:ea typeface="楷体" panose="02010609060101010101" charset="-122"/>
              </a:rPr>
              <a:t>（数量）少；（人或事物）不重要。</a:t>
            </a:r>
            <a:endParaRPr lang="zh-CN" sz="2400">
              <a:solidFill>
                <a:srgbClr val="FF0000"/>
              </a:solidFill>
              <a:latin typeface="楷体" panose="02010609060101010101" charset="-122"/>
              <a:ea typeface="楷体" panose="02010609060101010101" charset="-122"/>
            </a:endParaRPr>
          </a:p>
        </p:txBody>
      </p:sp>
      <p:sp>
        <p:nvSpPr>
          <p:cNvPr id="18" name="文本框 17" title=""/>
          <p:cNvSpPr txBox="1"/>
          <p:nvPr>
            <p:custDataLst>
              <p:tags r:id="rId11"/>
            </p:custDataLst>
          </p:nvPr>
        </p:nvSpPr>
        <p:spPr>
          <a:xfrm>
            <a:off x="208280" y="4497705"/>
            <a:ext cx="11461115" cy="1814830"/>
          </a:xfrm>
          <a:prstGeom prst="rect">
            <a:avLst/>
          </a:prstGeom>
          <a:noFill/>
        </p:spPr>
        <p:txBody>
          <a:bodyPr wrap="square" rtlCol="0">
            <a:spAutoFit/>
          </a:bodyPr>
          <a:lstStyle/>
          <a:p>
            <a:pPr indent="711200" fontAlgn="auto"/>
            <a:r>
              <a:rPr lang="zh-CN" altLang="en-US" sz="2800">
                <a:latin typeface="宋体" panose="02010600030101010101" pitchFamily="2" charset="-122"/>
                <a:ea typeface="宋体" panose="02010600030101010101" pitchFamily="2" charset="-122"/>
                <a:sym typeface="+mn-ea"/>
              </a:rPr>
              <a:t>只因刘氏</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已如</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迫近西山的落日，气息微弱，生命垂危，朝不保夕。</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如果</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没有祖母，就无从</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长大</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以至今日</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祖母</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如果</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没有臣的照顾，就不能尽其余生。祖孙二人，相依为命，因此</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就臣</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内心</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而言</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不能够废止</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奉养</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、远离</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祖母</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a:t>
            </a:r>
            <a:endParaRPr lang="zh-CN" altLang="en-US" sz="2800">
              <a:latin typeface="宋体" panose="02010600030101010101" pitchFamily="2" charset="-122"/>
              <a:ea typeface="宋体" panose="02010600030101010101" pitchFamily="2" charset="-122"/>
              <a:sym typeface="+mn-ea"/>
            </a:endParaRPr>
          </a:p>
        </p:txBody>
      </p:sp>
      <p:sp>
        <p:nvSpPr>
          <p:cNvPr id="11" name="圆角矩形 10" title=""/>
          <p:cNvSpPr/>
          <p:nvPr>
            <p:custDataLst>
              <p:tags r:id="rId12"/>
            </p:custDataLst>
          </p:nvPr>
        </p:nvSpPr>
        <p:spPr>
          <a:xfrm>
            <a:off x="1332865" y="3438525"/>
            <a:ext cx="2287270" cy="497840"/>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形作动，远离</a:t>
            </a:r>
            <a:endParaRPr lang="zh-CN" altLang="en-US" sz="2400">
              <a:solidFill>
                <a:srgbClr val="FF0000"/>
              </a:solidFill>
              <a:latin typeface="楷体" panose="02010609060101010101" charset="-122"/>
              <a:ea typeface="楷体" panose="02010609060101010101" charset="-122"/>
            </a:endParaRPr>
          </a:p>
        </p:txBody>
      </p:sp>
      <p:sp>
        <p:nvSpPr>
          <p:cNvPr id="7" name="圆角矩形 6" title=""/>
          <p:cNvSpPr/>
          <p:nvPr>
            <p:custDataLst>
              <p:tags r:id="rId13"/>
            </p:custDataLst>
          </p:nvPr>
        </p:nvSpPr>
        <p:spPr>
          <a:xfrm>
            <a:off x="9946640" y="1631315"/>
            <a:ext cx="859790" cy="480695"/>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r"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因此</a:t>
            </a:r>
            <a:endParaRPr lang="zh-CN" altLang="en-US" sz="2400">
              <a:solidFill>
                <a:srgbClr val="FF0000"/>
              </a:solidFill>
              <a:latin typeface="楷体" panose="02010609060101010101" charset="-122"/>
              <a:ea typeface="楷体" panose="02010609060101010101" charset="-122"/>
            </a:endParaRPr>
          </a:p>
        </p:txBody>
      </p:sp>
      <p:sp>
        <p:nvSpPr>
          <p:cNvPr id="10" name="文本框 9" title=""/>
          <p:cNvSpPr txBox="1"/>
          <p:nvPr>
            <p:custDataLst>
              <p:tags r:id="rId14"/>
            </p:custDataLst>
          </p:nvPr>
        </p:nvSpPr>
        <p:spPr>
          <a:xfrm>
            <a:off x="10922000" y="339725"/>
            <a:ext cx="4064000" cy="368300"/>
          </a:xfrm>
          <a:prstGeom prst="rect">
            <a:avLst/>
          </a:prstGeom>
          <a:noFill/>
        </p:spPr>
        <p:txBody>
          <a:bodyPr wrap="square" rtlCol="0">
            <a:spAutoFit/>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childTnLst>
                    </p:cTn>
                  </p:par>
                  <p:par>
                    <p:cTn id="9" fill="hold" nodeType="clickPar">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childTnLst>
                    </p:cTn>
                  </p:par>
                  <p:par>
                    <p:cTn id="27" fill="hold" nodeType="clickPar">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p:tgtEl>
                                          <p:spTgt spid="15"/>
                                        </p:tgtEl>
                                        <p:attrNameLst>
                                          <p:attrName>ppt_y</p:attrName>
                                        </p:attrNameLst>
                                      </p:cBhvr>
                                      <p:tavLst>
                                        <p:tav tm="0">
                                          <p:val>
                                            <p:strVal val="#ppt_y+#ppt_h*1.125000"/>
                                          </p:val>
                                        </p:tav>
                                        <p:tav tm="100000">
                                          <p:val>
                                            <p:strVal val="#ppt_y"/>
                                          </p:val>
                                        </p:tav>
                                      </p:tavLst>
                                    </p:anim>
                                    <p:animEffect transition="in" filter="wipe(up)">
                                      <p:cBhvr>
                                        <p:cTn id="32" dur="500"/>
                                        <p:tgtEl>
                                          <p:spTgt spid="15"/>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p:tgtEl>
                                          <p:spTgt spid="12"/>
                                        </p:tgtEl>
                                        <p:attrNameLst>
                                          <p:attrName>ppt_y</p:attrName>
                                        </p:attrNameLst>
                                      </p:cBhvr>
                                      <p:tavLst>
                                        <p:tav tm="0">
                                          <p:val>
                                            <p:strVal val="#ppt_y+#ppt_h*1.125000"/>
                                          </p:val>
                                        </p:tav>
                                        <p:tav tm="100000">
                                          <p:val>
                                            <p:strVal val="#ppt_y"/>
                                          </p:val>
                                        </p:tav>
                                      </p:tavLst>
                                    </p:anim>
                                    <p:animEffect transition="in" filter="wipe(up)">
                                      <p:cBhvr>
                                        <p:cTn id="38" dur="500"/>
                                        <p:tgtEl>
                                          <p:spTgt spid="12"/>
                                        </p:tgtEl>
                                      </p:cBhvr>
                                    </p:animEffect>
                                  </p:childTnLst>
                                </p:cTn>
                              </p:par>
                            </p:childTnLst>
                          </p:cTn>
                        </p:par>
                      </p:childTnLst>
                    </p:cTn>
                  </p:par>
                  <p:par>
                    <p:cTn id="39" fill="hold" nodeType="clickPar">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p:tgtEl>
                                          <p:spTgt spid="7"/>
                                        </p:tgtEl>
                                        <p:attrNameLst>
                                          <p:attrName>ppt_y</p:attrName>
                                        </p:attrNameLst>
                                      </p:cBhvr>
                                      <p:tavLst>
                                        <p:tav tm="0">
                                          <p:val>
                                            <p:strVal val="#ppt_y+#ppt_h*1.125000"/>
                                          </p:val>
                                        </p:tav>
                                        <p:tav tm="100000">
                                          <p:val>
                                            <p:strVal val="#ppt_y"/>
                                          </p:val>
                                        </p:tav>
                                      </p:tavLst>
                                    </p:anim>
                                    <p:animEffect transition="in" filter="wipe(up)">
                                      <p:cBhvr>
                                        <p:cTn id="44" dur="500"/>
                                        <p:tgtEl>
                                          <p:spTgt spid="7"/>
                                        </p:tgtEl>
                                      </p:cBhvr>
                                    </p:animEffect>
                                  </p:childTnLst>
                                </p:cTn>
                              </p:par>
                            </p:childTnLst>
                          </p:cTn>
                        </p:par>
                      </p:childTnLst>
                    </p:cTn>
                  </p:par>
                  <p:par>
                    <p:cTn id="45" fill="hold" nodeType="clickPar">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p:tgtEl>
                                          <p:spTgt spid="17"/>
                                        </p:tgtEl>
                                        <p:attrNameLst>
                                          <p:attrName>ppt_y</p:attrName>
                                        </p:attrNameLst>
                                      </p:cBhvr>
                                      <p:tavLst>
                                        <p:tav tm="0">
                                          <p:val>
                                            <p:strVal val="#ppt_y+#ppt_h*1.125000"/>
                                          </p:val>
                                        </p:tav>
                                        <p:tav tm="100000">
                                          <p:val>
                                            <p:strVal val="#ppt_y"/>
                                          </p:val>
                                        </p:tav>
                                      </p:tavLst>
                                    </p:anim>
                                    <p:animEffect transition="in" filter="wipe(up)">
                                      <p:cBhvr>
                                        <p:cTn id="50" dur="500"/>
                                        <p:tgtEl>
                                          <p:spTgt spid="17"/>
                                        </p:tgtEl>
                                      </p:cBhvr>
                                    </p:animEffect>
                                  </p:childTnLst>
                                </p:cTn>
                              </p:par>
                            </p:childTnLst>
                          </p:cTn>
                        </p:par>
                      </p:childTnLst>
                    </p:cTn>
                  </p:par>
                  <p:par>
                    <p:cTn id="51" fill="hold" nodeType="clickPar">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p:tgtEl>
                                          <p:spTgt spid="11"/>
                                        </p:tgtEl>
                                        <p:attrNameLst>
                                          <p:attrName>ppt_y</p:attrName>
                                        </p:attrNameLst>
                                      </p:cBhvr>
                                      <p:tavLst>
                                        <p:tav tm="0">
                                          <p:val>
                                            <p:strVal val="#ppt_y+#ppt_h*1.125000"/>
                                          </p:val>
                                        </p:tav>
                                        <p:tav tm="100000">
                                          <p:val>
                                            <p:strVal val="#ppt_y"/>
                                          </p:val>
                                        </p:tav>
                                      </p:tavLst>
                                    </p:anim>
                                    <p:animEffect transition="in" filter="wipe(up)">
                                      <p:cBhvr>
                                        <p:cTn id="56" dur="500"/>
                                        <p:tgtEl>
                                          <p:spTgt spid="11"/>
                                        </p:tgtEl>
                                      </p:cBhvr>
                                    </p:animEffect>
                                  </p:childTnLst>
                                </p:cTn>
                              </p:par>
                            </p:childTnLst>
                          </p:cTn>
                        </p:par>
                      </p:childTnLst>
                    </p:cTn>
                  </p:par>
                  <p:par>
                    <p:cTn id="57" fill="hold" nodeType="clickPar">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p:tgtEl>
                                          <p:spTgt spid="18"/>
                                        </p:tgtEl>
                                        <p:attrNameLst>
                                          <p:attrName>ppt_y</p:attrName>
                                        </p:attrNameLst>
                                      </p:cBhvr>
                                      <p:tavLst>
                                        <p:tav tm="0">
                                          <p:val>
                                            <p:strVal val="#ppt_y+#ppt_h*1.125000"/>
                                          </p:val>
                                        </p:tav>
                                        <p:tav tm="100000">
                                          <p:val>
                                            <p:strVal val="#ppt_y"/>
                                          </p:val>
                                        </p:tav>
                                      </p:tavLst>
                                    </p:anim>
                                    <p:animEffect transition="in" filter="wipe(up)">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8" grpId="0" animBg="1"/>
      <p:bldP spid="9" grpId="0" animBg="1"/>
      <p:bldP spid="12" grpId="0" animBg="1"/>
      <p:bldP spid="15" grpId="0" animBg="1"/>
      <p:bldP spid="17" grpId="0" animBg="1"/>
      <p:bldP spid="18" grpId="0"/>
      <p:bldP spid="11" grpId="0" animBg="1"/>
      <p:bldP spid="7" grpId="0" animBg="1"/>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14"/>
          <a:stretch>
            <a:fillRect/>
          </a:stretch>
        </a:blipFill>
        <a:effectLst/>
      </p:bgPr>
    </p:bg>
    <p:spTree>
      <p:nvGrpSpPr>
        <p:cNvPr id="1" name=""/>
        <p:cNvGrpSpPr/>
        <p:nvPr>
          <p:custDataLst>
            <p:tags r:id="rId2"/>
          </p:custDataLst>
        </p:nvPr>
      </p:nvGrpSpPr>
      <p:grpSpPr>
        <a:xfrm>
          <a:off x="0" y="0"/>
          <a:ext cx="0" cy="0"/>
        </a:xfrm>
      </p:grpSpPr>
      <p:sp>
        <p:nvSpPr>
          <p:cNvPr id="52226" name="Text Box 5" title=""/>
          <p:cNvSpPr/>
          <p:nvPr>
            <p:custDataLst>
              <p:tags r:id="rId3"/>
            </p:custDataLst>
          </p:nvPr>
        </p:nvSpPr>
        <p:spPr>
          <a:xfrm>
            <a:off x="1883569" y="2456974"/>
            <a:ext cx="1171099" cy="1753235"/>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spcBef>
                <a:spcPct val="50000"/>
              </a:spcBef>
            </a:pPr>
            <a:r>
              <a:rPr lang="zh-CN" altLang="en-US" sz="2700" b="1">
                <a:solidFill>
                  <a:srgbClr val="110100"/>
                </a:solidFill>
                <a:latin typeface="微软雅黑" panose="020b0503020204020204" charset="-122"/>
                <a:ea typeface="微软雅黑" panose="020b0503020204020204" charset="-122"/>
              </a:rPr>
              <a:t>释辞官孝养之疑</a:t>
            </a:r>
            <a:endParaRPr lang="zh-CN" altLang="en-US" sz="2700" b="1">
              <a:solidFill>
                <a:srgbClr val="110100"/>
              </a:solidFill>
              <a:latin typeface="微软雅黑" panose="020b0503020204020204" charset="-122"/>
              <a:ea typeface="微软雅黑" panose="020b0503020204020204" charset="-122"/>
            </a:endParaRPr>
          </a:p>
        </p:txBody>
      </p:sp>
      <p:sp>
        <p:nvSpPr>
          <p:cNvPr id="52227" name="Rectangle 6" title=""/>
          <p:cNvSpPr/>
          <p:nvPr>
            <p:custDataLst>
              <p:tags r:id="rId4"/>
            </p:custDataLst>
          </p:nvPr>
        </p:nvSpPr>
        <p:spPr>
          <a:xfrm>
            <a:off x="3341370" y="1646873"/>
            <a:ext cx="1887855" cy="875665"/>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spcBef>
                <a:spcPct val="50000"/>
              </a:spcBef>
            </a:pPr>
            <a:r>
              <a:rPr lang="zh-CN" altLang="en-US" sz="2700" b="1">
                <a:solidFill>
                  <a:srgbClr val="110100"/>
                </a:solidFill>
                <a:latin typeface="微软雅黑" panose="020b0503020204020204" charset="-122"/>
                <a:ea typeface="微软雅黑" panose="020b0503020204020204" charset="-122"/>
              </a:rPr>
              <a:t>治国之本</a:t>
            </a:r>
            <a:r>
              <a:rPr lang="zh-CN" altLang="en-US" sz="2400" b="1">
                <a:solidFill>
                  <a:schemeClr val="accent2">
                    <a:lumMod val="75000"/>
                  </a:schemeClr>
                </a:solidFill>
                <a:latin typeface="微软雅黑" panose="020b0503020204020204" charset="-122"/>
                <a:ea typeface="微软雅黑" panose="020b0503020204020204" charset="-122"/>
              </a:rPr>
              <a:t>（朝廷）</a:t>
            </a:r>
            <a:r>
              <a:rPr lang="zh-CN" altLang="en-US" sz="2400" b="1">
                <a:solidFill>
                  <a:srgbClr val="110100"/>
                </a:solidFill>
                <a:latin typeface="微软雅黑" panose="020b0503020204020204" charset="-122"/>
                <a:ea typeface="微软雅黑" panose="020b0503020204020204" charset="-122"/>
              </a:rPr>
              <a:t>：</a:t>
            </a:r>
            <a:endParaRPr lang="zh-CN" altLang="en-US" sz="2400" b="1">
              <a:solidFill>
                <a:srgbClr val="110100"/>
              </a:solidFill>
              <a:latin typeface="微软雅黑" panose="020b0503020204020204" charset="-122"/>
              <a:ea typeface="微软雅黑" panose="020b0503020204020204" charset="-122"/>
            </a:endParaRPr>
          </a:p>
        </p:txBody>
      </p:sp>
      <p:sp>
        <p:nvSpPr>
          <p:cNvPr id="52228" name="Rectangle 7" title=""/>
          <p:cNvSpPr/>
          <p:nvPr>
            <p:custDataLst>
              <p:tags r:id="rId5"/>
            </p:custDataLst>
          </p:nvPr>
        </p:nvSpPr>
        <p:spPr>
          <a:xfrm>
            <a:off x="3364707" y="2514600"/>
            <a:ext cx="2274094" cy="1060450"/>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spcBef>
                <a:spcPct val="50000"/>
              </a:spcBef>
            </a:pPr>
            <a:r>
              <a:rPr lang="zh-CN" altLang="en-US" sz="2700" b="1">
                <a:solidFill>
                  <a:srgbClr val="110100"/>
                </a:solidFill>
                <a:latin typeface="微软雅黑" panose="020b0503020204020204" charset="-122"/>
                <a:ea typeface="微软雅黑" panose="020b0503020204020204" charset="-122"/>
              </a:rPr>
              <a:t>从政追求</a:t>
            </a:r>
            <a:endParaRPr lang="zh-CN" altLang="en-US" sz="2700" b="1">
              <a:solidFill>
                <a:srgbClr val="110100"/>
              </a:solidFill>
              <a:latin typeface="微软雅黑" panose="020b0503020204020204" charset="-122"/>
              <a:ea typeface="微软雅黑" panose="020b0503020204020204" charset="-122"/>
            </a:endParaRPr>
          </a:p>
          <a:p>
            <a:pPr eaLnBrk="1" hangingPunct="1">
              <a:spcBef>
                <a:spcPct val="50000"/>
              </a:spcBef>
            </a:pPr>
            <a:r>
              <a:rPr lang="zh-CN" altLang="en-US" sz="2400" b="1">
                <a:solidFill>
                  <a:schemeClr val="accent2">
                    <a:lumMod val="75000"/>
                  </a:schemeClr>
                </a:solidFill>
                <a:latin typeface="微软雅黑" panose="020b0503020204020204" charset="-122"/>
                <a:ea typeface="微软雅黑" panose="020b0503020204020204" charset="-122"/>
              </a:rPr>
              <a:t>（个人）</a:t>
            </a:r>
            <a:r>
              <a:rPr lang="zh-CN" altLang="en-US" sz="2400" b="1">
                <a:solidFill>
                  <a:srgbClr val="110100"/>
                </a:solidFill>
                <a:latin typeface="微软雅黑" panose="020b0503020204020204" charset="-122"/>
                <a:ea typeface="微软雅黑" panose="020b0503020204020204" charset="-122"/>
              </a:rPr>
              <a:t>：</a:t>
            </a:r>
            <a:endParaRPr lang="zh-CN" altLang="en-US" sz="2400" b="1">
              <a:solidFill>
                <a:srgbClr val="110100"/>
              </a:solidFill>
              <a:latin typeface="微软雅黑" panose="020b0503020204020204" charset="-122"/>
              <a:ea typeface="微软雅黑" panose="020b0503020204020204" charset="-122"/>
            </a:endParaRPr>
          </a:p>
        </p:txBody>
      </p:sp>
      <p:sp>
        <p:nvSpPr>
          <p:cNvPr id="52229" name="Rectangle 8" title=""/>
          <p:cNvSpPr/>
          <p:nvPr>
            <p:custDataLst>
              <p:tags r:id="rId6"/>
            </p:custDataLst>
          </p:nvPr>
        </p:nvSpPr>
        <p:spPr>
          <a:xfrm>
            <a:off x="3449479" y="3537109"/>
            <a:ext cx="2227421" cy="1060450"/>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spcBef>
                <a:spcPct val="50000"/>
              </a:spcBef>
            </a:pPr>
            <a:r>
              <a:rPr lang="zh-CN" altLang="en-US" sz="2700" b="1">
                <a:solidFill>
                  <a:srgbClr val="110100"/>
                </a:solidFill>
                <a:latin typeface="微软雅黑" panose="020b0503020204020204" charset="-122"/>
                <a:ea typeface="微软雅黑" panose="020b0503020204020204" charset="-122"/>
              </a:rPr>
              <a:t>明述苦衷</a:t>
            </a:r>
            <a:endParaRPr lang="zh-CN" altLang="en-US" sz="2700" b="1">
              <a:solidFill>
                <a:srgbClr val="110100"/>
              </a:solidFill>
              <a:latin typeface="微软雅黑" panose="020b0503020204020204" charset="-122"/>
              <a:ea typeface="微软雅黑" panose="020b0503020204020204" charset="-122"/>
            </a:endParaRPr>
          </a:p>
          <a:p>
            <a:pPr eaLnBrk="1" hangingPunct="1">
              <a:spcBef>
                <a:spcPct val="50000"/>
              </a:spcBef>
            </a:pPr>
            <a:r>
              <a:rPr lang="zh-CN" altLang="en-US" sz="2400" b="1">
                <a:solidFill>
                  <a:schemeClr val="accent2">
                    <a:lumMod val="75000"/>
                  </a:schemeClr>
                </a:solidFill>
                <a:latin typeface="微软雅黑" panose="020b0503020204020204" charset="-122"/>
                <a:ea typeface="微软雅黑" panose="020b0503020204020204" charset="-122"/>
              </a:rPr>
              <a:t>（祖母）：</a:t>
            </a:r>
            <a:endParaRPr lang="zh-CN" altLang="en-US" sz="2400" b="1">
              <a:solidFill>
                <a:schemeClr val="accent2">
                  <a:lumMod val="75000"/>
                </a:schemeClr>
              </a:solidFill>
              <a:latin typeface="微软雅黑" panose="020b0503020204020204" charset="-122"/>
              <a:ea typeface="微软雅黑" panose="020b0503020204020204" charset="-122"/>
            </a:endParaRPr>
          </a:p>
        </p:txBody>
      </p:sp>
      <p:sp>
        <p:nvSpPr>
          <p:cNvPr id="52230" name="Rectangle 9" title=""/>
          <p:cNvSpPr/>
          <p:nvPr>
            <p:custDataLst>
              <p:tags r:id="rId7"/>
            </p:custDataLst>
          </p:nvPr>
        </p:nvSpPr>
        <p:spPr>
          <a:xfrm>
            <a:off x="5393532" y="3675697"/>
            <a:ext cx="1538764" cy="1337945"/>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spcBef>
                <a:spcPct val="50000"/>
              </a:spcBef>
            </a:pPr>
            <a:r>
              <a:rPr lang="zh-CN" altLang="en-US" sz="2700" b="1">
                <a:solidFill>
                  <a:srgbClr val="110100"/>
                </a:solidFill>
                <a:latin typeface="微软雅黑" panose="020b0503020204020204" charset="-122"/>
                <a:ea typeface="微软雅黑" panose="020b0503020204020204" charset="-122"/>
              </a:rPr>
              <a:t>祖母病笃不能远离</a:t>
            </a:r>
            <a:endParaRPr lang="zh-CN" altLang="en-US" sz="2700" b="1">
              <a:solidFill>
                <a:srgbClr val="110100"/>
              </a:solidFill>
              <a:latin typeface="微软雅黑" panose="020b0503020204020204" charset="-122"/>
              <a:ea typeface="微软雅黑" panose="020b0503020204020204" charset="-122"/>
            </a:endParaRPr>
          </a:p>
        </p:txBody>
      </p:sp>
      <p:sp>
        <p:nvSpPr>
          <p:cNvPr id="52231" name="Rectangle 10" title=""/>
          <p:cNvSpPr/>
          <p:nvPr>
            <p:custDataLst>
              <p:tags r:id="rId8"/>
            </p:custDataLst>
          </p:nvPr>
        </p:nvSpPr>
        <p:spPr>
          <a:xfrm>
            <a:off x="5393531" y="2565082"/>
            <a:ext cx="1574483" cy="922020"/>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spcBef>
                <a:spcPct val="50000"/>
              </a:spcBef>
            </a:pPr>
            <a:r>
              <a:rPr lang="en-US" altLang="zh-CN" sz="2700" b="1">
                <a:solidFill>
                  <a:srgbClr val="110100"/>
                </a:solidFill>
                <a:latin typeface="微软雅黑" panose="020b0503020204020204" charset="-122"/>
                <a:ea typeface="微软雅黑" panose="020b0503020204020204" charset="-122"/>
              </a:rPr>
              <a:t> </a:t>
            </a:r>
            <a:r>
              <a:rPr lang="zh-CN" altLang="en-US" sz="2700" b="1">
                <a:solidFill>
                  <a:srgbClr val="110100"/>
                </a:solidFill>
                <a:latin typeface="微软雅黑" panose="020b0503020204020204" charset="-122"/>
                <a:ea typeface="微软雅黑" panose="020b0503020204020204" charset="-122"/>
              </a:rPr>
              <a:t>图宦达，不矜名节</a:t>
            </a:r>
            <a:endParaRPr lang="zh-CN" altLang="en-US" sz="2700" b="1">
              <a:solidFill>
                <a:srgbClr val="110100"/>
              </a:solidFill>
              <a:latin typeface="微软雅黑" panose="020b0503020204020204" charset="-122"/>
              <a:ea typeface="微软雅黑" panose="020b0503020204020204" charset="-122"/>
            </a:endParaRPr>
          </a:p>
        </p:txBody>
      </p:sp>
      <p:sp>
        <p:nvSpPr>
          <p:cNvPr id="52232" name="Rectangle 11" title=""/>
          <p:cNvSpPr/>
          <p:nvPr>
            <p:custDataLst>
              <p:tags r:id="rId9"/>
            </p:custDataLst>
          </p:nvPr>
        </p:nvSpPr>
        <p:spPr>
          <a:xfrm>
            <a:off x="5447824" y="1828801"/>
            <a:ext cx="1773079" cy="506730"/>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spcBef>
                <a:spcPct val="50000"/>
              </a:spcBef>
            </a:pPr>
            <a:r>
              <a:rPr lang="zh-CN" altLang="en-US" sz="2700" b="1">
                <a:solidFill>
                  <a:srgbClr val="110100"/>
                </a:solidFill>
                <a:latin typeface="微软雅黑" panose="020b0503020204020204" charset="-122"/>
                <a:ea typeface="微软雅黑" panose="020b0503020204020204" charset="-122"/>
              </a:rPr>
              <a:t>孝治天下</a:t>
            </a:r>
            <a:endParaRPr lang="zh-CN" altLang="en-US" sz="2700" b="1">
              <a:solidFill>
                <a:srgbClr val="110100"/>
              </a:solidFill>
              <a:latin typeface="微软雅黑" panose="020b0503020204020204" charset="-122"/>
              <a:ea typeface="微软雅黑" panose="020b0503020204020204" charset="-122"/>
            </a:endParaRPr>
          </a:p>
        </p:txBody>
      </p:sp>
      <p:sp>
        <p:nvSpPr>
          <p:cNvPr id="52233" name="AutoShape 12" title=""/>
          <p:cNvSpPr/>
          <p:nvPr>
            <p:custDataLst>
              <p:tags r:id="rId10"/>
            </p:custDataLst>
          </p:nvPr>
        </p:nvSpPr>
        <p:spPr>
          <a:xfrm>
            <a:off x="3124359" y="1828641"/>
            <a:ext cx="171450" cy="2668905"/>
          </a:xfrm>
          <a:prstGeom prst="leftBrace">
            <a:avLst>
              <a:gd name="adj1" fmla="val 111111"/>
              <a:gd name="adj2" fmla="val 50000"/>
            </a:avLst>
          </a:prstGeom>
          <a:ln w="38100">
            <a:prstDash val="solid"/>
          </a:ln>
        </p:spPr>
        <p:style>
          <a:lnRef idx="3">
            <a:schemeClr val="dk1"/>
          </a:lnRef>
          <a:fillRef idx="0">
            <a:schemeClr val="dk1"/>
          </a:fillRef>
          <a:effectRef idx="2">
            <a:schemeClr val="dk1"/>
          </a:effectRef>
          <a:fontRef idx="minor">
            <a:schemeClr val="tx1"/>
          </a:fontRef>
        </p:style>
        <p:txBody>
          <a:bodyPr wrap="none" anchor="ctr" anchorCtr="0"/>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algn="ctr" eaLnBrk="1" hangingPunct="1"/>
            <a:endParaRPr lang="zh-CN" altLang="en-US" sz="2700">
              <a:solidFill>
                <a:srgbClr val="C00000"/>
              </a:solidFill>
              <a:latin typeface="微软雅黑" panose="020b0503020204020204" charset="-122"/>
              <a:ea typeface="微软雅黑" panose="020b0503020204020204" charset="-122"/>
            </a:endParaRPr>
          </a:p>
        </p:txBody>
      </p:sp>
      <p:sp>
        <p:nvSpPr>
          <p:cNvPr id="52234" name="Text Box 13" title=""/>
          <p:cNvSpPr/>
          <p:nvPr>
            <p:custDataLst>
              <p:tags r:id="rId11"/>
            </p:custDataLst>
          </p:nvPr>
        </p:nvSpPr>
        <p:spPr>
          <a:xfrm>
            <a:off x="7353300" y="2400300"/>
            <a:ext cx="2352675" cy="1545590"/>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spcBef>
                <a:spcPct val="50000"/>
              </a:spcBef>
            </a:pPr>
            <a:r>
              <a:rPr lang="zh-CN" altLang="en-US" sz="2700" b="1">
                <a:solidFill>
                  <a:srgbClr val="C00000"/>
                </a:solidFill>
                <a:latin typeface="微软雅黑" panose="020b0503020204020204" charset="-122"/>
                <a:ea typeface="微软雅黑" panose="020b0503020204020204" charset="-122"/>
              </a:rPr>
              <a:t>解释误会</a:t>
            </a:r>
            <a:endParaRPr lang="zh-CN" altLang="en-US" sz="2700" b="1">
              <a:solidFill>
                <a:srgbClr val="C00000"/>
              </a:solidFill>
              <a:latin typeface="微软雅黑" panose="020b0503020204020204" charset="-122"/>
              <a:ea typeface="微软雅黑" panose="020b0503020204020204" charset="-122"/>
            </a:endParaRPr>
          </a:p>
          <a:p>
            <a:pPr eaLnBrk="1" hangingPunct="1">
              <a:spcBef>
                <a:spcPct val="50000"/>
              </a:spcBef>
            </a:pPr>
            <a:r>
              <a:rPr lang="zh-CN" altLang="en-US" sz="2700" b="1">
                <a:solidFill>
                  <a:srgbClr val="C00000"/>
                </a:solidFill>
                <a:latin typeface="微软雅黑" panose="020b0503020204020204" charset="-122"/>
                <a:ea typeface="微软雅黑" panose="020b0503020204020204" charset="-122"/>
              </a:rPr>
              <a:t>打消武帝疑虑求得体恤</a:t>
            </a:r>
            <a:endParaRPr lang="zh-CN" altLang="en-US" sz="2700" b="1">
              <a:solidFill>
                <a:srgbClr val="C00000"/>
              </a:solidFill>
              <a:latin typeface="微软雅黑" panose="020b0503020204020204" charset="-122"/>
              <a:ea typeface="微软雅黑" panose="020b0503020204020204" charset="-122"/>
            </a:endParaRPr>
          </a:p>
        </p:txBody>
      </p:sp>
      <p:sp>
        <p:nvSpPr>
          <p:cNvPr id="52235" name="AutoShape 14" title=""/>
          <p:cNvSpPr/>
          <p:nvPr>
            <p:custDataLst>
              <p:tags r:id="rId12"/>
            </p:custDataLst>
          </p:nvPr>
        </p:nvSpPr>
        <p:spPr>
          <a:xfrm>
            <a:off x="7067550" y="1828800"/>
            <a:ext cx="271939" cy="2667953"/>
          </a:xfrm>
          <a:prstGeom prst="rightBrace">
            <a:avLst>
              <a:gd name="adj1" fmla="val 83333"/>
              <a:gd name="adj2" fmla="val 50000"/>
            </a:avLst>
          </a:prstGeom>
          <a:noFill/>
          <a:ln w="38100">
            <a:solidFill>
              <a:schemeClr val="tx1"/>
            </a:solidFill>
            <a:round/>
          </a:ln>
        </p:spPr>
        <p:txBody>
          <a:bodyPr wrap="none" anchor="ctr" anchorCtr="0"/>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endParaRPr lang="zh-CN" altLang="en-US" sz="2700">
              <a:solidFill>
                <a:srgbClr val="110100"/>
              </a:solidFill>
              <a:latin typeface="微软雅黑" panose="020b0503020204020204" charset="-122"/>
              <a:ea typeface="微软雅黑" panose="020b0503020204020204" charset="-122"/>
            </a:endParaRPr>
          </a:p>
        </p:txBody>
      </p:sp>
      <p:sp>
        <p:nvSpPr>
          <p:cNvPr id="49156" name="Rectangle 5" title=""/>
          <p:cNvSpPr/>
          <p:nvPr>
            <p:custDataLst>
              <p:tags r:id="rId13"/>
            </p:custDataLst>
          </p:nvPr>
        </p:nvSpPr>
        <p:spPr>
          <a:xfrm>
            <a:off x="1719580" y="441325"/>
            <a:ext cx="2014855" cy="857250"/>
          </a:xfrm>
          <a:prstGeom prst="rect">
            <a:avLst/>
          </a:prstGeom>
          <a:noFill/>
          <a:ln>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algn="l" eaLnBrk="1" hangingPunct="1"/>
            <a:r>
              <a:rPr lang="zh-CN" altLang="en-US" sz="3000" b="1">
                <a:solidFill>
                  <a:srgbClr val="C00000"/>
                </a:solidFill>
                <a:latin typeface="微软雅黑" panose="020b0503020204020204" charset="-122"/>
                <a:ea typeface="微软雅黑" panose="020b0503020204020204" charset="-122"/>
                <a:cs typeface="微软雅黑" panose="020b0503020204020204" charset="-122"/>
              </a:rPr>
              <a:t>研读第3段</a:t>
            </a:r>
            <a:endParaRPr lang="zh-CN" altLang="en-US" sz="3000" b="1">
              <a:solidFill>
                <a:srgbClr val="C0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6"/>
          <a:stretch>
            <a:fillRect/>
          </a:stretch>
        </a:blipFill>
        <a:effectLst/>
      </p:bgPr>
    </p:bg>
    <p:spTree>
      <p:nvGrpSpPr>
        <p:cNvPr id="1" name=""/>
        <p:cNvGrpSpPr/>
        <p:nvPr>
          <p:custDataLst>
            <p:tags r:id="rId2"/>
          </p:custDataLst>
        </p:nvPr>
      </p:nvGrpSpPr>
      <p:grpSpPr>
        <a:xfrm>
          <a:off x="0" y="0"/>
          <a:ext cx="0" cy="0"/>
        </a:xfrm>
      </p:grpSpPr>
      <p:sp>
        <p:nvSpPr>
          <p:cNvPr id="49154" name="Text Box 3" title=""/>
          <p:cNvSpPr/>
          <p:nvPr>
            <p:custDataLst>
              <p:tags r:id="rId3"/>
            </p:custDataLst>
          </p:nvPr>
        </p:nvSpPr>
        <p:spPr>
          <a:xfrm>
            <a:off x="793433" y="165894"/>
            <a:ext cx="8770620" cy="589280"/>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a:lnSpc>
                <a:spcPct val="120000"/>
              </a:lnSpc>
            </a:pPr>
            <a:r>
              <a:rPr lang="zh-CN" altLang="en-US" sz="2700" b="1">
                <a:solidFill>
                  <a:srgbClr val="110100"/>
                </a:solidFill>
                <a:latin typeface="微软雅黑" panose="020b0503020204020204" charset="-122"/>
                <a:ea typeface="微软雅黑" panose="020b0503020204020204" charset="-122"/>
                <a:cs typeface="微软雅黑" panose="020b0503020204020204" charset="-122"/>
              </a:rPr>
              <a:t> </a:t>
            </a:r>
            <a:r>
              <a:rPr lang="en-US" altLang="zh-CN" sz="2700" b="1">
                <a:solidFill>
                  <a:srgbClr val="110100"/>
                </a:solidFill>
                <a:latin typeface="微软雅黑" panose="020b0503020204020204" charset="-122"/>
                <a:ea typeface="微软雅黑" panose="020b0503020204020204" charset="-122"/>
                <a:cs typeface="微软雅黑" panose="020b0503020204020204" charset="-122"/>
              </a:rPr>
              <a:t>1</a:t>
            </a:r>
            <a:r>
              <a:rPr sz="2700" b="1">
                <a:solidFill>
                  <a:srgbClr val="110100"/>
                </a:solidFill>
                <a:latin typeface="微软雅黑" panose="020b0503020204020204" charset="-122"/>
                <a:ea typeface="微软雅黑" panose="020b0503020204020204" charset="-122"/>
                <a:cs typeface="微软雅黑" panose="020b0503020204020204" charset="-122"/>
              </a:rPr>
              <a:t>、</a:t>
            </a:r>
            <a:r>
              <a:rPr lang="zh-CN" altLang="en-US" sz="2700" b="1">
                <a:solidFill>
                  <a:srgbClr val="110100"/>
                </a:solidFill>
                <a:latin typeface="微软雅黑" panose="020b0503020204020204" charset="-122"/>
                <a:ea typeface="微软雅黑" panose="020b0503020204020204" charset="-122"/>
                <a:cs typeface="微软雅黑" panose="020b0503020204020204" charset="-122"/>
              </a:rPr>
              <a:t>本段结尾落在辞官养亲上，是从哪几个角度展开的？</a:t>
            </a:r>
            <a:endParaRPr lang="zh-CN" altLang="en-US" sz="2700" b="1">
              <a:solidFill>
                <a:srgbClr val="110100"/>
              </a:solidFill>
              <a:latin typeface="微软雅黑" panose="020b0503020204020204" charset="-122"/>
              <a:ea typeface="微软雅黑" panose="020b0503020204020204" charset="-122"/>
              <a:cs typeface="微软雅黑" panose="020b0503020204020204" charset="-122"/>
            </a:endParaRPr>
          </a:p>
        </p:txBody>
      </p:sp>
      <p:sp>
        <p:nvSpPr>
          <p:cNvPr id="49155" name="Rectangle 4" title=""/>
          <p:cNvSpPr/>
          <p:nvPr>
            <p:custDataLst>
              <p:tags r:id="rId4"/>
            </p:custDataLst>
          </p:nvPr>
        </p:nvSpPr>
        <p:spPr>
          <a:xfrm>
            <a:off x="1096645" y="1029970"/>
            <a:ext cx="8842058" cy="568960"/>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a:lnSpc>
                <a:spcPct val="115000"/>
              </a:lnSpc>
            </a:pPr>
            <a:r>
              <a:rPr lang="zh-CN" altLang="en-US" sz="2700" b="1">
                <a:solidFill>
                  <a:srgbClr val="0070C0"/>
                </a:solidFill>
                <a:latin typeface="微软雅黑" panose="020b0503020204020204" charset="-122"/>
                <a:ea typeface="微软雅黑" panose="020b0503020204020204" charset="-122"/>
                <a:cs typeface="微软雅黑" panose="020b0503020204020204" charset="-122"/>
              </a:rPr>
              <a:t>三层，分别以“伏惟”“且”“但”来转换文意。</a:t>
            </a:r>
            <a:r>
              <a:rPr lang="en-US" altLang="en-US" sz="2700" b="1">
                <a:solidFill>
                  <a:srgbClr val="0070C0"/>
                </a:solidFill>
                <a:latin typeface="微软雅黑" panose="020b0503020204020204" charset="-122"/>
                <a:ea typeface="微软雅黑" panose="020b0503020204020204" charset="-122"/>
                <a:cs typeface="微软雅黑" panose="020b0503020204020204" charset="-122"/>
              </a:rPr>
              <a:t>  </a:t>
            </a:r>
            <a:r>
              <a:rPr lang="en-US" altLang="en-US" sz="2700" b="1">
                <a:solidFill>
                  <a:srgbClr val="110100"/>
                </a:solidFill>
                <a:latin typeface="微软雅黑" panose="020b0503020204020204" charset="-122"/>
                <a:ea typeface="微软雅黑" panose="020b0503020204020204" charset="-122"/>
                <a:cs typeface="微软雅黑" panose="020b0503020204020204" charset="-122"/>
              </a:rPr>
              <a:t>  </a:t>
            </a:r>
            <a:endParaRPr lang="en-US" altLang="en-US" sz="2700" b="1">
              <a:solidFill>
                <a:srgbClr val="110100"/>
              </a:solidFill>
              <a:latin typeface="微软雅黑" panose="020b0503020204020204" charset="-122"/>
              <a:ea typeface="微软雅黑" panose="020b0503020204020204" charset="-122"/>
              <a:cs typeface="微软雅黑" panose="020b0503020204020204" charset="-122"/>
            </a:endParaRPr>
          </a:p>
        </p:txBody>
      </p:sp>
      <p:sp>
        <p:nvSpPr>
          <p:cNvPr id="49157" name="Rectangle 6" title=""/>
          <p:cNvSpPr/>
          <p:nvPr>
            <p:custDataLst>
              <p:tags r:id="rId5"/>
            </p:custDataLst>
          </p:nvPr>
        </p:nvSpPr>
        <p:spPr>
          <a:xfrm>
            <a:off x="424180" y="1873885"/>
            <a:ext cx="9688830" cy="3133090"/>
          </a:xfrm>
          <a:prstGeom prst="rect">
            <a:avLst/>
          </a:prstGeom>
          <a:noFill/>
          <a:ln>
            <a:noFill/>
            <a:miter lim="800000"/>
          </a:ln>
        </p:spPr>
        <p:txBody>
          <a:bodyPr wrap="square">
            <a:no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a:lnSpc>
                <a:spcPct val="120000"/>
              </a:lnSpc>
            </a:pPr>
            <a:r>
              <a:rPr lang="en-US" altLang="zh-CN" sz="2700" b="1">
                <a:solidFill>
                  <a:srgbClr val="110100"/>
                </a:solidFill>
                <a:latin typeface="微软雅黑" panose="020b0503020204020204" charset="-122"/>
                <a:ea typeface="微软雅黑" panose="020b0503020204020204" charset="-122"/>
                <a:cs typeface="微软雅黑" panose="020b0503020204020204" charset="-122"/>
              </a:rPr>
              <a:t> </a:t>
            </a:r>
            <a:r>
              <a:rPr sz="2700" b="1">
                <a:solidFill>
                  <a:srgbClr val="110100"/>
                </a:solidFill>
                <a:latin typeface="微软雅黑" panose="020b0503020204020204" charset="-122"/>
                <a:ea typeface="微软雅黑" panose="020b0503020204020204" charset="-122"/>
                <a:cs typeface="微软雅黑" panose="020b0503020204020204" charset="-122"/>
              </a:rPr>
              <a:t>①</a:t>
            </a:r>
            <a:r>
              <a:rPr lang="zh-CN" altLang="en-US" sz="2700" b="1">
                <a:solidFill>
                  <a:srgbClr val="110100"/>
                </a:solidFill>
                <a:latin typeface="微软雅黑" panose="020b0503020204020204" charset="-122"/>
                <a:ea typeface="微软雅黑" panose="020b0503020204020204" charset="-122"/>
                <a:cs typeface="微软雅黑" panose="020b0503020204020204" charset="-122"/>
              </a:rPr>
              <a:t> </a:t>
            </a:r>
            <a:r>
              <a:rPr lang="zh-CN" altLang="en-US" sz="2700" b="1">
                <a:solidFill>
                  <a:srgbClr val="FF0000"/>
                </a:solidFill>
                <a:latin typeface="微软雅黑" panose="020b0503020204020204" charset="-122"/>
                <a:ea typeface="微软雅黑" panose="020b0503020204020204" charset="-122"/>
                <a:cs typeface="微软雅黑" panose="020b0503020204020204" charset="-122"/>
              </a:rPr>
              <a:t>找依据</a:t>
            </a:r>
            <a:r>
              <a:rPr lang="en-US" altLang="en-US" sz="2700" b="1">
                <a:solidFill>
                  <a:srgbClr val="110100"/>
                </a:solidFill>
                <a:latin typeface="微软雅黑" panose="020b0503020204020204" charset="-122"/>
                <a:ea typeface="微软雅黑" panose="020b0503020204020204" charset="-122"/>
                <a:cs typeface="微软雅黑" panose="020b0503020204020204" charset="-122"/>
              </a:rPr>
              <a:t>：</a:t>
            </a:r>
            <a:r>
              <a:rPr lang="zh-CN" altLang="en-US" sz="2700" b="1">
                <a:solidFill>
                  <a:srgbClr val="110100"/>
                </a:solidFill>
                <a:latin typeface="微软雅黑" panose="020b0503020204020204" charset="-122"/>
                <a:ea typeface="微软雅黑" panose="020b0503020204020204" charset="-122"/>
                <a:cs typeface="微软雅黑" panose="020b0503020204020204" charset="-122"/>
              </a:rPr>
              <a:t>抓住晋“以孝治天下”的大理，解释自己应得到同情。（朝廷）</a:t>
            </a:r>
            <a:endParaRPr lang="zh-CN" altLang="en-US" sz="2700" b="1">
              <a:solidFill>
                <a:srgbClr val="110100"/>
              </a:solidFill>
              <a:latin typeface="微软雅黑" panose="020b0503020204020204" charset="-122"/>
              <a:ea typeface="微软雅黑" panose="020b0503020204020204" charset="-122"/>
              <a:cs typeface="微软雅黑" panose="020b0503020204020204" charset="-122"/>
            </a:endParaRPr>
          </a:p>
          <a:p>
            <a:pPr>
              <a:lnSpc>
                <a:spcPct val="120000"/>
              </a:lnSpc>
            </a:pPr>
            <a:r>
              <a:rPr lang="en-US" altLang="en-US" sz="2700" b="1">
                <a:solidFill>
                  <a:srgbClr val="110100"/>
                </a:solidFill>
                <a:latin typeface="微软雅黑" panose="020b0503020204020204" charset="-122"/>
                <a:ea typeface="微软雅黑" panose="020b0503020204020204" charset="-122"/>
                <a:cs typeface="微软雅黑" panose="020b0503020204020204" charset="-122"/>
              </a:rPr>
              <a:t> </a:t>
            </a:r>
            <a:r>
              <a:rPr sz="2700" b="1">
                <a:solidFill>
                  <a:srgbClr val="110100"/>
                </a:solidFill>
                <a:latin typeface="微软雅黑" panose="020b0503020204020204" charset="-122"/>
                <a:ea typeface="微软雅黑" panose="020b0503020204020204" charset="-122"/>
                <a:cs typeface="微软雅黑" panose="020b0503020204020204" charset="-122"/>
              </a:rPr>
              <a:t>② </a:t>
            </a:r>
            <a:r>
              <a:rPr lang="zh-CN" altLang="en-US" sz="2700" b="1">
                <a:solidFill>
                  <a:srgbClr val="FF0000"/>
                </a:solidFill>
                <a:latin typeface="微软雅黑" panose="020b0503020204020204" charset="-122"/>
                <a:ea typeface="微软雅黑" panose="020b0503020204020204" charset="-122"/>
                <a:cs typeface="微软雅黑" panose="020b0503020204020204" charset="-122"/>
              </a:rPr>
              <a:t>释误会</a:t>
            </a:r>
            <a:r>
              <a:rPr lang="en-US" altLang="en-US" sz="2700" b="1">
                <a:solidFill>
                  <a:srgbClr val="110100"/>
                </a:solidFill>
                <a:latin typeface="微软雅黑" panose="020b0503020204020204" charset="-122"/>
                <a:ea typeface="微软雅黑" panose="020b0503020204020204" charset="-122"/>
                <a:cs typeface="微软雅黑" panose="020b0503020204020204" charset="-122"/>
              </a:rPr>
              <a:t>：</a:t>
            </a:r>
            <a:r>
              <a:rPr lang="zh-CN" altLang="en-US" sz="2700" b="1">
                <a:solidFill>
                  <a:srgbClr val="110100"/>
                </a:solidFill>
                <a:latin typeface="微软雅黑" panose="020b0503020204020204" charset="-122"/>
                <a:ea typeface="微软雅黑" panose="020b0503020204020204" charset="-122"/>
                <a:cs typeface="微软雅黑" panose="020b0503020204020204" charset="-122"/>
              </a:rPr>
              <a:t>自陈宦历，称颂君恩，表明辞职与“名节”无关，以求皇帝谅解。（个人）</a:t>
            </a:r>
            <a:endParaRPr lang="zh-CN" altLang="en-US" sz="2700" b="1">
              <a:solidFill>
                <a:srgbClr val="110100"/>
              </a:solidFill>
              <a:latin typeface="微软雅黑" panose="020b0503020204020204" charset="-122"/>
              <a:ea typeface="微软雅黑" panose="020b0503020204020204" charset="-122"/>
              <a:cs typeface="微软雅黑" panose="020b0503020204020204" charset="-122"/>
            </a:endParaRPr>
          </a:p>
          <a:p>
            <a:pPr>
              <a:lnSpc>
                <a:spcPct val="120000"/>
              </a:lnSpc>
            </a:pPr>
            <a:r>
              <a:rPr lang="en-US" altLang="en-US" sz="2700" b="1">
                <a:solidFill>
                  <a:srgbClr val="110100"/>
                </a:solidFill>
                <a:latin typeface="微软雅黑" panose="020b0503020204020204" charset="-122"/>
                <a:ea typeface="微软雅黑" panose="020b0503020204020204" charset="-122"/>
                <a:cs typeface="微软雅黑" panose="020b0503020204020204" charset="-122"/>
              </a:rPr>
              <a:t> </a:t>
            </a:r>
            <a:r>
              <a:rPr sz="2700" b="1">
                <a:solidFill>
                  <a:srgbClr val="110100"/>
                </a:solidFill>
                <a:latin typeface="微软雅黑" panose="020b0503020204020204" charset="-122"/>
                <a:ea typeface="微软雅黑" panose="020b0503020204020204" charset="-122"/>
                <a:cs typeface="微软雅黑" panose="020b0503020204020204" charset="-122"/>
              </a:rPr>
              <a:t>③</a:t>
            </a:r>
            <a:r>
              <a:rPr lang="zh-CN" altLang="en-US" sz="2700" b="1">
                <a:solidFill>
                  <a:srgbClr val="110100"/>
                </a:solidFill>
                <a:latin typeface="微软雅黑" panose="020b0503020204020204" charset="-122"/>
                <a:ea typeface="微软雅黑" panose="020b0503020204020204" charset="-122"/>
                <a:cs typeface="微软雅黑" panose="020b0503020204020204" charset="-122"/>
              </a:rPr>
              <a:t> </a:t>
            </a:r>
            <a:r>
              <a:rPr lang="zh-CN" altLang="en-US" sz="2700" b="1">
                <a:solidFill>
                  <a:srgbClr val="FF0000"/>
                </a:solidFill>
                <a:latin typeface="微软雅黑" panose="020b0503020204020204" charset="-122"/>
                <a:ea typeface="微软雅黑" panose="020b0503020204020204" charset="-122"/>
                <a:cs typeface="微软雅黑" panose="020b0503020204020204" charset="-122"/>
              </a:rPr>
              <a:t>述苦衷</a:t>
            </a:r>
            <a:r>
              <a:rPr lang="en-US" altLang="en-US" sz="2700" b="1">
                <a:solidFill>
                  <a:srgbClr val="110100"/>
                </a:solidFill>
                <a:latin typeface="微软雅黑" panose="020b0503020204020204" charset="-122"/>
                <a:ea typeface="微软雅黑" panose="020b0503020204020204" charset="-122"/>
                <a:cs typeface="微软雅黑" panose="020b0503020204020204" charset="-122"/>
              </a:rPr>
              <a:t>：</a:t>
            </a:r>
            <a:r>
              <a:rPr lang="zh-CN" altLang="en-US" sz="2700" b="1">
                <a:solidFill>
                  <a:srgbClr val="110100"/>
                </a:solidFill>
                <a:latin typeface="微软雅黑" panose="020b0503020204020204" charset="-122"/>
                <a:ea typeface="微软雅黑" panose="020b0503020204020204" charset="-122"/>
                <a:cs typeface="微软雅黑" panose="020b0503020204020204" charset="-122"/>
              </a:rPr>
              <a:t>陈述刘之现状，是“不能废远”的唯一原因。（祖母）</a:t>
            </a:r>
            <a:endParaRPr lang="zh-CN" altLang="en-US" sz="2700" b="1">
              <a:solidFill>
                <a:srgbClr val="1101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box(in)">
                                      <p:cBhvr>
                                        <p:cTn id="7" dur="2000"/>
                                        <p:tgtEl>
                                          <p:spTgt spid="4915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9157"/>
                                        </p:tgtEl>
                                        <p:attrNameLst>
                                          <p:attrName>style.visibility</p:attrName>
                                        </p:attrNameLst>
                                      </p:cBhvr>
                                      <p:to>
                                        <p:strVal val="visible"/>
                                      </p:to>
                                    </p:set>
                                    <p:animEffect transition="in" filter="box(in)">
                                      <p:cBhvr>
                                        <p:cTn id="10" dur="2000"/>
                                        <p:tgtEl>
                                          <p:spTgt spid="4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p:bldP spid="49157" grpId="0"/>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16"/>
          <a:stretch>
            <a:fillRect/>
          </a:stretch>
        </a:blipFill>
        <a:effectLst/>
      </p:bgPr>
    </p:bg>
    <p:spTree>
      <p:nvGrpSpPr>
        <p:cNvPr id="1" name=""/>
        <p:cNvGrpSpPr/>
        <p:nvPr>
          <p:custDataLst>
            <p:tags r:id="rId2"/>
          </p:custDataLst>
        </p:nvPr>
      </p:nvGrpSpPr>
      <p:grpSpPr>
        <a:xfrm>
          <a:off x="0" y="0"/>
          <a:ext cx="0" cy="0"/>
        </a:xfrm>
      </p:grpSpPr>
      <p:sp>
        <p:nvSpPr>
          <p:cNvPr id="4" name="横卷形 3" title=""/>
          <p:cNvSpPr/>
          <p:nvPr>
            <p:custDataLst>
              <p:tags r:id="rId3"/>
            </p:custDataLst>
          </p:nvPr>
        </p:nvSpPr>
        <p:spPr>
          <a:xfrm>
            <a:off x="71755" y="-149225"/>
            <a:ext cx="2947670" cy="1109345"/>
          </a:xfrm>
          <a:prstGeom prst="horizontalScroll">
            <a:avLst/>
          </a:prstGeom>
          <a:solidFill>
            <a:schemeClr val="accent1">
              <a:lumMod val="40000"/>
              <a:lumOff val="60000"/>
            </a:schemeClr>
          </a:solidFill>
          <a:ln>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4000">
                <a:solidFill>
                  <a:schemeClr val="tx1"/>
                </a:solidFill>
                <a:latin typeface="微软雅黑" panose="020b0503020204020204" charset="-122"/>
                <a:ea typeface="微软雅黑" panose="020b0503020204020204" charset="-122"/>
                <a:sym typeface="+mn-ea"/>
              </a:rPr>
              <a:t>赏析第四段</a:t>
            </a:r>
            <a:endParaRPr lang="zh-CN" altLang="en-US" sz="4000">
              <a:solidFill>
                <a:schemeClr val="tx1"/>
              </a:solidFill>
              <a:latin typeface="微软雅黑" panose="020b0503020204020204" charset="-122"/>
              <a:ea typeface="微软雅黑" panose="020b0503020204020204" charset="-122"/>
              <a:sym typeface="+mn-ea"/>
            </a:endParaRPr>
          </a:p>
        </p:txBody>
      </p:sp>
      <p:sp>
        <p:nvSpPr>
          <p:cNvPr id="3" name="文本框 2" title=""/>
          <p:cNvSpPr txBox="1"/>
          <p:nvPr>
            <p:custDataLst>
              <p:tags r:id="rId4"/>
            </p:custDataLst>
          </p:nvPr>
        </p:nvSpPr>
        <p:spPr>
          <a:xfrm>
            <a:off x="522605" y="960120"/>
            <a:ext cx="11129010" cy="2676525"/>
          </a:xfrm>
          <a:prstGeom prst="rect">
            <a:avLst/>
          </a:prstGeom>
          <a:noFill/>
        </p:spPr>
        <p:txBody>
          <a:bodyPr wrap="square" rtlCol="0">
            <a:spAutoFit/>
          </a:bodyPr>
          <a:lstStyle/>
          <a:p>
            <a:pPr indent="850265" defTabSz="866775" fontAlgn="auto">
              <a:lnSpc>
                <a:spcPct val="200000"/>
              </a:lnSpc>
              <a:spcBef>
                <a:spcPts val="900"/>
              </a:spcBef>
              <a:spcAft>
                <a:spcPct val="0"/>
              </a:spcAft>
              <a:defRPr/>
            </a:pP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臣密今年四十</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有</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四，祖母刘今年九十有六，</a:t>
            </a:r>
            <a:r>
              <a:rPr lang="zh-CN" altLang="en-US" sz="2800" b="1" u="sng">
                <a:solidFill>
                  <a:prstClr val="black"/>
                </a:solidFill>
                <a:latin typeface="楷体" panose="02010609060101010101" charset="-122"/>
                <a:ea typeface="楷体" panose="02010609060101010101" charset="-122"/>
                <a:cs typeface="楷体" panose="02010609060101010101" charset="-122"/>
                <a:sym typeface="+mn-ea"/>
              </a:rPr>
              <a:t>是臣尽节于陛下之日长</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，报养刘之日短也。</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乌鸟</a:t>
            </a:r>
            <a:r>
              <a:rPr lang="zh-CN" altLang="en-US" sz="2800" b="1">
                <a:solidFill>
                  <a:schemeClr val="tx1"/>
                </a:solidFill>
                <a:latin typeface="楷体" panose="02010609060101010101" charset="-122"/>
                <a:ea typeface="楷体" panose="02010609060101010101" charset="-122"/>
                <a:cs typeface="楷体" panose="02010609060101010101" charset="-122"/>
                <a:sym typeface="+mn-ea"/>
              </a:rPr>
              <a:t>私情，愿</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乞</a:t>
            </a:r>
            <a:r>
              <a:rPr lang="zh-CN" altLang="en-US" sz="2800" b="1">
                <a:solidFill>
                  <a:schemeClr val="tx1"/>
                </a:solidFill>
                <a:latin typeface="楷体" panose="02010609060101010101" charset="-122"/>
                <a:ea typeface="楷体" panose="02010609060101010101" charset="-122"/>
                <a:cs typeface="楷体" panose="02010609060101010101" charset="-122"/>
                <a:sym typeface="+mn-ea"/>
              </a:rPr>
              <a:t>终养</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。臣之</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辛苦</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a:t>
            </a:r>
            <a:r>
              <a:rPr lang="zh-CN" altLang="en-US" sz="2800" b="1" u="sng">
                <a:solidFill>
                  <a:srgbClr val="FF0000"/>
                </a:solidFill>
                <a:latin typeface="楷体" panose="02010609060101010101" charset="-122"/>
                <a:ea typeface="楷体" panose="02010609060101010101" charset="-122"/>
                <a:cs typeface="楷体" panose="02010609060101010101" charset="-122"/>
                <a:sym typeface="+mn-ea"/>
              </a:rPr>
              <a:t>非独</a:t>
            </a:r>
            <a:r>
              <a:rPr lang="zh-CN" altLang="en-US" sz="2800" b="1" u="sng">
                <a:solidFill>
                  <a:prstClr val="black"/>
                </a:solidFill>
                <a:latin typeface="楷体" panose="02010609060101010101" charset="-122"/>
                <a:ea typeface="楷体" panose="02010609060101010101" charset="-122"/>
                <a:cs typeface="楷体" panose="02010609060101010101" charset="-122"/>
                <a:sym typeface="+mn-ea"/>
              </a:rPr>
              <a:t>蜀之人士及二州牧伯所</a:t>
            </a:r>
            <a:r>
              <a:rPr lang="zh-CN" altLang="en-US" sz="2800" b="1" u="sng">
                <a:solidFill>
                  <a:srgbClr val="FF0000"/>
                </a:solidFill>
                <a:latin typeface="楷体" panose="02010609060101010101" charset="-122"/>
                <a:ea typeface="楷体" panose="02010609060101010101" charset="-122"/>
                <a:cs typeface="楷体" panose="02010609060101010101" charset="-122"/>
                <a:sym typeface="+mn-ea"/>
              </a:rPr>
              <a:t>见</a:t>
            </a:r>
            <a:r>
              <a:rPr lang="zh-CN" altLang="en-US" sz="2800" b="1" u="sng">
                <a:solidFill>
                  <a:prstClr val="black"/>
                </a:solidFill>
                <a:latin typeface="楷体" panose="02010609060101010101" charset="-122"/>
                <a:ea typeface="楷体" panose="02010609060101010101" charset="-122"/>
                <a:cs typeface="楷体" panose="02010609060101010101" charset="-122"/>
                <a:sym typeface="+mn-ea"/>
              </a:rPr>
              <a:t>明知</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皇天后土</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实所共</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鉴</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a:t>
            </a:r>
            <a:endParaRPr lang="zh-CN" altLang="en-US" sz="2800" spc="190">
              <a:solidFill>
                <a:srgbClr val="262626"/>
              </a:solidFill>
              <a:latin typeface="楷体" panose="02010609060101010101" charset="-122"/>
              <a:ea typeface="楷体" panose="02010609060101010101" charset="-122"/>
              <a:cs typeface="楷体" panose="02010609060101010101" charset="-122"/>
            </a:endParaRPr>
          </a:p>
        </p:txBody>
      </p:sp>
      <p:sp>
        <p:nvSpPr>
          <p:cNvPr id="8" name="圆角矩形 7" title=""/>
          <p:cNvSpPr/>
          <p:nvPr>
            <p:custDataLst>
              <p:tags r:id="rId5"/>
            </p:custDataLst>
          </p:nvPr>
        </p:nvSpPr>
        <p:spPr>
          <a:xfrm>
            <a:off x="2581275" y="576580"/>
            <a:ext cx="2697480" cy="798830"/>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同</a:t>
            </a:r>
            <a:r>
              <a:rPr lang="en-US" altLang="zh-CN" sz="2400">
                <a:solidFill>
                  <a:srgbClr val="FF0000"/>
                </a:solidFill>
                <a:latin typeface="楷体" panose="02010609060101010101" charset="-122"/>
                <a:ea typeface="楷体" panose="02010609060101010101" charset="-122"/>
              </a:rPr>
              <a:t>“</a:t>
            </a:r>
            <a:r>
              <a:rPr lang="zh-CN" altLang="en-US" sz="2400">
                <a:solidFill>
                  <a:srgbClr val="FF0000"/>
                </a:solidFill>
                <a:latin typeface="楷体" panose="02010609060101010101" charset="-122"/>
                <a:ea typeface="楷体" panose="02010609060101010101" charset="-122"/>
              </a:rPr>
              <a:t>又</a:t>
            </a:r>
            <a:r>
              <a:rPr lang="en-US" altLang="zh-CN" sz="2400">
                <a:solidFill>
                  <a:srgbClr val="FF0000"/>
                </a:solidFill>
                <a:latin typeface="楷体" panose="02010609060101010101" charset="-122"/>
                <a:ea typeface="楷体" panose="02010609060101010101" charset="-122"/>
              </a:rPr>
              <a:t>”</a:t>
            </a:r>
            <a:r>
              <a:rPr lang="zh-CN" altLang="en-US" sz="2400">
                <a:solidFill>
                  <a:srgbClr val="FF0000"/>
                </a:solidFill>
                <a:latin typeface="楷体" panose="02010609060101010101" charset="-122"/>
                <a:ea typeface="楷体" panose="02010609060101010101" charset="-122"/>
              </a:rPr>
              <a:t>，用于整数和零数之间</a:t>
            </a:r>
            <a:endParaRPr lang="zh-CN" altLang="en-US" sz="2400">
              <a:solidFill>
                <a:srgbClr val="FF0000"/>
              </a:solidFill>
              <a:latin typeface="楷体" panose="02010609060101010101" charset="-122"/>
              <a:ea typeface="楷体" panose="02010609060101010101" charset="-122"/>
            </a:endParaRPr>
          </a:p>
        </p:txBody>
      </p:sp>
      <p:sp>
        <p:nvSpPr>
          <p:cNvPr id="12" name="圆角矩形 11" title=""/>
          <p:cNvSpPr/>
          <p:nvPr>
            <p:custDataLst>
              <p:tags r:id="rId6"/>
            </p:custDataLst>
          </p:nvPr>
        </p:nvSpPr>
        <p:spPr>
          <a:xfrm>
            <a:off x="3459480" y="1655445"/>
            <a:ext cx="3620770" cy="688340"/>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000">
                <a:solidFill>
                  <a:srgbClr val="FF0000"/>
                </a:solidFill>
                <a:latin typeface="楷体" panose="02010609060101010101" charset="-122"/>
                <a:ea typeface="楷体" panose="02010609060101010101" charset="-122"/>
              </a:rPr>
              <a:t>乌鸦。传说乌鸦能反哺其母，常比喻孝亲之人。</a:t>
            </a:r>
            <a:endParaRPr lang="zh-CN" altLang="en-US" sz="2000">
              <a:solidFill>
                <a:srgbClr val="FF0000"/>
              </a:solidFill>
              <a:latin typeface="楷体" panose="02010609060101010101" charset="-122"/>
              <a:ea typeface="楷体" panose="02010609060101010101" charset="-122"/>
            </a:endParaRPr>
          </a:p>
        </p:txBody>
      </p:sp>
      <p:sp>
        <p:nvSpPr>
          <p:cNvPr id="16" name="圆角矩形 15" title=""/>
          <p:cNvSpPr/>
          <p:nvPr>
            <p:custDataLst>
              <p:tags r:id="rId7"/>
            </p:custDataLst>
          </p:nvPr>
        </p:nvSpPr>
        <p:spPr>
          <a:xfrm>
            <a:off x="6174105" y="2600325"/>
            <a:ext cx="831215" cy="476885"/>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乞求</a:t>
            </a:r>
            <a:endParaRPr lang="zh-CN" altLang="en-US" sz="2400">
              <a:solidFill>
                <a:srgbClr val="FF0000"/>
              </a:solidFill>
              <a:latin typeface="楷体" panose="02010609060101010101" charset="-122"/>
              <a:ea typeface="楷体" panose="02010609060101010101" charset="-122"/>
            </a:endParaRPr>
          </a:p>
        </p:txBody>
      </p:sp>
      <p:sp>
        <p:nvSpPr>
          <p:cNvPr id="18" name="文本框 17" title=""/>
          <p:cNvSpPr txBox="1"/>
          <p:nvPr>
            <p:custDataLst>
              <p:tags r:id="rId8"/>
            </p:custDataLst>
          </p:nvPr>
        </p:nvSpPr>
        <p:spPr>
          <a:xfrm>
            <a:off x="90805" y="4891405"/>
            <a:ext cx="11669395" cy="1814830"/>
          </a:xfrm>
          <a:prstGeom prst="rect">
            <a:avLst/>
          </a:prstGeom>
          <a:noFill/>
        </p:spPr>
        <p:txBody>
          <a:bodyPr wrap="square" rtlCol="0">
            <a:spAutoFit/>
          </a:bodyPr>
          <a:lstStyle/>
          <a:p>
            <a:pPr indent="711200" fontAlgn="auto"/>
            <a:r>
              <a:rPr lang="zh-CN" altLang="en-US" sz="2800">
                <a:latin typeface="宋体" panose="02010600030101010101" pitchFamily="2" charset="-122"/>
                <a:ea typeface="宋体" panose="02010600030101010101" pitchFamily="2" charset="-122"/>
                <a:sym typeface="+mn-ea"/>
              </a:rPr>
              <a:t>臣李密今年四十四岁，祖母今年九十六岁，这样</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看来</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在陛下面前尽忠的时日</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还</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很长</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而</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报答奉养刘氏的时日</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却</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很短了。</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臣怀着</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像乌鸦反哺一样的私情，希望求得奉养祖母到最后。臣的辛酸苦楚，不仅蜀地人士和梁州、益州的长官明白知晓，天地神明实在也都看得清清楚楚。</a:t>
            </a:r>
            <a:endParaRPr lang="zh-CN" altLang="en-US" sz="2800">
              <a:latin typeface="宋体" panose="02010600030101010101" pitchFamily="2" charset="-122"/>
              <a:ea typeface="宋体" panose="02010600030101010101" pitchFamily="2" charset="-122"/>
              <a:sym typeface="+mn-ea"/>
            </a:endParaRPr>
          </a:p>
        </p:txBody>
      </p:sp>
      <p:sp>
        <p:nvSpPr>
          <p:cNvPr id="10" name="圆角矩形 9" title=""/>
          <p:cNvSpPr/>
          <p:nvPr>
            <p:custDataLst>
              <p:tags r:id="rId9"/>
            </p:custDataLst>
          </p:nvPr>
        </p:nvSpPr>
        <p:spPr>
          <a:xfrm>
            <a:off x="8016875" y="1794510"/>
            <a:ext cx="1602105" cy="478155"/>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辛酸悲苦</a:t>
            </a:r>
            <a:endParaRPr lang="zh-CN" altLang="en-US" sz="2400">
              <a:solidFill>
                <a:srgbClr val="FF0000"/>
              </a:solidFill>
              <a:latin typeface="楷体" panose="02010609060101010101" charset="-122"/>
              <a:ea typeface="楷体" panose="02010609060101010101" charset="-122"/>
            </a:endParaRPr>
          </a:p>
        </p:txBody>
      </p:sp>
      <p:sp>
        <p:nvSpPr>
          <p:cNvPr id="11" name="圆角矩形 10" title=""/>
          <p:cNvSpPr/>
          <p:nvPr>
            <p:custDataLst>
              <p:tags r:id="rId10"/>
            </p:custDataLst>
          </p:nvPr>
        </p:nvSpPr>
        <p:spPr>
          <a:xfrm>
            <a:off x="4216400" y="3493135"/>
            <a:ext cx="1509395" cy="497840"/>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sym typeface="+mn-ea"/>
              </a:rPr>
              <a:t>天地神明</a:t>
            </a:r>
            <a:endParaRPr lang="zh-CN" altLang="en-US" sz="2400">
              <a:solidFill>
                <a:srgbClr val="FF0000"/>
              </a:solidFill>
              <a:latin typeface="楷体" panose="02010609060101010101" charset="-122"/>
              <a:ea typeface="楷体" panose="02010609060101010101" charset="-122"/>
            </a:endParaRPr>
          </a:p>
        </p:txBody>
      </p:sp>
      <p:sp>
        <p:nvSpPr>
          <p:cNvPr id="2" name="圆角矩形 1" title=""/>
          <p:cNvSpPr/>
          <p:nvPr>
            <p:custDataLst>
              <p:tags r:id="rId11"/>
            </p:custDataLst>
          </p:nvPr>
        </p:nvSpPr>
        <p:spPr>
          <a:xfrm>
            <a:off x="2666365" y="3493135"/>
            <a:ext cx="1156970" cy="478155"/>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表被动</a:t>
            </a:r>
            <a:endParaRPr lang="zh-CN" altLang="en-US" sz="2400">
              <a:solidFill>
                <a:srgbClr val="FF0000"/>
              </a:solidFill>
              <a:latin typeface="楷体" panose="02010609060101010101" charset="-122"/>
              <a:ea typeface="楷体" panose="02010609060101010101" charset="-122"/>
            </a:endParaRPr>
          </a:p>
        </p:txBody>
      </p:sp>
      <p:sp>
        <p:nvSpPr>
          <p:cNvPr id="7" name="圆角矩形 6" title=""/>
          <p:cNvSpPr/>
          <p:nvPr>
            <p:custDataLst>
              <p:tags r:id="rId12"/>
            </p:custDataLst>
          </p:nvPr>
        </p:nvSpPr>
        <p:spPr>
          <a:xfrm>
            <a:off x="6507480" y="3493135"/>
            <a:ext cx="1858645" cy="497840"/>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照察、审辨。</a:t>
            </a:r>
            <a:endParaRPr lang="zh-CN" altLang="en-US" sz="2400">
              <a:solidFill>
                <a:srgbClr val="FF0000"/>
              </a:solidFill>
              <a:latin typeface="楷体" panose="02010609060101010101" charset="-122"/>
              <a:ea typeface="楷体" panose="02010609060101010101" charset="-122"/>
            </a:endParaRPr>
          </a:p>
        </p:txBody>
      </p:sp>
      <p:sp>
        <p:nvSpPr>
          <p:cNvPr id="5" name="圆角矩形 4" title=""/>
          <p:cNvSpPr/>
          <p:nvPr>
            <p:custDataLst>
              <p:tags r:id="rId13"/>
            </p:custDataLst>
          </p:nvPr>
        </p:nvSpPr>
        <p:spPr>
          <a:xfrm>
            <a:off x="460375" y="3620135"/>
            <a:ext cx="2205990" cy="478155"/>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400" b="1">
                <a:solidFill>
                  <a:srgbClr val="FF0000"/>
                </a:solidFill>
                <a:latin typeface="楷体" panose="02010609060101010101" charset="-122"/>
                <a:ea typeface="楷体" panose="02010609060101010101" charset="-122"/>
              </a:rPr>
              <a:t>判断、被动句</a:t>
            </a:r>
            <a:endParaRPr lang="zh-CN" altLang="en-US" sz="2400" b="1">
              <a:solidFill>
                <a:srgbClr val="FF0000"/>
              </a:solidFill>
              <a:latin typeface="楷体" panose="02010609060101010101" charset="-122"/>
              <a:ea typeface="楷体" panose="02010609060101010101" charset="-122"/>
            </a:endParaRPr>
          </a:p>
        </p:txBody>
      </p:sp>
      <p:sp>
        <p:nvSpPr>
          <p:cNvPr id="6" name="圆角矩形 5" title=""/>
          <p:cNvSpPr/>
          <p:nvPr>
            <p:custDataLst>
              <p:tags r:id="rId14"/>
            </p:custDataLst>
          </p:nvPr>
        </p:nvSpPr>
        <p:spPr>
          <a:xfrm>
            <a:off x="7240905" y="823595"/>
            <a:ext cx="4410710" cy="478155"/>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buClrTx/>
              <a:buSzTx/>
              <a:buFontTx/>
            </a:pPr>
            <a:r>
              <a:rPr lang="zh-CN" altLang="en-US" sz="2400" b="1">
                <a:solidFill>
                  <a:srgbClr val="FF0000"/>
                </a:solidFill>
                <a:latin typeface="楷体" panose="02010609060101010101" charset="-122"/>
                <a:ea typeface="楷体" panose="02010609060101010101" charset="-122"/>
              </a:rPr>
              <a:t>状后，</a:t>
            </a:r>
            <a:r>
              <a:rPr lang="zh-CN" altLang="en-US" sz="2400" b="1">
                <a:solidFill>
                  <a:srgbClr val="FF0000"/>
                </a:solidFill>
                <a:latin typeface="楷体" panose="02010609060101010101" charset="-122"/>
                <a:ea typeface="楷体" panose="02010609060101010101" charset="-122"/>
                <a:sym typeface="+mn-ea"/>
              </a:rPr>
              <a:t>是臣于陛下尽节之日长</a:t>
            </a:r>
            <a:endParaRPr lang="zh-CN" altLang="en-US" sz="2400" b="1">
              <a:solidFill>
                <a:srgbClr val="FF0000"/>
              </a:solidFill>
              <a:latin typeface="楷体" panose="02010609060101010101" charset="-122"/>
              <a:ea typeface="楷体" panose="02010609060101010101" charset="-122"/>
            </a:endParaRPr>
          </a:p>
        </p:txBody>
      </p:sp>
      <p:sp>
        <p:nvSpPr>
          <p:cNvPr id="13" name="圆角矩形 12" title=""/>
          <p:cNvSpPr/>
          <p:nvPr>
            <p:custDataLst>
              <p:tags r:id="rId15"/>
            </p:custDataLst>
          </p:nvPr>
        </p:nvSpPr>
        <p:spPr>
          <a:xfrm>
            <a:off x="9742805" y="1794510"/>
            <a:ext cx="1174115" cy="478155"/>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不仅仅</a:t>
            </a:r>
            <a:endParaRPr lang="zh-CN" altLang="en-US" sz="2400">
              <a:solidFill>
                <a:srgbClr val="FF0000"/>
              </a:solidFill>
              <a:latin typeface="楷体" panose="02010609060101010101" charset="-122"/>
              <a:ea typeface="楷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nodeType="clickPar">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up)">
                                      <p:cBhvr>
                                        <p:cTn id="20" dur="500"/>
                                        <p:tgtEl>
                                          <p:spTgt spid="12"/>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p:tgtEl>
                                          <p:spTgt spid="16"/>
                                        </p:tgtEl>
                                        <p:attrNameLst>
                                          <p:attrName>ppt_y</p:attrName>
                                        </p:attrNameLst>
                                      </p:cBhvr>
                                      <p:tavLst>
                                        <p:tav tm="0">
                                          <p:val>
                                            <p:strVal val="#ppt_y+#ppt_h*1.125000"/>
                                          </p:val>
                                        </p:tav>
                                        <p:tav tm="100000">
                                          <p:val>
                                            <p:strVal val="#ppt_y"/>
                                          </p:val>
                                        </p:tav>
                                      </p:tavLst>
                                    </p:anim>
                                    <p:animEffect transition="in" filter="wipe(up)">
                                      <p:cBhvr>
                                        <p:cTn id="26" dur="500"/>
                                        <p:tgtEl>
                                          <p:spTgt spid="16"/>
                                        </p:tgtEl>
                                      </p:cBhvr>
                                    </p:animEffect>
                                  </p:childTnLst>
                                </p:cTn>
                              </p:par>
                            </p:childTnLst>
                          </p:cTn>
                        </p:par>
                      </p:childTnLst>
                    </p:cTn>
                  </p:par>
                  <p:par>
                    <p:cTn id="27" fill="hold" nodeType="clickPar">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p:tgtEl>
                                          <p:spTgt spid="10"/>
                                        </p:tgtEl>
                                        <p:attrNameLst>
                                          <p:attrName>ppt_y</p:attrName>
                                        </p:attrNameLst>
                                      </p:cBhvr>
                                      <p:tavLst>
                                        <p:tav tm="0">
                                          <p:val>
                                            <p:strVal val="#ppt_y+#ppt_h*1.125000"/>
                                          </p:val>
                                        </p:tav>
                                        <p:tav tm="100000">
                                          <p:val>
                                            <p:strVal val="#ppt_y"/>
                                          </p:val>
                                        </p:tav>
                                      </p:tavLst>
                                    </p:anim>
                                    <p:animEffect transition="in" filter="wipe(up)">
                                      <p:cBhvr>
                                        <p:cTn id="32" dur="500"/>
                                        <p:tgtEl>
                                          <p:spTgt spid="10"/>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p:tgtEl>
                                          <p:spTgt spid="13"/>
                                        </p:tgtEl>
                                        <p:attrNameLst>
                                          <p:attrName>ppt_y</p:attrName>
                                        </p:attrNameLst>
                                      </p:cBhvr>
                                      <p:tavLst>
                                        <p:tav tm="0">
                                          <p:val>
                                            <p:strVal val="#ppt_y+#ppt_h*1.125000"/>
                                          </p:val>
                                        </p:tav>
                                        <p:tav tm="100000">
                                          <p:val>
                                            <p:strVal val="#ppt_y"/>
                                          </p:val>
                                        </p:tav>
                                      </p:tavLst>
                                    </p:anim>
                                    <p:animEffect transition="in" filter="wipe(up)">
                                      <p:cBhvr>
                                        <p:cTn id="38" dur="500"/>
                                        <p:tgtEl>
                                          <p:spTgt spid="13"/>
                                        </p:tgtEl>
                                      </p:cBhvr>
                                    </p:animEffect>
                                  </p:childTnLst>
                                </p:cTn>
                              </p:par>
                            </p:childTnLst>
                          </p:cTn>
                        </p:par>
                      </p:childTnLst>
                    </p:cTn>
                  </p:par>
                  <p:par>
                    <p:cTn id="39" fill="hold" nodeType="clickPar">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p:tgtEl>
                                          <p:spTgt spid="2"/>
                                        </p:tgtEl>
                                        <p:attrNameLst>
                                          <p:attrName>ppt_y</p:attrName>
                                        </p:attrNameLst>
                                      </p:cBhvr>
                                      <p:tavLst>
                                        <p:tav tm="0">
                                          <p:val>
                                            <p:strVal val="#ppt_y+#ppt_h*1.125000"/>
                                          </p:val>
                                        </p:tav>
                                        <p:tav tm="100000">
                                          <p:val>
                                            <p:strVal val="#ppt_y"/>
                                          </p:val>
                                        </p:tav>
                                      </p:tavLst>
                                    </p:anim>
                                    <p:animEffect transition="in" filter="wipe(up)">
                                      <p:cBhvr>
                                        <p:cTn id="44" dur="500"/>
                                        <p:tgtEl>
                                          <p:spTgt spid="2"/>
                                        </p:tgtEl>
                                      </p:cBhvr>
                                    </p:animEffect>
                                  </p:childTnLst>
                                </p:cTn>
                              </p:par>
                            </p:childTnLst>
                          </p:cTn>
                        </p:par>
                      </p:childTnLst>
                    </p:cTn>
                  </p:par>
                  <p:par>
                    <p:cTn id="45" fill="hold" nodeType="clickPar">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p:tgtEl>
                                          <p:spTgt spid="5"/>
                                        </p:tgtEl>
                                        <p:attrNameLst>
                                          <p:attrName>ppt_y</p:attrName>
                                        </p:attrNameLst>
                                      </p:cBhvr>
                                      <p:tavLst>
                                        <p:tav tm="0">
                                          <p:val>
                                            <p:strVal val="#ppt_y+#ppt_h*1.125000"/>
                                          </p:val>
                                        </p:tav>
                                        <p:tav tm="100000">
                                          <p:val>
                                            <p:strVal val="#ppt_y"/>
                                          </p:val>
                                        </p:tav>
                                      </p:tavLst>
                                    </p:anim>
                                    <p:animEffect transition="in" filter="wipe(up)">
                                      <p:cBhvr>
                                        <p:cTn id="50" dur="500"/>
                                        <p:tgtEl>
                                          <p:spTgt spid="5"/>
                                        </p:tgtEl>
                                      </p:cBhvr>
                                    </p:animEffect>
                                  </p:childTnLst>
                                </p:cTn>
                              </p:par>
                            </p:childTnLst>
                          </p:cTn>
                        </p:par>
                      </p:childTnLst>
                    </p:cTn>
                  </p:par>
                  <p:par>
                    <p:cTn id="51" fill="hold" nodeType="clickPar">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p:tgtEl>
                                          <p:spTgt spid="11"/>
                                        </p:tgtEl>
                                        <p:attrNameLst>
                                          <p:attrName>ppt_y</p:attrName>
                                        </p:attrNameLst>
                                      </p:cBhvr>
                                      <p:tavLst>
                                        <p:tav tm="0">
                                          <p:val>
                                            <p:strVal val="#ppt_y+#ppt_h*1.125000"/>
                                          </p:val>
                                        </p:tav>
                                        <p:tav tm="100000">
                                          <p:val>
                                            <p:strVal val="#ppt_y"/>
                                          </p:val>
                                        </p:tav>
                                      </p:tavLst>
                                    </p:anim>
                                    <p:animEffect transition="in" filter="wipe(up)">
                                      <p:cBhvr>
                                        <p:cTn id="56" dur="500"/>
                                        <p:tgtEl>
                                          <p:spTgt spid="11"/>
                                        </p:tgtEl>
                                      </p:cBhvr>
                                    </p:animEffect>
                                  </p:childTnLst>
                                </p:cTn>
                              </p:par>
                            </p:childTnLst>
                          </p:cTn>
                        </p:par>
                      </p:childTnLst>
                    </p:cTn>
                  </p:par>
                  <p:par>
                    <p:cTn id="57" fill="hold" nodeType="clickPar">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p:tgtEl>
                                          <p:spTgt spid="7"/>
                                        </p:tgtEl>
                                        <p:attrNameLst>
                                          <p:attrName>ppt_y</p:attrName>
                                        </p:attrNameLst>
                                      </p:cBhvr>
                                      <p:tavLst>
                                        <p:tav tm="0">
                                          <p:val>
                                            <p:strVal val="#ppt_y+#ppt_h*1.125000"/>
                                          </p:val>
                                        </p:tav>
                                        <p:tav tm="100000">
                                          <p:val>
                                            <p:strVal val="#ppt_y"/>
                                          </p:val>
                                        </p:tav>
                                      </p:tavLst>
                                    </p:anim>
                                    <p:animEffect transition="in" filter="wipe(up)">
                                      <p:cBhvr>
                                        <p:cTn id="62" dur="500"/>
                                        <p:tgtEl>
                                          <p:spTgt spid="7"/>
                                        </p:tgtEl>
                                      </p:cBhvr>
                                    </p:animEffect>
                                  </p:childTnLst>
                                </p:cTn>
                              </p:par>
                            </p:childTnLst>
                          </p:cTn>
                        </p:par>
                      </p:childTnLst>
                    </p:cTn>
                  </p:par>
                  <p:par>
                    <p:cTn id="63" fill="hold" nodeType="clickPar">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p:tgtEl>
                                          <p:spTgt spid="18"/>
                                        </p:tgtEl>
                                        <p:attrNameLst>
                                          <p:attrName>ppt_y</p:attrName>
                                        </p:attrNameLst>
                                      </p:cBhvr>
                                      <p:tavLst>
                                        <p:tav tm="0">
                                          <p:val>
                                            <p:strVal val="#ppt_y+#ppt_h*1.125000"/>
                                          </p:val>
                                        </p:tav>
                                        <p:tav tm="100000">
                                          <p:val>
                                            <p:strVal val="#ppt_y"/>
                                          </p:val>
                                        </p:tav>
                                      </p:tavLst>
                                    </p:anim>
                                    <p:animEffect transition="in" filter="wipe(up)">
                                      <p:cBhvr>
                                        <p:cTn id="6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6" grpId="0" animBg="1"/>
      <p:bldP spid="18" grpId="0"/>
      <p:bldP spid="10" grpId="0" animBg="1"/>
      <p:bldP spid="11" grpId="0" animBg="1"/>
      <p:bldP spid="2" grpId="0" animBg="1"/>
      <p:bldP spid="7" grpId="0" animBg="1"/>
      <p:bldP spid="5" grpId="0" animBg="1"/>
      <p:bldP spid="6" grpId="0" animBg="1"/>
      <p:bldP spid="13" grpId="0" animBg="1"/>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15"/>
          <a:stretch>
            <a:fillRect/>
          </a:stretch>
        </a:blipFill>
        <a:effectLst/>
      </p:bgPr>
    </p:bg>
    <p:spTree>
      <p:nvGrpSpPr>
        <p:cNvPr id="1" name=""/>
        <p:cNvGrpSpPr/>
        <p:nvPr>
          <p:custDataLst>
            <p:tags r:id="rId2"/>
          </p:custDataLst>
        </p:nvPr>
      </p:nvGrpSpPr>
      <p:grpSpPr>
        <a:xfrm>
          <a:off x="0" y="0"/>
          <a:ext cx="0" cy="0"/>
        </a:xfrm>
      </p:grpSpPr>
      <p:sp>
        <p:nvSpPr>
          <p:cNvPr id="13" name="圆角矩形 12" title=""/>
          <p:cNvSpPr/>
          <p:nvPr>
            <p:custDataLst>
              <p:tags r:id="rId3"/>
            </p:custDataLst>
          </p:nvPr>
        </p:nvSpPr>
        <p:spPr>
          <a:xfrm>
            <a:off x="1499235" y="620395"/>
            <a:ext cx="911225" cy="485140"/>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ctr"/>
            <a:r>
              <a:rPr lang="zh-CN" altLang="en-US" sz="2400">
                <a:solidFill>
                  <a:srgbClr val="FF0000"/>
                </a:solidFill>
                <a:latin typeface="楷体" panose="02010609060101010101" charset="-122"/>
                <a:ea typeface="楷体" panose="02010609060101010101" charset="-122"/>
              </a:rPr>
              <a:t>怜恤</a:t>
            </a:r>
            <a:endParaRPr lang="zh-CN" altLang="en-US" sz="2400">
              <a:solidFill>
                <a:srgbClr val="FF0000"/>
              </a:solidFill>
              <a:latin typeface="楷体" panose="02010609060101010101" charset="-122"/>
              <a:ea typeface="楷体" panose="02010609060101010101" charset="-122"/>
            </a:endParaRPr>
          </a:p>
        </p:txBody>
      </p:sp>
      <p:sp>
        <p:nvSpPr>
          <p:cNvPr id="3" name="文本框 2" title=""/>
          <p:cNvSpPr txBox="1"/>
          <p:nvPr>
            <p:custDataLst>
              <p:tags r:id="rId4"/>
            </p:custDataLst>
          </p:nvPr>
        </p:nvSpPr>
        <p:spPr>
          <a:xfrm>
            <a:off x="522605" y="752475"/>
            <a:ext cx="11129010" cy="1814830"/>
          </a:xfrm>
          <a:prstGeom prst="rect">
            <a:avLst/>
          </a:prstGeom>
          <a:noFill/>
        </p:spPr>
        <p:txBody>
          <a:bodyPr wrap="square" rtlCol="0">
            <a:spAutoFit/>
          </a:bodyPr>
          <a:lstStyle/>
          <a:p>
            <a:pPr indent="965835" defTabSz="866775">
              <a:lnSpc>
                <a:spcPct val="200000"/>
              </a:lnSpc>
              <a:spcBef>
                <a:spcPts val="900"/>
              </a:spcBef>
              <a:spcAft>
                <a:spcPct val="0"/>
              </a:spcAft>
              <a:defRPr/>
            </a:pP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愿陛下</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矜愍愚诚</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听</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臣微志。</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庶</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刘侥幸，</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保</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卒余年。臣</a:t>
            </a:r>
            <a:r>
              <a:rPr lang="zh-CN" altLang="en-US" sz="2800" b="1">
                <a:solidFill>
                  <a:schemeClr val="tx1"/>
                </a:solidFill>
                <a:latin typeface="楷体" panose="02010609060101010101" charset="-122"/>
                <a:ea typeface="楷体" panose="02010609060101010101" charset="-122"/>
                <a:cs typeface="楷体" panose="02010609060101010101" charset="-122"/>
                <a:sym typeface="+mn-ea"/>
              </a:rPr>
              <a:t>生当陨首，</a:t>
            </a:r>
            <a:r>
              <a:rPr lang="zh-CN" altLang="en-US" sz="2800" b="1">
                <a:solidFill>
                  <a:srgbClr val="FF0000"/>
                </a:solidFill>
                <a:highlight>
                  <a:srgbClr val="FFFF00"/>
                </a:highlight>
                <a:latin typeface="楷体" panose="02010609060101010101" charset="-122"/>
                <a:ea typeface="楷体" panose="02010609060101010101" charset="-122"/>
                <a:cs typeface="楷体" panose="02010609060101010101" charset="-122"/>
                <a:sym typeface="+mn-ea"/>
              </a:rPr>
              <a:t>死当结草</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。臣</a:t>
            </a:r>
            <a:r>
              <a:rPr lang="zh-CN" altLang="en-US" sz="2800" b="1">
                <a:solidFill>
                  <a:schemeClr val="tx1"/>
                </a:solidFill>
                <a:latin typeface="楷体" panose="02010609060101010101" charset="-122"/>
                <a:ea typeface="楷体" panose="02010609060101010101" charset="-122"/>
                <a:cs typeface="楷体" panose="02010609060101010101" charset="-122"/>
                <a:sym typeface="+mn-ea"/>
              </a:rPr>
              <a:t>不</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胜犬马</a:t>
            </a:r>
            <a:r>
              <a:rPr lang="zh-CN" altLang="en-US" sz="2800" b="1">
                <a:solidFill>
                  <a:schemeClr val="tx1"/>
                </a:solidFill>
                <a:latin typeface="楷体" panose="02010609060101010101" charset="-122"/>
                <a:ea typeface="楷体" panose="02010609060101010101" charset="-122"/>
                <a:cs typeface="楷体" panose="02010609060101010101" charset="-122"/>
                <a:sym typeface="+mn-ea"/>
              </a:rPr>
              <a:t>怖惧</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之情，谨</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拜表</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以</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闻</a:t>
            </a:r>
            <a:r>
              <a:rPr lang="zh-CN" altLang="en-US" sz="2800" b="1">
                <a:solidFill>
                  <a:prstClr val="black"/>
                </a:solidFill>
                <a:latin typeface="楷体" panose="02010609060101010101" charset="-122"/>
                <a:ea typeface="楷体" panose="02010609060101010101" charset="-122"/>
                <a:cs typeface="楷体" panose="02010609060101010101" charset="-122"/>
                <a:sym typeface="+mn-ea"/>
              </a:rPr>
              <a:t>。</a:t>
            </a:r>
            <a:r>
              <a:rPr lang="zh-CN" altLang="en-US" sz="2800">
                <a:solidFill>
                  <a:prstClr val="black"/>
                </a:solidFill>
                <a:latin typeface="楷体" panose="02010609060101010101" charset="-122"/>
                <a:ea typeface="楷体" panose="02010609060101010101" charset="-122"/>
                <a:cs typeface="楷体" panose="02010609060101010101" charset="-122"/>
                <a:sym typeface="+mn-ea"/>
              </a:rPr>
              <a:t> </a:t>
            </a:r>
            <a:endParaRPr lang="zh-CN" altLang="en-US" sz="2800" spc="190">
              <a:solidFill>
                <a:srgbClr val="262626"/>
              </a:solidFill>
              <a:latin typeface="楷体" panose="02010609060101010101" charset="-122"/>
              <a:ea typeface="楷体" panose="02010609060101010101" charset="-122"/>
              <a:cs typeface="楷体" panose="02010609060101010101" charset="-122"/>
            </a:endParaRPr>
          </a:p>
        </p:txBody>
      </p:sp>
      <p:sp>
        <p:nvSpPr>
          <p:cNvPr id="8" name="圆角矩形 7" title=""/>
          <p:cNvSpPr/>
          <p:nvPr>
            <p:custDataLst>
              <p:tags r:id="rId5"/>
            </p:custDataLst>
          </p:nvPr>
        </p:nvSpPr>
        <p:spPr>
          <a:xfrm>
            <a:off x="2527300" y="315595"/>
            <a:ext cx="2463800" cy="785495"/>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谦辞，指自己的诚意、衷情。</a:t>
            </a:r>
            <a:endParaRPr lang="zh-CN" altLang="en-US" sz="2400">
              <a:solidFill>
                <a:srgbClr val="FF0000"/>
              </a:solidFill>
              <a:latin typeface="楷体" panose="02010609060101010101" charset="-122"/>
              <a:ea typeface="楷体" panose="02010609060101010101" charset="-122"/>
            </a:endParaRPr>
          </a:p>
        </p:txBody>
      </p:sp>
      <p:sp>
        <p:nvSpPr>
          <p:cNvPr id="9" name="圆角矩形 8" title=""/>
          <p:cNvSpPr/>
          <p:nvPr>
            <p:custDataLst>
              <p:tags r:id="rId6"/>
            </p:custDataLst>
          </p:nvPr>
        </p:nvSpPr>
        <p:spPr>
          <a:xfrm>
            <a:off x="4991100" y="315595"/>
            <a:ext cx="1841500" cy="784860"/>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任从。</a:t>
            </a:r>
            <a:endParaRPr lang="zh-CN" altLang="en-US" sz="2400">
              <a:solidFill>
                <a:srgbClr val="FF0000"/>
              </a:solidFill>
              <a:latin typeface="楷体" panose="02010609060101010101" charset="-122"/>
              <a:ea typeface="楷体" panose="02010609060101010101" charset="-122"/>
            </a:endParaRPr>
          </a:p>
          <a:p>
            <a:pPr algn="l"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这里指应许。</a:t>
            </a:r>
            <a:endParaRPr lang="zh-CN" altLang="en-US" sz="2400">
              <a:solidFill>
                <a:srgbClr val="FF0000"/>
              </a:solidFill>
              <a:latin typeface="楷体" panose="02010609060101010101" charset="-122"/>
              <a:ea typeface="楷体" panose="02010609060101010101" charset="-122"/>
            </a:endParaRPr>
          </a:p>
        </p:txBody>
      </p:sp>
      <p:sp>
        <p:nvSpPr>
          <p:cNvPr id="12" name="圆角矩形 11" title=""/>
          <p:cNvSpPr/>
          <p:nvPr>
            <p:custDataLst>
              <p:tags r:id="rId7"/>
            </p:custDataLst>
          </p:nvPr>
        </p:nvSpPr>
        <p:spPr>
          <a:xfrm>
            <a:off x="6900545" y="2473960"/>
            <a:ext cx="4676775" cy="480695"/>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r"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使动用法，使</a:t>
            </a:r>
            <a:r>
              <a:rPr lang="en-US" altLang="zh-CN" sz="2400">
                <a:solidFill>
                  <a:srgbClr val="FF0000"/>
                </a:solidFill>
                <a:latin typeface="楷体" panose="02010609060101010101" charset="-122"/>
                <a:ea typeface="楷体" panose="02010609060101010101" charset="-122"/>
              </a:rPr>
              <a:t>......</a:t>
            </a:r>
            <a:r>
              <a:rPr lang="zh-CN" altLang="en-US" sz="2400">
                <a:solidFill>
                  <a:srgbClr val="FF0000"/>
                </a:solidFill>
                <a:latin typeface="楷体" panose="02010609060101010101" charset="-122"/>
                <a:ea typeface="楷体" panose="02010609060101010101" charset="-122"/>
              </a:rPr>
              <a:t>上闻、报告</a:t>
            </a:r>
            <a:endParaRPr lang="zh-CN" altLang="en-US" sz="2400">
              <a:solidFill>
                <a:srgbClr val="FF0000"/>
              </a:solidFill>
              <a:latin typeface="楷体" panose="02010609060101010101" charset="-122"/>
              <a:ea typeface="楷体" panose="02010609060101010101" charset="-122"/>
            </a:endParaRPr>
          </a:p>
        </p:txBody>
      </p:sp>
      <p:sp>
        <p:nvSpPr>
          <p:cNvPr id="15" name="圆角矩形 14" title=""/>
          <p:cNvSpPr/>
          <p:nvPr>
            <p:custDataLst>
              <p:tags r:id="rId8"/>
            </p:custDataLst>
          </p:nvPr>
        </p:nvSpPr>
        <p:spPr>
          <a:xfrm>
            <a:off x="5948045" y="1553845"/>
            <a:ext cx="883920" cy="429260"/>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希望</a:t>
            </a:r>
            <a:endParaRPr lang="zh-CN" altLang="en-US" sz="2400">
              <a:solidFill>
                <a:srgbClr val="FF0000"/>
              </a:solidFill>
              <a:latin typeface="楷体" panose="02010609060101010101" charset="-122"/>
              <a:ea typeface="楷体" panose="02010609060101010101" charset="-122"/>
            </a:endParaRPr>
          </a:p>
        </p:txBody>
      </p:sp>
      <p:sp>
        <p:nvSpPr>
          <p:cNvPr id="16" name="圆角矩形 15" title=""/>
          <p:cNvSpPr/>
          <p:nvPr>
            <p:custDataLst>
              <p:tags r:id="rId9"/>
            </p:custDataLst>
          </p:nvPr>
        </p:nvSpPr>
        <p:spPr>
          <a:xfrm>
            <a:off x="7419975" y="621030"/>
            <a:ext cx="3006725" cy="487045"/>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使动，使</a:t>
            </a:r>
            <a:r>
              <a:rPr lang="en-US" altLang="zh-CN" sz="2400">
                <a:solidFill>
                  <a:srgbClr val="FF0000"/>
                </a:solidFill>
                <a:latin typeface="楷体" panose="02010609060101010101" charset="-122"/>
                <a:ea typeface="楷体" panose="02010609060101010101" charset="-122"/>
              </a:rPr>
              <a:t>......</a:t>
            </a:r>
            <a:r>
              <a:rPr lang="zh-CN" altLang="en-US" sz="2400">
                <a:solidFill>
                  <a:srgbClr val="FF0000"/>
                </a:solidFill>
                <a:latin typeface="楷体" panose="02010609060101010101" charset="-122"/>
                <a:ea typeface="楷体" panose="02010609060101010101" charset="-122"/>
              </a:rPr>
              <a:t>保全</a:t>
            </a:r>
            <a:endParaRPr lang="zh-CN" altLang="en-US" sz="2400">
              <a:solidFill>
                <a:srgbClr val="FF0000"/>
              </a:solidFill>
              <a:latin typeface="楷体" panose="02010609060101010101" charset="-122"/>
              <a:ea typeface="楷体" panose="02010609060101010101" charset="-122"/>
            </a:endParaRPr>
          </a:p>
        </p:txBody>
      </p:sp>
      <p:sp>
        <p:nvSpPr>
          <p:cNvPr id="17" name="圆角矩形 16" title=""/>
          <p:cNvSpPr/>
          <p:nvPr>
            <p:custDataLst>
              <p:tags r:id="rId10"/>
            </p:custDataLst>
          </p:nvPr>
        </p:nvSpPr>
        <p:spPr>
          <a:xfrm>
            <a:off x="601345" y="1553845"/>
            <a:ext cx="2409825" cy="476885"/>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buClrTx/>
              <a:buSzTx/>
              <a:buFontTx/>
            </a:pPr>
            <a:r>
              <a:rPr lang="zh-CN" altLang="en-US" sz="2400">
                <a:solidFill>
                  <a:srgbClr val="FF0000"/>
                </a:solidFill>
                <a:latin typeface="楷体" panose="02010609060101010101" charset="-122"/>
                <a:ea typeface="楷体" panose="02010609060101010101" charset="-122"/>
                <a:sym typeface="+mn-ea"/>
              </a:rPr>
              <a:t>典故，代指报恩</a:t>
            </a:r>
            <a:endParaRPr lang="zh-CN" altLang="en-US" sz="2400">
              <a:solidFill>
                <a:srgbClr val="FF0000"/>
              </a:solidFill>
              <a:latin typeface="楷体" panose="02010609060101010101" charset="-122"/>
              <a:ea typeface="楷体" panose="02010609060101010101" charset="-122"/>
            </a:endParaRPr>
          </a:p>
        </p:txBody>
      </p:sp>
      <p:sp>
        <p:nvSpPr>
          <p:cNvPr id="18" name="文本框 17" title=""/>
          <p:cNvSpPr txBox="1"/>
          <p:nvPr>
            <p:custDataLst>
              <p:tags r:id="rId11"/>
            </p:custDataLst>
          </p:nvPr>
        </p:nvSpPr>
        <p:spPr>
          <a:xfrm>
            <a:off x="260985" y="3554095"/>
            <a:ext cx="11461115" cy="1383665"/>
          </a:xfrm>
          <a:prstGeom prst="rect">
            <a:avLst/>
          </a:prstGeom>
          <a:noFill/>
        </p:spPr>
        <p:txBody>
          <a:bodyPr wrap="square" rtlCol="0">
            <a:spAutoFit/>
          </a:bodyPr>
          <a:lstStyle/>
          <a:p>
            <a:pPr indent="711200" fontAlgn="auto"/>
            <a:r>
              <a:rPr lang="zh-CN" altLang="en-US" sz="2800">
                <a:latin typeface="宋体" panose="02010600030101010101" pitchFamily="2" charset="-122"/>
                <a:ea typeface="宋体" panose="02010600030101010101" pitchFamily="2" charset="-122"/>
                <a:sym typeface="+mn-ea"/>
              </a:rPr>
              <a:t>祈望陛下能怜恤臣的衷情，准许</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实现</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卑微的志愿，使刘氏能侥幸</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因此</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安尽余年。臣生时应当献身，死后也当结草报恩。怀着像犬马对</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主人一样</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sym typeface="+mn-ea"/>
              </a:rPr>
              <a:t>不胜恐惧的心情恭谨地上奏章以达天听。</a:t>
            </a:r>
            <a:endParaRPr lang="zh-CN" altLang="en-US" sz="2800">
              <a:latin typeface="宋体" panose="02010600030101010101" pitchFamily="2" charset="-122"/>
              <a:ea typeface="宋体" panose="02010600030101010101" pitchFamily="2" charset="-122"/>
              <a:sym typeface="+mn-ea"/>
            </a:endParaRPr>
          </a:p>
        </p:txBody>
      </p:sp>
      <p:sp>
        <p:nvSpPr>
          <p:cNvPr id="5" name="圆角矩形 4" title=""/>
          <p:cNvSpPr/>
          <p:nvPr>
            <p:custDataLst>
              <p:tags r:id="rId12"/>
            </p:custDataLst>
          </p:nvPr>
        </p:nvSpPr>
        <p:spPr>
          <a:xfrm>
            <a:off x="3250565" y="1560195"/>
            <a:ext cx="2403475" cy="416560"/>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buClrTx/>
              <a:buSzTx/>
              <a:buFontTx/>
            </a:pPr>
            <a:r>
              <a:rPr lang="zh-CN" altLang="en-US" sz="2400">
                <a:solidFill>
                  <a:srgbClr val="FF0000"/>
                </a:solidFill>
                <a:latin typeface="楷体" panose="02010609060101010101" charset="-122"/>
                <a:ea typeface="楷体" panose="02010609060101010101" charset="-122"/>
              </a:rPr>
              <a:t>能承受、禁得起</a:t>
            </a:r>
            <a:endParaRPr lang="zh-CN" altLang="en-US" sz="2400">
              <a:solidFill>
                <a:srgbClr val="FF0000"/>
              </a:solidFill>
              <a:latin typeface="楷体" panose="02010609060101010101" charset="-122"/>
              <a:ea typeface="楷体" panose="02010609060101010101" charset="-122"/>
            </a:endParaRPr>
          </a:p>
        </p:txBody>
      </p:sp>
      <p:sp>
        <p:nvSpPr>
          <p:cNvPr id="11" name="圆角矩形 10" title=""/>
          <p:cNvSpPr/>
          <p:nvPr>
            <p:custDataLst>
              <p:tags r:id="rId13"/>
            </p:custDataLst>
          </p:nvPr>
        </p:nvSpPr>
        <p:spPr>
          <a:xfrm>
            <a:off x="3403600" y="2435860"/>
            <a:ext cx="2968625" cy="497840"/>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名作状，像犬马一样</a:t>
            </a:r>
            <a:endParaRPr lang="zh-CN" altLang="en-US" sz="2400">
              <a:solidFill>
                <a:srgbClr val="FF0000"/>
              </a:solidFill>
              <a:latin typeface="楷体" panose="02010609060101010101" charset="-122"/>
              <a:ea typeface="楷体" panose="02010609060101010101" charset="-122"/>
            </a:endParaRPr>
          </a:p>
        </p:txBody>
      </p:sp>
      <p:sp>
        <p:nvSpPr>
          <p:cNvPr id="2" name="圆角矩形 1" title=""/>
          <p:cNvSpPr/>
          <p:nvPr>
            <p:custDataLst>
              <p:tags r:id="rId14"/>
            </p:custDataLst>
          </p:nvPr>
        </p:nvSpPr>
        <p:spPr>
          <a:xfrm>
            <a:off x="7044055" y="1549400"/>
            <a:ext cx="1216660" cy="426720"/>
          </a:xfrm>
          <a:prstGeom prst="round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lIns="86682" tIns="43341" rIns="86682" bIns="43341" anchor="t"/>
          <a:lstStyle/>
          <a:p>
            <a:pPr algn="l" defTabSz="866775" fontAlgn="base">
              <a:spcBef>
                <a:spcPct val="0"/>
              </a:spcBef>
              <a:spcAft>
                <a:spcPct val="0"/>
              </a:spcAft>
            </a:pPr>
            <a:r>
              <a:rPr lang="zh-CN" altLang="en-US" sz="2400">
                <a:solidFill>
                  <a:srgbClr val="FF0000"/>
                </a:solidFill>
                <a:latin typeface="楷体" panose="02010609060101010101" charset="-122"/>
                <a:ea typeface="楷体" panose="02010609060101010101" charset="-122"/>
              </a:rPr>
              <a:t>上表章</a:t>
            </a:r>
            <a:endParaRPr lang="zh-CN" altLang="en-US" sz="2400">
              <a:solidFill>
                <a:srgbClr val="FF0000"/>
              </a:solidFill>
              <a:latin typeface="楷体" panose="02010609060101010101" charset="-122"/>
              <a:ea typeface="楷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childTnLst>
                    </p:cTn>
                  </p:par>
                  <p:par>
                    <p:cTn id="9" fill="hold" nodeType="clickPar">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ppt_y</p:attrName>
                                        </p:attrNameLst>
                                      </p:cBhvr>
                                      <p:tavLst>
                                        <p:tav tm="0">
                                          <p:val>
                                            <p:strVal val="#ppt_y+#ppt_h*1.125000"/>
                                          </p:val>
                                        </p:tav>
                                        <p:tav tm="100000">
                                          <p:val>
                                            <p:strVal val="#ppt_y"/>
                                          </p:val>
                                        </p:tav>
                                      </p:tavLst>
                                    </p:anim>
                                    <p:animEffect transition="in" filter="wipe(up)">
                                      <p:cBhvr>
                                        <p:cTn id="14" dur="500"/>
                                        <p:tgtEl>
                                          <p:spTgt spid="8"/>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p:tgtEl>
                                          <p:spTgt spid="15"/>
                                        </p:tgtEl>
                                        <p:attrNameLst>
                                          <p:attrName>ppt_y</p:attrName>
                                        </p:attrNameLst>
                                      </p:cBhvr>
                                      <p:tavLst>
                                        <p:tav tm="0">
                                          <p:val>
                                            <p:strVal val="#ppt_y+#ppt_h*1.125000"/>
                                          </p:val>
                                        </p:tav>
                                        <p:tav tm="100000">
                                          <p:val>
                                            <p:strVal val="#ppt_y"/>
                                          </p:val>
                                        </p:tav>
                                      </p:tavLst>
                                    </p:anim>
                                    <p:animEffect transition="in" filter="wipe(up)">
                                      <p:cBhvr>
                                        <p:cTn id="26" dur="500"/>
                                        <p:tgtEl>
                                          <p:spTgt spid="15"/>
                                        </p:tgtEl>
                                      </p:cBhvr>
                                    </p:animEffect>
                                  </p:childTnLst>
                                </p:cTn>
                              </p:par>
                            </p:childTnLst>
                          </p:cTn>
                        </p:par>
                      </p:childTnLst>
                    </p:cTn>
                  </p:par>
                  <p:par>
                    <p:cTn id="27" fill="hold" nodeType="clickPar">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p:tgtEl>
                                          <p:spTgt spid="16"/>
                                        </p:tgtEl>
                                        <p:attrNameLst>
                                          <p:attrName>ppt_y</p:attrName>
                                        </p:attrNameLst>
                                      </p:cBhvr>
                                      <p:tavLst>
                                        <p:tav tm="0">
                                          <p:val>
                                            <p:strVal val="#ppt_y+#ppt_h*1.125000"/>
                                          </p:val>
                                        </p:tav>
                                        <p:tav tm="100000">
                                          <p:val>
                                            <p:strVal val="#ppt_y"/>
                                          </p:val>
                                        </p:tav>
                                      </p:tavLst>
                                    </p:anim>
                                    <p:animEffect transition="in" filter="wipe(up)">
                                      <p:cBhvr>
                                        <p:cTn id="32" dur="500"/>
                                        <p:tgtEl>
                                          <p:spTgt spid="16"/>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p:tgtEl>
                                          <p:spTgt spid="17"/>
                                        </p:tgtEl>
                                        <p:attrNameLst>
                                          <p:attrName>ppt_y</p:attrName>
                                        </p:attrNameLst>
                                      </p:cBhvr>
                                      <p:tavLst>
                                        <p:tav tm="0">
                                          <p:val>
                                            <p:strVal val="#ppt_y+#ppt_h*1.125000"/>
                                          </p:val>
                                        </p:tav>
                                        <p:tav tm="100000">
                                          <p:val>
                                            <p:strVal val="#ppt_y"/>
                                          </p:val>
                                        </p:tav>
                                      </p:tavLst>
                                    </p:anim>
                                    <p:animEffect transition="in" filter="wipe(up)">
                                      <p:cBhvr>
                                        <p:cTn id="38" dur="500"/>
                                        <p:tgtEl>
                                          <p:spTgt spid="17"/>
                                        </p:tgtEl>
                                      </p:cBhvr>
                                    </p:animEffect>
                                  </p:childTnLst>
                                </p:cTn>
                              </p:par>
                            </p:childTnLst>
                          </p:cTn>
                        </p:par>
                      </p:childTnLst>
                    </p:cTn>
                  </p:par>
                  <p:par>
                    <p:cTn id="39" fill="hold" nodeType="clickPar">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p:tgtEl>
                                          <p:spTgt spid="5"/>
                                        </p:tgtEl>
                                        <p:attrNameLst>
                                          <p:attrName>ppt_y</p:attrName>
                                        </p:attrNameLst>
                                      </p:cBhvr>
                                      <p:tavLst>
                                        <p:tav tm="0">
                                          <p:val>
                                            <p:strVal val="#ppt_y+#ppt_h*1.125000"/>
                                          </p:val>
                                        </p:tav>
                                        <p:tav tm="100000">
                                          <p:val>
                                            <p:strVal val="#ppt_y"/>
                                          </p:val>
                                        </p:tav>
                                      </p:tavLst>
                                    </p:anim>
                                    <p:animEffect transition="in" filter="wipe(up)">
                                      <p:cBhvr>
                                        <p:cTn id="44" dur="500"/>
                                        <p:tgtEl>
                                          <p:spTgt spid="5"/>
                                        </p:tgtEl>
                                      </p:cBhvr>
                                    </p:animEffect>
                                  </p:childTnLst>
                                </p:cTn>
                              </p:par>
                            </p:childTnLst>
                          </p:cTn>
                        </p:par>
                      </p:childTnLst>
                    </p:cTn>
                  </p:par>
                  <p:par>
                    <p:cTn id="45" fill="hold" nodeType="clickPar">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p:tgtEl>
                                          <p:spTgt spid="11"/>
                                        </p:tgtEl>
                                        <p:attrNameLst>
                                          <p:attrName>ppt_y</p:attrName>
                                        </p:attrNameLst>
                                      </p:cBhvr>
                                      <p:tavLst>
                                        <p:tav tm="0">
                                          <p:val>
                                            <p:strVal val="#ppt_y+#ppt_h*1.125000"/>
                                          </p:val>
                                        </p:tav>
                                        <p:tav tm="100000">
                                          <p:val>
                                            <p:strVal val="#ppt_y"/>
                                          </p:val>
                                        </p:tav>
                                      </p:tavLst>
                                    </p:anim>
                                    <p:animEffect transition="in" filter="wipe(up)">
                                      <p:cBhvr>
                                        <p:cTn id="50" dur="500"/>
                                        <p:tgtEl>
                                          <p:spTgt spid="11"/>
                                        </p:tgtEl>
                                      </p:cBhvr>
                                    </p:animEffect>
                                  </p:childTnLst>
                                </p:cTn>
                              </p:par>
                            </p:childTnLst>
                          </p:cTn>
                        </p:par>
                      </p:childTnLst>
                    </p:cTn>
                  </p:par>
                  <p:par>
                    <p:cTn id="51" fill="hold" nodeType="clickPar">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p:tgtEl>
                                          <p:spTgt spid="2"/>
                                        </p:tgtEl>
                                        <p:attrNameLst>
                                          <p:attrName>ppt_y</p:attrName>
                                        </p:attrNameLst>
                                      </p:cBhvr>
                                      <p:tavLst>
                                        <p:tav tm="0">
                                          <p:val>
                                            <p:strVal val="#ppt_y+#ppt_h*1.125000"/>
                                          </p:val>
                                        </p:tav>
                                        <p:tav tm="100000">
                                          <p:val>
                                            <p:strVal val="#ppt_y"/>
                                          </p:val>
                                        </p:tav>
                                      </p:tavLst>
                                    </p:anim>
                                    <p:animEffect transition="in" filter="wipe(up)">
                                      <p:cBhvr>
                                        <p:cTn id="56" dur="500"/>
                                        <p:tgtEl>
                                          <p:spTgt spid="2"/>
                                        </p:tgtEl>
                                      </p:cBhvr>
                                    </p:animEffect>
                                  </p:childTnLst>
                                </p:cTn>
                              </p:par>
                            </p:childTnLst>
                          </p:cTn>
                        </p:par>
                      </p:childTnLst>
                    </p:cTn>
                  </p:par>
                  <p:par>
                    <p:cTn id="57" fill="hold" nodeType="clickPar">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p:tgtEl>
                                          <p:spTgt spid="12"/>
                                        </p:tgtEl>
                                        <p:attrNameLst>
                                          <p:attrName>ppt_y</p:attrName>
                                        </p:attrNameLst>
                                      </p:cBhvr>
                                      <p:tavLst>
                                        <p:tav tm="0">
                                          <p:val>
                                            <p:strVal val="#ppt_y+#ppt_h*1.125000"/>
                                          </p:val>
                                        </p:tav>
                                        <p:tav tm="100000">
                                          <p:val>
                                            <p:strVal val="#ppt_y"/>
                                          </p:val>
                                        </p:tav>
                                      </p:tavLst>
                                    </p:anim>
                                    <p:animEffect transition="in" filter="wipe(up)">
                                      <p:cBhvr>
                                        <p:cTn id="62" dur="500"/>
                                        <p:tgtEl>
                                          <p:spTgt spid="12"/>
                                        </p:tgtEl>
                                      </p:cBhvr>
                                    </p:animEffect>
                                  </p:childTnLst>
                                </p:cTn>
                              </p:par>
                            </p:childTnLst>
                          </p:cTn>
                        </p:par>
                      </p:childTnLst>
                    </p:cTn>
                  </p:par>
                  <p:par>
                    <p:cTn id="63" fill="hold" nodeType="clickPar">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p:tgtEl>
                                          <p:spTgt spid="18"/>
                                        </p:tgtEl>
                                        <p:attrNameLst>
                                          <p:attrName>ppt_y</p:attrName>
                                        </p:attrNameLst>
                                      </p:cBhvr>
                                      <p:tavLst>
                                        <p:tav tm="0">
                                          <p:val>
                                            <p:strVal val="#ppt_y+#ppt_h*1.125000"/>
                                          </p:val>
                                        </p:tav>
                                        <p:tav tm="100000">
                                          <p:val>
                                            <p:strVal val="#ppt_y"/>
                                          </p:val>
                                        </p:tav>
                                      </p:tavLst>
                                    </p:anim>
                                    <p:animEffect transition="in" filter="wipe(up)">
                                      <p:cBhvr>
                                        <p:cTn id="6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9" grpId="0" animBg="1"/>
      <p:bldP spid="12" grpId="0" animBg="1"/>
      <p:bldP spid="15" grpId="0" animBg="1"/>
      <p:bldP spid="16" grpId="0" animBg="1"/>
      <p:bldP spid="17" grpId="0" animBg="1"/>
      <p:bldP spid="18" grpId="0"/>
      <p:bldP spid="5" grpId="0" animBg="1"/>
      <p:bldP spid="11" grpId="0" animBg="1"/>
      <p:bldP spid="2" grpId="0" animBg="1"/>
    </p:bld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5"/>
          <a:stretch>
            <a:fillRect/>
          </a:stretch>
        </a:blipFill>
        <a:effectLst/>
      </p:bgPr>
    </p:bg>
    <p:spTree>
      <p:nvGrpSpPr>
        <p:cNvPr id="1" name=""/>
        <p:cNvGrpSpPr/>
        <p:nvPr>
          <p:custDataLst>
            <p:tags r:id="rId2"/>
          </p:custDataLst>
        </p:nvPr>
      </p:nvGrpSpPr>
      <p:grpSpPr>
        <a:xfrm>
          <a:off x="0" y="0"/>
          <a:ext cx="0" cy="0"/>
        </a:xfrm>
      </p:grpSpPr>
      <p:sp>
        <p:nvSpPr>
          <p:cNvPr id="2" name="矩形 1" title=""/>
          <p:cNvSpPr/>
          <p:nvPr>
            <p:custDataLst>
              <p:tags r:id="rId3"/>
            </p:custDataLst>
          </p:nvPr>
        </p:nvSpPr>
        <p:spPr>
          <a:xfrm>
            <a:off x="475129" y="1425389"/>
            <a:ext cx="11860307" cy="3969385"/>
          </a:xfrm>
          <a:prstGeom prst="rect">
            <a:avLst/>
          </a:prstGeom>
        </p:spPr>
        <p:txBody>
          <a:bodyPr wrap="square">
            <a:spAutoFit/>
          </a:bodyPr>
          <a:lstStyle/>
          <a:p>
            <a:pPr>
              <a:lnSpc>
                <a:spcPct val="150000"/>
              </a:lnSpc>
            </a:pPr>
            <a:r>
              <a:rPr lang="zh-CN" altLang="en-US" sz="2800" b="1" u="sng">
                <a:solidFill>
                  <a:prstClr val="black"/>
                </a:solidFill>
                <a:latin typeface="黑体" panose="02010609060101010101" charset="-122"/>
                <a:ea typeface="黑体" panose="02010609060101010101" charset="-122"/>
              </a:rPr>
              <a:t>死当结草</a:t>
            </a:r>
            <a:br>
              <a:rPr lang="zh-CN" altLang="en-US" sz="2800">
                <a:solidFill>
                  <a:prstClr val="black"/>
                </a:solidFill>
                <a:latin typeface="黑体" panose="02010609060101010101" charset="-122"/>
                <a:ea typeface="黑体" panose="02010609060101010101" charset="-122"/>
              </a:rPr>
            </a:br>
            <a:r>
              <a:rPr lang="en-US" altLang="zh-CN" sz="2800">
                <a:solidFill>
                  <a:prstClr val="black"/>
                </a:solidFill>
                <a:latin typeface="黑体" panose="02010609060101010101" charset="-122"/>
                <a:ea typeface="黑体" panose="02010609060101010101" charset="-122"/>
              </a:rPr>
              <a:t>《</a:t>
            </a:r>
            <a:r>
              <a:rPr lang="zh-CN" altLang="en-US" sz="2800">
                <a:solidFill>
                  <a:prstClr val="black"/>
                </a:solidFill>
                <a:latin typeface="黑体" panose="02010609060101010101" charset="-122"/>
                <a:ea typeface="黑体" panose="02010609060101010101" charset="-122"/>
              </a:rPr>
              <a:t>左传</a:t>
            </a:r>
            <a:r>
              <a:rPr lang="en-US" altLang="zh-CN" sz="2800">
                <a:solidFill>
                  <a:prstClr val="black"/>
                </a:solidFill>
                <a:latin typeface="黑体" panose="02010609060101010101" charset="-122"/>
                <a:ea typeface="黑体" panose="02010609060101010101" charset="-122"/>
              </a:rPr>
              <a:t>·</a:t>
            </a:r>
            <a:r>
              <a:rPr lang="zh-CN" altLang="en-US" sz="2800">
                <a:solidFill>
                  <a:prstClr val="black"/>
                </a:solidFill>
                <a:latin typeface="黑体" panose="02010609060101010101" charset="-122"/>
                <a:ea typeface="黑体" panose="02010609060101010101" charset="-122"/>
              </a:rPr>
              <a:t>宣公十五年</a:t>
            </a:r>
            <a:r>
              <a:rPr lang="en-US" altLang="zh-CN" sz="2800">
                <a:solidFill>
                  <a:prstClr val="black"/>
                </a:solidFill>
                <a:latin typeface="黑体" panose="02010609060101010101" charset="-122"/>
                <a:ea typeface="黑体" panose="02010609060101010101" charset="-122"/>
              </a:rPr>
              <a:t>》</a:t>
            </a:r>
            <a:r>
              <a:rPr lang="zh-CN" altLang="en-US" sz="2800">
                <a:solidFill>
                  <a:prstClr val="black"/>
                </a:solidFill>
                <a:latin typeface="黑体" panose="02010609060101010101" charset="-122"/>
                <a:ea typeface="黑体" panose="02010609060101010101" charset="-122"/>
              </a:rPr>
              <a:t>记的一个故事说，晋大夫魏武子临死时，嘱咐他儿子魏颗把爱妾杀了殉葬。魏颗没有照办而是把她嫁出去了。后来魏颗与秦将杜回作战，看见一个老人结草，把杜回绊倒，杜回因此被生擒。魏颗夜间梦见这个老人，自称是那个再嫁之妾的父亲，特来报恩的。后命世用“结草”代指报恩。</a:t>
            </a:r>
            <a:endParaRPr lang="zh-CN" altLang="en-US" sz="2800">
              <a:solidFill>
                <a:prstClr val="black"/>
              </a:solidFill>
              <a:latin typeface="黑体" panose="02010609060101010101" charset="-122"/>
              <a:ea typeface="黑体" panose="02010609060101010101" charset="-122"/>
            </a:endParaRPr>
          </a:p>
        </p:txBody>
      </p:sp>
      <p:sp>
        <p:nvSpPr>
          <p:cNvPr id="3" name="云形标注 2" title=""/>
          <p:cNvSpPr/>
          <p:nvPr>
            <p:custDataLst>
              <p:tags r:id="rId4"/>
            </p:custDataLst>
          </p:nvPr>
        </p:nvSpPr>
        <p:spPr>
          <a:xfrm>
            <a:off x="204470" y="8890"/>
            <a:ext cx="3333115" cy="1110615"/>
          </a:xfrm>
          <a:prstGeom prst="cloudCallout">
            <a:avLst/>
          </a:prstGeom>
          <a:solidFill>
            <a:schemeClr val="accent2">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a:solidFill>
                  <a:srgbClr val="FF0000"/>
                </a:solidFill>
              </a:rPr>
              <a:t>知识补充</a:t>
            </a:r>
            <a:endParaRPr lang="zh-CN" altLang="en-US" sz="2800">
              <a:solidFill>
                <a:srgbClr val="FF0000"/>
              </a:solidFill>
            </a:endParaRPr>
          </a:p>
        </p:txBody>
      </p:sp>
    </p:spTree>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14"/>
          <a:stretch>
            <a:fillRect/>
          </a:stretch>
        </a:blipFill>
        <a:effectLst/>
      </p:bgPr>
    </p:bg>
    <p:spTree>
      <p:nvGrpSpPr>
        <p:cNvPr id="1" name=""/>
        <p:cNvGrpSpPr/>
        <p:nvPr>
          <p:custDataLst>
            <p:tags r:id="rId2"/>
          </p:custDataLst>
        </p:nvPr>
      </p:nvGrpSpPr>
      <p:grpSpPr>
        <a:xfrm>
          <a:off x="0" y="0"/>
          <a:ext cx="0" cy="0"/>
        </a:xfrm>
      </p:grpSpPr>
      <p:sp>
        <p:nvSpPr>
          <p:cNvPr id="59394" name="Rectangle 5" title=""/>
          <p:cNvSpPr/>
          <p:nvPr>
            <p:custDataLst>
              <p:tags r:id="rId3"/>
            </p:custDataLst>
          </p:nvPr>
        </p:nvSpPr>
        <p:spPr>
          <a:xfrm>
            <a:off x="2207419" y="2385060"/>
            <a:ext cx="1088231" cy="922020"/>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r>
              <a:rPr lang="zh-CN" altLang="en-US" sz="2700" b="1">
                <a:solidFill>
                  <a:srgbClr val="110100"/>
                </a:solidFill>
                <a:latin typeface="微软雅黑" panose="020b0503020204020204" charset="-122"/>
                <a:ea typeface="微软雅黑" panose="020b0503020204020204" charset="-122"/>
              </a:rPr>
              <a:t>先孝后忠</a:t>
            </a:r>
            <a:endParaRPr lang="zh-CN" altLang="en-US" sz="2700" b="1">
              <a:solidFill>
                <a:srgbClr val="110100"/>
              </a:solidFill>
              <a:latin typeface="微软雅黑" panose="020b0503020204020204" charset="-122"/>
              <a:ea typeface="微软雅黑" panose="020b0503020204020204" charset="-122"/>
            </a:endParaRPr>
          </a:p>
        </p:txBody>
      </p:sp>
      <p:sp>
        <p:nvSpPr>
          <p:cNvPr id="59395" name="Text Box 6" title=""/>
          <p:cNvSpPr/>
          <p:nvPr>
            <p:custDataLst>
              <p:tags r:id="rId4"/>
            </p:custDataLst>
          </p:nvPr>
        </p:nvSpPr>
        <p:spPr>
          <a:xfrm>
            <a:off x="6096000" y="2259331"/>
            <a:ext cx="2073593" cy="506730"/>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r>
              <a:rPr lang="zh-CN" altLang="en-US" sz="2700" b="1">
                <a:solidFill>
                  <a:srgbClr val="110100"/>
                </a:solidFill>
                <a:latin typeface="微软雅黑" panose="020b0503020204020204" charset="-122"/>
                <a:ea typeface="微软雅黑" panose="020b0503020204020204" charset="-122"/>
              </a:rPr>
              <a:t>（报养日短）</a:t>
            </a:r>
            <a:endParaRPr lang="zh-CN" altLang="en-US" sz="2700" b="1">
              <a:solidFill>
                <a:srgbClr val="110100"/>
              </a:solidFill>
              <a:latin typeface="微软雅黑" panose="020b0503020204020204" charset="-122"/>
              <a:ea typeface="微软雅黑" panose="020b0503020204020204" charset="-122"/>
            </a:endParaRPr>
          </a:p>
        </p:txBody>
      </p:sp>
      <p:sp>
        <p:nvSpPr>
          <p:cNvPr id="59396" name="Rectangle 7" title=""/>
          <p:cNvSpPr/>
          <p:nvPr>
            <p:custDataLst>
              <p:tags r:id="rId5"/>
            </p:custDataLst>
          </p:nvPr>
        </p:nvSpPr>
        <p:spPr>
          <a:xfrm>
            <a:off x="3287554" y="2186941"/>
            <a:ext cx="1371600" cy="50673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r>
              <a:rPr lang="zh-CN" altLang="en-US" sz="2700" b="1">
                <a:solidFill>
                  <a:srgbClr val="110100"/>
                </a:solidFill>
                <a:latin typeface="微软雅黑" panose="020b0503020204020204" charset="-122"/>
                <a:ea typeface="微软雅黑" panose="020b0503020204020204" charset="-122"/>
              </a:rPr>
              <a:t>先尽孝：</a:t>
            </a:r>
            <a:endParaRPr lang="zh-CN" altLang="en-US" sz="2700" b="1">
              <a:solidFill>
                <a:srgbClr val="110100"/>
              </a:solidFill>
              <a:latin typeface="微软雅黑" panose="020b0503020204020204" charset="-122"/>
              <a:ea typeface="微软雅黑" panose="020b0503020204020204" charset="-122"/>
            </a:endParaRPr>
          </a:p>
        </p:txBody>
      </p:sp>
      <p:sp>
        <p:nvSpPr>
          <p:cNvPr id="59397" name="Rectangle 8" title=""/>
          <p:cNvSpPr/>
          <p:nvPr>
            <p:custDataLst>
              <p:tags r:id="rId6"/>
            </p:custDataLst>
          </p:nvPr>
        </p:nvSpPr>
        <p:spPr>
          <a:xfrm>
            <a:off x="3271520" y="3221355"/>
            <a:ext cx="1349375" cy="506730"/>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r>
              <a:rPr lang="zh-CN" altLang="en-US" sz="2700" b="1">
                <a:solidFill>
                  <a:srgbClr val="110100"/>
                </a:solidFill>
                <a:latin typeface="微软雅黑" panose="020b0503020204020204" charset="-122"/>
                <a:ea typeface="微软雅黑" panose="020b0503020204020204" charset="-122"/>
              </a:rPr>
              <a:t>后尽忠：</a:t>
            </a:r>
            <a:endParaRPr lang="zh-CN" altLang="en-US" sz="2700" b="1">
              <a:solidFill>
                <a:srgbClr val="110100"/>
              </a:solidFill>
              <a:latin typeface="微软雅黑" panose="020b0503020204020204" charset="-122"/>
              <a:ea typeface="微软雅黑" panose="020b0503020204020204" charset="-122"/>
            </a:endParaRPr>
          </a:p>
        </p:txBody>
      </p:sp>
      <p:sp>
        <p:nvSpPr>
          <p:cNvPr id="59398" name="Rectangle 10" title=""/>
          <p:cNvSpPr/>
          <p:nvPr>
            <p:custDataLst>
              <p:tags r:id="rId7"/>
            </p:custDataLst>
          </p:nvPr>
        </p:nvSpPr>
        <p:spPr>
          <a:xfrm>
            <a:off x="4644391" y="2888932"/>
            <a:ext cx="1779746" cy="922020"/>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r>
              <a:rPr lang="zh-CN" altLang="en-US" sz="2700" b="1">
                <a:solidFill>
                  <a:srgbClr val="110100"/>
                </a:solidFill>
                <a:latin typeface="微软雅黑" panose="020b0503020204020204" charset="-122"/>
                <a:ea typeface="微软雅黑" panose="020b0503020204020204" charset="-122"/>
              </a:rPr>
              <a:t>生当陨首</a:t>
            </a:r>
            <a:endParaRPr lang="zh-CN" altLang="en-US" sz="2700" b="1">
              <a:solidFill>
                <a:srgbClr val="110100"/>
              </a:solidFill>
              <a:latin typeface="微软雅黑" panose="020b0503020204020204" charset="-122"/>
              <a:ea typeface="微软雅黑" panose="020b0503020204020204" charset="-122"/>
            </a:endParaRPr>
          </a:p>
          <a:p>
            <a:pPr eaLnBrk="1" hangingPunct="1"/>
            <a:r>
              <a:rPr lang="zh-CN" altLang="en-US" sz="2700" b="1">
                <a:solidFill>
                  <a:srgbClr val="110100"/>
                </a:solidFill>
                <a:latin typeface="微软雅黑" panose="020b0503020204020204" charset="-122"/>
                <a:ea typeface="微软雅黑" panose="020b0503020204020204" charset="-122"/>
              </a:rPr>
              <a:t>死当结草</a:t>
            </a:r>
            <a:endParaRPr lang="zh-CN" altLang="en-US" sz="2700" b="1">
              <a:solidFill>
                <a:srgbClr val="110100"/>
              </a:solidFill>
              <a:latin typeface="微软雅黑" panose="020b0503020204020204" charset="-122"/>
              <a:ea typeface="微软雅黑" panose="020b0503020204020204" charset="-122"/>
            </a:endParaRPr>
          </a:p>
        </p:txBody>
      </p:sp>
      <p:sp>
        <p:nvSpPr>
          <p:cNvPr id="59399" name="Rectangle 12" title=""/>
          <p:cNvSpPr/>
          <p:nvPr>
            <p:custDataLst>
              <p:tags r:id="rId8"/>
            </p:custDataLst>
          </p:nvPr>
        </p:nvSpPr>
        <p:spPr>
          <a:xfrm>
            <a:off x="4644390" y="2241233"/>
            <a:ext cx="1554480" cy="506730"/>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r>
              <a:rPr lang="zh-CN" altLang="en-US" sz="2700" b="1">
                <a:solidFill>
                  <a:srgbClr val="110100"/>
                </a:solidFill>
                <a:latin typeface="微软雅黑" panose="020b0503020204020204" charset="-122"/>
                <a:ea typeface="微软雅黑" panose="020b0503020204020204" charset="-122"/>
              </a:rPr>
              <a:t>愿乞终养</a:t>
            </a:r>
            <a:endParaRPr lang="zh-CN" altLang="en-US" sz="2700" b="1">
              <a:solidFill>
                <a:srgbClr val="110100"/>
              </a:solidFill>
              <a:latin typeface="微软雅黑" panose="020b0503020204020204" charset="-122"/>
              <a:ea typeface="微软雅黑" panose="020b0503020204020204" charset="-122"/>
            </a:endParaRPr>
          </a:p>
        </p:txBody>
      </p:sp>
      <p:sp>
        <p:nvSpPr>
          <p:cNvPr id="59400" name="Rectangle 14" title=""/>
          <p:cNvSpPr/>
          <p:nvPr>
            <p:custDataLst>
              <p:tags r:id="rId9"/>
            </p:custDataLst>
          </p:nvPr>
        </p:nvSpPr>
        <p:spPr>
          <a:xfrm>
            <a:off x="6096000" y="3105151"/>
            <a:ext cx="2240280" cy="506730"/>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r>
              <a:rPr lang="zh-CN" altLang="en-US" sz="2700" b="1">
                <a:solidFill>
                  <a:srgbClr val="110100"/>
                </a:solidFill>
                <a:latin typeface="微软雅黑" panose="020b0503020204020204" charset="-122"/>
                <a:ea typeface="微软雅黑" panose="020b0503020204020204" charset="-122"/>
              </a:rPr>
              <a:t>（尽节日长）</a:t>
            </a:r>
            <a:endParaRPr lang="zh-CN" altLang="en-US" sz="2700" b="1">
              <a:solidFill>
                <a:srgbClr val="110100"/>
              </a:solidFill>
              <a:latin typeface="微软雅黑" panose="020b0503020204020204" charset="-122"/>
              <a:ea typeface="微软雅黑" panose="020b0503020204020204" charset="-122"/>
            </a:endParaRPr>
          </a:p>
        </p:txBody>
      </p:sp>
      <p:sp>
        <p:nvSpPr>
          <p:cNvPr id="59401" name="Text Box 15" title=""/>
          <p:cNvSpPr/>
          <p:nvPr>
            <p:custDataLst>
              <p:tags r:id="rId10"/>
            </p:custDataLst>
          </p:nvPr>
        </p:nvSpPr>
        <p:spPr>
          <a:xfrm>
            <a:off x="8526304" y="2348865"/>
            <a:ext cx="1600200" cy="133794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spcBef>
                <a:spcPct val="50000"/>
              </a:spcBef>
            </a:pPr>
            <a:r>
              <a:rPr lang="zh-CN" altLang="en-US" sz="2700" b="1">
                <a:solidFill>
                  <a:schemeClr val="accent6">
                    <a:lumMod val="75000"/>
                  </a:schemeClr>
                </a:solidFill>
                <a:latin typeface="微软雅黑" panose="020b0503020204020204" charset="-122"/>
                <a:ea typeface="微软雅黑" panose="020b0503020204020204" charset="-122"/>
              </a:rPr>
              <a:t>明确态度示之以忠打动武帝</a:t>
            </a:r>
            <a:endParaRPr lang="zh-CN" altLang="en-US" sz="2700" b="1">
              <a:solidFill>
                <a:schemeClr val="accent6">
                  <a:lumMod val="75000"/>
                </a:schemeClr>
              </a:solidFill>
              <a:latin typeface="微软雅黑" panose="020b0503020204020204" charset="-122"/>
              <a:ea typeface="微软雅黑" panose="020b0503020204020204" charset="-122"/>
            </a:endParaRPr>
          </a:p>
        </p:txBody>
      </p:sp>
      <p:sp>
        <p:nvSpPr>
          <p:cNvPr id="59402" name="AutoShape 16" title=""/>
          <p:cNvSpPr/>
          <p:nvPr>
            <p:custDataLst>
              <p:tags r:id="rId11"/>
            </p:custDataLst>
          </p:nvPr>
        </p:nvSpPr>
        <p:spPr>
          <a:xfrm>
            <a:off x="3125629" y="2331721"/>
            <a:ext cx="121920" cy="1200626"/>
          </a:xfrm>
          <a:prstGeom prst="leftBrace">
            <a:avLst>
              <a:gd name="adj1" fmla="val 75000"/>
              <a:gd name="adj2" fmla="val 50000"/>
            </a:avLst>
          </a:prstGeom>
          <a:noFill/>
          <a:ln w="38100">
            <a:solidFill>
              <a:srgbClr val="FF0000"/>
            </a:solidFill>
            <a:round/>
          </a:ln>
        </p:spPr>
        <p:txBody>
          <a:bodyPr wrap="none" anchor="ctr" anchorCtr="0"/>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endParaRPr lang="zh-CN" altLang="en-US" sz="2700">
              <a:solidFill>
                <a:srgbClr val="110100"/>
              </a:solidFill>
              <a:latin typeface="微软雅黑" panose="020b0503020204020204" charset="-122"/>
              <a:ea typeface="微软雅黑" panose="020b0503020204020204" charset="-122"/>
            </a:endParaRPr>
          </a:p>
        </p:txBody>
      </p:sp>
      <p:sp>
        <p:nvSpPr>
          <p:cNvPr id="59403" name="AutoShape 18" title=""/>
          <p:cNvSpPr/>
          <p:nvPr>
            <p:custDataLst>
              <p:tags r:id="rId12"/>
            </p:custDataLst>
          </p:nvPr>
        </p:nvSpPr>
        <p:spPr>
          <a:xfrm>
            <a:off x="8304848" y="2385060"/>
            <a:ext cx="116681" cy="1094423"/>
          </a:xfrm>
          <a:prstGeom prst="rightBrace">
            <a:avLst>
              <a:gd name="adj1" fmla="val 133333"/>
              <a:gd name="adj2" fmla="val 50000"/>
            </a:avLst>
          </a:prstGeom>
          <a:noFill/>
          <a:ln w="38100">
            <a:solidFill>
              <a:srgbClr val="FF0000"/>
            </a:solidFill>
            <a:round/>
          </a:ln>
        </p:spPr>
        <p:txBody>
          <a:bodyPr wrap="none" anchor="ctr" anchorCtr="0"/>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endParaRPr lang="zh-CN" altLang="en-US" sz="2700">
              <a:solidFill>
                <a:srgbClr val="110100"/>
              </a:solidFill>
              <a:latin typeface="微软雅黑" panose="020b0503020204020204" charset="-122"/>
              <a:ea typeface="微软雅黑" panose="020b0503020204020204" charset="-122"/>
            </a:endParaRPr>
          </a:p>
        </p:txBody>
      </p:sp>
      <p:sp>
        <p:nvSpPr>
          <p:cNvPr id="51208" name="标题 200711" title=""/>
          <p:cNvSpPr>
            <a:spLocks noGrp="1" noRot="1"/>
          </p:cNvSpPr>
          <p:nvPr>
            <p:custDataLst>
              <p:tags r:id="rId13"/>
            </p:custDataLst>
          </p:nvPr>
        </p:nvSpPr>
        <p:spPr>
          <a:xfrm>
            <a:off x="1" y="201930"/>
            <a:ext cx="3184922" cy="857250"/>
          </a:xfrm>
          <a:prstGeom prst="rect">
            <a:avLst/>
          </a:prstGeom>
          <a:noFill/>
          <a:ln w="9525">
            <a:noFill/>
            <a:miter lim="800000"/>
          </a:ln>
        </p:spPr>
        <p:txBody>
          <a:bodyPr vert="horz" wrap="square" lIns="68580" tIns="34290" rIns="68580" bIns="34290" numCol="1" anchor="ctr" anchorCtr="0" compatLnSpc="1"/>
          <a:lstStyle>
            <a:lvl1pPr marL="0" indent="0" algn="ctr"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4400" b="0" i="0" u="none" kern="1200" baseline="0">
                <a:solidFill>
                  <a:schemeClr val="tx2"/>
                </a:solidFill>
                <a:latin typeface="Arial" panose="020b0604020202020204" pitchFamily="34" charset="0"/>
                <a:ea typeface="宋体" panose="02010600030101010101" pitchFamily="2" charset="-122"/>
                <a:cs typeface="+mj-cs"/>
              </a:defRPr>
            </a:lvl1pPr>
          </a:lstStyle>
          <a:p>
            <a:pPr lvl="0" algn="ctr" eaLnBrk="1" hangingPunct="1"/>
            <a:r>
              <a:rPr lang="zh-CN" altLang="en-US" sz="2700" b="1">
                <a:solidFill>
                  <a:srgbClr val="FF0000"/>
                </a:solidFill>
                <a:latin typeface="微软雅黑" panose="020b0503020204020204" charset="-122"/>
                <a:ea typeface="微软雅黑" panose="020b0503020204020204" charset="-122"/>
                <a:cs typeface="微软雅黑" panose="020b0503020204020204" charset="-122"/>
              </a:rPr>
              <a:t>研读第</a:t>
            </a:r>
            <a:r>
              <a:rPr lang="en-US" altLang="zh-CN" sz="2700" b="1">
                <a:solidFill>
                  <a:srgbClr val="FF0000"/>
                </a:solidFill>
                <a:latin typeface="微软雅黑" panose="020b0503020204020204" charset="-122"/>
                <a:ea typeface="微软雅黑" panose="020b0503020204020204" charset="-122"/>
                <a:cs typeface="微软雅黑" panose="020b0503020204020204" charset="-122"/>
              </a:rPr>
              <a:t>4</a:t>
            </a:r>
            <a:r>
              <a:rPr lang="zh-CN" altLang="en-US" sz="2700" b="1">
                <a:solidFill>
                  <a:srgbClr val="FF0000"/>
                </a:solidFill>
                <a:latin typeface="微软雅黑" panose="020b0503020204020204" charset="-122"/>
                <a:ea typeface="微软雅黑" panose="020b0503020204020204" charset="-122"/>
                <a:cs typeface="微软雅黑" panose="020b0503020204020204" charset="-122"/>
              </a:rPr>
              <a:t>段</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10"/>
          <a:stretch>
            <a:fillRect/>
          </a:stretch>
        </a:blipFill>
        <a:effectLst/>
      </p:bgPr>
    </p:bg>
    <p:spTree>
      <p:nvGrpSpPr>
        <p:cNvPr id="1" name=""/>
        <p:cNvGrpSpPr/>
        <p:nvPr>
          <p:custDataLst>
            <p:tags r:id="rId2"/>
          </p:custDataLst>
        </p:nvPr>
      </p:nvGrpSpPr>
      <p:grpSpPr>
        <a:xfrm>
          <a:off x="0" y="0"/>
          <a:ext cx="0" cy="0"/>
        </a:xfrm>
      </p:grpSpPr>
      <p:sp>
        <p:nvSpPr>
          <p:cNvPr id="51202" name="文本框 200705" title=""/>
          <p:cNvSpPr/>
          <p:nvPr>
            <p:custDataLst>
              <p:tags r:id="rId3"/>
            </p:custDataLst>
          </p:nvPr>
        </p:nvSpPr>
        <p:spPr>
          <a:xfrm>
            <a:off x="1853565" y="1539240"/>
            <a:ext cx="4860925" cy="506730"/>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spcBef>
                <a:spcPct val="50000"/>
              </a:spcBef>
            </a:pPr>
            <a:r>
              <a:rPr lang="en-US" altLang="zh-CN" sz="2700" b="1">
                <a:solidFill>
                  <a:srgbClr val="110100"/>
                </a:solidFill>
                <a:latin typeface="微软雅黑" panose="020b0503020204020204" charset="-122"/>
                <a:ea typeface="微软雅黑" panose="020b0503020204020204" charset="-122"/>
                <a:cs typeface="微软雅黑" panose="020b0503020204020204" charset="-122"/>
              </a:rPr>
              <a:t>1</a:t>
            </a:r>
            <a:r>
              <a:rPr lang="zh-CN" altLang="en-US" sz="2700" b="1">
                <a:solidFill>
                  <a:srgbClr val="110100"/>
                </a:solidFill>
                <a:latin typeface="微软雅黑" panose="020b0503020204020204" charset="-122"/>
                <a:ea typeface="微软雅黑" panose="020b0503020204020204" charset="-122"/>
                <a:cs typeface="微软雅黑" panose="020b0503020204020204" charset="-122"/>
              </a:rPr>
              <a:t>、本段中哪句话表明主旨？</a:t>
            </a:r>
            <a:endParaRPr lang="zh-CN" altLang="en-US" sz="2700" b="1">
              <a:solidFill>
                <a:srgbClr val="110100"/>
              </a:solidFill>
              <a:latin typeface="微软雅黑" panose="020b0503020204020204" charset="-122"/>
              <a:ea typeface="微软雅黑" panose="020b0503020204020204" charset="-122"/>
              <a:cs typeface="微软雅黑" panose="020b0503020204020204" charset="-122"/>
            </a:endParaRPr>
          </a:p>
        </p:txBody>
      </p:sp>
      <p:sp>
        <p:nvSpPr>
          <p:cNvPr id="51203" name="文本框 200706" title=""/>
          <p:cNvSpPr/>
          <p:nvPr>
            <p:custDataLst>
              <p:tags r:id="rId4"/>
            </p:custDataLst>
          </p:nvPr>
        </p:nvSpPr>
        <p:spPr>
          <a:xfrm>
            <a:off x="1853565" y="2618899"/>
            <a:ext cx="4436269" cy="50673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spcBef>
                <a:spcPct val="50000"/>
              </a:spcBef>
            </a:pPr>
            <a:r>
              <a:rPr lang="en-US" altLang="zh-CN" sz="2700" b="1">
                <a:solidFill>
                  <a:srgbClr val="110100"/>
                </a:solidFill>
                <a:latin typeface="微软雅黑" panose="020b0503020204020204" charset="-122"/>
                <a:ea typeface="微软雅黑" panose="020b0503020204020204" charset="-122"/>
                <a:cs typeface="微软雅黑" panose="020b0503020204020204" charset="-122"/>
              </a:rPr>
              <a:t>2</a:t>
            </a:r>
            <a:r>
              <a:rPr lang="zh-CN" altLang="en-US" sz="2700" b="1">
                <a:solidFill>
                  <a:srgbClr val="110100"/>
                </a:solidFill>
                <a:latin typeface="微软雅黑" panose="020b0503020204020204" charset="-122"/>
                <a:ea typeface="微软雅黑" panose="020b0503020204020204" charset="-122"/>
                <a:cs typeface="微软雅黑" panose="020b0503020204020204" charset="-122"/>
              </a:rPr>
              <a:t>、贯穿全段的是哪两个词？</a:t>
            </a:r>
            <a:endParaRPr lang="zh-CN" altLang="en-US" sz="2700" b="1">
              <a:solidFill>
                <a:srgbClr val="110100"/>
              </a:solidFill>
              <a:latin typeface="微软雅黑" panose="020b0503020204020204" charset="-122"/>
              <a:ea typeface="微软雅黑" panose="020b0503020204020204" charset="-122"/>
              <a:cs typeface="微软雅黑" panose="020b0503020204020204" charset="-122"/>
            </a:endParaRPr>
          </a:p>
        </p:txBody>
      </p:sp>
      <p:sp>
        <p:nvSpPr>
          <p:cNvPr id="51204" name="文本框 200707" title=""/>
          <p:cNvSpPr/>
          <p:nvPr>
            <p:custDataLst>
              <p:tags r:id="rId5"/>
            </p:custDataLst>
          </p:nvPr>
        </p:nvSpPr>
        <p:spPr>
          <a:xfrm>
            <a:off x="1907382" y="3860959"/>
            <a:ext cx="3365659" cy="50673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spcBef>
                <a:spcPct val="50000"/>
              </a:spcBef>
            </a:pPr>
            <a:r>
              <a:rPr lang="en-US" altLang="zh-CN" sz="2700" b="1">
                <a:solidFill>
                  <a:srgbClr val="110100"/>
                </a:solidFill>
                <a:latin typeface="微软雅黑" panose="020b0503020204020204" charset="-122"/>
                <a:ea typeface="微软雅黑" panose="020b0503020204020204" charset="-122"/>
                <a:cs typeface="微软雅黑" panose="020b0503020204020204" charset="-122"/>
              </a:rPr>
              <a:t>3</a:t>
            </a:r>
            <a:r>
              <a:rPr lang="zh-CN" altLang="en-US" sz="2700" b="1">
                <a:solidFill>
                  <a:srgbClr val="110100"/>
                </a:solidFill>
                <a:latin typeface="微软雅黑" panose="020b0503020204020204" charset="-122"/>
                <a:ea typeface="微软雅黑" panose="020b0503020204020204" charset="-122"/>
                <a:cs typeface="微软雅黑" panose="020b0503020204020204" charset="-122"/>
              </a:rPr>
              <a:t>、用语有什么特点？</a:t>
            </a:r>
            <a:endParaRPr lang="zh-CN" altLang="en-US" sz="2700" b="1">
              <a:solidFill>
                <a:srgbClr val="110100"/>
              </a:solidFill>
              <a:latin typeface="微软雅黑" panose="020b0503020204020204" charset="-122"/>
              <a:ea typeface="微软雅黑" panose="020b0503020204020204" charset="-122"/>
              <a:cs typeface="微软雅黑" panose="020b0503020204020204" charset="-122"/>
            </a:endParaRPr>
          </a:p>
        </p:txBody>
      </p:sp>
      <p:sp>
        <p:nvSpPr>
          <p:cNvPr id="51205" name="矩形 200708" title=""/>
          <p:cNvSpPr/>
          <p:nvPr>
            <p:custDataLst>
              <p:tags r:id="rId6"/>
            </p:custDataLst>
          </p:nvPr>
        </p:nvSpPr>
        <p:spPr>
          <a:xfrm>
            <a:off x="2501265" y="2025016"/>
            <a:ext cx="2240280" cy="506730"/>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r>
              <a:rPr lang="zh-CN" altLang="en-US" sz="2700" b="1">
                <a:solidFill>
                  <a:srgbClr val="110100"/>
                </a:solidFill>
                <a:latin typeface="微软雅黑" panose="020b0503020204020204" charset="-122"/>
                <a:ea typeface="微软雅黑" panose="020b0503020204020204" charset="-122"/>
                <a:cs typeface="微软雅黑" panose="020b0503020204020204" charset="-122"/>
              </a:rPr>
              <a:t>“愿乞终养”</a:t>
            </a:r>
            <a:endParaRPr lang="zh-CN" altLang="en-US" sz="2700" b="1">
              <a:solidFill>
                <a:srgbClr val="110100"/>
              </a:solidFill>
              <a:latin typeface="微软雅黑" panose="020b0503020204020204" charset="-122"/>
              <a:ea typeface="微软雅黑" panose="020b0503020204020204" charset="-122"/>
              <a:cs typeface="微软雅黑" panose="020b0503020204020204" charset="-122"/>
            </a:endParaRPr>
          </a:p>
        </p:txBody>
      </p:sp>
      <p:sp>
        <p:nvSpPr>
          <p:cNvPr id="51206" name="矩形 200709" title=""/>
          <p:cNvSpPr/>
          <p:nvPr>
            <p:custDataLst>
              <p:tags r:id="rId7"/>
            </p:custDataLst>
          </p:nvPr>
        </p:nvSpPr>
        <p:spPr>
          <a:xfrm>
            <a:off x="2015491" y="3266599"/>
            <a:ext cx="4983480" cy="506730"/>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r>
              <a:rPr lang="zh-CN" altLang="en-US" sz="2700" b="1">
                <a:solidFill>
                  <a:srgbClr val="110100"/>
                </a:solidFill>
                <a:latin typeface="微软雅黑" panose="020b0503020204020204" charset="-122"/>
                <a:ea typeface="微软雅黑" panose="020b0503020204020204" charset="-122"/>
                <a:cs typeface="微软雅黑" panose="020b0503020204020204" charset="-122"/>
              </a:rPr>
              <a:t>“尽节”“报养”，</a:t>
            </a:r>
            <a:r>
              <a:rPr lang="zh-CN" altLang="en-US" sz="2700" b="1">
                <a:solidFill>
                  <a:srgbClr val="FF0000"/>
                </a:solidFill>
                <a:latin typeface="微软雅黑" panose="020b0503020204020204" charset="-122"/>
                <a:ea typeface="微软雅黑" panose="020b0503020204020204" charset="-122"/>
                <a:cs typeface="微软雅黑" panose="020b0503020204020204" charset="-122"/>
              </a:rPr>
              <a:t>忠孝难两全</a:t>
            </a:r>
            <a:endParaRPr lang="zh-CN" altLang="en-US" sz="2700" b="1">
              <a:solidFill>
                <a:srgbClr val="110100"/>
              </a:solidFill>
              <a:latin typeface="微软雅黑" panose="020b0503020204020204" charset="-122"/>
              <a:ea typeface="微软雅黑" panose="020b0503020204020204" charset="-122"/>
              <a:cs typeface="微软雅黑" panose="020b0503020204020204" charset="-122"/>
            </a:endParaRPr>
          </a:p>
        </p:txBody>
      </p:sp>
      <p:sp>
        <p:nvSpPr>
          <p:cNvPr id="51207" name="矩形 200710" title=""/>
          <p:cNvSpPr/>
          <p:nvPr>
            <p:custDataLst>
              <p:tags r:id="rId8"/>
            </p:custDataLst>
          </p:nvPr>
        </p:nvSpPr>
        <p:spPr>
          <a:xfrm>
            <a:off x="2069307" y="4401503"/>
            <a:ext cx="8326279" cy="506730"/>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spcBef>
                <a:spcPct val="50000"/>
              </a:spcBef>
            </a:pPr>
            <a:r>
              <a:rPr lang="zh-CN" altLang="en-US" sz="2700" b="1">
                <a:solidFill>
                  <a:srgbClr val="110100"/>
                </a:solidFill>
                <a:latin typeface="微软雅黑" panose="020b0503020204020204" charset="-122"/>
                <a:ea typeface="微软雅黑" panose="020b0503020204020204" charset="-122"/>
                <a:cs typeface="微软雅黑" panose="020b0503020204020204" charset="-122"/>
              </a:rPr>
              <a:t>“愿乞”“愿矜悯”“听臣微志”，无比</a:t>
            </a:r>
            <a:r>
              <a:rPr lang="zh-CN" altLang="en-US" sz="2700" b="1">
                <a:solidFill>
                  <a:srgbClr val="FF0000"/>
                </a:solidFill>
                <a:latin typeface="微软雅黑" panose="020b0503020204020204" charset="-122"/>
                <a:ea typeface="微软雅黑" panose="020b0503020204020204" charset="-122"/>
                <a:cs typeface="微软雅黑" panose="020b0503020204020204" charset="-122"/>
              </a:rPr>
              <a:t>恳切</a:t>
            </a:r>
            <a:endParaRPr lang="zh-CN" altLang="en-US" sz="2700" b="1">
              <a:solidFill>
                <a:srgbClr val="110100"/>
              </a:solidFill>
              <a:latin typeface="微软雅黑" panose="020b0503020204020204" charset="-122"/>
              <a:ea typeface="微软雅黑" panose="020b0503020204020204" charset="-122"/>
              <a:cs typeface="微软雅黑" panose="020b0503020204020204" charset="-122"/>
            </a:endParaRPr>
          </a:p>
        </p:txBody>
      </p:sp>
      <p:sp>
        <p:nvSpPr>
          <p:cNvPr id="51208" name="标题 200711" title=""/>
          <p:cNvSpPr>
            <a:spLocks noGrp="1" noRot="1"/>
          </p:cNvSpPr>
          <p:nvPr>
            <p:custDataLst>
              <p:tags r:id="rId9"/>
            </p:custDataLst>
          </p:nvPr>
        </p:nvSpPr>
        <p:spPr>
          <a:xfrm>
            <a:off x="1524000" y="857250"/>
            <a:ext cx="3184525" cy="857250"/>
          </a:xfrm>
          <a:prstGeom prst="rect">
            <a:avLst/>
          </a:prstGeom>
          <a:noFill/>
          <a:ln>
            <a:miter lim="800000"/>
          </a:ln>
        </p:spPr>
        <p:txBody>
          <a:bodyPr vert="horz" wrap="square" lIns="68580" tIns="34290" rIns="68580" bIns="34290" numCol="1" rtlCol="0" anchor="ctr" anchorCtr="0" compatLnSpc="1">
            <a:normAutofit/>
          </a:bodyPr>
          <a:lstStyle>
            <a:lvl1pPr marL="0" indent="0" algn="ctr"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4400" b="0" i="0" u="none" kern="1200" baseline="0">
                <a:solidFill>
                  <a:schemeClr val="tx2"/>
                </a:solidFill>
                <a:latin typeface="Arial" panose="020b0604020202020204" pitchFamily="34" charset="0"/>
                <a:ea typeface="宋体" panose="02010600030101010101" pitchFamily="2" charset="-122"/>
                <a:cs typeface="+mj-cs"/>
              </a:defRPr>
            </a:lvl1pPr>
          </a:lstStyle>
          <a:p>
            <a:pPr lvl="0" algn="ctr" eaLnBrk="1" hangingPunct="1"/>
            <a:r>
              <a:rPr lang="zh-CN" altLang="en-US" sz="2700" b="1">
                <a:solidFill>
                  <a:srgbClr val="FF0000"/>
                </a:solidFill>
                <a:latin typeface="微软雅黑" panose="020b0503020204020204" charset="-122"/>
                <a:ea typeface="微软雅黑" panose="020b0503020204020204" charset="-122"/>
                <a:cs typeface="微软雅黑" panose="020b0503020204020204" charset="-122"/>
              </a:rPr>
              <a:t>研读第</a:t>
            </a:r>
            <a:r>
              <a:rPr lang="en-US" altLang="zh-CN" sz="2700" b="1">
                <a:solidFill>
                  <a:srgbClr val="FF0000"/>
                </a:solidFill>
                <a:latin typeface="微软雅黑" panose="020b0503020204020204" charset="-122"/>
                <a:ea typeface="微软雅黑" panose="020b0503020204020204" charset="-122"/>
                <a:cs typeface="微软雅黑" panose="020b0503020204020204" charset="-122"/>
              </a:rPr>
              <a:t>4</a:t>
            </a:r>
            <a:r>
              <a:rPr lang="zh-CN" altLang="en-US" sz="2700" b="1">
                <a:solidFill>
                  <a:srgbClr val="FF0000"/>
                </a:solidFill>
                <a:latin typeface="微软雅黑" panose="020b0503020204020204" charset="-122"/>
                <a:ea typeface="微软雅黑" panose="020b0503020204020204" charset="-122"/>
                <a:cs typeface="微软雅黑" panose="020b0503020204020204" charset="-122"/>
              </a:rPr>
              <a:t>段</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05"/>
                                        </p:tgtEl>
                                        <p:attrNameLst>
                                          <p:attrName>style.visibility</p:attrName>
                                        </p:attrNameLst>
                                      </p:cBhvr>
                                      <p:to>
                                        <p:strVal val="visible"/>
                                      </p:to>
                                    </p:set>
                                    <p:animEffect transition="in" filter="box(in)">
                                      <p:cBhvr>
                                        <p:cTn id="7" dur="2000"/>
                                        <p:tgtEl>
                                          <p:spTgt spid="51205"/>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1206"/>
                                        </p:tgtEl>
                                        <p:attrNameLst>
                                          <p:attrName>style.visibility</p:attrName>
                                        </p:attrNameLst>
                                      </p:cBhvr>
                                      <p:to>
                                        <p:strVal val="visible"/>
                                      </p:to>
                                    </p:set>
                                    <p:animEffect transition="in" filter="box(in)">
                                      <p:cBhvr>
                                        <p:cTn id="12" dur="2000"/>
                                        <p:tgtEl>
                                          <p:spTgt spid="51206"/>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1207"/>
                                        </p:tgtEl>
                                        <p:attrNameLst>
                                          <p:attrName>style.visibility</p:attrName>
                                        </p:attrNameLst>
                                      </p:cBhvr>
                                      <p:to>
                                        <p:strVal val="visible"/>
                                      </p:to>
                                    </p:set>
                                    <p:animEffect transition="in" filter="box(in)">
                                      <p:cBhvr>
                                        <p:cTn id="17" dur="2000"/>
                                        <p:tgtEl>
                                          <p:spTgt spid="51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p:bldP spid="51206" grpId="0"/>
      <p:bldP spid="51207" grpId="0"/>
    </p:bldLs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26"/>
          <a:stretch>
            <a:fillRect/>
          </a:stretch>
        </a:blipFill>
        <a:effectLst/>
      </p:bgPr>
    </p:bg>
    <p:spTree>
      <p:nvGrpSpPr>
        <p:cNvPr id="1" name=""/>
        <p:cNvGrpSpPr/>
        <p:nvPr>
          <p:custDataLst>
            <p:tags r:id="rId2"/>
          </p:custDataLst>
        </p:nvPr>
      </p:nvGrpSpPr>
      <p:grpSpPr>
        <a:xfrm>
          <a:off x="0" y="0"/>
          <a:ext cx="0" cy="0"/>
        </a:xfrm>
      </p:grpSpPr>
      <p:grpSp>
        <p:nvGrpSpPr>
          <p:cNvPr id="6" name="组合 5" title=""/>
          <p:cNvGrpSpPr/>
          <p:nvPr>
            <p:custDataLst>
              <p:tags r:id="rId3"/>
            </p:custDataLst>
          </p:nvPr>
        </p:nvGrpSpPr>
        <p:grpSpPr>
          <a:xfrm>
            <a:off x="1316580" y="1938020"/>
            <a:ext cx="9490182" cy="2995295"/>
            <a:chOff x="1314675" y="2334260"/>
            <a:chExt cx="9490182" cy="2995295"/>
          </a:xfrm>
        </p:grpSpPr>
        <p:sp>
          <p:nvSpPr>
            <p:cNvPr id="9" name="箭头: 右 10"/>
            <p:cNvSpPr/>
            <p:nvPr>
              <p:custDataLst>
                <p:tags r:id="rId4"/>
              </p:custDataLst>
            </p:nvPr>
          </p:nvSpPr>
          <p:spPr>
            <a:xfrm>
              <a:off x="3954978" y="2946399"/>
              <a:ext cx="978408" cy="262285"/>
            </a:xfrm>
            <a:prstGeom prst="rightArrow">
              <a:avLst/>
            </a:prstGeom>
            <a:gradFill flip="none" rotWithShape="1">
              <a:gsLst>
                <a:gs pos="29000">
                  <a:schemeClr val="bg1">
                    <a:alpha val="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75000"/>
                  </a:schemeClr>
                </a:solidFill>
                <a:latin typeface="微软雅黑" panose="020b0503020204020204" charset="-122"/>
                <a:ea typeface="微软雅黑" panose="020b0503020204020204" charset="-122"/>
              </a:endParaRPr>
            </a:p>
          </p:txBody>
        </p:sp>
        <p:sp>
          <p:nvSpPr>
            <p:cNvPr id="10" name="箭头: 右 39"/>
            <p:cNvSpPr/>
            <p:nvPr>
              <p:custDataLst>
                <p:tags r:id="rId5"/>
              </p:custDataLst>
            </p:nvPr>
          </p:nvSpPr>
          <p:spPr>
            <a:xfrm>
              <a:off x="7404220" y="2946399"/>
              <a:ext cx="978408" cy="262285"/>
            </a:xfrm>
            <a:prstGeom prst="rightArrow">
              <a:avLst/>
            </a:prstGeom>
            <a:gradFill flip="none" rotWithShape="1">
              <a:gsLst>
                <a:gs pos="29000">
                  <a:schemeClr val="bg1">
                    <a:alpha val="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75000"/>
                  </a:schemeClr>
                </a:solidFill>
                <a:latin typeface="微软雅黑" panose="020b0503020204020204" charset="-122"/>
                <a:ea typeface="微软雅黑" panose="020b0503020204020204" charset="-122"/>
              </a:endParaRPr>
            </a:p>
          </p:txBody>
        </p:sp>
        <p:grpSp>
          <p:nvGrpSpPr>
            <p:cNvPr id="13" name="组合 12"/>
            <p:cNvGrpSpPr/>
            <p:nvPr>
              <p:custDataLst>
                <p:tags r:id="rId6"/>
              </p:custDataLst>
            </p:nvPr>
          </p:nvGrpSpPr>
          <p:grpSpPr>
            <a:xfrm>
              <a:off x="1314675" y="2334260"/>
              <a:ext cx="2929890" cy="2995295"/>
              <a:chOff x="1314675" y="2334260"/>
              <a:chExt cx="2929890" cy="2995295"/>
            </a:xfrm>
          </p:grpSpPr>
          <p:sp>
            <p:nvSpPr>
              <p:cNvPr id="14" name="矩形 13"/>
              <p:cNvSpPr/>
              <p:nvPr>
                <p:custDataLst>
                  <p:tags r:id="rId7"/>
                </p:custDataLst>
              </p:nvPr>
            </p:nvSpPr>
            <p:spPr>
              <a:xfrm>
                <a:off x="1314675" y="4130675"/>
                <a:ext cx="2929890" cy="1198880"/>
              </a:xfrm>
              <a:prstGeom prst="rect">
                <a:avLst/>
              </a:prstGeom>
            </p:spPr>
            <p:txBody>
              <a:bodyPr wrap="square">
                <a:spAutoFit/>
              </a:bodyPr>
              <a:lstStyle/>
              <a:p>
                <a:pPr algn="l">
                  <a:lnSpc>
                    <a:spcPct val="150000"/>
                  </a:lnSpc>
                </a:pPr>
                <a:r>
                  <a:rPr lang="zh-CN" altLang="en-US" sz="2400">
                    <a:solidFill>
                      <a:schemeClr val="tx2">
                        <a:lumMod val="75000"/>
                      </a:schemeClr>
                    </a:solidFill>
                    <a:latin typeface="微软雅黑" panose="020b0503020204020204" charset="-122"/>
                    <a:ea typeface="微软雅黑" panose="020b0503020204020204" charset="-122"/>
                  </a:rPr>
                  <a:t>是臣尽节于陛下之日长，报养刘之日短也。</a:t>
                </a:r>
                <a:endParaRPr lang="zh-CN" altLang="en-US" sz="2400">
                  <a:solidFill>
                    <a:schemeClr val="tx2">
                      <a:lumMod val="75000"/>
                    </a:schemeClr>
                  </a:solidFill>
                  <a:latin typeface="微软雅黑" panose="020b0503020204020204" charset="-122"/>
                  <a:ea typeface="微软雅黑" panose="020b0503020204020204" charset="-122"/>
                </a:endParaRPr>
              </a:p>
            </p:txBody>
          </p:sp>
          <p:grpSp>
            <p:nvGrpSpPr>
              <p:cNvPr id="15" name="组合 14"/>
              <p:cNvGrpSpPr/>
              <p:nvPr>
                <p:custDataLst>
                  <p:tags r:id="rId8"/>
                </p:custDataLst>
              </p:nvPr>
            </p:nvGrpSpPr>
            <p:grpSpPr>
              <a:xfrm>
                <a:off x="2091342" y="2334260"/>
                <a:ext cx="1348740" cy="1654781"/>
                <a:chOff x="2091342" y="2334260"/>
                <a:chExt cx="1348740" cy="1654781"/>
              </a:xfrm>
            </p:grpSpPr>
            <p:sp>
              <p:nvSpPr>
                <p:cNvPr id="16" name="椭圆 15"/>
                <p:cNvSpPr/>
                <p:nvPr>
                  <p:custDataLst>
                    <p:tags r:id="rId9"/>
                  </p:custDataLst>
                </p:nvPr>
              </p:nvSpPr>
              <p:spPr>
                <a:xfrm>
                  <a:off x="2091342" y="2334260"/>
                  <a:ext cx="1348740" cy="1348740"/>
                </a:xfrm>
                <a:prstGeom prst="ellipse">
                  <a:avLst/>
                </a:prstGeom>
                <a:solidFill>
                  <a:srgbClr val="D14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75000"/>
                      </a:schemeClr>
                    </a:solidFill>
                    <a:latin typeface="微软雅黑" panose="020b0503020204020204" charset="-122"/>
                    <a:ea typeface="微软雅黑" panose="020b0503020204020204" charset="-122"/>
                  </a:endParaRPr>
                </a:p>
              </p:txBody>
            </p:sp>
            <p:sp>
              <p:nvSpPr>
                <p:cNvPr id="17" name="矩形 16"/>
                <p:cNvSpPr/>
                <p:nvPr>
                  <p:custDataLst>
                    <p:tags r:id="rId10"/>
                  </p:custDataLst>
                </p:nvPr>
              </p:nvSpPr>
              <p:spPr>
                <a:xfrm>
                  <a:off x="2217073" y="2808575"/>
                  <a:ext cx="1097280" cy="460375"/>
                </a:xfrm>
                <a:prstGeom prst="rect">
                  <a:avLst/>
                </a:prstGeom>
              </p:spPr>
              <p:txBody>
                <a:bodyPr wrap="square">
                  <a:spAutoFit/>
                </a:bodyPr>
                <a:lstStyle/>
                <a:p>
                  <a:pPr algn="ctr"/>
                  <a:r>
                    <a:rPr lang="zh-CN" altLang="en-US" sz="2400">
                      <a:solidFill>
                        <a:schemeClr val="bg1"/>
                      </a:solidFill>
                      <a:latin typeface="微软雅黑" panose="020b0503020204020204" charset="-122"/>
                      <a:ea typeface="微软雅黑" panose="020b0503020204020204" charset="-122"/>
                    </a:rPr>
                    <a:t>事之实</a:t>
                  </a:r>
                  <a:endParaRPr lang="zh-CN" altLang="en-US" sz="2400">
                    <a:solidFill>
                      <a:schemeClr val="bg1"/>
                    </a:solidFill>
                    <a:latin typeface="微软雅黑" panose="020b0503020204020204" charset="-122"/>
                    <a:ea typeface="微软雅黑" panose="020b0503020204020204" charset="-122"/>
                  </a:endParaRPr>
                </a:p>
              </p:txBody>
            </p:sp>
            <p:sp>
              <p:nvSpPr>
                <p:cNvPr id="18" name="椭圆 17"/>
                <p:cNvSpPr/>
                <p:nvPr>
                  <p:custDataLst>
                    <p:tags r:id="rId11"/>
                  </p:custDataLst>
                </p:nvPr>
              </p:nvSpPr>
              <p:spPr>
                <a:xfrm>
                  <a:off x="2154207" y="2397125"/>
                  <a:ext cx="1223010" cy="1223010"/>
                </a:xfrm>
                <a:prstGeom prst="ellipse">
                  <a:avLst/>
                </a:prstGeom>
                <a:noFill/>
                <a:ln w="952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75000"/>
                      </a:schemeClr>
                    </a:solidFill>
                    <a:latin typeface="微软雅黑" panose="020b0503020204020204" charset="-122"/>
                    <a:ea typeface="微软雅黑" panose="020b0503020204020204" charset="-122"/>
                  </a:endParaRPr>
                </a:p>
              </p:txBody>
            </p:sp>
            <p:cxnSp>
              <p:nvCxnSpPr>
                <p:cNvPr id="19" name="直接连接符 18"/>
                <p:cNvCxnSpPr/>
                <p:nvPr>
                  <p:custDataLst>
                    <p:tags r:id="rId12"/>
                  </p:custDataLst>
                </p:nvPr>
              </p:nvCxnSpPr>
              <p:spPr>
                <a:xfrm flipH="1">
                  <a:off x="2765712" y="3683000"/>
                  <a:ext cx="0" cy="306041"/>
                </a:xfrm>
                <a:prstGeom prst="line">
                  <a:avLst/>
                </a:prstGeom>
                <a:ln w="9525">
                  <a:solidFill>
                    <a:srgbClr val="D1413A"/>
                  </a:solidFill>
                  <a:prstDash val="sysDash"/>
                  <a:tailEnd type="oval"/>
                </a:ln>
              </p:spPr>
              <p:style>
                <a:lnRef idx="1">
                  <a:schemeClr val="accent1"/>
                </a:lnRef>
                <a:fillRef idx="0">
                  <a:schemeClr val="accent1"/>
                </a:fillRef>
                <a:effectRef idx="0">
                  <a:schemeClr val="accent1"/>
                </a:effectRef>
                <a:fontRef idx="minor">
                  <a:schemeClr val="tx1"/>
                </a:fontRef>
              </p:style>
            </p:cxnSp>
          </p:grpSp>
        </p:grpSp>
        <p:grpSp>
          <p:nvGrpSpPr>
            <p:cNvPr id="21" name="组合 20"/>
            <p:cNvGrpSpPr/>
            <p:nvPr>
              <p:custDataLst>
                <p:tags r:id="rId13"/>
              </p:custDataLst>
            </p:nvPr>
          </p:nvGrpSpPr>
          <p:grpSpPr>
            <a:xfrm>
              <a:off x="4957365" y="2334260"/>
              <a:ext cx="3118485" cy="2995295"/>
              <a:chOff x="4957365" y="2334260"/>
              <a:chExt cx="3118485" cy="2995295"/>
            </a:xfrm>
          </p:grpSpPr>
          <p:sp>
            <p:nvSpPr>
              <p:cNvPr id="22" name="椭圆 21"/>
              <p:cNvSpPr/>
              <p:nvPr>
                <p:custDataLst>
                  <p:tags r:id="rId14"/>
                </p:custDataLst>
              </p:nvPr>
            </p:nvSpPr>
            <p:spPr>
              <a:xfrm>
                <a:off x="5494433" y="2334260"/>
                <a:ext cx="1348740" cy="1348740"/>
              </a:xfrm>
              <a:prstGeom prst="ellipse">
                <a:avLst/>
              </a:prstGeom>
              <a:solidFill>
                <a:srgbClr val="D14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75000"/>
                    </a:schemeClr>
                  </a:solidFill>
                  <a:latin typeface="微软雅黑" panose="020b0503020204020204" charset="-122"/>
                  <a:ea typeface="微软雅黑" panose="020b0503020204020204" charset="-122"/>
                </a:endParaRPr>
              </a:p>
            </p:txBody>
          </p:sp>
          <p:sp>
            <p:nvSpPr>
              <p:cNvPr id="24" name="矩形 23"/>
              <p:cNvSpPr/>
              <p:nvPr>
                <p:custDataLst>
                  <p:tags r:id="rId15"/>
                </p:custDataLst>
              </p:nvPr>
            </p:nvSpPr>
            <p:spPr>
              <a:xfrm>
                <a:off x="5657835" y="2808575"/>
                <a:ext cx="1097280" cy="460375"/>
              </a:xfrm>
              <a:prstGeom prst="rect">
                <a:avLst/>
              </a:prstGeom>
            </p:spPr>
            <p:txBody>
              <a:bodyPr wrap="square">
                <a:spAutoFit/>
              </a:bodyPr>
              <a:lstStyle/>
              <a:p>
                <a:pPr algn="ctr"/>
                <a:r>
                  <a:rPr lang="zh-CN" altLang="en-US" sz="2400">
                    <a:solidFill>
                      <a:schemeClr val="bg1"/>
                    </a:solidFill>
                    <a:latin typeface="微软雅黑" panose="020b0503020204020204" charset="-122"/>
                    <a:ea typeface="微软雅黑" panose="020b0503020204020204" charset="-122"/>
                  </a:rPr>
                  <a:t>言之切</a:t>
                </a:r>
                <a:endParaRPr lang="zh-CN" altLang="en-US" sz="2400">
                  <a:solidFill>
                    <a:schemeClr val="bg1"/>
                  </a:solidFill>
                  <a:latin typeface="微软雅黑" panose="020b0503020204020204" charset="-122"/>
                  <a:ea typeface="微软雅黑" panose="020b0503020204020204" charset="-122"/>
                </a:endParaRPr>
              </a:p>
            </p:txBody>
          </p:sp>
          <p:sp>
            <p:nvSpPr>
              <p:cNvPr id="25" name="椭圆 24"/>
              <p:cNvSpPr/>
              <p:nvPr>
                <p:custDataLst>
                  <p:tags r:id="rId16"/>
                </p:custDataLst>
              </p:nvPr>
            </p:nvSpPr>
            <p:spPr>
              <a:xfrm>
                <a:off x="5557298" y="2397125"/>
                <a:ext cx="1223010" cy="1223010"/>
              </a:xfrm>
              <a:prstGeom prst="ellipse">
                <a:avLst/>
              </a:prstGeom>
              <a:noFill/>
              <a:ln w="952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75000"/>
                    </a:schemeClr>
                  </a:solidFill>
                  <a:latin typeface="微软雅黑" panose="020b0503020204020204" charset="-122"/>
                  <a:ea typeface="微软雅黑" panose="020b0503020204020204" charset="-122"/>
                </a:endParaRPr>
              </a:p>
            </p:txBody>
          </p:sp>
          <p:sp>
            <p:nvSpPr>
              <p:cNvPr id="26" name="矩形 25"/>
              <p:cNvSpPr/>
              <p:nvPr>
                <p:custDataLst>
                  <p:tags r:id="rId17"/>
                </p:custDataLst>
              </p:nvPr>
            </p:nvSpPr>
            <p:spPr>
              <a:xfrm>
                <a:off x="4957365" y="4130675"/>
                <a:ext cx="3118485" cy="1198880"/>
              </a:xfrm>
              <a:prstGeom prst="rect">
                <a:avLst/>
              </a:prstGeom>
            </p:spPr>
            <p:txBody>
              <a:bodyPr wrap="square">
                <a:spAutoFit/>
              </a:bodyPr>
              <a:lstStyle/>
              <a:p>
                <a:pPr algn="l">
                  <a:lnSpc>
                    <a:spcPct val="150000"/>
                  </a:lnSpc>
                </a:pPr>
                <a:r>
                  <a:rPr lang="zh-CN" altLang="en-US" sz="2400">
                    <a:solidFill>
                      <a:schemeClr val="tx2">
                        <a:lumMod val="75000"/>
                      </a:schemeClr>
                    </a:solidFill>
                    <a:latin typeface="微软雅黑" panose="020b0503020204020204" charset="-122"/>
                    <a:ea typeface="微软雅黑" panose="020b0503020204020204" charset="-122"/>
                  </a:rPr>
                  <a:t>愿乞、愿矜悯、听臣微志、明知、共鉴。</a:t>
                </a:r>
                <a:endParaRPr lang="zh-CN" altLang="en-US" sz="2400">
                  <a:solidFill>
                    <a:schemeClr val="tx2">
                      <a:lumMod val="75000"/>
                    </a:schemeClr>
                  </a:solidFill>
                  <a:latin typeface="微软雅黑" panose="020b0503020204020204" charset="-122"/>
                  <a:ea typeface="微软雅黑" panose="020b0503020204020204" charset="-122"/>
                </a:endParaRPr>
              </a:p>
            </p:txBody>
          </p:sp>
          <p:cxnSp>
            <p:nvCxnSpPr>
              <p:cNvPr id="29" name="直接连接符 28"/>
              <p:cNvCxnSpPr/>
              <p:nvPr>
                <p:custDataLst>
                  <p:tags r:id="rId18"/>
                </p:custDataLst>
              </p:nvPr>
            </p:nvCxnSpPr>
            <p:spPr>
              <a:xfrm flipH="1">
                <a:off x="6168803" y="3683000"/>
                <a:ext cx="0" cy="306041"/>
              </a:xfrm>
              <a:prstGeom prst="line">
                <a:avLst/>
              </a:prstGeom>
              <a:ln w="9525">
                <a:solidFill>
                  <a:srgbClr val="D1413A"/>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custDataLst>
                <p:tags r:id="rId19"/>
              </p:custDataLst>
            </p:nvPr>
          </p:nvGrpSpPr>
          <p:grpSpPr>
            <a:xfrm>
              <a:off x="8478361" y="2334260"/>
              <a:ext cx="2326496" cy="2995265"/>
              <a:chOff x="8478361" y="2334260"/>
              <a:chExt cx="2326496" cy="2995265"/>
            </a:xfrm>
          </p:grpSpPr>
          <p:sp>
            <p:nvSpPr>
              <p:cNvPr id="31" name="椭圆 30"/>
              <p:cNvSpPr/>
              <p:nvPr>
                <p:custDataLst>
                  <p:tags r:id="rId20"/>
                </p:custDataLst>
              </p:nvPr>
            </p:nvSpPr>
            <p:spPr>
              <a:xfrm>
                <a:off x="8895484" y="2334260"/>
                <a:ext cx="1348740" cy="1348740"/>
              </a:xfrm>
              <a:prstGeom prst="ellipse">
                <a:avLst/>
              </a:prstGeom>
              <a:solidFill>
                <a:srgbClr val="D14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75000"/>
                    </a:schemeClr>
                  </a:solidFill>
                  <a:latin typeface="微软雅黑" panose="020b0503020204020204" charset="-122"/>
                  <a:ea typeface="微软雅黑" panose="020b0503020204020204" charset="-122"/>
                </a:endParaRPr>
              </a:p>
            </p:txBody>
          </p:sp>
          <p:sp>
            <p:nvSpPr>
              <p:cNvPr id="32" name="矩形 31"/>
              <p:cNvSpPr/>
              <p:nvPr>
                <p:custDataLst>
                  <p:tags r:id="rId21"/>
                </p:custDataLst>
              </p:nvPr>
            </p:nvSpPr>
            <p:spPr>
              <a:xfrm>
                <a:off x="9092801" y="2808575"/>
                <a:ext cx="1099185" cy="460375"/>
              </a:xfrm>
              <a:prstGeom prst="rect">
                <a:avLst/>
              </a:prstGeom>
            </p:spPr>
            <p:txBody>
              <a:bodyPr wrap="square">
                <a:spAutoFit/>
              </a:bodyPr>
              <a:lstStyle/>
              <a:p>
                <a:r>
                  <a:rPr lang="zh-CN" altLang="en-US" sz="2400" b="1">
                    <a:solidFill>
                      <a:schemeClr val="bg1"/>
                    </a:solidFill>
                    <a:latin typeface="微软雅黑" panose="020b0503020204020204" charset="-122"/>
                    <a:ea typeface="微软雅黑" panose="020b0503020204020204" charset="-122"/>
                  </a:rPr>
                  <a:t>心之诚</a:t>
                </a:r>
                <a:endParaRPr lang="zh-CN" altLang="en-US" sz="2400" b="1">
                  <a:solidFill>
                    <a:schemeClr val="bg1"/>
                  </a:solidFill>
                  <a:latin typeface="微软雅黑" panose="020b0503020204020204" charset="-122"/>
                  <a:ea typeface="微软雅黑" panose="020b0503020204020204" charset="-122"/>
                </a:endParaRPr>
              </a:p>
            </p:txBody>
          </p:sp>
          <p:sp>
            <p:nvSpPr>
              <p:cNvPr id="33" name="椭圆 32"/>
              <p:cNvSpPr/>
              <p:nvPr>
                <p:custDataLst>
                  <p:tags r:id="rId22"/>
                </p:custDataLst>
              </p:nvPr>
            </p:nvSpPr>
            <p:spPr>
              <a:xfrm>
                <a:off x="8958349" y="2397125"/>
                <a:ext cx="1223010" cy="1223010"/>
              </a:xfrm>
              <a:prstGeom prst="ellipse">
                <a:avLst/>
              </a:prstGeom>
              <a:noFill/>
              <a:ln w="952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75000"/>
                    </a:schemeClr>
                  </a:solidFill>
                  <a:latin typeface="微软雅黑" panose="020b0503020204020204" charset="-122"/>
                  <a:ea typeface="微软雅黑" panose="020b0503020204020204" charset="-122"/>
                </a:endParaRPr>
              </a:p>
            </p:txBody>
          </p:sp>
          <p:sp>
            <p:nvSpPr>
              <p:cNvPr id="35" name="矩形 34"/>
              <p:cNvSpPr/>
              <p:nvPr>
                <p:custDataLst>
                  <p:tags r:id="rId23"/>
                </p:custDataLst>
              </p:nvPr>
            </p:nvSpPr>
            <p:spPr>
              <a:xfrm>
                <a:off x="8478361" y="4130645"/>
                <a:ext cx="2326496" cy="1198880"/>
              </a:xfrm>
              <a:prstGeom prst="rect">
                <a:avLst/>
              </a:prstGeom>
            </p:spPr>
            <p:txBody>
              <a:bodyPr wrap="square">
                <a:spAutoFit/>
              </a:bodyPr>
              <a:lstStyle/>
              <a:p>
                <a:pPr algn="ctr">
                  <a:lnSpc>
                    <a:spcPct val="150000"/>
                  </a:lnSpc>
                </a:pPr>
                <a:r>
                  <a:rPr lang="zh-CN" altLang="en-US" sz="2400">
                    <a:solidFill>
                      <a:schemeClr val="tx2">
                        <a:lumMod val="75000"/>
                      </a:schemeClr>
                    </a:solidFill>
                    <a:latin typeface="微软雅黑" panose="020b0503020204020204" charset="-122"/>
                    <a:ea typeface="微软雅黑" panose="020b0503020204020204" charset="-122"/>
                  </a:rPr>
                  <a:t>生当陨首，</a:t>
                </a:r>
                <a:endParaRPr lang="zh-CN" altLang="en-US" sz="2400">
                  <a:solidFill>
                    <a:schemeClr val="tx2">
                      <a:lumMod val="75000"/>
                    </a:schemeClr>
                  </a:solidFill>
                  <a:latin typeface="微软雅黑" panose="020b0503020204020204" charset="-122"/>
                  <a:ea typeface="微软雅黑" panose="020b0503020204020204" charset="-122"/>
                </a:endParaRPr>
              </a:p>
              <a:p>
                <a:pPr algn="ctr">
                  <a:lnSpc>
                    <a:spcPct val="150000"/>
                  </a:lnSpc>
                </a:pPr>
                <a:r>
                  <a:rPr lang="zh-CN" altLang="en-US" sz="2400">
                    <a:solidFill>
                      <a:schemeClr val="tx2">
                        <a:lumMod val="75000"/>
                      </a:schemeClr>
                    </a:solidFill>
                    <a:latin typeface="微软雅黑" panose="020b0503020204020204" charset="-122"/>
                    <a:ea typeface="微软雅黑" panose="020b0503020204020204" charset="-122"/>
                  </a:rPr>
                  <a:t>死当结草。</a:t>
                </a:r>
                <a:endParaRPr lang="zh-CN" altLang="en-US" sz="2400">
                  <a:solidFill>
                    <a:schemeClr val="tx2">
                      <a:lumMod val="75000"/>
                    </a:schemeClr>
                  </a:solidFill>
                  <a:latin typeface="微软雅黑" panose="020b0503020204020204" charset="-122"/>
                  <a:ea typeface="微软雅黑" panose="020b0503020204020204" charset="-122"/>
                </a:endParaRPr>
              </a:p>
            </p:txBody>
          </p:sp>
          <p:cxnSp>
            <p:nvCxnSpPr>
              <p:cNvPr id="36" name="直接连接符 35"/>
              <p:cNvCxnSpPr/>
              <p:nvPr>
                <p:custDataLst>
                  <p:tags r:id="rId24"/>
                </p:custDataLst>
              </p:nvPr>
            </p:nvCxnSpPr>
            <p:spPr>
              <a:xfrm flipH="1">
                <a:off x="9569854" y="3683000"/>
                <a:ext cx="0" cy="306041"/>
              </a:xfrm>
              <a:prstGeom prst="line">
                <a:avLst/>
              </a:prstGeom>
              <a:ln w="9525">
                <a:solidFill>
                  <a:srgbClr val="D1413A"/>
                </a:solidFill>
                <a:prstDash val="sysDash"/>
                <a:tailEnd type="oval"/>
              </a:ln>
            </p:spPr>
            <p:style>
              <a:lnRef idx="1">
                <a:schemeClr val="accent1"/>
              </a:lnRef>
              <a:fillRef idx="0">
                <a:schemeClr val="accent1"/>
              </a:fillRef>
              <a:effectRef idx="0">
                <a:schemeClr val="accent1"/>
              </a:effectRef>
              <a:fontRef idx="minor">
                <a:schemeClr val="tx1"/>
              </a:fontRef>
            </p:style>
          </p:cxnSp>
        </p:grpSp>
      </p:grpSp>
      <p:sp>
        <p:nvSpPr>
          <p:cNvPr id="52226" name="文本框 201729" title=""/>
          <p:cNvSpPr/>
          <p:nvPr>
            <p:custDataLst>
              <p:tags r:id="rId25"/>
            </p:custDataLst>
          </p:nvPr>
        </p:nvSpPr>
        <p:spPr>
          <a:xfrm>
            <a:off x="1191419" y="351632"/>
            <a:ext cx="8816340" cy="521970"/>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eaLnBrk="1" hangingPunct="1">
              <a:spcBef>
                <a:spcPct val="50000"/>
              </a:spcBef>
            </a:pPr>
            <a:r>
              <a:rPr lang="en-US" altLang="zh-CN" sz="2800" b="1">
                <a:solidFill>
                  <a:srgbClr val="110100"/>
                </a:solidFill>
                <a:latin typeface="微软雅黑" panose="020b0503020204020204" charset="-122"/>
                <a:ea typeface="微软雅黑" panose="020b0503020204020204" charset="-122"/>
                <a:cs typeface="微软雅黑" panose="020b0503020204020204" charset="-122"/>
              </a:rPr>
              <a:t>4</a:t>
            </a:r>
            <a:r>
              <a:rPr lang="zh-CN" altLang="en-US" sz="2800" b="1">
                <a:solidFill>
                  <a:srgbClr val="110100"/>
                </a:solidFill>
                <a:latin typeface="微软雅黑" panose="020b0503020204020204" charset="-122"/>
                <a:ea typeface="微软雅黑" panose="020b0503020204020204" charset="-122"/>
                <a:cs typeface="微软雅黑" panose="020b0503020204020204" charset="-122"/>
              </a:rPr>
              <a:t>、由本段可见感情真挚、悲恻动人，原因是什么？</a:t>
            </a:r>
            <a:endParaRPr lang="zh-CN" altLang="en-US" sz="2800" b="1">
              <a:solidFill>
                <a:srgbClr val="1101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2" name="图片 1" title=""/>
          <p:cNvPicPr>
            <a:picLocks noChangeAspect="1"/>
          </p:cNvPicPr>
          <p:nvPr>
            <p:custDataLst>
              <p:tags r:id="rId4"/>
            </p:custDataLst>
          </p:nvPr>
        </p:nvPicPr>
        <p:blipFill>
          <a:blip r:embed="rId3"/>
          <a:stretch>
            <a:fillRect/>
          </a:stretch>
        </p:blipFill>
        <p:spPr>
          <a:xfrm>
            <a:off x="2527300" y="248920"/>
            <a:ext cx="6642100" cy="6448425"/>
          </a:xfrm>
          <a:prstGeom prst="rect">
            <a:avLst/>
          </a:prstGeom>
        </p:spPr>
      </p:pic>
      <p:pic>
        <p:nvPicPr>
          <p:cNvPr id="8" name="图片 7" title=""/>
          <p:cNvPicPr>
            <a:picLocks noChangeAspect="1"/>
          </p:cNvPicPr>
          <p:nvPr>
            <p:custDataLst>
              <p:tags r:id="rId6"/>
            </p:custDataLst>
          </p:nvPr>
        </p:nvPicPr>
        <p:blipFill>
          <a:blip r:embed="rId5"/>
          <a:stretch>
            <a:fillRect/>
          </a:stretch>
        </p:blipFill>
        <p:spPr>
          <a:xfrm>
            <a:off x="1851025" y="370205"/>
            <a:ext cx="8052435" cy="6241415"/>
          </a:xfrm>
          <a:prstGeom prst="rect">
            <a:avLst/>
          </a:prstGeom>
        </p:spPr>
      </p:pic>
      <p:pic>
        <p:nvPicPr>
          <p:cNvPr id="57" name="图片 56" title=""/>
          <p:cNvPicPr>
            <a:picLocks noChangeAspect="1"/>
          </p:cNvPicPr>
          <p:nvPr>
            <p:custDataLst>
              <p:tags r:id="rId8"/>
            </p:custDataLst>
          </p:nvPr>
        </p:nvPicPr>
        <p:blipFill>
          <a:blip r:embed="rId7"/>
          <a:stretch>
            <a:fillRect/>
          </a:stretch>
        </p:blipFill>
        <p:spPr>
          <a:xfrm>
            <a:off x="9169400" y="3870325"/>
            <a:ext cx="2783205" cy="2827655"/>
          </a:xfrm>
          <a:prstGeom prst="rect">
            <a:avLst/>
          </a:prstGeom>
        </p:spPr>
      </p:pic>
      <p:sp>
        <p:nvSpPr>
          <p:cNvPr id="59" name="矩形 58" title=""/>
          <p:cNvSpPr/>
          <p:nvPr>
            <p:custDataLst>
              <p:tags r:id="rId9"/>
            </p:custDataLst>
          </p:nvPr>
        </p:nvSpPr>
        <p:spPr>
          <a:xfrm>
            <a:off x="3663950" y="2294255"/>
            <a:ext cx="4246880" cy="1322070"/>
          </a:xfrm>
          <a:prstGeom prst="rect">
            <a:avLst/>
          </a:prstGeom>
          <a:noFill/>
          <a:ln>
            <a:noFill/>
          </a:ln>
        </p:spPr>
        <p:txBody>
          <a:bodyPr wrap="none" rtlCol="0" anchor="t">
            <a:spAutoFit/>
            <a:scene3d>
              <a:camera prst="orthographicFront"/>
              <a:lightRig rig="threePt" dir="t"/>
            </a:scene3d>
          </a:bodyPr>
          <a:lstStyle/>
          <a:p>
            <a:pPr algn="ctr"/>
            <a:r>
              <a:rPr lang="zh-CN" altLang="en-US" sz="8000" b="1">
                <a:ln w="22225">
                  <a:solidFill>
                    <a:schemeClr val="accent2"/>
                  </a:solidFill>
                  <a:prstDash val="solid"/>
                </a:ln>
                <a:solidFill>
                  <a:schemeClr val="accent2">
                    <a:lumMod val="40000"/>
                    <a:lumOff val="60000"/>
                  </a:schemeClr>
                </a:solidFill>
                <a:effectLst/>
                <a:latin typeface="Arial" panose="020b0604020202020204" pitchFamily="34" charset="0"/>
                <a:ea typeface="微软雅黑" panose="020b0503020204020204" charset="-122"/>
              </a:rPr>
              <a:t>合作探究</a:t>
            </a:r>
            <a:endParaRPr lang="zh-CN" altLang="en-US" sz="8000" b="1">
              <a:ln w="22225">
                <a:solidFill>
                  <a:schemeClr val="accent2"/>
                </a:solidFill>
                <a:prstDash val="solid"/>
              </a:ln>
              <a:solidFill>
                <a:schemeClr val="accent2">
                  <a:lumMod val="40000"/>
                  <a:lumOff val="60000"/>
                </a:schemeClr>
              </a:solidFill>
              <a:effectLst/>
              <a:latin typeface="Arial" panose="020b0604020202020204" pitchFamily="34" charset="0"/>
              <a:ea typeface="微软雅黑" panose="020b0503020204020204" charset="-122"/>
            </a:endParaRPr>
          </a:p>
        </p:txBody>
      </p:sp>
      <p:pic>
        <p:nvPicPr>
          <p:cNvPr id="3" name="图片 2" title=""/>
          <p:cNvPicPr>
            <a:picLocks noChangeAspect="1"/>
          </p:cNvPicPr>
          <p:nvPr>
            <p:custDataLst>
              <p:tags r:id="rId11"/>
            </p:custDataLst>
          </p:nvPr>
        </p:nvPicPr>
        <p:blipFill>
          <a:blip r:embed="rId10"/>
          <a:stretch>
            <a:fillRect/>
          </a:stretch>
        </p:blipFill>
        <p:spPr>
          <a:xfrm>
            <a:off x="0" y="4324985"/>
            <a:ext cx="2372360" cy="262001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2" name="图片 1" title=""/>
          <p:cNvPicPr>
            <a:picLocks noChangeAspect="1"/>
          </p:cNvPicPr>
          <p:nvPr>
            <p:custDataLst>
              <p:tags r:id="rId4"/>
            </p:custDataLst>
          </p:nvPr>
        </p:nvPicPr>
        <p:blipFill>
          <a:blip r:embed="rId3"/>
          <a:stretch>
            <a:fillRect/>
          </a:stretch>
        </p:blipFill>
        <p:spPr>
          <a:xfrm>
            <a:off x="2527300" y="248920"/>
            <a:ext cx="6642100" cy="6448425"/>
          </a:xfrm>
          <a:prstGeom prst="rect">
            <a:avLst/>
          </a:prstGeom>
        </p:spPr>
      </p:pic>
      <p:pic>
        <p:nvPicPr>
          <p:cNvPr id="8" name="图片 7" title=""/>
          <p:cNvPicPr>
            <a:picLocks noChangeAspect="1"/>
          </p:cNvPicPr>
          <p:nvPr>
            <p:custDataLst>
              <p:tags r:id="rId6"/>
            </p:custDataLst>
          </p:nvPr>
        </p:nvPicPr>
        <p:blipFill>
          <a:blip r:embed="rId5"/>
          <a:stretch>
            <a:fillRect/>
          </a:stretch>
        </p:blipFill>
        <p:spPr>
          <a:xfrm>
            <a:off x="1851025" y="370205"/>
            <a:ext cx="8052435" cy="6241415"/>
          </a:xfrm>
          <a:prstGeom prst="rect">
            <a:avLst/>
          </a:prstGeom>
        </p:spPr>
      </p:pic>
      <p:pic>
        <p:nvPicPr>
          <p:cNvPr id="57" name="图片 56" title=""/>
          <p:cNvPicPr>
            <a:picLocks noChangeAspect="1"/>
          </p:cNvPicPr>
          <p:nvPr>
            <p:custDataLst>
              <p:tags r:id="rId8"/>
            </p:custDataLst>
          </p:nvPr>
        </p:nvPicPr>
        <p:blipFill>
          <a:blip r:embed="rId7"/>
          <a:stretch>
            <a:fillRect/>
          </a:stretch>
        </p:blipFill>
        <p:spPr>
          <a:xfrm>
            <a:off x="9169400" y="3870325"/>
            <a:ext cx="2783205" cy="2827655"/>
          </a:xfrm>
          <a:prstGeom prst="rect">
            <a:avLst/>
          </a:prstGeom>
        </p:spPr>
      </p:pic>
      <p:sp>
        <p:nvSpPr>
          <p:cNvPr id="59" name="矩形 58" title=""/>
          <p:cNvSpPr/>
          <p:nvPr>
            <p:custDataLst>
              <p:tags r:id="rId9"/>
            </p:custDataLst>
          </p:nvPr>
        </p:nvSpPr>
        <p:spPr>
          <a:xfrm>
            <a:off x="3663950" y="2294255"/>
            <a:ext cx="4246880" cy="1322070"/>
          </a:xfrm>
          <a:prstGeom prst="rect">
            <a:avLst/>
          </a:prstGeom>
          <a:noFill/>
          <a:ln>
            <a:noFill/>
          </a:ln>
        </p:spPr>
        <p:txBody>
          <a:bodyPr wrap="none" rtlCol="0" anchor="t">
            <a:spAutoFit/>
            <a:scene3d>
              <a:camera prst="orthographicFront"/>
              <a:lightRig rig="threePt" dir="t"/>
            </a:scene3d>
          </a:bodyPr>
          <a:lstStyle/>
          <a:p>
            <a:pPr algn="ctr"/>
            <a:r>
              <a:rPr lang="zh-CN" altLang="en-US" sz="8000" b="1">
                <a:ln w="22225">
                  <a:solidFill>
                    <a:schemeClr val="accent2"/>
                  </a:solidFill>
                  <a:prstDash val="solid"/>
                </a:ln>
                <a:solidFill>
                  <a:schemeClr val="accent2">
                    <a:lumMod val="40000"/>
                    <a:lumOff val="60000"/>
                  </a:schemeClr>
                </a:solidFill>
                <a:effectLst/>
                <a:latin typeface="Arial" panose="020b0604020202020204" pitchFamily="34" charset="0"/>
                <a:ea typeface="微软雅黑" panose="020b0503020204020204" charset="-122"/>
              </a:rPr>
              <a:t>走进作者</a:t>
            </a:r>
            <a:endParaRPr lang="zh-CN" altLang="en-US" sz="8000" b="1">
              <a:ln w="22225">
                <a:solidFill>
                  <a:schemeClr val="accent2"/>
                </a:solidFill>
                <a:prstDash val="solid"/>
              </a:ln>
              <a:solidFill>
                <a:schemeClr val="accent2">
                  <a:lumMod val="40000"/>
                  <a:lumOff val="60000"/>
                </a:schemeClr>
              </a:solidFill>
              <a:effectLst/>
              <a:latin typeface="Arial" panose="020b0604020202020204" pitchFamily="34" charset="0"/>
              <a:ea typeface="微软雅黑" panose="020b0503020204020204" charset="-122"/>
            </a:endParaRPr>
          </a:p>
        </p:txBody>
      </p:sp>
      <p:pic>
        <p:nvPicPr>
          <p:cNvPr id="3" name="图片 2" title=""/>
          <p:cNvPicPr>
            <a:picLocks noChangeAspect="1"/>
          </p:cNvPicPr>
          <p:nvPr>
            <p:custDataLst>
              <p:tags r:id="rId11"/>
            </p:custDataLst>
          </p:nvPr>
        </p:nvPicPr>
        <p:blipFill>
          <a:blip r:embed="rId10"/>
          <a:stretch>
            <a:fillRect/>
          </a:stretch>
        </p:blipFill>
        <p:spPr>
          <a:xfrm>
            <a:off x="0" y="4324985"/>
            <a:ext cx="2372360" cy="2620010"/>
          </a:xfrm>
          <a:prstGeom prst="rect">
            <a:avLst/>
          </a:prstGeom>
        </p:spPr>
      </p:pic>
    </p:spTree>
  </p:cSld>
  <p:clrMapOvr>
    <a:masterClrMapping/>
  </p:clrMapOvr>
  <p:transition/>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36"/>
          <a:stretch>
            <a:fillRect/>
          </a:stretch>
        </a:blipFill>
        <a:effectLst/>
      </p:bgPr>
    </p:bg>
    <p:spTree>
      <p:nvGrpSpPr>
        <p:cNvPr id="1" name=""/>
        <p:cNvGrpSpPr/>
        <p:nvPr>
          <p:custDataLst>
            <p:tags r:id="rId2"/>
          </p:custDataLst>
        </p:nvPr>
      </p:nvGrpSpPr>
      <p:grpSpPr>
        <a:xfrm>
          <a:off x="0" y="0"/>
          <a:ext cx="0" cy="0"/>
        </a:xfrm>
      </p:grpSpPr>
      <p:pic>
        <p:nvPicPr>
          <p:cNvPr id="3" name="Picture 1" title=""/>
          <p:cNvPicPr>
            <a:picLocks noChangeAspect="1"/>
          </p:cNvPicPr>
          <p:nvPr>
            <p:custDataLst>
              <p:tags r:id="rId4"/>
            </p:custDataLst>
          </p:nvPr>
        </p:nvPicPr>
        <p:blipFill>
          <a:blip r:embed="rId3"/>
          <a:stretch>
            <a:fillRect/>
          </a:stretch>
        </p:blipFill>
        <p:spPr>
          <a:xfrm>
            <a:off x="-1164" y="0"/>
            <a:ext cx="12427276" cy="6853643"/>
          </a:xfrm>
          <a:prstGeom prst="rect">
            <a:avLst/>
          </a:prstGeom>
        </p:spPr>
      </p:pic>
      <p:pic>
        <p:nvPicPr>
          <p:cNvPr id="7" name="图片 6" title=""/>
          <p:cNvPicPr>
            <a:picLocks noChangeAspect="1"/>
          </p:cNvPicPr>
          <p:nvPr>
            <p:custDataLst>
              <p:tags r:id="rId6"/>
            </p:custDataLst>
          </p:nvPr>
        </p:nvPicPr>
        <p:blipFill>
          <a:blip r:embed="rId5">
            <a:extLst>
              <a:ext uri="{28A0092B-C50C-407E-A947-70E740481C1C}">
                <a14:useLocalDpi xmlns:a14="http://schemas.microsoft.com/office/drawing/2010/main" val="0"/>
              </a:ext>
            </a:extLst>
          </a:blip>
          <a:stretch>
            <a:fillRect/>
          </a:stretch>
        </p:blipFill>
        <p:spPr>
          <a:xfrm rot="16200000">
            <a:off x="2353417" y="-2873880"/>
            <a:ext cx="7344816" cy="12601402"/>
          </a:xfrm>
          <a:prstGeom prst="rect">
            <a:avLst/>
          </a:prstGeom>
        </p:spPr>
      </p:pic>
      <p:pic>
        <p:nvPicPr>
          <p:cNvPr id="16" name="图片 15" title=""/>
          <p:cNvPicPr>
            <a:picLocks noChangeAspect="1"/>
          </p:cNvPicPr>
          <p:nvPr>
            <p:custDataLst>
              <p:tags r:id="rId8"/>
            </p:custDataLst>
          </p:nvPr>
        </p:nvPicPr>
        <p:blipFill>
          <a:blip r:embed="rId7">
            <a:extLst>
              <a:ext uri="{28A0092B-C50C-407E-A947-70E740481C1C}">
                <a14:useLocalDpi xmlns:a14="http://schemas.microsoft.com/office/drawing/2010/main" val="0"/>
              </a:ext>
            </a:extLst>
          </a:blip>
          <a:stretch>
            <a:fillRect/>
          </a:stretch>
        </p:blipFill>
        <p:spPr>
          <a:xfrm>
            <a:off x="9169491" y="4255728"/>
            <a:ext cx="2782009" cy="2494781"/>
          </a:xfrm>
          <a:prstGeom prst="rect">
            <a:avLst/>
          </a:prstGeom>
        </p:spPr>
      </p:pic>
      <p:sp>
        <p:nvSpPr>
          <p:cNvPr id="5" name="文本框 1" title=""/>
          <p:cNvSpPr txBox="1"/>
          <p:nvPr>
            <p:custDataLst>
              <p:tags r:id="rId9"/>
            </p:custDataLst>
          </p:nvPr>
        </p:nvSpPr>
        <p:spPr>
          <a:xfrm>
            <a:off x="3575720" y="477684"/>
            <a:ext cx="5040560" cy="645160"/>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rgbClr val="000000"/>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rgbClr val="000000"/>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rgbClr val="000000"/>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9pPr>
          </a:lstStyle>
          <a:p>
            <a:pPr algn="ctr"/>
            <a:r>
              <a:rPr lang="en-US" altLang="zh-CN" sz="3600">
                <a:latin typeface="微软雅黑" panose="020b0503020204020204" charset="-122"/>
                <a:ea typeface="微软雅黑" panose="020b0503020204020204" charset="-122"/>
                <a:sym typeface="+mn-ea"/>
              </a:rPr>
              <a:t>1.</a:t>
            </a:r>
            <a:r>
              <a:rPr lang="zh-CN" altLang="en-US" sz="3600">
                <a:latin typeface="微软雅黑" panose="020b0503020204020204" charset="-122"/>
                <a:ea typeface="微软雅黑" panose="020b0503020204020204" charset="-122"/>
                <a:sym typeface="+mn-ea"/>
              </a:rPr>
              <a:t>文章脉络</a:t>
            </a:r>
            <a:endParaRPr lang="zh-CN" altLang="en-US" sz="3600" b="1">
              <a:latin typeface="微软雅黑" panose="020b0503020204020204" charset="-122"/>
              <a:ea typeface="微软雅黑" panose="020b0503020204020204" charset="-122"/>
              <a:sym typeface="+mn-ea"/>
            </a:endParaRPr>
          </a:p>
        </p:txBody>
      </p:sp>
      <p:sp>
        <p:nvSpPr>
          <p:cNvPr id="8" name="文本框 310274" title=""/>
          <p:cNvSpPr txBox="1"/>
          <p:nvPr>
            <p:custDataLst>
              <p:tags r:id="rId10"/>
            </p:custDataLst>
          </p:nvPr>
        </p:nvSpPr>
        <p:spPr>
          <a:xfrm>
            <a:off x="623392" y="1340768"/>
            <a:ext cx="2735236" cy="1057377"/>
          </a:xfrm>
          <a:prstGeom prst="rect">
            <a:avLst/>
          </a:prstGeom>
          <a:solidFill>
            <a:schemeClr val="accent4">
              <a:lumMod val="20000"/>
              <a:lumOff val="80000"/>
            </a:schemeClr>
          </a:solidFill>
          <a:ln w="9525">
            <a:solidFill>
              <a:schemeClr val="tx1"/>
            </a:solidFill>
          </a:ln>
        </p:spPr>
        <p:txBody>
          <a:bodyPr wrap="square">
            <a:spAutoFit/>
          </a:bodyP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gn="ctr" defTabSz="913765">
              <a:lnSpc>
                <a:spcPct val="120000"/>
              </a:lnSpc>
              <a:defRPr/>
            </a:pPr>
            <a:r>
              <a:rPr lang="zh-CN" altLang="en-US" sz="2800" b="1">
                <a:latin typeface="微软雅黑" panose="020b0503020204020204" charset="-122"/>
                <a:ea typeface="微软雅黑" panose="020b0503020204020204" charset="-122"/>
                <a:cs typeface="微软雅黑" panose="020b0503020204020204" charset="-122"/>
              </a:rPr>
              <a:t>身世孤苦悲凉</a:t>
            </a:r>
            <a:br>
              <a:rPr lang="en-US" altLang="zh-CN" sz="2800" b="1">
                <a:latin typeface="微软雅黑" panose="020b0503020204020204" charset="-122"/>
                <a:ea typeface="微软雅黑" panose="020b0503020204020204" charset="-122"/>
                <a:cs typeface="微软雅黑" panose="020b0503020204020204" charset="-122"/>
              </a:rPr>
            </a:br>
            <a:r>
              <a:rPr lang="zh-CN" altLang="en-US" sz="2800" b="1">
                <a:latin typeface="微软雅黑" panose="020b0503020204020204" charset="-122"/>
                <a:ea typeface="微软雅黑" panose="020b0503020204020204" charset="-122"/>
                <a:cs typeface="微软雅黑" panose="020b0503020204020204" charset="-122"/>
              </a:rPr>
              <a:t>祖母情深似海</a:t>
            </a:r>
            <a:r>
              <a:rPr lang="zh-CN" altLang="en-US" sz="2400">
                <a:latin typeface="微软雅黑" panose="020b0503020204020204" charset="-122"/>
                <a:ea typeface="微软雅黑" panose="020b0503020204020204" charset="-122"/>
                <a:cs typeface="微软雅黑" panose="020b0503020204020204" charset="-122"/>
              </a:rPr>
              <a:t> </a:t>
            </a: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10" name="文本框 310275" title=""/>
          <p:cNvSpPr txBox="1"/>
          <p:nvPr>
            <p:custDataLst>
              <p:tags r:id="rId11"/>
            </p:custDataLst>
          </p:nvPr>
        </p:nvSpPr>
        <p:spPr>
          <a:xfrm>
            <a:off x="3358628" y="1340767"/>
            <a:ext cx="520311" cy="1057377"/>
          </a:xfrm>
          <a:prstGeom prst="rect">
            <a:avLst/>
          </a:prstGeom>
          <a:solidFill>
            <a:srgbClr val="C00000"/>
          </a:solidFill>
          <a:ln w="9525">
            <a:solidFill>
              <a:srgbClr val="C00000"/>
            </a:solidFill>
          </a:ln>
        </p:spPr>
        <p:txBody>
          <a:bodyPr wrap="square" anchor="ctr">
            <a:noAutofit/>
          </a:bodyP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gn="ctr">
              <a:spcBef>
                <a:spcPct val="50000"/>
              </a:spcBef>
            </a:pPr>
            <a:r>
              <a:rPr lang="zh-CN" altLang="en-US" sz="2800" b="1">
                <a:solidFill>
                  <a:srgbClr val="FFFFFF"/>
                </a:solidFill>
                <a:latin typeface="微软雅黑" panose="020b0503020204020204" charset="-122"/>
                <a:ea typeface="微软雅黑" panose="020b0503020204020204" charset="-122"/>
              </a:rPr>
              <a:t>孝情</a:t>
            </a:r>
            <a:endParaRPr lang="zh-CN" altLang="en-US" sz="2800" b="1">
              <a:solidFill>
                <a:srgbClr val="FFFFFF"/>
              </a:solidFill>
              <a:latin typeface="微软雅黑" panose="020b0503020204020204" charset="-122"/>
              <a:ea typeface="微软雅黑" panose="020b0503020204020204" charset="-122"/>
            </a:endParaRPr>
          </a:p>
        </p:txBody>
      </p:sp>
      <p:sp>
        <p:nvSpPr>
          <p:cNvPr id="12" name="文本框 310274" title=""/>
          <p:cNvSpPr txBox="1"/>
          <p:nvPr>
            <p:custDataLst>
              <p:tags r:id="rId12"/>
            </p:custDataLst>
          </p:nvPr>
        </p:nvSpPr>
        <p:spPr>
          <a:xfrm>
            <a:off x="631923" y="3789040"/>
            <a:ext cx="2735236" cy="1084553"/>
          </a:xfrm>
          <a:prstGeom prst="rect">
            <a:avLst/>
          </a:prstGeom>
          <a:solidFill>
            <a:schemeClr val="accent4">
              <a:lumMod val="20000"/>
              <a:lumOff val="80000"/>
            </a:schemeClr>
          </a:solidFill>
          <a:ln w="9525">
            <a:solidFill>
              <a:schemeClr val="tx1"/>
            </a:solidFill>
          </a:ln>
        </p:spPr>
        <p:txBody>
          <a:bodyPr wrap="square">
            <a:spAutoFit/>
          </a:bodyP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lvl="0" algn="ctr">
              <a:lnSpc>
                <a:spcPct val="120000"/>
              </a:lnSpc>
              <a:spcBef>
                <a:spcPct val="0"/>
              </a:spcBef>
              <a:defRPr/>
            </a:pPr>
            <a:r>
              <a:rPr lang="zh-CN" altLang="en-US" sz="2800" b="1">
                <a:latin typeface="微软雅黑" panose="020b0503020204020204" charset="-122"/>
                <a:ea typeface="微软雅黑" panose="020b0503020204020204" charset="-122"/>
                <a:cs typeface="微软雅黑" panose="020b0503020204020204" charset="-122"/>
              </a:rPr>
              <a:t>沐清化蒙国恩</a:t>
            </a:r>
            <a:endParaRPr lang="zh-CN" altLang="en-US" sz="2800" b="1">
              <a:latin typeface="微软雅黑" panose="020b0503020204020204" charset="-122"/>
              <a:ea typeface="微软雅黑" panose="020b0503020204020204" charset="-122"/>
              <a:cs typeface="微软雅黑" panose="020b0503020204020204" charset="-122"/>
            </a:endParaRPr>
          </a:p>
          <a:p>
            <a:pPr lvl="0" algn="ctr">
              <a:lnSpc>
                <a:spcPct val="120000"/>
              </a:lnSpc>
              <a:spcBef>
                <a:spcPct val="0"/>
              </a:spcBef>
              <a:defRPr/>
            </a:pPr>
            <a:r>
              <a:rPr lang="zh-CN" altLang="en-US" sz="2800" b="1">
                <a:latin typeface="微软雅黑" panose="020b0503020204020204" charset="-122"/>
                <a:ea typeface="微软雅黑" panose="020b0503020204020204" charset="-122"/>
                <a:cs typeface="微软雅黑" panose="020b0503020204020204" charset="-122"/>
              </a:rPr>
              <a:t>圣朝恩重如山 </a:t>
            </a:r>
            <a:endParaRPr lang="zh-CN" altLang="en-US" sz="2800" b="1">
              <a:latin typeface="微软雅黑" panose="020b0503020204020204" charset="-122"/>
              <a:ea typeface="微软雅黑" panose="020b0503020204020204" charset="-122"/>
              <a:cs typeface="微软雅黑" panose="020b0503020204020204" charset="-122"/>
            </a:endParaRPr>
          </a:p>
        </p:txBody>
      </p:sp>
      <p:sp>
        <p:nvSpPr>
          <p:cNvPr id="14" name="文本框 310275" title=""/>
          <p:cNvSpPr txBox="1"/>
          <p:nvPr>
            <p:custDataLst>
              <p:tags r:id="rId13"/>
            </p:custDataLst>
          </p:nvPr>
        </p:nvSpPr>
        <p:spPr>
          <a:xfrm>
            <a:off x="3375484" y="3789040"/>
            <a:ext cx="520311" cy="1084553"/>
          </a:xfrm>
          <a:prstGeom prst="rect">
            <a:avLst/>
          </a:prstGeom>
          <a:solidFill>
            <a:srgbClr val="C00000"/>
          </a:solidFill>
          <a:ln w="9525">
            <a:solidFill>
              <a:srgbClr val="C00000"/>
            </a:solidFill>
          </a:ln>
        </p:spPr>
        <p:txBody>
          <a:bodyPr wrap="square" anchor="ctr">
            <a:noAutofit/>
          </a:bodyP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gn="ctr">
              <a:spcBef>
                <a:spcPct val="50000"/>
              </a:spcBef>
            </a:pPr>
            <a:r>
              <a:rPr lang="zh-CN" altLang="en-US" sz="2800" b="1">
                <a:solidFill>
                  <a:srgbClr val="FFFFFF"/>
                </a:solidFill>
                <a:latin typeface="微软雅黑" panose="020b0503020204020204" charset="-122"/>
                <a:ea typeface="微软雅黑" panose="020b0503020204020204" charset="-122"/>
              </a:rPr>
              <a:t>忠情</a:t>
            </a:r>
            <a:endParaRPr lang="zh-CN" altLang="en-US" sz="2800" b="1">
              <a:solidFill>
                <a:srgbClr val="FFFFFF"/>
              </a:solidFill>
              <a:latin typeface="微软雅黑" panose="020b0503020204020204" charset="-122"/>
              <a:ea typeface="微软雅黑" panose="020b0503020204020204" charset="-122"/>
            </a:endParaRPr>
          </a:p>
        </p:txBody>
      </p:sp>
      <p:cxnSp>
        <p:nvCxnSpPr>
          <p:cNvPr id="18" name="直接箭头连接符 17" title=""/>
          <p:cNvCxnSpPr>
            <a:stCxn id="10" idx="2"/>
          </p:cNvCxnSpPr>
          <p:nvPr>
            <p:custDataLst>
              <p:tags r:id="rId14"/>
            </p:custDataLst>
          </p:nvPr>
        </p:nvCxnSpPr>
        <p:spPr>
          <a:xfrm flipH="1">
            <a:off x="3618783" y="2398144"/>
            <a:ext cx="1" cy="45479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直接箭头连接符 18" title=""/>
          <p:cNvCxnSpPr>
            <a:stCxn id="14" idx="0"/>
          </p:cNvCxnSpPr>
          <p:nvPr>
            <p:custDataLst>
              <p:tags r:id="rId15"/>
            </p:custDataLst>
          </p:nvPr>
        </p:nvCxnSpPr>
        <p:spPr>
          <a:xfrm flipH="1" flipV="1">
            <a:off x="3635640" y="3284985"/>
            <a:ext cx="0" cy="50405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0" name="矩形: 圆角 10" title=""/>
          <p:cNvSpPr/>
          <p:nvPr>
            <p:custDataLst>
              <p:tags r:id="rId16"/>
            </p:custDataLst>
          </p:nvPr>
        </p:nvSpPr>
        <p:spPr>
          <a:xfrm>
            <a:off x="2783632" y="2816932"/>
            <a:ext cx="1728191" cy="5040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rgbClr val="FF0000"/>
                </a:solidFill>
                <a:highlight>
                  <a:srgbClr val="FFFF00"/>
                </a:highlight>
                <a:latin typeface="微软雅黑" panose="020b0503020204020204" charset="-122"/>
                <a:ea typeface="微软雅黑" panose="020b0503020204020204" charset="-122"/>
              </a:rPr>
              <a:t>揭示矛盾</a:t>
            </a:r>
            <a:endParaRPr lang="zh-CN" altLang="en-US" sz="2800">
              <a:solidFill>
                <a:srgbClr val="FF0000"/>
              </a:solidFill>
              <a:highlight>
                <a:srgbClr val="FFFF00"/>
              </a:highlight>
              <a:latin typeface="微软雅黑" panose="020b0503020204020204" charset="-122"/>
              <a:ea typeface="微软雅黑" panose="020b0503020204020204" charset="-122"/>
            </a:endParaRPr>
          </a:p>
        </p:txBody>
      </p:sp>
      <p:sp>
        <p:nvSpPr>
          <p:cNvPr id="21" name="文本框 310280" title=""/>
          <p:cNvSpPr txBox="1"/>
          <p:nvPr>
            <p:custDataLst>
              <p:tags r:id="rId17"/>
            </p:custDataLst>
          </p:nvPr>
        </p:nvSpPr>
        <p:spPr>
          <a:xfrm>
            <a:off x="5063944" y="1878091"/>
            <a:ext cx="1638962" cy="523092"/>
          </a:xfrm>
          <a:prstGeom prst="rect">
            <a:avLst/>
          </a:prstGeom>
          <a:solidFill>
            <a:schemeClr val="accent4">
              <a:lumMod val="20000"/>
              <a:lumOff val="80000"/>
            </a:schemeClr>
          </a:solidFill>
          <a:ln w="9525">
            <a:solidFill>
              <a:schemeClr val="tx1"/>
            </a:solidFill>
          </a:ln>
        </p:spPr>
        <p:txBody>
          <a:bodyPr wrap="square">
            <a:spAutoFit/>
          </a:bodyP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gn="ctr">
              <a:spcBef>
                <a:spcPct val="50000"/>
              </a:spcBef>
            </a:pPr>
            <a:r>
              <a:rPr lang="zh-CN" altLang="en-US" sz="2800" b="1">
                <a:latin typeface="微软雅黑" panose="020b0503020204020204" charset="-122"/>
                <a:ea typeface="微软雅黑" panose="020b0503020204020204" charset="-122"/>
              </a:rPr>
              <a:t>祖母病笃</a:t>
            </a:r>
            <a:endParaRPr lang="zh-CN" altLang="en-US" sz="2800" b="1">
              <a:latin typeface="微软雅黑" panose="020b0503020204020204" charset="-122"/>
              <a:ea typeface="微软雅黑" panose="020b0503020204020204" charset="-122"/>
            </a:endParaRPr>
          </a:p>
        </p:txBody>
      </p:sp>
      <p:sp>
        <p:nvSpPr>
          <p:cNvPr id="22" name="文本框 310280" title=""/>
          <p:cNvSpPr txBox="1"/>
          <p:nvPr>
            <p:custDataLst>
              <p:tags r:id="rId18"/>
            </p:custDataLst>
          </p:nvPr>
        </p:nvSpPr>
        <p:spPr>
          <a:xfrm>
            <a:off x="5088196" y="3789040"/>
            <a:ext cx="1625350" cy="518910"/>
          </a:xfrm>
          <a:prstGeom prst="rect">
            <a:avLst/>
          </a:prstGeom>
          <a:solidFill>
            <a:schemeClr val="accent4">
              <a:lumMod val="20000"/>
              <a:lumOff val="80000"/>
            </a:schemeClr>
          </a:solidFill>
          <a:ln w="9525">
            <a:solidFill>
              <a:schemeClr val="tx1"/>
            </a:solidFill>
          </a:ln>
        </p:spPr>
        <p:txBody>
          <a:bodyPr wrap="square">
            <a:spAutoFit/>
          </a:bodyP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gn="ctr">
              <a:spcBef>
                <a:spcPct val="50000"/>
              </a:spcBef>
            </a:pPr>
            <a:r>
              <a:rPr lang="zh-CN" altLang="en-US" sz="2800" b="1">
                <a:latin typeface="微软雅黑" panose="020b0503020204020204" charset="-122"/>
                <a:ea typeface="微软雅黑" panose="020b0503020204020204" charset="-122"/>
              </a:rPr>
              <a:t>孝治天下</a:t>
            </a:r>
            <a:endParaRPr lang="zh-CN" altLang="en-US" sz="2800" b="1">
              <a:latin typeface="微软雅黑" panose="020b0503020204020204" charset="-122"/>
              <a:ea typeface="微软雅黑" panose="020b0503020204020204" charset="-122"/>
            </a:endParaRPr>
          </a:p>
        </p:txBody>
      </p:sp>
      <p:cxnSp>
        <p:nvCxnSpPr>
          <p:cNvPr id="23" name="直接箭头连接符 22" title=""/>
          <p:cNvCxnSpPr/>
          <p:nvPr>
            <p:custDataLst>
              <p:tags r:id="rId19"/>
            </p:custDataLst>
          </p:nvPr>
        </p:nvCxnSpPr>
        <p:spPr>
          <a:xfrm>
            <a:off x="4367808" y="3068960"/>
            <a:ext cx="86409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4" name="矩形: 圆角 15" title=""/>
          <p:cNvSpPr/>
          <p:nvPr>
            <p:custDataLst>
              <p:tags r:id="rId20"/>
            </p:custDataLst>
          </p:nvPr>
        </p:nvSpPr>
        <p:spPr>
          <a:xfrm>
            <a:off x="5105110" y="2780929"/>
            <a:ext cx="1728191" cy="5040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rgbClr val="FF0000"/>
                </a:solidFill>
                <a:highlight>
                  <a:srgbClr val="FFFF00"/>
                </a:highlight>
                <a:latin typeface="微软雅黑" panose="020b0503020204020204" charset="-122"/>
                <a:ea typeface="微软雅黑" panose="020b0503020204020204" charset="-122"/>
              </a:rPr>
              <a:t>分析矛盾</a:t>
            </a:r>
            <a:endParaRPr lang="zh-CN" altLang="en-US" sz="2800">
              <a:solidFill>
                <a:srgbClr val="FF0000"/>
              </a:solidFill>
              <a:highlight>
                <a:srgbClr val="FFFF00"/>
              </a:highlight>
              <a:latin typeface="微软雅黑" panose="020b0503020204020204" charset="-122"/>
              <a:ea typeface="微软雅黑" panose="020b0503020204020204" charset="-122"/>
            </a:endParaRPr>
          </a:p>
        </p:txBody>
      </p:sp>
      <p:grpSp>
        <p:nvGrpSpPr>
          <p:cNvPr id="25" name="组合 24" title=""/>
          <p:cNvGrpSpPr/>
          <p:nvPr>
            <p:custDataLst>
              <p:tags r:id="rId21"/>
            </p:custDataLst>
          </p:nvPr>
        </p:nvGrpSpPr>
        <p:grpSpPr>
          <a:xfrm>
            <a:off x="4415531" y="1761752"/>
            <a:ext cx="648072" cy="678915"/>
            <a:chOff x="8869807" y="3482335"/>
            <a:chExt cx="1047254" cy="1060208"/>
          </a:xfrm>
        </p:grpSpPr>
        <p:pic>
          <p:nvPicPr>
            <p:cNvPr id="26" name="图片 25"/>
            <p:cNvPicPr>
              <a:picLocks noChangeAspect="1"/>
            </p:cNvPicPr>
            <p:nvPr>
              <p:custDataLst>
                <p:tags r:id="rId23"/>
              </p:custDataLst>
            </p:nvPr>
          </p:nvPicPr>
          <p:blipFill>
            <a:blip r:embed="rId22">
              <a:extLst>
                <a:ext uri="{28A0092B-C50C-407E-A947-70E740481C1C}">
                  <a14:useLocalDpi xmlns:a14="http://schemas.microsoft.com/office/drawing/2010/main" val="0"/>
                </a:ext>
              </a:extLst>
            </a:blip>
            <a:stretch>
              <a:fillRect/>
            </a:stretch>
          </p:blipFill>
          <p:spPr>
            <a:xfrm>
              <a:off x="8869807" y="3482335"/>
              <a:ext cx="1047254" cy="1024611"/>
            </a:xfrm>
            <a:prstGeom prst="rect">
              <a:avLst/>
            </a:prstGeom>
            <a:solidFill>
              <a:schemeClr val="bg1"/>
            </a:solidFill>
          </p:spPr>
        </p:pic>
        <p:pic>
          <p:nvPicPr>
            <p:cNvPr id="27" name="图片 26"/>
            <p:cNvPicPr>
              <a:picLocks noChangeAspect="1"/>
            </p:cNvPicPr>
            <p:nvPr>
              <p:custDataLst>
                <p:tags r:id="rId25"/>
              </p:custDataLst>
            </p:nvPr>
          </p:nvPicPr>
          <p:blipFill>
            <a:blip r:embed="rId24"/>
            <a:stretch>
              <a:fillRect/>
            </a:stretch>
          </p:blipFill>
          <p:spPr>
            <a:xfrm>
              <a:off x="8887421" y="3573195"/>
              <a:ext cx="1012025" cy="969348"/>
            </a:xfrm>
            <a:prstGeom prst="rect">
              <a:avLst/>
            </a:prstGeom>
          </p:spPr>
        </p:pic>
      </p:grpSp>
      <p:grpSp>
        <p:nvGrpSpPr>
          <p:cNvPr id="28" name="组合 27" title=""/>
          <p:cNvGrpSpPr/>
          <p:nvPr>
            <p:custDataLst>
              <p:tags r:id="rId26"/>
            </p:custDataLst>
          </p:nvPr>
        </p:nvGrpSpPr>
        <p:grpSpPr>
          <a:xfrm>
            <a:off x="4429662" y="3789040"/>
            <a:ext cx="655576" cy="639752"/>
            <a:chOff x="1261954" y="5185253"/>
            <a:chExt cx="1047254" cy="1024610"/>
          </a:xfrm>
        </p:grpSpPr>
        <p:pic>
          <p:nvPicPr>
            <p:cNvPr id="29" name="图片 28"/>
            <p:cNvPicPr>
              <a:picLocks noChangeAspect="1"/>
            </p:cNvPicPr>
            <p:nvPr>
              <p:custDataLst>
                <p:tags r:id="rId27"/>
              </p:custDataLst>
            </p:nvPr>
          </p:nvPicPr>
          <p:blipFill>
            <a:blip r:embed="rId22">
              <a:extLst>
                <a:ext uri="{28A0092B-C50C-407E-A947-70E740481C1C}">
                  <a14:useLocalDpi xmlns:a14="http://schemas.microsoft.com/office/drawing/2010/main" val="0"/>
                </a:ext>
              </a:extLst>
            </a:blip>
            <a:stretch>
              <a:fillRect/>
            </a:stretch>
          </p:blipFill>
          <p:spPr>
            <a:xfrm>
              <a:off x="1261954" y="5185253"/>
              <a:ext cx="1047254" cy="1024610"/>
            </a:xfrm>
            <a:prstGeom prst="rect">
              <a:avLst/>
            </a:prstGeom>
            <a:solidFill>
              <a:schemeClr val="bg1"/>
            </a:solidFill>
          </p:spPr>
        </p:pic>
        <p:pic>
          <p:nvPicPr>
            <p:cNvPr id="30" name="图片 29"/>
            <p:cNvPicPr>
              <a:picLocks noChangeAspect="1"/>
            </p:cNvPicPr>
            <p:nvPr>
              <p:custDataLst>
                <p:tags r:id="rId29"/>
              </p:custDataLst>
            </p:nvPr>
          </p:nvPicPr>
          <p:blipFill>
            <a:blip r:embed="rId28"/>
            <a:stretch>
              <a:fillRect/>
            </a:stretch>
          </p:blipFill>
          <p:spPr>
            <a:xfrm>
              <a:off x="1261954" y="5245755"/>
              <a:ext cx="1012024" cy="963251"/>
            </a:xfrm>
            <a:prstGeom prst="rect">
              <a:avLst/>
            </a:prstGeom>
          </p:spPr>
        </p:pic>
      </p:grpSp>
      <p:cxnSp>
        <p:nvCxnSpPr>
          <p:cNvPr id="31" name="直接箭头连接符 30" title=""/>
          <p:cNvCxnSpPr/>
          <p:nvPr>
            <p:custDataLst>
              <p:tags r:id="rId30"/>
            </p:custDataLst>
          </p:nvPr>
        </p:nvCxnSpPr>
        <p:spPr>
          <a:xfrm>
            <a:off x="6713546" y="3053552"/>
            <a:ext cx="86409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2" name="矩形: 圆角 25" title=""/>
          <p:cNvSpPr/>
          <p:nvPr>
            <p:custDataLst>
              <p:tags r:id="rId31"/>
            </p:custDataLst>
          </p:nvPr>
        </p:nvSpPr>
        <p:spPr>
          <a:xfrm>
            <a:off x="7457887" y="2784327"/>
            <a:ext cx="1728191" cy="5040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rgbClr val="FF0000"/>
                </a:solidFill>
                <a:highlight>
                  <a:srgbClr val="FFFF00"/>
                </a:highlight>
                <a:latin typeface="微软雅黑" panose="020b0503020204020204" charset="-122"/>
                <a:ea typeface="微软雅黑" panose="020b0503020204020204" charset="-122"/>
              </a:rPr>
              <a:t>解决矛盾</a:t>
            </a:r>
            <a:endParaRPr lang="zh-CN" altLang="en-US" sz="2800">
              <a:solidFill>
                <a:srgbClr val="FF0000"/>
              </a:solidFill>
              <a:highlight>
                <a:srgbClr val="FFFF00"/>
              </a:highlight>
              <a:latin typeface="微软雅黑" panose="020b0503020204020204" charset="-122"/>
              <a:ea typeface="微软雅黑" panose="020b0503020204020204" charset="-122"/>
            </a:endParaRPr>
          </a:p>
        </p:txBody>
      </p:sp>
      <p:sp>
        <p:nvSpPr>
          <p:cNvPr id="33" name="文本框 310280" title=""/>
          <p:cNvSpPr txBox="1"/>
          <p:nvPr>
            <p:custDataLst>
              <p:tags r:id="rId32"/>
            </p:custDataLst>
          </p:nvPr>
        </p:nvSpPr>
        <p:spPr>
          <a:xfrm>
            <a:off x="7560728" y="3789040"/>
            <a:ext cx="1625350" cy="518910"/>
          </a:xfrm>
          <a:prstGeom prst="rect">
            <a:avLst/>
          </a:prstGeom>
          <a:solidFill>
            <a:srgbClr val="C00000"/>
          </a:solidFill>
          <a:ln w="9525">
            <a:solidFill>
              <a:srgbClr val="C00000"/>
            </a:solidFill>
          </a:ln>
        </p:spPr>
        <p:txBody>
          <a:bodyPr wrap="square">
            <a:spAutoFit/>
          </a:bodyP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gn="ctr">
              <a:spcBef>
                <a:spcPct val="50000"/>
              </a:spcBef>
            </a:pPr>
            <a:r>
              <a:rPr lang="zh-CN" altLang="en-US" sz="2800">
                <a:solidFill>
                  <a:srgbClr val="FFFFFF"/>
                </a:solidFill>
                <a:latin typeface="微软雅黑" panose="020b0503020204020204" charset="-122"/>
                <a:ea typeface="微软雅黑" panose="020b0503020204020204" charset="-122"/>
              </a:rPr>
              <a:t>尽忠日长</a:t>
            </a:r>
            <a:endParaRPr lang="zh-CN" altLang="en-US" sz="2800">
              <a:solidFill>
                <a:srgbClr val="FFFFFF"/>
              </a:solidFill>
              <a:latin typeface="微软雅黑" panose="020b0503020204020204" charset="-122"/>
              <a:ea typeface="微软雅黑" panose="020b0503020204020204" charset="-122"/>
            </a:endParaRPr>
          </a:p>
        </p:txBody>
      </p:sp>
      <p:sp>
        <p:nvSpPr>
          <p:cNvPr id="34" name="文本框 310280" title=""/>
          <p:cNvSpPr txBox="1"/>
          <p:nvPr>
            <p:custDataLst>
              <p:tags r:id="rId33"/>
            </p:custDataLst>
          </p:nvPr>
        </p:nvSpPr>
        <p:spPr>
          <a:xfrm>
            <a:off x="7502500" y="1882273"/>
            <a:ext cx="1638963" cy="518910"/>
          </a:xfrm>
          <a:prstGeom prst="rect">
            <a:avLst/>
          </a:prstGeom>
          <a:solidFill>
            <a:srgbClr val="C00000"/>
          </a:solidFill>
          <a:ln w="9525">
            <a:solidFill>
              <a:srgbClr val="C00000"/>
            </a:solidFill>
          </a:ln>
        </p:spPr>
        <p:txBody>
          <a:bodyPr wrap="square">
            <a:spAutoFit/>
          </a:bodyP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gn="ctr">
              <a:spcBef>
                <a:spcPct val="50000"/>
              </a:spcBef>
            </a:pPr>
            <a:r>
              <a:rPr lang="zh-CN" altLang="en-US" sz="2800">
                <a:solidFill>
                  <a:srgbClr val="FFFFFF"/>
                </a:solidFill>
                <a:latin typeface="微软雅黑" panose="020b0503020204020204" charset="-122"/>
                <a:ea typeface="微软雅黑" panose="020b0503020204020204" charset="-122"/>
              </a:rPr>
              <a:t>尽孝日短</a:t>
            </a:r>
            <a:endParaRPr lang="zh-CN" altLang="en-US" sz="2800">
              <a:solidFill>
                <a:srgbClr val="FFFFFF"/>
              </a:solidFill>
              <a:latin typeface="微软雅黑" panose="020b0503020204020204" charset="-122"/>
              <a:ea typeface="微软雅黑" panose="020b0503020204020204" charset="-122"/>
            </a:endParaRPr>
          </a:p>
        </p:txBody>
      </p:sp>
      <p:sp>
        <p:nvSpPr>
          <p:cNvPr id="35" name="文本框 310284" title=""/>
          <p:cNvSpPr txBox="1"/>
          <p:nvPr>
            <p:custDataLst>
              <p:tags r:id="rId34"/>
            </p:custDataLst>
          </p:nvPr>
        </p:nvSpPr>
        <p:spPr>
          <a:xfrm>
            <a:off x="9810664" y="2092712"/>
            <a:ext cx="1457515" cy="1952495"/>
          </a:xfrm>
          <a:prstGeom prst="rect">
            <a:avLst/>
          </a:prstGeom>
          <a:noFill/>
          <a:ln w="9525">
            <a:solidFill>
              <a:srgbClr val="FF0000"/>
            </a:solidFill>
          </a:ln>
        </p:spPr>
        <p:txBody>
          <a:bodyPr vert="eaVert" wrap="square">
            <a:spAutoFit/>
          </a:bodyP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nSpc>
                <a:spcPct val="120000"/>
              </a:lnSpc>
              <a:spcBef>
                <a:spcPct val="0"/>
              </a:spcBef>
            </a:pPr>
            <a:r>
              <a:rPr lang="zh-CN" altLang="en-US" sz="3600" b="1">
                <a:solidFill>
                  <a:srgbClr val="FF0000"/>
                </a:solidFill>
                <a:latin typeface="微软雅黑" panose="020b0503020204020204" charset="-122"/>
                <a:ea typeface="微软雅黑" panose="020b0503020204020204" charset="-122"/>
                <a:cs typeface="微软雅黑" panose="020b0503020204020204" charset="-122"/>
              </a:rPr>
              <a:t>先尽孝</a:t>
            </a:r>
            <a:endParaRPr lang="en-US" altLang="zh-CN" sz="3600" b="1">
              <a:solidFill>
                <a:srgbClr val="FF0000"/>
              </a:solidFill>
              <a:latin typeface="微软雅黑" panose="020b0503020204020204" charset="-122"/>
              <a:ea typeface="微软雅黑" panose="020b0503020204020204" charset="-122"/>
              <a:cs typeface="微软雅黑" panose="020b0503020204020204" charset="-122"/>
            </a:endParaRPr>
          </a:p>
          <a:p>
            <a:pPr>
              <a:lnSpc>
                <a:spcPct val="120000"/>
              </a:lnSpc>
              <a:spcBef>
                <a:spcPct val="0"/>
              </a:spcBef>
            </a:pPr>
            <a:r>
              <a:rPr lang="zh-CN" altLang="en-US" sz="3600" b="1">
                <a:solidFill>
                  <a:srgbClr val="FF0000"/>
                </a:solidFill>
                <a:latin typeface="微软雅黑" panose="020b0503020204020204" charset="-122"/>
                <a:ea typeface="微软雅黑" panose="020b0503020204020204" charset="-122"/>
                <a:cs typeface="微软雅黑" panose="020b0503020204020204" charset="-122"/>
              </a:rPr>
              <a:t>后尽忠 </a:t>
            </a:r>
            <a:endParaRPr lang="zh-CN" altLang="en-US" sz="36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36" name="矩形 35" title=""/>
          <p:cNvSpPr/>
          <p:nvPr>
            <p:custDataLst>
              <p:tags r:id="rId35"/>
            </p:custDataLst>
          </p:nvPr>
        </p:nvSpPr>
        <p:spPr>
          <a:xfrm>
            <a:off x="2037570" y="5517232"/>
            <a:ext cx="8116859" cy="584739"/>
          </a:xfrm>
          <a:prstGeom prst="rect">
            <a:avLst/>
          </a:prstGeom>
          <a:solidFill>
            <a:schemeClr val="bg1"/>
          </a:solidFill>
        </p:spPr>
        <p:txBody>
          <a:bodyPr wrap="square" lIns="179930" tIns="45702" rIns="179930" bIns="45702">
            <a:spAutoFit/>
          </a:bodyPr>
          <a:lstStyle/>
          <a:p>
            <a:pPr lvl="0">
              <a:defRPr/>
            </a:pPr>
            <a:r>
              <a:rPr lang="zh-CN" altLang="en-US" sz="3200">
                <a:solidFill>
                  <a:srgbClr val="C00000"/>
                </a:solidFill>
                <a:latin typeface="微软雅黑" panose="020b0503020204020204" charset="-122"/>
                <a:ea typeface="微软雅黑" panose="020b0503020204020204" charset="-122"/>
              </a:rPr>
              <a:t>陈情方法：晓之以理，动之以情，示之以忠。</a:t>
            </a:r>
            <a:endParaRPr lang="zh-CN" altLang="en-US" sz="3200">
              <a:solidFill>
                <a:srgbClr val="C00000"/>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47" presetClass="entr" presetSubtype="0"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nodeType="clickPar">
                      <p:stCondLst>
                        <p:cond delay="indefinite"/>
                        <p:cond evt="onBegin" delay="0">
                          <p:tn val="15"/>
                        </p:cond>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nodeType="clickPar">
                      <p:stCondLst>
                        <p:cond delay="indefinite"/>
                        <p:cond evt="onBegin" delay="0">
                          <p:tn val="20"/>
                        </p:cond>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nodeType="clickPar">
                      <p:stCondLst>
                        <p:cond delay="indefinite"/>
                        <p:cond evt="onBegin" delay="0">
                          <p:tn val="25"/>
                        </p:cond>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nodeType="clickPar">
                      <p:stCondLst>
                        <p:cond delay="indefinite"/>
                        <p:cond evt="onBegin" delay="0">
                          <p:tn val="30"/>
                        </p:cond>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nodeType="clickPar">
                      <p:stCondLst>
                        <p:cond delay="indefinite"/>
                        <p:cond evt="onBegin" delay="0">
                          <p:tn val="35"/>
                        </p:cond>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ppt_x"/>
                                          </p:val>
                                        </p:tav>
                                        <p:tav tm="100000">
                                          <p:val>
                                            <p:strVal val="#ppt_x"/>
                                          </p:val>
                                        </p:tav>
                                      </p:tavLst>
                                    </p:anim>
                                    <p:anim calcmode="lin" valueType="num">
                                      <p:cBhvr additive="base">
                                        <p:cTn id="41" dur="500" fill="hold"/>
                                        <p:tgtEl>
                                          <p:spTgt spid="18"/>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ppt_x"/>
                                          </p:val>
                                        </p:tav>
                                        <p:tav tm="100000">
                                          <p:val>
                                            <p:strVal val="#ppt_x"/>
                                          </p:val>
                                        </p:tav>
                                      </p:tavLst>
                                    </p:anim>
                                    <p:anim calcmode="lin" valueType="num">
                                      <p:cBhvr additive="base">
                                        <p:cTn id="4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cond evt="onBegin" delay="0">
                          <p:tn val="45"/>
                        </p:cond>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ppt_x"/>
                                          </p:val>
                                        </p:tav>
                                        <p:tav tm="100000">
                                          <p:val>
                                            <p:strVal val="#ppt_x"/>
                                          </p:val>
                                        </p:tav>
                                      </p:tavLst>
                                    </p:anim>
                                    <p:anim calcmode="lin" valueType="num">
                                      <p:cBhvr additive="base">
                                        <p:cTn id="5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cond evt="onBegin" delay="0">
                          <p:tn val="51"/>
                        </p:cond>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500" fill="hold"/>
                                        <p:tgtEl>
                                          <p:spTgt spid="23"/>
                                        </p:tgtEl>
                                        <p:attrNameLst>
                                          <p:attrName>ppt_x</p:attrName>
                                        </p:attrNameLst>
                                      </p:cBhvr>
                                      <p:tavLst>
                                        <p:tav tm="0">
                                          <p:val>
                                            <p:strVal val="#ppt_x"/>
                                          </p:val>
                                        </p:tav>
                                        <p:tav tm="100000">
                                          <p:val>
                                            <p:strVal val="#ppt_x"/>
                                          </p:val>
                                        </p:tav>
                                      </p:tavLst>
                                    </p:anim>
                                    <p:anim calcmode="lin" valueType="num">
                                      <p:cBhvr additive="base">
                                        <p:cTn id="5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cond evt="onBegin" delay="0">
                          <p:tn val="57"/>
                        </p:cond>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additive="base">
                                        <p:cTn id="62" dur="500" fill="hold"/>
                                        <p:tgtEl>
                                          <p:spTgt spid="24"/>
                                        </p:tgtEl>
                                        <p:attrNameLst>
                                          <p:attrName>ppt_x</p:attrName>
                                        </p:attrNameLst>
                                      </p:cBhvr>
                                      <p:tavLst>
                                        <p:tav tm="0">
                                          <p:val>
                                            <p:strVal val="#ppt_x"/>
                                          </p:val>
                                        </p:tav>
                                        <p:tav tm="100000">
                                          <p:val>
                                            <p:strVal val="#ppt_x"/>
                                          </p:val>
                                        </p:tav>
                                      </p:tavLst>
                                    </p:anim>
                                    <p:anim calcmode="lin" valueType="num">
                                      <p:cBhvr additive="base">
                                        <p:cTn id="6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4" fill="hold" nodeType="clickPar">
                      <p:stCondLst>
                        <p:cond delay="indefinite"/>
                        <p:cond evt="onBegin" delay="0">
                          <p:tn val="63"/>
                        </p:cond>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childTnLst>
                          </p:cTn>
                        </p:par>
                      </p:childTnLst>
                    </p:cTn>
                  </p:par>
                  <p:par>
                    <p:cTn id="72" fill="hold" nodeType="clickPar">
                      <p:stCondLst>
                        <p:cond delay="indefinite"/>
                        <p:cond evt="onBegin" delay="0">
                          <p:tn val="71"/>
                        </p:cond>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500"/>
                                        <p:tgtEl>
                                          <p:spTgt spid="22"/>
                                        </p:tgtEl>
                                      </p:cBhvr>
                                    </p:animEffect>
                                  </p:childTnLst>
                                </p:cTn>
                              </p:par>
                              <p:par>
                                <p:cTn id="77" presetID="10" presetClass="entr" presetSubtype="0" fill="hold"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childTnLst>
                          </p:cTn>
                        </p:par>
                      </p:childTnLst>
                    </p:cTn>
                  </p:par>
                  <p:par>
                    <p:cTn id="80" fill="hold" nodeType="clickPar">
                      <p:stCondLst>
                        <p:cond delay="indefinite"/>
                        <p:cond evt="onBegin" delay="0">
                          <p:tn val="79"/>
                        </p:cond>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31"/>
                                        </p:tgtEl>
                                        <p:attrNameLst>
                                          <p:attrName>style.visibility</p:attrName>
                                        </p:attrNameLst>
                                      </p:cBhvr>
                                      <p:to>
                                        <p:strVal val="visible"/>
                                      </p:to>
                                    </p:set>
                                    <p:anim calcmode="lin" valueType="num">
                                      <p:cBhvr additive="base">
                                        <p:cTn id="84" dur="500" fill="hold"/>
                                        <p:tgtEl>
                                          <p:spTgt spid="31"/>
                                        </p:tgtEl>
                                        <p:attrNameLst>
                                          <p:attrName>ppt_x</p:attrName>
                                        </p:attrNameLst>
                                      </p:cBhvr>
                                      <p:tavLst>
                                        <p:tav tm="0">
                                          <p:val>
                                            <p:strVal val="#ppt_x"/>
                                          </p:val>
                                        </p:tav>
                                        <p:tav tm="100000">
                                          <p:val>
                                            <p:strVal val="#ppt_x"/>
                                          </p:val>
                                        </p:tav>
                                      </p:tavLst>
                                    </p:anim>
                                    <p:anim calcmode="lin" valueType="num">
                                      <p:cBhvr additive="base">
                                        <p:cTn id="8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86" fill="hold" nodeType="clickPar">
                      <p:stCondLst>
                        <p:cond delay="indefinite"/>
                        <p:cond evt="onBegin" delay="0">
                          <p:tn val="85"/>
                        </p:cond>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additive="base">
                                        <p:cTn id="90" dur="500" fill="hold"/>
                                        <p:tgtEl>
                                          <p:spTgt spid="32"/>
                                        </p:tgtEl>
                                        <p:attrNameLst>
                                          <p:attrName>ppt_x</p:attrName>
                                        </p:attrNameLst>
                                      </p:cBhvr>
                                      <p:tavLst>
                                        <p:tav tm="0">
                                          <p:val>
                                            <p:strVal val="#ppt_x"/>
                                          </p:val>
                                        </p:tav>
                                        <p:tav tm="100000">
                                          <p:val>
                                            <p:strVal val="#ppt_x"/>
                                          </p:val>
                                        </p:tav>
                                      </p:tavLst>
                                    </p:anim>
                                    <p:anim calcmode="lin" valueType="num">
                                      <p:cBhvr additive="base">
                                        <p:cTn id="9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2" fill="hold" nodeType="clickPar">
                      <p:stCondLst>
                        <p:cond delay="indefinite"/>
                        <p:cond evt="onBegin" delay="0">
                          <p:tn val="91"/>
                        </p:cond>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500"/>
                                        <p:tgtEl>
                                          <p:spTgt spid="34"/>
                                        </p:tgtEl>
                                      </p:cBhvr>
                                    </p:animEffect>
                                  </p:childTnLst>
                                </p:cTn>
                              </p:par>
                            </p:childTnLst>
                          </p:cTn>
                        </p:par>
                      </p:childTnLst>
                    </p:cTn>
                  </p:par>
                  <p:par>
                    <p:cTn id="97" fill="hold" nodeType="clickPar">
                      <p:stCondLst>
                        <p:cond delay="indefinite"/>
                        <p:cond evt="onBegin" delay="0">
                          <p:tn val="96"/>
                        </p:cond>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500"/>
                                        <p:tgtEl>
                                          <p:spTgt spid="33"/>
                                        </p:tgtEl>
                                      </p:cBhvr>
                                    </p:animEffect>
                                  </p:childTnLst>
                                </p:cTn>
                              </p:par>
                            </p:childTnLst>
                          </p:cTn>
                        </p:par>
                      </p:childTnLst>
                    </p:cTn>
                  </p:par>
                  <p:par>
                    <p:cTn id="102" fill="hold" nodeType="clickPar">
                      <p:stCondLst>
                        <p:cond delay="indefinite"/>
                        <p:cond evt="onBegin" delay="0">
                          <p:tn val="101"/>
                        </p:cond>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p:cTn id="106" dur="500" fill="hold"/>
                                        <p:tgtEl>
                                          <p:spTgt spid="35"/>
                                        </p:tgtEl>
                                        <p:attrNameLst>
                                          <p:attrName>ppt_w</p:attrName>
                                        </p:attrNameLst>
                                      </p:cBhvr>
                                      <p:tavLst>
                                        <p:tav tm="0">
                                          <p:val>
                                            <p:fltVal val="0"/>
                                          </p:val>
                                        </p:tav>
                                        <p:tav tm="100000">
                                          <p:val>
                                            <p:strVal val="#ppt_w"/>
                                          </p:val>
                                        </p:tav>
                                      </p:tavLst>
                                    </p:anim>
                                    <p:anim calcmode="lin" valueType="num">
                                      <p:cBhvr>
                                        <p:cTn id="107" dur="500" fill="hold"/>
                                        <p:tgtEl>
                                          <p:spTgt spid="35"/>
                                        </p:tgtEl>
                                        <p:attrNameLst>
                                          <p:attrName>ppt_h</p:attrName>
                                        </p:attrNameLst>
                                      </p:cBhvr>
                                      <p:tavLst>
                                        <p:tav tm="0">
                                          <p:val>
                                            <p:fltVal val="0"/>
                                          </p:val>
                                        </p:tav>
                                        <p:tav tm="100000">
                                          <p:val>
                                            <p:strVal val="#ppt_h"/>
                                          </p:val>
                                        </p:tav>
                                      </p:tavLst>
                                    </p:anim>
                                    <p:animEffect transition="in" filter="fade">
                                      <p:cBhvr>
                                        <p:cTn id="108" dur="500"/>
                                        <p:tgtEl>
                                          <p:spTgt spid="35"/>
                                        </p:tgtEl>
                                      </p:cBhvr>
                                    </p:animEffect>
                                  </p:childTnLst>
                                </p:cTn>
                              </p:par>
                            </p:childTnLst>
                          </p:cTn>
                        </p:par>
                      </p:childTnLst>
                    </p:cTn>
                  </p:par>
                  <p:par>
                    <p:cTn id="109" fill="hold" nodeType="clickPar">
                      <p:stCondLst>
                        <p:cond delay="indefinite"/>
                        <p:cond evt="onBegin" delay="0">
                          <p:tn val="108"/>
                        </p:cond>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36"/>
                                        </p:tgtEl>
                                        <p:attrNameLst>
                                          <p:attrName>style.visibility</p:attrName>
                                        </p:attrNameLst>
                                      </p:cBhvr>
                                      <p:to>
                                        <p:strVal val="visible"/>
                                      </p:to>
                                    </p:set>
                                    <p:anim calcmode="lin" valueType="num">
                                      <p:cBhvr additive="base">
                                        <p:cTn id="113" dur="500" fill="hold"/>
                                        <p:tgtEl>
                                          <p:spTgt spid="36"/>
                                        </p:tgtEl>
                                        <p:attrNameLst>
                                          <p:attrName>ppt_x</p:attrName>
                                        </p:attrNameLst>
                                      </p:cBhvr>
                                      <p:tavLst>
                                        <p:tav tm="0">
                                          <p:val>
                                            <p:strVal val="#ppt_x"/>
                                          </p:val>
                                        </p:tav>
                                        <p:tav tm="100000">
                                          <p:val>
                                            <p:strVal val="#ppt_x"/>
                                          </p:val>
                                        </p:tav>
                                      </p:tavLst>
                                    </p:anim>
                                    <p:anim calcmode="lin" valueType="num">
                                      <p:cBhvr additive="base">
                                        <p:cTn id="1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0" grpId="0" animBg="1"/>
      <p:bldP spid="12" grpId="0" animBg="1"/>
      <p:bldP spid="14" grpId="0" animBg="1"/>
      <p:bldP spid="20" grpId="0" animBg="1"/>
      <p:bldP spid="21" grpId="0" animBg="1"/>
      <p:bldP spid="22" grpId="0" animBg="1"/>
      <p:bldP spid="24" grpId="0" animBg="1"/>
      <p:bldP spid="32" grpId="0" animBg="1"/>
      <p:bldP spid="33" grpId="0" animBg="1"/>
      <p:bldP spid="34" grpId="0" animBg="1"/>
      <p:bldP spid="35" grpId="0" animBg="1"/>
      <p:bldP spid="36" grpId="0" animBg="1"/>
    </p:bldLst>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19"/>
          <a:stretch>
            <a:fillRect/>
          </a:stretch>
        </a:blipFill>
        <a:effectLst/>
      </p:bgPr>
    </p:bg>
    <p:spTree>
      <p:nvGrpSpPr>
        <p:cNvPr id="1" name=""/>
        <p:cNvGrpSpPr/>
        <p:nvPr>
          <p:custDataLst>
            <p:tags r:id="rId2"/>
          </p:custDataLst>
        </p:nvPr>
      </p:nvGrpSpPr>
      <p:grpSpPr>
        <a:xfrm>
          <a:off x="0" y="0"/>
          <a:ext cx="0" cy="0"/>
        </a:xfrm>
      </p:grpSpPr>
      <p:sp>
        <p:nvSpPr>
          <p:cNvPr id="8" name="文本框 7" title=""/>
          <p:cNvSpPr txBox="1"/>
          <p:nvPr>
            <p:custDataLst>
              <p:tags r:id="rId3"/>
            </p:custDataLst>
          </p:nvPr>
        </p:nvSpPr>
        <p:spPr>
          <a:xfrm>
            <a:off x="2200910" y="527050"/>
            <a:ext cx="4461510" cy="583565"/>
          </a:xfrm>
          <a:prstGeom prst="rect">
            <a:avLst/>
          </a:prstGeom>
          <a:noFill/>
        </p:spPr>
        <p:txBody>
          <a:bodyPr wrap="square" rtlCol="0">
            <a:spAutoFit/>
          </a:bodyPr>
          <a:lstStyle/>
          <a:p>
            <a:r>
              <a:rPr lang="en-US" altLang="zh-CN" sz="3200">
                <a:solidFill>
                  <a:srgbClr val="D1413A"/>
                </a:solidFill>
                <a:latin typeface="微软雅黑" panose="020b0503020204020204" charset="-122"/>
                <a:ea typeface="微软雅黑" panose="020b0503020204020204" charset="-122"/>
                <a:cs typeface="微软雅黑" panose="020b0503020204020204" charset="-122"/>
              </a:rPr>
              <a:t>2.</a:t>
            </a:r>
            <a:r>
              <a:rPr lang="zh-CN" altLang="en-US" sz="3200">
                <a:solidFill>
                  <a:srgbClr val="D1413A"/>
                </a:solidFill>
                <a:latin typeface="微软雅黑" panose="020b0503020204020204" charset="-122"/>
                <a:ea typeface="微软雅黑" panose="020b0503020204020204" charset="-122"/>
                <a:cs typeface="微软雅黑" panose="020b0503020204020204" charset="-122"/>
              </a:rPr>
              <a:t>小结：如何</a:t>
            </a:r>
            <a:r>
              <a:rPr lang="en-US" altLang="zh-CN" sz="3200">
                <a:solidFill>
                  <a:srgbClr val="D1413A"/>
                </a:solidFill>
                <a:latin typeface="微软雅黑" panose="020b0503020204020204" charset="-122"/>
                <a:ea typeface="微软雅黑" panose="020b0503020204020204" charset="-122"/>
                <a:cs typeface="微软雅黑" panose="020b0503020204020204" charset="-122"/>
              </a:rPr>
              <a:t>“</a:t>
            </a:r>
            <a:r>
              <a:rPr lang="zh-CN" altLang="en-US" sz="3200">
                <a:solidFill>
                  <a:srgbClr val="D1413A"/>
                </a:solidFill>
                <a:latin typeface="微软雅黑" panose="020b0503020204020204" charset="-122"/>
                <a:ea typeface="微软雅黑" panose="020b0503020204020204" charset="-122"/>
                <a:cs typeface="微软雅黑" panose="020b0503020204020204" charset="-122"/>
              </a:rPr>
              <a:t>陈</a:t>
            </a:r>
            <a:r>
              <a:rPr lang="en-US" altLang="zh-CN" sz="3200">
                <a:solidFill>
                  <a:srgbClr val="D1413A"/>
                </a:solidFill>
                <a:latin typeface="微软雅黑" panose="020b0503020204020204" charset="-122"/>
                <a:ea typeface="微软雅黑" panose="020b0503020204020204" charset="-122"/>
                <a:cs typeface="微软雅黑" panose="020b0503020204020204" charset="-122"/>
              </a:rPr>
              <a:t>”</a:t>
            </a:r>
            <a:r>
              <a:rPr lang="zh-CN" altLang="en-US" sz="3200">
                <a:solidFill>
                  <a:srgbClr val="D1413A"/>
                </a:solidFill>
                <a:latin typeface="微软雅黑" panose="020b0503020204020204" charset="-122"/>
                <a:ea typeface="微软雅黑" panose="020b0503020204020204" charset="-122"/>
                <a:cs typeface="微软雅黑" panose="020b0503020204020204" charset="-122"/>
              </a:rPr>
              <a:t>情？</a:t>
            </a:r>
            <a:endParaRPr lang="zh-CN" altLang="en-US" sz="3200">
              <a:solidFill>
                <a:srgbClr val="D1413A"/>
              </a:solidFill>
              <a:latin typeface="微软雅黑" panose="020b0503020204020204" charset="-122"/>
              <a:ea typeface="微软雅黑" panose="020b0503020204020204" charset="-122"/>
              <a:cs typeface="微软雅黑" panose="020b0503020204020204" charset="-122"/>
            </a:endParaRPr>
          </a:p>
        </p:txBody>
      </p:sp>
      <p:sp>
        <p:nvSpPr>
          <p:cNvPr id="9" name="文本框 8" title=""/>
          <p:cNvSpPr txBox="1"/>
          <p:nvPr>
            <p:custDataLst>
              <p:tags r:id="rId4"/>
            </p:custDataLst>
          </p:nvPr>
        </p:nvSpPr>
        <p:spPr>
          <a:xfrm>
            <a:off x="1603211" y="1805622"/>
            <a:ext cx="1808480" cy="583565"/>
          </a:xfrm>
          <a:prstGeom prst="rect">
            <a:avLst/>
          </a:prstGeom>
          <a:noFill/>
        </p:spPr>
        <p:txBody>
          <a:bodyPr wrap="none" rtlCol="0" anchor="t">
            <a:spAutoFit/>
          </a:bodyPr>
          <a:lstStyle/>
          <a:p>
            <a:r>
              <a:rPr lang="zh-CN" altLang="en-US" sz="3200">
                <a:solidFill>
                  <a:srgbClr val="585C67"/>
                </a:solidFill>
                <a:latin typeface="微软雅黑" panose="020b0503020204020204" charset="-122"/>
                <a:ea typeface="微软雅黑" panose="020b0503020204020204" charset="-122"/>
                <a:sym typeface="+mn-ea"/>
              </a:rPr>
              <a:t>先陈孝情</a:t>
            </a:r>
            <a:endParaRPr lang="zh-CN" altLang="en-US" sz="3200">
              <a:solidFill>
                <a:srgbClr val="585C67"/>
              </a:solidFill>
              <a:latin typeface="微软雅黑" panose="020b0503020204020204" charset="-122"/>
              <a:ea typeface="微软雅黑" panose="020b0503020204020204" charset="-122"/>
              <a:sym typeface="+mn-ea"/>
            </a:endParaRPr>
          </a:p>
        </p:txBody>
      </p:sp>
      <p:sp>
        <p:nvSpPr>
          <p:cNvPr id="11" name="文本框 10" title=""/>
          <p:cNvSpPr txBox="1"/>
          <p:nvPr>
            <p:custDataLst>
              <p:tags r:id="rId5"/>
            </p:custDataLst>
          </p:nvPr>
        </p:nvSpPr>
        <p:spPr>
          <a:xfrm>
            <a:off x="5929667" y="1840289"/>
            <a:ext cx="1808480" cy="583565"/>
          </a:xfrm>
          <a:prstGeom prst="rect">
            <a:avLst/>
          </a:prstGeom>
          <a:noFill/>
        </p:spPr>
        <p:txBody>
          <a:bodyPr wrap="none" rtlCol="0" anchor="t">
            <a:spAutoFit/>
          </a:bodyPr>
          <a:lstStyle/>
          <a:p>
            <a:r>
              <a:rPr lang="zh-CN" altLang="en-US" sz="3200">
                <a:solidFill>
                  <a:srgbClr val="C00000"/>
                </a:solidFill>
                <a:latin typeface="微软雅黑" panose="020b0503020204020204" charset="-122"/>
                <a:ea typeface="微软雅黑" panose="020b0503020204020204" charset="-122"/>
                <a:sym typeface="+mn-ea"/>
              </a:rPr>
              <a:t>博得同情</a:t>
            </a:r>
            <a:endParaRPr lang="zh-CN" altLang="en-US" sz="3200">
              <a:solidFill>
                <a:srgbClr val="C00000"/>
              </a:solidFill>
              <a:latin typeface="微软雅黑" panose="020b0503020204020204" charset="-122"/>
              <a:ea typeface="微软雅黑" panose="020b0503020204020204" charset="-122"/>
              <a:sym typeface="+mn-ea"/>
            </a:endParaRPr>
          </a:p>
        </p:txBody>
      </p:sp>
      <p:sp>
        <p:nvSpPr>
          <p:cNvPr id="16" name="文本框 15" title=""/>
          <p:cNvSpPr txBox="1"/>
          <p:nvPr>
            <p:custDataLst>
              <p:tags r:id="rId6"/>
            </p:custDataLst>
          </p:nvPr>
        </p:nvSpPr>
        <p:spPr>
          <a:xfrm>
            <a:off x="1580768" y="2798187"/>
            <a:ext cx="1808480" cy="583565"/>
          </a:xfrm>
          <a:prstGeom prst="rect">
            <a:avLst/>
          </a:prstGeom>
          <a:noFill/>
        </p:spPr>
        <p:txBody>
          <a:bodyPr wrap="none" rtlCol="0" anchor="t">
            <a:spAutoFit/>
          </a:bodyPr>
          <a:lstStyle/>
          <a:p>
            <a:pPr algn="l">
              <a:buClrTx/>
              <a:buSzTx/>
              <a:buFontTx/>
            </a:pPr>
            <a:r>
              <a:rPr lang="zh-CN" altLang="en-US" sz="3200">
                <a:solidFill>
                  <a:srgbClr val="585C67"/>
                </a:solidFill>
                <a:latin typeface="微软雅黑" panose="020b0503020204020204" charset="-122"/>
                <a:ea typeface="微软雅黑" panose="020b0503020204020204" charset="-122"/>
                <a:sym typeface="+mn-ea"/>
              </a:rPr>
              <a:t>复陈苦情</a:t>
            </a:r>
            <a:endParaRPr lang="zh-CN" altLang="en-US" sz="3200">
              <a:solidFill>
                <a:srgbClr val="585C67"/>
              </a:solidFill>
              <a:latin typeface="微软雅黑" panose="020b0503020204020204" charset="-122"/>
              <a:ea typeface="微软雅黑" panose="020b0503020204020204" charset="-122"/>
              <a:sym typeface="+mn-ea"/>
            </a:endParaRPr>
          </a:p>
        </p:txBody>
      </p:sp>
      <p:sp>
        <p:nvSpPr>
          <p:cNvPr id="22" name="文本框 21" title=""/>
          <p:cNvSpPr txBox="1"/>
          <p:nvPr>
            <p:custDataLst>
              <p:tags r:id="rId7"/>
            </p:custDataLst>
          </p:nvPr>
        </p:nvSpPr>
        <p:spPr>
          <a:xfrm>
            <a:off x="5946904" y="2721090"/>
            <a:ext cx="1808480" cy="583565"/>
          </a:xfrm>
          <a:prstGeom prst="rect">
            <a:avLst/>
          </a:prstGeom>
          <a:noFill/>
        </p:spPr>
        <p:txBody>
          <a:bodyPr wrap="none" rtlCol="0" anchor="t">
            <a:spAutoFit/>
          </a:bodyPr>
          <a:lstStyle/>
          <a:p>
            <a:r>
              <a:rPr lang="zh-CN" altLang="en-US" sz="3200">
                <a:solidFill>
                  <a:srgbClr val="C00000"/>
                </a:solidFill>
                <a:latin typeface="微软雅黑" panose="020b0503020204020204" charset="-122"/>
                <a:ea typeface="微软雅黑" panose="020b0503020204020204" charset="-122"/>
                <a:sym typeface="+mn-ea"/>
              </a:rPr>
              <a:t>打动真情</a:t>
            </a:r>
            <a:endParaRPr lang="zh-CN" altLang="en-US" sz="3200">
              <a:solidFill>
                <a:srgbClr val="C00000"/>
              </a:solidFill>
              <a:latin typeface="微软雅黑" panose="020b0503020204020204" charset="-122"/>
              <a:ea typeface="微软雅黑" panose="020b0503020204020204" charset="-122"/>
              <a:sym typeface="+mn-ea"/>
            </a:endParaRPr>
          </a:p>
        </p:txBody>
      </p:sp>
      <p:sp>
        <p:nvSpPr>
          <p:cNvPr id="23" name="文本框 22" title=""/>
          <p:cNvSpPr txBox="1"/>
          <p:nvPr>
            <p:custDataLst>
              <p:tags r:id="rId8"/>
            </p:custDataLst>
          </p:nvPr>
        </p:nvSpPr>
        <p:spPr>
          <a:xfrm>
            <a:off x="1603210" y="3687137"/>
            <a:ext cx="1808480" cy="583565"/>
          </a:xfrm>
          <a:prstGeom prst="rect">
            <a:avLst/>
          </a:prstGeom>
          <a:noFill/>
        </p:spPr>
        <p:txBody>
          <a:bodyPr wrap="none" rtlCol="0" anchor="t">
            <a:spAutoFit/>
          </a:bodyPr>
          <a:lstStyle/>
          <a:p>
            <a:pPr algn="l">
              <a:buClrTx/>
              <a:buSzTx/>
              <a:buFontTx/>
            </a:pPr>
            <a:r>
              <a:rPr lang="zh-CN" altLang="en-US" sz="3200">
                <a:solidFill>
                  <a:srgbClr val="585C67"/>
                </a:solidFill>
                <a:latin typeface="微软雅黑" panose="020b0503020204020204" charset="-122"/>
                <a:ea typeface="微软雅黑" panose="020b0503020204020204" charset="-122"/>
                <a:sym typeface="+mn-ea"/>
              </a:rPr>
              <a:t>再释疑虑</a:t>
            </a:r>
            <a:endParaRPr lang="zh-CN" altLang="en-US" sz="3200">
              <a:solidFill>
                <a:srgbClr val="585C67"/>
              </a:solidFill>
              <a:latin typeface="微软雅黑" panose="020b0503020204020204" charset="-122"/>
              <a:ea typeface="微软雅黑" panose="020b0503020204020204" charset="-122"/>
              <a:sym typeface="+mn-ea"/>
            </a:endParaRPr>
          </a:p>
        </p:txBody>
      </p:sp>
      <p:sp>
        <p:nvSpPr>
          <p:cNvPr id="25" name="文本框 24" title=""/>
          <p:cNvSpPr txBox="1"/>
          <p:nvPr>
            <p:custDataLst>
              <p:tags r:id="rId9"/>
            </p:custDataLst>
          </p:nvPr>
        </p:nvSpPr>
        <p:spPr>
          <a:xfrm>
            <a:off x="5946905" y="3633757"/>
            <a:ext cx="1808480" cy="583565"/>
          </a:xfrm>
          <a:prstGeom prst="rect">
            <a:avLst/>
          </a:prstGeom>
          <a:noFill/>
        </p:spPr>
        <p:txBody>
          <a:bodyPr wrap="none" rtlCol="0" anchor="t">
            <a:spAutoFit/>
          </a:bodyPr>
          <a:lstStyle/>
          <a:p>
            <a:r>
              <a:rPr lang="zh-CN" altLang="en-US" sz="3200">
                <a:solidFill>
                  <a:srgbClr val="C00000"/>
                </a:solidFill>
                <a:latin typeface="微软雅黑" panose="020b0503020204020204" charset="-122"/>
                <a:ea typeface="微软雅黑" panose="020b0503020204020204" charset="-122"/>
                <a:sym typeface="+mn-ea"/>
              </a:rPr>
              <a:t>消除隔阂</a:t>
            </a:r>
            <a:endParaRPr lang="zh-CN" altLang="en-US" sz="3200">
              <a:solidFill>
                <a:srgbClr val="C00000"/>
              </a:solidFill>
              <a:latin typeface="微软雅黑" panose="020b0503020204020204" charset="-122"/>
              <a:ea typeface="微软雅黑" panose="020b0503020204020204" charset="-122"/>
              <a:sym typeface="+mn-ea"/>
            </a:endParaRPr>
          </a:p>
        </p:txBody>
      </p:sp>
      <p:sp>
        <p:nvSpPr>
          <p:cNvPr id="28" name="燕尾形箭头 50187" title=""/>
          <p:cNvSpPr/>
          <p:nvPr>
            <p:custDataLst>
              <p:tags r:id="rId10"/>
            </p:custDataLst>
          </p:nvPr>
        </p:nvSpPr>
        <p:spPr>
          <a:xfrm>
            <a:off x="4163288" y="1991549"/>
            <a:ext cx="976312" cy="280987"/>
          </a:xfrm>
          <a:prstGeom prst="notchedRightArrow">
            <a:avLst>
              <a:gd name="adj1" fmla="val 50000"/>
              <a:gd name="adj2" fmla="val 50245"/>
            </a:avLst>
          </a:prstGeom>
          <a:solidFill>
            <a:srgbClr val="D1413A"/>
          </a:solidFill>
          <a:ln w="9525" cap="flat" cmpd="sng">
            <a:noFill/>
            <a:prstDash val="solid"/>
            <a:miter/>
            <a:headEnd type="none" w="med" len="med"/>
            <a:tailEnd type="none" w="med" len="med"/>
          </a:ln>
        </p:spPr>
        <p:txBody>
          <a:bodyPr/>
          <a:lstStyle/>
          <a:p>
            <a:endParaRPr lang="zh-CN" altLang="en-US" b="1">
              <a:latin typeface="微软雅黑" panose="020b0503020204020204" charset="-122"/>
              <a:ea typeface="微软雅黑" panose="020b0503020204020204" charset="-122"/>
            </a:endParaRPr>
          </a:p>
        </p:txBody>
      </p:sp>
      <p:sp>
        <p:nvSpPr>
          <p:cNvPr id="29" name="燕尾形箭头 8" title=""/>
          <p:cNvSpPr/>
          <p:nvPr>
            <p:custDataLst>
              <p:tags r:id="rId11"/>
            </p:custDataLst>
          </p:nvPr>
        </p:nvSpPr>
        <p:spPr>
          <a:xfrm>
            <a:off x="4163288" y="2950080"/>
            <a:ext cx="976312" cy="280987"/>
          </a:xfrm>
          <a:prstGeom prst="notchedRightArrow">
            <a:avLst>
              <a:gd name="adj1" fmla="val 50000"/>
              <a:gd name="adj2" fmla="val 50245"/>
            </a:avLst>
          </a:prstGeom>
          <a:solidFill>
            <a:srgbClr val="D1413A"/>
          </a:solidFill>
          <a:ln w="9525" cap="flat" cmpd="sng">
            <a:noFill/>
            <a:prstDash val="solid"/>
            <a:miter/>
            <a:headEnd type="none" w="med" len="med"/>
            <a:tailEnd type="none" w="med" len="med"/>
          </a:ln>
        </p:spPr>
        <p:txBody>
          <a:bodyPr/>
          <a:lstStyle/>
          <a:p>
            <a:endParaRPr lang="zh-CN" altLang="en-US" b="1">
              <a:latin typeface="微软雅黑" panose="020b0503020204020204" charset="-122"/>
              <a:ea typeface="微软雅黑" panose="020b0503020204020204" charset="-122"/>
            </a:endParaRPr>
          </a:p>
        </p:txBody>
      </p:sp>
      <p:sp>
        <p:nvSpPr>
          <p:cNvPr id="30" name="燕尾形箭头 15" title=""/>
          <p:cNvSpPr/>
          <p:nvPr>
            <p:custDataLst>
              <p:tags r:id="rId12"/>
            </p:custDataLst>
          </p:nvPr>
        </p:nvSpPr>
        <p:spPr>
          <a:xfrm>
            <a:off x="4181735" y="3785652"/>
            <a:ext cx="976312" cy="280987"/>
          </a:xfrm>
          <a:prstGeom prst="notchedRightArrow">
            <a:avLst>
              <a:gd name="adj1" fmla="val 50000"/>
              <a:gd name="adj2" fmla="val 50245"/>
            </a:avLst>
          </a:prstGeom>
          <a:solidFill>
            <a:srgbClr val="D1413A"/>
          </a:solidFill>
          <a:ln w="9525" cap="flat" cmpd="sng">
            <a:noFill/>
            <a:prstDash val="solid"/>
            <a:miter/>
            <a:headEnd type="none" w="med" len="med"/>
            <a:tailEnd type="none" w="med" len="med"/>
          </a:ln>
        </p:spPr>
        <p:txBody>
          <a:bodyPr/>
          <a:lstStyle/>
          <a:p>
            <a:endParaRPr lang="zh-CN" altLang="en-US" b="1">
              <a:latin typeface="微软雅黑" panose="020b0503020204020204" charset="-122"/>
              <a:ea typeface="微软雅黑" panose="020b0503020204020204" charset="-122"/>
            </a:endParaRPr>
          </a:p>
        </p:txBody>
      </p:sp>
      <p:sp>
        <p:nvSpPr>
          <p:cNvPr id="31" name="文本框 30" title=""/>
          <p:cNvSpPr txBox="1"/>
          <p:nvPr>
            <p:custDataLst>
              <p:tags r:id="rId13"/>
            </p:custDataLst>
          </p:nvPr>
        </p:nvSpPr>
        <p:spPr>
          <a:xfrm>
            <a:off x="1603210" y="4617279"/>
            <a:ext cx="1808480" cy="583565"/>
          </a:xfrm>
          <a:prstGeom prst="rect">
            <a:avLst/>
          </a:prstGeom>
          <a:noFill/>
        </p:spPr>
        <p:txBody>
          <a:bodyPr wrap="none" rtlCol="0" anchor="t">
            <a:spAutoFit/>
          </a:bodyPr>
          <a:lstStyle/>
          <a:p>
            <a:pPr algn="l">
              <a:buClrTx/>
              <a:buSzTx/>
              <a:buFontTx/>
            </a:pPr>
            <a:r>
              <a:rPr lang="zh-CN" altLang="en-US" sz="3200">
                <a:solidFill>
                  <a:srgbClr val="585C67"/>
                </a:solidFill>
                <a:latin typeface="微软雅黑" panose="020b0503020204020204" charset="-122"/>
                <a:ea typeface="微软雅黑" panose="020b0503020204020204" charset="-122"/>
                <a:sym typeface="+mn-ea"/>
              </a:rPr>
              <a:t>后陈忠情</a:t>
            </a:r>
            <a:endParaRPr lang="zh-CN" altLang="en-US" sz="3200">
              <a:solidFill>
                <a:srgbClr val="585C67"/>
              </a:solidFill>
              <a:latin typeface="微软雅黑" panose="020b0503020204020204" charset="-122"/>
              <a:ea typeface="微软雅黑" panose="020b0503020204020204" charset="-122"/>
              <a:sym typeface="+mn-ea"/>
            </a:endParaRPr>
          </a:p>
        </p:txBody>
      </p:sp>
      <p:sp>
        <p:nvSpPr>
          <p:cNvPr id="32" name="文本框 31" title=""/>
          <p:cNvSpPr txBox="1"/>
          <p:nvPr>
            <p:custDataLst>
              <p:tags r:id="rId14"/>
            </p:custDataLst>
          </p:nvPr>
        </p:nvSpPr>
        <p:spPr>
          <a:xfrm>
            <a:off x="5953317" y="4617279"/>
            <a:ext cx="1808480" cy="583565"/>
          </a:xfrm>
          <a:prstGeom prst="rect">
            <a:avLst/>
          </a:prstGeom>
          <a:noFill/>
        </p:spPr>
        <p:txBody>
          <a:bodyPr wrap="none" rtlCol="0" anchor="t">
            <a:spAutoFit/>
          </a:bodyPr>
          <a:lstStyle/>
          <a:p>
            <a:r>
              <a:rPr lang="zh-CN" altLang="en-US" sz="3200">
                <a:solidFill>
                  <a:srgbClr val="C00000"/>
                </a:solidFill>
                <a:latin typeface="微软雅黑" panose="020b0503020204020204" charset="-122"/>
                <a:ea typeface="微软雅黑" panose="020b0503020204020204" charset="-122"/>
                <a:sym typeface="+mn-ea"/>
              </a:rPr>
              <a:t>折中示好</a:t>
            </a:r>
            <a:endParaRPr lang="zh-CN" altLang="en-US" sz="3200">
              <a:solidFill>
                <a:srgbClr val="C00000"/>
              </a:solidFill>
              <a:latin typeface="微软雅黑" panose="020b0503020204020204" charset="-122"/>
              <a:ea typeface="微软雅黑" panose="020b0503020204020204" charset="-122"/>
              <a:sym typeface="+mn-ea"/>
            </a:endParaRPr>
          </a:p>
        </p:txBody>
      </p:sp>
      <p:sp>
        <p:nvSpPr>
          <p:cNvPr id="44" name="燕尾形箭头 15" title=""/>
          <p:cNvSpPr/>
          <p:nvPr>
            <p:custDataLst>
              <p:tags r:id="rId15"/>
            </p:custDataLst>
          </p:nvPr>
        </p:nvSpPr>
        <p:spPr>
          <a:xfrm>
            <a:off x="4181735" y="4769172"/>
            <a:ext cx="976312" cy="280987"/>
          </a:xfrm>
          <a:prstGeom prst="notchedRightArrow">
            <a:avLst>
              <a:gd name="adj1" fmla="val 50000"/>
              <a:gd name="adj2" fmla="val 50245"/>
            </a:avLst>
          </a:prstGeom>
          <a:solidFill>
            <a:srgbClr val="D1413A"/>
          </a:solidFill>
          <a:ln w="9525" cap="flat" cmpd="sng">
            <a:noFill/>
            <a:prstDash val="solid"/>
            <a:miter/>
            <a:headEnd type="none" w="med" len="med"/>
            <a:tailEnd type="none" w="med" len="med"/>
          </a:ln>
        </p:spPr>
        <p:txBody>
          <a:bodyPr/>
          <a:lstStyle/>
          <a:p>
            <a:endParaRPr lang="zh-CN" altLang="en-US" b="1">
              <a:latin typeface="微软雅黑" panose="020b0503020204020204" charset="-122"/>
              <a:ea typeface="微软雅黑" panose="020b0503020204020204" charset="-122"/>
            </a:endParaRPr>
          </a:p>
        </p:txBody>
      </p:sp>
      <p:sp>
        <p:nvSpPr>
          <p:cNvPr id="17" name="矩形 16" title=""/>
          <p:cNvSpPr/>
          <p:nvPr>
            <p:custDataLst>
              <p:tags r:id="rId16"/>
            </p:custDataLst>
          </p:nvPr>
        </p:nvSpPr>
        <p:spPr>
          <a:xfrm>
            <a:off x="8633460" y="1834515"/>
            <a:ext cx="1856740" cy="589280"/>
          </a:xfrm>
          <a:prstGeom prst="rect">
            <a:avLst/>
          </a:prstGeom>
          <a:solidFill>
            <a:srgbClr val="D14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latin typeface="微软雅黑" panose="020b0503020204020204" charset="-122"/>
                <a:ea typeface="微软雅黑" panose="020b0503020204020204" charset="-122"/>
              </a:rPr>
              <a:t>动之以情</a:t>
            </a:r>
            <a:endParaRPr lang="zh-CN" altLang="en-US" sz="3200">
              <a:latin typeface="微软雅黑" panose="020b0503020204020204" charset="-122"/>
              <a:ea typeface="微软雅黑" panose="020b0503020204020204" charset="-122"/>
            </a:endParaRPr>
          </a:p>
        </p:txBody>
      </p:sp>
      <p:sp>
        <p:nvSpPr>
          <p:cNvPr id="24" name="矩形 23" title=""/>
          <p:cNvSpPr/>
          <p:nvPr>
            <p:custDataLst>
              <p:tags r:id="rId17"/>
            </p:custDataLst>
          </p:nvPr>
        </p:nvSpPr>
        <p:spPr>
          <a:xfrm>
            <a:off x="8633460" y="3166110"/>
            <a:ext cx="1856740" cy="589280"/>
          </a:xfrm>
          <a:prstGeom prst="rect">
            <a:avLst/>
          </a:prstGeom>
          <a:solidFill>
            <a:srgbClr val="D14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latin typeface="微软雅黑" panose="020b0503020204020204" charset="-122"/>
                <a:ea typeface="微软雅黑" panose="020b0503020204020204" charset="-122"/>
              </a:rPr>
              <a:t>晓之以理</a:t>
            </a:r>
            <a:endParaRPr lang="zh-CN" altLang="en-US" sz="3200">
              <a:latin typeface="微软雅黑" panose="020b0503020204020204" charset="-122"/>
              <a:ea typeface="微软雅黑" panose="020b0503020204020204" charset="-122"/>
            </a:endParaRPr>
          </a:p>
        </p:txBody>
      </p:sp>
      <p:sp>
        <p:nvSpPr>
          <p:cNvPr id="26" name="矩形 25" title=""/>
          <p:cNvSpPr/>
          <p:nvPr>
            <p:custDataLst>
              <p:tags r:id="rId18"/>
            </p:custDataLst>
          </p:nvPr>
        </p:nvSpPr>
        <p:spPr>
          <a:xfrm>
            <a:off x="8633460" y="4611370"/>
            <a:ext cx="1856740" cy="589280"/>
          </a:xfrm>
          <a:prstGeom prst="rect">
            <a:avLst/>
          </a:prstGeom>
          <a:solidFill>
            <a:srgbClr val="D14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latin typeface="微软雅黑" panose="020b0503020204020204" charset="-122"/>
                <a:ea typeface="微软雅黑" panose="020b0503020204020204" charset="-122"/>
              </a:rPr>
              <a:t>示之以忠</a:t>
            </a:r>
            <a:endParaRPr lang="zh-CN" altLang="en-US" sz="3200">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cond evt="onBegin" delay="0">
                          <p:tn val="9"/>
                        </p:cond>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cond evt="onBegin" delay="0">
                          <p:tn val="15"/>
                        </p:cond>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childTnLst>
                                </p:cTn>
                              </p:par>
                            </p:childTnLst>
                          </p:cTn>
                        </p:par>
                      </p:childTnLst>
                    </p:cTn>
                  </p:par>
                  <p:par>
                    <p:cTn id="20" fill="hold" nodeType="clickPar">
                      <p:stCondLst>
                        <p:cond delay="indefinite"/>
                        <p:cond evt="onBegin" delay="0">
                          <p:tn val="19"/>
                        </p:cond>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cond evt="onBegin" delay="0">
                          <p:tn val="25"/>
                        </p:cond>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cond evt="onBegin" delay="0">
                          <p:tn val="31"/>
                        </p:cond>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childTnLst>
                                </p:cTn>
                              </p:par>
                            </p:childTnLst>
                          </p:cTn>
                        </p:par>
                      </p:childTnLst>
                    </p:cTn>
                  </p:par>
                  <p:par>
                    <p:cTn id="36" fill="hold" nodeType="clickPar">
                      <p:stCondLst>
                        <p:cond delay="indefinite"/>
                        <p:cond evt="onBegin" delay="0">
                          <p:tn val="35"/>
                        </p:cond>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ppt_x"/>
                                          </p:val>
                                        </p:tav>
                                        <p:tav tm="100000">
                                          <p:val>
                                            <p:strVal val="#ppt_x"/>
                                          </p:val>
                                        </p:tav>
                                      </p:tavLst>
                                    </p:anim>
                                    <p:anim calcmode="lin" valueType="num">
                                      <p:cBhvr additive="base">
                                        <p:cTn id="4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cond evt="onBegin" delay="0">
                          <p:tn val="41"/>
                        </p:cond>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500" fill="hold"/>
                                        <p:tgtEl>
                                          <p:spTgt spid="23"/>
                                        </p:tgtEl>
                                        <p:attrNameLst>
                                          <p:attrName>ppt_x</p:attrName>
                                        </p:attrNameLst>
                                      </p:cBhvr>
                                      <p:tavLst>
                                        <p:tav tm="0">
                                          <p:val>
                                            <p:strVal val="#ppt_x"/>
                                          </p:val>
                                        </p:tav>
                                        <p:tav tm="100000">
                                          <p:val>
                                            <p:strVal val="#ppt_x"/>
                                          </p:val>
                                        </p:tav>
                                      </p:tavLst>
                                    </p:anim>
                                    <p:anim calcmode="lin" valueType="num">
                                      <p:cBhvr additive="base">
                                        <p:cTn id="4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cond evt="onBegin" delay="0">
                          <p:tn val="47"/>
                        </p:cond>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childTnLst>
                                </p:cTn>
                              </p:par>
                            </p:childTnLst>
                          </p:cTn>
                        </p:par>
                      </p:childTnLst>
                    </p:cTn>
                  </p:par>
                  <p:par>
                    <p:cTn id="52" fill="hold" nodeType="clickPar">
                      <p:stCondLst>
                        <p:cond delay="indefinite"/>
                        <p:cond evt="onBegin" delay="0">
                          <p:tn val="51"/>
                        </p:cond>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cond evt="onBegin" delay="0">
                          <p:tn val="57"/>
                        </p:cond>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additive="base">
                                        <p:cTn id="62" dur="500" fill="hold"/>
                                        <p:tgtEl>
                                          <p:spTgt spid="31"/>
                                        </p:tgtEl>
                                        <p:attrNameLst>
                                          <p:attrName>ppt_x</p:attrName>
                                        </p:attrNameLst>
                                      </p:cBhvr>
                                      <p:tavLst>
                                        <p:tav tm="0">
                                          <p:val>
                                            <p:strVal val="#ppt_x"/>
                                          </p:val>
                                        </p:tav>
                                        <p:tav tm="100000">
                                          <p:val>
                                            <p:strVal val="#ppt_x"/>
                                          </p:val>
                                        </p:tav>
                                      </p:tavLst>
                                    </p:anim>
                                    <p:anim calcmode="lin" valueType="num">
                                      <p:cBhvr additive="base">
                                        <p:cTn id="6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64" fill="hold" nodeType="clickPar">
                      <p:stCondLst>
                        <p:cond delay="indefinite"/>
                        <p:cond evt="onBegin" delay="0">
                          <p:tn val="63"/>
                        </p:cond>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44"/>
                                        </p:tgtEl>
                                        <p:attrNameLst>
                                          <p:attrName>style.visibility</p:attrName>
                                        </p:attrNameLst>
                                      </p:cBhvr>
                                      <p:to>
                                        <p:strVal val="visible"/>
                                      </p:to>
                                    </p:set>
                                  </p:childTnLst>
                                </p:cTn>
                              </p:par>
                            </p:childTnLst>
                          </p:cTn>
                        </p:par>
                      </p:childTnLst>
                    </p:cTn>
                  </p:par>
                  <p:par>
                    <p:cTn id="68" fill="hold" nodeType="clickPar">
                      <p:stCondLst>
                        <p:cond delay="indefinite"/>
                        <p:cond evt="onBegin" delay="0">
                          <p:tn val="67"/>
                        </p:cond>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additive="base">
                                        <p:cTn id="72" dur="500" fill="hold"/>
                                        <p:tgtEl>
                                          <p:spTgt spid="32"/>
                                        </p:tgtEl>
                                        <p:attrNameLst>
                                          <p:attrName>ppt_x</p:attrName>
                                        </p:attrNameLst>
                                      </p:cBhvr>
                                      <p:tavLst>
                                        <p:tav tm="0">
                                          <p:val>
                                            <p:strVal val="#ppt_x"/>
                                          </p:val>
                                        </p:tav>
                                        <p:tav tm="100000">
                                          <p:val>
                                            <p:strVal val="#ppt_x"/>
                                          </p:val>
                                        </p:tav>
                                      </p:tavLst>
                                    </p:anim>
                                    <p:anim calcmode="lin" valueType="num">
                                      <p:cBhvr additive="base">
                                        <p:cTn id="7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74" fill="hold" nodeType="clickPar">
                      <p:stCondLst>
                        <p:cond delay="indefinite"/>
                        <p:cond evt="onBegin" delay="0">
                          <p:tn val="73"/>
                        </p:cond>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down)">
                                      <p:cBhvr>
                                        <p:cTn id="78" dur="500"/>
                                        <p:tgtEl>
                                          <p:spTgt spid="17"/>
                                        </p:tgtEl>
                                      </p:cBhvr>
                                    </p:animEffect>
                                  </p:childTnLst>
                                </p:cTn>
                              </p:par>
                            </p:childTnLst>
                          </p:cTn>
                        </p:par>
                      </p:childTnLst>
                    </p:cTn>
                  </p:par>
                  <p:par>
                    <p:cTn id="79" fill="hold" nodeType="clickPar">
                      <p:stCondLst>
                        <p:cond delay="indefinite"/>
                        <p:cond evt="onBegin" delay="0">
                          <p:tn val="78"/>
                        </p:cond>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down)">
                                      <p:cBhvr>
                                        <p:cTn id="83" dur="500"/>
                                        <p:tgtEl>
                                          <p:spTgt spid="24"/>
                                        </p:tgtEl>
                                      </p:cBhvr>
                                    </p:animEffect>
                                  </p:childTnLst>
                                </p:cTn>
                              </p:par>
                            </p:childTnLst>
                          </p:cTn>
                        </p:par>
                      </p:childTnLst>
                    </p:cTn>
                  </p:par>
                  <p:par>
                    <p:cTn id="84" fill="hold" nodeType="clickPar">
                      <p:stCondLst>
                        <p:cond delay="indefinite"/>
                        <p:cond evt="onBegin" delay="0">
                          <p:tn val="83"/>
                        </p:cond>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wipe(down)">
                                      <p:cBhvr>
                                        <p:cTn id="8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6" grpId="0"/>
      <p:bldP spid="22" grpId="0"/>
      <p:bldP spid="23" grpId="0"/>
      <p:bldP spid="25" grpId="0"/>
      <p:bldP spid="31" grpId="0"/>
      <p:bldP spid="32" grpId="0"/>
      <p:bldP spid="17" grpId="0" animBg="1"/>
      <p:bldP spid="24" grpId="0" animBg="1"/>
      <p:bldP spid="26" grpId="0" animBg="1"/>
    </p:bldLst>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5"/>
          <a:stretch>
            <a:fillRect/>
          </a:stretch>
        </a:blipFill>
        <a:effectLst/>
      </p:bgPr>
    </p:bg>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335280" y="1052830"/>
            <a:ext cx="11343005" cy="5681980"/>
          </a:xfrm>
          <a:prstGeom prst="rect">
            <a:avLst/>
          </a:prstGeom>
          <a:noFill/>
        </p:spPr>
        <p:txBody>
          <a:bodyPr wrap="square" rtlCol="0" anchor="t">
            <a:noAutofit/>
          </a:bodyPr>
          <a:lstStyle/>
          <a:p>
            <a:endParaRPr lang="zh-CN" altLang="en-US"/>
          </a:p>
          <a:p>
            <a:pPr>
              <a:lnSpc>
                <a:spcPct val="110000"/>
              </a:lnSpc>
            </a:pPr>
            <a:r>
              <a:rPr lang="zh-CN" altLang="en-US" sz="2800">
                <a:latin typeface="微软雅黑" panose="020b0503020204020204" charset="-122"/>
                <a:ea typeface="微软雅黑" panose="020b0503020204020204" charset="-122"/>
                <a:cs typeface="微软雅黑" panose="020b0503020204020204" charset="-122"/>
              </a:rPr>
              <a:t>情为文之经，辞为理之纬</a:t>
            </a:r>
            <a:endParaRPr lang="zh-CN" altLang="en-US" sz="2800">
              <a:latin typeface="微软雅黑" panose="020b0503020204020204" charset="-122"/>
              <a:ea typeface="微软雅黑" panose="020b0503020204020204" charset="-122"/>
              <a:cs typeface="微软雅黑" panose="020b0503020204020204" charset="-122"/>
            </a:endParaRPr>
          </a:p>
          <a:p>
            <a:pPr>
              <a:lnSpc>
                <a:spcPct val="110000"/>
              </a:lnSpc>
            </a:pPr>
            <a:r>
              <a:rPr lang="en-US" altLang="zh-CN" sz="2800">
                <a:latin typeface="微软雅黑" panose="020b0503020204020204" charset="-122"/>
                <a:ea typeface="微软雅黑" panose="020b0503020204020204" charset="-122"/>
                <a:cs typeface="微软雅黑" panose="020b0503020204020204" charset="-122"/>
              </a:rPr>
              <a:t>(1)</a:t>
            </a:r>
            <a:r>
              <a:rPr lang="zh-CN" altLang="en-US" sz="2800">
                <a:latin typeface="微软雅黑" panose="020b0503020204020204" charset="-122"/>
                <a:ea typeface="微软雅黑" panose="020b0503020204020204" charset="-122"/>
                <a:cs typeface="微软雅黑" panose="020b0503020204020204" charset="-122"/>
              </a:rPr>
              <a:t>融情于事，融情于理</a:t>
            </a:r>
            <a:endParaRPr lang="zh-CN" altLang="en-US" sz="2800">
              <a:latin typeface="微软雅黑" panose="020b0503020204020204" charset="-122"/>
              <a:ea typeface="微软雅黑" panose="020b0503020204020204" charset="-122"/>
              <a:cs typeface="微软雅黑" panose="020b0503020204020204" charset="-122"/>
            </a:endParaRPr>
          </a:p>
          <a:p>
            <a:pPr>
              <a:lnSpc>
                <a:spcPct val="110000"/>
              </a:lnSpc>
            </a:pPr>
            <a:r>
              <a:rPr lang="zh-CN" altLang="en-US" sz="2800">
                <a:latin typeface="微软雅黑" panose="020b0503020204020204" charset="-122"/>
                <a:ea typeface="微软雅黑" panose="020b0503020204020204" charset="-122"/>
                <a:cs typeface="微软雅黑" panose="020b0503020204020204" charset="-122"/>
              </a:rPr>
              <a:t>强烈的感情色彩是本文的一大特色，但作者无论是述自己的孤苦无依之情，还是述自己和祖母相依为命的深厚亲情，都是通过叙事来表达的。而自己对朝廷恩遇的感激和对晋武帝的忠敬之心，也是以充满情感的笔调来写的。上表陈辞，不仅要在叙事中动之以情，还需在陈情中晓之以理。李密陈情的理据，就是</a:t>
            </a:r>
            <a:r>
              <a:rPr lang="en-US" altLang="zh-CN" sz="2800">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rPr>
              <a:t>圣朝以孝治天下</a:t>
            </a:r>
            <a:r>
              <a:rPr lang="en-US" altLang="zh-CN" sz="2800">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rPr>
              <a:t>的大道理，除此之外，他还举出了</a:t>
            </a:r>
            <a:r>
              <a:rPr lang="en-US" altLang="zh-CN" sz="2800">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rPr>
              <a:t>凡在故老，犹蒙矜育</a:t>
            </a:r>
            <a:r>
              <a:rPr lang="en-US" altLang="zh-CN" sz="2800">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rPr>
              <a:t>的普遍事实为论据，为自己的</a:t>
            </a:r>
            <a:endParaRPr lang="zh-CN" altLang="en-US" sz="2800">
              <a:latin typeface="微软雅黑" panose="020b0503020204020204" charset="-122"/>
              <a:ea typeface="微软雅黑" panose="020b0503020204020204" charset="-122"/>
              <a:cs typeface="微软雅黑" panose="020b0503020204020204" charset="-122"/>
            </a:endParaRPr>
          </a:p>
          <a:p>
            <a:pPr>
              <a:lnSpc>
                <a:spcPct val="110000"/>
              </a:lnSpc>
            </a:pPr>
            <a:r>
              <a:rPr lang="en-US" altLang="zh-CN" sz="2800">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rPr>
              <a:t>辞不赴命</a:t>
            </a:r>
            <a:r>
              <a:rPr lang="en-US" altLang="zh-CN" sz="2800">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rPr>
              <a:t>辩护，这不失为最有力的武器</a:t>
            </a: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4" name="文本框 3" title=""/>
          <p:cNvSpPr txBox="1"/>
          <p:nvPr>
            <p:custDataLst>
              <p:tags r:id="rId4"/>
            </p:custDataLst>
          </p:nvPr>
        </p:nvSpPr>
        <p:spPr>
          <a:xfrm>
            <a:off x="1029970" y="407670"/>
            <a:ext cx="6096000" cy="645160"/>
          </a:xfrm>
          <a:prstGeom prst="rect">
            <a:avLst/>
          </a:prstGeom>
          <a:noFill/>
        </p:spPr>
        <p:txBody>
          <a:bodyPr wrap="square" rtlCol="0" anchor="t">
            <a:spAutoFit/>
          </a:bodyPr>
          <a:lstStyle/>
          <a:p>
            <a:r>
              <a:rPr lang="en-US" altLang="zh-CN" sz="3600">
                <a:sym typeface="+mn-ea"/>
              </a:rPr>
              <a:t>3.</a:t>
            </a:r>
            <a:r>
              <a:rPr lang="zh-CN" altLang="en-US" sz="3600">
                <a:sym typeface="+mn-ea"/>
              </a:rPr>
              <a:t>文本特色</a:t>
            </a:r>
            <a:endParaRPr lang="zh-CN" altLang="en-US" sz="3600">
              <a:sym typeface="+mn-ea"/>
            </a:endParaRPr>
          </a:p>
        </p:txBody>
      </p:sp>
    </p:spTree>
  </p:cSld>
  <p:clrMapOvr>
    <a:masterClrMapping/>
  </p:clrMapOvr>
  <p:transition/>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4"/>
          <a:stretch>
            <a:fillRect/>
          </a:stretch>
        </a:blipFill>
        <a:effectLst/>
      </p:bgPr>
    </p:bg>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269875" y="396240"/>
            <a:ext cx="11652250" cy="5390515"/>
          </a:xfrm>
          <a:prstGeom prst="rect">
            <a:avLst/>
          </a:prstGeom>
          <a:noFill/>
        </p:spPr>
        <p:txBody>
          <a:bodyPr wrap="square" rtlCol="0" anchor="t">
            <a:noAutofit/>
          </a:bodyPr>
          <a:lstStyle/>
          <a:p>
            <a:pPr>
              <a:lnSpc>
                <a:spcPct val="190000"/>
              </a:lnSpc>
            </a:pPr>
            <a:r>
              <a:rPr lang="en-US" altLang="zh-CN" sz="2800">
                <a:latin typeface="微软雅黑" panose="020b0503020204020204" charset="-122"/>
                <a:ea typeface="微软雅黑" panose="020b0503020204020204" charset="-122"/>
                <a:cs typeface="微软雅黑" panose="020b0503020204020204" charset="-122"/>
                <a:sym typeface="+mn-ea"/>
              </a:rPr>
              <a:t>(2)</a:t>
            </a:r>
            <a:r>
              <a:rPr lang="zh-CN" altLang="en-US" sz="2800">
                <a:latin typeface="微软雅黑" panose="020b0503020204020204" charset="-122"/>
                <a:ea typeface="微软雅黑" panose="020b0503020204020204" charset="-122"/>
                <a:cs typeface="微软雅黑" panose="020b0503020204020204" charset="-122"/>
                <a:sym typeface="+mn-ea"/>
              </a:rPr>
              <a:t>用词委婉，感情真挚</a:t>
            </a:r>
            <a:endParaRPr lang="zh-CN" altLang="en-US" sz="2800">
              <a:latin typeface="微软雅黑" panose="020b0503020204020204" charset="-122"/>
              <a:ea typeface="微软雅黑" panose="020b0503020204020204" charset="-122"/>
              <a:cs typeface="微软雅黑" panose="020b0503020204020204" charset="-122"/>
            </a:endParaRPr>
          </a:p>
          <a:p>
            <a:pPr>
              <a:lnSpc>
                <a:spcPct val="190000"/>
              </a:lnSpc>
            </a:pPr>
            <a:r>
              <a:rPr lang="zh-CN" altLang="en-US" sz="2800">
                <a:latin typeface="微软雅黑" panose="020b0503020204020204" charset="-122"/>
                <a:ea typeface="微软雅黑" panose="020b0503020204020204" charset="-122"/>
                <a:cs typeface="微软雅黑" panose="020b0503020204020204" charset="-122"/>
                <a:sym typeface="+mn-ea"/>
              </a:rPr>
              <a:t>《陈情表》所面对的是晋武帝这个特殊人物，所写的又是他最敏感的问题。作者用了不少委婉之词，比如不说</a:t>
            </a:r>
            <a:r>
              <a:rPr lang="en-US" altLang="zh-CN" sz="2800">
                <a:latin typeface="微软雅黑" panose="020b0503020204020204" charset="-122"/>
                <a:ea typeface="微软雅黑" panose="020b0503020204020204" charset="-122"/>
                <a:cs typeface="微软雅黑" panose="020b0503020204020204" charset="-122"/>
                <a:sym typeface="+mn-ea"/>
              </a:rPr>
              <a:t>“</a:t>
            </a:r>
            <a:r>
              <a:rPr lang="zh-CN" altLang="en-US" sz="2800">
                <a:latin typeface="微软雅黑" panose="020b0503020204020204" charset="-122"/>
                <a:ea typeface="微软雅黑" panose="020b0503020204020204" charset="-122"/>
                <a:cs typeface="微软雅黑" panose="020b0503020204020204" charset="-122"/>
                <a:sym typeface="+mn-ea"/>
              </a:rPr>
              <a:t>父死而说</a:t>
            </a:r>
            <a:r>
              <a:rPr lang="en-US" altLang="zh-CN" sz="2800">
                <a:latin typeface="微软雅黑" panose="020b0503020204020204" charset="-122"/>
                <a:ea typeface="微软雅黑" panose="020b0503020204020204" charset="-122"/>
                <a:cs typeface="微软雅黑" panose="020b0503020204020204" charset="-122"/>
                <a:sym typeface="+mn-ea"/>
              </a:rPr>
              <a:t>“</a:t>
            </a:r>
            <a:r>
              <a:rPr lang="zh-CN" altLang="en-US" sz="2800">
                <a:latin typeface="微软雅黑" panose="020b0503020204020204" charset="-122"/>
                <a:ea typeface="微软雅黑" panose="020b0503020204020204" charset="-122"/>
                <a:cs typeface="微软雅黑" panose="020b0503020204020204" charset="-122"/>
                <a:sym typeface="+mn-ea"/>
              </a:rPr>
              <a:t>慈父见背</a:t>
            </a:r>
            <a:r>
              <a:rPr lang="en-US" altLang="zh-CN" sz="2800">
                <a:latin typeface="微软雅黑" panose="020b0503020204020204" charset="-122"/>
                <a:ea typeface="微软雅黑" panose="020b0503020204020204" charset="-122"/>
                <a:cs typeface="微软雅黑" panose="020b0503020204020204" charset="-122"/>
                <a:sym typeface="+mn-ea"/>
              </a:rPr>
              <a:t>”</a:t>
            </a:r>
            <a:r>
              <a:rPr lang="zh-CN" altLang="en-US" sz="2800">
                <a:latin typeface="微软雅黑" panose="020b0503020204020204" charset="-122"/>
                <a:ea typeface="微软雅黑" panose="020b0503020204020204" charset="-122"/>
                <a:cs typeface="微软雅黑" panose="020b0503020204020204" charset="-122"/>
                <a:sym typeface="+mn-ea"/>
              </a:rPr>
              <a:t>，不说</a:t>
            </a:r>
            <a:r>
              <a:rPr lang="en-US" altLang="zh-CN" sz="2800">
                <a:latin typeface="微软雅黑" panose="020b0503020204020204" charset="-122"/>
                <a:ea typeface="微软雅黑" panose="020b0503020204020204" charset="-122"/>
                <a:cs typeface="微软雅黑" panose="020b0503020204020204" charset="-122"/>
                <a:sym typeface="+mn-ea"/>
              </a:rPr>
              <a:t>“</a:t>
            </a:r>
            <a:r>
              <a:rPr lang="zh-CN" altLang="en-US" sz="2800">
                <a:latin typeface="微软雅黑" panose="020b0503020204020204" charset="-122"/>
                <a:ea typeface="微软雅黑" panose="020b0503020204020204" charset="-122"/>
                <a:cs typeface="微软雅黑" panose="020b0503020204020204" charset="-122"/>
                <a:sym typeface="+mn-ea"/>
              </a:rPr>
              <a:t>母亲改嫁</a:t>
            </a:r>
            <a:r>
              <a:rPr lang="en-US" altLang="zh-CN" sz="2800">
                <a:latin typeface="微软雅黑" panose="020b0503020204020204" charset="-122"/>
                <a:ea typeface="微软雅黑" panose="020b0503020204020204" charset="-122"/>
                <a:cs typeface="微软雅黑" panose="020b0503020204020204" charset="-122"/>
                <a:sym typeface="+mn-ea"/>
              </a:rPr>
              <a:t>”</a:t>
            </a:r>
            <a:r>
              <a:rPr lang="zh-CN" altLang="en-US" sz="2800">
                <a:latin typeface="微软雅黑" panose="020b0503020204020204" charset="-122"/>
                <a:ea typeface="微软雅黑" panose="020b0503020204020204" charset="-122"/>
                <a:cs typeface="微软雅黑" panose="020b0503020204020204" charset="-122"/>
                <a:sym typeface="+mn-ea"/>
              </a:rPr>
              <a:t>而说</a:t>
            </a:r>
            <a:r>
              <a:rPr lang="en-US" altLang="zh-CN" sz="2800">
                <a:latin typeface="微软雅黑" panose="020b0503020204020204" charset="-122"/>
                <a:ea typeface="微软雅黑" panose="020b0503020204020204" charset="-122"/>
                <a:cs typeface="微软雅黑" panose="020b0503020204020204" charset="-122"/>
                <a:sym typeface="+mn-ea"/>
              </a:rPr>
              <a:t>“</a:t>
            </a:r>
            <a:r>
              <a:rPr lang="zh-CN" altLang="en-US" sz="2800">
                <a:latin typeface="微软雅黑" panose="020b0503020204020204" charset="-122"/>
                <a:ea typeface="微软雅黑" panose="020b0503020204020204" charset="-122"/>
                <a:cs typeface="微软雅黑" panose="020b0503020204020204" charset="-122"/>
                <a:sym typeface="+mn-ea"/>
              </a:rPr>
              <a:t>舅夺母志</a:t>
            </a:r>
            <a:r>
              <a:rPr lang="en-US" altLang="zh-CN" sz="2800">
                <a:latin typeface="微软雅黑" panose="020b0503020204020204" charset="-122"/>
                <a:ea typeface="微软雅黑" panose="020b0503020204020204" charset="-122"/>
                <a:cs typeface="微软雅黑" panose="020b0503020204020204" charset="-122"/>
                <a:sym typeface="+mn-ea"/>
              </a:rPr>
              <a:t>”;</a:t>
            </a:r>
            <a:r>
              <a:rPr lang="zh-CN" altLang="en-US" sz="2800">
                <a:latin typeface="微软雅黑" panose="020b0503020204020204" charset="-122"/>
                <a:ea typeface="微软雅黑" panose="020b0503020204020204" charset="-122"/>
                <a:cs typeface="微软雅黑" panose="020b0503020204020204" charset="-122"/>
                <a:sym typeface="+mn-ea"/>
              </a:rPr>
              <a:t>又如</a:t>
            </a:r>
            <a:r>
              <a:rPr lang="en-US" altLang="zh-CN" sz="2800">
                <a:latin typeface="微软雅黑" panose="020b0503020204020204" charset="-122"/>
                <a:ea typeface="微软雅黑" panose="020b0503020204020204" charset="-122"/>
                <a:cs typeface="微软雅黑" panose="020b0503020204020204" charset="-122"/>
                <a:sym typeface="+mn-ea"/>
              </a:rPr>
              <a:t>“</a:t>
            </a:r>
            <a:r>
              <a:rPr lang="zh-CN" altLang="en-US" sz="2800">
                <a:latin typeface="微软雅黑" panose="020b0503020204020204" charset="-122"/>
                <a:ea typeface="微软雅黑" panose="020b0503020204020204" charset="-122"/>
                <a:cs typeface="微软雅黑" panose="020b0503020204020204" charset="-122"/>
                <a:sym typeface="+mn-ea"/>
              </a:rPr>
              <a:t>猥以微贱</a:t>
            </a:r>
            <a:r>
              <a:rPr lang="en-US" altLang="zh-CN" sz="2800">
                <a:latin typeface="微软雅黑" panose="020b0503020204020204" charset="-122"/>
                <a:ea typeface="微软雅黑" panose="020b0503020204020204" charset="-122"/>
                <a:cs typeface="微软雅黑" panose="020b0503020204020204" charset="-122"/>
                <a:sym typeface="+mn-ea"/>
              </a:rPr>
              <a:t>”“</a:t>
            </a:r>
            <a:r>
              <a:rPr lang="zh-CN" altLang="en-US" sz="2800">
                <a:latin typeface="微软雅黑" panose="020b0503020204020204" charset="-122"/>
                <a:ea typeface="微软雅黑" panose="020b0503020204020204" charset="-122"/>
                <a:cs typeface="微软雅黑" panose="020b0503020204020204" charset="-122"/>
                <a:sym typeface="+mn-ea"/>
              </a:rPr>
              <a:t>犬马怖惧</a:t>
            </a:r>
            <a:r>
              <a:rPr lang="en-US" altLang="zh-CN" sz="2800">
                <a:latin typeface="微软雅黑" panose="020b0503020204020204" charset="-122"/>
                <a:ea typeface="微软雅黑" panose="020b0503020204020204" charset="-122"/>
                <a:cs typeface="微软雅黑" panose="020b0503020204020204" charset="-122"/>
                <a:sym typeface="+mn-ea"/>
              </a:rPr>
              <a:t>”“</a:t>
            </a:r>
            <a:r>
              <a:rPr lang="zh-CN" altLang="en-US" sz="2800">
                <a:latin typeface="微软雅黑" panose="020b0503020204020204" charset="-122"/>
                <a:ea typeface="微软雅黑" panose="020b0503020204020204" charset="-122"/>
                <a:cs typeface="微软雅黑" panose="020b0503020204020204" charset="-122"/>
                <a:sym typeface="+mn-ea"/>
              </a:rPr>
              <a:t>伏惟</a:t>
            </a:r>
            <a:r>
              <a:rPr lang="en-US" altLang="zh-CN" sz="2800">
                <a:latin typeface="微软雅黑" panose="020b0503020204020204" charset="-122"/>
                <a:ea typeface="微软雅黑" panose="020b0503020204020204" charset="-122"/>
                <a:cs typeface="微软雅黑" panose="020b0503020204020204" charset="-122"/>
                <a:sym typeface="+mn-ea"/>
              </a:rPr>
              <a:t>”</a:t>
            </a:r>
            <a:r>
              <a:rPr lang="zh-CN" altLang="en-US" sz="2800">
                <a:latin typeface="微软雅黑" panose="020b0503020204020204" charset="-122"/>
                <a:ea typeface="微软雅黑" panose="020b0503020204020204" charset="-122"/>
                <a:cs typeface="微软雅黑" panose="020b0503020204020204" charset="-122"/>
                <a:sym typeface="+mn-ea"/>
              </a:rPr>
              <a:t>等，以典雅谦恭的语言，恳切真挚的语气，多方面表明自己的心迹，并以</a:t>
            </a:r>
            <a:r>
              <a:rPr lang="en-US" altLang="zh-CN" sz="2800">
                <a:latin typeface="微软雅黑" panose="020b0503020204020204" charset="-122"/>
                <a:ea typeface="微软雅黑" panose="020b0503020204020204" charset="-122"/>
                <a:cs typeface="微软雅黑" panose="020b0503020204020204" charset="-122"/>
                <a:sym typeface="+mn-ea"/>
              </a:rPr>
              <a:t>“</a:t>
            </a:r>
            <a:r>
              <a:rPr lang="zh-CN" altLang="en-US" sz="2800">
                <a:latin typeface="微软雅黑" panose="020b0503020204020204" charset="-122"/>
                <a:ea typeface="微软雅黑" panose="020b0503020204020204" charset="-122"/>
                <a:cs typeface="微软雅黑" panose="020b0503020204020204" charset="-122"/>
                <a:sym typeface="+mn-ea"/>
              </a:rPr>
              <a:t>生当陨首，死当结草为誓，化解晋武帝的疑心，博得他的同情。</a:t>
            </a:r>
            <a:endParaRPr lang="zh-CN" altLang="en-US" sz="2800">
              <a:latin typeface="微软雅黑" panose="020b0503020204020204" charset="-122"/>
              <a:ea typeface="微软雅黑" panose="020b0503020204020204" charset="-122"/>
              <a:cs typeface="微软雅黑" panose="020b0503020204020204" charset="-122"/>
            </a:endParaRPr>
          </a:p>
          <a:p>
            <a:pPr>
              <a:lnSpc>
                <a:spcPct val="190000"/>
              </a:lnSpc>
            </a:pPr>
            <a:endParaRPr lang="zh-CN" altLang="en-US" sz="2800">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4"/>
          <a:stretch>
            <a:fillRect/>
          </a:stretch>
        </a:blipFill>
        <a:effectLst/>
      </p:bgPr>
    </p:bg>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223520" y="153035"/>
            <a:ext cx="11563985" cy="4822190"/>
          </a:xfrm>
          <a:prstGeom prst="rect">
            <a:avLst/>
          </a:prstGeom>
          <a:noFill/>
        </p:spPr>
        <p:txBody>
          <a:bodyPr wrap="square" rtlCol="0" anchor="t">
            <a:noAutofit/>
          </a:bodyPr>
          <a:lstStyle/>
          <a:p>
            <a:pPr>
              <a:lnSpc>
                <a:spcPct val="110000"/>
              </a:lnSpc>
            </a:pPr>
            <a:r>
              <a:rPr lang="zh-CN" altLang="en-US" sz="2800">
                <a:latin typeface="微软雅黑" panose="020b0503020204020204" charset="-122"/>
                <a:ea typeface="微软雅黑" panose="020b0503020204020204" charset="-122"/>
                <a:cs typeface="微软雅黑" panose="020b0503020204020204" charset="-122"/>
              </a:rPr>
              <a:t>（</a:t>
            </a:r>
            <a:r>
              <a:rPr lang="en-US" altLang="zh-CN" sz="2800">
                <a:latin typeface="微软雅黑" panose="020b0503020204020204" charset="-122"/>
                <a:ea typeface="微软雅黑" panose="020b0503020204020204" charset="-122"/>
                <a:cs typeface="微软雅黑" panose="020b0503020204020204" charset="-122"/>
              </a:rPr>
              <a:t>3</a:t>
            </a:r>
            <a:r>
              <a:rPr lang="zh-CN" altLang="en-US" sz="2800">
                <a:latin typeface="微软雅黑" panose="020b0503020204020204" charset="-122"/>
                <a:ea typeface="微软雅黑" panose="020b0503020204020204" charset="-122"/>
                <a:cs typeface="微软雅黑" panose="020b0503020204020204" charset="-122"/>
              </a:rPr>
              <a:t>）语言生动，</a:t>
            </a:r>
            <a:r>
              <a:rPr lang="zh-CN" altLang="en-US" sz="2800">
                <a:latin typeface="微软雅黑" panose="020b0503020204020204" charset="-122"/>
                <a:ea typeface="微软雅黑" panose="020b0503020204020204" charset="-122"/>
                <a:cs typeface="微软雅黑" panose="020b0503020204020204" charset="-122"/>
                <a:sym typeface="+mn-ea"/>
              </a:rPr>
              <a:t>自然精粹</a:t>
            </a:r>
            <a:endParaRPr lang="zh-CN" altLang="en-US" sz="2800">
              <a:latin typeface="微软雅黑" panose="020b0503020204020204" charset="-122"/>
              <a:ea typeface="微软雅黑" panose="020b0503020204020204" charset="-122"/>
              <a:cs typeface="微软雅黑" panose="020b0503020204020204" charset="-122"/>
            </a:endParaRPr>
          </a:p>
          <a:p>
            <a:pPr>
              <a:lnSpc>
                <a:spcPct val="110000"/>
              </a:lnSpc>
            </a:pPr>
            <a:r>
              <a:rPr lang="en-US" altLang="zh-CN" sz="2800">
                <a:latin typeface="微软雅黑" panose="020b0503020204020204" charset="-122"/>
                <a:ea typeface="微软雅黑" panose="020b0503020204020204" charset="-122"/>
                <a:cs typeface="微软雅黑" panose="020b0503020204020204" charset="-122"/>
              </a:rPr>
              <a:t>    </a:t>
            </a:r>
            <a:r>
              <a:rPr lang="zh-CN" altLang="en-US" sz="2800">
                <a:latin typeface="微软雅黑" panose="020b0503020204020204" charset="-122"/>
                <a:ea typeface="微软雅黑" panose="020b0503020204020204" charset="-122"/>
                <a:cs typeface="微软雅黑" panose="020b0503020204020204" charset="-122"/>
              </a:rPr>
              <a:t>本文虽然用了不少四字句、对偶句，有骈文的整之工，但语言却不事雕琢，十分自然真切，仿佛是从肺腑中流出。如第一段写孤苦无依之状，第二段写州县催迫之景，第三段写祖母病笃的惨苦之象，都如在眼前。</a:t>
            </a:r>
            <a:endParaRPr lang="zh-CN" altLang="en-US" sz="2800">
              <a:latin typeface="微软雅黑" panose="020b0503020204020204" charset="-122"/>
              <a:ea typeface="微软雅黑" panose="020b0503020204020204" charset="-122"/>
              <a:cs typeface="微软雅黑" panose="020b0503020204020204" charset="-122"/>
            </a:endParaRPr>
          </a:p>
          <a:p>
            <a:pPr>
              <a:lnSpc>
                <a:spcPct val="110000"/>
              </a:lnSpc>
            </a:pPr>
            <a:r>
              <a:rPr lang="en-US" altLang="zh-CN" sz="2800">
                <a:latin typeface="微软雅黑" panose="020b0503020204020204" charset="-122"/>
                <a:ea typeface="微软雅黑" panose="020b0503020204020204" charset="-122"/>
                <a:cs typeface="微软雅黑" panose="020b0503020204020204" charset="-122"/>
              </a:rPr>
              <a:t>   (4)</a:t>
            </a:r>
            <a:r>
              <a:rPr lang="zh-CN" altLang="en-US" sz="2800">
                <a:latin typeface="微软雅黑" panose="020b0503020204020204" charset="-122"/>
                <a:ea typeface="微软雅黑" panose="020b0503020204020204" charset="-122"/>
                <a:cs typeface="微软雅黑" panose="020b0503020204020204" charset="-122"/>
              </a:rPr>
              <a:t>句式整齐，骈散并用</a:t>
            </a:r>
            <a:endParaRPr lang="zh-CN" altLang="en-US" sz="2800">
              <a:latin typeface="微软雅黑" panose="020b0503020204020204" charset="-122"/>
              <a:ea typeface="微软雅黑" panose="020b0503020204020204" charset="-122"/>
              <a:cs typeface="微软雅黑" panose="020b0503020204020204" charset="-122"/>
            </a:endParaRPr>
          </a:p>
          <a:p>
            <a:pPr>
              <a:lnSpc>
                <a:spcPct val="110000"/>
              </a:lnSpc>
            </a:pPr>
            <a:r>
              <a:rPr lang="en-US" altLang="zh-CN" sz="2800">
                <a:latin typeface="微软雅黑" panose="020b0503020204020204" charset="-122"/>
                <a:ea typeface="微软雅黑" panose="020b0503020204020204" charset="-122"/>
                <a:cs typeface="微软雅黑" panose="020b0503020204020204" charset="-122"/>
              </a:rPr>
              <a:t>      </a:t>
            </a:r>
            <a:r>
              <a:rPr lang="zh-CN" altLang="en-US" sz="2800">
                <a:latin typeface="微软雅黑" panose="020b0503020204020204" charset="-122"/>
                <a:ea typeface="微软雅黑" panose="020b0503020204020204" charset="-122"/>
                <a:cs typeface="微软雅黑" panose="020b0503020204020204" charset="-122"/>
              </a:rPr>
              <a:t>文章借着排比、对偶句式整齐而和谐的节奏，反复强调语意，情感也得以加强。如</a:t>
            </a:r>
            <a:r>
              <a:rPr lang="en-US" altLang="zh-CN" sz="2800">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rPr>
              <a:t>臣欲奉诏奔驰，则刘病日笃</a:t>
            </a:r>
            <a:r>
              <a:rPr lang="en-US" altLang="zh-CN" sz="2800">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rPr>
              <a:t>欲苟顺私情，则告诉不许</a:t>
            </a:r>
            <a:r>
              <a:rPr lang="en-US" altLang="zh-CN" sz="2800">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rPr>
              <a:t>，通过内容的对立，突出李密无所适从的心态。</a:t>
            </a:r>
            <a:r>
              <a:rPr lang="en-US" altLang="zh-CN" sz="2800">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rPr>
              <a:t>臣无祖母，无以至今日</a:t>
            </a:r>
            <a:r>
              <a:rPr lang="en-US" altLang="zh-CN" sz="2800">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rPr>
              <a:t>祖母无臣，无以终余年。母、孙二人，更相为命</a:t>
            </a:r>
            <a:r>
              <a:rPr lang="en-US" altLang="zh-CN" sz="2800">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rPr>
              <a:t>，通过</a:t>
            </a:r>
            <a:r>
              <a:rPr lang="en-US" altLang="zh-CN" sz="2800">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rPr>
              <a:t>祖母</a:t>
            </a:r>
            <a:r>
              <a:rPr lang="en-US" altLang="zh-CN" sz="2800">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rPr>
              <a:t>与</a:t>
            </a:r>
            <a:r>
              <a:rPr lang="en-US" altLang="zh-CN" sz="2800">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rPr>
              <a:t>臣</a:t>
            </a:r>
            <a:r>
              <a:rPr lang="en-US" altLang="zh-CN" sz="2800">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rPr>
              <a:t>的两情相依，突出了李密的拳拳孝心。</a:t>
            </a:r>
            <a:endParaRPr lang="zh-CN" altLang="en-US" sz="2800">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5"/>
          <a:stretch>
            <a:fillRect/>
          </a:stretch>
        </a:blipFill>
        <a:effectLst/>
      </p:bgPr>
    </p:bg>
    <p:spTree>
      <p:nvGrpSpPr>
        <p:cNvPr id="1" name=""/>
        <p:cNvGrpSpPr/>
        <p:nvPr>
          <p:custDataLst>
            <p:tags r:id="rId2"/>
          </p:custDataLst>
        </p:nvPr>
      </p:nvGrpSpPr>
      <p:grpSpPr>
        <a:xfrm>
          <a:off x="0" y="0"/>
          <a:ext cx="0" cy="0"/>
        </a:xfrm>
      </p:grpSpPr>
      <p:sp>
        <p:nvSpPr>
          <p:cNvPr id="3" name="文本框 2" title=""/>
          <p:cNvSpPr txBox="1"/>
          <p:nvPr>
            <p:custDataLst>
              <p:tags r:id="rId3"/>
            </p:custDataLst>
          </p:nvPr>
        </p:nvSpPr>
        <p:spPr>
          <a:xfrm>
            <a:off x="1416685" y="1573530"/>
            <a:ext cx="7979410" cy="3969385"/>
          </a:xfrm>
          <a:prstGeom prst="rect">
            <a:avLst/>
          </a:prstGeom>
          <a:noFill/>
        </p:spPr>
        <p:txBody>
          <a:bodyPr wrap="square" rtlCol="0">
            <a:spAutoFit/>
          </a:bodyPr>
          <a:lstStyle/>
          <a:p>
            <a:pPr eaLnBrk="1" latinLnBrk="0" hangingPunct="1">
              <a:lnSpc>
                <a:spcPct val="150000"/>
              </a:lnSpc>
            </a:pPr>
            <a:r>
              <a:rPr lang="en-US" altLang="zh-CN" sz="2400">
                <a:solidFill>
                  <a:srgbClr val="110100"/>
                </a:solidFill>
                <a:latin typeface="微软雅黑" panose="020b0503020204020204" charset="-122"/>
                <a:ea typeface="微软雅黑" panose="020b0503020204020204" charset="-122"/>
                <a:cs typeface="微软雅黑" panose="020b0503020204020204" charset="-122"/>
              </a:rPr>
              <a:t>       </a:t>
            </a:r>
            <a:r>
              <a:rPr lang="zh-CN" altLang="en-US" sz="2800">
                <a:solidFill>
                  <a:schemeClr val="tx2">
                    <a:lumMod val="75000"/>
                  </a:schemeClr>
                </a:solidFill>
                <a:latin typeface="微软雅黑" panose="020b0503020204020204" charset="-122"/>
                <a:ea typeface="微软雅黑" panose="020b0503020204020204" charset="-122"/>
                <a:cs typeface="微软雅黑" panose="020b0503020204020204" charset="-122"/>
              </a:rPr>
              <a:t>作者叙述了自己幼年的不幸遭遇、家庭境况的困顿多舛以及与祖母相依为命的艰难处境，恳切地表达了为祖母尽孝的</a:t>
            </a:r>
            <a:r>
              <a:rPr lang="zh-CN" altLang="en-US" sz="2800">
                <a:solidFill>
                  <a:srgbClr val="C00000"/>
                </a:solidFill>
                <a:latin typeface="微软雅黑" panose="020b0503020204020204" charset="-122"/>
                <a:ea typeface="微软雅黑" panose="020b0503020204020204" charset="-122"/>
                <a:cs typeface="微软雅黑" panose="020b0503020204020204" charset="-122"/>
              </a:rPr>
              <a:t>拳拳衷情</a:t>
            </a:r>
            <a:r>
              <a:rPr lang="zh-CN" altLang="en-US" sz="2800">
                <a:solidFill>
                  <a:schemeClr val="tx2">
                    <a:lumMod val="75000"/>
                  </a:schemeClr>
                </a:solidFill>
                <a:latin typeface="微软雅黑" panose="020b0503020204020204" charset="-122"/>
                <a:ea typeface="微软雅黑" panose="020b0503020204020204" charset="-122"/>
                <a:cs typeface="微软雅黑" panose="020b0503020204020204" charset="-122"/>
              </a:rPr>
              <a:t>和对皇帝的</a:t>
            </a:r>
            <a:r>
              <a:rPr lang="zh-CN" altLang="en-US" sz="2800">
                <a:solidFill>
                  <a:srgbClr val="C00000"/>
                </a:solidFill>
                <a:latin typeface="微软雅黑" panose="020b0503020204020204" charset="-122"/>
                <a:ea typeface="微软雅黑" panose="020b0503020204020204" charset="-122"/>
                <a:cs typeface="微软雅黑" panose="020b0503020204020204" charset="-122"/>
              </a:rPr>
              <a:t>感激之情</a:t>
            </a:r>
            <a:r>
              <a:rPr lang="zh-CN" altLang="en-US" sz="2800">
                <a:solidFill>
                  <a:schemeClr val="tx2">
                    <a:lumMod val="75000"/>
                  </a:schemeClr>
                </a:solidFill>
                <a:latin typeface="微软雅黑" panose="020b0503020204020204" charset="-122"/>
                <a:ea typeface="微软雅黑" panose="020b0503020204020204" charset="-122"/>
                <a:cs typeface="微软雅黑" panose="020b0503020204020204" charset="-122"/>
              </a:rPr>
              <a:t>，委婉申诉了不能奉诏赴命的理由，表达了自己在忠孝不能两全的情况下，</a:t>
            </a:r>
            <a:r>
              <a:rPr lang="zh-CN" altLang="en-US" sz="2800">
                <a:solidFill>
                  <a:srgbClr val="C00000"/>
                </a:solidFill>
                <a:latin typeface="微软雅黑" panose="020b0503020204020204" charset="-122"/>
                <a:ea typeface="微软雅黑" panose="020b0503020204020204" charset="-122"/>
                <a:cs typeface="微软雅黑" panose="020b0503020204020204" charset="-122"/>
              </a:rPr>
              <a:t>欲先尽孝后尽忠</a:t>
            </a:r>
            <a:r>
              <a:rPr lang="zh-CN" altLang="en-US" sz="2800">
                <a:solidFill>
                  <a:schemeClr val="tx2">
                    <a:lumMod val="75000"/>
                  </a:schemeClr>
                </a:solidFill>
                <a:latin typeface="微软雅黑" panose="020b0503020204020204" charset="-122"/>
                <a:ea typeface="微软雅黑" panose="020b0503020204020204" charset="-122"/>
                <a:cs typeface="微软雅黑" panose="020b0503020204020204" charset="-122"/>
              </a:rPr>
              <a:t>的肺腑之情。</a:t>
            </a:r>
            <a:endParaRPr lang="zh-CN" altLang="en-US" sz="2800">
              <a:solidFill>
                <a:schemeClr val="tx2">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2" name="文本框 1" title=""/>
          <p:cNvSpPr txBox="1"/>
          <p:nvPr>
            <p:custDataLst>
              <p:tags r:id="rId4"/>
            </p:custDataLst>
          </p:nvPr>
        </p:nvSpPr>
        <p:spPr>
          <a:xfrm>
            <a:off x="2028190" y="634915"/>
            <a:ext cx="4064000" cy="645160"/>
          </a:xfrm>
          <a:prstGeom prst="rect">
            <a:avLst/>
          </a:prstGeom>
        </p:spPr>
        <p:txBody>
          <a:bodyPr>
            <a:spAutoFit/>
            <a:extLst>
              <a:ext uri="{4A0BC546-FE56-4ADE-93B0-CB8AF2F6F144}">
                <wpsdc:textFrameExt xmlns:wpsdc="http://www.wps.cn/officeDocument/2022/drawingmlCustomData" type="text"/>
              </a:ext>
            </a:extLst>
          </a:bodyPr>
          <a:lstStyle/>
          <a:p>
            <a:pPr algn="l"/>
            <a:r>
              <a:rPr lang="en-US" altLang="zh-CN" sz="3600">
                <a:latin typeface="微软雅黑" panose="020b0503020204020204" charset="-122"/>
                <a:ea typeface="微软雅黑" panose="020b0503020204020204" charset="-122"/>
                <a:cs typeface="微软雅黑" panose="020b0503020204020204" charset="-122"/>
              </a:rPr>
              <a:t>4.</a:t>
            </a:r>
            <a:r>
              <a:rPr lang="zh-CN" altLang="en-US" sz="3600">
                <a:latin typeface="微软雅黑" panose="020b0503020204020204" charset="-122"/>
                <a:ea typeface="微软雅黑" panose="020b0503020204020204" charset="-122"/>
                <a:cs typeface="微软雅黑" panose="020b0503020204020204" charset="-122"/>
              </a:rPr>
              <a:t>主旨</a:t>
            </a:r>
            <a:endParaRPr lang="zh-CN" altLang="en-US" sz="3600">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20"/>
          <a:stretch>
            <a:fillRect/>
          </a:stretch>
        </a:blipFill>
        <a:effectLst/>
      </p:bgPr>
    </p:bg>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119380" y="116840"/>
            <a:ext cx="3169285" cy="564515"/>
          </a:xfrm>
          <a:prstGeom prst="rect">
            <a:avLst/>
          </a:prstGeom>
        </p:spPr>
        <p:txBody>
          <a:bodyPr>
            <a:noAutofit/>
            <a:extLst>
              <a:ext uri="{4A0BC546-FE56-4ADE-93B0-CB8AF2F6F144}">
                <wpsdc:textFrameExt xmlns:wpsdc="http://www.wps.cn/officeDocument/2022/drawingmlCustomData" type="text"/>
              </a:ext>
            </a:extLst>
          </a:bodyPr>
          <a:lstStyle/>
          <a:p>
            <a:pPr algn="l"/>
            <a:r>
              <a:rPr lang="en-US" altLang="zh-CN" sz="3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3600">
                <a:solidFill>
                  <a:schemeClr val="tx1"/>
                </a:solidFill>
                <a:latin typeface="微软雅黑" panose="020b0503020204020204" charset="-122"/>
                <a:ea typeface="微软雅黑" panose="020b0503020204020204" charset="-122"/>
                <a:cs typeface="微软雅黑" panose="020b0503020204020204" charset="-122"/>
              </a:rPr>
              <a:t>课堂小结</a:t>
            </a:r>
            <a:endParaRPr lang="zh-CN" altLang="en-US" sz="36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 name="文本框 2" title=""/>
          <p:cNvSpPr txBox="1"/>
          <p:nvPr>
            <p:custDataLst>
              <p:tags r:id="rId4"/>
            </p:custDataLst>
          </p:nvPr>
        </p:nvSpPr>
        <p:spPr>
          <a:xfrm>
            <a:off x="119380" y="2564765"/>
            <a:ext cx="1320165" cy="525145"/>
          </a:xfrm>
          <a:prstGeom prst="rect">
            <a:avLst/>
          </a:prstGeom>
        </p:spPr>
        <p:txBody>
          <a:bodyPr>
            <a:noAutofit/>
            <a:extLst>
              <a:ext uri="{4A0BC546-FE56-4ADE-93B0-CB8AF2F6F144}">
                <wpsdc:textFrameExt xmlns:wpsdc="http://www.wps.cn/officeDocument/2022/drawingmlCustomData" type="text"/>
              </a:ext>
            </a:extLst>
          </a:bodyPr>
          <a:lstStyle/>
          <a:p>
            <a:pPr algn="l"/>
            <a:r>
              <a:rPr lang="zh-CN" altLang="en-US" sz="2800">
                <a:latin typeface="Arial" panose="020b0604020202020204" pitchFamily="34" charset="0"/>
                <a:ea typeface="微软雅黑" panose="020b0503020204020204" charset="-122"/>
              </a:rPr>
              <a:t>陈情表</a:t>
            </a:r>
            <a:endParaRPr lang="zh-CN" altLang="en-US" sz="2800">
              <a:latin typeface="Arial" panose="020b0604020202020204" pitchFamily="34" charset="0"/>
              <a:ea typeface="微软雅黑" panose="020b0503020204020204" charset="-122"/>
            </a:endParaRPr>
          </a:p>
        </p:txBody>
      </p:sp>
      <p:sp>
        <p:nvSpPr>
          <p:cNvPr id="5" name="左大括号 4" title=""/>
          <p:cNvSpPr/>
          <p:nvPr>
            <p:custDataLst>
              <p:tags r:id="rId5"/>
            </p:custDataLst>
          </p:nvPr>
        </p:nvSpPr>
        <p:spPr>
          <a:xfrm>
            <a:off x="1487170" y="981075"/>
            <a:ext cx="144145" cy="4392295"/>
          </a:xfrm>
          <a:prstGeom prst="leftBrace">
            <a:avLst/>
          </a:prstGeom>
          <a:noFill/>
          <a:ln w="12700" cap="flat" cmpd="sng" algn="ctr">
            <a:solidFill>
              <a:srgbClr val="5B9BD5"/>
            </a:solidFill>
            <a:prstDash val="solid"/>
            <a:miter lim="800000"/>
          </a:ln>
          <a:effectLst/>
        </p:spPr>
        <p:txBody>
          <a:bodyPr rtlCol="0" anchor="ctr"/>
          <a:lstStyle/>
          <a:p>
            <a:pPr algn="ctr"/>
            <a:endParaRPr lang="zh-CN" altLang="en-US">
              <a:solidFill>
                <a:sysClr val="windowText" lastClr="000000"/>
              </a:solidFill>
              <a:latin typeface="Calibri"/>
              <a:ea typeface="Arial" panose="020b0604020202020204" pitchFamily="34" charset="0"/>
            </a:endParaRPr>
          </a:p>
        </p:txBody>
      </p:sp>
      <p:sp>
        <p:nvSpPr>
          <p:cNvPr id="6" name="文本框 5" title=""/>
          <p:cNvSpPr txBox="1"/>
          <p:nvPr>
            <p:custDataLst>
              <p:tags r:id="rId6"/>
            </p:custDataLst>
          </p:nvPr>
        </p:nvSpPr>
        <p:spPr>
          <a:xfrm>
            <a:off x="1703070" y="1052830"/>
            <a:ext cx="1407795" cy="648970"/>
          </a:xfrm>
          <a:prstGeom prst="rect">
            <a:avLst/>
          </a:prstGeom>
        </p:spPr>
        <p:txBody>
          <a:bodyPr>
            <a:noAutofit/>
            <a:extLst>
              <a:ext uri="{4A0BC546-FE56-4ADE-93B0-CB8AF2F6F144}">
                <wpsdc:textFrameExt xmlns:wpsdc="http://www.wps.cn/officeDocument/2022/drawingmlCustomData" type="text"/>
              </a:ext>
            </a:extLst>
          </a:bodyPr>
          <a:lstStyle/>
          <a:p>
            <a:pPr algn="l"/>
            <a:r>
              <a:rPr lang="zh-CN" altLang="en-US" sz="3600">
                <a:latin typeface="Arial" panose="020b0604020202020204" pitchFamily="34" charset="0"/>
                <a:ea typeface="微软雅黑" panose="020b0503020204020204" charset="-122"/>
              </a:rPr>
              <a:t>孝心</a:t>
            </a:r>
            <a:endParaRPr lang="zh-CN" altLang="en-US" sz="3600">
              <a:latin typeface="Arial" panose="020b0604020202020204" pitchFamily="34" charset="0"/>
              <a:ea typeface="微软雅黑" panose="020b0503020204020204" charset="-122"/>
            </a:endParaRPr>
          </a:p>
        </p:txBody>
      </p:sp>
      <p:sp>
        <p:nvSpPr>
          <p:cNvPr id="7" name="文本框 6" title=""/>
          <p:cNvSpPr txBox="1"/>
          <p:nvPr>
            <p:custDataLst>
              <p:tags r:id="rId7"/>
            </p:custDataLst>
          </p:nvPr>
        </p:nvSpPr>
        <p:spPr>
          <a:xfrm>
            <a:off x="1717040" y="4725035"/>
            <a:ext cx="1318260" cy="678815"/>
          </a:xfrm>
          <a:prstGeom prst="rect">
            <a:avLst/>
          </a:prstGeom>
        </p:spPr>
        <p:txBody>
          <a:bodyPr>
            <a:noAutofit/>
            <a:extLst>
              <a:ext uri="{4A0BC546-FE56-4ADE-93B0-CB8AF2F6F144}">
                <wpsdc:textFrameExt xmlns:wpsdc="http://www.wps.cn/officeDocument/2022/drawingmlCustomData" type="text"/>
              </a:ext>
            </a:extLst>
          </a:bodyPr>
          <a:lstStyle/>
          <a:p>
            <a:pPr algn="l"/>
            <a:r>
              <a:rPr lang="zh-CN" altLang="en-US" sz="3600">
                <a:latin typeface="Arial" panose="020b0604020202020204" pitchFamily="34" charset="0"/>
                <a:ea typeface="微软雅黑" panose="020b0503020204020204" charset="-122"/>
              </a:rPr>
              <a:t>忠心</a:t>
            </a:r>
            <a:endParaRPr lang="zh-CN" altLang="en-US" sz="3600">
              <a:latin typeface="Arial" panose="020b0604020202020204" pitchFamily="34" charset="0"/>
              <a:ea typeface="微软雅黑" panose="020b0503020204020204" charset="-122"/>
            </a:endParaRPr>
          </a:p>
        </p:txBody>
      </p:sp>
      <p:sp>
        <p:nvSpPr>
          <p:cNvPr id="8" name="文本框 7" title=""/>
          <p:cNvSpPr txBox="1"/>
          <p:nvPr>
            <p:custDataLst>
              <p:tags r:id="rId8"/>
            </p:custDataLst>
          </p:nvPr>
        </p:nvSpPr>
        <p:spPr>
          <a:xfrm>
            <a:off x="2927350" y="1052830"/>
            <a:ext cx="2049145" cy="962025"/>
          </a:xfrm>
          <a:prstGeom prst="rect">
            <a:avLst/>
          </a:prstGeom>
          <a:solidFill>
            <a:srgbClr val="ED7D31"/>
          </a:solidFill>
        </p:spPr>
        <p:txBody>
          <a:bodyPr>
            <a:noAutofit/>
            <a:extLst>
              <a:ext uri="{4A0BC546-FE56-4ADE-93B0-CB8AF2F6F144}">
                <wpsdc:textFrameExt xmlns:wpsdc="http://www.wps.cn/officeDocument/2022/drawingmlCustomData" type="text"/>
              </a:ext>
            </a:extLst>
          </a:bodyPr>
          <a:lstStyle/>
          <a:p>
            <a:pPr algn="l"/>
            <a:r>
              <a:rPr lang="zh-CN" altLang="en-US" sz="2400">
                <a:latin typeface="Arial" panose="020b0604020202020204" pitchFamily="34" charset="0"/>
                <a:ea typeface="微软雅黑" panose="020b0503020204020204" charset="-122"/>
              </a:rPr>
              <a:t>身世孤苦凄凉，</a:t>
            </a:r>
            <a:endParaRPr lang="zh-CN" altLang="en-US" sz="2400">
              <a:latin typeface="Arial" panose="020b0604020202020204" pitchFamily="34" charset="0"/>
              <a:ea typeface="微软雅黑" panose="020b0503020204020204" charset="-122"/>
            </a:endParaRPr>
          </a:p>
          <a:p>
            <a:pPr algn="l"/>
            <a:r>
              <a:rPr lang="zh-CN" altLang="en-US" sz="2400">
                <a:latin typeface="Arial" panose="020b0604020202020204" pitchFamily="34" charset="0"/>
                <a:ea typeface="微软雅黑" panose="020b0503020204020204" charset="-122"/>
              </a:rPr>
              <a:t>祖孙情深似海</a:t>
            </a:r>
            <a:endParaRPr lang="zh-CN" altLang="en-US" sz="2400">
              <a:latin typeface="Arial" panose="020b0604020202020204" pitchFamily="34" charset="0"/>
              <a:ea typeface="微软雅黑" panose="020b0503020204020204" charset="-122"/>
            </a:endParaRPr>
          </a:p>
        </p:txBody>
      </p:sp>
      <p:sp>
        <p:nvSpPr>
          <p:cNvPr id="9" name="文本框 8" title=""/>
          <p:cNvSpPr txBox="1"/>
          <p:nvPr>
            <p:custDataLst>
              <p:tags r:id="rId9"/>
            </p:custDataLst>
          </p:nvPr>
        </p:nvSpPr>
        <p:spPr>
          <a:xfrm>
            <a:off x="2927985" y="4696460"/>
            <a:ext cx="2172335" cy="892810"/>
          </a:xfrm>
          <a:prstGeom prst="rect">
            <a:avLst/>
          </a:prstGeom>
          <a:solidFill>
            <a:srgbClr val="ED7D31"/>
          </a:solidFill>
        </p:spPr>
        <p:txBody>
          <a:bodyPr>
            <a:noAutofit/>
            <a:extLst>
              <a:ext uri="{4A0BC546-FE56-4ADE-93B0-CB8AF2F6F144}">
                <wpsdc:textFrameExt xmlns:wpsdc="http://www.wps.cn/officeDocument/2022/drawingmlCustomData" type="text"/>
              </a:ext>
            </a:extLst>
          </a:bodyPr>
          <a:lstStyle/>
          <a:p>
            <a:pPr algn="l"/>
            <a:r>
              <a:rPr lang="zh-CN" altLang="en-US" sz="2400">
                <a:solidFill>
                  <a:sysClr val="windowText" lastClr="000000"/>
                </a:solidFill>
                <a:latin typeface="Arial" panose="020b0604020202020204" pitchFamily="34" charset="0"/>
                <a:ea typeface="微软雅黑" panose="020b0503020204020204" charset="-122"/>
              </a:rPr>
              <a:t>沐清化蒙国恩，</a:t>
            </a:r>
            <a:endParaRPr lang="zh-CN" altLang="en-US" sz="2400">
              <a:solidFill>
                <a:sysClr val="windowText" lastClr="000000"/>
              </a:solidFill>
              <a:latin typeface="Arial" panose="020b0604020202020204" pitchFamily="34" charset="0"/>
              <a:ea typeface="微软雅黑" panose="020b0503020204020204" charset="-122"/>
            </a:endParaRPr>
          </a:p>
          <a:p>
            <a:pPr algn="l"/>
            <a:r>
              <a:rPr lang="zh-CN" altLang="en-US" sz="2400">
                <a:solidFill>
                  <a:sysClr val="windowText" lastClr="000000"/>
                </a:solidFill>
                <a:latin typeface="Arial" panose="020b0604020202020204" pitchFamily="34" charset="0"/>
                <a:ea typeface="微软雅黑" panose="020b0503020204020204" charset="-122"/>
              </a:rPr>
              <a:t>晋朝恩重如山</a:t>
            </a:r>
            <a:endParaRPr lang="zh-CN" altLang="en-US" sz="2400">
              <a:solidFill>
                <a:sysClr val="windowText" lastClr="000000"/>
              </a:solidFill>
              <a:latin typeface="Arial" panose="020b0604020202020204" pitchFamily="34" charset="0"/>
              <a:ea typeface="微软雅黑" panose="020b0503020204020204" charset="-122"/>
            </a:endParaRPr>
          </a:p>
        </p:txBody>
      </p:sp>
      <p:sp>
        <p:nvSpPr>
          <p:cNvPr id="10" name="文本框 9" title=""/>
          <p:cNvSpPr txBox="1"/>
          <p:nvPr>
            <p:custDataLst>
              <p:tags r:id="rId10"/>
            </p:custDataLst>
          </p:nvPr>
        </p:nvSpPr>
        <p:spPr>
          <a:xfrm>
            <a:off x="3215640" y="2277110"/>
            <a:ext cx="565150" cy="2014220"/>
          </a:xfrm>
          <a:prstGeom prst="rect">
            <a:avLst/>
          </a:prstGeom>
          <a:solidFill>
            <a:srgbClr val="5B9BD5"/>
          </a:solidFill>
        </p:spPr>
        <p:txBody>
          <a:bodyPr vert="eaVert">
            <a:noAutofit/>
            <a:extLst>
              <a:ext uri="{4A0BC546-FE56-4ADE-93B0-CB8AF2F6F144}">
                <wpsdc:textFrameExt xmlns:wpsdc="http://www.wps.cn/officeDocument/2022/drawingmlCustomData" type="text"/>
              </a:ext>
            </a:extLst>
          </a:bodyPr>
          <a:lstStyle/>
          <a:p>
            <a:pPr algn="l"/>
            <a:r>
              <a:rPr lang="zh-CN" altLang="en-US" sz="3600">
                <a:latin typeface="Arial" panose="020b0604020202020204" pitchFamily="34" charset="0"/>
                <a:ea typeface="微软雅黑" panose="020b0503020204020204" charset="-122"/>
              </a:rPr>
              <a:t>揭示矛盾</a:t>
            </a:r>
            <a:endParaRPr lang="zh-CN" altLang="en-US" sz="3600">
              <a:latin typeface="Arial" panose="020b0604020202020204" pitchFamily="34" charset="0"/>
              <a:ea typeface="微软雅黑" panose="020b0503020204020204" charset="-122"/>
            </a:endParaRPr>
          </a:p>
        </p:txBody>
      </p:sp>
      <p:sp>
        <p:nvSpPr>
          <p:cNvPr id="11" name="右箭头 10" title=""/>
          <p:cNvSpPr/>
          <p:nvPr>
            <p:custDataLst>
              <p:tags r:id="rId11"/>
            </p:custDataLst>
          </p:nvPr>
        </p:nvSpPr>
        <p:spPr>
          <a:xfrm>
            <a:off x="4976495" y="1412875"/>
            <a:ext cx="1007745" cy="216535"/>
          </a:xfrm>
          <a:prstGeom prst="rightArrow">
            <a:avLst/>
          </a:prstGeom>
          <a:solidFill>
            <a:srgbClr val="5B9BD5"/>
          </a:solidFill>
          <a:ln w="12700" cap="flat" cmpd="sng" algn="ctr">
            <a:solidFill>
              <a:srgbClr val="5B9BD5">
                <a:lumMod val="75000"/>
              </a:srgbClr>
            </a:solidFill>
            <a:prstDash val="solid"/>
            <a:miter lim="800000"/>
          </a:ln>
          <a:effectLst/>
        </p:spPr>
        <p:txBody>
          <a:bodyPr rtlCol="0" anchor="ctr"/>
          <a:lstStyle/>
          <a:p>
            <a:pPr algn="ctr"/>
            <a:endParaRPr lang="zh-CN" altLang="en-US">
              <a:solidFill>
                <a:sysClr val="window" lastClr="FFFFFF"/>
              </a:solidFill>
              <a:latin typeface="Calibri"/>
              <a:ea typeface="Arial" panose="020b0604020202020204" pitchFamily="34" charset="0"/>
            </a:endParaRPr>
          </a:p>
        </p:txBody>
      </p:sp>
      <p:sp>
        <p:nvSpPr>
          <p:cNvPr id="12" name="流程图: 可选过程 11" title=""/>
          <p:cNvSpPr/>
          <p:nvPr>
            <p:custDataLst>
              <p:tags r:id="rId12"/>
            </p:custDataLst>
          </p:nvPr>
        </p:nvSpPr>
        <p:spPr>
          <a:xfrm>
            <a:off x="5951855" y="1052830"/>
            <a:ext cx="1623695" cy="867410"/>
          </a:xfrm>
          <a:prstGeom prst="flowChartAlternateProcess">
            <a:avLst/>
          </a:prstGeom>
          <a:solidFill>
            <a:srgbClr val="5B9BD5"/>
          </a:solidFill>
          <a:ln w="12700" cap="flat" cmpd="sng" algn="ctr">
            <a:solidFill>
              <a:srgbClr val="5B9BD5">
                <a:lumMod val="75000"/>
              </a:srgbClr>
            </a:solidFill>
            <a:prstDash val="solid"/>
            <a:miter lim="800000"/>
          </a:ln>
          <a:effectLst/>
        </p:spPr>
        <p:txBody>
          <a:bodyPr rtlCol="0" anchor="ctr"/>
          <a:lstStyle/>
          <a:p>
            <a:pPr algn="ctr"/>
            <a:r>
              <a:rPr lang="zh-CN" altLang="en-US" sz="2400">
                <a:solidFill>
                  <a:sysClr val="window" lastClr="FFFFFF"/>
                </a:solidFill>
                <a:latin typeface="Calibri"/>
                <a:ea typeface="Arial" panose="020b0604020202020204" pitchFamily="34" charset="0"/>
              </a:rPr>
              <a:t>刘病日笃</a:t>
            </a:r>
            <a:endParaRPr lang="zh-CN" altLang="en-US" sz="2400"/>
          </a:p>
          <a:p>
            <a:pPr algn="ctr"/>
            <a:r>
              <a:rPr lang="zh-CN" altLang="en-US" sz="2400">
                <a:solidFill>
                  <a:sysClr val="window" lastClr="FFFFFF"/>
                </a:solidFill>
                <a:latin typeface="Calibri"/>
                <a:ea typeface="Arial" panose="020b0604020202020204" pitchFamily="34" charset="0"/>
              </a:rPr>
              <a:t>尽孝日短</a:t>
            </a:r>
            <a:endParaRPr lang="zh-CN" altLang="en-US" sz="2400">
              <a:solidFill>
                <a:sysClr val="window" lastClr="FFFFFF"/>
              </a:solidFill>
              <a:latin typeface="Calibri"/>
              <a:ea typeface="Arial" panose="020b0604020202020204" pitchFamily="34" charset="0"/>
            </a:endParaRPr>
          </a:p>
        </p:txBody>
      </p:sp>
      <p:sp>
        <p:nvSpPr>
          <p:cNvPr id="13" name="右箭头 12" title=""/>
          <p:cNvSpPr/>
          <p:nvPr>
            <p:custDataLst>
              <p:tags r:id="rId13"/>
            </p:custDataLst>
          </p:nvPr>
        </p:nvSpPr>
        <p:spPr>
          <a:xfrm>
            <a:off x="5123815" y="5085080"/>
            <a:ext cx="1007745" cy="216535"/>
          </a:xfrm>
          <a:prstGeom prst="rightArrow">
            <a:avLst/>
          </a:prstGeom>
          <a:solidFill>
            <a:srgbClr val="5B9BD5"/>
          </a:solidFill>
          <a:ln w="12700" cap="flat" cmpd="sng" algn="ctr">
            <a:solidFill>
              <a:srgbClr val="5B9BD5">
                <a:lumMod val="75000"/>
              </a:srgbClr>
            </a:solidFill>
            <a:prstDash val="solid"/>
            <a:miter lim="800000"/>
          </a:ln>
          <a:effectLst/>
        </p:spPr>
        <p:txBody>
          <a:bodyPr rtlCol="0" anchor="ctr"/>
          <a:lstStyle/>
          <a:p>
            <a:pPr algn="ctr"/>
            <a:endParaRPr lang="zh-CN" altLang="en-US">
              <a:solidFill>
                <a:sysClr val="window" lastClr="FFFFFF"/>
              </a:solidFill>
              <a:latin typeface="Calibri"/>
              <a:ea typeface="Arial" panose="020b0604020202020204" pitchFamily="34" charset="0"/>
            </a:endParaRPr>
          </a:p>
        </p:txBody>
      </p:sp>
      <p:sp>
        <p:nvSpPr>
          <p:cNvPr id="14" name="流程图: 可选过程 13" title=""/>
          <p:cNvSpPr/>
          <p:nvPr>
            <p:custDataLst>
              <p:tags r:id="rId14"/>
            </p:custDataLst>
          </p:nvPr>
        </p:nvSpPr>
        <p:spPr>
          <a:xfrm>
            <a:off x="6054090" y="4696460"/>
            <a:ext cx="1529080" cy="871220"/>
          </a:xfrm>
          <a:prstGeom prst="flowChartAlternateProcess">
            <a:avLst/>
          </a:prstGeom>
          <a:solidFill>
            <a:srgbClr val="5B9BD5"/>
          </a:solidFill>
          <a:ln w="12700" cap="flat" cmpd="sng" algn="ctr">
            <a:solidFill>
              <a:srgbClr val="5B9BD5">
                <a:lumMod val="75000"/>
              </a:srgbClr>
            </a:solidFill>
            <a:prstDash val="solid"/>
            <a:miter lim="800000"/>
          </a:ln>
          <a:effectLst/>
        </p:spPr>
        <p:txBody>
          <a:bodyPr rtlCol="0" anchor="ctr"/>
          <a:lstStyle/>
          <a:p>
            <a:pPr algn="ctr"/>
            <a:r>
              <a:rPr lang="zh-CN" altLang="en-US" sz="2400">
                <a:solidFill>
                  <a:sysClr val="window" lastClr="FFFFFF"/>
                </a:solidFill>
                <a:latin typeface="Calibri"/>
                <a:ea typeface="Arial" panose="020b0604020202020204" pitchFamily="34" charset="0"/>
              </a:rPr>
              <a:t>孝治天下</a:t>
            </a:r>
            <a:endParaRPr lang="zh-CN" altLang="en-US" sz="2400"/>
          </a:p>
          <a:p>
            <a:pPr algn="ctr"/>
            <a:r>
              <a:rPr lang="zh-CN" altLang="en-US" sz="2400">
                <a:solidFill>
                  <a:sysClr val="window" lastClr="FFFFFF"/>
                </a:solidFill>
                <a:latin typeface="Calibri"/>
                <a:ea typeface="Arial" panose="020b0604020202020204" pitchFamily="34" charset="0"/>
              </a:rPr>
              <a:t>尽孝日长</a:t>
            </a:r>
            <a:endParaRPr lang="zh-CN" altLang="en-US" sz="2400">
              <a:solidFill>
                <a:sysClr val="window" lastClr="FFFFFF"/>
              </a:solidFill>
              <a:latin typeface="Calibri"/>
              <a:ea typeface="Arial" panose="020b0604020202020204" pitchFamily="34" charset="0"/>
            </a:endParaRPr>
          </a:p>
        </p:txBody>
      </p:sp>
      <p:sp>
        <p:nvSpPr>
          <p:cNvPr id="15" name="文本框 14" title=""/>
          <p:cNvSpPr txBox="1"/>
          <p:nvPr>
            <p:custDataLst>
              <p:tags r:id="rId15"/>
            </p:custDataLst>
          </p:nvPr>
        </p:nvSpPr>
        <p:spPr>
          <a:xfrm>
            <a:off x="6383655" y="2132965"/>
            <a:ext cx="565150" cy="2014220"/>
          </a:xfrm>
          <a:prstGeom prst="rect">
            <a:avLst/>
          </a:prstGeom>
          <a:solidFill>
            <a:srgbClr val="5B9BD5"/>
          </a:solidFill>
        </p:spPr>
        <p:txBody>
          <a:bodyPr vert="eaVert">
            <a:noAutofit/>
            <a:extLst>
              <a:ext uri="{4A0BC546-FE56-4ADE-93B0-CB8AF2F6F144}">
                <wpsdc:textFrameExt xmlns:wpsdc="http://www.wps.cn/officeDocument/2022/drawingmlCustomData" type="text"/>
              </a:ext>
            </a:extLst>
          </a:bodyPr>
          <a:lstStyle/>
          <a:p>
            <a:pPr algn="l"/>
            <a:r>
              <a:rPr lang="zh-CN" altLang="en-US" sz="3600">
                <a:latin typeface="Arial" panose="020b0604020202020204" pitchFamily="34" charset="0"/>
                <a:ea typeface="微软雅黑" panose="020b0503020204020204" charset="-122"/>
              </a:rPr>
              <a:t>分析矛盾</a:t>
            </a:r>
            <a:endParaRPr lang="zh-CN" altLang="en-US" sz="3600">
              <a:latin typeface="Arial" panose="020b0604020202020204" pitchFamily="34" charset="0"/>
              <a:ea typeface="微软雅黑" panose="020b0503020204020204" charset="-122"/>
            </a:endParaRPr>
          </a:p>
        </p:txBody>
      </p:sp>
      <p:sp>
        <p:nvSpPr>
          <p:cNvPr id="16" name="右大括号 15" title=""/>
          <p:cNvSpPr/>
          <p:nvPr>
            <p:custDataLst>
              <p:tags r:id="rId16"/>
            </p:custDataLst>
          </p:nvPr>
        </p:nvSpPr>
        <p:spPr>
          <a:xfrm>
            <a:off x="7823835" y="1268730"/>
            <a:ext cx="432435" cy="4392295"/>
          </a:xfrm>
          <a:prstGeom prst="rightBrace">
            <a:avLst/>
          </a:prstGeom>
          <a:noFill/>
          <a:ln w="12700" cap="flat" cmpd="sng" algn="ctr">
            <a:solidFill>
              <a:srgbClr val="5B9BD5"/>
            </a:solidFill>
            <a:prstDash val="solid"/>
            <a:miter lim="800000"/>
          </a:ln>
          <a:effectLst/>
        </p:spPr>
        <p:txBody>
          <a:bodyPr rtlCol="0" anchor="ctr"/>
          <a:lstStyle/>
          <a:p>
            <a:pPr algn="ctr"/>
            <a:endParaRPr lang="zh-CN" altLang="en-US">
              <a:solidFill>
                <a:sysClr val="windowText" lastClr="000000"/>
              </a:solidFill>
              <a:latin typeface="Calibri"/>
              <a:ea typeface="Arial" panose="020b0604020202020204" pitchFamily="34" charset="0"/>
            </a:endParaRPr>
          </a:p>
        </p:txBody>
      </p:sp>
      <p:sp>
        <p:nvSpPr>
          <p:cNvPr id="17" name="文本框 16" title=""/>
          <p:cNvSpPr txBox="1"/>
          <p:nvPr>
            <p:custDataLst>
              <p:tags r:id="rId17"/>
            </p:custDataLst>
          </p:nvPr>
        </p:nvSpPr>
        <p:spPr>
          <a:xfrm>
            <a:off x="8328025" y="2458085"/>
            <a:ext cx="565150" cy="2014220"/>
          </a:xfrm>
          <a:prstGeom prst="rect">
            <a:avLst/>
          </a:prstGeom>
          <a:solidFill>
            <a:srgbClr val="5B9BD5"/>
          </a:solidFill>
        </p:spPr>
        <p:txBody>
          <a:bodyPr vert="eaVert">
            <a:noAutofit/>
            <a:extLst>
              <a:ext uri="{4A0BC546-FE56-4ADE-93B0-CB8AF2F6F144}">
                <wpsdc:textFrameExt xmlns:wpsdc="http://www.wps.cn/officeDocument/2022/drawingmlCustomData" type="text"/>
              </a:ext>
            </a:extLst>
          </a:bodyPr>
          <a:lstStyle/>
          <a:p>
            <a:pPr algn="l"/>
            <a:r>
              <a:rPr lang="zh-CN" altLang="en-US" sz="3600">
                <a:latin typeface="Arial" panose="020b0604020202020204" pitchFamily="34" charset="0"/>
                <a:ea typeface="微软雅黑" panose="020b0503020204020204" charset="-122"/>
              </a:rPr>
              <a:t>解决矛盾</a:t>
            </a:r>
            <a:endParaRPr lang="zh-CN" altLang="en-US" sz="3600">
              <a:latin typeface="Arial" panose="020b0604020202020204" pitchFamily="34" charset="0"/>
              <a:ea typeface="微软雅黑" panose="020b0503020204020204" charset="-122"/>
            </a:endParaRPr>
          </a:p>
        </p:txBody>
      </p:sp>
      <p:sp>
        <p:nvSpPr>
          <p:cNvPr id="18" name="右箭头 17" title=""/>
          <p:cNvSpPr/>
          <p:nvPr>
            <p:custDataLst>
              <p:tags r:id="rId18"/>
            </p:custDataLst>
          </p:nvPr>
        </p:nvSpPr>
        <p:spPr>
          <a:xfrm>
            <a:off x="9048115" y="3357245"/>
            <a:ext cx="791845" cy="144145"/>
          </a:xfrm>
          <a:prstGeom prst="rightArrow">
            <a:avLst/>
          </a:prstGeom>
          <a:solidFill>
            <a:srgbClr val="5B9BD5"/>
          </a:solidFill>
          <a:ln w="12700" cap="flat" cmpd="sng" algn="ctr">
            <a:solidFill>
              <a:srgbClr val="5B9BD5">
                <a:lumMod val="75000"/>
              </a:srgbClr>
            </a:solidFill>
            <a:prstDash val="solid"/>
            <a:miter lim="800000"/>
          </a:ln>
          <a:effectLst/>
        </p:spPr>
        <p:txBody>
          <a:bodyPr rtlCol="0" anchor="ctr"/>
          <a:lstStyle/>
          <a:p>
            <a:pPr algn="ctr"/>
            <a:endParaRPr lang="zh-CN" altLang="en-US">
              <a:solidFill>
                <a:sysClr val="window" lastClr="FFFFFF"/>
              </a:solidFill>
              <a:latin typeface="Calibri"/>
              <a:ea typeface="Arial" panose="020b0604020202020204" pitchFamily="34" charset="0"/>
            </a:endParaRPr>
          </a:p>
        </p:txBody>
      </p:sp>
      <p:sp>
        <p:nvSpPr>
          <p:cNvPr id="19" name="流程图: 可选过程 18" title=""/>
          <p:cNvSpPr/>
          <p:nvPr>
            <p:custDataLst>
              <p:tags r:id="rId19"/>
            </p:custDataLst>
          </p:nvPr>
        </p:nvSpPr>
        <p:spPr>
          <a:xfrm>
            <a:off x="9912350" y="2817495"/>
            <a:ext cx="2087880" cy="1224280"/>
          </a:xfrm>
          <a:prstGeom prst="flowChartAlternateProcess">
            <a:avLst/>
          </a:prstGeom>
          <a:solidFill>
            <a:srgbClr val="5B9BD5"/>
          </a:solidFill>
          <a:ln w="12700" cap="flat" cmpd="sng" algn="ctr">
            <a:solidFill>
              <a:srgbClr val="5B9BD5">
                <a:lumMod val="75000"/>
              </a:srgbClr>
            </a:solidFill>
            <a:prstDash val="solid"/>
            <a:miter lim="800000"/>
          </a:ln>
          <a:effectLst/>
        </p:spPr>
        <p:txBody>
          <a:bodyPr rtlCol="0" anchor="ctr"/>
          <a:lstStyle/>
          <a:p>
            <a:pPr algn="ctr">
              <a:lnSpc>
                <a:spcPct val="90000"/>
              </a:lnSpc>
            </a:pPr>
            <a:r>
              <a:rPr lang="zh-CN" altLang="en-US" sz="4400">
                <a:solidFill>
                  <a:sysClr val="window" lastClr="FFFFFF"/>
                </a:solidFill>
                <a:latin typeface="Calibri"/>
                <a:ea typeface="Arial" panose="020b0604020202020204" pitchFamily="34" charset="0"/>
              </a:rPr>
              <a:t>先尽孝</a:t>
            </a:r>
            <a:endParaRPr lang="zh-CN" altLang="en-US" sz="4400"/>
          </a:p>
          <a:p>
            <a:pPr algn="ctr">
              <a:lnSpc>
                <a:spcPct val="90000"/>
              </a:lnSpc>
            </a:pPr>
            <a:r>
              <a:rPr lang="zh-CN" altLang="en-US" sz="4400">
                <a:solidFill>
                  <a:sysClr val="window" lastClr="FFFFFF"/>
                </a:solidFill>
                <a:latin typeface="Calibri"/>
                <a:ea typeface="Arial" panose="020b0604020202020204" pitchFamily="34" charset="0"/>
              </a:rPr>
              <a:t>后尽忠</a:t>
            </a:r>
            <a:endParaRPr lang="zh-CN" altLang="en-US" sz="4400">
              <a:solidFill>
                <a:sysClr val="window" lastClr="FFFFFF"/>
              </a:solidFill>
              <a:latin typeface="Calibri"/>
              <a:ea typeface="Arial" panose="020b0604020202020204" pitchFamily="34" charset="0"/>
            </a:endParaRPr>
          </a:p>
        </p:txBody>
      </p:sp>
    </p:spTree>
  </p:cSld>
  <p:clrMapOvr>
    <a:masterClrMapping/>
  </p:clrMapOvr>
  <p:transition/>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2" name="图片 1" title=""/>
          <p:cNvPicPr>
            <a:picLocks noChangeAspect="1"/>
          </p:cNvPicPr>
          <p:nvPr>
            <p:custDataLst>
              <p:tags r:id="rId4"/>
            </p:custDataLst>
          </p:nvPr>
        </p:nvPicPr>
        <p:blipFill>
          <a:blip r:embed="rId3"/>
          <a:stretch>
            <a:fillRect/>
          </a:stretch>
        </p:blipFill>
        <p:spPr>
          <a:xfrm>
            <a:off x="2527300" y="248920"/>
            <a:ext cx="6642100" cy="6448425"/>
          </a:xfrm>
          <a:prstGeom prst="rect">
            <a:avLst/>
          </a:prstGeom>
        </p:spPr>
      </p:pic>
      <p:pic>
        <p:nvPicPr>
          <p:cNvPr id="8" name="图片 7" title=""/>
          <p:cNvPicPr>
            <a:picLocks noChangeAspect="1"/>
          </p:cNvPicPr>
          <p:nvPr>
            <p:custDataLst>
              <p:tags r:id="rId6"/>
            </p:custDataLst>
          </p:nvPr>
        </p:nvPicPr>
        <p:blipFill>
          <a:blip r:embed="rId5"/>
          <a:stretch>
            <a:fillRect/>
          </a:stretch>
        </p:blipFill>
        <p:spPr>
          <a:xfrm>
            <a:off x="1851025" y="370205"/>
            <a:ext cx="8052435" cy="6241415"/>
          </a:xfrm>
          <a:prstGeom prst="rect">
            <a:avLst/>
          </a:prstGeom>
        </p:spPr>
      </p:pic>
      <p:pic>
        <p:nvPicPr>
          <p:cNvPr id="57" name="图片 56" title=""/>
          <p:cNvPicPr>
            <a:picLocks noChangeAspect="1"/>
          </p:cNvPicPr>
          <p:nvPr>
            <p:custDataLst>
              <p:tags r:id="rId8"/>
            </p:custDataLst>
          </p:nvPr>
        </p:nvPicPr>
        <p:blipFill>
          <a:blip r:embed="rId7"/>
          <a:stretch>
            <a:fillRect/>
          </a:stretch>
        </p:blipFill>
        <p:spPr>
          <a:xfrm>
            <a:off x="9169400" y="3870325"/>
            <a:ext cx="2783205" cy="2827655"/>
          </a:xfrm>
          <a:prstGeom prst="rect">
            <a:avLst/>
          </a:prstGeom>
        </p:spPr>
      </p:pic>
      <p:sp>
        <p:nvSpPr>
          <p:cNvPr id="59" name="矩形 58" title=""/>
          <p:cNvSpPr/>
          <p:nvPr>
            <p:custDataLst>
              <p:tags r:id="rId9"/>
            </p:custDataLst>
          </p:nvPr>
        </p:nvSpPr>
        <p:spPr>
          <a:xfrm>
            <a:off x="3663950" y="2294255"/>
            <a:ext cx="4246880" cy="1322070"/>
          </a:xfrm>
          <a:prstGeom prst="rect">
            <a:avLst/>
          </a:prstGeom>
          <a:noFill/>
          <a:ln>
            <a:noFill/>
          </a:ln>
        </p:spPr>
        <p:txBody>
          <a:bodyPr wrap="none" rtlCol="0" anchor="t">
            <a:spAutoFit/>
            <a:scene3d>
              <a:camera prst="orthographicFront"/>
              <a:lightRig rig="threePt" dir="t"/>
            </a:scene3d>
          </a:bodyPr>
          <a:lstStyle/>
          <a:p>
            <a:pPr algn="ctr"/>
            <a:r>
              <a:rPr lang="zh-CN" altLang="en-US" sz="8000" b="1">
                <a:ln w="22225">
                  <a:solidFill>
                    <a:schemeClr val="accent2"/>
                  </a:solidFill>
                  <a:prstDash val="solid"/>
                </a:ln>
                <a:solidFill>
                  <a:schemeClr val="accent2">
                    <a:lumMod val="40000"/>
                    <a:lumOff val="60000"/>
                  </a:schemeClr>
                </a:solidFill>
                <a:effectLst/>
                <a:latin typeface="Arial" panose="020b0604020202020204" pitchFamily="34" charset="0"/>
                <a:ea typeface="微软雅黑" panose="020b0503020204020204" charset="-122"/>
              </a:rPr>
              <a:t>谢谢欣赏</a:t>
            </a:r>
            <a:endParaRPr lang="zh-CN" altLang="en-US" sz="8000" b="1">
              <a:ln w="22225">
                <a:solidFill>
                  <a:schemeClr val="accent2"/>
                </a:solidFill>
                <a:prstDash val="solid"/>
              </a:ln>
              <a:solidFill>
                <a:schemeClr val="accent2">
                  <a:lumMod val="40000"/>
                  <a:lumOff val="60000"/>
                </a:schemeClr>
              </a:solidFill>
              <a:effectLst/>
              <a:latin typeface="Arial" panose="020b0604020202020204" pitchFamily="34" charset="0"/>
              <a:ea typeface="微软雅黑" panose="020b0503020204020204" charset="-122"/>
            </a:endParaRPr>
          </a:p>
        </p:txBody>
      </p:sp>
      <p:pic>
        <p:nvPicPr>
          <p:cNvPr id="3" name="图片 2" title=""/>
          <p:cNvPicPr>
            <a:picLocks noChangeAspect="1"/>
          </p:cNvPicPr>
          <p:nvPr>
            <p:custDataLst>
              <p:tags r:id="rId11"/>
            </p:custDataLst>
          </p:nvPr>
        </p:nvPicPr>
        <p:blipFill>
          <a:blip r:embed="rId10"/>
          <a:stretch>
            <a:fillRect/>
          </a:stretch>
        </p:blipFill>
        <p:spPr>
          <a:xfrm>
            <a:off x="0" y="4324985"/>
            <a:ext cx="2372360" cy="262001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7"/>
          <a:stretch>
            <a:fillRect/>
          </a:stretch>
        </a:blipFill>
        <a:effectLst/>
      </p:bgPr>
    </p:bg>
    <p:spTree>
      <p:nvGrpSpPr>
        <p:cNvPr id="1" name=""/>
        <p:cNvGrpSpPr/>
        <p:nvPr>
          <p:custDataLst>
            <p:tags r:id="rId2"/>
          </p:custDataLst>
        </p:nvPr>
      </p:nvGrpSpPr>
      <p:grpSpPr>
        <a:xfrm>
          <a:off x="0" y="0"/>
          <a:ext cx="0" cy="0"/>
        </a:xfrm>
      </p:grpSpPr>
      <p:sp>
        <p:nvSpPr>
          <p:cNvPr id="2" name="横卷形 1" title=""/>
          <p:cNvSpPr/>
          <p:nvPr>
            <p:custDataLst>
              <p:tags r:id="rId3"/>
            </p:custDataLst>
          </p:nvPr>
        </p:nvSpPr>
        <p:spPr>
          <a:xfrm>
            <a:off x="1233170" y="-149225"/>
            <a:ext cx="2506980" cy="1109345"/>
          </a:xfrm>
          <a:prstGeom prst="horizontalScroll">
            <a:avLst/>
          </a:prstGeom>
          <a:solidFill>
            <a:schemeClr val="accent1">
              <a:lumMod val="40000"/>
              <a:lumOff val="60000"/>
            </a:schemeClr>
          </a:solidFill>
          <a:ln>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sz="4000">
                <a:solidFill>
                  <a:schemeClr val="tx1"/>
                </a:solidFill>
              </a:rPr>
              <a:t>作者介绍</a:t>
            </a:r>
            <a:endParaRPr lang="zh-CN" sz="4000">
              <a:solidFill>
                <a:schemeClr val="tx1"/>
              </a:solidFill>
            </a:endParaRPr>
          </a:p>
        </p:txBody>
      </p:sp>
      <p:sp>
        <p:nvSpPr>
          <p:cNvPr id="3" name="文本框 2" title=""/>
          <p:cNvSpPr txBox="1"/>
          <p:nvPr>
            <p:custDataLst>
              <p:tags r:id="rId4"/>
            </p:custDataLst>
          </p:nvPr>
        </p:nvSpPr>
        <p:spPr>
          <a:xfrm>
            <a:off x="978535" y="1395730"/>
            <a:ext cx="9985375" cy="4668520"/>
          </a:xfrm>
          <a:prstGeom prst="rect">
            <a:avLst/>
          </a:prstGeom>
          <a:noFill/>
        </p:spPr>
        <p:txBody>
          <a:bodyPr wrap="square" rtlCol="0" anchor="t">
            <a:noAutofit/>
          </a:bodyPr>
          <a:lstStyle/>
          <a:p>
            <a:pPr>
              <a:lnSpc>
                <a:spcPct val="170000"/>
              </a:lnSpc>
            </a:pPr>
            <a:r>
              <a:rPr lang="en-US" altLang="zh-CN" sz="2800">
                <a:latin typeface="+mn-ea"/>
                <a:cs typeface="+mn-ea"/>
                <a:sym typeface="+mn-ea"/>
              </a:rPr>
              <a:t>     </a:t>
            </a:r>
            <a:r>
              <a:rPr lang="zh-CN" altLang="en-US" sz="2800">
                <a:latin typeface="+mn-ea"/>
                <a:cs typeface="+mn-ea"/>
                <a:sym typeface="+mn-ea"/>
              </a:rPr>
              <a:t>李密</a:t>
            </a:r>
            <a:r>
              <a:rPr lang="en-US" altLang="zh-CN" sz="2800">
                <a:latin typeface="+mn-ea"/>
                <a:cs typeface="+mn-ea"/>
                <a:sym typeface="+mn-ea"/>
              </a:rPr>
              <a:t>(224-287)</a:t>
            </a:r>
            <a:r>
              <a:rPr lang="zh-CN" altLang="en-US" sz="2800">
                <a:latin typeface="+mn-ea"/>
                <a:cs typeface="+mn-ea"/>
                <a:sym typeface="+mn-ea"/>
              </a:rPr>
              <a:t>，本名李，字令伯，西晋武阳人。幼年丧父，由祖母抚养成人。孝敬甚笃名扬乡里。师事学者谯周，博览五经，尤精于《左传》。初仕蜀汉，拜为尚书郎。蜀汉灭亡后，参见晋武帝，召为太子洗马，以祖母年老多病、无人供养。呈递《陈情表》，竭力推辞。历任温县令、汉中太守，坐事免官。太康八年，卒于家中。著有《述理论》十篇，不传世。</a:t>
            </a:r>
            <a:endParaRPr lang="zh-CN" altLang="en-US" sz="2800">
              <a:latin typeface="+mn-ea"/>
              <a:cs typeface="+mn-ea"/>
              <a:sym typeface="+mn-ea"/>
            </a:endParaRPr>
          </a:p>
        </p:txBody>
      </p:sp>
      <p:pic>
        <p:nvPicPr>
          <p:cNvPr id="6" name="图片 5" title=""/>
          <p:cNvPicPr>
            <a:picLocks noChangeAspect="1"/>
          </p:cNvPicPr>
          <p:nvPr>
            <p:custDataLst>
              <p:tags r:id="rId6"/>
            </p:custDataLst>
          </p:nvPr>
        </p:nvPicPr>
        <p:blipFill>
          <a:blip r:embed="rId5"/>
          <a:srcRect r="1761" b="17650"/>
          <a:stretch>
            <a:fillRect/>
          </a:stretch>
        </p:blipFill>
        <p:spPr>
          <a:xfrm>
            <a:off x="0" y="0"/>
            <a:ext cx="1381760" cy="1143635"/>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7"/>
          <a:stretch>
            <a:fillRect/>
          </a:stretch>
        </a:blipFill>
        <a:effectLst/>
      </p:bgPr>
    </p:bg>
    <p:spTree>
      <p:nvGrpSpPr>
        <p:cNvPr id="1" name=""/>
        <p:cNvGrpSpPr/>
        <p:nvPr>
          <p:custDataLst>
            <p:tags r:id="rId2"/>
          </p:custDataLst>
        </p:nvPr>
      </p:nvGrpSpPr>
      <p:grpSpPr>
        <a:xfrm>
          <a:off x="0" y="0"/>
          <a:ext cx="0" cy="0"/>
        </a:xfrm>
      </p:grpSpPr>
      <p:sp>
        <p:nvSpPr>
          <p:cNvPr id="4" name="横卷形 3" title=""/>
          <p:cNvSpPr/>
          <p:nvPr>
            <p:custDataLst>
              <p:tags r:id="rId3"/>
            </p:custDataLst>
          </p:nvPr>
        </p:nvSpPr>
        <p:spPr>
          <a:xfrm>
            <a:off x="1031240" y="-149225"/>
            <a:ext cx="2506980" cy="1109345"/>
          </a:xfrm>
          <a:prstGeom prst="horizontalScroll">
            <a:avLst/>
          </a:prstGeom>
          <a:solidFill>
            <a:schemeClr val="accent1">
              <a:lumMod val="40000"/>
              <a:lumOff val="60000"/>
            </a:schemeClr>
          </a:solidFill>
          <a:ln>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4000" b="1" kern="100">
                <a:solidFill>
                  <a:schemeClr val="tx1"/>
                </a:solidFill>
                <a:latin typeface="微软雅黑" panose="020b0503020204020204" charset="-122"/>
                <a:ea typeface="微软雅黑" panose="020b0503020204020204" charset="-122"/>
                <a:cs typeface="微软雅黑" panose="020b0503020204020204" charset="-122"/>
                <a:sym typeface="字魂105号-简雅黑" panose="00000500000000000000" pitchFamily="2" charset="-122"/>
              </a:rPr>
              <a:t>写作背景</a:t>
            </a:r>
            <a:endParaRPr lang="zh-CN" sz="4000">
              <a:solidFill>
                <a:schemeClr val="tx1"/>
              </a:solidFill>
            </a:endParaRPr>
          </a:p>
        </p:txBody>
      </p:sp>
      <p:sp>
        <p:nvSpPr>
          <p:cNvPr id="2" name="文本框 1" title=""/>
          <p:cNvSpPr txBox="1"/>
          <p:nvPr>
            <p:custDataLst>
              <p:tags r:id="rId4"/>
            </p:custDataLst>
          </p:nvPr>
        </p:nvSpPr>
        <p:spPr>
          <a:xfrm>
            <a:off x="237490" y="960120"/>
            <a:ext cx="11716385" cy="4860290"/>
          </a:xfrm>
          <a:prstGeom prst="rect">
            <a:avLst/>
          </a:prstGeom>
          <a:noFill/>
        </p:spPr>
        <p:txBody>
          <a:bodyPr wrap="square" rtlCol="0" anchor="t">
            <a:noAutofit/>
          </a:bodyPr>
          <a:lstStyle/>
          <a:p>
            <a:r>
              <a:rPr lang="en-US" altLang="zh-CN" sz="2800"/>
              <a:t>        </a:t>
            </a:r>
            <a:r>
              <a:rPr lang="zh-CN" altLang="en-US" sz="2800"/>
              <a:t>公元 263 年，司马昭灭蜀，李密沦为亡国之臣。265 年，司马昭之子司马炎废魏元帝曹奂，建立晋朝。当时晋朝初立，政局未稳，东吴尚据江左，晋武帝为减少灭吴阻力，推行 “以孝治天下” 的政策，一方面借此巩固统治，倡导忠君思想，另一方面也为了笼络西蜀贤达，显示新朝的宽容和仁慈，以收买人心，实现统一。</a:t>
            </a:r>
            <a:endParaRPr lang="zh-CN" altLang="en-US" sz="2800"/>
          </a:p>
          <a:p>
            <a:r>
              <a:rPr lang="en-US" altLang="zh-CN" sz="2800"/>
              <a:t>         </a:t>
            </a:r>
            <a:r>
              <a:rPr lang="zh-CN" altLang="en-US" sz="2800"/>
              <a:t>李密曾在蜀国任尚书郎，蜀国灭亡后在家奉养祖母刘氏。他以孝闻名于世，且师从蜀国著名的儒学大师和史学家谯周，敦厚博学，富有才华。晋武帝征召李密为太子洗马，但李密的祖母年高体弱，无人奉养，他陷入了两难境地。若应召赴任，无法照顾祖母；若不应召，又恐晋武帝怀疑他怀念旧朝、矜守名节，招致杀身之祸。于是，李密在泰始三年（267 年）写下了《陈情表》，向晋武帝陈述自己不能应召的苦衷。</a:t>
            </a:r>
            <a:endParaRPr lang="zh-CN" altLang="en-US" sz="2800"/>
          </a:p>
        </p:txBody>
      </p:sp>
      <p:pic>
        <p:nvPicPr>
          <p:cNvPr id="6" name="图片 5" title=""/>
          <p:cNvPicPr>
            <a:picLocks noChangeAspect="1"/>
          </p:cNvPicPr>
          <p:nvPr>
            <p:custDataLst>
              <p:tags r:id="rId6"/>
            </p:custDataLst>
          </p:nvPr>
        </p:nvPicPr>
        <p:blipFill>
          <a:blip r:embed="rId5"/>
          <a:srcRect r="1761" b="17650"/>
          <a:stretch>
            <a:fillRect/>
          </a:stretch>
        </p:blipFill>
        <p:spPr>
          <a:xfrm>
            <a:off x="0" y="0"/>
            <a:ext cx="1381760" cy="1143635"/>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13"/>
          <a:stretch>
            <a:fillRect/>
          </a:stretch>
        </a:blipFill>
        <a:effectLst/>
      </p:bgPr>
    </p:bg>
    <p:spTree>
      <p:nvGrpSpPr>
        <p:cNvPr id="1" name=""/>
        <p:cNvGrpSpPr/>
        <p:nvPr>
          <p:custDataLst>
            <p:tags r:id="rId2"/>
          </p:custDataLst>
        </p:nvPr>
      </p:nvGrpSpPr>
      <p:grpSpPr>
        <a:xfrm>
          <a:off x="0" y="0"/>
          <a:ext cx="0" cy="0"/>
        </a:xfrm>
      </p:grpSpPr>
      <p:sp>
        <p:nvSpPr>
          <p:cNvPr id="4" name="横卷形 3" title=""/>
          <p:cNvSpPr/>
          <p:nvPr>
            <p:custDataLst>
              <p:tags r:id="rId3"/>
            </p:custDataLst>
          </p:nvPr>
        </p:nvSpPr>
        <p:spPr>
          <a:xfrm>
            <a:off x="1253490" y="-149225"/>
            <a:ext cx="2506980" cy="1109345"/>
          </a:xfrm>
          <a:prstGeom prst="horizontalScroll">
            <a:avLst/>
          </a:prstGeom>
          <a:solidFill>
            <a:schemeClr val="accent1">
              <a:lumMod val="40000"/>
              <a:lumOff val="60000"/>
            </a:schemeClr>
          </a:solidFill>
          <a:ln>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4000" b="1" kern="100">
                <a:solidFill>
                  <a:schemeClr val="tx1"/>
                </a:solidFill>
                <a:latin typeface="微软雅黑" panose="020b0503020204020204" charset="-122"/>
                <a:ea typeface="微软雅黑" panose="020b0503020204020204" charset="-122"/>
                <a:cs typeface="微软雅黑" panose="020b0503020204020204" charset="-122"/>
                <a:sym typeface="字魂105号-简雅黑" panose="00000500000000000000" pitchFamily="2" charset="-122"/>
              </a:rPr>
              <a:t>文体知识</a:t>
            </a:r>
            <a:endParaRPr lang="zh-CN" sz="4000">
              <a:solidFill>
                <a:schemeClr val="tx1"/>
              </a:solidFill>
            </a:endParaRPr>
          </a:p>
        </p:txBody>
      </p:sp>
      <p:grpSp>
        <p:nvGrpSpPr>
          <p:cNvPr id="6" name="组合 5" title=""/>
          <p:cNvGrpSpPr/>
          <p:nvPr>
            <p:custDataLst>
              <p:tags r:id="rId4"/>
            </p:custDataLst>
          </p:nvPr>
        </p:nvGrpSpPr>
        <p:grpSpPr>
          <a:xfrm>
            <a:off x="4061654" y="105862"/>
            <a:ext cx="4645241" cy="921780"/>
            <a:chOff x="6122" y="368"/>
            <a:chExt cx="6422" cy="1183"/>
          </a:xfrm>
        </p:grpSpPr>
        <p:pic>
          <p:nvPicPr>
            <p:cNvPr id="3" name="图片 2" descr="bb57172afc319ef4bf0479511eef8bb7"/>
            <p:cNvPicPr>
              <a:picLocks noChangeAspect="1"/>
            </p:cNvPicPr>
            <p:nvPr>
              <p:custDataLst>
                <p:tags r:id="rId6"/>
              </p:custDataLst>
            </p:nvPr>
          </p:nvPicPr>
          <p:blipFill>
            <a:blip r:embed="rId5">
              <a:grayscl/>
              <a:lum bright="42000" contrast="36000"/>
            </a:blip>
            <a:srcRect t="22930" b="25067"/>
            <a:stretch>
              <a:fillRect/>
            </a:stretch>
          </p:blipFill>
          <p:spPr>
            <a:xfrm>
              <a:off x="6122" y="368"/>
              <a:ext cx="5668" cy="1183"/>
            </a:xfrm>
            <a:prstGeom prst="rect">
              <a:avLst/>
            </a:prstGeom>
          </p:spPr>
        </p:pic>
        <p:sp>
          <p:nvSpPr>
            <p:cNvPr id="5" name="文本框 4"/>
            <p:cNvSpPr txBox="1"/>
            <p:nvPr>
              <p:custDataLst>
                <p:tags r:id="rId7"/>
              </p:custDataLst>
            </p:nvPr>
          </p:nvSpPr>
          <p:spPr>
            <a:xfrm>
              <a:off x="6574" y="546"/>
              <a:ext cx="5970" cy="828"/>
            </a:xfrm>
            <a:prstGeom prst="rect">
              <a:avLst/>
            </a:prstGeom>
            <a:noFill/>
          </p:spPr>
          <p:txBody>
            <a:bodyPr wrap="none" rtlCol="0" anchor="t">
              <a:spAutoFit/>
            </a:bodyPr>
            <a:lstStyle/>
            <a:p>
              <a:pPr algn="l"/>
              <a:r>
                <a:rPr lang="zh-CN" altLang="en-US" sz="3600" b="1">
                  <a:solidFill>
                    <a:schemeClr val="accent4">
                      <a:lumMod val="75000"/>
                    </a:schemeClr>
                  </a:solidFill>
                  <a:latin typeface="楷体" panose="02010609060101010101" charset="-122"/>
                  <a:ea typeface="楷体" panose="02010609060101010101" charset="-122"/>
                  <a:sym typeface="+mn-ea"/>
                </a:rPr>
                <a:t>古代文体</a:t>
              </a:r>
              <a:r>
                <a:rPr lang="en-US" altLang="zh-CN" sz="3600" b="1">
                  <a:solidFill>
                    <a:schemeClr val="accent4">
                      <a:lumMod val="75000"/>
                    </a:schemeClr>
                  </a:solidFill>
                  <a:latin typeface="楷体" panose="02010609060101010101" charset="-122"/>
                  <a:ea typeface="楷体" panose="02010609060101010101" charset="-122"/>
                  <a:sym typeface="+mn-ea"/>
                </a:rPr>
                <a:t>——</a:t>
              </a:r>
              <a:r>
                <a:rPr lang="zh-CN" altLang="en-US" sz="3600" b="1">
                  <a:solidFill>
                    <a:schemeClr val="accent4">
                      <a:lumMod val="75000"/>
                    </a:schemeClr>
                  </a:solidFill>
                  <a:latin typeface="楷体" panose="02010609060101010101" charset="-122"/>
                  <a:ea typeface="楷体" panose="02010609060101010101" charset="-122"/>
                  <a:sym typeface="+mn-ea"/>
                </a:rPr>
                <a:t>表</a:t>
              </a:r>
              <a:r>
                <a:rPr lang="en-US" altLang="zh-CN" sz="3600" b="1">
                  <a:solidFill>
                    <a:schemeClr val="accent4">
                      <a:lumMod val="75000"/>
                    </a:schemeClr>
                  </a:solidFill>
                  <a:latin typeface="楷体" panose="02010609060101010101" charset="-122"/>
                  <a:ea typeface="楷体" panose="02010609060101010101" charset="-122"/>
                  <a:sym typeface="+mn-ea"/>
                </a:rPr>
                <a:t>    </a:t>
              </a:r>
              <a:endParaRPr lang="en-US" altLang="zh-CN" sz="3600" b="1">
                <a:solidFill>
                  <a:schemeClr val="accent4">
                    <a:lumMod val="75000"/>
                  </a:schemeClr>
                </a:solidFill>
                <a:latin typeface="楷体" panose="02010609060101010101" charset="-122"/>
                <a:ea typeface="楷体" panose="02010609060101010101" charset="-122"/>
                <a:sym typeface="+mn-ea"/>
              </a:endParaRPr>
            </a:p>
          </p:txBody>
        </p:sp>
      </p:grpSp>
      <p:sp>
        <p:nvSpPr>
          <p:cNvPr id="33" name="文本框 32" title=""/>
          <p:cNvSpPr txBox="1"/>
          <p:nvPr>
            <p:custDataLst>
              <p:tags r:id="rId8"/>
            </p:custDataLst>
          </p:nvPr>
        </p:nvSpPr>
        <p:spPr>
          <a:xfrm>
            <a:off x="0" y="1282065"/>
            <a:ext cx="11781790" cy="5241290"/>
          </a:xfrm>
          <a:prstGeom prst="rect">
            <a:avLst/>
          </a:prstGeom>
          <a:noFill/>
        </p:spPr>
        <p:txBody>
          <a:bodyPr wrap="square" rtlCol="0">
            <a:spAutoFit/>
          </a:bodyPr>
          <a:lstStyle/>
          <a:p>
            <a:pPr indent="457200" fontAlgn="auto">
              <a:lnSpc>
                <a:spcPct val="90000"/>
              </a:lnSpc>
            </a:pPr>
            <a:r>
              <a:rPr lang="zh-CN" sz="2800">
                <a:solidFill>
                  <a:schemeClr val="tx1"/>
                </a:solidFill>
                <a:highlight>
                  <a:srgbClr val="FFFF00"/>
                </a:highlight>
                <a:latin typeface="+mn-ea"/>
                <a:cs typeface="微软雅黑" panose="020b0503020204020204" charset="-122"/>
                <a:sym typeface="+mn-ea"/>
              </a:rPr>
              <a:t>表：</a:t>
            </a:r>
            <a:r>
              <a:rPr lang="zh-CN" sz="2800">
                <a:solidFill>
                  <a:schemeClr val="tx1"/>
                </a:solidFill>
                <a:latin typeface="+mn-ea"/>
                <a:cs typeface="微软雅黑" panose="020b0503020204020204" charset="-122"/>
                <a:sym typeface="+mn-ea"/>
              </a:rPr>
              <a:t>是我国古代的一种特殊文体。在古代，臣子写给君主的呈文有各种不同的名称，到了汉代，这类文字被分成四个小类，即章、奏、表、议。</a:t>
            </a:r>
            <a:r>
              <a:rPr lang="zh-CN" altLang="en-US" sz="2800">
                <a:latin typeface="+mn-ea"/>
                <a:sym typeface="+mn-ea"/>
              </a:rPr>
              <a:t>典范之作如诸葛亮的</a:t>
            </a:r>
            <a:r>
              <a:rPr lang="en-US" altLang="zh-CN" sz="2800">
                <a:latin typeface="+mn-ea"/>
                <a:sym typeface="+mn-ea"/>
              </a:rPr>
              <a:t>《</a:t>
            </a:r>
            <a:r>
              <a:rPr lang="zh-CN" altLang="en-US" sz="2800">
                <a:latin typeface="+mn-ea"/>
                <a:sym typeface="+mn-ea"/>
              </a:rPr>
              <a:t>出师表</a:t>
            </a:r>
            <a:r>
              <a:rPr lang="en-US" altLang="zh-CN" sz="2800">
                <a:latin typeface="+mn-ea"/>
                <a:sym typeface="+mn-ea"/>
              </a:rPr>
              <a:t>》</a:t>
            </a:r>
            <a:r>
              <a:rPr lang="zh-CN" altLang="en-US" sz="2800">
                <a:latin typeface="+mn-ea"/>
                <a:sym typeface="+mn-ea"/>
              </a:rPr>
              <a:t>、李密的</a:t>
            </a:r>
            <a:r>
              <a:rPr lang="en-US" altLang="zh-CN" sz="2800">
                <a:latin typeface="+mn-ea"/>
                <a:sym typeface="+mn-ea"/>
              </a:rPr>
              <a:t>《</a:t>
            </a:r>
            <a:r>
              <a:rPr lang="zh-CN" altLang="en-US" sz="2800">
                <a:latin typeface="+mn-ea"/>
                <a:sym typeface="+mn-ea"/>
              </a:rPr>
              <a:t>陈情表</a:t>
            </a:r>
            <a:r>
              <a:rPr lang="en-US" altLang="zh-CN" sz="2800">
                <a:latin typeface="+mn-ea"/>
                <a:sym typeface="+mn-ea"/>
              </a:rPr>
              <a:t>》</a:t>
            </a:r>
            <a:r>
              <a:rPr lang="zh-CN" altLang="en-US" sz="2800">
                <a:latin typeface="+mn-ea"/>
                <a:sym typeface="+mn-ea"/>
              </a:rPr>
              <a:t>。</a:t>
            </a:r>
            <a:endParaRPr lang="zh-CN" altLang="en-US" sz="2800">
              <a:gradFill>
                <a:gsLst>
                  <a:gs pos="0">
                    <a:srgbClr val="FE4444"/>
                  </a:gs>
                  <a:gs pos="100000">
                    <a:srgbClr val="832B2B"/>
                  </a:gs>
                </a:gsLst>
                <a:lin scaled="0"/>
              </a:gradFill>
              <a:latin typeface="+mn-ea"/>
              <a:sym typeface="+mn-ea"/>
            </a:endParaRPr>
          </a:p>
          <a:p>
            <a:pPr indent="720090" fontAlgn="auto"/>
            <a:endParaRPr lang="zh-CN" altLang="en-US" sz="2400">
              <a:gradFill>
                <a:gsLst>
                  <a:gs pos="0">
                    <a:srgbClr val="FE4444"/>
                  </a:gs>
                  <a:gs pos="100000">
                    <a:srgbClr val="832B2B"/>
                  </a:gs>
                </a:gsLst>
                <a:lin scaled="0"/>
              </a:gradFill>
              <a:latin typeface="楷体" panose="02010609060101010101" charset="-122"/>
              <a:ea typeface="楷体" panose="02010609060101010101" charset="-122"/>
              <a:sym typeface="+mn-ea"/>
            </a:endParaRPr>
          </a:p>
          <a:p>
            <a:pPr indent="720090" fontAlgn="auto"/>
            <a:r>
              <a:rPr lang="zh-CN" altLang="en-US" sz="2800">
                <a:gradFill>
                  <a:gsLst>
                    <a:gs pos="0">
                      <a:srgbClr val="FE4444"/>
                    </a:gs>
                    <a:gs pos="100000">
                      <a:srgbClr val="832B2B"/>
                    </a:gs>
                  </a:gsLst>
                  <a:lin scaled="0"/>
                </a:gradFill>
                <a:latin typeface="微软雅黑" panose="020b0503020204020204" charset="-122"/>
                <a:ea typeface="微软雅黑" panose="020b0503020204020204" charset="-122"/>
                <a:sym typeface="+mn-ea"/>
              </a:rPr>
              <a:t>「章」是用来谢恩的；</a:t>
            </a:r>
            <a:endParaRPr lang="zh-CN" altLang="en-US" sz="2800">
              <a:gradFill>
                <a:gsLst>
                  <a:gs pos="0">
                    <a:srgbClr val="FE4444"/>
                  </a:gs>
                  <a:gs pos="100000">
                    <a:srgbClr val="832B2B"/>
                  </a:gs>
                </a:gsLst>
                <a:lin scaled="0"/>
              </a:gradFill>
              <a:latin typeface="微软雅黑" panose="020b0503020204020204" charset="-122"/>
              <a:ea typeface="微软雅黑" panose="020b0503020204020204" charset="-122"/>
            </a:endParaRPr>
          </a:p>
          <a:p>
            <a:pPr indent="720090" fontAlgn="auto"/>
            <a:r>
              <a:rPr lang="zh-CN" altLang="en-US" sz="2800">
                <a:gradFill>
                  <a:gsLst>
                    <a:gs pos="0">
                      <a:srgbClr val="14CD68"/>
                    </a:gs>
                    <a:gs pos="100000">
                      <a:srgbClr val="0B6E38"/>
                    </a:gs>
                  </a:gsLst>
                  <a:lin scaled="0"/>
                </a:gradFill>
                <a:latin typeface="微软雅黑" panose="020b0503020204020204" charset="-122"/>
                <a:ea typeface="微软雅黑" panose="020b0503020204020204" charset="-122"/>
                <a:sym typeface="+mn-ea"/>
              </a:rPr>
              <a:t>「奏」是用来弹劾，即揭发别人的；</a:t>
            </a:r>
            <a:endParaRPr lang="zh-CN" altLang="en-US" sz="2800">
              <a:gradFill>
                <a:gsLst>
                  <a:gs pos="0">
                    <a:srgbClr val="14CD68"/>
                  </a:gs>
                  <a:gs pos="100000">
                    <a:srgbClr val="0B6E38"/>
                  </a:gs>
                </a:gsLst>
                <a:lin scaled="0"/>
              </a:gradFill>
              <a:latin typeface="微软雅黑" panose="020b0503020204020204" charset="-122"/>
              <a:ea typeface="微软雅黑" panose="020b0503020204020204" charset="-122"/>
            </a:endParaRPr>
          </a:p>
          <a:p>
            <a:pPr indent="720090" fontAlgn="auto"/>
            <a:r>
              <a:rPr lang="zh-CN" altLang="en-US" sz="2800">
                <a:solidFill>
                  <a:schemeClr val="accent2">
                    <a:lumMod val="75000"/>
                  </a:schemeClr>
                </a:solidFill>
                <a:latin typeface="微软雅黑" panose="020b0503020204020204" charset="-122"/>
                <a:ea typeface="微软雅黑" panose="020b0503020204020204" charset="-122"/>
                <a:sym typeface="+mn-ea"/>
              </a:rPr>
              <a:t>「表」是用来陈述衷情的；</a:t>
            </a:r>
            <a:endParaRPr lang="zh-CN" altLang="en-US" sz="2800">
              <a:solidFill>
                <a:schemeClr val="accent2">
                  <a:lumMod val="75000"/>
                </a:schemeClr>
              </a:solidFill>
              <a:latin typeface="微软雅黑" panose="020b0503020204020204" charset="-122"/>
              <a:ea typeface="微软雅黑" panose="020b0503020204020204" charset="-122"/>
            </a:endParaRPr>
          </a:p>
          <a:p>
            <a:pPr indent="720090" fontAlgn="auto"/>
            <a:r>
              <a:rPr lang="zh-CN" altLang="en-US" sz="2800">
                <a:gradFill>
                  <a:gsLst>
                    <a:gs pos="0">
                      <a:srgbClr val="007BD3"/>
                    </a:gs>
                    <a:gs pos="100000">
                      <a:srgbClr val="034373"/>
                    </a:gs>
                  </a:gsLst>
                  <a:lin scaled="0"/>
                </a:gradFill>
                <a:latin typeface="微软雅黑" panose="020b0503020204020204" charset="-122"/>
                <a:ea typeface="微软雅黑" panose="020b0503020204020204" charset="-122"/>
                <a:sym typeface="+mn-ea"/>
              </a:rPr>
              <a:t>「议」是用来表示不同意见的。当然，关于这些上书的名称和功用，随着不同的时代也有变化。</a:t>
            </a:r>
            <a:endParaRPr lang="zh-CN" altLang="en-US" sz="2800">
              <a:latin typeface="微软雅黑" panose="020b0503020204020204" charset="-122"/>
              <a:ea typeface="微软雅黑" panose="020b0503020204020204" charset="-122"/>
            </a:endParaRPr>
          </a:p>
          <a:p>
            <a:pPr indent="720090" fontAlgn="auto"/>
            <a:r>
              <a:rPr lang="zh-CN" altLang="en-US" sz="2800">
                <a:latin typeface="微软雅黑" panose="020b0503020204020204" charset="-122"/>
                <a:ea typeface="微软雅黑" panose="020b0503020204020204" charset="-122"/>
                <a:sym typeface="+mn-ea"/>
              </a:rPr>
              <a:t>「</a:t>
            </a:r>
            <a:r>
              <a:rPr lang="zh-CN" altLang="en-US" sz="2800">
                <a:gradFill>
                  <a:gsLst>
                    <a:gs pos="0">
                      <a:srgbClr val="7B32B2"/>
                    </a:gs>
                    <a:gs pos="100000">
                      <a:srgbClr val="401A5D"/>
                    </a:gs>
                  </a:gsLst>
                  <a:lin scaled="0"/>
                </a:gradFill>
                <a:latin typeface="微软雅黑" panose="020b0503020204020204" charset="-122"/>
                <a:ea typeface="微软雅黑" panose="020b0503020204020204" charset="-122"/>
                <a:sym typeface="+mn-ea"/>
              </a:rPr>
              <a:t>疏」也是臣下向皇帝陈述政见或有所劝谏的文章，如唐朝魏徵的《谏太宗十思疏》</a:t>
            </a:r>
            <a:endParaRPr lang="zh-CN" altLang="en-US" sz="2800">
              <a:gradFill>
                <a:gsLst>
                  <a:gs pos="0">
                    <a:srgbClr val="7B32B2"/>
                  </a:gs>
                  <a:gs pos="100000">
                    <a:srgbClr val="401A5D"/>
                  </a:gs>
                </a:gsLst>
                <a:lin scaled="0"/>
              </a:gradFill>
              <a:latin typeface="微软雅黑" panose="020b0503020204020204" charset="-122"/>
              <a:ea typeface="微软雅黑" panose="020b0503020204020204" charset="-122"/>
            </a:endParaRPr>
          </a:p>
          <a:p>
            <a:pPr indent="457200" fontAlgn="auto">
              <a:lnSpc>
                <a:spcPct val="140000"/>
              </a:lnSpc>
            </a:pPr>
            <a:endParaRPr lang="zh-CN" altLang="en-US" sz="2800">
              <a:gradFill>
                <a:gsLst>
                  <a:gs pos="0">
                    <a:srgbClr val="7B32B2"/>
                  </a:gs>
                  <a:gs pos="100000">
                    <a:srgbClr val="401A5D"/>
                  </a:gs>
                </a:gsLst>
                <a:lin scaled="0"/>
              </a:gradFill>
              <a:latin typeface="微软雅黑" panose="020b0503020204020204" charset="-122"/>
              <a:ea typeface="微软雅黑" panose="020b0503020204020204" charset="-122"/>
              <a:cs typeface="微软雅黑" panose="020b0503020204020204" charset="-122"/>
              <a:sym typeface="+mn-ea"/>
            </a:endParaRPr>
          </a:p>
        </p:txBody>
      </p:sp>
      <p:pic>
        <p:nvPicPr>
          <p:cNvPr id="2" name="图片 1" title=""/>
          <p:cNvPicPr>
            <a:picLocks noChangeAspect="1"/>
          </p:cNvPicPr>
          <p:nvPr>
            <p:custDataLst>
              <p:tags r:id="rId10"/>
            </p:custDataLst>
          </p:nvPr>
        </p:nvPicPr>
        <p:blipFill>
          <a:blip r:embed="rId9"/>
          <a:srcRect r="1761" b="17650"/>
          <a:stretch>
            <a:fillRect/>
          </a:stretch>
        </p:blipFill>
        <p:spPr>
          <a:xfrm>
            <a:off x="0" y="0"/>
            <a:ext cx="1381760" cy="1143635"/>
          </a:xfrm>
          <a:prstGeom prst="rect">
            <a:avLst/>
          </a:prstGeom>
        </p:spPr>
      </p:pic>
      <p:pic>
        <p:nvPicPr>
          <p:cNvPr id="7" name="Picture 7"/>
          <p:cNvPicPr>
            <a:picLocks noChangeAspect="1"/>
          </p:cNvPicPr>
          <p:nvPr>
            <p:custDataLst>
              <p:tags r:id="rId12"/>
            </p:custDataLst>
          </p:nvPr>
        </p:nvPicPr>
        <p:blipFill>
          <a:blip r:embed="rId11"/>
          <a:stretch>
            <a:fillRect/>
          </a:stretch>
        </p:blipFill>
        <p:spPr>
          <a:xfrm flipH="1">
            <a:off x="11595100" y="11925300"/>
            <a:ext cx="0" cy="0"/>
          </a:xfrm>
          <a:prstGeom prst="rect">
            <a:avLst/>
          </a:prstGeom>
          <a:ln>
            <a:noFill/>
          </a:ln>
        </p:spPr>
      </p:pic>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11"/>
          <a:stretch>
            <a:fillRect/>
          </a:stretch>
        </a:blipFill>
        <a:effectLst/>
      </p:bgPr>
    </p:bg>
    <p:spTree>
      <p:nvGrpSpPr>
        <p:cNvPr id="1" name=""/>
        <p:cNvGrpSpPr/>
        <p:nvPr>
          <p:custDataLst>
            <p:tags r:id="rId2"/>
          </p:custDataLst>
        </p:nvPr>
      </p:nvGrpSpPr>
      <p:grpSpPr>
        <a:xfrm>
          <a:off x="0" y="0"/>
          <a:ext cx="0" cy="0"/>
        </a:xfrm>
      </p:grpSpPr>
      <p:sp>
        <p:nvSpPr>
          <p:cNvPr id="4" name="横卷形 3" title=""/>
          <p:cNvSpPr/>
          <p:nvPr>
            <p:custDataLst>
              <p:tags r:id="rId3"/>
            </p:custDataLst>
          </p:nvPr>
        </p:nvSpPr>
        <p:spPr>
          <a:xfrm>
            <a:off x="1021715" y="-149225"/>
            <a:ext cx="2506980" cy="1109345"/>
          </a:xfrm>
          <a:prstGeom prst="horizontalScroll">
            <a:avLst/>
          </a:prstGeom>
          <a:solidFill>
            <a:schemeClr val="accent1">
              <a:lumMod val="40000"/>
              <a:lumOff val="60000"/>
            </a:schemeClr>
          </a:solidFill>
          <a:ln>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4000" b="1" kern="100">
                <a:solidFill>
                  <a:schemeClr val="tx1"/>
                </a:solidFill>
                <a:latin typeface="微软雅黑" panose="020b0503020204020204" charset="-122"/>
                <a:ea typeface="微软雅黑" panose="020b0503020204020204" charset="-122"/>
                <a:cs typeface="微软雅黑" panose="020b0503020204020204" charset="-122"/>
                <a:sym typeface="字魂105号-简雅黑" panose="00000500000000000000" pitchFamily="2" charset="-122"/>
              </a:rPr>
              <a:t>文体知识</a:t>
            </a:r>
            <a:endParaRPr lang="zh-CN" sz="4000">
              <a:solidFill>
                <a:schemeClr val="tx1"/>
              </a:solidFill>
            </a:endParaRPr>
          </a:p>
        </p:txBody>
      </p:sp>
      <p:grpSp>
        <p:nvGrpSpPr>
          <p:cNvPr id="6" name="组合 5" title=""/>
          <p:cNvGrpSpPr/>
          <p:nvPr>
            <p:custDataLst>
              <p:tags r:id="rId4"/>
            </p:custDataLst>
          </p:nvPr>
        </p:nvGrpSpPr>
        <p:grpSpPr>
          <a:xfrm>
            <a:off x="4061654" y="105862"/>
            <a:ext cx="4645241" cy="921780"/>
            <a:chOff x="6122" y="368"/>
            <a:chExt cx="6422" cy="1183"/>
          </a:xfrm>
        </p:grpSpPr>
        <p:pic>
          <p:nvPicPr>
            <p:cNvPr id="2" name="图片 1" descr="bb57172afc319ef4bf0479511eef8bb7"/>
            <p:cNvPicPr>
              <a:picLocks noChangeAspect="1"/>
            </p:cNvPicPr>
            <p:nvPr>
              <p:custDataLst>
                <p:tags r:id="rId6"/>
              </p:custDataLst>
            </p:nvPr>
          </p:nvPicPr>
          <p:blipFill>
            <a:blip r:embed="rId5">
              <a:grayscl/>
              <a:lum bright="42000" contrast="36000"/>
            </a:blip>
            <a:srcRect t="22930" b="25067"/>
            <a:stretch>
              <a:fillRect/>
            </a:stretch>
          </p:blipFill>
          <p:spPr>
            <a:xfrm>
              <a:off x="6122" y="368"/>
              <a:ext cx="5668" cy="1183"/>
            </a:xfrm>
            <a:prstGeom prst="rect">
              <a:avLst/>
            </a:prstGeom>
          </p:spPr>
        </p:pic>
        <p:sp>
          <p:nvSpPr>
            <p:cNvPr id="5" name="文本框 4"/>
            <p:cNvSpPr txBox="1"/>
            <p:nvPr>
              <p:custDataLst>
                <p:tags r:id="rId7"/>
              </p:custDataLst>
            </p:nvPr>
          </p:nvSpPr>
          <p:spPr>
            <a:xfrm>
              <a:off x="6574" y="546"/>
              <a:ext cx="5970" cy="828"/>
            </a:xfrm>
            <a:prstGeom prst="rect">
              <a:avLst/>
            </a:prstGeom>
            <a:noFill/>
          </p:spPr>
          <p:txBody>
            <a:bodyPr wrap="none" rtlCol="0" anchor="t">
              <a:spAutoFit/>
            </a:bodyPr>
            <a:lstStyle/>
            <a:p>
              <a:pPr algn="l"/>
              <a:r>
                <a:rPr lang="zh-CN" altLang="en-US" sz="3600" b="1">
                  <a:solidFill>
                    <a:schemeClr val="accent4">
                      <a:lumMod val="75000"/>
                    </a:schemeClr>
                  </a:solidFill>
                  <a:latin typeface="楷体" panose="02010609060101010101" charset="-122"/>
                  <a:ea typeface="楷体" panose="02010609060101010101" charset="-122"/>
                  <a:sym typeface="+mn-ea"/>
                </a:rPr>
                <a:t>古代文体</a:t>
              </a:r>
              <a:r>
                <a:rPr lang="en-US" altLang="zh-CN" sz="3600" b="1">
                  <a:solidFill>
                    <a:schemeClr val="accent4">
                      <a:lumMod val="75000"/>
                    </a:schemeClr>
                  </a:solidFill>
                  <a:latin typeface="楷体" panose="02010609060101010101" charset="-122"/>
                  <a:ea typeface="楷体" panose="02010609060101010101" charset="-122"/>
                  <a:sym typeface="+mn-ea"/>
                </a:rPr>
                <a:t>——</a:t>
              </a:r>
              <a:r>
                <a:rPr lang="zh-CN" altLang="en-US" sz="3600" b="1">
                  <a:solidFill>
                    <a:schemeClr val="accent4">
                      <a:lumMod val="75000"/>
                    </a:schemeClr>
                  </a:solidFill>
                  <a:latin typeface="楷体" panose="02010609060101010101" charset="-122"/>
                  <a:ea typeface="楷体" panose="02010609060101010101" charset="-122"/>
                  <a:sym typeface="+mn-ea"/>
                </a:rPr>
                <a:t>表</a:t>
              </a:r>
              <a:r>
                <a:rPr lang="en-US" altLang="zh-CN" sz="3600" b="1">
                  <a:solidFill>
                    <a:schemeClr val="accent4">
                      <a:lumMod val="75000"/>
                    </a:schemeClr>
                  </a:solidFill>
                  <a:latin typeface="楷体" panose="02010609060101010101" charset="-122"/>
                  <a:ea typeface="楷体" panose="02010609060101010101" charset="-122"/>
                  <a:sym typeface="+mn-ea"/>
                </a:rPr>
                <a:t>    </a:t>
              </a:r>
              <a:endParaRPr lang="en-US" altLang="zh-CN" sz="3600" b="1">
                <a:solidFill>
                  <a:schemeClr val="accent4">
                    <a:lumMod val="75000"/>
                  </a:schemeClr>
                </a:solidFill>
                <a:latin typeface="楷体" panose="02010609060101010101" charset="-122"/>
                <a:ea typeface="楷体" panose="02010609060101010101" charset="-122"/>
                <a:sym typeface="+mn-ea"/>
              </a:endParaRPr>
            </a:p>
          </p:txBody>
        </p:sp>
      </p:grpSp>
      <p:sp>
        <p:nvSpPr>
          <p:cNvPr id="33" name="文本框 32" title=""/>
          <p:cNvSpPr txBox="1"/>
          <p:nvPr>
            <p:custDataLst>
              <p:tags r:id="rId8"/>
            </p:custDataLst>
          </p:nvPr>
        </p:nvSpPr>
        <p:spPr>
          <a:xfrm>
            <a:off x="0" y="1282065"/>
            <a:ext cx="11781790" cy="5213350"/>
          </a:xfrm>
          <a:prstGeom prst="rect">
            <a:avLst/>
          </a:prstGeom>
          <a:noFill/>
        </p:spPr>
        <p:txBody>
          <a:bodyPr wrap="square" rtlCol="0">
            <a:spAutoFit/>
          </a:bodyPr>
          <a:lstStyle/>
          <a:p>
            <a:pPr indent="457200" fontAlgn="auto">
              <a:lnSpc>
                <a:spcPct val="140000"/>
              </a:lnSpc>
            </a:pPr>
            <a:r>
              <a:rPr lang="zh-CN" sz="2800">
                <a:solidFill>
                  <a:schemeClr val="tx1"/>
                </a:solidFill>
                <a:highlight>
                  <a:srgbClr val="FFFF00"/>
                </a:highlight>
                <a:latin typeface="+mn-ea"/>
                <a:cs typeface="微软雅黑" panose="020b0503020204020204" charset="-122"/>
                <a:sym typeface="+mn-ea"/>
              </a:rPr>
              <a:t>表：</a:t>
            </a:r>
            <a:r>
              <a:rPr lang="zh-CN" sz="2800">
                <a:solidFill>
                  <a:schemeClr val="tx1"/>
                </a:solidFill>
                <a:latin typeface="+mn-ea"/>
                <a:cs typeface="微软雅黑" panose="020b0503020204020204" charset="-122"/>
                <a:sym typeface="+mn-ea"/>
              </a:rPr>
              <a:t>是我国古代的一种特殊文体。在古代，臣子写给君主的呈文有各种不同的名称，到了汉代，这类文字被分成四个小类，即章、奏、表、议。</a:t>
            </a:r>
            <a:r>
              <a:rPr lang="zh-CN" altLang="en-US" sz="2800">
                <a:latin typeface="+mn-ea"/>
                <a:sym typeface="+mn-ea"/>
              </a:rPr>
              <a:t>典范之作如诸葛亮的</a:t>
            </a:r>
            <a:r>
              <a:rPr lang="en-US" altLang="zh-CN" sz="2800">
                <a:latin typeface="+mn-ea"/>
                <a:sym typeface="+mn-ea"/>
              </a:rPr>
              <a:t>《</a:t>
            </a:r>
            <a:r>
              <a:rPr lang="zh-CN" altLang="en-US" sz="2800">
                <a:latin typeface="+mn-ea"/>
                <a:sym typeface="+mn-ea"/>
              </a:rPr>
              <a:t>出师表</a:t>
            </a:r>
            <a:r>
              <a:rPr lang="en-US" altLang="zh-CN" sz="2800">
                <a:latin typeface="+mn-ea"/>
                <a:sym typeface="+mn-ea"/>
              </a:rPr>
              <a:t>》</a:t>
            </a:r>
            <a:r>
              <a:rPr lang="zh-CN" altLang="en-US" sz="2800">
                <a:latin typeface="+mn-ea"/>
                <a:sym typeface="+mn-ea"/>
              </a:rPr>
              <a:t>、李密的</a:t>
            </a:r>
            <a:r>
              <a:rPr lang="en-US" altLang="zh-CN" sz="2800">
                <a:latin typeface="+mn-ea"/>
                <a:sym typeface="+mn-ea"/>
              </a:rPr>
              <a:t>《</a:t>
            </a:r>
            <a:r>
              <a:rPr lang="zh-CN" altLang="en-US" sz="2800">
                <a:latin typeface="+mn-ea"/>
                <a:sym typeface="+mn-ea"/>
              </a:rPr>
              <a:t>陈情表</a:t>
            </a:r>
            <a:r>
              <a:rPr lang="en-US" altLang="zh-CN" sz="2800">
                <a:latin typeface="+mn-ea"/>
                <a:sym typeface="+mn-ea"/>
              </a:rPr>
              <a:t>》</a:t>
            </a:r>
            <a:r>
              <a:rPr lang="zh-CN" altLang="en-US" sz="2800">
                <a:latin typeface="+mn-ea"/>
                <a:sym typeface="+mn-ea"/>
              </a:rPr>
              <a:t>。</a:t>
            </a:r>
            <a:endParaRPr lang="zh-CN" altLang="en-US" sz="2800">
              <a:gradFill>
                <a:gsLst>
                  <a:gs pos="0">
                    <a:srgbClr val="FE4444"/>
                  </a:gs>
                  <a:gs pos="100000">
                    <a:srgbClr val="832B2B"/>
                  </a:gs>
                </a:gsLst>
                <a:lin scaled="0"/>
              </a:gradFill>
              <a:latin typeface="+mn-ea"/>
              <a:sym typeface="+mn-ea"/>
            </a:endParaRPr>
          </a:p>
          <a:p>
            <a:pPr indent="720090" fontAlgn="auto">
              <a:lnSpc>
                <a:spcPct val="90000"/>
              </a:lnSpc>
            </a:pPr>
            <a:r>
              <a:rPr lang="zh-CN" altLang="en-US" sz="2800">
                <a:gradFill>
                  <a:gsLst>
                    <a:gs pos="0">
                      <a:srgbClr val="FE4444"/>
                    </a:gs>
                    <a:gs pos="100000">
                      <a:srgbClr val="832B2B"/>
                    </a:gs>
                  </a:gsLst>
                  <a:lin scaled="0"/>
                </a:gradFill>
                <a:latin typeface="+mn-ea"/>
                <a:sym typeface="+mn-ea"/>
              </a:rPr>
              <a:t>「章」是用来谢恩的；</a:t>
            </a:r>
            <a:endParaRPr lang="zh-CN" altLang="en-US" sz="2800">
              <a:gradFill>
                <a:gsLst>
                  <a:gs pos="0">
                    <a:srgbClr val="FE4444"/>
                  </a:gs>
                  <a:gs pos="100000">
                    <a:srgbClr val="832B2B"/>
                  </a:gs>
                </a:gsLst>
                <a:lin scaled="0"/>
              </a:gradFill>
              <a:latin typeface="+mn-ea"/>
            </a:endParaRPr>
          </a:p>
          <a:p>
            <a:pPr indent="720090" fontAlgn="auto">
              <a:lnSpc>
                <a:spcPct val="90000"/>
              </a:lnSpc>
            </a:pPr>
            <a:r>
              <a:rPr lang="zh-CN" altLang="en-US" sz="2800">
                <a:gradFill>
                  <a:gsLst>
                    <a:gs pos="0">
                      <a:srgbClr val="14CD68"/>
                    </a:gs>
                    <a:gs pos="100000">
                      <a:srgbClr val="0B6E38"/>
                    </a:gs>
                  </a:gsLst>
                  <a:lin scaled="0"/>
                </a:gradFill>
                <a:latin typeface="+mn-ea"/>
                <a:sym typeface="+mn-ea"/>
              </a:rPr>
              <a:t>「奏」是用来弹劾，即揭发别人的；</a:t>
            </a:r>
            <a:endParaRPr lang="zh-CN" altLang="en-US" sz="2800">
              <a:gradFill>
                <a:gsLst>
                  <a:gs pos="0">
                    <a:srgbClr val="14CD68"/>
                  </a:gs>
                  <a:gs pos="100000">
                    <a:srgbClr val="0B6E38"/>
                  </a:gs>
                </a:gsLst>
                <a:lin scaled="0"/>
              </a:gradFill>
              <a:latin typeface="+mn-ea"/>
            </a:endParaRPr>
          </a:p>
          <a:p>
            <a:pPr indent="720090" fontAlgn="auto">
              <a:lnSpc>
                <a:spcPct val="90000"/>
              </a:lnSpc>
            </a:pPr>
            <a:r>
              <a:rPr lang="zh-CN" altLang="en-US" sz="2800">
                <a:solidFill>
                  <a:schemeClr val="accent2">
                    <a:lumMod val="75000"/>
                  </a:schemeClr>
                </a:solidFill>
                <a:latin typeface="+mn-ea"/>
                <a:sym typeface="+mn-ea"/>
              </a:rPr>
              <a:t>「表」是用来陈述衷情的；</a:t>
            </a:r>
            <a:endParaRPr lang="zh-CN" altLang="en-US" sz="2800">
              <a:solidFill>
                <a:schemeClr val="accent2">
                  <a:lumMod val="75000"/>
                </a:schemeClr>
              </a:solidFill>
              <a:latin typeface="+mn-ea"/>
            </a:endParaRPr>
          </a:p>
          <a:p>
            <a:pPr indent="720090" fontAlgn="auto">
              <a:lnSpc>
                <a:spcPct val="90000"/>
              </a:lnSpc>
            </a:pPr>
            <a:r>
              <a:rPr lang="zh-CN" altLang="en-US" sz="2800">
                <a:gradFill>
                  <a:gsLst>
                    <a:gs pos="0">
                      <a:srgbClr val="007BD3"/>
                    </a:gs>
                    <a:gs pos="100000">
                      <a:srgbClr val="034373"/>
                    </a:gs>
                  </a:gsLst>
                  <a:lin scaled="0"/>
                </a:gradFill>
                <a:latin typeface="+mn-ea"/>
                <a:sym typeface="+mn-ea"/>
              </a:rPr>
              <a:t>「议」是用来表示不同意见的。当然，关于这些上书的名称和功用，随着不同的时代也有变化。</a:t>
            </a:r>
            <a:endParaRPr lang="zh-CN" altLang="en-US" sz="2800">
              <a:latin typeface="+mn-ea"/>
            </a:endParaRPr>
          </a:p>
          <a:p>
            <a:pPr indent="720090" fontAlgn="auto">
              <a:lnSpc>
                <a:spcPct val="90000"/>
              </a:lnSpc>
            </a:pPr>
            <a:r>
              <a:rPr lang="zh-CN" altLang="en-US" sz="2800">
                <a:latin typeface="+mn-ea"/>
                <a:sym typeface="+mn-ea"/>
              </a:rPr>
              <a:t>「</a:t>
            </a:r>
            <a:r>
              <a:rPr lang="zh-CN" altLang="en-US" sz="2800">
                <a:gradFill>
                  <a:gsLst>
                    <a:gs pos="0">
                      <a:srgbClr val="7B32B2"/>
                    </a:gs>
                    <a:gs pos="100000">
                      <a:srgbClr val="401A5D"/>
                    </a:gs>
                  </a:gsLst>
                  <a:lin scaled="0"/>
                </a:gradFill>
                <a:latin typeface="+mn-ea"/>
                <a:sym typeface="+mn-ea"/>
              </a:rPr>
              <a:t>疏」也是臣下向皇帝陈述政见或有所劝谏的文章，如唐朝魏徵的《谏太宗十思疏》</a:t>
            </a:r>
            <a:endParaRPr lang="zh-CN" altLang="en-US" sz="2800">
              <a:gradFill>
                <a:gsLst>
                  <a:gs pos="0">
                    <a:srgbClr val="7B32B2"/>
                  </a:gs>
                  <a:gs pos="100000">
                    <a:srgbClr val="401A5D"/>
                  </a:gs>
                </a:gsLst>
                <a:lin scaled="0"/>
              </a:gradFill>
              <a:latin typeface="+mn-ea"/>
            </a:endParaRPr>
          </a:p>
          <a:p>
            <a:pPr indent="457200" fontAlgn="auto">
              <a:lnSpc>
                <a:spcPct val="140000"/>
              </a:lnSpc>
            </a:pPr>
            <a:endParaRPr lang="zh-CN" altLang="en-US" sz="2800">
              <a:gradFill>
                <a:gsLst>
                  <a:gs pos="0">
                    <a:srgbClr val="7B32B2"/>
                  </a:gs>
                  <a:gs pos="100000">
                    <a:srgbClr val="401A5D"/>
                  </a:gs>
                </a:gsLst>
                <a:lin scaled="0"/>
              </a:gradFill>
              <a:latin typeface="+mn-ea"/>
              <a:cs typeface="微软雅黑" panose="020b0503020204020204" charset="-122"/>
              <a:sym typeface="+mn-ea"/>
            </a:endParaRPr>
          </a:p>
        </p:txBody>
      </p:sp>
      <p:pic>
        <p:nvPicPr>
          <p:cNvPr id="3" name="图片 2" title=""/>
          <p:cNvPicPr>
            <a:picLocks noChangeAspect="1"/>
          </p:cNvPicPr>
          <p:nvPr>
            <p:custDataLst>
              <p:tags r:id="rId10"/>
            </p:custDataLst>
          </p:nvPr>
        </p:nvPicPr>
        <p:blipFill>
          <a:blip r:embed="rId9"/>
          <a:srcRect r="1761" b="17650"/>
          <a:stretch>
            <a:fillRect/>
          </a:stretch>
        </p:blipFill>
        <p:spPr>
          <a:xfrm>
            <a:off x="0" y="0"/>
            <a:ext cx="1381760" cy="1143635"/>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7"/>
          <a:stretch>
            <a:fillRect/>
          </a:stretch>
        </a:blipFill>
        <a:effectLst/>
      </p:bgPr>
    </p:bg>
    <p:spTree>
      <p:nvGrpSpPr>
        <p:cNvPr id="1" name=""/>
        <p:cNvGrpSpPr/>
        <p:nvPr>
          <p:custDataLst>
            <p:tags r:id="rId2"/>
          </p:custDataLst>
        </p:nvPr>
      </p:nvGrpSpPr>
      <p:grpSpPr>
        <a:xfrm>
          <a:off x="0" y="0"/>
          <a:ext cx="0" cy="0"/>
        </a:xfrm>
      </p:grpSpPr>
      <p:sp>
        <p:nvSpPr>
          <p:cNvPr id="4" name="横卷形 3" title=""/>
          <p:cNvSpPr/>
          <p:nvPr>
            <p:custDataLst>
              <p:tags r:id="rId3"/>
            </p:custDataLst>
          </p:nvPr>
        </p:nvSpPr>
        <p:spPr>
          <a:xfrm>
            <a:off x="1162685" y="-149225"/>
            <a:ext cx="2506980" cy="1109345"/>
          </a:xfrm>
          <a:prstGeom prst="horizontalScroll">
            <a:avLst/>
          </a:prstGeom>
          <a:solidFill>
            <a:schemeClr val="accent1">
              <a:lumMod val="40000"/>
              <a:lumOff val="60000"/>
            </a:schemeClr>
          </a:solidFill>
          <a:ln>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4000" b="1" kern="100">
                <a:solidFill>
                  <a:schemeClr val="tx1"/>
                </a:solidFill>
                <a:latin typeface="微软雅黑" panose="020b0503020204020204" charset="-122"/>
                <a:ea typeface="微软雅黑" panose="020b0503020204020204" charset="-122"/>
                <a:cs typeface="微软雅黑" panose="020b0503020204020204" charset="-122"/>
                <a:sym typeface="字魂105号-简雅黑" panose="00000500000000000000" pitchFamily="2" charset="-122"/>
              </a:rPr>
              <a:t>文体知识</a:t>
            </a:r>
            <a:endParaRPr lang="zh-CN" sz="4000">
              <a:solidFill>
                <a:schemeClr val="tx1"/>
              </a:solidFill>
            </a:endParaRPr>
          </a:p>
        </p:txBody>
      </p:sp>
      <p:sp>
        <p:nvSpPr>
          <p:cNvPr id="2" name="文本框 1" title=""/>
          <p:cNvSpPr txBox="1"/>
          <p:nvPr>
            <p:custDataLst>
              <p:tags r:id="rId4"/>
            </p:custDataLst>
          </p:nvPr>
        </p:nvSpPr>
        <p:spPr>
          <a:xfrm>
            <a:off x="378460" y="786130"/>
            <a:ext cx="11576685" cy="6553200"/>
          </a:xfrm>
          <a:prstGeom prst="rect">
            <a:avLst/>
          </a:prstGeom>
          <a:noFill/>
        </p:spPr>
        <p:txBody>
          <a:bodyPr wrap="square" lIns="91416" tIns="45708" rIns="91416" bIns="45708" rtlCol="0">
            <a:spAutoFit/>
          </a:bodyPr>
          <a:lstStyle/>
          <a:p>
            <a:pPr indent="457200" fontAlgn="auto">
              <a:lnSpc>
                <a:spcPct val="100000"/>
              </a:lnSpc>
            </a:pPr>
            <a:r>
              <a:rPr lang="zh-CN" sz="2800">
                <a:highlight>
                  <a:srgbClr val="FFFF00"/>
                </a:highlight>
                <a:latin typeface="微软雅黑" panose="020b0503020204020204" charset="-122"/>
                <a:ea typeface="微软雅黑" panose="020b0503020204020204" charset="-122"/>
                <a:cs typeface="微软雅黑" panose="020b0503020204020204" charset="-122"/>
                <a:sym typeface="+mn-ea"/>
              </a:rPr>
              <a:t>记：</a:t>
            </a:r>
            <a:r>
              <a:rPr lang="zh-CN" sz="2800" b="1">
                <a:latin typeface="微软雅黑" panose="020b0503020204020204" charset="-122"/>
                <a:ea typeface="微软雅黑" panose="020b0503020204020204" charset="-122"/>
                <a:cs typeface="微软雅黑" panose="020b0503020204020204" charset="-122"/>
                <a:sym typeface="+mn-ea"/>
              </a:rPr>
              <a:t>古代一种散文体裁，以叙事为主。</a:t>
            </a:r>
            <a:r>
              <a:rPr lang="zh-CN" sz="2800">
                <a:latin typeface="微软雅黑" panose="020b0503020204020204" charset="-122"/>
                <a:ea typeface="微软雅黑" panose="020b0503020204020204" charset="-122"/>
                <a:cs typeface="微软雅黑" panose="020b0503020204020204" charset="-122"/>
                <a:sym typeface="+mn-ea"/>
              </a:rPr>
              <a:t>可叙事、写景、状物，议论，描写，抒发情怀抱负，阐述某些观点。如《岳阳楼记》《醉翁亭记》。</a:t>
            </a:r>
            <a:endParaRPr lang="zh-CN" sz="2800">
              <a:latin typeface="微软雅黑" panose="020b0503020204020204" charset="-122"/>
              <a:ea typeface="微软雅黑" panose="020b0503020204020204" charset="-122"/>
              <a:cs typeface="微软雅黑" panose="020b0503020204020204" charset="-122"/>
              <a:sym typeface="+mn-ea"/>
            </a:endParaRPr>
          </a:p>
          <a:p>
            <a:pPr indent="457200" fontAlgn="auto">
              <a:lnSpc>
                <a:spcPct val="100000"/>
              </a:lnSpc>
            </a:pPr>
            <a:r>
              <a:rPr lang="zh-CN" sz="2800">
                <a:highlight>
                  <a:srgbClr val="FFFF00"/>
                </a:highlight>
                <a:latin typeface="微软雅黑" panose="020b0503020204020204" charset="-122"/>
                <a:ea typeface="微软雅黑" panose="020b0503020204020204" charset="-122"/>
                <a:cs typeface="微软雅黑" panose="020b0503020204020204" charset="-122"/>
                <a:sym typeface="+mn-ea"/>
              </a:rPr>
              <a:t>传：</a:t>
            </a:r>
            <a:r>
              <a:rPr lang="zh-CN" sz="2800" b="1">
                <a:latin typeface="微软雅黑" panose="020b0503020204020204" charset="-122"/>
                <a:ea typeface="微软雅黑" panose="020b0503020204020204" charset="-122"/>
                <a:cs typeface="微软雅黑" panose="020b0503020204020204" charset="-122"/>
                <a:sym typeface="+mn-ea"/>
              </a:rPr>
              <a:t>记述个人生平事迹的文章</a:t>
            </a:r>
            <a:r>
              <a:rPr lang="zh-CN" sz="2800">
                <a:latin typeface="微软雅黑" panose="020b0503020204020204" charset="-122"/>
                <a:ea typeface="微软雅黑" panose="020b0503020204020204" charset="-122"/>
                <a:cs typeface="微软雅黑" panose="020b0503020204020204" charset="-122"/>
                <a:sym typeface="+mn-ea"/>
              </a:rPr>
              <a:t>。一般来说多为记述那些在历史上较有影响而事迹突出的人物的生平事迹。多采用叙述、描写等手法，展示人物的生平风貌。</a:t>
            </a:r>
            <a:endParaRPr lang="zh-CN" sz="2800">
              <a:latin typeface="微软雅黑" panose="020b0503020204020204" charset="-122"/>
              <a:ea typeface="微软雅黑" panose="020b0503020204020204" charset="-122"/>
              <a:cs typeface="微软雅黑" panose="020b0503020204020204" charset="-122"/>
              <a:sym typeface="+mn-ea"/>
            </a:endParaRPr>
          </a:p>
          <a:p>
            <a:pPr indent="457200" fontAlgn="auto">
              <a:lnSpc>
                <a:spcPct val="100000"/>
              </a:lnSpc>
            </a:pPr>
            <a:r>
              <a:rPr lang="zh-CN" sz="2800">
                <a:highlight>
                  <a:srgbClr val="FFFF00"/>
                </a:highlight>
                <a:latin typeface="微软雅黑" panose="020b0503020204020204" charset="-122"/>
                <a:ea typeface="微软雅黑" panose="020b0503020204020204" charset="-122"/>
                <a:cs typeface="微软雅黑" panose="020b0503020204020204" charset="-122"/>
                <a:sym typeface="+mn-ea"/>
              </a:rPr>
              <a:t>序：</a:t>
            </a:r>
            <a:r>
              <a:rPr lang="zh-CN" sz="2800">
                <a:latin typeface="微软雅黑" panose="020b0503020204020204" charset="-122"/>
                <a:ea typeface="微软雅黑" panose="020b0503020204020204" charset="-122"/>
                <a:cs typeface="微软雅黑" panose="020b0503020204020204" charset="-122"/>
                <a:sym typeface="+mn-ea"/>
              </a:rPr>
              <a:t>又名“序言”“前言”“引言”，是</a:t>
            </a:r>
            <a:r>
              <a:rPr lang="zh-CN" sz="2800" b="1">
                <a:latin typeface="微软雅黑" panose="020b0503020204020204" charset="-122"/>
                <a:ea typeface="微软雅黑" panose="020b0503020204020204" charset="-122"/>
                <a:cs typeface="微软雅黑" panose="020b0503020204020204" charset="-122"/>
                <a:sym typeface="+mn-ea"/>
              </a:rPr>
              <a:t>放在著作或正文之前的文章</a:t>
            </a:r>
            <a:r>
              <a:rPr lang="zh-CN" sz="2800">
                <a:latin typeface="微软雅黑" panose="020b0503020204020204" charset="-122"/>
                <a:ea typeface="微软雅黑" panose="020b0503020204020204" charset="-122"/>
                <a:cs typeface="微软雅黑" panose="020b0503020204020204" charset="-122"/>
                <a:sym typeface="+mn-ea"/>
              </a:rPr>
              <a:t>。</a:t>
            </a:r>
            <a:endParaRPr lang="zh-CN" sz="280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457200" fontAlgn="auto">
              <a:lnSpc>
                <a:spcPct val="100000"/>
              </a:lnSpc>
            </a:pPr>
            <a:r>
              <a:rPr lang="zh-CN" sz="2800">
                <a:latin typeface="微软雅黑" panose="020b0503020204020204" charset="-122"/>
                <a:ea typeface="微软雅黑" panose="020b0503020204020204" charset="-122"/>
                <a:cs typeface="微软雅黑" panose="020b0503020204020204" charset="-122"/>
                <a:sym typeface="+mn-ea"/>
              </a:rPr>
              <a:t>古代另有一种序是惜别赠言的文字，叫做</a:t>
            </a:r>
            <a:r>
              <a:rPr lang="zh-CN" sz="2800" b="1">
                <a:latin typeface="微软雅黑" panose="020b0503020204020204" charset="-122"/>
                <a:ea typeface="微软雅黑" panose="020b0503020204020204" charset="-122"/>
                <a:cs typeface="微软雅黑" panose="020b0503020204020204" charset="-122"/>
                <a:sym typeface="+mn-ea"/>
              </a:rPr>
              <a:t>“赠序”</a:t>
            </a:r>
            <a:r>
              <a:rPr lang="zh-CN" sz="2800">
                <a:latin typeface="微软雅黑" panose="020b0503020204020204" charset="-122"/>
                <a:ea typeface="微软雅黑" panose="020b0503020204020204" charset="-122"/>
                <a:cs typeface="微软雅黑" panose="020b0503020204020204" charset="-122"/>
                <a:sym typeface="+mn-ea"/>
              </a:rPr>
              <a:t>，内容多是对所赠亲友的赞许、推重或勉励之辞，如宋濂的《送东阳马生序》。</a:t>
            </a:r>
            <a:endParaRPr lang="zh-CN" sz="280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457200" fontAlgn="auto">
              <a:lnSpc>
                <a:spcPct val="100000"/>
              </a:lnSpc>
            </a:pPr>
            <a:r>
              <a:rPr lang="zh-CN" sz="2800">
                <a:latin typeface="微软雅黑" panose="020b0503020204020204" charset="-122"/>
                <a:ea typeface="微软雅黑" panose="020b0503020204020204" charset="-122"/>
                <a:cs typeface="微软雅黑" panose="020b0503020204020204" charset="-122"/>
                <a:sym typeface="+mn-ea"/>
              </a:rPr>
              <a:t>还有一种是写在诗歌前面的序，叫</a:t>
            </a:r>
            <a:r>
              <a:rPr lang="zh-CN" sz="2800" b="1">
                <a:latin typeface="微软雅黑" panose="020b0503020204020204" charset="-122"/>
                <a:ea typeface="微软雅黑" panose="020b0503020204020204" charset="-122"/>
                <a:cs typeface="微软雅黑" panose="020b0503020204020204" charset="-122"/>
                <a:sym typeface="+mn-ea"/>
              </a:rPr>
              <a:t>“诗序”</a:t>
            </a:r>
            <a:r>
              <a:rPr lang="zh-CN" sz="2800">
                <a:latin typeface="微软雅黑" panose="020b0503020204020204" charset="-122"/>
                <a:ea typeface="微软雅黑" panose="020b0503020204020204" charset="-122"/>
                <a:cs typeface="微软雅黑" panose="020b0503020204020204" charset="-122"/>
                <a:sym typeface="+mn-ea"/>
              </a:rPr>
              <a:t>，多交代所咏故事的有关内容或作诗的缘起，如苏轼的《水调歌头</a:t>
            </a:r>
            <a:r>
              <a:rPr lang="en-US" altLang="zh-CN" sz="2800">
                <a:latin typeface="微软雅黑" panose="020b0503020204020204" charset="-122"/>
                <a:ea typeface="微软雅黑" panose="020b0503020204020204" charset="-122"/>
                <a:cs typeface="微软雅黑" panose="020b0503020204020204" charset="-122"/>
                <a:sym typeface="+mn-ea"/>
              </a:rPr>
              <a:t>·</a:t>
            </a:r>
            <a:r>
              <a:rPr lang="zh-CN" sz="2800">
                <a:latin typeface="微软雅黑" panose="020b0503020204020204" charset="-122"/>
                <a:ea typeface="微软雅黑" panose="020b0503020204020204" charset="-122"/>
                <a:cs typeface="微软雅黑" panose="020b0503020204020204" charset="-122"/>
                <a:sym typeface="+mn-ea"/>
              </a:rPr>
              <a:t>明月几时有》</a:t>
            </a:r>
            <a:endParaRPr lang="zh-CN" sz="280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457200" fontAlgn="auto">
              <a:lnSpc>
                <a:spcPct val="100000"/>
              </a:lnSpc>
            </a:pPr>
            <a:r>
              <a:rPr lang="zh-CN" sz="2800">
                <a:highlight>
                  <a:srgbClr val="FFFF00"/>
                </a:highlight>
                <a:latin typeface="微软雅黑" panose="020b0503020204020204" charset="-122"/>
                <a:ea typeface="微软雅黑" panose="020b0503020204020204" charset="-122"/>
                <a:cs typeface="微软雅黑" panose="020b0503020204020204" charset="-122"/>
                <a:sym typeface="+mn-ea"/>
              </a:rPr>
              <a:t>说：</a:t>
            </a:r>
            <a:r>
              <a:rPr lang="zh-CN" sz="2800">
                <a:latin typeface="微软雅黑" panose="020b0503020204020204" charset="-122"/>
                <a:ea typeface="微软雅黑" panose="020b0503020204020204" charset="-122"/>
                <a:cs typeface="微软雅黑" panose="020b0503020204020204" charset="-122"/>
                <a:sym typeface="+mn-ea"/>
              </a:rPr>
              <a:t>是古代用以记叙、议论或说明等方式来</a:t>
            </a:r>
            <a:r>
              <a:rPr lang="zh-CN" sz="2800" b="1">
                <a:latin typeface="微软雅黑" panose="020b0503020204020204" charset="-122"/>
                <a:ea typeface="微软雅黑" panose="020b0503020204020204" charset="-122"/>
                <a:cs typeface="微软雅黑" panose="020b0503020204020204" charset="-122"/>
                <a:sym typeface="+mn-ea"/>
              </a:rPr>
              <a:t>阐述事理</a:t>
            </a:r>
            <a:r>
              <a:rPr lang="zh-CN" sz="2800">
                <a:latin typeface="微软雅黑" panose="020b0503020204020204" charset="-122"/>
                <a:ea typeface="微软雅黑" panose="020b0503020204020204" charset="-122"/>
                <a:cs typeface="微软雅黑" panose="020b0503020204020204" charset="-122"/>
                <a:sym typeface="+mn-ea"/>
              </a:rPr>
              <a:t>的文体，也可以发表议论或记叙事物，都是为了阐明一个道理。比如《马说》《爱莲说》等。</a:t>
            </a:r>
            <a:endParaRPr lang="zh-CN" altLang="en-US" sz="280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457200" fontAlgn="auto">
              <a:lnSpc>
                <a:spcPct val="140000"/>
              </a:lnSpc>
            </a:pPr>
            <a:endParaRPr lang="zh-CN" sz="200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457200" fontAlgn="auto">
              <a:lnSpc>
                <a:spcPct val="140000"/>
              </a:lnSpc>
            </a:pPr>
            <a:endParaRPr lang="zh-CN" altLang="en-US" sz="200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pic>
        <p:nvPicPr>
          <p:cNvPr id="6" name="图片 5" title=""/>
          <p:cNvPicPr>
            <a:picLocks noChangeAspect="1"/>
          </p:cNvPicPr>
          <p:nvPr>
            <p:custDataLst>
              <p:tags r:id="rId6"/>
            </p:custDataLst>
          </p:nvPr>
        </p:nvPicPr>
        <p:blipFill>
          <a:blip r:embed="rId5"/>
          <a:srcRect r="1761" b="17650"/>
          <a:stretch>
            <a:fillRect/>
          </a:stretch>
        </p:blipFill>
        <p:spPr>
          <a:xfrm>
            <a:off x="0" y="0"/>
            <a:ext cx="1381760" cy="114363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2" presetClass="entr" presetSubtype="4"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12" dur="500"/>
                                        <p:tgtEl>
                                          <p:spTgt spid="2">
                                            <p:txEl>
                                              <p:pRg st="0" end="0"/>
                                            </p:txEl>
                                          </p:spTgt>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2">
                                            <p:txEl>
                                              <p:pRg st="1" end="1"/>
                                            </p:txEl>
                                          </p:spTgt>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additive="base">
                                        <p:cTn id="23"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24" dur="500"/>
                                        <p:tgtEl>
                                          <p:spTgt spid="2">
                                            <p:txEl>
                                              <p:pRg st="2" end="2"/>
                                            </p:txEl>
                                          </p:spTgt>
                                        </p:tgtEl>
                                      </p:cBhvr>
                                    </p:animEffect>
                                  </p:childTnLst>
                                </p:cTn>
                              </p:par>
                            </p:childTnLst>
                          </p:cTn>
                        </p:par>
                      </p:childTnLst>
                    </p:cTn>
                  </p:par>
                  <p:par>
                    <p:cTn id="25" fill="hold" nodeType="clickPar">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 calcmode="lin" valueType="num">
                                      <p:cBhvr additive="base">
                                        <p:cTn id="29" dur="500"/>
                                        <p:tgtEl>
                                          <p:spTgt spid="2">
                                            <p:txEl>
                                              <p:pRg st="3" end="3"/>
                                            </p:txEl>
                                          </p:spTgt>
                                        </p:tgtEl>
                                        <p:attrNameLst>
                                          <p:attrName>ppt_y</p:attrName>
                                        </p:attrNameLst>
                                      </p:cBhvr>
                                      <p:tavLst>
                                        <p:tav tm="0">
                                          <p:val>
                                            <p:strVal val="#ppt_y+#ppt_h*1.125000"/>
                                          </p:val>
                                        </p:tav>
                                        <p:tav tm="100000">
                                          <p:val>
                                            <p:strVal val="#ppt_y"/>
                                          </p:val>
                                        </p:tav>
                                      </p:tavLst>
                                    </p:anim>
                                    <p:animEffect transition="in" filter="wipe(up)">
                                      <p:cBhvr>
                                        <p:cTn id="30" dur="500"/>
                                        <p:tgtEl>
                                          <p:spTgt spid="2">
                                            <p:txEl>
                                              <p:pRg st="3" end="3"/>
                                            </p:txEl>
                                          </p:spTgt>
                                        </p:tgtEl>
                                      </p:cBhvr>
                                    </p:animEffect>
                                  </p:childTnLst>
                                </p:cTn>
                              </p:par>
                            </p:childTnLst>
                          </p:cTn>
                        </p:par>
                      </p:childTnLst>
                    </p:cTn>
                  </p:par>
                  <p:par>
                    <p:cTn id="31" fill="hold" nodeType="clickPar">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additive="base">
                                        <p:cTn id="35" dur="500"/>
                                        <p:tgtEl>
                                          <p:spTgt spid="2">
                                            <p:txEl>
                                              <p:pRg st="4" end="4"/>
                                            </p:txEl>
                                          </p:spTgt>
                                        </p:tgtEl>
                                        <p:attrNameLst>
                                          <p:attrName>ppt_y</p:attrName>
                                        </p:attrNameLst>
                                      </p:cBhvr>
                                      <p:tavLst>
                                        <p:tav tm="0">
                                          <p:val>
                                            <p:strVal val="#ppt_y+#ppt_h*1.125000"/>
                                          </p:val>
                                        </p:tav>
                                        <p:tav tm="100000">
                                          <p:val>
                                            <p:strVal val="#ppt_y"/>
                                          </p:val>
                                        </p:tav>
                                      </p:tavLst>
                                    </p:anim>
                                    <p:animEffect transition="in" filter="wipe(up)">
                                      <p:cBhvr>
                                        <p:cTn id="36" dur="500"/>
                                        <p:tgtEl>
                                          <p:spTgt spid="2">
                                            <p:txEl>
                                              <p:pRg st="4" end="4"/>
                                            </p:txEl>
                                          </p:spTgt>
                                        </p:tgtEl>
                                      </p:cBhvr>
                                    </p:animEffect>
                                  </p:childTnLst>
                                </p:cTn>
                              </p:par>
                            </p:childTnLst>
                          </p:cTn>
                        </p:par>
                      </p:childTnLst>
                    </p:cTn>
                  </p:par>
                  <p:par>
                    <p:cTn id="37" fill="hold" nodeType="clickPar">
                      <p:stCondLst>
                        <p:cond delay="indefinite"/>
                      </p:stCondLst>
                      <p:childTnLst>
                        <p:par>
                          <p:cTn id="38" fill="hold">
                            <p:stCondLst>
                              <p:cond delay="0"/>
                            </p:stCondLst>
                            <p:childTnLst>
                              <p:par>
                                <p:cTn id="39" presetID="12" presetClass="entr" presetSubtype="4" fill="hold" nodeType="click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 calcmode="lin" valueType="num">
                                      <p:cBhvr additive="base">
                                        <p:cTn id="41" dur="500"/>
                                        <p:tgtEl>
                                          <p:spTgt spid="2">
                                            <p:txEl>
                                              <p:pRg st="5" end="5"/>
                                            </p:txEl>
                                          </p:spTgt>
                                        </p:tgtEl>
                                        <p:attrNameLst>
                                          <p:attrName>ppt_y</p:attrName>
                                        </p:attrNameLst>
                                      </p:cBhvr>
                                      <p:tavLst>
                                        <p:tav tm="0">
                                          <p:val>
                                            <p:strVal val="#ppt_y+#ppt_h*1.125000"/>
                                          </p:val>
                                        </p:tav>
                                        <p:tav tm="100000">
                                          <p:val>
                                            <p:strVal val="#ppt_y"/>
                                          </p:val>
                                        </p:tav>
                                      </p:tavLst>
                                    </p:anim>
                                    <p:animEffect transition="in" filter="wipe(up)">
                                      <p:cBhvr>
                                        <p:cTn id="4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p="http://schemas.openxmlformats.org/presentationml/2006/main">
  <p:tag name="AS_UNIQUEID" val="7197"/>
</p:tagLst>
</file>

<file path=ppt/tags/tag10.xml><?xml version="1.0" encoding="utf-8"?>
<p:tagLst xmlns:p="http://schemas.openxmlformats.org/presentationml/2006/main">
  <p:tag name="AS_UNIQUEID" val="7206"/>
</p:tagLst>
</file>

<file path=ppt/tags/tag100.xml><?xml version="1.0" encoding="utf-8"?>
<p:tagLst xmlns:p="http://schemas.openxmlformats.org/presentationml/2006/main">
  <p:tag name="AS_UNIQUEID" val="1445"/>
</p:tagLst>
</file>

<file path=ppt/tags/tag101.xml><?xml version="1.0" encoding="utf-8"?>
<p:tagLst xmlns:p="http://schemas.openxmlformats.org/presentationml/2006/main">
  <p:tag name="AS_UNIQUEID" val="7292"/>
</p:tagLst>
</file>

<file path=ppt/tags/tag102.xml><?xml version="1.0" encoding="utf-8"?>
<p:tagLst xmlns:p="http://schemas.openxmlformats.org/presentationml/2006/main">
  <p:tag name="AS_UNIQUEID" val="7293"/>
</p:tagLst>
</file>

<file path=ppt/tags/tag103.xml><?xml version="1.0" encoding="utf-8"?>
<p:tagLst xmlns:p="http://schemas.openxmlformats.org/presentationml/2006/main">
  <p:tag name="AS_UNIQUEID" val="7294"/>
</p:tagLst>
</file>

<file path=ppt/tags/tag104.xml><?xml version="1.0" encoding="utf-8"?>
<p:tagLst xmlns:p="http://schemas.openxmlformats.org/presentationml/2006/main">
  <p:tag name="AS_UNIQUEID" val="1466"/>
</p:tagLst>
</file>

<file path=ppt/tags/tag105.xml><?xml version="1.0" encoding="utf-8"?>
<p:tagLst xmlns:p="http://schemas.openxmlformats.org/presentationml/2006/main">
  <p:tag name="AS_UNIQUEID" val="6509"/>
</p:tagLst>
</file>

<file path=ppt/tags/tag106.xml><?xml version="1.0" encoding="utf-8"?>
<p:tagLst xmlns:p="http://schemas.openxmlformats.org/presentationml/2006/main">
  <p:tag name="AS_UNIQUEID" val="6510"/>
  <p:tag name="KSO_WM_BEAUTIFY_FLAG" val=""/>
</p:tagLst>
</file>

<file path=ppt/tags/tag107.xml><?xml version="1.0" encoding="utf-8"?>
<p:tagLst xmlns:p="http://schemas.openxmlformats.org/presentationml/2006/main">
  <p:tag name="AS_UNIQUEID" val="6511"/>
  <p:tag name="KSO_WM_BEAUTIFY_FLAG" val=""/>
</p:tagLst>
</file>

<file path=ppt/tags/tag108.xml><?xml version="1.0" encoding="utf-8"?>
<p:tagLst xmlns:p="http://schemas.openxmlformats.org/presentationml/2006/main">
  <p:tag name="AS_UNIQUEID" val="6705"/>
  <p:tag name="KSO_WM_BEAUTIFY_FLAG" val=""/>
</p:tagLst>
</file>

<file path=ppt/tags/tag109.xml><?xml version="1.0" encoding="utf-8"?>
<p:tagLst xmlns:p="http://schemas.openxmlformats.org/presentationml/2006/main">
  <p:tag name="AS_UNIQUEID" val="7295"/>
</p:tagLst>
</file>

<file path=ppt/tags/tag11.xml><?xml version="1.0" encoding="utf-8"?>
<p:tagLst xmlns:p="http://schemas.openxmlformats.org/presentationml/2006/main">
  <p:tag name="AS_UNIQUEID" val="7207"/>
</p:tagLst>
</file>

<file path=ppt/tags/tag110.xml><?xml version="1.0" encoding="utf-8"?>
<p:tagLst xmlns:p="http://schemas.openxmlformats.org/presentationml/2006/main">
  <p:tag name="AS_UNIQUEID" val="7383"/>
</p:tagLst>
</file>

<file path=ppt/tags/tag111.xml><?xml version="1.0" encoding="utf-8"?>
<p:tagLst xmlns:p="http://schemas.openxmlformats.org/presentationml/2006/main">
  <p:tag name="AS_UNIQUEID" val="7296"/>
</p:tagLst>
</file>

<file path=ppt/tags/tag112.xml><?xml version="1.0" encoding="utf-8"?>
<p:tagLst xmlns:p="http://schemas.openxmlformats.org/presentationml/2006/main">
  <p:tag name="AS_UNIQUEID" val="1466"/>
</p:tagLst>
</file>

<file path=ppt/tags/tag113.xml><?xml version="1.0" encoding="utf-8"?>
<p:tagLst xmlns:p="http://schemas.openxmlformats.org/presentationml/2006/main">
  <p:tag name="AS_UNIQUEID" val="6509"/>
</p:tagLst>
</file>

<file path=ppt/tags/tag114.xml><?xml version="1.0" encoding="utf-8"?>
<p:tagLst xmlns:p="http://schemas.openxmlformats.org/presentationml/2006/main">
  <p:tag name="AS_UNIQUEID" val="6510"/>
  <p:tag name="KSO_WM_BEAUTIFY_FLAG" val=""/>
</p:tagLst>
</file>

<file path=ppt/tags/tag115.xml><?xml version="1.0" encoding="utf-8"?>
<p:tagLst xmlns:p="http://schemas.openxmlformats.org/presentationml/2006/main">
  <p:tag name="AS_UNIQUEID" val="6511"/>
  <p:tag name="KSO_WM_BEAUTIFY_FLAG" val=""/>
</p:tagLst>
</file>

<file path=ppt/tags/tag116.xml><?xml version="1.0" encoding="utf-8"?>
<p:tagLst xmlns:p="http://schemas.openxmlformats.org/presentationml/2006/main">
  <p:tag name="AS_UNIQUEID" val="6707"/>
  <p:tag name="KSO_WM_BEAUTIFY_FLAG" val=""/>
</p:tagLst>
</file>

<file path=ppt/tags/tag117.xml><?xml version="1.0" encoding="utf-8"?>
<p:tagLst xmlns:p="http://schemas.openxmlformats.org/presentationml/2006/main">
  <p:tag name="AS_UNIQUEID" val="7297"/>
</p:tagLst>
</file>

<file path=ppt/tags/tag118.xml><?xml version="1.0" encoding="utf-8"?>
<p:tagLst xmlns:p="http://schemas.openxmlformats.org/presentationml/2006/main">
  <p:tag name="AS_UNIQUEID" val="7298"/>
</p:tagLst>
</file>

<file path=ppt/tags/tag119.xml><?xml version="1.0" encoding="utf-8"?>
<p:tagLst xmlns:p="http://schemas.openxmlformats.org/presentationml/2006/main">
  <p:tag name="AS_UNIQUEID" val="1466"/>
</p:tagLst>
</file>

<file path=ppt/tags/tag12.xml><?xml version="1.0" encoding="utf-8"?>
<p:tagLst xmlns:p="http://schemas.openxmlformats.org/presentationml/2006/main">
  <p:tag name="AS_UNIQUEID" val="7208"/>
</p:tagLst>
</file>

<file path=ppt/tags/tag120.xml><?xml version="1.0" encoding="utf-8"?>
<p:tagLst xmlns:p="http://schemas.openxmlformats.org/presentationml/2006/main">
  <p:tag name="AS_UNIQUEID" val="1536"/>
  <p:tag name="KSO_WM_BEAUTIFY_FLAG" val=""/>
</p:tagLst>
</file>

<file path=ppt/tags/tag121.xml><?xml version="1.0" encoding="utf-8"?>
<p:tagLst xmlns:p="http://schemas.openxmlformats.org/presentationml/2006/main">
  <p:tag name="AS_UNIQUEID" val="7299"/>
</p:tagLst>
</file>

<file path=ppt/tags/tag122.xml><?xml version="1.0" encoding="utf-8"?>
<p:tagLst xmlns:p="http://schemas.openxmlformats.org/presentationml/2006/main">
  <p:tag name="AS_UNIQUEID" val="7300"/>
</p:tagLst>
</file>

<file path=ppt/tags/tag123.xml><?xml version="1.0" encoding="utf-8"?>
<p:tagLst xmlns:p="http://schemas.openxmlformats.org/presentationml/2006/main">
  <p:tag name="AS_UNIQUEID" val="1472"/>
</p:tagLst>
</file>

<file path=ppt/tags/tag124.xml><?xml version="1.0" encoding="utf-8"?>
<p:tagLst xmlns:p="http://schemas.openxmlformats.org/presentationml/2006/main">
  <p:tag name="AS_UNIQUEID" val="1699"/>
  <p:tag name="KSO_WM_BEAUTIFY_FLAG" val=""/>
</p:tagLst>
</file>

<file path=ppt/tags/tag125.xml><?xml version="1.0" encoding="utf-8"?>
<p:tagLst xmlns:p="http://schemas.openxmlformats.org/presentationml/2006/main">
  <p:tag name="AS_UNIQUEID" val="1700"/>
  <p:tag name="KSO_WM_BEAUTIFY_FLAG" val=""/>
</p:tagLst>
</file>

<file path=ppt/tags/tag126.xml><?xml version="1.0" encoding="utf-8"?>
<p:tagLst xmlns:p="http://schemas.openxmlformats.org/presentationml/2006/main">
  <p:tag name="AS_UNIQUEID" val="1701"/>
  <p:tag name="KSO_WM_BEAUTIFY_FLAG" val=""/>
</p:tagLst>
</file>

<file path=ppt/tags/tag127.xml><?xml version="1.0" encoding="utf-8"?>
<p:tagLst xmlns:p="http://schemas.openxmlformats.org/presentationml/2006/main">
  <p:tag name="AS_UNIQUEID" val="1702"/>
  <p:tag name="KSO_WM_BEAUTIFY_FLAG" val=""/>
</p:tagLst>
</file>

<file path=ppt/tags/tag128.xml><?xml version="1.0" encoding="utf-8"?>
<p:tagLst xmlns:p="http://schemas.openxmlformats.org/presentationml/2006/main">
  <p:tag name="AS_UNIQUEID" val="1703"/>
  <p:tag name="KSO_WM_BEAUTIFY_FLAG" val=""/>
</p:tagLst>
</file>

<file path=ppt/tags/tag129.xml><?xml version="1.0" encoding="utf-8"?>
<p:tagLst xmlns:p="http://schemas.openxmlformats.org/presentationml/2006/main">
  <p:tag name="AS_UNIQUEID" val="1704"/>
  <p:tag name="KSO_WM_BEAUTIFY_FLAG" val=""/>
</p:tagLst>
</file>

<file path=ppt/tags/tag13.xml><?xml version="1.0" encoding="utf-8"?>
<p:tagLst xmlns:p="http://schemas.openxmlformats.org/presentationml/2006/main">
  <p:tag name="AS_UNIQUEID" val="7209"/>
</p:tagLst>
</file>

<file path=ppt/tags/tag130.xml><?xml version="1.0" encoding="utf-8"?>
<p:tagLst xmlns:p="http://schemas.openxmlformats.org/presentationml/2006/main">
  <p:tag name="AS_UNIQUEID" val="1705"/>
  <p:tag name="KSO_WM_BEAUTIFY_FLAG" val=""/>
</p:tagLst>
</file>

<file path=ppt/tags/tag131.xml><?xml version="1.0" encoding="utf-8"?>
<p:tagLst xmlns:p="http://schemas.openxmlformats.org/presentationml/2006/main">
  <p:tag name="AS_UNIQUEID" val="1710"/>
  <p:tag name="KSO_WM_BEAUTIFY_FLAG" val=""/>
</p:tagLst>
</file>

<file path=ppt/tags/tag132.xml><?xml version="1.0" encoding="utf-8"?>
<p:tagLst xmlns:p="http://schemas.openxmlformats.org/presentationml/2006/main">
  <p:tag name="AS_UNIQUEID" val="1711"/>
  <p:tag name="KSO_WM_BEAUTIFY_FLAG" val=""/>
</p:tagLst>
</file>

<file path=ppt/tags/tag133.xml><?xml version="1.0" encoding="utf-8"?>
<p:tagLst xmlns:p="http://schemas.openxmlformats.org/presentationml/2006/main">
  <p:tag name="AS_UNIQUEID" val="1712"/>
  <p:tag name="KSO_WM_BEAUTIFY_FLAG" val=""/>
</p:tagLst>
</file>

<file path=ppt/tags/tag134.xml><?xml version="1.0" encoding="utf-8"?>
<p:tagLst xmlns:p="http://schemas.openxmlformats.org/presentationml/2006/main">
  <p:tag name="AS_UNIQUEID" val="1713"/>
  <p:tag name="KSO_WM_BEAUTIFY_FLAG" val=""/>
</p:tagLst>
</file>

<file path=ppt/tags/tag135.xml><?xml version="1.0" encoding="utf-8"?>
<p:tagLst xmlns:p="http://schemas.openxmlformats.org/presentationml/2006/main">
  <p:tag name="AS_UNIQUEID" val="7301"/>
  <p:tag name="KSO_WM_BEAUTIFY_FLAG" val=""/>
</p:tagLst>
</file>

<file path=ppt/tags/tag136.xml><?xml version="1.0" encoding="utf-8"?>
<p:tagLst xmlns:p="http://schemas.openxmlformats.org/presentationml/2006/main">
  <p:tag name="AS_UNIQUEID" val="7302"/>
</p:tagLst>
</file>

<file path=ppt/tags/tag137.xml><?xml version="1.0" encoding="utf-8"?>
<p:tagLst xmlns:p="http://schemas.openxmlformats.org/presentationml/2006/main">
  <p:tag name="AS_UNIQUEID" val="7303"/>
</p:tagLst>
</file>

<file path=ppt/tags/tag138.xml><?xml version="1.0" encoding="utf-8"?>
<p:tagLst xmlns:p="http://schemas.openxmlformats.org/presentationml/2006/main">
  <p:tag name="AS_UNIQUEID" val="7304"/>
</p:tagLst>
</file>

<file path=ppt/tags/tag139.xml><?xml version="1.0" encoding="utf-8"?>
<p:tagLst xmlns:p="http://schemas.openxmlformats.org/presentationml/2006/main">
  <p:tag name="AS_UNIQUEID" val="7305"/>
</p:tagLst>
</file>

<file path=ppt/tags/tag14.xml><?xml version="1.0" encoding="utf-8"?>
<p:tagLst xmlns:p="http://schemas.openxmlformats.org/presentationml/2006/main">
  <p:tag name="AS_UNIQUEID" val="7210"/>
</p:tagLst>
</file>

<file path=ppt/tags/tag140.xml><?xml version="1.0" encoding="utf-8"?>
<p:tagLst xmlns:p="http://schemas.openxmlformats.org/presentationml/2006/main">
  <p:tag name="AS_UNIQUEID" val="7306"/>
</p:tagLst>
</file>

<file path=ppt/tags/tag141.xml><?xml version="1.0" encoding="utf-8"?>
<p:tagLst xmlns:p="http://schemas.openxmlformats.org/presentationml/2006/main">
  <p:tag name="AS_UNIQUEID" val="7307"/>
</p:tagLst>
</file>

<file path=ppt/tags/tag142.xml><?xml version="1.0" encoding="utf-8"?>
<p:tagLst xmlns:p="http://schemas.openxmlformats.org/presentationml/2006/main">
  <p:tag name="AS_UNIQUEID" val="7308"/>
</p:tagLst>
</file>

<file path=ppt/tags/tag143.xml><?xml version="1.0" encoding="utf-8"?>
<p:tagLst xmlns:p="http://schemas.openxmlformats.org/presentationml/2006/main">
  <p:tag name="AS_UNIQUEID" val="7309"/>
</p:tagLst>
</file>

<file path=ppt/tags/tag144.xml><?xml version="1.0" encoding="utf-8"?>
<p:tagLst xmlns:p="http://schemas.openxmlformats.org/presentationml/2006/main">
  <p:tag name="AS_UNIQUEID" val="1478"/>
</p:tagLst>
</file>

<file path=ppt/tags/tag145.xml><?xml version="1.0" encoding="utf-8"?>
<p:tagLst xmlns:p="http://schemas.openxmlformats.org/presentationml/2006/main">
  <p:tag name="AS_UNIQUEID" val="1581"/>
  <p:tag name="KSO_WM_BEAUTIFY_FLAG" val=""/>
</p:tagLst>
</file>

<file path=ppt/tags/tag146.xml><?xml version="1.0" encoding="utf-8"?>
<p:tagLst xmlns:p="http://schemas.openxmlformats.org/presentationml/2006/main">
  <p:tag name="AS_UNIQUEID" val="6718"/>
  <p:tag name="KSO_WM_BEAUTIFY_FLAG" val=""/>
</p:tagLst>
</file>

<file path=ppt/tags/tag147.xml><?xml version="1.0" encoding="utf-8"?>
<p:tagLst xmlns:p="http://schemas.openxmlformats.org/presentationml/2006/main">
  <p:tag name="AS_UNIQUEID" val="1581"/>
  <p:tag name="KSO_WM_BEAUTIFY_FLAG" val=""/>
</p:tagLst>
</file>

<file path=ppt/tags/tag148.xml><?xml version="1.0" encoding="utf-8"?>
<p:tagLst xmlns:p="http://schemas.openxmlformats.org/presentationml/2006/main">
  <p:tag name="AS_UNIQUEID" val="1581"/>
  <p:tag name="KSO_WM_BEAUTIFY_FLAG" val=""/>
</p:tagLst>
</file>

<file path=ppt/tags/tag149.xml><?xml version="1.0" encoding="utf-8"?>
<p:tagLst xmlns:p="http://schemas.openxmlformats.org/presentationml/2006/main">
  <p:tag name="AS_UNIQUEID" val="1581"/>
  <p:tag name="KSO_WM_BEAUTIFY_FLAG" val=""/>
</p:tagLst>
</file>

<file path=ppt/tags/tag15.xml><?xml version="1.0" encoding="utf-8"?>
<p:tagLst xmlns:p="http://schemas.openxmlformats.org/presentationml/2006/main">
  <p:tag name="AS_UNIQUEID" val="7211"/>
</p:tagLst>
</file>

<file path=ppt/tags/tag150.xml><?xml version="1.0" encoding="utf-8"?>
<p:tagLst xmlns:p="http://schemas.openxmlformats.org/presentationml/2006/main">
  <p:tag name="AS_UNIQUEID" val="1581"/>
  <p:tag name="KSO_WM_BEAUTIFY_FLAG" val=""/>
</p:tagLst>
</file>

<file path=ppt/tags/tag151.xml><?xml version="1.0" encoding="utf-8"?>
<p:tagLst xmlns:p="http://schemas.openxmlformats.org/presentationml/2006/main">
  <p:tag name="AS_UNIQUEID" val="1581"/>
  <p:tag name="KSO_WM_BEAUTIFY_FLAG" val=""/>
</p:tagLst>
</file>

<file path=ppt/tags/tag152.xml><?xml version="1.0" encoding="utf-8"?>
<p:tagLst xmlns:p="http://schemas.openxmlformats.org/presentationml/2006/main">
  <p:tag name="AS_UNIQUEID" val="1581"/>
  <p:tag name="KSO_WM_BEAUTIFY_FLAG" val=""/>
</p:tagLst>
</file>

<file path=ppt/tags/tag153.xml><?xml version="1.0" encoding="utf-8"?>
<p:tagLst xmlns:p="http://schemas.openxmlformats.org/presentationml/2006/main">
  <p:tag name="AS_UNIQUEID" val="1581"/>
  <p:tag name="KSO_WM_BEAUTIFY_FLAG" val=""/>
</p:tagLst>
</file>

<file path=ppt/tags/tag154.xml><?xml version="1.0" encoding="utf-8"?>
<p:tagLst xmlns:p="http://schemas.openxmlformats.org/presentationml/2006/main">
  <p:tag name="AS_UNIQUEID" val="1581"/>
  <p:tag name="KSO_WM_BEAUTIFY_FLAG" val=""/>
</p:tagLst>
</file>

<file path=ppt/tags/tag155.xml><?xml version="1.0" encoding="utf-8"?>
<p:tagLst xmlns:p="http://schemas.openxmlformats.org/presentationml/2006/main">
  <p:tag name="AS_UNIQUEID" val="6719"/>
  <p:tag name="KSO_WM_BEAUTIFY_FLAG" val=""/>
</p:tagLst>
</file>

<file path=ppt/tags/tag156.xml><?xml version="1.0" encoding="utf-8"?>
<p:tagLst xmlns:p="http://schemas.openxmlformats.org/presentationml/2006/main">
  <p:tag name="AS_UNIQUEID" val="1581"/>
  <p:tag name="KSO_WM_BEAUTIFY_FLAG" val=""/>
</p:tagLst>
</file>

<file path=ppt/tags/tag157.xml><?xml version="1.0" encoding="utf-8"?>
<p:tagLst xmlns:p="http://schemas.openxmlformats.org/presentationml/2006/main">
  <p:tag name="AS_UNIQUEID" val="1581"/>
  <p:tag name="KSO_WM_BEAUTIFY_FLAG" val=""/>
</p:tagLst>
</file>

<file path=ppt/tags/tag158.xml><?xml version="1.0" encoding="utf-8"?>
<p:tagLst xmlns:p="http://schemas.openxmlformats.org/presentationml/2006/main">
  <p:tag name="AS_UNIQUEID" val="7310"/>
</p:tagLst>
</file>

<file path=ppt/tags/tag159.xml><?xml version="1.0" encoding="utf-8"?>
<p:tagLst xmlns:p="http://schemas.openxmlformats.org/presentationml/2006/main">
  <p:tag name="AS_UNIQUEID" val="2968"/>
  <p:tag name="KSO_WM_BEAUTIFY_FLAG" val=""/>
</p:tagLst>
</file>

<file path=ppt/tags/tag16.xml><?xml version="1.0" encoding="utf-8"?>
<p:tagLst xmlns:p="http://schemas.openxmlformats.org/presentationml/2006/main">
  <p:tag name="AS_UNIQUEID" val="7212"/>
</p:tagLst>
</file>

<file path=ppt/tags/tag160.xml><?xml version="1.0" encoding="utf-8"?>
<p:tagLst xmlns:p="http://schemas.openxmlformats.org/presentationml/2006/main">
  <p:tag name="AS_UNIQUEID" val="2969"/>
  <p:tag name="KSO_WM_BEAUTIFY_FLAG" val=""/>
</p:tagLst>
</file>

<file path=ppt/tags/tag161.xml><?xml version="1.0" encoding="utf-8"?>
<p:tagLst xmlns:p="http://schemas.openxmlformats.org/presentationml/2006/main">
  <p:tag name="AS_UNIQUEID" val="7311"/>
</p:tagLst>
</file>

<file path=ppt/tags/tag162.xml><?xml version="1.0" encoding="utf-8"?>
<p:tagLst xmlns:p="http://schemas.openxmlformats.org/presentationml/2006/main">
  <p:tag name="AS_UNIQUEID" val="3338"/>
</p:tagLst>
</file>

<file path=ppt/tags/tag163.xml><?xml version="1.0" encoding="utf-8"?>
<p:tagLst xmlns:p="http://schemas.openxmlformats.org/presentationml/2006/main">
  <p:tag name="AS_UNIQUEID" val="7312"/>
</p:tagLst>
</file>

<file path=ppt/tags/tag164.xml><?xml version="1.0" encoding="utf-8"?>
<p:tagLst xmlns:p="http://schemas.openxmlformats.org/presentationml/2006/main">
  <p:tag name="AS_UNIQUEID" val="6724"/>
  <p:tag name="KSO_WM_BEAUTIFY_FLAG" val=""/>
</p:tagLst>
</file>

<file path=ppt/tags/tag165.xml><?xml version="1.0" encoding="utf-8"?>
<p:tagLst xmlns:p="http://schemas.openxmlformats.org/presentationml/2006/main">
  <p:tag name="AS_UNIQUEID" val="1581"/>
  <p:tag name="KSO_WM_BEAUTIFY_FLAG" val=""/>
</p:tagLst>
</file>

<file path=ppt/tags/tag166.xml><?xml version="1.0" encoding="utf-8"?>
<p:tagLst xmlns:p="http://schemas.openxmlformats.org/presentationml/2006/main">
  <p:tag name="AS_UNIQUEID" val="1581"/>
  <p:tag name="KSO_WM_BEAUTIFY_FLAG" val=""/>
</p:tagLst>
</file>

<file path=ppt/tags/tag167.xml><?xml version="1.0" encoding="utf-8"?>
<p:tagLst xmlns:p="http://schemas.openxmlformats.org/presentationml/2006/main">
  <p:tag name="AS_UNIQUEID" val="1581"/>
  <p:tag name="KSO_WM_BEAUTIFY_FLAG" val=""/>
</p:tagLst>
</file>

<file path=ppt/tags/tag168.xml><?xml version="1.0" encoding="utf-8"?>
<p:tagLst xmlns:p="http://schemas.openxmlformats.org/presentationml/2006/main">
  <p:tag name="AS_UNIQUEID" val="1581"/>
  <p:tag name="KSO_WM_BEAUTIFY_FLAG" val=""/>
</p:tagLst>
</file>

<file path=ppt/tags/tag169.xml><?xml version="1.0" encoding="utf-8"?>
<p:tagLst xmlns:p="http://schemas.openxmlformats.org/presentationml/2006/main">
  <p:tag name="AS_UNIQUEID" val="1581"/>
  <p:tag name="KSO_WM_BEAUTIFY_FLAG" val=""/>
</p:tagLst>
</file>

<file path=ppt/tags/tag17.xml><?xml version="1.0" encoding="utf-8"?>
<p:tagLst xmlns:p="http://schemas.openxmlformats.org/presentationml/2006/main">
  <p:tag name="AS_UNIQUEID" val="7213"/>
</p:tagLst>
</file>

<file path=ppt/tags/tag170.xml><?xml version="1.0" encoding="utf-8"?>
<p:tagLst xmlns:p="http://schemas.openxmlformats.org/presentationml/2006/main">
  <p:tag name="AS_UNIQUEID" val="6725"/>
  <p:tag name="KSO_WM_BEAUTIFY_FLAG" val=""/>
</p:tagLst>
</file>

<file path=ppt/tags/tag171.xml><?xml version="1.0" encoding="utf-8"?>
<p:tagLst xmlns:p="http://schemas.openxmlformats.org/presentationml/2006/main">
  <p:tag name="AS_UNIQUEID" val="1581"/>
  <p:tag name="KSO_WM_BEAUTIFY_FLAG" val=""/>
</p:tagLst>
</file>

<file path=ppt/tags/tag172.xml><?xml version="1.0" encoding="utf-8"?>
<p:tagLst xmlns:p="http://schemas.openxmlformats.org/presentationml/2006/main">
  <p:tag name="AS_UNIQUEID" val="1581"/>
  <p:tag name="KSO_WM_BEAUTIFY_FLAG" val=""/>
</p:tagLst>
</file>

<file path=ppt/tags/tag173.xml><?xml version="1.0" encoding="utf-8"?>
<p:tagLst xmlns:p="http://schemas.openxmlformats.org/presentationml/2006/main">
  <p:tag name="AS_UNIQUEID" val="1581"/>
  <p:tag name="KSO_WM_BEAUTIFY_FLAG" val=""/>
</p:tagLst>
</file>

<file path=ppt/tags/tag174.xml><?xml version="1.0" encoding="utf-8"?>
<p:tagLst xmlns:p="http://schemas.openxmlformats.org/presentationml/2006/main">
  <p:tag name="AS_UNIQUEID" val="1581"/>
  <p:tag name="KSO_WM_BEAUTIFY_FLAG" val=""/>
</p:tagLst>
</file>

<file path=ppt/tags/tag175.xml><?xml version="1.0" encoding="utf-8"?>
<p:tagLst xmlns:p="http://schemas.openxmlformats.org/presentationml/2006/main">
  <p:tag name="AS_UNIQUEID" val="1581"/>
  <p:tag name="KSO_WM_BEAUTIFY_FLAG" val=""/>
</p:tagLst>
</file>

<file path=ppt/tags/tag176.xml><?xml version="1.0" encoding="utf-8"?>
<p:tagLst xmlns:p="http://schemas.openxmlformats.org/presentationml/2006/main">
  <p:tag name="AS_UNIQUEID" val="1581"/>
  <p:tag name="KSO_WM_BEAUTIFY_FLAG" val=""/>
</p:tagLst>
</file>

<file path=ppt/tags/tag177.xml><?xml version="1.0" encoding="utf-8"?>
<p:tagLst xmlns:p="http://schemas.openxmlformats.org/presentationml/2006/main">
  <p:tag name="AS_UNIQUEID" val="1581"/>
  <p:tag name="KSO_WM_BEAUTIFY_FLAG" val=""/>
</p:tagLst>
</file>

<file path=ppt/tags/tag178.xml><?xml version="1.0" encoding="utf-8"?>
<p:tagLst xmlns:p="http://schemas.openxmlformats.org/presentationml/2006/main">
  <p:tag name="AS_UNIQUEID" val="1581"/>
  <p:tag name="KSO_WM_BEAUTIFY_FLAG" val=""/>
</p:tagLst>
</file>

<file path=ppt/tags/tag179.xml><?xml version="1.0" encoding="utf-8"?>
<p:tagLst xmlns:p="http://schemas.openxmlformats.org/presentationml/2006/main">
  <p:tag name="AS_UNIQUEID" val="7313"/>
</p:tagLst>
</file>

<file path=ppt/tags/tag18.xml><?xml version="1.0" encoding="utf-8"?>
<p:tagLst xmlns:p="http://schemas.openxmlformats.org/presentationml/2006/main">
  <p:tag name="AS_UNIQUEID" val="7214"/>
</p:tagLst>
</file>

<file path=ppt/tags/tag180.xml><?xml version="1.0" encoding="utf-8"?>
<p:tagLst xmlns:p="http://schemas.openxmlformats.org/presentationml/2006/main">
  <p:tag name="AS_UNIQUEID" val="7314"/>
</p:tagLst>
</file>

<file path=ppt/tags/tag181.xml><?xml version="1.0" encoding="utf-8"?>
<p:tagLst xmlns:p="http://schemas.openxmlformats.org/presentationml/2006/main">
  <p:tag name="AS_UNIQUEID" val="6537"/>
  <p:tag name="KSO_WM_BEAUTIFY_FLAG" val=""/>
</p:tagLst>
</file>

<file path=ppt/tags/tag182.xml><?xml version="1.0" encoding="utf-8"?>
<p:tagLst xmlns:p="http://schemas.openxmlformats.org/presentationml/2006/main">
  <p:tag name="AS_UNIQUEID" val="7315"/>
</p:tagLst>
</file>

<file path=ppt/tags/tag183.xml><?xml version="1.0" encoding="utf-8"?>
<p:tagLst xmlns:p="http://schemas.openxmlformats.org/presentationml/2006/main">
  <p:tag name="AS_UNIQUEID" val="6540"/>
  <p:tag name="KSO_WM_BEAUTIFY_FLAG" val=""/>
</p:tagLst>
</file>

<file path=ppt/tags/tag184.xml><?xml version="1.0" encoding="utf-8"?>
<p:tagLst xmlns:p="http://schemas.openxmlformats.org/presentationml/2006/main">
  <p:tag name="AS_UNIQUEID" val="7316"/>
  <p:tag name="KSO_WM_BEAUTIFY_FLAG" val=""/>
</p:tagLst>
</file>

<file path=ppt/tags/tag185.xml><?xml version="1.0" encoding="utf-8"?>
<p:tagLst xmlns:p="http://schemas.openxmlformats.org/presentationml/2006/main">
  <p:tag name="AS_UNIQUEID" val="7317"/>
</p:tagLst>
</file>

<file path=ppt/tags/tag186.xml><?xml version="1.0" encoding="utf-8"?>
<p:tagLst xmlns:p="http://schemas.openxmlformats.org/presentationml/2006/main">
  <p:tag name="AS_UNIQUEID" val="618"/>
  <p:tag name="KSO_WM_BEAUTIFY_FLAG" val=""/>
</p:tagLst>
</file>

<file path=ppt/tags/tag187.xml><?xml version="1.0" encoding="utf-8"?>
<p:tagLst xmlns:p="http://schemas.openxmlformats.org/presentationml/2006/main">
  <p:tag name="AS_UNIQUEID" val="619"/>
  <p:tag name="KSO_WM_BEAUTIFY_FLAG" val=""/>
</p:tagLst>
</file>

<file path=ppt/tags/tag188.xml><?xml version="1.0" encoding="utf-8"?>
<p:tagLst xmlns:p="http://schemas.openxmlformats.org/presentationml/2006/main">
  <p:tag name="AS_UNIQUEID" val="620"/>
</p:tagLst>
</file>

<file path=ppt/tags/tag189.xml><?xml version="1.0" encoding="utf-8"?>
<p:tagLst xmlns:p="http://schemas.openxmlformats.org/presentationml/2006/main">
  <p:tag name="AS_UNIQUEID" val="621"/>
  <p:tag name="KSO_WM_BEAUTIFY_FLAG" val=""/>
</p:tagLst>
</file>

<file path=ppt/tags/tag19.xml><?xml version="1.0" encoding="utf-8"?>
<p:tagLst xmlns:p="http://schemas.openxmlformats.org/presentationml/2006/main">
  <p:tag name="AS_UNIQUEID" val="7215"/>
</p:tagLst>
</file>

<file path=ppt/tags/tag190.xml><?xml version="1.0" encoding="utf-8"?>
<p:tagLst xmlns:p="http://schemas.openxmlformats.org/presentationml/2006/main">
  <p:tag name="AS_UNIQUEID" val="622"/>
  <p:tag name="KSO_WM_BEAUTIFY_FLAG" val=""/>
</p:tagLst>
</file>

<file path=ppt/tags/tag191.xml><?xml version="1.0" encoding="utf-8"?>
<p:tagLst xmlns:p="http://schemas.openxmlformats.org/presentationml/2006/main">
  <p:tag name="AS_UNIQUEID" val="623"/>
  <p:tag name="KSO_WM_BEAUTIFY_FLAG" val=""/>
</p:tagLst>
</file>

<file path=ppt/tags/tag192.xml><?xml version="1.0" encoding="utf-8"?>
<p:tagLst xmlns:p="http://schemas.openxmlformats.org/presentationml/2006/main">
  <p:tag name="AS_UNIQUEID" val="624"/>
  <p:tag name="KSO_WM_BEAUTIFY_FLAG" val=""/>
</p:tagLst>
</file>

<file path=ppt/tags/tag193.xml><?xml version="1.0" encoding="utf-8"?>
<p:tagLst xmlns:p="http://schemas.openxmlformats.org/presentationml/2006/main">
  <p:tag name="AS_UNIQUEID" val="625"/>
  <p:tag name="KSO_WM_BEAUTIFY_FLAG" val=""/>
</p:tagLst>
</file>

<file path=ppt/tags/tag194.xml><?xml version="1.0" encoding="utf-8"?>
<p:tagLst xmlns:p="http://schemas.openxmlformats.org/presentationml/2006/main">
  <p:tag name="AS_UNIQUEID" val="626"/>
  <p:tag name="KSO_WM_BEAUTIFY_FLAG" val=""/>
</p:tagLst>
</file>

<file path=ppt/tags/tag195.xml><?xml version="1.0" encoding="utf-8"?>
<p:tagLst xmlns:p="http://schemas.openxmlformats.org/presentationml/2006/main">
  <p:tag name="AS_UNIQUEID" val="627"/>
  <p:tag name="KSO_WM_BEAUTIFY_FLAG" val=""/>
</p:tagLst>
</file>

<file path=ppt/tags/tag196.xml><?xml version="1.0" encoding="utf-8"?>
<p:tagLst xmlns:p="http://schemas.openxmlformats.org/presentationml/2006/main">
  <p:tag name="AS_UNIQUEID" val="7318"/>
</p:tagLst>
</file>

<file path=ppt/tags/tag197.xml><?xml version="1.0" encoding="utf-8"?>
<p:tagLst xmlns:p="http://schemas.openxmlformats.org/presentationml/2006/main">
  <p:tag name="AS_UNIQUEID" val="618"/>
  <p:tag name="KSO_WM_BEAUTIFY_FLAG" val=""/>
</p:tagLst>
</file>

<file path=ppt/tags/tag198.xml><?xml version="1.0" encoding="utf-8"?>
<p:tagLst xmlns:p="http://schemas.openxmlformats.org/presentationml/2006/main">
  <p:tag name="AS_UNIQUEID" val="650"/>
  <p:tag name="KSO_WM_BEAUTIFY_FLAG" val=""/>
</p:tagLst>
</file>

<file path=ppt/tags/tag199.xml><?xml version="1.0" encoding="utf-8"?>
<p:tagLst xmlns:p="http://schemas.openxmlformats.org/presentationml/2006/main">
  <p:tag name="AS_UNIQUEID" val="651"/>
  <p:tag name="KSO_WM_BEAUTIFY_FLAG" val=""/>
</p:tagLst>
</file>

<file path=ppt/tags/tag2.xml><?xml version="1.0" encoding="utf-8"?>
<p:tagLst xmlns:p="http://schemas.openxmlformats.org/presentationml/2006/main">
  <p:tag name="AS_UNIQUEID" val="7198"/>
</p:tagLst>
</file>

<file path=ppt/tags/tag20.xml><?xml version="1.0" encoding="utf-8"?>
<p:tagLst xmlns:p="http://schemas.openxmlformats.org/presentationml/2006/main">
  <p:tag name="AS_UNIQUEID" val="7216"/>
</p:tagLst>
</file>

<file path=ppt/tags/tag200.xml><?xml version="1.0" encoding="utf-8"?>
<p:tagLst xmlns:p="http://schemas.openxmlformats.org/presentationml/2006/main">
  <p:tag name="AS_UNIQUEID" val="7319"/>
</p:tagLst>
</file>

<file path=ppt/tags/tag201.xml><?xml version="1.0" encoding="utf-8"?>
<p:tagLst xmlns:p="http://schemas.openxmlformats.org/presentationml/2006/main">
  <p:tag name="AS_UNIQUEID" val="629"/>
  <p:tag name="KSO_WM_BEAUTIFY_FLAG" val=""/>
</p:tagLst>
</file>

<file path=ppt/tags/tag202.xml><?xml version="1.0" encoding="utf-8"?>
<p:tagLst xmlns:p="http://schemas.openxmlformats.org/presentationml/2006/main">
  <p:tag name="AS_UNIQUEID" val="630"/>
</p:tagLst>
</file>

<file path=ppt/tags/tag203.xml><?xml version="1.0" encoding="utf-8"?>
<p:tagLst xmlns:p="http://schemas.openxmlformats.org/presentationml/2006/main">
  <p:tag name="AS_UNIQUEID" val="631"/>
  <p:tag name="KSO_WM_BEAUTIFY_FLAG" val=""/>
</p:tagLst>
</file>

<file path=ppt/tags/tag204.xml><?xml version="1.0" encoding="utf-8"?>
<p:tagLst xmlns:p="http://schemas.openxmlformats.org/presentationml/2006/main">
  <p:tag name="AS_UNIQUEID" val="632"/>
  <p:tag name="KSO_WM_BEAUTIFY_FLAG" val=""/>
</p:tagLst>
</file>

<file path=ppt/tags/tag205.xml><?xml version="1.0" encoding="utf-8"?>
<p:tagLst xmlns:p="http://schemas.openxmlformats.org/presentationml/2006/main">
  <p:tag name="AS_UNIQUEID" val="633"/>
  <p:tag name="KSO_WM_BEAUTIFY_FLAG" val=""/>
</p:tagLst>
</file>

<file path=ppt/tags/tag206.xml><?xml version="1.0" encoding="utf-8"?>
<p:tagLst xmlns:p="http://schemas.openxmlformats.org/presentationml/2006/main">
  <p:tag name="AS_UNIQUEID" val="634"/>
  <p:tag name="KSO_WM_BEAUTIFY_FLAG" val=""/>
</p:tagLst>
</file>

<file path=ppt/tags/tag207.xml><?xml version="1.0" encoding="utf-8"?>
<p:tagLst xmlns:p="http://schemas.openxmlformats.org/presentationml/2006/main">
  <p:tag name="AS_UNIQUEID" val="635"/>
  <p:tag name="KSO_WM_BEAUTIFY_FLAG" val=""/>
</p:tagLst>
</file>

<file path=ppt/tags/tag208.xml><?xml version="1.0" encoding="utf-8"?>
<p:tagLst xmlns:p="http://schemas.openxmlformats.org/presentationml/2006/main">
  <p:tag name="AS_UNIQUEID" val="636"/>
  <p:tag name="KSO_WM_BEAUTIFY_FLAG" val=""/>
</p:tagLst>
</file>

<file path=ppt/tags/tag209.xml><?xml version="1.0" encoding="utf-8"?>
<p:tagLst xmlns:p="http://schemas.openxmlformats.org/presentationml/2006/main">
  <p:tag name="AS_UNIQUEID" val="7320"/>
</p:tagLst>
</file>

<file path=ppt/tags/tag21.xml><?xml version="1.0" encoding="utf-8"?>
<p:tagLst xmlns:p="http://schemas.openxmlformats.org/presentationml/2006/main">
  <p:tag name="AS_UNIQUEID" val="7217"/>
</p:tagLst>
</file>

<file path=ppt/tags/tag210.xml><?xml version="1.0" encoding="utf-8"?>
<p:tagLst xmlns:p="http://schemas.openxmlformats.org/presentationml/2006/main">
  <p:tag name="AS_UNIQUEID" val="629"/>
  <p:tag name="KSO_WM_BEAUTIFY_FLAG" val=""/>
</p:tagLst>
</file>

<file path=ppt/tags/tag211.xml><?xml version="1.0" encoding="utf-8"?>
<p:tagLst xmlns:p="http://schemas.openxmlformats.org/presentationml/2006/main">
  <p:tag name="AS_UNIQUEID" val="638"/>
  <p:tag name="KSO_WM_BEAUTIFY_FLAG" val=""/>
</p:tagLst>
</file>

<file path=ppt/tags/tag212.xml><?xml version="1.0" encoding="utf-8"?>
<p:tagLst xmlns:p="http://schemas.openxmlformats.org/presentationml/2006/main">
  <p:tag name="AS_UNIQUEID" val="639"/>
  <p:tag name="KSO_WM_BEAUTIFY_FLAG" val=""/>
</p:tagLst>
</file>

<file path=ppt/tags/tag213.xml><?xml version="1.0" encoding="utf-8"?>
<p:tagLst xmlns:p="http://schemas.openxmlformats.org/presentationml/2006/main">
  <p:tag name="AS_UNIQUEID" val="640"/>
  <p:tag name="KSO_WM_BEAUTIFY_FLAG" val=""/>
</p:tagLst>
</file>

<file path=ppt/tags/tag214.xml><?xml version="1.0" encoding="utf-8"?>
<p:tagLst xmlns:p="http://schemas.openxmlformats.org/presentationml/2006/main">
  <p:tag name="AS_UNIQUEID" val="641"/>
  <p:tag name="KSO_WM_BEAUTIFY_FLAG" val=""/>
</p:tagLst>
</file>

<file path=ppt/tags/tag215.xml><?xml version="1.0" encoding="utf-8"?>
<p:tagLst xmlns:p="http://schemas.openxmlformats.org/presentationml/2006/main">
  <p:tag name="AS_UNIQUEID" val="642"/>
  <p:tag name="KSO_WM_BEAUTIFY_FLAG" val=""/>
</p:tagLst>
</file>

<file path=ppt/tags/tag216.xml><?xml version="1.0" encoding="utf-8"?>
<p:tagLst xmlns:p="http://schemas.openxmlformats.org/presentationml/2006/main">
  <p:tag name="AS_UNIQUEID" val="643"/>
  <p:tag name="KSO_WM_BEAUTIFY_FLAG" val=""/>
</p:tagLst>
</file>

<file path=ppt/tags/tag217.xml><?xml version="1.0" encoding="utf-8"?>
<p:tagLst xmlns:p="http://schemas.openxmlformats.org/presentationml/2006/main">
  <p:tag name="AS_UNIQUEID" val="644"/>
  <p:tag name="KSO_WM_BEAUTIFY_FLAG" val=""/>
</p:tagLst>
</file>

<file path=ppt/tags/tag218.xml><?xml version="1.0" encoding="utf-8"?>
<p:tagLst xmlns:p="http://schemas.openxmlformats.org/presentationml/2006/main">
  <p:tag name="AS_UNIQUEID" val="7321"/>
</p:tagLst>
</file>

<file path=ppt/tags/tag219.xml><?xml version="1.0" encoding="utf-8"?>
<p:tagLst xmlns:p="http://schemas.openxmlformats.org/presentationml/2006/main">
  <p:tag name="AS_UNIQUEID" val="808"/>
  <p:tag name="KSO_WM_BEAUTIFY_FLAG" val=""/>
</p:tagLst>
</file>

<file path=ppt/tags/tag22.xml><?xml version="1.0" encoding="utf-8"?>
<p:tagLst xmlns:p="http://schemas.openxmlformats.org/presentationml/2006/main">
  <p:tag name="AS_UNIQUEID" val="7218"/>
</p:tagLst>
</file>

<file path=ppt/tags/tag220.xml><?xml version="1.0" encoding="utf-8"?>
<p:tagLst xmlns:p="http://schemas.openxmlformats.org/presentationml/2006/main">
  <p:tag name="AS_UNIQUEID" val="809"/>
  <p:tag name="KSO_WM_BEAUTIFY_FLAG" val=""/>
</p:tagLst>
</file>

<file path=ppt/tags/tag221.xml><?xml version="1.0" encoding="utf-8"?>
<p:tagLst xmlns:p="http://schemas.openxmlformats.org/presentationml/2006/main">
  <p:tag name="AS_UNIQUEID" val="810"/>
  <p:tag name="KSO_WM_BEAUTIFY_FLAG" val=""/>
</p:tagLst>
</file>

<file path=ppt/tags/tag222.xml><?xml version="1.0" encoding="utf-8"?>
<p:tagLst xmlns:p="http://schemas.openxmlformats.org/presentationml/2006/main">
  <p:tag name="AS_UNIQUEID" val="811"/>
  <p:tag name="KSO_WM_BEAUTIFY_FLAG" val=""/>
</p:tagLst>
</file>

<file path=ppt/tags/tag223.xml><?xml version="1.0" encoding="utf-8"?>
<p:tagLst xmlns:p="http://schemas.openxmlformats.org/presentationml/2006/main">
  <p:tag name="AS_UNIQUEID" val="812"/>
  <p:tag name="KSO_WM_BEAUTIFY_FLAG" val=""/>
</p:tagLst>
</file>

<file path=ppt/tags/tag224.xml><?xml version="1.0" encoding="utf-8"?>
<p:tagLst xmlns:p="http://schemas.openxmlformats.org/presentationml/2006/main">
  <p:tag name="AS_UNIQUEID" val="813"/>
  <p:tag name="KSO_WM_BEAUTIFY_FLAG" val=""/>
</p:tagLst>
</file>

<file path=ppt/tags/tag225.xml><?xml version="1.0" encoding="utf-8"?>
<p:tagLst xmlns:p="http://schemas.openxmlformats.org/presentationml/2006/main">
  <p:tag name="AS_UNIQUEID" val="814"/>
  <p:tag name="KSO_WM_BEAUTIFY_FLAG" val=""/>
</p:tagLst>
</file>

<file path=ppt/tags/tag226.xml><?xml version="1.0" encoding="utf-8"?>
<p:tagLst xmlns:p="http://schemas.openxmlformats.org/presentationml/2006/main">
  <p:tag name="AS_UNIQUEID" val="815"/>
  <p:tag name="KSO_WM_BEAUTIFY_FLAG" val=""/>
</p:tagLst>
</file>

<file path=ppt/tags/tag227.xml><?xml version="1.0" encoding="utf-8"?>
<p:tagLst xmlns:p="http://schemas.openxmlformats.org/presentationml/2006/main">
  <p:tag name="AS_UNIQUEID" val="816"/>
  <p:tag name="KSO_WM_BEAUTIFY_FLAG" val=""/>
</p:tagLst>
</file>

<file path=ppt/tags/tag228.xml><?xml version="1.0" encoding="utf-8"?>
<p:tagLst xmlns:p="http://schemas.openxmlformats.org/presentationml/2006/main">
  <p:tag name="AS_UNIQUEID" val="817"/>
  <p:tag name="KSO_WM_BEAUTIFY_FLAG" val=""/>
</p:tagLst>
</file>

<file path=ppt/tags/tag229.xml><?xml version="1.0" encoding="utf-8"?>
<p:tagLst xmlns:p="http://schemas.openxmlformats.org/presentationml/2006/main">
  <p:tag name="AS_UNIQUEID" val="818"/>
  <p:tag name="KSO_WM_BEAUTIFY_FLAG" val=""/>
</p:tagLst>
</file>

<file path=ppt/tags/tag23.xml><?xml version="1.0" encoding="utf-8"?>
<p:tagLst xmlns:p="http://schemas.openxmlformats.org/presentationml/2006/main">
  <p:tag name="AS_UNIQUEID" val="7219"/>
</p:tagLst>
</file>

<file path=ppt/tags/tag230.xml><?xml version="1.0" encoding="utf-8"?>
<p:tagLst xmlns:p="http://schemas.openxmlformats.org/presentationml/2006/main">
  <p:tag name="AS_UNIQUEID" val="819"/>
  <p:tag name="KSO_WM_BEAUTIFY_FLAG" val=""/>
</p:tagLst>
</file>

<file path=ppt/tags/tag231.xml><?xml version="1.0" encoding="utf-8"?>
<p:tagLst xmlns:p="http://schemas.openxmlformats.org/presentationml/2006/main">
  <p:tag name="AS_UNIQUEID" val="820"/>
  <p:tag name="KSO_WM_BEAUTIFY_FLAG" val=""/>
</p:tagLst>
</file>

<file path=ppt/tags/tag232.xml><?xml version="1.0" encoding="utf-8"?>
<p:tagLst xmlns:p="http://schemas.openxmlformats.org/presentationml/2006/main">
  <p:tag name="AS_UNIQUEID" val="821"/>
  <p:tag name="KSO_WM_BEAUTIFY_FLAG" val=""/>
</p:tagLst>
</file>

<file path=ppt/tags/tag233.xml><?xml version="1.0" encoding="utf-8"?>
<p:tagLst xmlns:p="http://schemas.openxmlformats.org/presentationml/2006/main">
  <p:tag name="AS_UNIQUEID" val="7322"/>
</p:tagLst>
</file>

<file path=ppt/tags/tag234.xml><?xml version="1.0" encoding="utf-8"?>
<p:tagLst xmlns:p="http://schemas.openxmlformats.org/presentationml/2006/main">
  <p:tag name="AS_UNIQUEID" val="1478"/>
  <p:tag name="KSO_WM_BEAUTIFY_FLAG" val=""/>
</p:tagLst>
</file>

<file path=ppt/tags/tag235.xml><?xml version="1.0" encoding="utf-8"?>
<p:tagLst xmlns:p="http://schemas.openxmlformats.org/presentationml/2006/main">
  <p:tag name="AS_UNIQUEID" val="1581"/>
</p:tagLst>
</file>

<file path=ppt/tags/tag236.xml><?xml version="1.0" encoding="utf-8"?>
<p:tagLst xmlns:p="http://schemas.openxmlformats.org/presentationml/2006/main">
  <p:tag name="AS_UNIQUEID" val="6747"/>
</p:tagLst>
</file>

<file path=ppt/tags/tag237.xml><?xml version="1.0" encoding="utf-8"?>
<p:tagLst xmlns:p="http://schemas.openxmlformats.org/presentationml/2006/main">
  <p:tag name="AS_UNIQUEID" val="1581"/>
</p:tagLst>
</file>

<file path=ppt/tags/tag238.xml><?xml version="1.0" encoding="utf-8"?>
<p:tagLst xmlns:p="http://schemas.openxmlformats.org/presentationml/2006/main">
  <p:tag name="AS_UNIQUEID" val="1581"/>
</p:tagLst>
</file>

<file path=ppt/tags/tag239.xml><?xml version="1.0" encoding="utf-8"?>
<p:tagLst xmlns:p="http://schemas.openxmlformats.org/presentationml/2006/main">
  <p:tag name="AS_UNIQUEID" val="1581"/>
</p:tagLst>
</file>

<file path=ppt/tags/tag24.xml><?xml version="1.0" encoding="utf-8"?>
<p:tagLst xmlns:p="http://schemas.openxmlformats.org/presentationml/2006/main">
  <p:tag name="AS_UNIQUEID" val="7220"/>
</p:tagLst>
</file>

<file path=ppt/tags/tag240.xml><?xml version="1.0" encoding="utf-8"?>
<p:tagLst xmlns:p="http://schemas.openxmlformats.org/presentationml/2006/main">
  <p:tag name="AS_UNIQUEID" val="1581"/>
</p:tagLst>
</file>

<file path=ppt/tags/tag241.xml><?xml version="1.0" encoding="utf-8"?>
<p:tagLst xmlns:p="http://schemas.openxmlformats.org/presentationml/2006/main">
  <p:tag name="AS_UNIQUEID" val="1581"/>
</p:tagLst>
</file>

<file path=ppt/tags/tag242.xml><?xml version="1.0" encoding="utf-8"?>
<p:tagLst xmlns:p="http://schemas.openxmlformats.org/presentationml/2006/main">
  <p:tag name="AS_UNIQUEID" val="1581"/>
</p:tagLst>
</file>

<file path=ppt/tags/tag243.xml><?xml version="1.0" encoding="utf-8"?>
<p:tagLst xmlns:p="http://schemas.openxmlformats.org/presentationml/2006/main">
  <p:tag name="AS_UNIQUEID" val="1581"/>
</p:tagLst>
</file>

<file path=ppt/tags/tag244.xml><?xml version="1.0" encoding="utf-8"?>
<p:tagLst xmlns:p="http://schemas.openxmlformats.org/presentationml/2006/main">
  <p:tag name="AS_UNIQUEID" val="6748"/>
</p:tagLst>
</file>

<file path=ppt/tags/tag245.xml><?xml version="1.0" encoding="utf-8"?>
<p:tagLst xmlns:p="http://schemas.openxmlformats.org/presentationml/2006/main">
  <p:tag name="AS_UNIQUEID" val="1581"/>
</p:tagLst>
</file>

<file path=ppt/tags/tag246.xml><?xml version="1.0" encoding="utf-8"?>
<p:tagLst xmlns:p="http://schemas.openxmlformats.org/presentationml/2006/main">
  <p:tag name="AS_UNIQUEID" val="1581"/>
</p:tagLst>
</file>

<file path=ppt/tags/tag247.xml><?xml version="1.0" encoding="utf-8"?>
<p:tagLst xmlns:p="http://schemas.openxmlformats.org/presentationml/2006/main">
  <p:tag name="AS_UNIQUEID" val="1581"/>
</p:tagLst>
</file>

<file path=ppt/tags/tag248.xml><?xml version="1.0" encoding="utf-8"?>
<p:tagLst xmlns:p="http://schemas.openxmlformats.org/presentationml/2006/main">
  <p:tag name="AS_UNIQUEID" val="1581"/>
</p:tagLst>
</file>

<file path=ppt/tags/tag249.xml><?xml version="1.0" encoding="utf-8"?>
<p:tagLst xmlns:p="http://schemas.openxmlformats.org/presentationml/2006/main">
  <p:tag name="AS_UNIQUEID" val="1581"/>
</p:tagLst>
</file>

<file path=ppt/tags/tag25.xml><?xml version="1.0" encoding="utf-8"?>
<p:tagLst xmlns:p="http://schemas.openxmlformats.org/presentationml/2006/main">
  <p:tag name="AS_UNIQUEID" val="7221"/>
</p:tagLst>
</file>

<file path=ppt/tags/tag250.xml><?xml version="1.0" encoding="utf-8"?>
<p:tagLst xmlns:p="http://schemas.openxmlformats.org/presentationml/2006/main">
  <p:tag name="AS_UNIQUEID" val="1581"/>
</p:tagLst>
</file>

<file path=ppt/tags/tag251.xml><?xml version="1.0" encoding="utf-8"?>
<p:tagLst xmlns:p="http://schemas.openxmlformats.org/presentationml/2006/main">
  <p:tag name="AS_UNIQUEID" val="1581"/>
</p:tagLst>
</file>

<file path=ppt/tags/tag252.xml><?xml version="1.0" encoding="utf-8"?>
<p:tagLst xmlns:p="http://schemas.openxmlformats.org/presentationml/2006/main">
  <p:tag name="AS_UNIQUEID" val="1581"/>
</p:tagLst>
</file>

<file path=ppt/tags/tag253.xml><?xml version="1.0" encoding="utf-8"?>
<p:tagLst xmlns:p="http://schemas.openxmlformats.org/presentationml/2006/main">
  <p:tag name="AS_UNIQUEID" val="1581"/>
</p:tagLst>
</file>

<file path=ppt/tags/tag254.xml><?xml version="1.0" encoding="utf-8"?>
<p:tagLst xmlns:p="http://schemas.openxmlformats.org/presentationml/2006/main">
  <p:tag name="AS_UNIQUEID" val="1581"/>
</p:tagLst>
</file>

<file path=ppt/tags/tag255.xml><?xml version="1.0" encoding="utf-8"?>
<p:tagLst xmlns:p="http://schemas.openxmlformats.org/presentationml/2006/main">
  <p:tag name="AS_UNIQUEID" val="7323"/>
</p:tagLst>
</file>

<file path=ppt/tags/tag256.xml><?xml version="1.0" encoding="utf-8"?>
<p:tagLst xmlns:p="http://schemas.openxmlformats.org/presentationml/2006/main">
  <p:tag name="AS_UNIQUEID" val="6758"/>
</p:tagLst>
</file>

<file path=ppt/tags/tag257.xml><?xml version="1.0" encoding="utf-8"?>
<p:tagLst xmlns:p="http://schemas.openxmlformats.org/presentationml/2006/main">
  <p:tag name="AS_UNIQUEID" val="7324"/>
</p:tagLst>
</file>

<file path=ppt/tags/tag258.xml><?xml version="1.0" encoding="utf-8"?>
<p:tagLst xmlns:p="http://schemas.openxmlformats.org/presentationml/2006/main">
  <p:tag name="AS_UNIQUEID" val="6757"/>
</p:tagLst>
</file>

<file path=ppt/tags/tag259.xml><?xml version="1.0" encoding="utf-8"?>
<p:tagLst xmlns:p="http://schemas.openxmlformats.org/presentationml/2006/main">
  <p:tag name="AS_UNIQUEID" val="7325"/>
</p:tagLst>
</file>

<file path=ppt/tags/tag26.xml><?xml version="1.0" encoding="utf-8"?>
<p:tagLst xmlns:p="http://schemas.openxmlformats.org/presentationml/2006/main">
  <p:tag name="AS_UNIQUEID" val="7222"/>
</p:tagLst>
</file>

<file path=ppt/tags/tag260.xml><?xml version="1.0" encoding="utf-8"?>
<p:tagLst xmlns:p="http://schemas.openxmlformats.org/presentationml/2006/main">
  <p:tag name="AS_UNIQUEID" val="6753"/>
</p:tagLst>
</file>

<file path=ppt/tags/tag261.xml><?xml version="1.0" encoding="utf-8"?>
<p:tagLst xmlns:p="http://schemas.openxmlformats.org/presentationml/2006/main">
  <p:tag name="AS_UNIQUEID" val="1581"/>
</p:tagLst>
</file>

<file path=ppt/tags/tag262.xml><?xml version="1.0" encoding="utf-8"?>
<p:tagLst xmlns:p="http://schemas.openxmlformats.org/presentationml/2006/main">
  <p:tag name="AS_UNIQUEID" val="1581"/>
</p:tagLst>
</file>

<file path=ppt/tags/tag263.xml><?xml version="1.0" encoding="utf-8"?>
<p:tagLst xmlns:p="http://schemas.openxmlformats.org/presentationml/2006/main">
  <p:tag name="AS_UNIQUEID" val="1581"/>
</p:tagLst>
</file>

<file path=ppt/tags/tag264.xml><?xml version="1.0" encoding="utf-8"?>
<p:tagLst xmlns:p="http://schemas.openxmlformats.org/presentationml/2006/main">
  <p:tag name="AS_UNIQUEID" val="1581"/>
</p:tagLst>
</file>

<file path=ppt/tags/tag265.xml><?xml version="1.0" encoding="utf-8"?>
<p:tagLst xmlns:p="http://schemas.openxmlformats.org/presentationml/2006/main">
  <p:tag name="AS_UNIQUEID" val="1581"/>
</p:tagLst>
</file>

<file path=ppt/tags/tag266.xml><?xml version="1.0" encoding="utf-8"?>
<p:tagLst xmlns:p="http://schemas.openxmlformats.org/presentationml/2006/main">
  <p:tag name="AS_UNIQUEID" val="1581"/>
</p:tagLst>
</file>

<file path=ppt/tags/tag267.xml><?xml version="1.0" encoding="utf-8"?>
<p:tagLst xmlns:p="http://schemas.openxmlformats.org/presentationml/2006/main">
  <p:tag name="AS_UNIQUEID" val="1581"/>
</p:tagLst>
</file>

<file path=ppt/tags/tag268.xml><?xml version="1.0" encoding="utf-8"?>
<p:tagLst xmlns:p="http://schemas.openxmlformats.org/presentationml/2006/main">
  <p:tag name="AS_UNIQUEID" val="6754"/>
</p:tagLst>
</file>

<file path=ppt/tags/tag269.xml><?xml version="1.0" encoding="utf-8"?>
<p:tagLst xmlns:p="http://schemas.openxmlformats.org/presentationml/2006/main">
  <p:tag name="AS_UNIQUEID" val="1581"/>
</p:tagLst>
</file>

<file path=ppt/tags/tag27.xml><?xml version="1.0" encoding="utf-8"?>
<p:tagLst xmlns:p="http://schemas.openxmlformats.org/presentationml/2006/main">
  <p:tag name="AS_UNIQUEID" val="7223"/>
</p:tagLst>
</file>

<file path=ppt/tags/tag270.xml><?xml version="1.0" encoding="utf-8"?>
<p:tagLst xmlns:p="http://schemas.openxmlformats.org/presentationml/2006/main">
  <p:tag name="AS_UNIQUEID" val="1581"/>
</p:tagLst>
</file>

<file path=ppt/tags/tag271.xml><?xml version="1.0" encoding="utf-8"?>
<p:tagLst xmlns:p="http://schemas.openxmlformats.org/presentationml/2006/main">
  <p:tag name="AS_UNIQUEID" val="1581"/>
</p:tagLst>
</file>

<file path=ppt/tags/tag272.xml><?xml version="1.0" encoding="utf-8"?>
<p:tagLst xmlns:p="http://schemas.openxmlformats.org/presentationml/2006/main">
  <p:tag name="AS_UNIQUEID" val="1581"/>
</p:tagLst>
</file>

<file path=ppt/tags/tag273.xml><?xml version="1.0" encoding="utf-8"?>
<p:tagLst xmlns:p="http://schemas.openxmlformats.org/presentationml/2006/main">
  <p:tag name="AS_UNIQUEID" val="7326"/>
</p:tagLst>
</file>

<file path=ppt/tags/tag274.xml><?xml version="1.0" encoding="utf-8"?>
<p:tagLst xmlns:p="http://schemas.openxmlformats.org/presentationml/2006/main">
  <p:tag name="AS_UNIQUEID" val="7327"/>
</p:tagLst>
</file>

<file path=ppt/tags/tag275.xml><?xml version="1.0" encoding="utf-8"?>
<p:tagLst xmlns:p="http://schemas.openxmlformats.org/presentationml/2006/main">
  <p:tag name="AS_UNIQUEID" val="6761"/>
</p:tagLst>
</file>

<file path=ppt/tags/tag276.xml><?xml version="1.0" encoding="utf-8"?>
<p:tagLst xmlns:p="http://schemas.openxmlformats.org/presentationml/2006/main">
  <p:tag name="AS_UNIQUEID" val="6762"/>
</p:tagLst>
</file>

<file path=ppt/tags/tag277.xml><?xml version="1.0" encoding="utf-8"?>
<p:tagLst xmlns:p="http://schemas.openxmlformats.org/presentationml/2006/main">
  <p:tag name="AS_UNIQUEID" val="7328"/>
</p:tagLst>
</file>

<file path=ppt/tags/tag278.xml><?xml version="1.0" encoding="utf-8"?>
<p:tagLst xmlns:p="http://schemas.openxmlformats.org/presentationml/2006/main">
  <p:tag name="AS_UNIQUEID" val="618"/>
  <p:tag name="KSO_WM_BEAUTIFY_FLAG" val=""/>
</p:tagLst>
</file>

<file path=ppt/tags/tag279.xml><?xml version="1.0" encoding="utf-8"?>
<p:tagLst xmlns:p="http://schemas.openxmlformats.org/presentationml/2006/main">
  <p:tag name="AS_UNIQUEID" val="683"/>
</p:tagLst>
</file>

<file path=ppt/tags/tag28.xml><?xml version="1.0" encoding="utf-8"?>
<p:tagLst xmlns:p="http://schemas.openxmlformats.org/presentationml/2006/main">
  <p:tag name="AS_UNIQUEID" val="7224"/>
</p:tagLst>
</file>

<file path=ppt/tags/tag280.xml><?xml version="1.0" encoding="utf-8"?>
<p:tagLst xmlns:p="http://schemas.openxmlformats.org/presentationml/2006/main">
  <p:tag name="AS_UNIQUEID" val="684"/>
</p:tagLst>
</file>

<file path=ppt/tags/tag281.xml><?xml version="1.0" encoding="utf-8"?>
<p:tagLst xmlns:p="http://schemas.openxmlformats.org/presentationml/2006/main">
  <p:tag name="AS_UNIQUEID" val="685"/>
</p:tagLst>
</file>

<file path=ppt/tags/tag282.xml><?xml version="1.0" encoding="utf-8"?>
<p:tagLst xmlns:p="http://schemas.openxmlformats.org/presentationml/2006/main">
  <p:tag name="AS_UNIQUEID" val="686"/>
</p:tagLst>
</file>

<file path=ppt/tags/tag283.xml><?xml version="1.0" encoding="utf-8"?>
<p:tagLst xmlns:p="http://schemas.openxmlformats.org/presentationml/2006/main">
  <p:tag name="AS_UNIQUEID" val="687"/>
</p:tagLst>
</file>

<file path=ppt/tags/tag284.xml><?xml version="1.0" encoding="utf-8"?>
<p:tagLst xmlns:p="http://schemas.openxmlformats.org/presentationml/2006/main">
  <p:tag name="AS_UNIQUEID" val="688"/>
</p:tagLst>
</file>

<file path=ppt/tags/tag285.xml><?xml version="1.0" encoding="utf-8"?>
<p:tagLst xmlns:p="http://schemas.openxmlformats.org/presentationml/2006/main">
  <p:tag name="AS_UNIQUEID" val="7329"/>
</p:tagLst>
</file>

<file path=ppt/tags/tag286.xml><?xml version="1.0" encoding="utf-8"?>
<p:tagLst xmlns:p="http://schemas.openxmlformats.org/presentationml/2006/main">
  <p:tag name="AS_UNIQUEID" val="691"/>
</p:tagLst>
</file>

<file path=ppt/tags/tag287.xml><?xml version="1.0" encoding="utf-8"?>
<p:tagLst xmlns:p="http://schemas.openxmlformats.org/presentationml/2006/main">
  <p:tag name="AS_UNIQUEID" val="692"/>
</p:tagLst>
</file>

<file path=ppt/tags/tag288.xml><?xml version="1.0" encoding="utf-8"?>
<p:tagLst xmlns:p="http://schemas.openxmlformats.org/presentationml/2006/main">
  <p:tag name="AS_UNIQUEID" val="693"/>
</p:tagLst>
</file>

<file path=ppt/tags/tag289.xml><?xml version="1.0" encoding="utf-8"?>
<p:tagLst xmlns:p="http://schemas.openxmlformats.org/presentationml/2006/main">
  <p:tag name="AS_UNIQUEID" val="7330"/>
</p:tagLst>
</file>

<file path=ppt/tags/tag29.xml><?xml version="1.0" encoding="utf-8"?>
<p:tagLst xmlns:p="http://schemas.openxmlformats.org/presentationml/2006/main">
  <p:tag name="AS_UNIQUEID" val="7225"/>
</p:tagLst>
</file>

<file path=ppt/tags/tag290.xml><?xml version="1.0" encoding="utf-8"?>
<p:tagLst xmlns:p="http://schemas.openxmlformats.org/presentationml/2006/main">
  <p:tag name="AS_UNIQUEID" val="695"/>
</p:tagLst>
</file>

<file path=ppt/tags/tag291.xml><?xml version="1.0" encoding="utf-8"?>
<p:tagLst xmlns:p="http://schemas.openxmlformats.org/presentationml/2006/main">
  <p:tag name="AS_UNIQUEID" val="696"/>
</p:tagLst>
</file>

<file path=ppt/tags/tag292.xml><?xml version="1.0" encoding="utf-8"?>
<p:tagLst xmlns:p="http://schemas.openxmlformats.org/presentationml/2006/main">
  <p:tag name="AS_UNIQUEID" val="697"/>
</p:tagLst>
</file>

<file path=ppt/tags/tag293.xml><?xml version="1.0" encoding="utf-8"?>
<p:tagLst xmlns:p="http://schemas.openxmlformats.org/presentationml/2006/main">
  <p:tag name="AS_UNIQUEID" val="698"/>
</p:tagLst>
</file>

<file path=ppt/tags/tag294.xml><?xml version="1.0" encoding="utf-8"?>
<p:tagLst xmlns:p="http://schemas.openxmlformats.org/presentationml/2006/main">
  <p:tag name="AS_UNIQUEID" val="7331"/>
</p:tagLst>
</file>

<file path=ppt/tags/tag295.xml><?xml version="1.0" encoding="utf-8"?>
<p:tagLst xmlns:p="http://schemas.openxmlformats.org/presentationml/2006/main">
  <p:tag name="AS_UNIQUEID" val="1478"/>
  <p:tag name="KSO_WM_BEAUTIFY_FLAG" val=""/>
</p:tagLst>
</file>

<file path=ppt/tags/tag296.xml><?xml version="1.0" encoding="utf-8"?>
<p:tagLst xmlns:p="http://schemas.openxmlformats.org/presentationml/2006/main">
  <p:tag name="AS_UNIQUEID" val="1581"/>
</p:tagLst>
</file>

<file path=ppt/tags/tag297.xml><?xml version="1.0" encoding="utf-8"?>
<p:tagLst xmlns:p="http://schemas.openxmlformats.org/presentationml/2006/main">
  <p:tag name="AS_UNIQUEID" val="6773"/>
</p:tagLst>
</file>

<file path=ppt/tags/tag298.xml><?xml version="1.0" encoding="utf-8"?>
<p:tagLst xmlns:p="http://schemas.openxmlformats.org/presentationml/2006/main">
  <p:tag name="AS_UNIQUEID" val="1581"/>
</p:tagLst>
</file>

<file path=ppt/tags/tag299.xml><?xml version="1.0" encoding="utf-8"?>
<p:tagLst xmlns:p="http://schemas.openxmlformats.org/presentationml/2006/main">
  <p:tag name="AS_UNIQUEID" val="1581"/>
</p:tagLst>
</file>

<file path=ppt/tags/tag3.xml><?xml version="1.0" encoding="utf-8"?>
<p:tagLst xmlns:p="http://schemas.openxmlformats.org/presentationml/2006/main">
  <p:tag name="AS_UNIQUEID" val="7199"/>
</p:tagLst>
</file>

<file path=ppt/tags/tag30.xml><?xml version="1.0" encoding="utf-8"?>
<p:tagLst xmlns:p="http://schemas.openxmlformats.org/presentationml/2006/main">
  <p:tag name="AS_UNIQUEID" val="7226"/>
</p:tagLst>
</file>

<file path=ppt/tags/tag300.xml><?xml version="1.0" encoding="utf-8"?>
<p:tagLst xmlns:p="http://schemas.openxmlformats.org/presentationml/2006/main">
  <p:tag name="AS_UNIQUEID" val="6774"/>
</p:tagLst>
</file>

<file path=ppt/tags/tag301.xml><?xml version="1.0" encoding="utf-8"?>
<p:tagLst xmlns:p="http://schemas.openxmlformats.org/presentationml/2006/main">
  <p:tag name="AS_UNIQUEID" val="1581"/>
</p:tagLst>
</file>

<file path=ppt/tags/tag302.xml><?xml version="1.0" encoding="utf-8"?>
<p:tagLst xmlns:p="http://schemas.openxmlformats.org/presentationml/2006/main">
  <p:tag name="AS_UNIQUEID" val="1581"/>
</p:tagLst>
</file>

<file path=ppt/tags/tag303.xml><?xml version="1.0" encoding="utf-8"?>
<p:tagLst xmlns:p="http://schemas.openxmlformats.org/presentationml/2006/main">
  <p:tag name="AS_UNIQUEID" val="1581"/>
</p:tagLst>
</file>

<file path=ppt/tags/tag304.xml><?xml version="1.0" encoding="utf-8"?>
<p:tagLst xmlns:p="http://schemas.openxmlformats.org/presentationml/2006/main">
  <p:tag name="AS_UNIQUEID" val="1581"/>
</p:tagLst>
</file>

<file path=ppt/tags/tag305.xml><?xml version="1.0" encoding="utf-8"?>
<p:tagLst xmlns:p="http://schemas.openxmlformats.org/presentationml/2006/main">
  <p:tag name="AS_UNIQUEID" val="1581"/>
</p:tagLst>
</file>

<file path=ppt/tags/tag306.xml><?xml version="1.0" encoding="utf-8"?>
<p:tagLst xmlns:p="http://schemas.openxmlformats.org/presentationml/2006/main">
  <p:tag name="AS_UNIQUEID" val="1581"/>
</p:tagLst>
</file>

<file path=ppt/tags/tag307.xml><?xml version="1.0" encoding="utf-8"?>
<p:tagLst xmlns:p="http://schemas.openxmlformats.org/presentationml/2006/main">
  <p:tag name="AS_UNIQUEID" val="1581"/>
</p:tagLst>
</file>

<file path=ppt/tags/tag308.xml><?xml version="1.0" encoding="utf-8"?>
<p:tagLst xmlns:p="http://schemas.openxmlformats.org/presentationml/2006/main">
  <p:tag name="AS_UNIQUEID" val="1581"/>
</p:tagLst>
</file>

<file path=ppt/tags/tag309.xml><?xml version="1.0" encoding="utf-8"?>
<p:tagLst xmlns:p="http://schemas.openxmlformats.org/presentationml/2006/main">
  <p:tag name="AS_UNIQUEID" val="1581"/>
</p:tagLst>
</file>

<file path=ppt/tags/tag31.xml><?xml version="1.0" encoding="utf-8"?>
<p:tagLst xmlns:p="http://schemas.openxmlformats.org/presentationml/2006/main">
  <p:tag name="AS_UNIQUEID" val="7227"/>
</p:tagLst>
</file>

<file path=ppt/tags/tag310.xml><?xml version="1.0" encoding="utf-8"?>
<p:tagLst xmlns:p="http://schemas.openxmlformats.org/presentationml/2006/main">
  <p:tag name="AS_UNIQUEID" val="1581"/>
</p:tagLst>
</file>

<file path=ppt/tags/tag311.xml><?xml version="1.0" encoding="utf-8"?>
<p:tagLst xmlns:p="http://schemas.openxmlformats.org/presentationml/2006/main">
  <p:tag name="AS_UNIQUEID" val="7332"/>
</p:tagLst>
</file>

<file path=ppt/tags/tag312.xml><?xml version="1.0" encoding="utf-8"?>
<p:tagLst xmlns:p="http://schemas.openxmlformats.org/presentationml/2006/main">
  <p:tag name="AS_UNIQUEID" val="1581"/>
</p:tagLst>
</file>

<file path=ppt/tags/tag313.xml><?xml version="1.0" encoding="utf-8"?>
<p:tagLst xmlns:p="http://schemas.openxmlformats.org/presentationml/2006/main">
  <p:tag name="AS_UNIQUEID" val="6779"/>
</p:tagLst>
</file>

<file path=ppt/tags/tag314.xml><?xml version="1.0" encoding="utf-8"?>
<p:tagLst xmlns:p="http://schemas.openxmlformats.org/presentationml/2006/main">
  <p:tag name="AS_UNIQUEID" val="1581"/>
</p:tagLst>
</file>

<file path=ppt/tags/tag315.xml><?xml version="1.0" encoding="utf-8"?>
<p:tagLst xmlns:p="http://schemas.openxmlformats.org/presentationml/2006/main">
  <p:tag name="AS_UNIQUEID" val="1581"/>
</p:tagLst>
</file>

<file path=ppt/tags/tag316.xml><?xml version="1.0" encoding="utf-8"?>
<p:tagLst xmlns:p="http://schemas.openxmlformats.org/presentationml/2006/main">
  <p:tag name="AS_UNIQUEID" val="1581"/>
</p:tagLst>
</file>

<file path=ppt/tags/tag317.xml><?xml version="1.0" encoding="utf-8"?>
<p:tagLst xmlns:p="http://schemas.openxmlformats.org/presentationml/2006/main">
  <p:tag name="AS_UNIQUEID" val="1581"/>
</p:tagLst>
</file>

<file path=ppt/tags/tag318.xml><?xml version="1.0" encoding="utf-8"?>
<p:tagLst xmlns:p="http://schemas.openxmlformats.org/presentationml/2006/main">
  <p:tag name="AS_UNIQUEID" val="1581"/>
</p:tagLst>
</file>

<file path=ppt/tags/tag319.xml><?xml version="1.0" encoding="utf-8"?>
<p:tagLst xmlns:p="http://schemas.openxmlformats.org/presentationml/2006/main">
  <p:tag name="AS_UNIQUEID" val="1581"/>
</p:tagLst>
</file>

<file path=ppt/tags/tag32.xml><?xml version="1.0" encoding="utf-8"?>
<p:tagLst xmlns:p="http://schemas.openxmlformats.org/presentationml/2006/main">
  <p:tag name="AS_UNIQUEID" val="7228"/>
</p:tagLst>
</file>

<file path=ppt/tags/tag320.xml><?xml version="1.0" encoding="utf-8"?>
<p:tagLst xmlns:p="http://schemas.openxmlformats.org/presentationml/2006/main">
  <p:tag name="AS_UNIQUEID" val="6780"/>
</p:tagLst>
</file>

<file path=ppt/tags/tag321.xml><?xml version="1.0" encoding="utf-8"?>
<p:tagLst xmlns:p="http://schemas.openxmlformats.org/presentationml/2006/main">
  <p:tag name="AS_UNIQUEID" val="1581"/>
</p:tagLst>
</file>

<file path=ppt/tags/tag322.xml><?xml version="1.0" encoding="utf-8"?>
<p:tagLst xmlns:p="http://schemas.openxmlformats.org/presentationml/2006/main">
  <p:tag name="AS_UNIQUEID" val="1581"/>
</p:tagLst>
</file>

<file path=ppt/tags/tag323.xml><?xml version="1.0" encoding="utf-8"?>
<p:tagLst xmlns:p="http://schemas.openxmlformats.org/presentationml/2006/main">
  <p:tag name="AS_UNIQUEID" val="6781"/>
</p:tagLst>
</file>

<file path=ppt/tags/tag324.xml><?xml version="1.0" encoding="utf-8"?>
<p:tagLst xmlns:p="http://schemas.openxmlformats.org/presentationml/2006/main">
  <p:tag name="AS_UNIQUEID" val="7333"/>
</p:tagLst>
</file>

<file path=ppt/tags/tag325.xml><?xml version="1.0" encoding="utf-8"?>
<p:tagLst xmlns:p="http://schemas.openxmlformats.org/presentationml/2006/main">
  <p:tag name="AS_UNIQUEID" val="710"/>
</p:tagLst>
</file>

<file path=ppt/tags/tag326.xml><?xml version="1.0" encoding="utf-8"?>
<p:tagLst xmlns:p="http://schemas.openxmlformats.org/presentationml/2006/main">
  <p:tag name="AS_UNIQUEID" val="711"/>
</p:tagLst>
</file>

<file path=ppt/tags/tag327.xml><?xml version="1.0" encoding="utf-8"?>
<p:tagLst xmlns:p="http://schemas.openxmlformats.org/presentationml/2006/main">
  <p:tag name="AS_UNIQUEID" val="712"/>
</p:tagLst>
</file>

<file path=ppt/tags/tag328.xml><?xml version="1.0" encoding="utf-8"?>
<p:tagLst xmlns:p="http://schemas.openxmlformats.org/presentationml/2006/main">
  <p:tag name="AS_UNIQUEID" val="713"/>
</p:tagLst>
</file>

<file path=ppt/tags/tag329.xml><?xml version="1.0" encoding="utf-8"?>
<p:tagLst xmlns:p="http://schemas.openxmlformats.org/presentationml/2006/main">
  <p:tag name="AS_UNIQUEID" val="714"/>
</p:tagLst>
</file>

<file path=ppt/tags/tag33.xml><?xml version="1.0" encoding="utf-8"?>
<p:tagLst xmlns:p="http://schemas.openxmlformats.org/presentationml/2006/main">
  <p:tag name="AS_UNIQUEID" val="7229"/>
</p:tagLst>
</file>

<file path=ppt/tags/tag330.xml><?xml version="1.0" encoding="utf-8"?>
<p:tagLst xmlns:p="http://schemas.openxmlformats.org/presentationml/2006/main">
  <p:tag name="AS_UNIQUEID" val="715"/>
</p:tagLst>
</file>

<file path=ppt/tags/tag331.xml><?xml version="1.0" encoding="utf-8"?>
<p:tagLst xmlns:p="http://schemas.openxmlformats.org/presentationml/2006/main">
  <p:tag name="AS_UNIQUEID" val="716"/>
</p:tagLst>
</file>

<file path=ppt/tags/tag332.xml><?xml version="1.0" encoding="utf-8"?>
<p:tagLst xmlns:p="http://schemas.openxmlformats.org/presentationml/2006/main">
  <p:tag name="AS_UNIQUEID" val="717"/>
</p:tagLst>
</file>

<file path=ppt/tags/tag333.xml><?xml version="1.0" encoding="utf-8"?>
<p:tagLst xmlns:p="http://schemas.openxmlformats.org/presentationml/2006/main">
  <p:tag name="AS_UNIQUEID" val="718"/>
</p:tagLst>
</file>

<file path=ppt/tags/tag334.xml><?xml version="1.0" encoding="utf-8"?>
<p:tagLst xmlns:p="http://schemas.openxmlformats.org/presentationml/2006/main">
  <p:tag name="AS_UNIQUEID" val="719"/>
</p:tagLst>
</file>

<file path=ppt/tags/tag335.xml><?xml version="1.0" encoding="utf-8"?>
<p:tagLst xmlns:p="http://schemas.openxmlformats.org/presentationml/2006/main">
  <p:tag name="AS_UNIQUEID" val="720"/>
</p:tagLst>
</file>

<file path=ppt/tags/tag336.xml><?xml version="1.0" encoding="utf-8"?>
<p:tagLst xmlns:p="http://schemas.openxmlformats.org/presentationml/2006/main">
  <p:tag name="AS_UNIQUEID" val="7334"/>
</p:tagLst>
</file>

<file path=ppt/tags/tag337.xml><?xml version="1.0" encoding="utf-8"?>
<p:tagLst xmlns:p="http://schemas.openxmlformats.org/presentationml/2006/main">
  <p:tag name="AS_UNIQUEID" val="722"/>
</p:tagLst>
</file>

<file path=ppt/tags/tag338.xml><?xml version="1.0" encoding="utf-8"?>
<p:tagLst xmlns:p="http://schemas.openxmlformats.org/presentationml/2006/main">
  <p:tag name="AS_UNIQUEID" val="723"/>
</p:tagLst>
</file>

<file path=ppt/tags/tag339.xml><?xml version="1.0" encoding="utf-8"?>
<p:tagLst xmlns:p="http://schemas.openxmlformats.org/presentationml/2006/main">
  <p:tag name="AS_UNIQUEID" val="725"/>
</p:tagLst>
</file>

<file path=ppt/tags/tag34.xml><?xml version="1.0" encoding="utf-8"?>
<p:tagLst xmlns:p="http://schemas.openxmlformats.org/presentationml/2006/main">
  <p:tag name="AS_UNIQUEID" val="7230"/>
</p:tagLst>
</file>

<file path=ppt/tags/tag340.xml><?xml version="1.0" encoding="utf-8"?>
<p:tagLst xmlns:p="http://schemas.openxmlformats.org/presentationml/2006/main">
  <p:tag name="AS_UNIQUEID" val="7335"/>
</p:tagLst>
</file>

<file path=ppt/tags/tag341.xml><?xml version="1.0" encoding="utf-8"?>
<p:tagLst xmlns:p="http://schemas.openxmlformats.org/presentationml/2006/main">
  <p:tag name="AS_UNIQUEID" val="1478"/>
  <p:tag name="KSO_WM_BEAUTIFY_FLAG" val=""/>
</p:tagLst>
</file>

<file path=ppt/tags/tag342.xml><?xml version="1.0" encoding="utf-8"?>
<p:tagLst xmlns:p="http://schemas.openxmlformats.org/presentationml/2006/main">
  <p:tag name="AS_UNIQUEID" val="6791"/>
</p:tagLst>
</file>

<file path=ppt/tags/tag343.xml><?xml version="1.0" encoding="utf-8"?>
<p:tagLst xmlns:p="http://schemas.openxmlformats.org/presentationml/2006/main">
  <p:tag name="AS_UNIQUEID" val="1581"/>
</p:tagLst>
</file>

<file path=ppt/tags/tag344.xml><?xml version="1.0" encoding="utf-8"?>
<p:tagLst xmlns:p="http://schemas.openxmlformats.org/presentationml/2006/main">
  <p:tag name="AS_UNIQUEID" val="1581"/>
</p:tagLst>
</file>

<file path=ppt/tags/tag345.xml><?xml version="1.0" encoding="utf-8"?>
<p:tagLst xmlns:p="http://schemas.openxmlformats.org/presentationml/2006/main">
  <p:tag name="AS_UNIQUEID" val="1581"/>
</p:tagLst>
</file>

<file path=ppt/tags/tag346.xml><?xml version="1.0" encoding="utf-8"?>
<p:tagLst xmlns:p="http://schemas.openxmlformats.org/presentationml/2006/main">
  <p:tag name="AS_UNIQUEID" val="6792"/>
</p:tagLst>
</file>

<file path=ppt/tags/tag347.xml><?xml version="1.0" encoding="utf-8"?>
<p:tagLst xmlns:p="http://schemas.openxmlformats.org/presentationml/2006/main">
  <p:tag name="AS_UNIQUEID" val="1581"/>
</p:tagLst>
</file>

<file path=ppt/tags/tag348.xml><?xml version="1.0" encoding="utf-8"?>
<p:tagLst xmlns:p="http://schemas.openxmlformats.org/presentationml/2006/main">
  <p:tag name="AS_UNIQUEID" val="1581"/>
</p:tagLst>
</file>

<file path=ppt/tags/tag349.xml><?xml version="1.0" encoding="utf-8"?>
<p:tagLst xmlns:p="http://schemas.openxmlformats.org/presentationml/2006/main">
  <p:tag name="AS_UNIQUEID" val="1581"/>
</p:tagLst>
</file>

<file path=ppt/tags/tag35.xml><?xml version="1.0" encoding="utf-8"?>
<p:tagLst xmlns:p="http://schemas.openxmlformats.org/presentationml/2006/main">
  <p:tag name="AS_UNIQUEID" val="7231"/>
</p:tagLst>
</file>

<file path=ppt/tags/tag350.xml><?xml version="1.0" encoding="utf-8"?>
<p:tagLst xmlns:p="http://schemas.openxmlformats.org/presentationml/2006/main">
  <p:tag name="AS_UNIQUEID" val="1581"/>
</p:tagLst>
</file>

<file path=ppt/tags/tag351.xml><?xml version="1.0" encoding="utf-8"?>
<p:tagLst xmlns:p="http://schemas.openxmlformats.org/presentationml/2006/main">
  <p:tag name="AS_UNIQUEID" val="1581"/>
</p:tagLst>
</file>

<file path=ppt/tags/tag352.xml><?xml version="1.0" encoding="utf-8"?>
<p:tagLst xmlns:p="http://schemas.openxmlformats.org/presentationml/2006/main">
  <p:tag name="AS_UNIQUEID" val="1581"/>
</p:tagLst>
</file>

<file path=ppt/tags/tag353.xml><?xml version="1.0" encoding="utf-8"?>
<p:tagLst xmlns:p="http://schemas.openxmlformats.org/presentationml/2006/main">
  <p:tag name="AS_UNIQUEID" val="1581"/>
</p:tagLst>
</file>

<file path=ppt/tags/tag354.xml><?xml version="1.0" encoding="utf-8"?>
<p:tagLst xmlns:p="http://schemas.openxmlformats.org/presentationml/2006/main">
  <p:tag name="AS_UNIQUEID" val="7336"/>
</p:tagLst>
</file>

<file path=ppt/tags/tag355.xml><?xml version="1.0" encoding="utf-8"?>
<p:tagLst xmlns:p="http://schemas.openxmlformats.org/presentationml/2006/main">
  <p:tag name="AS_UNIQUEID" val="1581"/>
</p:tagLst>
</file>

<file path=ppt/tags/tag356.xml><?xml version="1.0" encoding="utf-8"?>
<p:tagLst xmlns:p="http://schemas.openxmlformats.org/presentationml/2006/main">
  <p:tag name="AS_UNIQUEID" val="6797"/>
</p:tagLst>
</file>

<file path=ppt/tags/tag357.xml><?xml version="1.0" encoding="utf-8"?>
<p:tagLst xmlns:p="http://schemas.openxmlformats.org/presentationml/2006/main">
  <p:tag name="AS_UNIQUEID" val="1581"/>
</p:tagLst>
</file>

<file path=ppt/tags/tag358.xml><?xml version="1.0" encoding="utf-8"?>
<p:tagLst xmlns:p="http://schemas.openxmlformats.org/presentationml/2006/main">
  <p:tag name="AS_UNIQUEID" val="1581"/>
</p:tagLst>
</file>

<file path=ppt/tags/tag359.xml><?xml version="1.0" encoding="utf-8"?>
<p:tagLst xmlns:p="http://schemas.openxmlformats.org/presentationml/2006/main">
  <p:tag name="AS_UNIQUEID" val="1581"/>
</p:tagLst>
</file>

<file path=ppt/tags/tag36.xml><?xml version="1.0" encoding="utf-8"?>
<p:tagLst xmlns:p="http://schemas.openxmlformats.org/presentationml/2006/main">
  <p:tag name="AS_UNIQUEID" val="7232"/>
</p:tagLst>
</file>

<file path=ppt/tags/tag360.xml><?xml version="1.0" encoding="utf-8"?>
<p:tagLst xmlns:p="http://schemas.openxmlformats.org/presentationml/2006/main">
  <p:tag name="AS_UNIQUEID" val="1581"/>
</p:tagLst>
</file>

<file path=ppt/tags/tag361.xml><?xml version="1.0" encoding="utf-8"?>
<p:tagLst xmlns:p="http://schemas.openxmlformats.org/presentationml/2006/main">
  <p:tag name="AS_UNIQUEID" val="1581"/>
</p:tagLst>
</file>

<file path=ppt/tags/tag362.xml><?xml version="1.0" encoding="utf-8"?>
<p:tagLst xmlns:p="http://schemas.openxmlformats.org/presentationml/2006/main">
  <p:tag name="AS_UNIQUEID" val="1581"/>
</p:tagLst>
</file>

<file path=ppt/tags/tag363.xml><?xml version="1.0" encoding="utf-8"?>
<p:tagLst xmlns:p="http://schemas.openxmlformats.org/presentationml/2006/main">
  <p:tag name="AS_UNIQUEID" val="6798"/>
</p:tagLst>
</file>

<file path=ppt/tags/tag364.xml><?xml version="1.0" encoding="utf-8"?>
<p:tagLst xmlns:p="http://schemas.openxmlformats.org/presentationml/2006/main">
  <p:tag name="AS_UNIQUEID" val="1581"/>
</p:tagLst>
</file>

<file path=ppt/tags/tag365.xml><?xml version="1.0" encoding="utf-8"?>
<p:tagLst xmlns:p="http://schemas.openxmlformats.org/presentationml/2006/main">
  <p:tag name="AS_UNIQUEID" val="1581"/>
</p:tagLst>
</file>

<file path=ppt/tags/tag366.xml><?xml version="1.0" encoding="utf-8"?>
<p:tagLst xmlns:p="http://schemas.openxmlformats.org/presentationml/2006/main">
  <p:tag name="AS_UNIQUEID" val="1581"/>
</p:tagLst>
</file>

<file path=ppt/tags/tag367.xml><?xml version="1.0" encoding="utf-8"?>
<p:tagLst xmlns:p="http://schemas.openxmlformats.org/presentationml/2006/main">
  <p:tag name="AS_UNIQUEID" val="7337"/>
</p:tagLst>
</file>

<file path=ppt/tags/tag368.xml><?xml version="1.0" encoding="utf-8"?>
<p:tagLst xmlns:p="http://schemas.openxmlformats.org/presentationml/2006/main">
  <p:tag name="AS_UNIQUEID" val="6636"/>
</p:tagLst>
</file>

<file path=ppt/tags/tag369.xml><?xml version="1.0" encoding="utf-8"?>
<p:tagLst xmlns:p="http://schemas.openxmlformats.org/presentationml/2006/main">
  <p:tag name="AS_UNIQUEID" val="7338"/>
</p:tagLst>
</file>

<file path=ppt/tags/tag37.xml><?xml version="1.0" encoding="utf-8"?>
<p:tagLst xmlns:p="http://schemas.openxmlformats.org/presentationml/2006/main">
  <p:tag name="AS_UNIQUEID" val="7233"/>
</p:tagLst>
</file>

<file path=ppt/tags/tag370.xml><?xml version="1.0" encoding="utf-8"?>
<p:tagLst xmlns:p="http://schemas.openxmlformats.org/presentationml/2006/main">
  <p:tag name="AS_UNIQUEID" val="7339"/>
</p:tagLst>
</file>

<file path=ppt/tags/tag371.xml><?xml version="1.0" encoding="utf-8"?>
<p:tagLst xmlns:p="http://schemas.openxmlformats.org/presentationml/2006/main">
  <p:tag name="AS_UNIQUEID" val="737"/>
</p:tagLst>
</file>

<file path=ppt/tags/tag372.xml><?xml version="1.0" encoding="utf-8"?>
<p:tagLst xmlns:p="http://schemas.openxmlformats.org/presentationml/2006/main">
  <p:tag name="AS_UNIQUEID" val="738"/>
</p:tagLst>
</file>

<file path=ppt/tags/tag373.xml><?xml version="1.0" encoding="utf-8"?>
<p:tagLst xmlns:p="http://schemas.openxmlformats.org/presentationml/2006/main">
  <p:tag name="AS_UNIQUEID" val="739"/>
</p:tagLst>
</file>

<file path=ppt/tags/tag374.xml><?xml version="1.0" encoding="utf-8"?>
<p:tagLst xmlns:p="http://schemas.openxmlformats.org/presentationml/2006/main">
  <p:tag name="AS_UNIQUEID" val="740"/>
</p:tagLst>
</file>

<file path=ppt/tags/tag375.xml><?xml version="1.0" encoding="utf-8"?>
<p:tagLst xmlns:p="http://schemas.openxmlformats.org/presentationml/2006/main">
  <p:tag name="AS_UNIQUEID" val="741"/>
</p:tagLst>
</file>

<file path=ppt/tags/tag376.xml><?xml version="1.0" encoding="utf-8"?>
<p:tagLst xmlns:p="http://schemas.openxmlformats.org/presentationml/2006/main">
  <p:tag name="AS_UNIQUEID" val="742"/>
</p:tagLst>
</file>

<file path=ppt/tags/tag377.xml><?xml version="1.0" encoding="utf-8"?>
<p:tagLst xmlns:p="http://schemas.openxmlformats.org/presentationml/2006/main">
  <p:tag name="AS_UNIQUEID" val="743"/>
</p:tagLst>
</file>

<file path=ppt/tags/tag378.xml><?xml version="1.0" encoding="utf-8"?>
<p:tagLst xmlns:p="http://schemas.openxmlformats.org/presentationml/2006/main">
  <p:tag name="AS_UNIQUEID" val="744"/>
</p:tagLst>
</file>

<file path=ppt/tags/tag379.xml><?xml version="1.0" encoding="utf-8"?>
<p:tagLst xmlns:p="http://schemas.openxmlformats.org/presentationml/2006/main">
  <p:tag name="AS_UNIQUEID" val="745"/>
</p:tagLst>
</file>

<file path=ppt/tags/tag38.xml><?xml version="1.0" encoding="utf-8"?>
<p:tagLst xmlns:p="http://schemas.openxmlformats.org/presentationml/2006/main">
  <p:tag name="AS_UNIQUEID" val="7234"/>
</p:tagLst>
</file>

<file path=ppt/tags/tag380.xml><?xml version="1.0" encoding="utf-8"?>
<p:tagLst xmlns:p="http://schemas.openxmlformats.org/presentationml/2006/main">
  <p:tag name="AS_UNIQUEID" val="746"/>
</p:tagLst>
</file>

<file path=ppt/tags/tag381.xml><?xml version="1.0" encoding="utf-8"?>
<p:tagLst xmlns:p="http://schemas.openxmlformats.org/presentationml/2006/main">
  <p:tag name="AS_UNIQUEID" val="747"/>
</p:tagLst>
</file>

<file path=ppt/tags/tag382.xml><?xml version="1.0" encoding="utf-8"?>
<p:tagLst xmlns:p="http://schemas.openxmlformats.org/presentationml/2006/main">
  <p:tag name="AS_UNIQUEID" val="7340"/>
</p:tagLst>
</file>

<file path=ppt/tags/tag383.xml><?xml version="1.0" encoding="utf-8"?>
<p:tagLst xmlns:p="http://schemas.openxmlformats.org/presentationml/2006/main">
  <p:tag name="AS_UNIQUEID" val="749"/>
</p:tagLst>
</file>

<file path=ppt/tags/tag384.xml><?xml version="1.0" encoding="utf-8"?>
<p:tagLst xmlns:p="http://schemas.openxmlformats.org/presentationml/2006/main">
  <p:tag name="AS_UNIQUEID" val="750"/>
</p:tagLst>
</file>

<file path=ppt/tags/tag385.xml><?xml version="1.0" encoding="utf-8"?>
<p:tagLst xmlns:p="http://schemas.openxmlformats.org/presentationml/2006/main">
  <p:tag name="AS_UNIQUEID" val="751"/>
</p:tagLst>
</file>

<file path=ppt/tags/tag386.xml><?xml version="1.0" encoding="utf-8"?>
<p:tagLst xmlns:p="http://schemas.openxmlformats.org/presentationml/2006/main">
  <p:tag name="AS_UNIQUEID" val="752"/>
</p:tagLst>
</file>

<file path=ppt/tags/tag387.xml><?xml version="1.0" encoding="utf-8"?>
<p:tagLst xmlns:p="http://schemas.openxmlformats.org/presentationml/2006/main">
  <p:tag name="AS_UNIQUEID" val="753"/>
</p:tagLst>
</file>

<file path=ppt/tags/tag388.xml><?xml version="1.0" encoding="utf-8"?>
<p:tagLst xmlns:p="http://schemas.openxmlformats.org/presentationml/2006/main">
  <p:tag name="AS_UNIQUEID" val="754"/>
</p:tagLst>
</file>

<file path=ppt/tags/tag389.xml><?xml version="1.0" encoding="utf-8"?>
<p:tagLst xmlns:p="http://schemas.openxmlformats.org/presentationml/2006/main">
  <p:tag name="AS_UNIQUEID" val="755"/>
</p:tagLst>
</file>

<file path=ppt/tags/tag39.xml><?xml version="1.0" encoding="utf-8"?>
<p:tagLst xmlns:p="http://schemas.openxmlformats.org/presentationml/2006/main">
  <p:tag name="AS_UNIQUEID" val="7235"/>
</p:tagLst>
</file>

<file path=ppt/tags/tag390.xml><?xml version="1.0" encoding="utf-8"?>
<p:tagLst xmlns:p="http://schemas.openxmlformats.org/presentationml/2006/main">
  <p:tag name="AS_UNIQUEID" val="7341"/>
</p:tagLst>
</file>

<file path=ppt/tags/tag391.xml><?xml version="1.0" encoding="utf-8"?>
<p:tagLst xmlns:p="http://schemas.openxmlformats.org/presentationml/2006/main">
  <p:tag name="AS_UNIQUEID" val="3521"/>
</p:tagLst>
</file>

<file path=ppt/tags/tag392.xml><?xml version="1.0" encoding="utf-8"?>
<p:tagLst xmlns:p="http://schemas.openxmlformats.org/presentationml/2006/main">
  <p:tag name="AS_UNIQUEID" val="3522"/>
  <p:tag name="KSO_WM_BEAUTIFY_FLAG" val=""/>
</p:tagLst>
</file>

<file path=ppt/tags/tag393.xml><?xml version="1.0" encoding="utf-8"?>
<p:tagLst xmlns:p="http://schemas.openxmlformats.org/presentationml/2006/main">
  <p:tag name="AS_UNIQUEID" val="3523"/>
  <p:tag name="KSO_WM_BEAUTIFY_FLAG" val=""/>
</p:tagLst>
</file>

<file path=ppt/tags/tag394.xml><?xml version="1.0" encoding="utf-8"?>
<p:tagLst xmlns:p="http://schemas.openxmlformats.org/presentationml/2006/main">
  <p:tag name="AS_UNIQUEID" val="3524"/>
</p:tagLst>
</file>

<file path=ppt/tags/tag395.xml><?xml version="1.0" encoding="utf-8"?>
<p:tagLst xmlns:p="http://schemas.openxmlformats.org/presentationml/2006/main">
  <p:tag name="AS_UNIQUEID" val="3525"/>
  <p:tag name="KSO_WM_BEAUTIFY_FLAG" val=""/>
</p:tagLst>
</file>

<file path=ppt/tags/tag396.xml><?xml version="1.0" encoding="utf-8"?>
<p:tagLst xmlns:p="http://schemas.openxmlformats.org/presentationml/2006/main">
  <p:tag name="AS_UNIQUEID" val="3526"/>
</p:tagLst>
</file>

<file path=ppt/tags/tag397.xml><?xml version="1.0" encoding="utf-8"?>
<p:tagLst xmlns:p="http://schemas.openxmlformats.org/presentationml/2006/main">
  <p:tag name="AS_UNIQUEID" val="3527"/>
  <p:tag name="KSO_WM_BEAUTIFY_FLAG" val=""/>
</p:tagLst>
</file>

<file path=ppt/tags/tag398.xml><?xml version="1.0" encoding="utf-8"?>
<p:tagLst xmlns:p="http://schemas.openxmlformats.org/presentationml/2006/main">
  <p:tag name="AS_UNIQUEID" val="3528"/>
  <p:tag name="KSO_WM_BEAUTIFY_FLAG" val=""/>
</p:tagLst>
</file>

<file path=ppt/tags/tag399.xml><?xml version="1.0" encoding="utf-8"?>
<p:tagLst xmlns:p="http://schemas.openxmlformats.org/presentationml/2006/main">
  <p:tag name="AS_UNIQUEID" val="3529"/>
  <p:tag name="KSO_WM_BEAUTIFY_FLAG" val=""/>
</p:tagLst>
</file>

<file path=ppt/tags/tag4.xml><?xml version="1.0" encoding="utf-8"?>
<p:tagLst xmlns:p="http://schemas.openxmlformats.org/presentationml/2006/main">
  <p:tag name="AS_UNIQUEID" val="7200"/>
</p:tagLst>
</file>

<file path=ppt/tags/tag40.xml><?xml version="1.0" encoding="utf-8"?>
<p:tagLst xmlns:p="http://schemas.openxmlformats.org/presentationml/2006/main">
  <p:tag name="AS_UNIQUEID" val="7236"/>
</p:tagLst>
</file>

<file path=ppt/tags/tag400.xml><?xml version="1.0" encoding="utf-8"?>
<p:tagLst xmlns:p="http://schemas.openxmlformats.org/presentationml/2006/main">
  <p:tag name="AS_UNIQUEID" val="3530"/>
  <p:tag name="KSO_WM_BEAUTIFY_FLAG" val=""/>
</p:tagLst>
</file>

<file path=ppt/tags/tag401.xml><?xml version="1.0" encoding="utf-8"?>
<p:tagLst xmlns:p="http://schemas.openxmlformats.org/presentationml/2006/main">
  <p:tag name="AS_UNIQUEID" val="3531"/>
</p:tagLst>
</file>

<file path=ppt/tags/tag402.xml><?xml version="1.0" encoding="utf-8"?>
<p:tagLst xmlns:p="http://schemas.openxmlformats.org/presentationml/2006/main">
  <p:tag name="AS_UNIQUEID" val="3532"/>
  <p:tag name="KSO_WM_BEAUTIFY_FLAG" val=""/>
</p:tagLst>
</file>

<file path=ppt/tags/tag403.xml><?xml version="1.0" encoding="utf-8"?>
<p:tagLst xmlns:p="http://schemas.openxmlformats.org/presentationml/2006/main">
  <p:tag name="AS_UNIQUEID" val="3533"/>
  <p:tag name="KSO_WM_BEAUTIFY_FLAG" val=""/>
</p:tagLst>
</file>

<file path=ppt/tags/tag404.xml><?xml version="1.0" encoding="utf-8"?>
<p:tagLst xmlns:p="http://schemas.openxmlformats.org/presentationml/2006/main">
  <p:tag name="AS_UNIQUEID" val="3534"/>
  <p:tag name="KSO_WM_BEAUTIFY_FLAG" val=""/>
</p:tagLst>
</file>

<file path=ppt/tags/tag405.xml><?xml version="1.0" encoding="utf-8"?>
<p:tagLst xmlns:p="http://schemas.openxmlformats.org/presentationml/2006/main">
  <p:tag name="AS_UNIQUEID" val="3535"/>
  <p:tag name="KSO_WM_BEAUTIFY_FLAG" val=""/>
</p:tagLst>
</file>

<file path=ppt/tags/tag406.xml><?xml version="1.0" encoding="utf-8"?>
<p:tagLst xmlns:p="http://schemas.openxmlformats.org/presentationml/2006/main">
  <p:tag name="AS_UNIQUEID" val="3536"/>
  <p:tag name="KSO_WM_BEAUTIFY_FLAG" val=""/>
</p:tagLst>
</file>

<file path=ppt/tags/tag407.xml><?xml version="1.0" encoding="utf-8"?>
<p:tagLst xmlns:p="http://schemas.openxmlformats.org/presentationml/2006/main">
  <p:tag name="AS_UNIQUEID" val="3537"/>
</p:tagLst>
</file>

<file path=ppt/tags/tag408.xml><?xml version="1.0" encoding="utf-8"?>
<p:tagLst xmlns:p="http://schemas.openxmlformats.org/presentationml/2006/main">
  <p:tag name="AS_UNIQUEID" val="3538"/>
  <p:tag name="KSO_WM_BEAUTIFY_FLAG" val=""/>
</p:tagLst>
</file>

<file path=ppt/tags/tag409.xml><?xml version="1.0" encoding="utf-8"?>
<p:tagLst xmlns:p="http://schemas.openxmlformats.org/presentationml/2006/main">
  <p:tag name="AS_UNIQUEID" val="3539"/>
  <p:tag name="KSO_WM_BEAUTIFY_FLAG" val=""/>
</p:tagLst>
</file>

<file path=ppt/tags/tag41.xml><?xml version="1.0" encoding="utf-8"?>
<p:tagLst xmlns:p="http://schemas.openxmlformats.org/presentationml/2006/main">
  <p:tag name="AS_UNIQUEID" val="7237"/>
</p:tagLst>
</file>

<file path=ppt/tags/tag410.xml><?xml version="1.0" encoding="utf-8"?>
<p:tagLst xmlns:p="http://schemas.openxmlformats.org/presentationml/2006/main">
  <p:tag name="AS_UNIQUEID" val="3540"/>
  <p:tag name="KSO_WM_BEAUTIFY_FLAG" val=""/>
</p:tagLst>
</file>

<file path=ppt/tags/tag411.xml><?xml version="1.0" encoding="utf-8"?>
<p:tagLst xmlns:p="http://schemas.openxmlformats.org/presentationml/2006/main">
  <p:tag name="AS_UNIQUEID" val="3541"/>
  <p:tag name="KSO_WM_BEAUTIFY_FLAG" val=""/>
</p:tagLst>
</file>

<file path=ppt/tags/tag412.xml><?xml version="1.0" encoding="utf-8"?>
<p:tagLst xmlns:p="http://schemas.openxmlformats.org/presentationml/2006/main">
  <p:tag name="AS_UNIQUEID" val="3542"/>
  <p:tag name="KSO_WM_BEAUTIFY_FLAG" val=""/>
</p:tagLst>
</file>

<file path=ppt/tags/tag413.xml><?xml version="1.0" encoding="utf-8"?>
<p:tagLst xmlns:p="http://schemas.openxmlformats.org/presentationml/2006/main">
  <p:tag name="AS_UNIQUEID" val="757"/>
</p:tagLst>
</file>

<file path=ppt/tags/tag414.xml><?xml version="1.0" encoding="utf-8"?>
<p:tagLst xmlns:p="http://schemas.openxmlformats.org/presentationml/2006/main">
  <p:tag name="AS_UNIQUEID" val="7342"/>
</p:tagLst>
</file>

<file path=ppt/tags/tag415.xml><?xml version="1.0" encoding="utf-8"?>
<p:tagLst xmlns:p="http://schemas.openxmlformats.org/presentationml/2006/main">
  <p:tag name="AS_UNIQUEID" val="7343"/>
</p:tagLst>
</file>

<file path=ppt/tags/tag416.xml><?xml version="1.0" encoding="utf-8"?>
<p:tagLst xmlns:p="http://schemas.openxmlformats.org/presentationml/2006/main">
  <p:tag name="AS_UNIQUEID" val="7344"/>
</p:tagLst>
</file>

<file path=ppt/tags/tag417.xml><?xml version="1.0" encoding="utf-8"?>
<p:tagLst xmlns:p="http://schemas.openxmlformats.org/presentationml/2006/main">
  <p:tag name="AS_UNIQUEID" val="7345"/>
</p:tagLst>
</file>

<file path=ppt/tags/tag418.xml><?xml version="1.0" encoding="utf-8"?>
<p:tagLst xmlns:p="http://schemas.openxmlformats.org/presentationml/2006/main">
  <p:tag name="AS_UNIQUEID" val="7346"/>
</p:tagLst>
</file>

<file path=ppt/tags/tag419.xml><?xml version="1.0" encoding="utf-8"?>
<p:tagLst xmlns:p="http://schemas.openxmlformats.org/presentationml/2006/main">
  <p:tag name="AS_UNIQUEID" val="7347"/>
</p:tagLst>
</file>

<file path=ppt/tags/tag42.xml><?xml version="1.0" encoding="utf-8"?>
<p:tagLst xmlns:p="http://schemas.openxmlformats.org/presentationml/2006/main">
  <p:tag name="AS_UNIQUEID" val="7238"/>
</p:tagLst>
</file>

<file path=ppt/tags/tag420.xml><?xml version="1.0" encoding="utf-8"?>
<p:tagLst xmlns:p="http://schemas.openxmlformats.org/presentationml/2006/main">
  <p:tag name="AS_UNIQUEID" val="7348"/>
</p:tagLst>
</file>

<file path=ppt/tags/tag421.xml><?xml version="1.0" encoding="utf-8"?>
<p:tagLst xmlns:p="http://schemas.openxmlformats.org/presentationml/2006/main">
  <p:tag name="AS_UNIQUEID" val="7193"/>
</p:tagLst>
</file>

<file path=ppt/tags/tag422.xml><?xml version="1.0" encoding="utf-8"?>
<p:tagLst xmlns:p="http://schemas.openxmlformats.org/presentationml/2006/main">
  <p:tag name="AS_UNIQUEID" val="7194"/>
</p:tagLst>
</file>

<file path=ppt/tags/tag423.xml><?xml version="1.0" encoding="utf-8"?>
<p:tagLst xmlns:p="http://schemas.openxmlformats.org/presentationml/2006/main">
  <p:tag name="AS_UNIQUEID" val="7195"/>
</p:tagLst>
</file>

<file path=ppt/tags/tag424.xml><?xml version="1.0" encoding="utf-8"?>
<p:tagLst xmlns:p="http://schemas.openxmlformats.org/presentationml/2006/main">
  <p:tag name="AS_UNIQUEID" val="7196"/>
</p:tagLst>
</file>

<file path=ppt/tags/tag425.xml><?xml version="1.0" encoding="utf-8"?>
<p:tagLst xmlns:p="http://schemas.openxmlformats.org/presentationml/2006/main">
  <p:tag name="AS_UNIQUEID" val="3258"/>
</p:tagLst>
</file>

<file path=ppt/tags/tag426.xml><?xml version="1.0" encoding="utf-8"?>
<p:tagLst xmlns:p="http://schemas.openxmlformats.org/presentationml/2006/main">
  <p:tag name="AS_UNIQUEID" val="3259"/>
</p:tagLst>
</file>

<file path=ppt/tags/tag427.xml><?xml version="1.0" encoding="utf-8"?>
<p:tagLst xmlns:p="http://schemas.openxmlformats.org/presentationml/2006/main">
  <p:tag name="AS_UNIQUEID" val="3260"/>
</p:tagLst>
</file>

<file path=ppt/tags/tag428.xml><?xml version="1.0" encoding="utf-8"?>
<p:tagLst xmlns:p="http://schemas.openxmlformats.org/presentationml/2006/main">
  <p:tag name="AS_UNIQUEID" val="3261"/>
</p:tagLst>
</file>

<file path=ppt/tags/tag429.xml><?xml version="1.0" encoding="utf-8"?>
<p:tagLst xmlns:p="http://schemas.openxmlformats.org/presentationml/2006/main">
  <p:tag name="AS_UNIQUEID" val="3262"/>
</p:tagLst>
</file>

<file path=ppt/tags/tag43.xml><?xml version="1.0" encoding="utf-8"?>
<p:tagLst xmlns:p="http://schemas.openxmlformats.org/presentationml/2006/main">
  <p:tag name="AS_UNIQUEID" val="7239"/>
</p:tagLst>
</file>

<file path=ppt/tags/tag430.xml><?xml version="1.0" encoding="utf-8"?>
<p:tagLst xmlns:p="http://schemas.openxmlformats.org/presentationml/2006/main">
  <p:tag name="AS_UNIQUEID" val="3263"/>
</p:tagLst>
</file>

<file path=ppt/tags/tag431.xml><?xml version="1.0" encoding="utf-8"?>
<p:tagLst xmlns:p="http://schemas.openxmlformats.org/presentationml/2006/main">
  <p:tag name="AS_UNIQUEID" val="3264"/>
</p:tagLst>
</file>

<file path=ppt/tags/tag432.xml><?xml version="1.0" encoding="utf-8"?>
<p:tagLst xmlns:p="http://schemas.openxmlformats.org/presentationml/2006/main">
  <p:tag name="AS_UNIQUEID" val="3265"/>
</p:tagLst>
</file>

<file path=ppt/tags/tag433.xml><?xml version="1.0" encoding="utf-8"?>
<p:tagLst xmlns:p="http://schemas.openxmlformats.org/presentationml/2006/main">
  <p:tag name="AS_UNIQUEID" val="3266"/>
</p:tagLst>
</file>

<file path=ppt/tags/tag434.xml><?xml version="1.0" encoding="utf-8"?>
<p:tagLst xmlns:p="http://schemas.openxmlformats.org/presentationml/2006/main">
  <p:tag name="AS_UNIQUEID" val="3267"/>
</p:tagLst>
</file>

<file path=ppt/tags/tag435.xml><?xml version="1.0" encoding="utf-8"?>
<p:tagLst xmlns:p="http://schemas.openxmlformats.org/presentationml/2006/main">
  <p:tag name="AS_UNIQUEID" val="3268"/>
</p:tagLst>
</file>

<file path=ppt/tags/tag436.xml><?xml version="1.0" encoding="utf-8"?>
<p:tagLst xmlns:p="http://schemas.openxmlformats.org/presentationml/2006/main">
  <p:tag name="AS_UNIQUEID" val="3269"/>
</p:tagLst>
</file>

<file path=ppt/tags/tag437.xml><?xml version="1.0" encoding="utf-8"?>
<p:tagLst xmlns:p="http://schemas.openxmlformats.org/presentationml/2006/main">
  <p:tag name="AS_UNIQUEID" val="3270"/>
</p:tagLst>
</file>

<file path=ppt/tags/tag438.xml><?xml version="1.0" encoding="utf-8"?>
<p:tagLst xmlns:p="http://schemas.openxmlformats.org/presentationml/2006/main">
  <p:tag name="AS_UNIQUEID" val="3271"/>
</p:tagLst>
</file>

<file path=ppt/tags/tag439.xml><?xml version="1.0" encoding="utf-8"?>
<p:tagLst xmlns:p="http://schemas.openxmlformats.org/presentationml/2006/main">
  <p:tag name="AS_UNIQUEID" val="3272"/>
</p:tagLst>
</file>

<file path=ppt/tags/tag44.xml><?xml version="1.0" encoding="utf-8"?>
<p:tagLst xmlns:p="http://schemas.openxmlformats.org/presentationml/2006/main">
  <p:tag name="AS_UNIQUEID" val="7240"/>
</p:tagLst>
</file>

<file path=ppt/tags/tag440.xml><?xml version="1.0" encoding="utf-8"?>
<p:tagLst xmlns:p="http://schemas.openxmlformats.org/presentationml/2006/main">
  <p:tag name="AS_UNIQUEID" val="3273"/>
</p:tagLst>
</file>

<file path=ppt/tags/tag441.xml><?xml version="1.0" encoding="utf-8"?>
<p:tagLst xmlns:p="http://schemas.openxmlformats.org/presentationml/2006/main">
  <p:tag name="AS_UNIQUEID" val="3274"/>
</p:tagLst>
</file>

<file path=ppt/tags/tag442.xml><?xml version="1.0" encoding="utf-8"?>
<p:tagLst xmlns:p="http://schemas.openxmlformats.org/presentationml/2006/main">
  <p:tag name="AS_UNIQUEID" val="3275"/>
</p:tagLst>
</file>

<file path=ppt/tags/tag443.xml><?xml version="1.0" encoding="utf-8"?>
<p:tagLst xmlns:p="http://schemas.openxmlformats.org/presentationml/2006/main">
  <p:tag name="AS_UNIQUEID" val="3276"/>
</p:tagLst>
</file>

<file path=ppt/tags/tag444.xml><?xml version="1.0" encoding="utf-8"?>
<p:tagLst xmlns:p="http://schemas.openxmlformats.org/presentationml/2006/main">
  <p:tag name="AS_UNIQUEID" val="3277"/>
</p:tagLst>
</file>

<file path=ppt/tags/tag445.xml><?xml version="1.0" encoding="utf-8"?>
<p:tagLst xmlns:p="http://schemas.openxmlformats.org/presentationml/2006/main">
  <p:tag name="AS_UNIQUEID" val="3278"/>
</p:tagLst>
</file>

<file path=ppt/tags/tag446.xml><?xml version="1.0" encoding="utf-8"?>
<p:tagLst xmlns:p="http://schemas.openxmlformats.org/presentationml/2006/main">
  <p:tag name="AS_UNIQUEID" val="3279"/>
</p:tagLst>
</file>

<file path=ppt/tags/tag447.xml><?xml version="1.0" encoding="utf-8"?>
<p:tagLst xmlns:p="http://schemas.openxmlformats.org/presentationml/2006/main">
  <p:tag name="AS_UNIQUEID" val="3280"/>
</p:tagLst>
</file>

<file path=ppt/tags/tag448.xml><?xml version="1.0" encoding="utf-8"?>
<p:tagLst xmlns:p="http://schemas.openxmlformats.org/presentationml/2006/main">
  <p:tag name="AS_UNIQUEID" val="7349"/>
</p:tagLst>
</file>

<file path=ppt/tags/tag449.xml><?xml version="1.0" encoding="utf-8"?>
<p:tagLst xmlns:p="http://schemas.openxmlformats.org/presentationml/2006/main">
  <p:tag name="AS_UNIQUEID" val="3545"/>
</p:tagLst>
</file>

<file path=ppt/tags/tag45.xml><?xml version="1.0" encoding="utf-8"?>
<p:tagLst xmlns:p="http://schemas.openxmlformats.org/presentationml/2006/main">
  <p:tag name="AS_UNIQUEID" val="7241"/>
</p:tagLst>
</file>

<file path=ppt/tags/tag450.xml><?xml version="1.0" encoding="utf-8"?>
<p:tagLst xmlns:p="http://schemas.openxmlformats.org/presentationml/2006/main">
  <p:tag name="AS_UNIQUEID" val="2790"/>
  <p:tag name="KSO_WM_BEAUTIFY_FLAG" val=""/>
</p:tagLst>
</file>

<file path=ppt/tags/tag451.xml><?xml version="1.0" encoding="utf-8"?>
<p:tagLst xmlns:p="http://schemas.openxmlformats.org/presentationml/2006/main">
  <p:tag name="AS_UNIQUEID" val="2791"/>
  <p:tag name="KSO_WM_BEAUTIFY_FLAG" val=""/>
</p:tagLst>
</file>

<file path=ppt/tags/tag452.xml><?xml version="1.0" encoding="utf-8"?>
<p:tagLst xmlns:p="http://schemas.openxmlformats.org/presentationml/2006/main">
  <p:tag name="AS_UNIQUEID" val="2792"/>
  <p:tag name="KSO_WM_BEAUTIFY_FLAG" val=""/>
</p:tagLst>
</file>

<file path=ppt/tags/tag453.xml><?xml version="1.0" encoding="utf-8"?>
<p:tagLst xmlns:p="http://schemas.openxmlformats.org/presentationml/2006/main">
  <p:tag name="AS_UNIQUEID" val="2793"/>
  <p:tag name="KSO_WM_BEAUTIFY_FLAG" val=""/>
</p:tagLst>
</file>

<file path=ppt/tags/tag454.xml><?xml version="1.0" encoding="utf-8"?>
<p:tagLst xmlns:p="http://schemas.openxmlformats.org/presentationml/2006/main">
  <p:tag name="AS_UNIQUEID" val="2794"/>
  <p:tag name="KSO_WM_BEAUTIFY_FLAG" val=""/>
</p:tagLst>
</file>

<file path=ppt/tags/tag455.xml><?xml version="1.0" encoding="utf-8"?>
<p:tagLst xmlns:p="http://schemas.openxmlformats.org/presentationml/2006/main">
  <p:tag name="AS_UNIQUEID" val="2795"/>
  <p:tag name="KSO_WM_BEAUTIFY_FLAG" val=""/>
</p:tagLst>
</file>

<file path=ppt/tags/tag456.xml><?xml version="1.0" encoding="utf-8"?>
<p:tagLst xmlns:p="http://schemas.openxmlformats.org/presentationml/2006/main">
  <p:tag name="AS_UNIQUEID" val="2796"/>
  <p:tag name="KSO_WM_BEAUTIFY_FLAG" val=""/>
</p:tagLst>
</file>

<file path=ppt/tags/tag457.xml><?xml version="1.0" encoding="utf-8"?>
<p:tagLst xmlns:p="http://schemas.openxmlformats.org/presentationml/2006/main">
  <p:tag name="AS_UNIQUEID" val="2797"/>
  <p:tag name="KSO_WM_BEAUTIFY_FLAG" val=""/>
</p:tagLst>
</file>

<file path=ppt/tags/tag458.xml><?xml version="1.0" encoding="utf-8"?>
<p:tagLst xmlns:p="http://schemas.openxmlformats.org/presentationml/2006/main">
  <p:tag name="AS_UNIQUEID" val="2798"/>
  <p:tag name="KSO_WM_BEAUTIFY_FLAG" val=""/>
</p:tagLst>
</file>

<file path=ppt/tags/tag459.xml><?xml version="1.0" encoding="utf-8"?>
<p:tagLst xmlns:p="http://schemas.openxmlformats.org/presentationml/2006/main">
  <p:tag name="AS_UNIQUEID" val="2799"/>
  <p:tag name="KSO_WM_BEAUTIFY_FLAG" val=""/>
</p:tagLst>
</file>

<file path=ppt/tags/tag46.xml><?xml version="1.0" encoding="utf-8"?>
<p:tagLst xmlns:p="http://schemas.openxmlformats.org/presentationml/2006/main">
  <p:tag name="AS_UNIQUEID" val="7242"/>
</p:tagLst>
</file>

<file path=ppt/tags/tag460.xml><?xml version="1.0" encoding="utf-8"?>
<p:tagLst xmlns:p="http://schemas.openxmlformats.org/presentationml/2006/main">
  <p:tag name="AS_UNIQUEID" val="2800"/>
  <p:tag name="KSO_WM_BEAUTIFY_FLAG" val=""/>
</p:tagLst>
</file>

<file path=ppt/tags/tag461.xml><?xml version="1.0" encoding="utf-8"?>
<p:tagLst xmlns:p="http://schemas.openxmlformats.org/presentationml/2006/main">
  <p:tag name="AS_UNIQUEID" val="2801"/>
  <p:tag name="KSO_WM_BEAUTIFY_FLAG" val=""/>
</p:tagLst>
</file>

<file path=ppt/tags/tag462.xml><?xml version="1.0" encoding="utf-8"?>
<p:tagLst xmlns:p="http://schemas.openxmlformats.org/presentationml/2006/main">
  <p:tag name="AS_UNIQUEID" val="3090"/>
  <p:tag name="KSO_WM_BEAUTIFY_FLAG" val=""/>
</p:tagLst>
</file>

<file path=ppt/tags/tag463.xml><?xml version="1.0" encoding="utf-8"?>
<p:tagLst xmlns:p="http://schemas.openxmlformats.org/presentationml/2006/main">
  <p:tag name="AS_UNIQUEID" val="3091"/>
  <p:tag name="KSO_WM_BEAUTIFY_FLAG" val=""/>
</p:tagLst>
</file>

<file path=ppt/tags/tag464.xml><?xml version="1.0" encoding="utf-8"?>
<p:tagLst xmlns:p="http://schemas.openxmlformats.org/presentationml/2006/main">
  <p:tag name="AS_UNIQUEID" val="3092"/>
  <p:tag name="KSO_WM_BEAUTIFY_FLAG" val=""/>
</p:tagLst>
</file>

<file path=ppt/tags/tag465.xml><?xml version="1.0" encoding="utf-8"?>
<p:tagLst xmlns:p="http://schemas.openxmlformats.org/presentationml/2006/main">
  <p:tag name="AS_UNIQUEID" val="7350"/>
</p:tagLst>
</file>

<file path=ppt/tags/tag466.xml><?xml version="1.0" encoding="utf-8"?>
<p:tagLst xmlns:p="http://schemas.openxmlformats.org/presentationml/2006/main">
  <p:tag name="AS_UNIQUEID" val="7351"/>
</p:tagLst>
</file>

<file path=ppt/tags/tag467.xml><?xml version="1.0" encoding="utf-8"?>
<p:tagLst xmlns:p="http://schemas.openxmlformats.org/presentationml/2006/main">
  <p:tag name="AS_UNIQUEID" val="7352"/>
</p:tagLst>
</file>

<file path=ppt/tags/tag468.xml><?xml version="1.0" encoding="utf-8"?>
<p:tagLst xmlns:p="http://schemas.openxmlformats.org/presentationml/2006/main">
  <p:tag name="AS_UNIQUEID" val="7353"/>
</p:tagLst>
</file>

<file path=ppt/tags/tag469.xml><?xml version="1.0" encoding="utf-8"?>
<p:tagLst xmlns:p="http://schemas.openxmlformats.org/presentationml/2006/main">
  <p:tag name="AS_UNIQUEID" val="7354"/>
</p:tagLst>
</file>

<file path=ppt/tags/tag47.xml><?xml version="1.0" encoding="utf-8"?>
<p:tagLst xmlns:p="http://schemas.openxmlformats.org/presentationml/2006/main">
  <p:tag name="AS_UNIQUEID" val="7243"/>
</p:tagLst>
</file>

<file path=ppt/tags/tag470.xml><?xml version="1.0" encoding="utf-8"?>
<p:tagLst xmlns:p="http://schemas.openxmlformats.org/presentationml/2006/main">
  <p:tag name="AS_UNIQUEID" val="7355"/>
</p:tagLst>
</file>

<file path=ppt/tags/tag471.xml><?xml version="1.0" encoding="utf-8"?>
<p:tagLst xmlns:p="http://schemas.openxmlformats.org/presentationml/2006/main">
  <p:tag name="AS_UNIQUEID" val="7356"/>
</p:tagLst>
</file>

<file path=ppt/tags/tag472.xml><?xml version="1.0" encoding="utf-8"?>
<p:tagLst xmlns:p="http://schemas.openxmlformats.org/presentationml/2006/main">
  <p:tag name="AS_UNIQUEID" val="7357"/>
</p:tagLst>
</file>

<file path=ppt/tags/tag473.xml><?xml version="1.0" encoding="utf-8"?>
<p:tagLst xmlns:p="http://schemas.openxmlformats.org/presentationml/2006/main">
  <p:tag name="AS_UNIQUEID" val="793"/>
</p:tagLst>
</file>

<file path=ppt/tags/tag474.xml><?xml version="1.0" encoding="utf-8"?>
<p:tagLst xmlns:p="http://schemas.openxmlformats.org/presentationml/2006/main">
  <p:tag name="AS_UNIQUEID" val="7358"/>
</p:tagLst>
</file>

<file path=ppt/tags/tag475.xml><?xml version="1.0" encoding="utf-8"?>
<p:tagLst xmlns:p="http://schemas.openxmlformats.org/presentationml/2006/main">
  <p:tag name="AS_UNIQUEID" val="7359"/>
</p:tagLst>
</file>

<file path=ppt/tags/tag476.xml><?xml version="1.0" encoding="utf-8"?>
<p:tagLst xmlns:p="http://schemas.openxmlformats.org/presentationml/2006/main">
  <p:tag name="AS_UNIQUEID" val="7360"/>
</p:tagLst>
</file>

<file path=ppt/tags/tag477.xml><?xml version="1.0" encoding="utf-8"?>
<p:tagLst xmlns:p="http://schemas.openxmlformats.org/presentationml/2006/main">
  <p:tag name="AS_UNIQUEID" val="7361"/>
</p:tagLst>
</file>

<file path=ppt/tags/tag478.xml><?xml version="1.0" encoding="utf-8"?>
<p:tagLst xmlns:p="http://schemas.openxmlformats.org/presentationml/2006/main">
  <p:tag name="AS_UNIQUEID" val="7362"/>
</p:tagLst>
</file>

<file path=ppt/tags/tag479.xml><?xml version="1.0" encoding="utf-8"?>
<p:tagLst xmlns:p="http://schemas.openxmlformats.org/presentationml/2006/main">
  <p:tag name="AS_UNIQUEID" val="7363"/>
</p:tagLst>
</file>

<file path=ppt/tags/tag48.xml><?xml version="1.0" encoding="utf-8"?>
<p:tagLst xmlns:p="http://schemas.openxmlformats.org/presentationml/2006/main">
  <p:tag name="AS_UNIQUEID" val="7244"/>
</p:tagLst>
</file>

<file path=ppt/tags/tag480.xml><?xml version="1.0" encoding="utf-8"?>
<p:tagLst xmlns:p="http://schemas.openxmlformats.org/presentationml/2006/main">
  <p:tag name="AS_UNIQUEID" val="7364"/>
</p:tagLst>
</file>

<file path=ppt/tags/tag481.xml><?xml version="1.0" encoding="utf-8"?>
<p:tagLst xmlns:p="http://schemas.openxmlformats.org/presentationml/2006/main">
  <p:tag name="AS_UNIQUEID" val="7365"/>
</p:tagLst>
</file>

<file path=ppt/tags/tag482.xml><?xml version="1.0" encoding="utf-8"?>
<p:tagLst xmlns:p="http://schemas.openxmlformats.org/presentationml/2006/main">
  <p:tag name="AS_UNIQUEID" val="7366"/>
</p:tagLst>
</file>

<file path=ppt/tags/tag483.xml><?xml version="1.0" encoding="utf-8"?>
<p:tagLst xmlns:p="http://schemas.openxmlformats.org/presentationml/2006/main">
  <p:tag name="AS_UNIQUEID" val="7367"/>
</p:tagLst>
</file>

<file path=ppt/tags/tag484.xml><?xml version="1.0" encoding="utf-8"?>
<p:tagLst xmlns:p="http://schemas.openxmlformats.org/presentationml/2006/main">
  <p:tag name="AS_UNIQUEID" val="7368"/>
</p:tagLst>
</file>

<file path=ppt/tags/tag485.xml><?xml version="1.0" encoding="utf-8"?>
<p:tagLst xmlns:p="http://schemas.openxmlformats.org/presentationml/2006/main">
  <p:tag name="AS_UNIQUEID" val="7369"/>
</p:tagLst>
</file>

<file path=ppt/tags/tag486.xml><?xml version="1.0" encoding="utf-8"?>
<p:tagLst xmlns:p="http://schemas.openxmlformats.org/presentationml/2006/main">
  <p:tag name="AS_UNIQUEID" val="7370"/>
</p:tagLst>
</file>

<file path=ppt/tags/tag487.xml><?xml version="1.0" encoding="utf-8"?>
<p:tagLst xmlns:p="http://schemas.openxmlformats.org/presentationml/2006/main">
  <p:tag name="AS_UNIQUEID" val="7371"/>
</p:tagLst>
</file>

<file path=ppt/tags/tag488.xml><?xml version="1.0" encoding="utf-8"?>
<p:tagLst xmlns:p="http://schemas.openxmlformats.org/presentationml/2006/main">
  <p:tag name="AS_UNIQUEID" val="7372"/>
</p:tagLst>
</file>

<file path=ppt/tags/tag489.xml><?xml version="1.0" encoding="utf-8"?>
<p:tagLst xmlns:p="http://schemas.openxmlformats.org/presentationml/2006/main">
  <p:tag name="AS_UNIQUEID" val="7373"/>
</p:tagLst>
</file>

<file path=ppt/tags/tag49.xml><?xml version="1.0" encoding="utf-8"?>
<p:tagLst xmlns:p="http://schemas.openxmlformats.org/presentationml/2006/main">
  <p:tag name="AS_UNIQUEID" val="7245"/>
</p:tagLst>
</file>

<file path=ppt/tags/tag490.xml><?xml version="1.0" encoding="utf-8"?>
<p:tagLst xmlns:p="http://schemas.openxmlformats.org/presentationml/2006/main">
  <p:tag name="AS_UNIQUEID" val="7374"/>
</p:tagLst>
</file>

<file path=ppt/tags/tag491.xml><?xml version="1.0" encoding="utf-8"?>
<p:tagLst xmlns:p="http://schemas.openxmlformats.org/presentationml/2006/main">
  <p:tag name="AS_UNIQUEID" val="7375"/>
</p:tagLst>
</file>

<file path=ppt/tags/tag492.xml><?xml version="1.0" encoding="utf-8"?>
<p:tagLst xmlns:p="http://schemas.openxmlformats.org/presentationml/2006/main">
  <p:tag name="AS_UNIQUEID" val="7376"/>
</p:tagLst>
</file>

<file path=ppt/tags/tag493.xml><?xml version="1.0" encoding="utf-8"?>
<p:tagLst xmlns:p="http://schemas.openxmlformats.org/presentationml/2006/main">
  <p:tag name="AS_UNIQUEID" val="7377"/>
</p:tagLst>
</file>

<file path=ppt/tags/tag494.xml><?xml version="1.0" encoding="utf-8"?>
<p:tagLst xmlns:p="http://schemas.openxmlformats.org/presentationml/2006/main">
  <p:tag name="AS_UNIQUEID" val="7378"/>
</p:tagLst>
</file>

<file path=ppt/tags/tag495.xml><?xml version="1.0" encoding="utf-8"?>
<p:tagLst xmlns:p="http://schemas.openxmlformats.org/presentationml/2006/main">
  <p:tag name="AS_UNIQUEID" val="7379"/>
</p:tagLst>
</file>

<file path=ppt/tags/tag496.xml><?xml version="1.0" encoding="utf-8"?>
<p:tagLst xmlns:p="http://schemas.openxmlformats.org/presentationml/2006/main">
  <p:tag name="AS_UNIQUEID" val="7380"/>
</p:tagLst>
</file>

<file path=ppt/tags/tag497.xml><?xml version="1.0" encoding="utf-8"?>
<p:tagLst xmlns:p="http://schemas.openxmlformats.org/presentationml/2006/main">
  <p:tag name="AS_UNIQUEID" val="7381"/>
</p:tagLst>
</file>

<file path=ppt/tags/tag498.xml><?xml version="1.0" encoding="utf-8"?>
<p:tagLst xmlns:p="http://schemas.openxmlformats.org/presentationml/2006/main">
  <p:tag name="AS_UNIQUEID" val="7382"/>
</p:tagLst>
</file>

<file path=ppt/tags/tag499.xml><?xml version="1.0" encoding="utf-8"?>
<p:tagLst xmlns:p="http://schemas.openxmlformats.org/presentationml/2006/main">
  <p:tag name="AS_OS" val="Unix 3.10 unknown"/>
  <p:tag name="AS_RELEASE_DATE" val="2023.03.31"/>
  <p:tag name="AS_TITLE" val="Aspose.Slides for Java"/>
  <p:tag name="AS_VERSION" val="23.3"/>
</p:tagLst>
</file>

<file path=ppt/tags/tag5.xml><?xml version="1.0" encoding="utf-8"?>
<p:tagLst xmlns:p="http://schemas.openxmlformats.org/presentationml/2006/main">
  <p:tag name="AS_UNIQUEID" val="7201"/>
</p:tagLst>
</file>

<file path=ppt/tags/tag50.xml><?xml version="1.0" encoding="utf-8"?>
<p:tagLst xmlns:p="http://schemas.openxmlformats.org/presentationml/2006/main">
  <p:tag name="AS_UNIQUEID" val="7246"/>
</p:tagLst>
</file>

<file path=ppt/tags/tag51.xml><?xml version="1.0" encoding="utf-8"?>
<p:tagLst xmlns:p="http://schemas.openxmlformats.org/presentationml/2006/main">
  <p:tag name="AS_UNIQUEID" val="7247"/>
</p:tagLst>
</file>

<file path=ppt/tags/tag52.xml><?xml version="1.0" encoding="utf-8"?>
<p:tagLst xmlns:p="http://schemas.openxmlformats.org/presentationml/2006/main">
  <p:tag name="AS_UNIQUEID" val="7248"/>
</p:tagLst>
</file>

<file path=ppt/tags/tag53.xml><?xml version="1.0" encoding="utf-8"?>
<p:tagLst xmlns:p="http://schemas.openxmlformats.org/presentationml/2006/main">
  <p:tag name="AS_UNIQUEID" val="7249"/>
</p:tagLst>
</file>

<file path=ppt/tags/tag54.xml><?xml version="1.0" encoding="utf-8"?>
<p:tagLst xmlns:p="http://schemas.openxmlformats.org/presentationml/2006/main">
  <p:tag name="AS_UNIQUEID" val="7250"/>
</p:tagLst>
</file>

<file path=ppt/tags/tag55.xml><?xml version="1.0" encoding="utf-8"?>
<p:tagLst xmlns:p="http://schemas.openxmlformats.org/presentationml/2006/main">
  <p:tag name="AS_UNIQUEID" val="7251"/>
</p:tagLst>
</file>

<file path=ppt/tags/tag56.xml><?xml version="1.0" encoding="utf-8"?>
<p:tagLst xmlns:p="http://schemas.openxmlformats.org/presentationml/2006/main">
  <p:tag name="AS_UNIQUEID" val="7252"/>
</p:tagLst>
</file>

<file path=ppt/tags/tag57.xml><?xml version="1.0" encoding="utf-8"?>
<p:tagLst xmlns:p="http://schemas.openxmlformats.org/presentationml/2006/main">
  <p:tag name="AS_UNIQUEID" val="7253"/>
</p:tagLst>
</file>

<file path=ppt/tags/tag58.xml><?xml version="1.0" encoding="utf-8"?>
<p:tagLst xmlns:p="http://schemas.openxmlformats.org/presentationml/2006/main">
  <p:tag name="AS_UNIQUEID" val="7254"/>
</p:tagLst>
</file>

<file path=ppt/tags/tag59.xml><?xml version="1.0" encoding="utf-8"?>
<p:tagLst xmlns:p="http://schemas.openxmlformats.org/presentationml/2006/main">
  <p:tag name="AS_UNIQUEID" val="7255"/>
</p:tagLst>
</file>

<file path=ppt/tags/tag6.xml><?xml version="1.0" encoding="utf-8"?>
<p:tagLst xmlns:p="http://schemas.openxmlformats.org/presentationml/2006/main">
  <p:tag name="AS_UNIQUEID" val="7202"/>
</p:tagLst>
</file>

<file path=ppt/tags/tag60.xml><?xml version="1.0" encoding="utf-8"?>
<p:tagLst xmlns:p="http://schemas.openxmlformats.org/presentationml/2006/main">
  <p:tag name="AS_UNIQUEID" val="7256"/>
</p:tagLst>
</file>

<file path=ppt/tags/tag61.xml><?xml version="1.0" encoding="utf-8"?>
<p:tagLst xmlns:p="http://schemas.openxmlformats.org/presentationml/2006/main">
  <p:tag name="AS_UNIQUEID" val="7257"/>
</p:tagLst>
</file>

<file path=ppt/tags/tag62.xml><?xml version="1.0" encoding="utf-8"?>
<p:tagLst xmlns:p="http://schemas.openxmlformats.org/presentationml/2006/main">
  <p:tag name="AS_UNIQUEID" val="7258"/>
</p:tagLst>
</file>

<file path=ppt/tags/tag63.xml><?xml version="1.0" encoding="utf-8"?>
<p:tagLst xmlns:p="http://schemas.openxmlformats.org/presentationml/2006/main">
  <p:tag name="AS_UNIQUEID" val="7259"/>
</p:tagLst>
</file>

<file path=ppt/tags/tag64.xml><?xml version="1.0" encoding="utf-8"?>
<p:tagLst xmlns:p="http://schemas.openxmlformats.org/presentationml/2006/main">
  <p:tag name="AS_UNIQUEID" val="7260"/>
</p:tagLst>
</file>

<file path=ppt/tags/tag65.xml><?xml version="1.0" encoding="utf-8"?>
<p:tagLst xmlns:p="http://schemas.openxmlformats.org/presentationml/2006/main">
  <p:tag name="AS_UNIQUEID" val="7261"/>
</p:tagLst>
</file>

<file path=ppt/tags/tag66.xml><?xml version="1.0" encoding="utf-8"?>
<p:tagLst xmlns:p="http://schemas.openxmlformats.org/presentationml/2006/main">
  <p:tag name="AS_UNIQUEID" val="7262"/>
</p:tagLst>
</file>

<file path=ppt/tags/tag67.xml><?xml version="1.0" encoding="utf-8"?>
<p:tagLst xmlns:p="http://schemas.openxmlformats.org/presentationml/2006/main">
  <p:tag name="AS_UNIQUEID" val="7263"/>
</p:tagLst>
</file>

<file path=ppt/tags/tag68.xml><?xml version="1.0" encoding="utf-8"?>
<p:tagLst xmlns:p="http://schemas.openxmlformats.org/presentationml/2006/main">
  <p:tag name="AS_UNIQUEID" val="7264"/>
</p:tagLst>
</file>

<file path=ppt/tags/tag69.xml><?xml version="1.0" encoding="utf-8"?>
<p:tagLst xmlns:p="http://schemas.openxmlformats.org/presentationml/2006/main">
  <p:tag name="AS_UNIQUEID" val="7265"/>
</p:tagLst>
</file>

<file path=ppt/tags/tag7.xml><?xml version="1.0" encoding="utf-8"?>
<p:tagLst xmlns:p="http://schemas.openxmlformats.org/presentationml/2006/main">
  <p:tag name="AS_UNIQUEID" val="7203"/>
</p:tagLst>
</file>

<file path=ppt/tags/tag70.xml><?xml version="1.0" encoding="utf-8"?>
<p:tagLst xmlns:p="http://schemas.openxmlformats.org/presentationml/2006/main">
  <p:tag name="AS_UNIQUEID" val="7266"/>
</p:tagLst>
</file>

<file path=ppt/tags/tag71.xml><?xml version="1.0" encoding="utf-8"?>
<p:tagLst xmlns:p="http://schemas.openxmlformats.org/presentationml/2006/main">
  <p:tag name="AS_UNIQUEID" val="7267"/>
</p:tagLst>
</file>

<file path=ppt/tags/tag72.xml><?xml version="1.0" encoding="utf-8"?>
<p:tagLst xmlns:p="http://schemas.openxmlformats.org/presentationml/2006/main">
  <p:tag name="AS_UNIQUEID" val="7268"/>
</p:tagLst>
</file>

<file path=ppt/tags/tag73.xml><?xml version="1.0" encoding="utf-8"?>
<p:tagLst xmlns:p="http://schemas.openxmlformats.org/presentationml/2006/main">
  <p:tag name="AS_UNIQUEID" val="7269"/>
</p:tagLst>
</file>

<file path=ppt/tags/tag74.xml><?xml version="1.0" encoding="utf-8"?>
<p:tagLst xmlns:p="http://schemas.openxmlformats.org/presentationml/2006/main">
  <p:tag name="AS_UNIQUEID" val="7270"/>
</p:tagLst>
</file>

<file path=ppt/tags/tag75.xml><?xml version="1.0" encoding="utf-8"?>
<p:tagLst xmlns:p="http://schemas.openxmlformats.org/presentationml/2006/main">
  <p:tag name="AS_UNIQUEID" val="7271"/>
</p:tagLst>
</file>

<file path=ppt/tags/tag76.xml><?xml version="1.0" encoding="utf-8"?>
<p:tagLst xmlns:p="http://schemas.openxmlformats.org/presentationml/2006/main">
  <p:tag name="AS_UNIQUEID" val="7272"/>
</p:tagLst>
</file>

<file path=ppt/tags/tag77.xml><?xml version="1.0" encoding="utf-8"?>
<p:tagLst xmlns:p="http://schemas.openxmlformats.org/presentationml/2006/main">
  <p:tag name="AS_UNIQUEID" val="7273"/>
</p:tagLst>
</file>

<file path=ppt/tags/tag78.xml><?xml version="1.0" encoding="utf-8"?>
<p:tagLst xmlns:p="http://schemas.openxmlformats.org/presentationml/2006/main">
  <p:tag name="AS_UNIQUEID" val="7274"/>
</p:tagLst>
</file>

<file path=ppt/tags/tag79.xml><?xml version="1.0" encoding="utf-8"?>
<p:tagLst xmlns:p="http://schemas.openxmlformats.org/presentationml/2006/main">
  <p:tag name="AS_UNIQUEID" val="1428"/>
</p:tagLst>
</file>

<file path=ppt/tags/tag8.xml><?xml version="1.0" encoding="utf-8"?>
<p:tagLst xmlns:p="http://schemas.openxmlformats.org/presentationml/2006/main">
  <p:tag name="AS_UNIQUEID" val="7204"/>
</p:tagLst>
</file>

<file path=ppt/tags/tag80.xml><?xml version="1.0" encoding="utf-8"?>
<p:tagLst xmlns:p="http://schemas.openxmlformats.org/presentationml/2006/main">
  <p:tag name="AS_UNIQUEID" val="7275"/>
</p:tagLst>
</file>

<file path=ppt/tags/tag81.xml><?xml version="1.0" encoding="utf-8"?>
<p:tagLst xmlns:p="http://schemas.openxmlformats.org/presentationml/2006/main">
  <p:tag name="AS_UNIQUEID" val="7276"/>
</p:tagLst>
</file>

<file path=ppt/tags/tag82.xml><?xml version="1.0" encoding="utf-8"?>
<p:tagLst xmlns:p="http://schemas.openxmlformats.org/presentationml/2006/main">
  <p:tag name="AS_UNIQUEID" val="1430"/>
</p:tagLst>
</file>

<file path=ppt/tags/tag83.xml><?xml version="1.0" encoding="utf-8"?>
<p:tagLst xmlns:p="http://schemas.openxmlformats.org/presentationml/2006/main">
  <p:tag name="AS_UNIQUEID" val="7277"/>
</p:tagLst>
</file>

<file path=ppt/tags/tag84.xml><?xml version="1.0" encoding="utf-8"?>
<p:tagLst xmlns:p="http://schemas.openxmlformats.org/presentationml/2006/main">
  <p:tag name="AS_UNIQUEID" val="7278"/>
</p:tagLst>
</file>

<file path=ppt/tags/tag85.xml><?xml version="1.0" encoding="utf-8"?>
<p:tagLst xmlns:p="http://schemas.openxmlformats.org/presentationml/2006/main">
  <p:tag name="AS_UNIQUEID" val="7279"/>
</p:tagLst>
</file>

<file path=ppt/tags/tag86.xml><?xml version="1.0" encoding="utf-8"?>
<p:tagLst xmlns:p="http://schemas.openxmlformats.org/presentationml/2006/main">
  <p:tag name="AS_UNIQUEID" val="1433"/>
</p:tagLst>
</file>

<file path=ppt/tags/tag87.xml><?xml version="1.0" encoding="utf-8"?>
<p:tagLst xmlns:p="http://schemas.openxmlformats.org/presentationml/2006/main">
  <p:tag name="AS_UNIQUEID" val="7280"/>
  <p:tag name="KSO_WM_BEAUTIFY_FLAG" val=""/>
</p:tagLst>
</file>

<file path=ppt/tags/tag88.xml><?xml version="1.0" encoding="utf-8"?>
<p:tagLst xmlns:p="http://schemas.openxmlformats.org/presentationml/2006/main">
  <p:tag name="AS_UNIQUEID" val="7281"/>
</p:tagLst>
</file>

<file path=ppt/tags/tag89.xml><?xml version="1.0" encoding="utf-8"?>
<p:tagLst xmlns:p="http://schemas.openxmlformats.org/presentationml/2006/main">
  <p:tag name="AS_UNIQUEID" val="7282"/>
</p:tagLst>
</file>

<file path=ppt/tags/tag9.xml><?xml version="1.0" encoding="utf-8"?>
<p:tagLst xmlns:p="http://schemas.openxmlformats.org/presentationml/2006/main">
  <p:tag name="AS_UNIQUEID" val="7205"/>
</p:tagLst>
</file>

<file path=ppt/tags/tag90.xml><?xml version="1.0" encoding="utf-8"?>
<p:tagLst xmlns:p="http://schemas.openxmlformats.org/presentationml/2006/main">
  <p:tag name="AS_UNIQUEID" val="7283"/>
</p:tagLst>
</file>

<file path=ppt/tags/tag91.xml><?xml version="1.0" encoding="utf-8"?>
<p:tagLst xmlns:p="http://schemas.openxmlformats.org/presentationml/2006/main">
  <p:tag name="AS_UNIQUEID" val="7284"/>
</p:tagLst>
</file>

<file path=ppt/tags/tag92.xml><?xml version="1.0" encoding="utf-8"?>
<p:tagLst xmlns:p="http://schemas.openxmlformats.org/presentationml/2006/main">
  <p:tag name="AS_UNIQUEID" val="7285"/>
</p:tagLst>
</file>

<file path=ppt/tags/tag93.xml><?xml version="1.0" encoding="utf-8"?>
<p:tagLst xmlns:p="http://schemas.openxmlformats.org/presentationml/2006/main">
  <p:tag name="AS_UNIQUEID" val="7286"/>
</p:tagLst>
</file>

<file path=ppt/tags/tag94.xml><?xml version="1.0" encoding="utf-8"?>
<p:tagLst xmlns:p="http://schemas.openxmlformats.org/presentationml/2006/main">
  <p:tag name="AS_UNIQUEID" val="7287"/>
</p:tagLst>
</file>

<file path=ppt/tags/tag95.xml><?xml version="1.0" encoding="utf-8"?>
<p:tagLst xmlns:p="http://schemas.openxmlformats.org/presentationml/2006/main">
  <p:tag name="AS_UNIQUEID" val="7288"/>
</p:tagLst>
</file>

<file path=ppt/tags/tag96.xml><?xml version="1.0" encoding="utf-8"?>
<p:tagLst xmlns:p="http://schemas.openxmlformats.org/presentationml/2006/main">
  <p:tag name="AS_UNIQUEID" val="1440"/>
</p:tagLst>
</file>

<file path=ppt/tags/tag97.xml><?xml version="1.0" encoding="utf-8"?>
<p:tagLst xmlns:p="http://schemas.openxmlformats.org/presentationml/2006/main">
  <p:tag name="AS_UNIQUEID" val="7289"/>
</p:tagLst>
</file>

<file path=ppt/tags/tag98.xml><?xml version="1.0" encoding="utf-8"?>
<p:tagLst xmlns:p="http://schemas.openxmlformats.org/presentationml/2006/main">
  <p:tag name="AS_UNIQUEID" val="7290"/>
</p:tagLst>
</file>

<file path=ppt/tags/tag99.xml><?xml version="1.0" encoding="utf-8"?>
<p:tagLst xmlns:p="http://schemas.openxmlformats.org/presentationml/2006/main">
  <p:tag name="AS_UNIQUEID" val="7291"/>
</p:tagLst>
</file>

<file path=ppt/theme/theme1.xml><?xml version="1.0" encoding="utf-8"?>
<a:theme xmlns:r="http://schemas.openxmlformats.org/officeDocument/2006/relationships"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aragraphs>368</Paragraphs>
  <Slides>47</Slides>
  <Notes>0</Notes>
  <TotalTime>0</TotalTime>
  <HiddenSlides>0</HiddenSlides>
  <MMClips>0</MMClips>
  <ScaleCrop>0</ScaleCrop>
  <HeadingPairs>
    <vt:vector baseType="variant" size="6">
      <vt:variant>
        <vt:lpstr>Fonts used</vt:lpstr>
      </vt:variant>
      <vt:variant>
        <vt:i4>14</vt:i4>
      </vt:variant>
      <vt:variant>
        <vt:lpstr>Theme</vt:lpstr>
      </vt:variant>
      <vt:variant>
        <vt:i4>1</vt:i4>
      </vt:variant>
      <vt:variant>
        <vt:lpstr>Slide Titles</vt:lpstr>
      </vt:variant>
      <vt:variant>
        <vt:i4>47</vt:i4>
      </vt:variant>
    </vt:vector>
  </HeadingPairs>
  <TitlesOfParts>
    <vt:vector baseType="lpstr" size="62">
      <vt:lpstr>Arial</vt:lpstr>
      <vt:lpstr>Calibri</vt:lpstr>
      <vt:lpstr>微软雅黑</vt:lpstr>
      <vt:lpstr>黑体</vt:lpstr>
      <vt:lpstr>字魂105号-简雅黑</vt:lpstr>
      <vt:lpstr>楷体</vt:lpstr>
      <vt:lpstr>宋体</vt:lpstr>
      <vt:lpstr>Times New Roman</vt:lpstr>
      <vt:lpstr>华文琥珀</vt:lpstr>
      <vt:lpstr>华文新魏</vt:lpstr>
      <vt:lpstr>-소망L</vt:lpstr>
      <vt:lpstr>楷体_GB2312</vt:lpstr>
      <vt:lpstr>仿宋</vt:lpstr>
      <vt:lpstr>Wingdings</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Java</Application>
  <AppVersion>23.0300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2025-03-19T19:05:12.813</cp:lastPrinted>
  <dcterms:created xsi:type="dcterms:W3CDTF">2025-03-19T19:05:12Z</dcterms:created>
  <dcterms:modified xsi:type="dcterms:W3CDTF">2025-03-19T11:05:12Z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