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sldIdLst>
    <p:sldId id="256" r:id="rId4"/>
    <p:sldId id="261" r:id="rId5"/>
    <p:sldId id="260" r:id="rId6"/>
    <p:sldId id="369" r:id="rId7"/>
    <p:sldId id="258" r:id="rId8"/>
    <p:sldId id="337" r:id="rId9"/>
    <p:sldId id="338" r:id="rId10"/>
    <p:sldId id="339" r:id="rId11"/>
    <p:sldId id="341" r:id="rId12"/>
    <p:sldId id="262" r:id="rId13"/>
    <p:sldId id="257" r:id="rId14"/>
    <p:sldId id="370" r:id="rId15"/>
    <p:sldId id="270" r:id="rId16"/>
    <p:sldId id="342" r:id="rId17"/>
    <p:sldId id="343" r:id="rId18"/>
    <p:sldId id="344" r:id="rId19"/>
    <p:sldId id="345" r:id="rId20"/>
    <p:sldId id="346" r:id="rId21"/>
    <p:sldId id="347" r:id="rId22"/>
    <p:sldId id="349" r:id="rId23"/>
    <p:sldId id="348" r:id="rId24"/>
    <p:sldId id="350" r:id="rId25"/>
    <p:sldId id="269" r:id="rId26"/>
    <p:sldId id="352" r:id="rId27"/>
    <p:sldId id="263" r:id="rId28"/>
    <p:sldId id="351" r:id="rId29"/>
    <p:sldId id="371" r:id="rId30"/>
    <p:sldId id="353" r:id="rId31"/>
    <p:sldId id="354" r:id="rId32"/>
    <p:sldId id="355" r:id="rId33"/>
    <p:sldId id="359" r:id="rId34"/>
    <p:sldId id="360" r:id="rId35"/>
    <p:sldId id="278" r:id="rId36"/>
    <p:sldId id="322" r:id="rId37"/>
    <p:sldId id="332" r:id="rId38"/>
    <p:sldId id="372" r:id="rId39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1" name="Administrator" initials="A" lastIdx="0" clrIdx="0"/>
  <p:cmAuthor id="0" name="幸全" initials="" lastIdx="0" clrIdx="0"/>
  <p:cmAuthor id="2" name="86138" initials="" lastIdx="0" clrIdx="0"/>
  <p:cmAuthor id="3" name="新课标第一网" initials="" lastIdx="0" clrIdx="0"/>
  <p:cmAuthor id="4" name="Mia Vida Villanueva" initials="" lastIdx="0" clrIdx="0"/>
  <p:cmAuthor id="5" name="1206988966@qq.com" initials="" lastIdx="0" clrIdx="2"/>
  <p:cmAuthor id="6" name="姜伟光" initials="" lastIdx="0" clrIdx="0"/>
  <p:cmAuthor id="7" name="宋洁然" initials="" lastIdx="0" clrIdx="1"/>
  <p:cmAuthor id="8" name="ming qiu" initials="" lastIdx="0" clrIdx="1"/>
  <p:cmAuthor id="9" name="MC SYSTEM" initials="" lastIdx="0" clrIdx="0"/>
  <p:cmAuthor id="10" name="王笛" initials="" lastIdx="0" clrIdx="0"/>
  <p:cmAuthor id="11" name="田小兵" initials="" lastIdx="0" clrIdx="0"/>
  <p:cmAuthor id="12" name="微软用户" initials="" lastIdx="0" clrIdx="0"/>
  <p:cmAuthor id="13" name="杜B格小生" initials="" lastIdx="0" clrIdx="0"/>
  <p:cmAuthor id="76" name="huchunyan1001@outlook.com" initials="h" lastIdx="0" clrIdx="25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tags" Target="tags/tag446.xml" /><Relationship Id="rId41" Type="http://schemas.openxmlformats.org/officeDocument/2006/relationships/presProps" Target="presProps.xml" /><Relationship Id="rId42" Type="http://schemas.openxmlformats.org/officeDocument/2006/relationships/viewProps" Target="viewProps.xml" /><Relationship Id="rId43" Type="http://schemas.openxmlformats.org/officeDocument/2006/relationships/theme" Target="theme/theme1.xml" /><Relationship Id="rId44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2.xml" /><Relationship Id="rId2" Type="http://schemas.openxmlformats.org/officeDocument/2006/relationships/tags" Target="../tags/tag93.xml" /><Relationship Id="rId3" Type="http://schemas.openxmlformats.org/officeDocument/2006/relationships/tags" Target="../tags/tag94.xml" /><Relationship Id="rId4" Type="http://schemas.openxmlformats.org/officeDocument/2006/relationships/tags" Target="../tags/tag95.xml" /><Relationship Id="rId5" Type="http://schemas.openxmlformats.org/officeDocument/2006/relationships/tags" Target="../tags/tag96.xml" /><Relationship Id="rId6" Type="http://schemas.openxmlformats.org/officeDocument/2006/relationships/tags" Target="../tags/tag97.xml" /><Relationship Id="rId7" Type="http://schemas.openxmlformats.org/officeDocument/2006/relationships/tags" Target="../tags/tag98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8.xml" /><Relationship Id="rId2" Type="http://schemas.openxmlformats.org/officeDocument/2006/relationships/tags" Target="../tags/tag59.xml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4.xml" /><Relationship Id="rId2" Type="http://schemas.openxmlformats.org/officeDocument/2006/relationships/tags" Target="../tags/tag65.xml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tags" Target="../tags/tag68.xml" /><Relationship Id="rId6" Type="http://schemas.openxmlformats.org/officeDocument/2006/relationships/tags" Target="../tags/tag69.xml" /><Relationship Id="rId7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0.xml" /><Relationship Id="rId2" Type="http://schemas.openxmlformats.org/officeDocument/2006/relationships/tags" Target="../tags/tag71.xml" /><Relationship Id="rId3" Type="http://schemas.openxmlformats.org/officeDocument/2006/relationships/tags" Target="../tags/tag72.xml" /><Relationship Id="rId4" Type="http://schemas.openxmlformats.org/officeDocument/2006/relationships/tags" Target="../tags/tag73.xml" /><Relationship Id="rId5" Type="http://schemas.openxmlformats.org/officeDocument/2006/relationships/tags" Target="../tags/tag74.xml" /><Relationship Id="rId6" Type="http://schemas.openxmlformats.org/officeDocument/2006/relationships/image" Target="../media/image1.jpeg" /><Relationship Id="rId7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5.xml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6.xml" /><Relationship Id="rId2" Type="http://schemas.openxmlformats.org/officeDocument/2006/relationships/image" Target="../media/image2.emf" /><Relationship Id="rId3" Type="http://schemas.openxmlformats.org/officeDocument/2006/relationships/tags" Target="../tags/tag77.xml" /><Relationship Id="rId4" Type="http://schemas.openxmlformats.org/officeDocument/2006/relationships/tags" Target="../tags/tag78.xml" /><Relationship Id="rId5" Type="http://schemas.openxmlformats.org/officeDocument/2006/relationships/tags" Target="../tags/tag79.xml" /><Relationship Id="rId6" Type="http://schemas.openxmlformats.org/officeDocument/2006/relationships/tags" Target="../tags/tag80.xml" /><Relationship Id="rId7" Type="http://schemas.openxmlformats.org/officeDocument/2006/relationships/image" Target="../media/image3.emf" /><Relationship Id="rId8" Type="http://schemas.openxmlformats.org/officeDocument/2006/relationships/tags" Target="../tags/tag81.xml" /><Relationship Id="rId9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2.xml" /><Relationship Id="rId2" Type="http://schemas.openxmlformats.org/officeDocument/2006/relationships/tags" Target="../tags/tag83.xml" /><Relationship Id="rId3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tags" Target="../tags/tag57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5_自定义版式">
    <p:bg>
      <p:bgPr>
        <a:blipFill dpi="0" rotWithShape="1">
          <a:blip r:embed="rId6">
            <a:lum/>
          </a:blip>
          <a:stretch>
            <a:fillRect l="-9000" r="-9000"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" name="流程图: 过程 9"/>
          <p:cNvSpPr/>
          <p:nvPr userDrawn="1">
            <p:custDataLst>
              <p:tags r:id="rId2"/>
            </p:custDataLst>
          </p:nvPr>
        </p:nvSpPr>
        <p:spPr>
          <a:xfrm>
            <a:off x="299085" y="213360"/>
            <a:ext cx="11593195" cy="6430645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>
            <a:off x="5036397" y="561621"/>
            <a:ext cx="2114550" cy="556732"/>
            <a:chOff x="4962150" y="484442"/>
            <a:chExt cx="2114550" cy="556732"/>
          </a:xfrm>
        </p:grpSpPr>
        <p:sp>
          <p:nvSpPr>
            <p:cNvPr id="12" name="矩形 11"/>
            <p:cNvSpPr/>
            <p:nvPr>
              <p:custDataLst>
                <p:tags r:id="rId4"/>
              </p:custDataLst>
            </p:nvPr>
          </p:nvSpPr>
          <p:spPr>
            <a:xfrm>
              <a:off x="5047875" y="484442"/>
              <a:ext cx="2028825" cy="51992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>
              <p:custDataLst>
                <p:tags r:id="rId5"/>
              </p:custDataLst>
            </p:nvPr>
          </p:nvSpPr>
          <p:spPr>
            <a:xfrm>
              <a:off x="4962150" y="521249"/>
              <a:ext cx="2028825" cy="519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页">
    <p:bg>
      <p:bgPr>
        <a:solidFill>
          <a:schemeClr val="accent1">
            <a:alpha val="56000"/>
          </a:schemeClr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36976" y="133410"/>
            <a:ext cx="2193751" cy="21712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 rot="16200000">
            <a:off x="159576" y="144660"/>
            <a:ext cx="2193751" cy="21712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 rot="5400000" flipV="1">
            <a:off x="159576" y="4561200"/>
            <a:ext cx="2193751" cy="21712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2"/>
          <a:stretch>
            <a:fillRect/>
          </a:stretch>
        </p:blipFill>
        <p:spPr>
          <a:xfrm flipV="1">
            <a:off x="9836976" y="4549950"/>
            <a:ext cx="2193751" cy="21712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373127" y="1053800"/>
            <a:ext cx="3445748" cy="290107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新知讲学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cxnSp>
        <p:nvCxnSpPr>
          <p:cNvPr id="11" name="直接连接符 10"/>
          <p:cNvCxnSpPr/>
          <p:nvPr userDrawn="1">
            <p:custDataLst>
              <p:tags r:id="rId2"/>
            </p:custDataLst>
          </p:nvPr>
        </p:nvCxnSpPr>
        <p:spPr>
          <a:xfrm>
            <a:off x="500332" y="669217"/>
            <a:ext cx="9402793" cy="1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ags" Target="../tags/tag84.xml" /><Relationship Id="rId17" Type="http://schemas.openxmlformats.org/officeDocument/2006/relationships/tags" Target="../tags/tag85.xml" /><Relationship Id="rId18" Type="http://schemas.openxmlformats.org/officeDocument/2006/relationships/tags" Target="../tags/tag86.xml" /><Relationship Id="rId19" Type="http://schemas.openxmlformats.org/officeDocument/2006/relationships/tags" Target="../tags/tag87.xml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88.xml" /><Relationship Id="rId21" Type="http://schemas.openxmlformats.org/officeDocument/2006/relationships/tags" Target="../tags/tag89.xml" /><Relationship Id="rId22" Type="http://schemas.openxmlformats.org/officeDocument/2006/relationships/image" Target="file:///D:\qq&#25991;&#20214;\712321467\Image\C2C\Image2\%7b75232B38-A165-1FB7-499C-2E1C792CACB5%7d.png" TargetMode="External" /><Relationship Id="rId23" Type="http://schemas.openxmlformats.org/officeDocument/2006/relationships/image" Target="../media/image4.png" /><Relationship Id="rId24" Type="http://schemas.openxmlformats.org/officeDocument/2006/relationships/tags" Target="../tags/tag90.xml" /><Relationship Id="rId25" Type="http://schemas.openxmlformats.org/officeDocument/2006/relationships/tags" Target="../tags/tag91.xml" /><Relationship Id="rId26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6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3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" name="图片 1073743875" descr="学科网 zxxk.com" title="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3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99.xml" /><Relationship Id="rId3" Type="http://schemas.openxmlformats.org/officeDocument/2006/relationships/tags" Target="../tags/tag100.xml" /><Relationship Id="rId4" Type="http://schemas.openxmlformats.org/officeDocument/2006/relationships/tags" Target="../tags/tag101.xml" /><Relationship Id="rId5" Type="http://schemas.openxmlformats.org/officeDocument/2006/relationships/image" Target="../media/image5.png" /><Relationship Id="rId6" Type="http://schemas.openxmlformats.org/officeDocument/2006/relationships/tags" Target="../tags/tag102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63.xml" /><Relationship Id="rId11" Type="http://schemas.openxmlformats.org/officeDocument/2006/relationships/image" Target="../media/image12.png" /><Relationship Id="rId12" Type="http://schemas.openxmlformats.org/officeDocument/2006/relationships/tags" Target="../tags/tag164.xml" /><Relationship Id="rId2" Type="http://schemas.openxmlformats.org/officeDocument/2006/relationships/tags" Target="../tags/tag158.xml" /><Relationship Id="rId3" Type="http://schemas.openxmlformats.org/officeDocument/2006/relationships/tags" Target="../tags/tag159.xml" /><Relationship Id="rId4" Type="http://schemas.openxmlformats.org/officeDocument/2006/relationships/image" Target="../media/image8.png" /><Relationship Id="rId5" Type="http://schemas.openxmlformats.org/officeDocument/2006/relationships/tags" Target="../tags/tag160.xml" /><Relationship Id="rId6" Type="http://schemas.openxmlformats.org/officeDocument/2006/relationships/tags" Target="../tags/tag161.xml" /><Relationship Id="rId7" Type="http://schemas.openxmlformats.org/officeDocument/2006/relationships/image" Target="../media/image5.png" /><Relationship Id="rId8" Type="http://schemas.openxmlformats.org/officeDocument/2006/relationships/tags" Target="../tags/tag162.xml" /><Relationship Id="rId9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70.xml" /><Relationship Id="rId2" Type="http://schemas.openxmlformats.org/officeDocument/2006/relationships/tags" Target="../tags/tag165.xml" /><Relationship Id="rId3" Type="http://schemas.openxmlformats.org/officeDocument/2006/relationships/image" Target="../media/image8.png" /><Relationship Id="rId4" Type="http://schemas.openxmlformats.org/officeDocument/2006/relationships/tags" Target="../tags/tag166.xml" /><Relationship Id="rId5" Type="http://schemas.openxmlformats.org/officeDocument/2006/relationships/tags" Target="../tags/tag167.xml" /><Relationship Id="rId6" Type="http://schemas.openxmlformats.org/officeDocument/2006/relationships/tags" Target="../tags/tag168.xml" /><Relationship Id="rId7" Type="http://schemas.openxmlformats.org/officeDocument/2006/relationships/image" Target="../media/image5.png" /><Relationship Id="rId8" Type="http://schemas.openxmlformats.org/officeDocument/2006/relationships/tags" Target="../tags/tag169.xml" /><Relationship Id="rId9" Type="http://schemas.openxmlformats.org/officeDocument/2006/relationships/image" Target="../media/image6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6.png" /><Relationship Id="rId11" Type="http://schemas.openxmlformats.org/officeDocument/2006/relationships/tags" Target="../tags/tag176.xml" /><Relationship Id="rId2" Type="http://schemas.openxmlformats.org/officeDocument/2006/relationships/tags" Target="../tags/tag171.xml" /><Relationship Id="rId3" Type="http://schemas.openxmlformats.org/officeDocument/2006/relationships/image" Target="../media/image7.png" /><Relationship Id="rId4" Type="http://schemas.openxmlformats.org/officeDocument/2006/relationships/tags" Target="../tags/tag172.xml" /><Relationship Id="rId5" Type="http://schemas.openxmlformats.org/officeDocument/2006/relationships/image" Target="../media/image8.png" /><Relationship Id="rId6" Type="http://schemas.openxmlformats.org/officeDocument/2006/relationships/tags" Target="../tags/tag173.xml" /><Relationship Id="rId7" Type="http://schemas.openxmlformats.org/officeDocument/2006/relationships/image" Target="../media/image5.png" /><Relationship Id="rId8" Type="http://schemas.openxmlformats.org/officeDocument/2006/relationships/tags" Target="../tags/tag174.xml" /><Relationship Id="rId9" Type="http://schemas.openxmlformats.org/officeDocument/2006/relationships/tags" Target="../tags/tag175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82.xml" /><Relationship Id="rId11" Type="http://schemas.openxmlformats.org/officeDocument/2006/relationships/image" Target="../media/image5.png" /><Relationship Id="rId12" Type="http://schemas.openxmlformats.org/officeDocument/2006/relationships/tags" Target="../tags/tag183.xml" /><Relationship Id="rId13" Type="http://schemas.openxmlformats.org/officeDocument/2006/relationships/image" Target="../media/image6.png" /><Relationship Id="rId14" Type="http://schemas.openxmlformats.org/officeDocument/2006/relationships/tags" Target="../tags/tag184.xml" /><Relationship Id="rId15" Type="http://schemas.openxmlformats.org/officeDocument/2006/relationships/tags" Target="../tags/tag185.xml" /><Relationship Id="rId16" Type="http://schemas.openxmlformats.org/officeDocument/2006/relationships/tags" Target="../tags/tag186.xml" /><Relationship Id="rId2" Type="http://schemas.openxmlformats.org/officeDocument/2006/relationships/tags" Target="../tags/tag177.xml" /><Relationship Id="rId3" Type="http://schemas.openxmlformats.org/officeDocument/2006/relationships/image" Target="../media/image8.png" /><Relationship Id="rId4" Type="http://schemas.openxmlformats.org/officeDocument/2006/relationships/tags" Target="../tags/tag178.xml" /><Relationship Id="rId5" Type="http://schemas.openxmlformats.org/officeDocument/2006/relationships/tags" Target="../tags/tag179.xml" /><Relationship Id="rId6" Type="http://schemas.openxmlformats.org/officeDocument/2006/relationships/tags" Target="../tags/tag180.xml" /><Relationship Id="rId7" Type="http://schemas.openxmlformats.org/officeDocument/2006/relationships/image" Target="file:///C:\Users\Administrator\AppData\Local\Temp\wps\INetCache\56c9e4486fb62270e27c64fac514305e" TargetMode="External" /><Relationship Id="rId8" Type="http://schemas.openxmlformats.org/officeDocument/2006/relationships/image" Target="../media/image13.jpeg" /><Relationship Id="rId9" Type="http://schemas.openxmlformats.org/officeDocument/2006/relationships/tags" Target="../tags/tag18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92.xml" /><Relationship Id="rId2" Type="http://schemas.openxmlformats.org/officeDocument/2006/relationships/tags" Target="../tags/tag187.xml" /><Relationship Id="rId3" Type="http://schemas.openxmlformats.org/officeDocument/2006/relationships/image" Target="../media/image8.png" /><Relationship Id="rId4" Type="http://schemas.openxmlformats.org/officeDocument/2006/relationships/tags" Target="../tags/tag188.xml" /><Relationship Id="rId5" Type="http://schemas.openxmlformats.org/officeDocument/2006/relationships/tags" Target="../tags/tag189.xml" /><Relationship Id="rId6" Type="http://schemas.openxmlformats.org/officeDocument/2006/relationships/tags" Target="../tags/tag190.xml" /><Relationship Id="rId7" Type="http://schemas.openxmlformats.org/officeDocument/2006/relationships/image" Target="../media/image5.png" /><Relationship Id="rId8" Type="http://schemas.openxmlformats.org/officeDocument/2006/relationships/tags" Target="../tags/tag191.xml" /><Relationship Id="rId9" Type="http://schemas.openxmlformats.org/officeDocument/2006/relationships/image" Target="../media/image6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00.xml" /><Relationship Id="rId11" Type="http://schemas.openxmlformats.org/officeDocument/2006/relationships/tags" Target="../tags/tag201.xml" /><Relationship Id="rId12" Type="http://schemas.openxmlformats.org/officeDocument/2006/relationships/tags" Target="../tags/tag202.xml" /><Relationship Id="rId13" Type="http://schemas.openxmlformats.org/officeDocument/2006/relationships/tags" Target="../tags/tag203.xml" /><Relationship Id="rId14" Type="http://schemas.openxmlformats.org/officeDocument/2006/relationships/tags" Target="../tags/tag204.xml" /><Relationship Id="rId15" Type="http://schemas.openxmlformats.org/officeDocument/2006/relationships/tags" Target="../tags/tag205.xml" /><Relationship Id="rId16" Type="http://schemas.openxmlformats.org/officeDocument/2006/relationships/tags" Target="../tags/tag206.xml" /><Relationship Id="rId17" Type="http://schemas.openxmlformats.org/officeDocument/2006/relationships/tags" Target="../tags/tag207.xml" /><Relationship Id="rId18" Type="http://schemas.openxmlformats.org/officeDocument/2006/relationships/tags" Target="../tags/tag208.xml" /><Relationship Id="rId19" Type="http://schemas.openxmlformats.org/officeDocument/2006/relationships/tags" Target="../tags/tag209.xml" /><Relationship Id="rId2" Type="http://schemas.openxmlformats.org/officeDocument/2006/relationships/tags" Target="../tags/tag193.xml" /><Relationship Id="rId20" Type="http://schemas.openxmlformats.org/officeDocument/2006/relationships/tags" Target="../tags/tag210.xml" /><Relationship Id="rId21" Type="http://schemas.openxmlformats.org/officeDocument/2006/relationships/tags" Target="../tags/tag211.xml" /><Relationship Id="rId22" Type="http://schemas.openxmlformats.org/officeDocument/2006/relationships/tags" Target="../tags/tag212.xml" /><Relationship Id="rId23" Type="http://schemas.openxmlformats.org/officeDocument/2006/relationships/tags" Target="../tags/tag213.xml" /><Relationship Id="rId24" Type="http://schemas.openxmlformats.org/officeDocument/2006/relationships/image" Target="../media/image5.png" /><Relationship Id="rId25" Type="http://schemas.openxmlformats.org/officeDocument/2006/relationships/tags" Target="../tags/tag214.xml" /><Relationship Id="rId26" Type="http://schemas.openxmlformats.org/officeDocument/2006/relationships/image" Target="../media/image6.png" /><Relationship Id="rId27" Type="http://schemas.openxmlformats.org/officeDocument/2006/relationships/tags" Target="../tags/tag215.xml" /><Relationship Id="rId3" Type="http://schemas.openxmlformats.org/officeDocument/2006/relationships/image" Target="../media/image8.png" /><Relationship Id="rId4" Type="http://schemas.openxmlformats.org/officeDocument/2006/relationships/tags" Target="../tags/tag194.xml" /><Relationship Id="rId5" Type="http://schemas.openxmlformats.org/officeDocument/2006/relationships/tags" Target="../tags/tag195.xml" /><Relationship Id="rId6" Type="http://schemas.openxmlformats.org/officeDocument/2006/relationships/tags" Target="../tags/tag196.xml" /><Relationship Id="rId7" Type="http://schemas.openxmlformats.org/officeDocument/2006/relationships/tags" Target="../tags/tag197.xml" /><Relationship Id="rId8" Type="http://schemas.openxmlformats.org/officeDocument/2006/relationships/tags" Target="../tags/tag198.xml" /><Relationship Id="rId9" Type="http://schemas.openxmlformats.org/officeDocument/2006/relationships/tags" Target="../tags/tag199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16.xml" /><Relationship Id="rId3" Type="http://schemas.openxmlformats.org/officeDocument/2006/relationships/image" Target="../media/image14.jpeg" /><Relationship Id="rId4" Type="http://schemas.openxmlformats.org/officeDocument/2006/relationships/tags" Target="../tags/tag217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18.xml" /><Relationship Id="rId3" Type="http://schemas.openxmlformats.org/officeDocument/2006/relationships/image" Target="../media/image15.jpeg" /><Relationship Id="rId4" Type="http://schemas.openxmlformats.org/officeDocument/2006/relationships/tags" Target="../tags/tag219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25.xml" /><Relationship Id="rId2" Type="http://schemas.openxmlformats.org/officeDocument/2006/relationships/tags" Target="../tags/tag220.xml" /><Relationship Id="rId3" Type="http://schemas.openxmlformats.org/officeDocument/2006/relationships/image" Target="../media/image8.png" /><Relationship Id="rId4" Type="http://schemas.openxmlformats.org/officeDocument/2006/relationships/tags" Target="../tags/tag221.xml" /><Relationship Id="rId5" Type="http://schemas.openxmlformats.org/officeDocument/2006/relationships/tags" Target="../tags/tag222.xml" /><Relationship Id="rId6" Type="http://schemas.openxmlformats.org/officeDocument/2006/relationships/tags" Target="../tags/tag223.xml" /><Relationship Id="rId7" Type="http://schemas.openxmlformats.org/officeDocument/2006/relationships/image" Target="../media/image5.png" /><Relationship Id="rId8" Type="http://schemas.openxmlformats.org/officeDocument/2006/relationships/tags" Target="../tags/tag224.xml" /><Relationship Id="rId9" Type="http://schemas.openxmlformats.org/officeDocument/2006/relationships/image" Target="../media/image6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33.xml" /><Relationship Id="rId11" Type="http://schemas.openxmlformats.org/officeDocument/2006/relationships/tags" Target="../tags/tag234.xml" /><Relationship Id="rId12" Type="http://schemas.openxmlformats.org/officeDocument/2006/relationships/tags" Target="../tags/tag235.xml" /><Relationship Id="rId13" Type="http://schemas.openxmlformats.org/officeDocument/2006/relationships/tags" Target="../tags/tag236.xml" /><Relationship Id="rId14" Type="http://schemas.openxmlformats.org/officeDocument/2006/relationships/tags" Target="../tags/tag237.xml" /><Relationship Id="rId15" Type="http://schemas.openxmlformats.org/officeDocument/2006/relationships/image" Target="../media/image5.png" /><Relationship Id="rId16" Type="http://schemas.openxmlformats.org/officeDocument/2006/relationships/tags" Target="../tags/tag238.xml" /><Relationship Id="rId17" Type="http://schemas.openxmlformats.org/officeDocument/2006/relationships/image" Target="../media/image6.png" /><Relationship Id="rId18" Type="http://schemas.openxmlformats.org/officeDocument/2006/relationships/tags" Target="../tags/tag239.xml" /><Relationship Id="rId2" Type="http://schemas.openxmlformats.org/officeDocument/2006/relationships/tags" Target="../tags/tag226.xml" /><Relationship Id="rId3" Type="http://schemas.openxmlformats.org/officeDocument/2006/relationships/image" Target="../media/image8.png" /><Relationship Id="rId4" Type="http://schemas.openxmlformats.org/officeDocument/2006/relationships/tags" Target="../tags/tag227.xml" /><Relationship Id="rId5" Type="http://schemas.openxmlformats.org/officeDocument/2006/relationships/tags" Target="../tags/tag228.xml" /><Relationship Id="rId6" Type="http://schemas.openxmlformats.org/officeDocument/2006/relationships/tags" Target="../tags/tag229.xml" /><Relationship Id="rId7" Type="http://schemas.openxmlformats.org/officeDocument/2006/relationships/tags" Target="../tags/tag230.xml" /><Relationship Id="rId8" Type="http://schemas.openxmlformats.org/officeDocument/2006/relationships/tags" Target="../tags/tag231.xml" /><Relationship Id="rId9" Type="http://schemas.openxmlformats.org/officeDocument/2006/relationships/tags" Target="../tags/tag23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03.xml" /><Relationship Id="rId3" Type="http://schemas.openxmlformats.org/officeDocument/2006/relationships/tags" Target="../tags/tag104.xml" /><Relationship Id="rId4" Type="http://schemas.openxmlformats.org/officeDocument/2006/relationships/tags" Target="../tags/tag105.xml" /><Relationship Id="rId5" Type="http://schemas.openxmlformats.org/officeDocument/2006/relationships/image" Target="../media/image5.png" /><Relationship Id="rId6" Type="http://schemas.openxmlformats.org/officeDocument/2006/relationships/tags" Target="../tags/tag106.xml" /><Relationship Id="rId7" Type="http://schemas.openxmlformats.org/officeDocument/2006/relationships/image" Target="../media/image6.png" /><Relationship Id="rId8" Type="http://schemas.openxmlformats.org/officeDocument/2006/relationships/tags" Target="../tags/tag107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5.png" /><Relationship Id="rId11" Type="http://schemas.openxmlformats.org/officeDocument/2006/relationships/tags" Target="../tags/tag247.xml" /><Relationship Id="rId12" Type="http://schemas.openxmlformats.org/officeDocument/2006/relationships/image" Target="../media/image6.png" /><Relationship Id="rId13" Type="http://schemas.openxmlformats.org/officeDocument/2006/relationships/tags" Target="../tags/tag248.xml" /><Relationship Id="rId2" Type="http://schemas.openxmlformats.org/officeDocument/2006/relationships/tags" Target="../tags/tag240.xml" /><Relationship Id="rId3" Type="http://schemas.openxmlformats.org/officeDocument/2006/relationships/tags" Target="../tags/tag241.xml" /><Relationship Id="rId4" Type="http://schemas.openxmlformats.org/officeDocument/2006/relationships/image" Target="../media/image16.jpeg" /><Relationship Id="rId5" Type="http://schemas.openxmlformats.org/officeDocument/2006/relationships/tags" Target="../tags/tag242.xml" /><Relationship Id="rId6" Type="http://schemas.openxmlformats.org/officeDocument/2006/relationships/tags" Target="../tags/tag243.xml" /><Relationship Id="rId7" Type="http://schemas.openxmlformats.org/officeDocument/2006/relationships/tags" Target="../tags/tag244.xml" /><Relationship Id="rId8" Type="http://schemas.openxmlformats.org/officeDocument/2006/relationships/tags" Target="../tags/tag245.xml" /><Relationship Id="rId9" Type="http://schemas.openxmlformats.org/officeDocument/2006/relationships/tags" Target="../tags/tag246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56.xml" /><Relationship Id="rId11" Type="http://schemas.openxmlformats.org/officeDocument/2006/relationships/tags" Target="../tags/tag257.xml" /><Relationship Id="rId12" Type="http://schemas.openxmlformats.org/officeDocument/2006/relationships/tags" Target="../tags/tag258.xml" /><Relationship Id="rId13" Type="http://schemas.openxmlformats.org/officeDocument/2006/relationships/tags" Target="../tags/tag259.xml" /><Relationship Id="rId14" Type="http://schemas.openxmlformats.org/officeDocument/2006/relationships/tags" Target="../tags/tag260.xml" /><Relationship Id="rId15" Type="http://schemas.openxmlformats.org/officeDocument/2006/relationships/tags" Target="../tags/tag261.xml" /><Relationship Id="rId16" Type="http://schemas.openxmlformats.org/officeDocument/2006/relationships/tags" Target="../tags/tag262.xml" /><Relationship Id="rId17" Type="http://schemas.openxmlformats.org/officeDocument/2006/relationships/tags" Target="../tags/tag263.xml" /><Relationship Id="rId18" Type="http://schemas.openxmlformats.org/officeDocument/2006/relationships/tags" Target="../tags/tag264.xml" /><Relationship Id="rId19" Type="http://schemas.openxmlformats.org/officeDocument/2006/relationships/tags" Target="../tags/tag265.xml" /><Relationship Id="rId2" Type="http://schemas.openxmlformats.org/officeDocument/2006/relationships/tags" Target="../tags/tag249.xml" /><Relationship Id="rId20" Type="http://schemas.openxmlformats.org/officeDocument/2006/relationships/tags" Target="../tags/tag266.xml" /><Relationship Id="rId21" Type="http://schemas.openxmlformats.org/officeDocument/2006/relationships/tags" Target="../tags/tag267.xml" /><Relationship Id="rId22" Type="http://schemas.openxmlformats.org/officeDocument/2006/relationships/tags" Target="../tags/tag268.xml" /><Relationship Id="rId23" Type="http://schemas.openxmlformats.org/officeDocument/2006/relationships/tags" Target="../tags/tag269.xml" /><Relationship Id="rId24" Type="http://schemas.openxmlformats.org/officeDocument/2006/relationships/tags" Target="../tags/tag270.xml" /><Relationship Id="rId25" Type="http://schemas.openxmlformats.org/officeDocument/2006/relationships/tags" Target="../tags/tag271.xml" /><Relationship Id="rId26" Type="http://schemas.openxmlformats.org/officeDocument/2006/relationships/tags" Target="../tags/tag272.xml" /><Relationship Id="rId27" Type="http://schemas.openxmlformats.org/officeDocument/2006/relationships/tags" Target="../tags/tag273.xml" /><Relationship Id="rId28" Type="http://schemas.openxmlformats.org/officeDocument/2006/relationships/tags" Target="../tags/tag274.xml" /><Relationship Id="rId29" Type="http://schemas.openxmlformats.org/officeDocument/2006/relationships/tags" Target="../tags/tag275.xml" /><Relationship Id="rId3" Type="http://schemas.openxmlformats.org/officeDocument/2006/relationships/image" Target="../media/image8.png" /><Relationship Id="rId30" Type="http://schemas.openxmlformats.org/officeDocument/2006/relationships/tags" Target="../tags/tag276.xml" /><Relationship Id="rId31" Type="http://schemas.openxmlformats.org/officeDocument/2006/relationships/tags" Target="../tags/tag277.xml" /><Relationship Id="rId32" Type="http://schemas.openxmlformats.org/officeDocument/2006/relationships/tags" Target="../tags/tag278.xml" /><Relationship Id="rId33" Type="http://schemas.openxmlformats.org/officeDocument/2006/relationships/tags" Target="../tags/tag279.xml" /><Relationship Id="rId34" Type="http://schemas.openxmlformats.org/officeDocument/2006/relationships/tags" Target="../tags/tag280.xml" /><Relationship Id="rId35" Type="http://schemas.openxmlformats.org/officeDocument/2006/relationships/tags" Target="../tags/tag281.xml" /><Relationship Id="rId36" Type="http://schemas.openxmlformats.org/officeDocument/2006/relationships/tags" Target="../tags/tag282.xml" /><Relationship Id="rId37" Type="http://schemas.openxmlformats.org/officeDocument/2006/relationships/tags" Target="../tags/tag283.xml" /><Relationship Id="rId38" Type="http://schemas.openxmlformats.org/officeDocument/2006/relationships/tags" Target="../tags/tag284.xml" /><Relationship Id="rId39" Type="http://schemas.openxmlformats.org/officeDocument/2006/relationships/tags" Target="../tags/tag285.xml" /><Relationship Id="rId4" Type="http://schemas.openxmlformats.org/officeDocument/2006/relationships/tags" Target="../tags/tag250.xml" /><Relationship Id="rId40" Type="http://schemas.openxmlformats.org/officeDocument/2006/relationships/tags" Target="../tags/tag286.xml" /><Relationship Id="rId41" Type="http://schemas.openxmlformats.org/officeDocument/2006/relationships/tags" Target="../tags/tag287.xml" /><Relationship Id="rId42" Type="http://schemas.openxmlformats.org/officeDocument/2006/relationships/tags" Target="../tags/tag288.xml" /><Relationship Id="rId43" Type="http://schemas.openxmlformats.org/officeDocument/2006/relationships/tags" Target="../tags/tag289.xml" /><Relationship Id="rId44" Type="http://schemas.openxmlformats.org/officeDocument/2006/relationships/tags" Target="../tags/tag290.xml" /><Relationship Id="rId45" Type="http://schemas.openxmlformats.org/officeDocument/2006/relationships/tags" Target="../tags/tag291.xml" /><Relationship Id="rId5" Type="http://schemas.openxmlformats.org/officeDocument/2006/relationships/tags" Target="../tags/tag251.xml" /><Relationship Id="rId6" Type="http://schemas.openxmlformats.org/officeDocument/2006/relationships/tags" Target="../tags/tag252.xml" /><Relationship Id="rId7" Type="http://schemas.openxmlformats.org/officeDocument/2006/relationships/tags" Target="../tags/tag253.xml" /><Relationship Id="rId8" Type="http://schemas.openxmlformats.org/officeDocument/2006/relationships/tags" Target="../tags/tag254.xml" /><Relationship Id="rId9" Type="http://schemas.openxmlformats.org/officeDocument/2006/relationships/tags" Target="../tags/tag255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99.xml" /><Relationship Id="rId11" Type="http://schemas.openxmlformats.org/officeDocument/2006/relationships/tags" Target="../tags/tag300.xml" /><Relationship Id="rId12" Type="http://schemas.openxmlformats.org/officeDocument/2006/relationships/tags" Target="../tags/tag301.xml" /><Relationship Id="rId13" Type="http://schemas.openxmlformats.org/officeDocument/2006/relationships/tags" Target="../tags/tag302.xml" /><Relationship Id="rId14" Type="http://schemas.openxmlformats.org/officeDocument/2006/relationships/tags" Target="../tags/tag303.xml" /><Relationship Id="rId15" Type="http://schemas.openxmlformats.org/officeDocument/2006/relationships/tags" Target="../tags/tag304.xml" /><Relationship Id="rId16" Type="http://schemas.openxmlformats.org/officeDocument/2006/relationships/tags" Target="../tags/tag305.xml" /><Relationship Id="rId17" Type="http://schemas.openxmlformats.org/officeDocument/2006/relationships/tags" Target="../tags/tag306.xml" /><Relationship Id="rId18" Type="http://schemas.openxmlformats.org/officeDocument/2006/relationships/image" Target="../media/image5.png" /><Relationship Id="rId19" Type="http://schemas.openxmlformats.org/officeDocument/2006/relationships/tags" Target="../tags/tag307.xml" /><Relationship Id="rId2" Type="http://schemas.openxmlformats.org/officeDocument/2006/relationships/tags" Target="../tags/tag292.xml" /><Relationship Id="rId20" Type="http://schemas.openxmlformats.org/officeDocument/2006/relationships/image" Target="../media/image6.png" /><Relationship Id="rId21" Type="http://schemas.openxmlformats.org/officeDocument/2006/relationships/tags" Target="../tags/tag308.xml" /><Relationship Id="rId3" Type="http://schemas.openxmlformats.org/officeDocument/2006/relationships/image" Target="../media/image8.png" /><Relationship Id="rId4" Type="http://schemas.openxmlformats.org/officeDocument/2006/relationships/tags" Target="../tags/tag293.xml" /><Relationship Id="rId5" Type="http://schemas.openxmlformats.org/officeDocument/2006/relationships/tags" Target="../tags/tag294.xml" /><Relationship Id="rId6" Type="http://schemas.openxmlformats.org/officeDocument/2006/relationships/tags" Target="../tags/tag295.xml" /><Relationship Id="rId7" Type="http://schemas.openxmlformats.org/officeDocument/2006/relationships/tags" Target="../tags/tag296.xml" /><Relationship Id="rId8" Type="http://schemas.openxmlformats.org/officeDocument/2006/relationships/tags" Target="../tags/tag297.xml" /><Relationship Id="rId9" Type="http://schemas.openxmlformats.org/officeDocument/2006/relationships/tags" Target="../tags/tag298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14.xml" /><Relationship Id="rId2" Type="http://schemas.openxmlformats.org/officeDocument/2006/relationships/tags" Target="../tags/tag309.xml" /><Relationship Id="rId3" Type="http://schemas.openxmlformats.org/officeDocument/2006/relationships/image" Target="../media/image17.png" /><Relationship Id="rId4" Type="http://schemas.openxmlformats.org/officeDocument/2006/relationships/tags" Target="../tags/tag310.xml" /><Relationship Id="rId5" Type="http://schemas.openxmlformats.org/officeDocument/2006/relationships/tags" Target="../tags/tag311.xml" /><Relationship Id="rId6" Type="http://schemas.openxmlformats.org/officeDocument/2006/relationships/tags" Target="../tags/tag312.xml" /><Relationship Id="rId7" Type="http://schemas.openxmlformats.org/officeDocument/2006/relationships/image" Target="../media/image5.png" /><Relationship Id="rId8" Type="http://schemas.openxmlformats.org/officeDocument/2006/relationships/tags" Target="../tags/tag313.xml" /><Relationship Id="rId9" Type="http://schemas.openxmlformats.org/officeDocument/2006/relationships/image" Target="../media/image6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22.xml" /><Relationship Id="rId11" Type="http://schemas.openxmlformats.org/officeDocument/2006/relationships/image" Target="../media/image5.png" /><Relationship Id="rId12" Type="http://schemas.openxmlformats.org/officeDocument/2006/relationships/tags" Target="../tags/tag323.xml" /><Relationship Id="rId13" Type="http://schemas.openxmlformats.org/officeDocument/2006/relationships/image" Target="../media/image6.png" /><Relationship Id="rId14" Type="http://schemas.openxmlformats.org/officeDocument/2006/relationships/tags" Target="../tags/tag324.xml" /><Relationship Id="rId2" Type="http://schemas.openxmlformats.org/officeDocument/2006/relationships/tags" Target="../tags/tag315.xml" /><Relationship Id="rId3" Type="http://schemas.openxmlformats.org/officeDocument/2006/relationships/tags" Target="../tags/tag316.xml" /><Relationship Id="rId4" Type="http://schemas.openxmlformats.org/officeDocument/2006/relationships/tags" Target="../tags/tag317.xml" /><Relationship Id="rId5" Type="http://schemas.openxmlformats.org/officeDocument/2006/relationships/tags" Target="../tags/tag318.xml" /><Relationship Id="rId6" Type="http://schemas.openxmlformats.org/officeDocument/2006/relationships/tags" Target="../tags/tag319.xml" /><Relationship Id="rId7" Type="http://schemas.openxmlformats.org/officeDocument/2006/relationships/image" Target="../media/image18.png" /><Relationship Id="rId8" Type="http://schemas.openxmlformats.org/officeDocument/2006/relationships/tags" Target="../tags/tag320.xml" /><Relationship Id="rId9" Type="http://schemas.openxmlformats.org/officeDocument/2006/relationships/tags" Target="../tags/tag321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33.xml" /><Relationship Id="rId11" Type="http://schemas.openxmlformats.org/officeDocument/2006/relationships/tags" Target="../tags/tag334.xml" /><Relationship Id="rId12" Type="http://schemas.openxmlformats.org/officeDocument/2006/relationships/tags" Target="../tags/tag335.xml" /><Relationship Id="rId13" Type="http://schemas.openxmlformats.org/officeDocument/2006/relationships/image" Target="../media/image8.png" /><Relationship Id="rId14" Type="http://schemas.openxmlformats.org/officeDocument/2006/relationships/tags" Target="../tags/tag336.xml" /><Relationship Id="rId15" Type="http://schemas.openxmlformats.org/officeDocument/2006/relationships/tags" Target="../tags/tag337.xml" /><Relationship Id="rId16" Type="http://schemas.openxmlformats.org/officeDocument/2006/relationships/image" Target="../media/image5.png" /><Relationship Id="rId17" Type="http://schemas.openxmlformats.org/officeDocument/2006/relationships/tags" Target="../tags/tag338.xml" /><Relationship Id="rId18" Type="http://schemas.openxmlformats.org/officeDocument/2006/relationships/image" Target="../media/image6.png" /><Relationship Id="rId19" Type="http://schemas.openxmlformats.org/officeDocument/2006/relationships/tags" Target="../tags/tag339.xml" /><Relationship Id="rId2" Type="http://schemas.openxmlformats.org/officeDocument/2006/relationships/tags" Target="../tags/tag325.xml" /><Relationship Id="rId3" Type="http://schemas.openxmlformats.org/officeDocument/2006/relationships/tags" Target="../tags/tag326.xml" /><Relationship Id="rId4" Type="http://schemas.openxmlformats.org/officeDocument/2006/relationships/tags" Target="../tags/tag327.xml" /><Relationship Id="rId5" Type="http://schemas.openxmlformats.org/officeDocument/2006/relationships/tags" Target="../tags/tag328.xml" /><Relationship Id="rId6" Type="http://schemas.openxmlformats.org/officeDocument/2006/relationships/tags" Target="../tags/tag329.xml" /><Relationship Id="rId7" Type="http://schemas.openxmlformats.org/officeDocument/2006/relationships/tags" Target="../tags/tag330.xml" /><Relationship Id="rId8" Type="http://schemas.openxmlformats.org/officeDocument/2006/relationships/tags" Target="../tags/tag331.xml" /><Relationship Id="rId9" Type="http://schemas.openxmlformats.org/officeDocument/2006/relationships/tags" Target="../tags/tag33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40.xml" /><Relationship Id="rId3" Type="http://schemas.openxmlformats.org/officeDocument/2006/relationships/tags" Target="../tags/tag341.xml" /><Relationship Id="rId4" Type="http://schemas.openxmlformats.org/officeDocument/2006/relationships/tags" Target="../tags/tag342.xml" /><Relationship Id="rId5" Type="http://schemas.openxmlformats.org/officeDocument/2006/relationships/image" Target="../media/image5.png" /><Relationship Id="rId6" Type="http://schemas.openxmlformats.org/officeDocument/2006/relationships/tags" Target="../tags/tag343.xml" /><Relationship Id="rId7" Type="http://schemas.openxmlformats.org/officeDocument/2006/relationships/image" Target="../media/image6.png" /><Relationship Id="rId8" Type="http://schemas.openxmlformats.org/officeDocument/2006/relationships/tags" Target="../tags/tag344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6.png" /><Relationship Id="rId11" Type="http://schemas.openxmlformats.org/officeDocument/2006/relationships/tags" Target="../tags/tag350.xml" /><Relationship Id="rId2" Type="http://schemas.openxmlformats.org/officeDocument/2006/relationships/tags" Target="../tags/tag345.xml" /><Relationship Id="rId3" Type="http://schemas.openxmlformats.org/officeDocument/2006/relationships/image" Target="../media/image7.png" /><Relationship Id="rId4" Type="http://schemas.openxmlformats.org/officeDocument/2006/relationships/tags" Target="../tags/tag346.xml" /><Relationship Id="rId5" Type="http://schemas.openxmlformats.org/officeDocument/2006/relationships/image" Target="../media/image8.png" /><Relationship Id="rId6" Type="http://schemas.openxmlformats.org/officeDocument/2006/relationships/tags" Target="../tags/tag347.xml" /><Relationship Id="rId7" Type="http://schemas.openxmlformats.org/officeDocument/2006/relationships/image" Target="../media/image5.png" /><Relationship Id="rId8" Type="http://schemas.openxmlformats.org/officeDocument/2006/relationships/tags" Target="../tags/tag348.xml" /><Relationship Id="rId9" Type="http://schemas.openxmlformats.org/officeDocument/2006/relationships/tags" Target="../tags/tag349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51.xml" /><Relationship Id="rId3" Type="http://schemas.openxmlformats.org/officeDocument/2006/relationships/tags" Target="../tags/tag352.xml" /><Relationship Id="rId4" Type="http://schemas.openxmlformats.org/officeDocument/2006/relationships/tags" Target="../tags/tag353.xml" /><Relationship Id="rId5" Type="http://schemas.openxmlformats.org/officeDocument/2006/relationships/image" Target="../media/image5.png" /><Relationship Id="rId6" Type="http://schemas.openxmlformats.org/officeDocument/2006/relationships/tags" Target="../tags/tag354.xml" /><Relationship Id="rId7" Type="http://schemas.openxmlformats.org/officeDocument/2006/relationships/image" Target="../media/image6.png" /><Relationship Id="rId8" Type="http://schemas.openxmlformats.org/officeDocument/2006/relationships/tags" Target="../tags/tag355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64.xml" /><Relationship Id="rId11" Type="http://schemas.openxmlformats.org/officeDocument/2006/relationships/tags" Target="../tags/tag365.xml" /><Relationship Id="rId12" Type="http://schemas.openxmlformats.org/officeDocument/2006/relationships/tags" Target="../tags/tag366.xml" /><Relationship Id="rId13" Type="http://schemas.openxmlformats.org/officeDocument/2006/relationships/tags" Target="../tags/tag367.xml" /><Relationship Id="rId14" Type="http://schemas.openxmlformats.org/officeDocument/2006/relationships/tags" Target="../tags/tag368.xml" /><Relationship Id="rId15" Type="http://schemas.openxmlformats.org/officeDocument/2006/relationships/tags" Target="../tags/tag369.xml" /><Relationship Id="rId16" Type="http://schemas.openxmlformats.org/officeDocument/2006/relationships/tags" Target="../tags/tag370.xml" /><Relationship Id="rId17" Type="http://schemas.openxmlformats.org/officeDocument/2006/relationships/tags" Target="../tags/tag371.xml" /><Relationship Id="rId18" Type="http://schemas.openxmlformats.org/officeDocument/2006/relationships/image" Target="../media/image5.png" /><Relationship Id="rId19" Type="http://schemas.openxmlformats.org/officeDocument/2006/relationships/tags" Target="../tags/tag372.xml" /><Relationship Id="rId2" Type="http://schemas.openxmlformats.org/officeDocument/2006/relationships/tags" Target="../tags/tag356.xml" /><Relationship Id="rId20" Type="http://schemas.openxmlformats.org/officeDocument/2006/relationships/image" Target="../media/image6.png" /><Relationship Id="rId21" Type="http://schemas.openxmlformats.org/officeDocument/2006/relationships/tags" Target="../tags/tag373.xml" /><Relationship Id="rId3" Type="http://schemas.openxmlformats.org/officeDocument/2006/relationships/tags" Target="../tags/tag357.xml" /><Relationship Id="rId4" Type="http://schemas.openxmlformats.org/officeDocument/2006/relationships/tags" Target="../tags/tag358.xml" /><Relationship Id="rId5" Type="http://schemas.openxmlformats.org/officeDocument/2006/relationships/tags" Target="../tags/tag359.xml" /><Relationship Id="rId6" Type="http://schemas.openxmlformats.org/officeDocument/2006/relationships/tags" Target="../tags/tag360.xml" /><Relationship Id="rId7" Type="http://schemas.openxmlformats.org/officeDocument/2006/relationships/tags" Target="../tags/tag361.xml" /><Relationship Id="rId8" Type="http://schemas.openxmlformats.org/officeDocument/2006/relationships/tags" Target="../tags/tag362.xml" /><Relationship Id="rId9" Type="http://schemas.openxmlformats.org/officeDocument/2006/relationships/tags" Target="../tags/tag363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08.xml" /><Relationship Id="rId3" Type="http://schemas.openxmlformats.org/officeDocument/2006/relationships/tags" Target="../tags/tag109.xml" /><Relationship Id="rId4" Type="http://schemas.openxmlformats.org/officeDocument/2006/relationships/tags" Target="../tags/tag110.xml" /><Relationship Id="rId5" Type="http://schemas.openxmlformats.org/officeDocument/2006/relationships/image" Target="../media/image5.png" /><Relationship Id="rId6" Type="http://schemas.openxmlformats.org/officeDocument/2006/relationships/tags" Target="../tags/tag111.xml" /><Relationship Id="rId7" Type="http://schemas.openxmlformats.org/officeDocument/2006/relationships/image" Target="../media/image6.png" /><Relationship Id="rId8" Type="http://schemas.openxmlformats.org/officeDocument/2006/relationships/tags" Target="../tags/tag11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80.xml" /><Relationship Id="rId11" Type="http://schemas.openxmlformats.org/officeDocument/2006/relationships/tags" Target="../tags/tag381.xml" /><Relationship Id="rId12" Type="http://schemas.openxmlformats.org/officeDocument/2006/relationships/tags" Target="../tags/tag382.xml" /><Relationship Id="rId13" Type="http://schemas.openxmlformats.org/officeDocument/2006/relationships/tags" Target="../tags/tag383.xml" /><Relationship Id="rId14" Type="http://schemas.openxmlformats.org/officeDocument/2006/relationships/image" Target="../media/image5.png" /><Relationship Id="rId15" Type="http://schemas.openxmlformats.org/officeDocument/2006/relationships/tags" Target="../tags/tag384.xml" /><Relationship Id="rId16" Type="http://schemas.openxmlformats.org/officeDocument/2006/relationships/image" Target="../media/image6.png" /><Relationship Id="rId17" Type="http://schemas.openxmlformats.org/officeDocument/2006/relationships/tags" Target="../tags/tag385.xml" /><Relationship Id="rId2" Type="http://schemas.openxmlformats.org/officeDocument/2006/relationships/tags" Target="../tags/tag374.xml" /><Relationship Id="rId3" Type="http://schemas.openxmlformats.org/officeDocument/2006/relationships/tags" Target="../tags/tag375.xml" /><Relationship Id="rId4" Type="http://schemas.openxmlformats.org/officeDocument/2006/relationships/image" Target="../media/image19.jpeg" /><Relationship Id="rId5" Type="http://schemas.openxmlformats.org/officeDocument/2006/relationships/tags" Target="../tags/tag376.xml" /><Relationship Id="rId6" Type="http://schemas.openxmlformats.org/officeDocument/2006/relationships/image" Target="../media/image20.jpeg" /><Relationship Id="rId7" Type="http://schemas.openxmlformats.org/officeDocument/2006/relationships/tags" Target="../tags/tag377.xml" /><Relationship Id="rId8" Type="http://schemas.openxmlformats.org/officeDocument/2006/relationships/tags" Target="../tags/tag378.xml" /><Relationship Id="rId9" Type="http://schemas.openxmlformats.org/officeDocument/2006/relationships/tags" Target="../tags/tag379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91.xml" /><Relationship Id="rId2" Type="http://schemas.openxmlformats.org/officeDocument/2006/relationships/tags" Target="../tags/tag386.xml" /><Relationship Id="rId3" Type="http://schemas.openxmlformats.org/officeDocument/2006/relationships/image" Target="../media/image8.png" /><Relationship Id="rId4" Type="http://schemas.openxmlformats.org/officeDocument/2006/relationships/tags" Target="../tags/tag387.xml" /><Relationship Id="rId5" Type="http://schemas.openxmlformats.org/officeDocument/2006/relationships/tags" Target="../tags/tag388.xml" /><Relationship Id="rId6" Type="http://schemas.openxmlformats.org/officeDocument/2006/relationships/tags" Target="../tags/tag389.xml" /><Relationship Id="rId7" Type="http://schemas.openxmlformats.org/officeDocument/2006/relationships/image" Target="../media/image5.png" /><Relationship Id="rId8" Type="http://schemas.openxmlformats.org/officeDocument/2006/relationships/tags" Target="../tags/tag390.xml" /><Relationship Id="rId9" Type="http://schemas.openxmlformats.org/officeDocument/2006/relationships/image" Target="../media/image6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97.xml" /><Relationship Id="rId2" Type="http://schemas.openxmlformats.org/officeDocument/2006/relationships/tags" Target="../tags/tag392.xml" /><Relationship Id="rId3" Type="http://schemas.openxmlformats.org/officeDocument/2006/relationships/image" Target="../media/image6.png" /><Relationship Id="rId4" Type="http://schemas.openxmlformats.org/officeDocument/2006/relationships/tags" Target="../tags/tag393.xml" /><Relationship Id="rId5" Type="http://schemas.openxmlformats.org/officeDocument/2006/relationships/image" Target="../media/image8.png" /><Relationship Id="rId6" Type="http://schemas.openxmlformats.org/officeDocument/2006/relationships/tags" Target="../tags/tag394.xml" /><Relationship Id="rId7" Type="http://schemas.openxmlformats.org/officeDocument/2006/relationships/tags" Target="../tags/tag395.xml" /><Relationship Id="rId8" Type="http://schemas.openxmlformats.org/officeDocument/2006/relationships/tags" Target="../tags/tag396.xml" /><Relationship Id="rId9" Type="http://schemas.openxmlformats.org/officeDocument/2006/relationships/image" Target="../media/image5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03.xml" /><Relationship Id="rId2" Type="http://schemas.openxmlformats.org/officeDocument/2006/relationships/tags" Target="../tags/tag398.xml" /><Relationship Id="rId3" Type="http://schemas.openxmlformats.org/officeDocument/2006/relationships/image" Target="../media/image8.png" /><Relationship Id="rId4" Type="http://schemas.openxmlformats.org/officeDocument/2006/relationships/tags" Target="../tags/tag399.xml" /><Relationship Id="rId5" Type="http://schemas.openxmlformats.org/officeDocument/2006/relationships/tags" Target="../tags/tag400.xml" /><Relationship Id="rId6" Type="http://schemas.openxmlformats.org/officeDocument/2006/relationships/tags" Target="../tags/tag401.xml" /><Relationship Id="rId7" Type="http://schemas.openxmlformats.org/officeDocument/2006/relationships/image" Target="../media/image5.png" /><Relationship Id="rId8" Type="http://schemas.openxmlformats.org/officeDocument/2006/relationships/tags" Target="../tags/tag402.xml" /><Relationship Id="rId9" Type="http://schemas.openxmlformats.org/officeDocument/2006/relationships/image" Target="../media/image6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12.xml" /><Relationship Id="rId11" Type="http://schemas.openxmlformats.org/officeDocument/2006/relationships/tags" Target="../tags/tag413.xml" /><Relationship Id="rId12" Type="http://schemas.openxmlformats.org/officeDocument/2006/relationships/tags" Target="../tags/tag414.xml" /><Relationship Id="rId13" Type="http://schemas.openxmlformats.org/officeDocument/2006/relationships/tags" Target="../tags/tag415.xml" /><Relationship Id="rId14" Type="http://schemas.openxmlformats.org/officeDocument/2006/relationships/tags" Target="../tags/tag416.xml" /><Relationship Id="rId15" Type="http://schemas.openxmlformats.org/officeDocument/2006/relationships/tags" Target="../tags/tag417.xml" /><Relationship Id="rId16" Type="http://schemas.openxmlformats.org/officeDocument/2006/relationships/tags" Target="../tags/tag418.xml" /><Relationship Id="rId17" Type="http://schemas.openxmlformats.org/officeDocument/2006/relationships/tags" Target="../tags/tag419.xml" /><Relationship Id="rId18" Type="http://schemas.openxmlformats.org/officeDocument/2006/relationships/tags" Target="../tags/tag420.xml" /><Relationship Id="rId19" Type="http://schemas.openxmlformats.org/officeDocument/2006/relationships/tags" Target="../tags/tag421.xml" /><Relationship Id="rId2" Type="http://schemas.openxmlformats.org/officeDocument/2006/relationships/tags" Target="../tags/tag404.xml" /><Relationship Id="rId20" Type="http://schemas.openxmlformats.org/officeDocument/2006/relationships/tags" Target="../tags/tag422.xml" /><Relationship Id="rId21" Type="http://schemas.openxmlformats.org/officeDocument/2006/relationships/tags" Target="../tags/tag423.xml" /><Relationship Id="rId22" Type="http://schemas.openxmlformats.org/officeDocument/2006/relationships/tags" Target="../tags/tag424.xml" /><Relationship Id="rId23" Type="http://schemas.openxmlformats.org/officeDocument/2006/relationships/tags" Target="../tags/tag425.xml" /><Relationship Id="rId24" Type="http://schemas.openxmlformats.org/officeDocument/2006/relationships/tags" Target="../tags/tag426.xml" /><Relationship Id="rId25" Type="http://schemas.openxmlformats.org/officeDocument/2006/relationships/tags" Target="../tags/tag427.xml" /><Relationship Id="rId26" Type="http://schemas.openxmlformats.org/officeDocument/2006/relationships/tags" Target="../tags/tag428.xml" /><Relationship Id="rId27" Type="http://schemas.openxmlformats.org/officeDocument/2006/relationships/image" Target="../media/image8.png" /><Relationship Id="rId28" Type="http://schemas.openxmlformats.org/officeDocument/2006/relationships/tags" Target="../tags/tag429.xml" /><Relationship Id="rId29" Type="http://schemas.openxmlformats.org/officeDocument/2006/relationships/tags" Target="../tags/tag430.xml" /><Relationship Id="rId3" Type="http://schemas.openxmlformats.org/officeDocument/2006/relationships/tags" Target="../tags/tag405.xml" /><Relationship Id="rId30" Type="http://schemas.openxmlformats.org/officeDocument/2006/relationships/image" Target="../media/image5.png" /><Relationship Id="rId31" Type="http://schemas.openxmlformats.org/officeDocument/2006/relationships/tags" Target="../tags/tag431.xml" /><Relationship Id="rId32" Type="http://schemas.openxmlformats.org/officeDocument/2006/relationships/image" Target="../media/image6.png" /><Relationship Id="rId33" Type="http://schemas.openxmlformats.org/officeDocument/2006/relationships/tags" Target="../tags/tag432.xml" /><Relationship Id="rId4" Type="http://schemas.openxmlformats.org/officeDocument/2006/relationships/tags" Target="../tags/tag406.xml" /><Relationship Id="rId5" Type="http://schemas.openxmlformats.org/officeDocument/2006/relationships/tags" Target="../tags/tag407.xml" /><Relationship Id="rId6" Type="http://schemas.openxmlformats.org/officeDocument/2006/relationships/tags" Target="../tags/tag408.xml" /><Relationship Id="rId7" Type="http://schemas.openxmlformats.org/officeDocument/2006/relationships/tags" Target="../tags/tag409.xml" /><Relationship Id="rId8" Type="http://schemas.openxmlformats.org/officeDocument/2006/relationships/tags" Target="../tags/tag410.xml" /><Relationship Id="rId9" Type="http://schemas.openxmlformats.org/officeDocument/2006/relationships/tags" Target="../tags/tag411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6.png" /><Relationship Id="rId11" Type="http://schemas.openxmlformats.org/officeDocument/2006/relationships/tags" Target="../tags/tag439.xml" /><Relationship Id="rId2" Type="http://schemas.openxmlformats.org/officeDocument/2006/relationships/tags" Target="../tags/tag433.xml" /><Relationship Id="rId3" Type="http://schemas.openxmlformats.org/officeDocument/2006/relationships/tags" Target="../tags/tag434.xml" /><Relationship Id="rId4" Type="http://schemas.openxmlformats.org/officeDocument/2006/relationships/tags" Target="../tags/tag435.xml" /><Relationship Id="rId5" Type="http://schemas.openxmlformats.org/officeDocument/2006/relationships/image" Target="../media/image8.png" /><Relationship Id="rId6" Type="http://schemas.openxmlformats.org/officeDocument/2006/relationships/tags" Target="../tags/tag436.xml" /><Relationship Id="rId7" Type="http://schemas.openxmlformats.org/officeDocument/2006/relationships/tags" Target="../tags/tag437.xml" /><Relationship Id="rId8" Type="http://schemas.openxmlformats.org/officeDocument/2006/relationships/image" Target="../media/image5.png" /><Relationship Id="rId9" Type="http://schemas.openxmlformats.org/officeDocument/2006/relationships/tags" Target="../tags/tag438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6.png" /><Relationship Id="rId11" Type="http://schemas.openxmlformats.org/officeDocument/2006/relationships/tags" Target="../tags/tag445.xml" /><Relationship Id="rId2" Type="http://schemas.openxmlformats.org/officeDocument/2006/relationships/tags" Target="../tags/tag440.xml" /><Relationship Id="rId3" Type="http://schemas.openxmlformats.org/officeDocument/2006/relationships/image" Target="../media/image7.png" /><Relationship Id="rId4" Type="http://schemas.openxmlformats.org/officeDocument/2006/relationships/tags" Target="../tags/tag441.xml" /><Relationship Id="rId5" Type="http://schemas.openxmlformats.org/officeDocument/2006/relationships/image" Target="../media/image8.png" /><Relationship Id="rId6" Type="http://schemas.openxmlformats.org/officeDocument/2006/relationships/tags" Target="../tags/tag442.xml" /><Relationship Id="rId7" Type="http://schemas.openxmlformats.org/officeDocument/2006/relationships/image" Target="../media/image5.png" /><Relationship Id="rId8" Type="http://schemas.openxmlformats.org/officeDocument/2006/relationships/tags" Target="../tags/tag443.xml" /><Relationship Id="rId9" Type="http://schemas.openxmlformats.org/officeDocument/2006/relationships/tags" Target="../tags/tag444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6.png" /><Relationship Id="rId11" Type="http://schemas.openxmlformats.org/officeDocument/2006/relationships/tags" Target="../tags/tag118.xml" /><Relationship Id="rId2" Type="http://schemas.openxmlformats.org/officeDocument/2006/relationships/tags" Target="../tags/tag113.xml" /><Relationship Id="rId3" Type="http://schemas.openxmlformats.org/officeDocument/2006/relationships/image" Target="../media/image7.png" /><Relationship Id="rId4" Type="http://schemas.openxmlformats.org/officeDocument/2006/relationships/tags" Target="../tags/tag114.xml" /><Relationship Id="rId5" Type="http://schemas.openxmlformats.org/officeDocument/2006/relationships/image" Target="../media/image8.png" /><Relationship Id="rId6" Type="http://schemas.openxmlformats.org/officeDocument/2006/relationships/tags" Target="../tags/tag115.xml" /><Relationship Id="rId7" Type="http://schemas.openxmlformats.org/officeDocument/2006/relationships/image" Target="../media/image5.png" /><Relationship Id="rId8" Type="http://schemas.openxmlformats.org/officeDocument/2006/relationships/tags" Target="../tags/tag116.xml" /><Relationship Id="rId9" Type="http://schemas.openxmlformats.org/officeDocument/2006/relationships/tags" Target="../tags/tag117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6.png" /><Relationship Id="rId11" Type="http://schemas.openxmlformats.org/officeDocument/2006/relationships/tags" Target="../tags/tag125.xml" /><Relationship Id="rId2" Type="http://schemas.openxmlformats.org/officeDocument/2006/relationships/tags" Target="../tags/tag119.xml" /><Relationship Id="rId3" Type="http://schemas.openxmlformats.org/officeDocument/2006/relationships/tags" Target="../tags/tag120.xml" /><Relationship Id="rId4" Type="http://schemas.openxmlformats.org/officeDocument/2006/relationships/tags" Target="../tags/tag121.xml" /><Relationship Id="rId5" Type="http://schemas.openxmlformats.org/officeDocument/2006/relationships/image" Target="../media/image8.png" /><Relationship Id="rId6" Type="http://schemas.openxmlformats.org/officeDocument/2006/relationships/tags" Target="../tags/tag122.xml" /><Relationship Id="rId7" Type="http://schemas.openxmlformats.org/officeDocument/2006/relationships/tags" Target="../tags/tag123.xml" /><Relationship Id="rId8" Type="http://schemas.openxmlformats.org/officeDocument/2006/relationships/image" Target="../media/image5.png" /><Relationship Id="rId9" Type="http://schemas.openxmlformats.org/officeDocument/2006/relationships/tags" Target="../tags/tag12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5.png" /><Relationship Id="rId11" Type="http://schemas.openxmlformats.org/officeDocument/2006/relationships/tags" Target="../tags/tag132.xml" /><Relationship Id="rId12" Type="http://schemas.openxmlformats.org/officeDocument/2006/relationships/image" Target="../media/image6.png" /><Relationship Id="rId13" Type="http://schemas.openxmlformats.org/officeDocument/2006/relationships/tags" Target="../tags/tag133.xml" /><Relationship Id="rId2" Type="http://schemas.openxmlformats.org/officeDocument/2006/relationships/tags" Target="../tags/tag126.xml" /><Relationship Id="rId3" Type="http://schemas.openxmlformats.org/officeDocument/2006/relationships/image" Target="../media/image8.png" /><Relationship Id="rId4" Type="http://schemas.openxmlformats.org/officeDocument/2006/relationships/tags" Target="../tags/tag127.xml" /><Relationship Id="rId5" Type="http://schemas.openxmlformats.org/officeDocument/2006/relationships/tags" Target="../tags/tag128.xml" /><Relationship Id="rId6" Type="http://schemas.openxmlformats.org/officeDocument/2006/relationships/tags" Target="../tags/tag129.xml" /><Relationship Id="rId7" Type="http://schemas.openxmlformats.org/officeDocument/2006/relationships/tags" Target="../tags/tag130.xml" /><Relationship Id="rId8" Type="http://schemas.openxmlformats.org/officeDocument/2006/relationships/image" Target="../media/image9.jpeg" /><Relationship Id="rId9" Type="http://schemas.openxmlformats.org/officeDocument/2006/relationships/tags" Target="../tags/tag13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40.xml" /><Relationship Id="rId11" Type="http://schemas.openxmlformats.org/officeDocument/2006/relationships/image" Target="../media/image5.png" /><Relationship Id="rId12" Type="http://schemas.openxmlformats.org/officeDocument/2006/relationships/tags" Target="../tags/tag141.xml" /><Relationship Id="rId13" Type="http://schemas.openxmlformats.org/officeDocument/2006/relationships/image" Target="../media/image6.png" /><Relationship Id="rId14" Type="http://schemas.openxmlformats.org/officeDocument/2006/relationships/tags" Target="../tags/tag142.xml" /><Relationship Id="rId2" Type="http://schemas.openxmlformats.org/officeDocument/2006/relationships/tags" Target="../tags/tag134.xml" /><Relationship Id="rId3" Type="http://schemas.openxmlformats.org/officeDocument/2006/relationships/image" Target="../media/image8.png" /><Relationship Id="rId4" Type="http://schemas.openxmlformats.org/officeDocument/2006/relationships/tags" Target="../tags/tag135.xml" /><Relationship Id="rId5" Type="http://schemas.openxmlformats.org/officeDocument/2006/relationships/tags" Target="../tags/tag136.xml" /><Relationship Id="rId6" Type="http://schemas.openxmlformats.org/officeDocument/2006/relationships/tags" Target="../tags/tag137.xml" /><Relationship Id="rId7" Type="http://schemas.openxmlformats.org/officeDocument/2006/relationships/tags" Target="../tags/tag138.xml" /><Relationship Id="rId8" Type="http://schemas.openxmlformats.org/officeDocument/2006/relationships/tags" Target="../tags/tag139.xml" /><Relationship Id="rId9" Type="http://schemas.openxmlformats.org/officeDocument/2006/relationships/image" Target="../media/image10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5.png" /><Relationship Id="rId11" Type="http://schemas.openxmlformats.org/officeDocument/2006/relationships/tags" Target="../tags/tag149.xml" /><Relationship Id="rId12" Type="http://schemas.openxmlformats.org/officeDocument/2006/relationships/image" Target="../media/image6.png" /><Relationship Id="rId13" Type="http://schemas.openxmlformats.org/officeDocument/2006/relationships/tags" Target="../tags/tag150.xml" /><Relationship Id="rId2" Type="http://schemas.openxmlformats.org/officeDocument/2006/relationships/tags" Target="../tags/tag143.xml" /><Relationship Id="rId3" Type="http://schemas.openxmlformats.org/officeDocument/2006/relationships/image" Target="../media/image8.png" /><Relationship Id="rId4" Type="http://schemas.openxmlformats.org/officeDocument/2006/relationships/tags" Target="../tags/tag144.xml" /><Relationship Id="rId5" Type="http://schemas.openxmlformats.org/officeDocument/2006/relationships/tags" Target="../tags/tag145.xml" /><Relationship Id="rId6" Type="http://schemas.openxmlformats.org/officeDocument/2006/relationships/tags" Target="../tags/tag146.xml" /><Relationship Id="rId7" Type="http://schemas.openxmlformats.org/officeDocument/2006/relationships/image" Target="../media/image11.jpeg" /><Relationship Id="rId8" Type="http://schemas.openxmlformats.org/officeDocument/2006/relationships/tags" Target="../tags/tag147.xml" /><Relationship Id="rId9" Type="http://schemas.openxmlformats.org/officeDocument/2006/relationships/tags" Target="../tags/tag14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6.png" /><Relationship Id="rId11" Type="http://schemas.openxmlformats.org/officeDocument/2006/relationships/tags" Target="../tags/tag157.xml" /><Relationship Id="rId2" Type="http://schemas.openxmlformats.org/officeDocument/2006/relationships/tags" Target="../tags/tag151.xml" /><Relationship Id="rId3" Type="http://schemas.openxmlformats.org/officeDocument/2006/relationships/image" Target="../media/image8.png" /><Relationship Id="rId4" Type="http://schemas.openxmlformats.org/officeDocument/2006/relationships/tags" Target="../tags/tag152.xml" /><Relationship Id="rId5" Type="http://schemas.openxmlformats.org/officeDocument/2006/relationships/tags" Target="../tags/tag153.xml" /><Relationship Id="rId6" Type="http://schemas.openxmlformats.org/officeDocument/2006/relationships/tags" Target="../tags/tag154.xml" /><Relationship Id="rId7" Type="http://schemas.openxmlformats.org/officeDocument/2006/relationships/tags" Target="../tags/tag155.xml" /><Relationship Id="rId8" Type="http://schemas.openxmlformats.org/officeDocument/2006/relationships/image" Target="../media/image5.png" /><Relationship Id="rId9" Type="http://schemas.openxmlformats.org/officeDocument/2006/relationships/tags" Target="../tags/tag156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2991485" y="979170"/>
            <a:ext cx="4358005" cy="2000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80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兰亭集序</a:t>
            </a:r>
            <a:endParaRPr lang="zh-CN" altLang="en-US" sz="80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zh-CN" sz="4800"/>
              <a:t>       </a:t>
            </a:r>
            <a:endParaRPr lang="zh-CN" altLang="en-US" sz="4800"/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4104005" y="3429000"/>
            <a:ext cx="261683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>
                <a:sym typeface="+mn-ea"/>
              </a:rPr>
              <a:t>王羲之</a:t>
            </a:r>
            <a:endParaRPr lang="zh-CN" altLang="en-US" sz="4400">
              <a:sym typeface="+mn-ea"/>
            </a:endParaRPr>
          </a:p>
        </p:txBody>
      </p:sp>
      <p:pic>
        <p:nvPicPr>
          <p:cNvPr id="57" name="图片 56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90675" y="1718310"/>
            <a:ext cx="1572260" cy="15976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12344 -0.00481481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3" name="文本框 12" title=""/>
          <p:cNvSpPr txBox="1"/>
          <p:nvPr>
            <p:custDataLst>
              <p:tags r:id="rId3"/>
            </p:custDataLst>
          </p:nvPr>
        </p:nvSpPr>
        <p:spPr>
          <a:xfrm>
            <a:off x="679450" y="960120"/>
            <a:ext cx="11104880" cy="5128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1200" algn="just">
              <a:lnSpc>
                <a:spcPct val="130000"/>
              </a:lnSpc>
            </a:pPr>
            <a:r>
              <a:rPr lang="zh-CN" altLang="en-US" sz="2800">
                <a:latin typeface="+mn-ea"/>
                <a:cs typeface="+mn-ea"/>
              </a:rPr>
              <a:t>东晋时期,受政治和玄学的影响,士人们不关心现实,他们寄情山水,谈玄论道,放浪形骸。</a:t>
            </a:r>
            <a:endParaRPr lang="zh-CN" altLang="en-US" sz="2800">
              <a:latin typeface="+mn-ea"/>
              <a:cs typeface="+mn-ea"/>
            </a:endParaRPr>
          </a:p>
          <a:p>
            <a:pPr indent="711200" algn="just">
              <a:lnSpc>
                <a:spcPct val="130000"/>
              </a:lnSpc>
            </a:pPr>
            <a:r>
              <a:rPr lang="zh-CN" altLang="en-US" sz="2800">
                <a:latin typeface="+mn-ea"/>
                <a:cs typeface="+mn-ea"/>
              </a:rPr>
              <a:t>东晋穆帝永和九年(353)三月三日是传统的“修禊日”(古人于农历三月上旬巳日,在溪水边洗濯,以祈福消灾。后来发展为暮春之初在水边宴饮嬉游,祈福消灾的意义反而退居其次)。王羲之和当时许多名士聚于兰亭,举行“修禊”活动。这次兰亭聚会名流云集,规模宏大,与会者四十余人。聚会的目的主要是欣赏山水,饮酒赋诗。为了增加趣味,他们沿溪流而坐,采取流觞赋诗的方法,流觞所至,即席赋诗,共成诗37首,编为《兰亭集》。王羲之当场写成了著名的《兰亭集序》。</a:t>
            </a:r>
            <a:endParaRPr lang="zh-CN" altLang="en-US" sz="2800">
              <a:latin typeface="+mn-ea"/>
              <a:cs typeface="+mn-ea"/>
            </a:endParaRPr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76835"/>
            <a:ext cx="1617345" cy="1272540"/>
          </a:xfrm>
          <a:prstGeom prst="rect">
            <a:avLst/>
          </a:prstGeom>
        </p:spPr>
      </p:pic>
      <p:sp>
        <p:nvSpPr>
          <p:cNvPr id="11" name="文本框 10" title=""/>
          <p:cNvSpPr txBox="1"/>
          <p:nvPr>
            <p:custDataLst>
              <p:tags r:id="rId6"/>
            </p:custDataLst>
          </p:nvPr>
        </p:nvSpPr>
        <p:spPr>
          <a:xfrm>
            <a:off x="129381" y="174943"/>
            <a:ext cx="1358741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465E3C"/>
                </a:solidFill>
                <a:latin typeface="+mn-lt"/>
                <a:cs typeface="+mn-ea"/>
                <a:sym typeface="+mn-lt"/>
              </a:rPr>
              <a:t>写作背景</a:t>
            </a:r>
            <a:endParaRPr lang="zh-CN" altLang="en-US" sz="3200" b="1">
              <a:solidFill>
                <a:srgbClr val="465E3C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173970" y="5002530"/>
            <a:ext cx="1657985" cy="1684655"/>
          </a:xfrm>
          <a:prstGeom prst="rect">
            <a:avLst/>
          </a:prstGeom>
        </p:spPr>
      </p:pic>
      <p:pic>
        <p:nvPicPr>
          <p:cNvPr id="3" name="图片 2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0795000" y="107061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76835"/>
            <a:ext cx="1617345" cy="1272540"/>
          </a:xfrm>
          <a:prstGeom prst="rect">
            <a:avLst/>
          </a:prstGeom>
        </p:spPr>
      </p:pic>
      <p:sp>
        <p:nvSpPr>
          <p:cNvPr id="11" name="文本框 10" title=""/>
          <p:cNvSpPr txBox="1"/>
          <p:nvPr>
            <p:custDataLst>
              <p:tags r:id="rId5"/>
            </p:custDataLst>
          </p:nvPr>
        </p:nvSpPr>
        <p:spPr>
          <a:xfrm>
            <a:off x="129381" y="174943"/>
            <a:ext cx="1358741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465E3C"/>
                </a:solidFill>
                <a:latin typeface="+mn-lt"/>
                <a:cs typeface="+mn-ea"/>
                <a:sym typeface="+mn-lt"/>
              </a:rPr>
              <a:t>文体知识</a:t>
            </a:r>
            <a:endParaRPr lang="zh-CN" altLang="en-US" sz="3200" b="1">
              <a:solidFill>
                <a:srgbClr val="465E3C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" name="文本占位符 10242" title=""/>
          <p:cNvSpPr txBox="1"/>
          <p:nvPr>
            <p:custDataLst>
              <p:tags r:id="rId6"/>
            </p:custDataLst>
          </p:nvPr>
        </p:nvSpPr>
        <p:spPr>
          <a:xfrm>
            <a:off x="427990" y="1448435"/>
            <a:ext cx="11509375" cy="5298440"/>
          </a:xfrm>
          <a:prstGeom prst="rect">
            <a:avLst/>
          </a:prstGeom>
        </p:spPr>
        <p:txBody>
          <a:bodyPr vert="horz" lIns="90000" tIns="46800" rIns="90000" bIns="46800" rtlCol="0">
            <a:noAutofit/>
            <a:scene3d>
              <a:camera prst="orthographicFront"/>
              <a:lightRig rig="threePt" dir="t"/>
            </a:scene3d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00000"/>
              </a:lnSpc>
            </a:pPr>
            <a:r>
              <a:rPr lang="zh-CN" altLang="en-US" sz="2800" spc="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“序”也写做“叙”或称“引”，犹如今日的“引言”、“前言”，</a:t>
            </a:r>
            <a:r>
              <a:rPr lang="zh-CN" altLang="en-US" sz="2800" spc="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同“跋”（bá）是一类</a:t>
            </a:r>
            <a:r>
              <a:rPr lang="zh-CN" altLang="en-US" sz="2800" spc="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。</a:t>
            </a:r>
            <a:r>
              <a:rPr lang="zh-CN" altLang="en-US" sz="2800" spc="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“序”一般写在文章前面，列于书后称为“跋”或“后序”。  </a:t>
            </a:r>
            <a:r>
              <a:rPr lang="zh-CN" altLang="en-US" sz="2800" spc="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序言有作者本人写的，叫“自序”；也有请他人写的，叫“他序”。</a:t>
            </a:r>
            <a:endParaRPr lang="zh-CN" altLang="en-US" sz="2800" spc="0"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2800" spc="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书序</a:t>
            </a:r>
            <a:r>
              <a:rPr lang="zh-CN" altLang="en-US" sz="2800" spc="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2800" spc="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Arial"/>
              </a:rPr>
              <a:t>为书做的序言，如欧阳修《五代史伶官传序》；</a:t>
            </a:r>
            <a:r>
              <a:rPr lang="zh-CN" altLang="en-US" sz="2800" spc="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</a:t>
            </a:r>
            <a:endParaRPr lang="zh-CN" altLang="en-US" sz="2800" spc="0">
              <a:solidFill>
                <a:schemeClr val="tx1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2800" spc="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诗序</a:t>
            </a:r>
            <a:r>
              <a:rPr lang="zh-CN" altLang="en-US" sz="2800" spc="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：是写在诗歌前面的序，如《孔雀东南飞》；</a:t>
            </a:r>
            <a:endParaRPr lang="zh-CN" altLang="en-US" sz="2800" spc="0">
              <a:solidFill>
                <a:schemeClr val="tx1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2800" spc="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赠序</a:t>
            </a:r>
            <a:r>
              <a:rPr lang="zh-CN" altLang="en-US" sz="2800" spc="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：是临别赠言性质的文章，如《送东阳马生序》；</a:t>
            </a:r>
            <a:endParaRPr lang="zh-CN" altLang="en-US" sz="2800" spc="0">
              <a:solidFill>
                <a:schemeClr val="tx1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2800" spc="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宴集序</a:t>
            </a:r>
            <a:r>
              <a:rPr lang="zh-CN" altLang="en-US" sz="2800" spc="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：古人饮宴，常一同赋诗，集结成册，再推举一人作序。如《兰亭集序》。</a:t>
            </a:r>
            <a:endParaRPr lang="zh-CN" altLang="en-US" sz="2800" spc="0">
              <a:solidFill>
                <a:schemeClr val="tx1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173970" y="5002530"/>
            <a:ext cx="1657985" cy="168465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27300" y="248920"/>
            <a:ext cx="6642100" cy="6448425"/>
          </a:xfrm>
          <a:prstGeom prst="rect">
            <a:avLst/>
          </a:prstGeom>
        </p:spPr>
      </p:pic>
      <p:pic>
        <p:nvPicPr>
          <p:cNvPr id="8" name="图片 7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51025" y="370205"/>
            <a:ext cx="8052435" cy="6241415"/>
          </a:xfrm>
          <a:prstGeom prst="rect">
            <a:avLst/>
          </a:prstGeom>
        </p:spPr>
      </p:pic>
      <p:pic>
        <p:nvPicPr>
          <p:cNvPr id="57" name="图片 56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169400" y="3870325"/>
            <a:ext cx="2783205" cy="2827655"/>
          </a:xfrm>
          <a:prstGeom prst="rect">
            <a:avLst/>
          </a:prstGeom>
        </p:spPr>
      </p:pic>
      <p:sp>
        <p:nvSpPr>
          <p:cNvPr id="59" name="矩形 58" title=""/>
          <p:cNvSpPr/>
          <p:nvPr>
            <p:custDataLst>
              <p:tags r:id="rId9"/>
            </p:custDataLst>
          </p:nvPr>
        </p:nvSpPr>
        <p:spPr>
          <a:xfrm>
            <a:off x="3663950" y="2294255"/>
            <a:ext cx="4246880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8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微软雅黑"/>
              </a:rPr>
              <a:t>走进文本</a:t>
            </a:r>
            <a:endParaRPr lang="zh-CN" altLang="en-US" sz="8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ea typeface="微软雅黑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76835"/>
            <a:ext cx="1617345" cy="1272540"/>
          </a:xfrm>
          <a:prstGeom prst="rect">
            <a:avLst/>
          </a:prstGeom>
        </p:spPr>
      </p:pic>
      <p:sp>
        <p:nvSpPr>
          <p:cNvPr id="11" name="文本框 10" title=""/>
          <p:cNvSpPr txBox="1"/>
          <p:nvPr>
            <p:custDataLst>
              <p:tags r:id="rId5"/>
            </p:custDataLst>
          </p:nvPr>
        </p:nvSpPr>
        <p:spPr>
          <a:xfrm>
            <a:off x="129381" y="174943"/>
            <a:ext cx="1358741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465E3C"/>
                </a:solidFill>
                <a:latin typeface="+mn-lt"/>
                <a:cs typeface="+mn-ea"/>
                <a:sym typeface="+mn-lt"/>
              </a:rPr>
              <a:t>题目解说</a:t>
            </a:r>
            <a:endParaRPr lang="zh-CN" altLang="en-US" sz="3200" b="1">
              <a:solidFill>
                <a:srgbClr val="465E3C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6"/>
            </p:custDataLst>
          </p:nvPr>
        </p:nvSpPr>
        <p:spPr>
          <a:xfrm>
            <a:off x="1006475" y="794385"/>
            <a:ext cx="102336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12800" algn="just">
              <a:lnSpc>
                <a:spcPct val="150000"/>
              </a:lnSpc>
            </a:pPr>
            <a:r>
              <a:rPr sz="3200" b="1" kern="1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兰亭：</a:t>
            </a:r>
            <a:r>
              <a:rPr sz="3200" b="1" kern="1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是东晋时期会稽郡山阴县（今浙江绍兴市）城西南郊名胜。兰亭地处绍兴城西南12.5公里的兰渚山</a:t>
            </a:r>
            <a:endParaRPr sz="3200" b="1" kern="10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112" name="图片 111" title=""/>
          <p:cNvPicPr/>
          <p:nvPr>
            <p:custDataLst>
              <p:tags r:id="rId9"/>
            </p:custDataLst>
          </p:nvPr>
        </p:nvPicPr>
        <p:blipFill>
          <a:blip r:embed="rId8" r:link="rId7"/>
          <a:stretch>
            <a:fillRect/>
          </a:stretch>
        </p:blipFill>
        <p:spPr>
          <a:xfrm>
            <a:off x="6016625" y="2480945"/>
            <a:ext cx="6175375" cy="4377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 title=""/>
          <p:cNvSpPr txBox="1"/>
          <p:nvPr>
            <p:custDataLst>
              <p:tags r:id="rId10"/>
            </p:custDataLst>
          </p:nvPr>
        </p:nvSpPr>
        <p:spPr>
          <a:xfrm>
            <a:off x="1005840" y="2241550"/>
            <a:ext cx="485521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sz="3200" b="1" kern="1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下，相传越王勾践曾在这一带种过兰花 ，汉代为驿亭所在，因名兰亭。</a:t>
            </a:r>
            <a:endParaRPr sz="3200" b="1" kern="10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indent="711200" algn="just">
              <a:lnSpc>
                <a:spcPct val="150000"/>
              </a:lnSpc>
            </a:pPr>
            <a:r>
              <a:rPr sz="3200" b="1" kern="1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集：</a:t>
            </a:r>
            <a:r>
              <a:rPr sz="3200" b="1" kern="1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集结成集。</a:t>
            </a:r>
            <a:endParaRPr sz="3200" b="1" kern="10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indent="711200" algn="just">
              <a:lnSpc>
                <a:spcPct val="150000"/>
              </a:lnSpc>
            </a:pPr>
            <a:r>
              <a:rPr sz="3200" b="1" kern="1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序：</a:t>
            </a:r>
            <a:r>
              <a:rPr sz="3200" b="1" kern="1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一种文体。</a:t>
            </a:r>
            <a:endParaRPr lang="zh-CN" altLang="en-US" sz="3200"/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173970" y="5002530"/>
            <a:ext cx="1657985" cy="168465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  <p:pic>
        <p:nvPicPr>
          <p:cNvPr id="6" name="图片 5" title="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300970" y="5129530"/>
            <a:ext cx="1657985" cy="168465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27000" y="4451985"/>
            <a:ext cx="2372360" cy="2620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" name="图片 2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76835"/>
            <a:ext cx="1617345" cy="1272540"/>
          </a:xfrm>
          <a:prstGeom prst="rect">
            <a:avLst/>
          </a:prstGeom>
        </p:spPr>
      </p:pic>
      <p:sp>
        <p:nvSpPr>
          <p:cNvPr id="11" name="文本框 10" title=""/>
          <p:cNvSpPr txBox="1"/>
          <p:nvPr>
            <p:custDataLst>
              <p:tags r:id="rId5"/>
            </p:custDataLst>
          </p:nvPr>
        </p:nvSpPr>
        <p:spPr>
          <a:xfrm>
            <a:off x="129381" y="174943"/>
            <a:ext cx="1358741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465E3C"/>
                </a:solidFill>
                <a:latin typeface="+mn-lt"/>
                <a:cs typeface="+mn-ea"/>
                <a:sym typeface="+mn-lt"/>
              </a:rPr>
              <a:t>整体感知</a:t>
            </a:r>
            <a:endParaRPr lang="zh-CN" altLang="en-US" sz="3200" b="1">
              <a:solidFill>
                <a:srgbClr val="465E3C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6"/>
            </p:custDataLst>
          </p:nvPr>
        </p:nvSpPr>
        <p:spPr>
          <a:xfrm>
            <a:off x="1978025" y="1656715"/>
            <a:ext cx="8051165" cy="2931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sz="3200" b="1" kern="100">
                <a:solidFill>
                  <a:schemeClr val="tx1"/>
                </a:solidFill>
                <a:latin typeface="+mn-ea"/>
                <a:cs typeface="仿宋" panose="02010609060101010101" charset="-122"/>
                <a:sym typeface="+mn-ea"/>
              </a:rPr>
              <a:t>本文共分为三个部分：</a:t>
            </a:r>
            <a:endParaRPr sz="3200" b="1" kern="100">
              <a:solidFill>
                <a:schemeClr val="tx1"/>
              </a:solidFill>
              <a:latin typeface="+mn-ea"/>
              <a:cs typeface="仿宋" panose="02010609060101010101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sz="3200" b="1" kern="100">
                <a:solidFill>
                  <a:srgbClr val="FF0000"/>
                </a:solidFill>
                <a:latin typeface="+mn-ea"/>
                <a:cs typeface="仿宋" panose="02010609060101010101" charset="-122"/>
                <a:sym typeface="+mn-ea"/>
              </a:rPr>
              <a:t>第一部分：</a:t>
            </a:r>
            <a:r>
              <a:rPr sz="3200" b="1" kern="100">
                <a:solidFill>
                  <a:schemeClr val="tx1"/>
                </a:solidFill>
                <a:latin typeface="+mn-ea"/>
                <a:cs typeface="仿宋" panose="02010609060101010101" charset="-122"/>
                <a:sym typeface="+mn-ea"/>
              </a:rPr>
              <a:t>叙宴集盛况。（乐）</a:t>
            </a:r>
            <a:endParaRPr sz="3200" b="1" kern="100">
              <a:solidFill>
                <a:schemeClr val="tx1"/>
              </a:solidFill>
              <a:latin typeface="+mn-ea"/>
              <a:cs typeface="仿宋" panose="02010609060101010101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sz="3200" b="1" kern="100">
                <a:solidFill>
                  <a:srgbClr val="FF0000"/>
                </a:solidFill>
                <a:latin typeface="+mn-ea"/>
                <a:cs typeface="仿宋" panose="02010609060101010101" charset="-122"/>
                <a:sym typeface="+mn-ea"/>
              </a:rPr>
              <a:t>第二部分：</a:t>
            </a:r>
            <a:r>
              <a:rPr sz="3200" b="1" kern="100">
                <a:solidFill>
                  <a:schemeClr val="tx1"/>
                </a:solidFill>
                <a:latin typeface="+mn-ea"/>
                <a:cs typeface="仿宋" panose="02010609060101010101" charset="-122"/>
                <a:sym typeface="+mn-ea"/>
              </a:rPr>
              <a:t>发人生感慨。（痛）</a:t>
            </a:r>
            <a:endParaRPr sz="3200" b="1" kern="100">
              <a:solidFill>
                <a:schemeClr val="tx1"/>
              </a:solidFill>
              <a:latin typeface="+mn-ea"/>
              <a:cs typeface="仿宋" panose="02010609060101010101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sz="3200" b="1" kern="100">
                <a:solidFill>
                  <a:srgbClr val="FF0000"/>
                </a:solidFill>
                <a:latin typeface="+mn-ea"/>
                <a:cs typeface="仿宋" panose="02010609060101010101" charset="-122"/>
                <a:sym typeface="+mn-ea"/>
              </a:rPr>
              <a:t>第三部分：</a:t>
            </a:r>
            <a:r>
              <a:rPr sz="3200" b="1" kern="100">
                <a:solidFill>
                  <a:schemeClr val="tx1"/>
                </a:solidFill>
                <a:latin typeface="+mn-ea"/>
                <a:cs typeface="仿宋" panose="02010609060101010101" charset="-122"/>
                <a:sym typeface="+mn-ea"/>
              </a:rPr>
              <a:t>明作序目的。（悲）</a:t>
            </a:r>
            <a:endParaRPr sz="3200" b="1" kern="100">
              <a:solidFill>
                <a:schemeClr val="tx1"/>
              </a:solidFill>
              <a:latin typeface="+mn-ea"/>
              <a:cs typeface="仿宋" panose="02010609060101010101" charset="-122"/>
              <a:sym typeface="+mn-ea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173970" y="5002530"/>
            <a:ext cx="1657985" cy="1684655"/>
          </a:xfrm>
          <a:prstGeom prst="rect">
            <a:avLst/>
          </a:prstGeom>
        </p:spPr>
      </p:pic>
      <p:pic>
        <p:nvPicPr>
          <p:cNvPr id="2" name="图片 1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" name="图片 2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76835"/>
            <a:ext cx="1617345" cy="1272540"/>
          </a:xfrm>
          <a:prstGeom prst="rect">
            <a:avLst/>
          </a:prstGeom>
        </p:spPr>
      </p:pic>
      <p:sp>
        <p:nvSpPr>
          <p:cNvPr id="11" name="文本框 10" title=""/>
          <p:cNvSpPr txBox="1"/>
          <p:nvPr>
            <p:custDataLst>
              <p:tags r:id="rId5"/>
            </p:custDataLst>
          </p:nvPr>
        </p:nvSpPr>
        <p:spPr>
          <a:xfrm>
            <a:off x="129381" y="174943"/>
            <a:ext cx="1358741" cy="921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200" b="1">
                <a:solidFill>
                  <a:srgbClr val="465E3C"/>
                </a:solidFill>
                <a:latin typeface="+mn-lt"/>
                <a:cs typeface="+mn-ea"/>
                <a:sym typeface="+mn-lt"/>
              </a:rPr>
              <a:t>赏析</a:t>
            </a:r>
            <a:endParaRPr lang="zh-CN" altLang="en-US" sz="3200" b="1">
              <a:solidFill>
                <a:srgbClr val="465E3C"/>
              </a:solidFill>
              <a:latin typeface="+mn-lt"/>
              <a:cs typeface="+mn-ea"/>
              <a:sym typeface="+mn-lt"/>
            </a:endParaRPr>
          </a:p>
          <a:p>
            <a:pPr algn="ctr">
              <a:lnSpc>
                <a:spcPct val="90000"/>
              </a:lnSpc>
            </a:pPr>
            <a:r>
              <a:rPr lang="zh-CN" altLang="en-US" sz="2800" b="1">
                <a:solidFill>
                  <a:srgbClr val="465E3C"/>
                </a:solidFill>
                <a:latin typeface="+mn-lt"/>
                <a:cs typeface="+mn-ea"/>
                <a:sym typeface="+mn-lt"/>
              </a:rPr>
              <a:t>第一段</a:t>
            </a:r>
            <a:endParaRPr lang="zh-CN" altLang="en-US" sz="2800" b="1">
              <a:solidFill>
                <a:srgbClr val="465E3C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" name="矩形 2" title=""/>
          <p:cNvSpPr/>
          <p:nvPr>
            <p:custDataLst>
              <p:tags r:id="rId6"/>
            </p:custDataLst>
          </p:nvPr>
        </p:nvSpPr>
        <p:spPr>
          <a:xfrm>
            <a:off x="1881188" y="1754188"/>
            <a:ext cx="8429625" cy="43999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    永和九年，岁在</a:t>
            </a:r>
            <a:r>
              <a:rPr lang="zh-CN" altLang="en-US" sz="2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hlinkClick action="ppaction://noaction"/>
              </a:rPr>
              <a:t>癸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丑，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暮春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之初，</a:t>
            </a:r>
            <a:r>
              <a:rPr lang="zh-CN" altLang="en-US" sz="2800" u="sng">
                <a:latin typeface="黑体" panose="02010609060101010101" charset="-122"/>
                <a:ea typeface="黑体" panose="02010609060101010101" charset="-122"/>
              </a:rPr>
              <a:t>会</a:t>
            </a:r>
            <a:r>
              <a:rPr lang="zh-CN" altLang="en-US" sz="2800" u="sng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于</a:t>
            </a:r>
            <a:r>
              <a:rPr lang="zh-CN" altLang="en-US" sz="2800" u="sng">
                <a:latin typeface="黑体" panose="02010609060101010101" charset="-122"/>
                <a:ea typeface="黑体" panose="02010609060101010101" charset="-122"/>
              </a:rPr>
              <a:t>会稽</a:t>
            </a:r>
            <a:r>
              <a:rPr lang="zh-CN" altLang="en-US" sz="2800" u="sng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山阴之</a:t>
            </a:r>
            <a:r>
              <a:rPr lang="zh-CN" altLang="en-US" sz="2800" u="sng">
                <a:latin typeface="黑体" panose="02010609060101010101" charset="-122"/>
                <a:ea typeface="黑体" panose="02010609060101010101" charset="-122"/>
              </a:rPr>
              <a:t>兰亭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修禊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事也。群</a:t>
            </a:r>
            <a:r>
              <a:rPr lang="zh-CN" altLang="en-US" sz="2800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</a:rPr>
              <a:t>贤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毕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至，</a:t>
            </a:r>
            <a:r>
              <a:rPr lang="zh-CN" altLang="en-US" sz="2800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</a:rPr>
              <a:t>少长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咸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集。此地有崇山峻岭，茂林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修竹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，又有清流激湍，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映带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左右，</a:t>
            </a:r>
            <a:r>
              <a:rPr lang="zh-CN" altLang="en-US" sz="2800" u="sng">
                <a:latin typeface="黑体" panose="02010609060101010101" charset="-122"/>
                <a:ea typeface="黑体" panose="02010609060101010101" charset="-122"/>
              </a:rPr>
              <a:t>引以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为流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觞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曲水，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列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坐其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次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。虽无</a:t>
            </a:r>
            <a:r>
              <a:rPr lang="zh-CN" altLang="en-US" sz="2800" u="sng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丝竹管弦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之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盛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，一</a:t>
            </a:r>
            <a:r>
              <a:rPr lang="zh-CN" altLang="en-US" sz="2800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</a:rPr>
              <a:t>觞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一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咏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，亦足以畅叙幽情。    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4" title=""/>
          <p:cNvSpPr/>
          <p:nvPr>
            <p:custDataLst>
              <p:tags r:id="rId7"/>
            </p:custDataLst>
          </p:nvPr>
        </p:nvSpPr>
        <p:spPr>
          <a:xfrm>
            <a:off x="5024438" y="1643063"/>
            <a:ext cx="643890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ɡuǐ</a:t>
            </a:r>
            <a:endParaRPr lang="en-US" altLang="en-US" sz="24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 5" title=""/>
          <p:cNvSpPr/>
          <p:nvPr>
            <p:custDataLst>
              <p:tags r:id="rId8"/>
            </p:custDataLst>
          </p:nvPr>
        </p:nvSpPr>
        <p:spPr>
          <a:xfrm>
            <a:off x="7453313" y="1071563"/>
            <a:ext cx="2786062" cy="829945"/>
          </a:xfrm>
          <a:prstGeom prst="rect">
            <a:avLst/>
          </a:prstGeom>
          <a:noFill/>
          <a:ln w="9525" cap="flat" cmpd="sng">
            <a:solidFill>
              <a:srgbClr val="33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介词结构“于会稽山阴之兰亭”后置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矩形 6" title=""/>
          <p:cNvSpPr/>
          <p:nvPr>
            <p:custDataLst>
              <p:tags r:id="rId9"/>
            </p:custDataLst>
          </p:nvPr>
        </p:nvSpPr>
        <p:spPr>
          <a:xfrm>
            <a:off x="5881688" y="1071563"/>
            <a:ext cx="1428750" cy="829945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春季的末一个月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矩形 7" title=""/>
          <p:cNvSpPr/>
          <p:nvPr>
            <p:custDataLst>
              <p:tags r:id="rId10"/>
            </p:custDataLst>
          </p:nvPr>
        </p:nvSpPr>
        <p:spPr>
          <a:xfrm>
            <a:off x="3792538" y="3500438"/>
            <a:ext cx="1407160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一种祭礼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矩形 8" title=""/>
          <p:cNvSpPr/>
          <p:nvPr>
            <p:custDataLst>
              <p:tags r:id="rId11"/>
            </p:custDataLst>
          </p:nvPr>
        </p:nvSpPr>
        <p:spPr>
          <a:xfrm>
            <a:off x="3575050" y="4292600"/>
            <a:ext cx="1713230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高高的竹子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矩形 9" title=""/>
          <p:cNvSpPr/>
          <p:nvPr>
            <p:custDataLst>
              <p:tags r:id="rId12"/>
            </p:custDataLst>
          </p:nvPr>
        </p:nvSpPr>
        <p:spPr>
          <a:xfrm>
            <a:off x="7608888" y="3429000"/>
            <a:ext cx="488950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都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" name="矩形 10" title=""/>
          <p:cNvSpPr/>
          <p:nvPr>
            <p:custDataLst>
              <p:tags r:id="rId13"/>
            </p:custDataLst>
          </p:nvPr>
        </p:nvSpPr>
        <p:spPr>
          <a:xfrm>
            <a:off x="9409113" y="2565400"/>
            <a:ext cx="795020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县名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矩形 11" title=""/>
          <p:cNvSpPr/>
          <p:nvPr>
            <p:custDataLst>
              <p:tags r:id="rId14"/>
            </p:custDataLst>
          </p:nvPr>
        </p:nvSpPr>
        <p:spPr>
          <a:xfrm>
            <a:off x="7032625" y="4292600"/>
            <a:ext cx="1713230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映衬、围绕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矩形 12" title=""/>
          <p:cNvSpPr/>
          <p:nvPr>
            <p:custDataLst>
              <p:tags r:id="rId15"/>
            </p:custDataLst>
          </p:nvPr>
        </p:nvSpPr>
        <p:spPr>
          <a:xfrm>
            <a:off x="2424113" y="5157788"/>
            <a:ext cx="795020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酒杯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" name="矩形 13" title=""/>
          <p:cNvSpPr/>
          <p:nvPr>
            <p:custDataLst>
              <p:tags r:id="rId16"/>
            </p:custDataLst>
          </p:nvPr>
        </p:nvSpPr>
        <p:spPr>
          <a:xfrm>
            <a:off x="3863975" y="5157788"/>
            <a:ext cx="795020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排列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" name="矩形 14" title=""/>
          <p:cNvSpPr/>
          <p:nvPr>
            <p:custDataLst>
              <p:tags r:id="rId17"/>
            </p:custDataLst>
          </p:nvPr>
        </p:nvSpPr>
        <p:spPr>
          <a:xfrm>
            <a:off x="5016500" y="5084763"/>
            <a:ext cx="795020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旁边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" name="矩形 15" title=""/>
          <p:cNvSpPr/>
          <p:nvPr>
            <p:custDataLst>
              <p:tags r:id="rId18"/>
            </p:custDataLst>
          </p:nvPr>
        </p:nvSpPr>
        <p:spPr>
          <a:xfrm>
            <a:off x="6888163" y="5229225"/>
            <a:ext cx="795020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乐器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8" name="矩形 16" title=""/>
          <p:cNvSpPr/>
          <p:nvPr>
            <p:custDataLst>
              <p:tags r:id="rId19"/>
            </p:custDataLst>
          </p:nvPr>
        </p:nvSpPr>
        <p:spPr>
          <a:xfrm>
            <a:off x="8256588" y="5157788"/>
            <a:ext cx="795020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繁盛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" name="矩形 17" title=""/>
          <p:cNvSpPr/>
          <p:nvPr>
            <p:custDataLst>
              <p:tags r:id="rId20"/>
            </p:custDataLst>
          </p:nvPr>
        </p:nvSpPr>
        <p:spPr>
          <a:xfrm>
            <a:off x="1774825" y="6021388"/>
            <a:ext cx="795020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作诗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" name="矩形 19" title=""/>
          <p:cNvSpPr/>
          <p:nvPr>
            <p:custDataLst>
              <p:tags r:id="rId21"/>
            </p:custDataLst>
          </p:nvPr>
        </p:nvSpPr>
        <p:spPr>
          <a:xfrm>
            <a:off x="2782888" y="3500438"/>
            <a:ext cx="928687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举行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" name="矩形 20" title=""/>
          <p:cNvSpPr/>
          <p:nvPr>
            <p:custDataLst>
              <p:tags r:id="rId22"/>
            </p:custDataLst>
          </p:nvPr>
        </p:nvSpPr>
        <p:spPr>
          <a:xfrm>
            <a:off x="1847850" y="3500438"/>
            <a:ext cx="500063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的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" name="矩形 21" title=""/>
          <p:cNvSpPr/>
          <p:nvPr>
            <p:custDataLst>
              <p:tags r:id="rId23"/>
            </p:custDataLst>
          </p:nvPr>
        </p:nvSpPr>
        <p:spPr>
          <a:xfrm>
            <a:off x="5808663" y="3429000"/>
            <a:ext cx="488950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都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0173970" y="5002530"/>
            <a:ext cx="1657985" cy="1684655"/>
          </a:xfrm>
          <a:prstGeom prst="rect">
            <a:avLst/>
          </a:prstGeom>
        </p:spPr>
      </p:pic>
      <p:pic>
        <p:nvPicPr>
          <p:cNvPr id="23" name="图片 22" title="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  <p:bldP spid="7" grpId="2" animBg="1"/>
      <p:bldP spid="8" grpId="3" animBg="1"/>
      <p:bldP spid="9" grpId="4" animBg="1"/>
      <p:bldP spid="10" grpId="5" animBg="1"/>
      <p:bldP spid="12" grpId="6" animBg="1"/>
      <p:bldP spid="13" grpId="7" animBg="1"/>
      <p:bldP spid="14" grpId="8" animBg="1"/>
      <p:bldP spid="15" grpId="9" animBg="1"/>
      <p:bldP spid="16" grpId="10" animBg="1"/>
      <p:bldP spid="17" grpId="11" animBg="1"/>
      <p:bldP spid="18" grpId="12" animBg="1"/>
      <p:bldP spid="19" grpId="13" animBg="1"/>
      <p:bldP spid="20" grpId="14" animBg="1"/>
      <p:bldP spid="21" grpId="15" animBg="1"/>
      <p:bldP spid="22" grpId="16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68962" name="Picture 2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1999595" cy="6972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67938" name="Picture 2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9055" y="0"/>
            <a:ext cx="120554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" name="图片 2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76835"/>
            <a:ext cx="1617345" cy="1272540"/>
          </a:xfrm>
          <a:prstGeom prst="rect">
            <a:avLst/>
          </a:prstGeom>
        </p:spPr>
      </p:pic>
      <p:sp>
        <p:nvSpPr>
          <p:cNvPr id="11" name="文本框 10" title=""/>
          <p:cNvSpPr txBox="1"/>
          <p:nvPr>
            <p:custDataLst>
              <p:tags r:id="rId5"/>
            </p:custDataLst>
          </p:nvPr>
        </p:nvSpPr>
        <p:spPr>
          <a:xfrm>
            <a:off x="129381" y="174943"/>
            <a:ext cx="1358741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465E3C"/>
                </a:solidFill>
                <a:latin typeface="+mn-lt"/>
                <a:cs typeface="+mn-ea"/>
                <a:sym typeface="+mn-lt"/>
              </a:rPr>
              <a:t>知识补充</a:t>
            </a:r>
            <a:endParaRPr lang="zh-CN" altLang="en-US" sz="3200" b="1">
              <a:solidFill>
                <a:srgbClr val="465E3C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075" name="文本框 35843" title=""/>
          <p:cNvSpPr txBox="1"/>
          <p:nvPr>
            <p:custDataLst>
              <p:tags r:id="rId6"/>
            </p:custDataLst>
          </p:nvPr>
        </p:nvSpPr>
        <p:spPr>
          <a:xfrm>
            <a:off x="1218565" y="1349375"/>
            <a:ext cx="10699115" cy="441388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7000"/>
                  </a:schemeClr>
                </a:solidFill>
              </a14:hiddenFill>
            </a:ext>
          </a:extLst>
        </p:spPr>
        <p:txBody>
          <a:bodyPr wrap="square" anchor="t">
            <a:no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【曲水流觞】</a:t>
            </a:r>
            <a:r>
              <a:rPr lang="zh-TW" altLang="en-US" sz="32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有山有水，先将水从高处引来，环曲成渠，这弯弯曲曲蜿蜒流淌的溪水，就叫“曲水”；然后将盛酒的“觞”浮于水面，使之从上游顺流而下,借助水流之力传杯送盏，即“流觞”。与会者“列坐其次”，坐在河渠两旁，当觞杯飘至曲折拐弯处，缓缓经过宾客面前，在谁的面前打转或停下，即可取过一饮而尽，然后按照事先讲好的条件，或吟诗或咏唱，以为娱乐。当然，如若饮的人不能满足事先讲好的条件就得罚酒。</a:t>
            </a:r>
            <a:endParaRPr lang="zh-TW" altLang="en-US" sz="3200">
              <a:solidFill>
                <a:srgbClr val="00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173970" y="5002530"/>
            <a:ext cx="1657985" cy="1684655"/>
          </a:xfrm>
          <a:prstGeom prst="rect">
            <a:avLst/>
          </a:prstGeom>
        </p:spPr>
      </p:pic>
      <p:pic>
        <p:nvPicPr>
          <p:cNvPr id="2" name="图片 1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" name="图片 2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76835"/>
            <a:ext cx="1617345" cy="1272540"/>
          </a:xfrm>
          <a:prstGeom prst="rect">
            <a:avLst/>
          </a:prstGeom>
        </p:spPr>
      </p:pic>
      <p:sp>
        <p:nvSpPr>
          <p:cNvPr id="2231" name="矩形 1" title=""/>
          <p:cNvSpPr/>
          <p:nvPr>
            <p:custDataLst>
              <p:tags r:id="rId5"/>
            </p:custDataLst>
          </p:nvPr>
        </p:nvSpPr>
        <p:spPr>
          <a:xfrm>
            <a:off x="1952625" y="1643063"/>
            <a:ext cx="8358188" cy="3322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是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日也，天朗气清，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惠风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和畅。仰观宇宙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之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大，俯察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品类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之盛，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所以</a:t>
            </a:r>
            <a:r>
              <a:rPr lang="zh-CN" altLang="en-US" sz="2800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</a:rPr>
              <a:t>游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目</a:t>
            </a:r>
            <a:r>
              <a:rPr lang="zh-CN" altLang="en-US" sz="2800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</a:rPr>
              <a:t>骋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怀，足以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极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视听之娱，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信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可乐也。 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33" name="矩形 3" title=""/>
          <p:cNvSpPr/>
          <p:nvPr>
            <p:custDataLst>
              <p:tags r:id="rId6"/>
            </p:custDataLst>
          </p:nvPr>
        </p:nvSpPr>
        <p:spPr>
          <a:xfrm>
            <a:off x="8382000" y="1214438"/>
            <a:ext cx="1928813" cy="82994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之：定语后置的标志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34" name="矩形 5" title=""/>
          <p:cNvSpPr/>
          <p:nvPr>
            <p:custDataLst>
              <p:tags r:id="rId7"/>
            </p:custDataLst>
          </p:nvPr>
        </p:nvSpPr>
        <p:spPr>
          <a:xfrm>
            <a:off x="5951538" y="2781300"/>
            <a:ext cx="928687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和风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35" name="矩形 6" title=""/>
          <p:cNvSpPr/>
          <p:nvPr>
            <p:custDataLst>
              <p:tags r:id="rId8"/>
            </p:custDataLst>
          </p:nvPr>
        </p:nvSpPr>
        <p:spPr>
          <a:xfrm>
            <a:off x="5159375" y="3789363"/>
            <a:ext cx="857250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用来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36" name="矩形 7" title=""/>
          <p:cNvSpPr/>
          <p:nvPr>
            <p:custDataLst>
              <p:tags r:id="rId9"/>
            </p:custDataLst>
          </p:nvPr>
        </p:nvSpPr>
        <p:spPr>
          <a:xfrm>
            <a:off x="6527800" y="3789363"/>
            <a:ext cx="1000125" cy="82994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放开、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敞开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37" name="矩形 8" title=""/>
          <p:cNvSpPr/>
          <p:nvPr>
            <p:custDataLst>
              <p:tags r:id="rId10"/>
            </p:custDataLst>
          </p:nvPr>
        </p:nvSpPr>
        <p:spPr>
          <a:xfrm>
            <a:off x="8183563" y="3789363"/>
            <a:ext cx="947737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穷尽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38" name="矩形 9" title=""/>
          <p:cNvSpPr/>
          <p:nvPr>
            <p:custDataLst>
              <p:tags r:id="rId11"/>
            </p:custDataLst>
          </p:nvPr>
        </p:nvSpPr>
        <p:spPr>
          <a:xfrm>
            <a:off x="2640013" y="4868863"/>
            <a:ext cx="428625" cy="82994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实在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39" name="矩形 10" title=""/>
          <p:cNvSpPr/>
          <p:nvPr>
            <p:custDataLst>
              <p:tags r:id="rId12"/>
            </p:custDataLst>
          </p:nvPr>
        </p:nvSpPr>
        <p:spPr>
          <a:xfrm>
            <a:off x="3071813" y="3789363"/>
            <a:ext cx="1500187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自然万物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40" name="矩形 12" title=""/>
          <p:cNvSpPr/>
          <p:nvPr>
            <p:custDataLst>
              <p:tags r:id="rId13"/>
            </p:custDataLst>
          </p:nvPr>
        </p:nvSpPr>
        <p:spPr>
          <a:xfrm>
            <a:off x="2782888" y="2708275"/>
            <a:ext cx="500062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这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14"/>
            </p:custDataLst>
          </p:nvPr>
        </p:nvSpPr>
        <p:spPr>
          <a:xfrm>
            <a:off x="129381" y="201613"/>
            <a:ext cx="1358741" cy="921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200" b="1">
                <a:solidFill>
                  <a:srgbClr val="465E3C"/>
                </a:solidFill>
                <a:latin typeface="+mn-lt"/>
                <a:cs typeface="+mn-ea"/>
                <a:sym typeface="+mn-lt"/>
              </a:rPr>
              <a:t>赏析</a:t>
            </a:r>
            <a:endParaRPr lang="zh-CN" altLang="en-US" sz="3200" b="1">
              <a:solidFill>
                <a:srgbClr val="465E3C"/>
              </a:solidFill>
              <a:latin typeface="+mn-lt"/>
              <a:cs typeface="+mn-ea"/>
              <a:sym typeface="+mn-lt"/>
            </a:endParaRPr>
          </a:p>
          <a:p>
            <a:pPr algn="ctr">
              <a:lnSpc>
                <a:spcPct val="90000"/>
              </a:lnSpc>
            </a:pPr>
            <a:r>
              <a:rPr lang="zh-CN" altLang="en-US" sz="2800" b="1">
                <a:solidFill>
                  <a:srgbClr val="465E3C"/>
                </a:solidFill>
                <a:latin typeface="+mn-lt"/>
                <a:cs typeface="+mn-ea"/>
                <a:sym typeface="+mn-lt"/>
              </a:rPr>
              <a:t>第二段</a:t>
            </a:r>
            <a:endParaRPr lang="zh-CN" altLang="en-US" sz="2800" b="1">
              <a:solidFill>
                <a:srgbClr val="465E3C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173970" y="5002530"/>
            <a:ext cx="1657985" cy="168465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3" grpId="0" animBg="1"/>
      <p:bldP spid="2234" grpId="1" animBg="1"/>
      <p:bldP spid="2235" grpId="2" animBg="1"/>
      <p:bldP spid="2236" grpId="3" animBg="1"/>
      <p:bldP spid="2237" grpId="4" animBg="1"/>
      <p:bldP spid="2238" grpId="5" animBg="1"/>
      <p:bldP spid="2239" grpId="6" animBg="1"/>
      <p:bldP spid="2240" grpId="7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横卷形 1" title=""/>
          <p:cNvSpPr/>
          <p:nvPr>
            <p:custDataLst>
              <p:tags r:id="rId3"/>
            </p:custDataLst>
          </p:nvPr>
        </p:nvSpPr>
        <p:spPr>
          <a:xfrm>
            <a:off x="0" y="-79375"/>
            <a:ext cx="2123440" cy="109220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solidFill>
                  <a:schemeClr val="tx1"/>
                </a:solidFill>
              </a:rPr>
              <a:t>导</a:t>
            </a:r>
            <a:r>
              <a:rPr lang="en-US" altLang="zh-CN" sz="4000">
                <a:solidFill>
                  <a:schemeClr val="tx1"/>
                </a:solidFill>
              </a:rPr>
              <a:t>   </a:t>
            </a:r>
            <a:r>
              <a:rPr lang="zh-CN" altLang="en-US" sz="4000">
                <a:solidFill>
                  <a:schemeClr val="tx1"/>
                </a:solidFill>
              </a:rPr>
              <a:t>入</a:t>
            </a:r>
            <a:endParaRPr lang="zh-CN" altLang="en-US" sz="4000">
              <a:solidFill>
                <a:schemeClr val="tx1"/>
              </a:solidFill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580390" y="946150"/>
            <a:ext cx="11525250" cy="50361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/>
              <a:t>              </a:t>
            </a:r>
            <a:r>
              <a:rPr lang="zh-CN" altLang="en-US" sz="2800"/>
              <a:t>在华夏历史的长河中，有一场聚会如璀璨星辰，闪耀至今，那便是东晋永和九年的兰亭雅集。彼时，群贤毕至，少长咸集于会稽山阴之兰亭。曲水流觞间，众人诗兴大发，而一篇震古烁今的《兰亭集序》应运而生。它是书圣王羲之的书法绝品，笔画间尽显飘逸灵动之态；更是一篇饱含人生哲思的文学华章，从良辰美景、赏心乐事中，感悟时光匆匆与生命的渺小。现在，就让我们穿越千年，一同走进《兰亭集序》，领略那场雅集的风采，品味其中蕴含的无尽魅力</a:t>
            </a:r>
            <a:r>
              <a:rPr lang="en-US" altLang="zh-CN" sz="2800"/>
              <a:t> </a:t>
            </a:r>
            <a:r>
              <a:rPr lang="zh-CN" altLang="en-US" sz="2800"/>
              <a:t>。</a:t>
            </a:r>
            <a:endParaRPr lang="zh-CN" altLang="en-US" sz="2800"/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173970" y="5002530"/>
            <a:ext cx="1657985" cy="168465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>
            <p:custDataLst>
              <p:tags r:id="rId3"/>
            </p:custDataLst>
          </p:nvPr>
        </p:nvSpPr>
        <p:spPr>
          <a:xfrm>
            <a:off x="2114531" y="363666"/>
            <a:ext cx="9593137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>
                <a:solidFill>
                  <a:prstClr val="black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作者为什么会有“信可乐也”的感受？</a:t>
            </a:r>
            <a:endParaRPr lang="zh-CN" altLang="en-US" sz="3200">
              <a:solidFill>
                <a:prstClr val="black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pic>
        <p:nvPicPr>
          <p:cNvPr id="6" name="图片 5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CFDF8"/>
              </a:clrFrom>
              <a:clrTo>
                <a:srgbClr val="FCFDF8">
                  <a:alpha val="0"/>
                </a:srgbClr>
              </a:clrTo>
            </a:clrChange>
          </a:blip>
          <a:srcRect l="19328" t="34496" r="1652" b="11760"/>
          <a:stretch>
            <a:fillRect/>
          </a:stretch>
        </p:blipFill>
        <p:spPr>
          <a:xfrm>
            <a:off x="6118698" y="5077839"/>
            <a:ext cx="6073302" cy="1780161"/>
          </a:xfrm>
          <a:prstGeom prst="rect">
            <a:avLst/>
          </a:prstGeom>
        </p:spPr>
      </p:pic>
      <p:sp>
        <p:nvSpPr>
          <p:cNvPr id="8" name="矩形 7" title=""/>
          <p:cNvSpPr/>
          <p:nvPr>
            <p:custDataLst>
              <p:tags r:id="rId6"/>
            </p:custDataLst>
          </p:nvPr>
        </p:nvSpPr>
        <p:spPr>
          <a:xfrm>
            <a:off x="699770" y="1664970"/>
            <a:ext cx="965200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（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1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）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前来聚会的人多。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“群贤毕至，少长咸集”</a:t>
            </a:r>
            <a:endParaRPr lang="zh-CN" altLang="en-US" sz="28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9" name="矩形 8" title=""/>
          <p:cNvSpPr/>
          <p:nvPr>
            <p:custDataLst>
              <p:tags r:id="rId7"/>
            </p:custDataLst>
          </p:nvPr>
        </p:nvSpPr>
        <p:spPr>
          <a:xfrm>
            <a:off x="707481" y="2401975"/>
            <a:ext cx="10599982" cy="1038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en-US" sz="2800">
                <a:solidFill>
                  <a:prstClr val="black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（</a:t>
            </a:r>
            <a:r>
              <a:rPr lang="en-US" altLang="zh-CN" sz="2800">
                <a:solidFill>
                  <a:prstClr val="black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2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）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聚会的地点环境优美。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“有崇山峻岭，茂林修竹，又有清流激湍，映带左右”</a:t>
            </a:r>
            <a:endParaRPr lang="zh-CN" altLang="en-US" sz="2800">
              <a:solidFill>
                <a:prstClr val="black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10" name="矩形 9" title=""/>
          <p:cNvSpPr/>
          <p:nvPr>
            <p:custDataLst>
              <p:tags r:id="rId8"/>
            </p:custDataLst>
          </p:nvPr>
        </p:nvSpPr>
        <p:spPr>
          <a:xfrm>
            <a:off x="766536" y="3324032"/>
            <a:ext cx="10541036" cy="1038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en-US" sz="2800">
                <a:solidFill>
                  <a:prstClr val="black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（</a:t>
            </a:r>
            <a:r>
              <a:rPr lang="en-US" altLang="zh-CN" sz="2800">
                <a:solidFill>
                  <a:prstClr val="black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3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）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聚会时的活动高雅有趣。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“流觞曲水”是文人雅士喜欢的游乐形式，“一觞一咏，亦足以畅叙幽情”</a:t>
            </a:r>
            <a:endParaRPr lang="zh-CN" altLang="en-US" sz="2800">
              <a:solidFill>
                <a:prstClr val="black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4" name="矩形 3" title=""/>
          <p:cNvSpPr/>
          <p:nvPr>
            <p:custDataLst>
              <p:tags r:id="rId9"/>
            </p:custDataLst>
          </p:nvPr>
        </p:nvSpPr>
        <p:spPr>
          <a:xfrm>
            <a:off x="772710" y="4488561"/>
            <a:ext cx="10934819" cy="112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800">
                <a:solidFill>
                  <a:prstClr val="black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（</a:t>
            </a:r>
            <a:r>
              <a:rPr lang="en-US" altLang="zh-CN" sz="2800">
                <a:solidFill>
                  <a:prstClr val="black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4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）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聚会时天气清朗。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正值春日，“天朗气清，惠风和畅”，可以“游目骋怀”，“极视听之娱”</a:t>
            </a:r>
            <a:endParaRPr lang="zh-CN" altLang="en-US" sz="2800">
              <a:solidFill>
                <a:prstClr val="black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173970" y="5002530"/>
            <a:ext cx="1657985" cy="168465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1"/>
      <p:bldP spid="10" grpId="2"/>
      <p:bldP spid="4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" name="图片 2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28905" y="-21590"/>
            <a:ext cx="1617345" cy="1272540"/>
          </a:xfrm>
          <a:prstGeom prst="rect">
            <a:avLst/>
          </a:prstGeom>
        </p:spPr>
      </p:pic>
      <p:sp>
        <p:nvSpPr>
          <p:cNvPr id="11" name="文本框 10" title=""/>
          <p:cNvSpPr txBox="1"/>
          <p:nvPr>
            <p:custDataLst>
              <p:tags r:id="rId5"/>
            </p:custDataLst>
          </p:nvPr>
        </p:nvSpPr>
        <p:spPr>
          <a:xfrm>
            <a:off x="476" y="76518"/>
            <a:ext cx="1358741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465E3C"/>
                </a:solidFill>
                <a:latin typeface="+mn-lt"/>
                <a:cs typeface="+mn-ea"/>
                <a:sym typeface="+mn-lt"/>
              </a:rPr>
              <a:t>整体感知</a:t>
            </a:r>
            <a:endParaRPr lang="zh-CN" altLang="en-US" sz="3200" b="1">
              <a:solidFill>
                <a:srgbClr val="465E3C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8611" name="Text Box 3" title="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94460" y="569595"/>
            <a:ext cx="1066800" cy="5835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时间</a:t>
            </a:r>
            <a:endParaRPr lang="zh-CN" altLang="en-US" sz="3200" b="1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612" name="Text Box 4" title="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95725" y="613410"/>
            <a:ext cx="5198110" cy="52197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永和九年，岁在癸丑，暮春之初</a:t>
            </a:r>
            <a:endParaRPr lang="zh-CN" altLang="en-US" sz="2800" b="1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613" name="Text Box 5" title="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94460" y="1245870"/>
            <a:ext cx="1066800" cy="5835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地点</a:t>
            </a:r>
            <a:endParaRPr lang="zh-CN" altLang="en-US" sz="3200" b="1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614" name="Text Box 6" title="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93820" y="1276985"/>
            <a:ext cx="3452495" cy="52197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会于会稽山阴之兰亭</a:t>
            </a:r>
            <a:endParaRPr lang="zh-CN" altLang="en-US" sz="2800" b="1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615" name="Text Box 7" title="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94460" y="1916430"/>
            <a:ext cx="1066165" cy="5835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目的</a:t>
            </a:r>
            <a:endParaRPr lang="zh-CN" altLang="en-US" sz="3200" b="1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616" name="Text Box 8" title="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95725" y="1916430"/>
            <a:ext cx="3450590" cy="52197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修禊事也</a:t>
            </a:r>
            <a:endParaRPr lang="zh-CN" altLang="en-US" sz="2800" b="1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617" name="Line 9" title="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682875" y="874395"/>
            <a:ext cx="990600" cy="0"/>
          </a:xfrm>
          <a:prstGeom prst="line">
            <a:avLst/>
          </a:prstGeom>
          <a:noFill/>
          <a:ln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8618" name="Line 10" title="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682875" y="1537970"/>
            <a:ext cx="990600" cy="0"/>
          </a:xfrm>
          <a:prstGeom prst="line">
            <a:avLst/>
          </a:prstGeom>
          <a:noFill/>
          <a:ln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8619" name="Line 11" title="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682875" y="2207895"/>
            <a:ext cx="1066800" cy="0"/>
          </a:xfrm>
          <a:prstGeom prst="line">
            <a:avLst/>
          </a:prstGeom>
          <a:noFill/>
          <a:ln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8620" name="Text Box 12" title="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394460" y="3289300"/>
            <a:ext cx="1066165" cy="5835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环境</a:t>
            </a:r>
            <a:endParaRPr lang="zh-CN" altLang="en-US" sz="3200" b="1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621" name="Text Box 13" title="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93820" y="3106420"/>
            <a:ext cx="5210810" cy="95313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此地有崇山峻岭，茂林修竹，又有清流激湍，映带左右。</a:t>
            </a:r>
            <a:endParaRPr lang="zh-CN" altLang="en-US" sz="2800" b="1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622" name="Text Box 14" title="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95725" y="4155440"/>
            <a:ext cx="4946650" cy="95313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  <a:spcBef>
                <a:spcPct val="0"/>
              </a:spcBef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引以为流觞曲水，列坐其次</a:t>
            </a:r>
            <a:endParaRPr lang="zh-CN" altLang="en-US" sz="2800" b="1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fontAlgn="auto">
              <a:lnSpc>
                <a:spcPct val="100000"/>
              </a:lnSpc>
              <a:spcBef>
                <a:spcPct val="0"/>
              </a:spcBef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一觞一咏，亦足以畅叙幽情</a:t>
            </a:r>
            <a:endParaRPr lang="zh-CN" altLang="en-US" sz="2800" b="1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623" name="Text Box 15" title="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893820" y="5182235"/>
            <a:ext cx="3548380" cy="52197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天朗气清，惠风和畅</a:t>
            </a:r>
            <a:endParaRPr lang="zh-CN" altLang="en-US" sz="2800" b="1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625" name="Line 17" title="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641600" y="2791460"/>
            <a:ext cx="1073150" cy="0"/>
          </a:xfrm>
          <a:prstGeom prst="line">
            <a:avLst/>
          </a:prstGeom>
          <a:noFill/>
          <a:ln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8627" name="Text Box 19" title="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397635" y="2568575"/>
            <a:ext cx="1066165" cy="5835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人物</a:t>
            </a:r>
            <a:endParaRPr lang="zh-CN" altLang="en-US" sz="3200" b="1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630" name="Line 22" title="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597785" y="4631373"/>
            <a:ext cx="1081088" cy="0"/>
          </a:xfrm>
          <a:prstGeom prst="line">
            <a:avLst/>
          </a:prstGeom>
          <a:noFill/>
          <a:ln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8631" name="Line 23" title="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562225" y="6129338"/>
            <a:ext cx="1152525" cy="0"/>
          </a:xfrm>
          <a:prstGeom prst="line">
            <a:avLst/>
          </a:prstGeom>
          <a:noFill/>
          <a:ln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8633" name="Text Box 25" title="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1448415" y="1442403"/>
            <a:ext cx="675005" cy="440055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信 可 </a:t>
            </a:r>
            <a:r>
              <a:rPr lang="zh-CN" altLang="en-US" sz="32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华文琥珀" panose="02010800040101010101" charset="-122"/>
                <a:ea typeface="华文琥珀" panose="02010800040101010101" charset="-122"/>
                <a:cs typeface="黑体" panose="02010609060101010101" charset="-122"/>
              </a:rPr>
              <a:t>乐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也</a:t>
            </a:r>
            <a:endParaRPr lang="zh-CN" altLang="en-US" sz="3200" b="1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8634" name="Text Box 26" title="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895725" y="2530475"/>
            <a:ext cx="3469005" cy="52197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群贤毕至，少长咸集</a:t>
            </a:r>
            <a:endParaRPr lang="zh-CN" altLang="en-US" sz="2800" b="1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635" name="Line 27" title="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592070" y="5408295"/>
            <a:ext cx="1079500" cy="0"/>
          </a:xfrm>
          <a:prstGeom prst="line">
            <a:avLst/>
          </a:prstGeom>
          <a:noFill/>
          <a:ln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8636" name="Text Box 28" title="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394460" y="4283075"/>
            <a:ext cx="1066165" cy="5835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活动</a:t>
            </a:r>
            <a:endParaRPr lang="zh-CN" altLang="en-US" sz="3200" b="1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637" name="Text Box 29" title="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397635" y="5083175"/>
            <a:ext cx="1062990" cy="5835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天气</a:t>
            </a:r>
            <a:endParaRPr lang="zh-CN" altLang="en-US" sz="3200" b="1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638" name="Text Box 30" title="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394460" y="5807075"/>
            <a:ext cx="1062990" cy="5835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感受</a:t>
            </a:r>
            <a:endParaRPr lang="zh-CN" altLang="en-US" sz="3200" b="1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639" name="Text Box 31" title="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895725" y="5868670"/>
            <a:ext cx="4045585" cy="52197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仰观 、俯察、游目骋怀</a:t>
            </a:r>
            <a:endParaRPr lang="zh-CN" altLang="en-US" sz="2800" b="1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Line 17" title="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641600" y="3583305"/>
            <a:ext cx="1073150" cy="0"/>
          </a:xfrm>
          <a:prstGeom prst="line">
            <a:avLst/>
          </a:prstGeom>
          <a:noFill/>
          <a:ln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5" name="文本框 4" title=""/>
          <p:cNvSpPr txBox="1"/>
          <p:nvPr>
            <p:custDataLst>
              <p:tags r:id="rId31"/>
            </p:custDataLst>
          </p:nvPr>
        </p:nvSpPr>
        <p:spPr>
          <a:xfrm>
            <a:off x="9237345" y="631190"/>
            <a:ext cx="1816100" cy="52197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时节难得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2" name="文本框 21" title=""/>
          <p:cNvSpPr txBox="1"/>
          <p:nvPr>
            <p:custDataLst>
              <p:tags r:id="rId32"/>
            </p:custDataLst>
          </p:nvPr>
        </p:nvSpPr>
        <p:spPr>
          <a:xfrm>
            <a:off x="9237345" y="1276985"/>
            <a:ext cx="1816100" cy="52197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聚地清雅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33"/>
            </p:custDataLst>
          </p:nvPr>
        </p:nvSpPr>
        <p:spPr>
          <a:xfrm>
            <a:off x="9237345" y="1934210"/>
            <a:ext cx="1816100" cy="52197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欢欣之事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4" name="文本框 23" title=""/>
          <p:cNvSpPr txBox="1"/>
          <p:nvPr>
            <p:custDataLst>
              <p:tags r:id="rId34"/>
            </p:custDataLst>
          </p:nvPr>
        </p:nvSpPr>
        <p:spPr>
          <a:xfrm>
            <a:off x="9237345" y="2548255"/>
            <a:ext cx="1815465" cy="52197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名士相聚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35"/>
            </p:custDataLst>
          </p:nvPr>
        </p:nvSpPr>
        <p:spPr>
          <a:xfrm>
            <a:off x="9237345" y="3368675"/>
            <a:ext cx="1816100" cy="52197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环境优美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0" name="文本框 29" title=""/>
          <p:cNvSpPr txBox="1"/>
          <p:nvPr>
            <p:custDataLst>
              <p:tags r:id="rId36"/>
            </p:custDataLst>
          </p:nvPr>
        </p:nvSpPr>
        <p:spPr>
          <a:xfrm>
            <a:off x="9237345" y="4331335"/>
            <a:ext cx="1816100" cy="52197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活动有趣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2" name="文本框 31" title=""/>
          <p:cNvSpPr txBox="1"/>
          <p:nvPr>
            <p:custDataLst>
              <p:tags r:id="rId37"/>
            </p:custDataLst>
          </p:nvPr>
        </p:nvSpPr>
        <p:spPr>
          <a:xfrm>
            <a:off x="9237345" y="5200015"/>
            <a:ext cx="1816100" cy="52197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气候宜人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3" name="文本框 32" title=""/>
          <p:cNvSpPr txBox="1"/>
          <p:nvPr>
            <p:custDataLst>
              <p:tags r:id="rId38"/>
            </p:custDataLst>
          </p:nvPr>
        </p:nvSpPr>
        <p:spPr>
          <a:xfrm>
            <a:off x="9237345" y="5886450"/>
            <a:ext cx="1815465" cy="52197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  <a:buFontTx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悦目赏心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左大括号 3" title=""/>
          <p:cNvSpPr/>
          <p:nvPr>
            <p:custDataLst>
              <p:tags r:id="rId39"/>
            </p:custDataLst>
          </p:nvPr>
        </p:nvSpPr>
        <p:spPr>
          <a:xfrm>
            <a:off x="884555" y="999490"/>
            <a:ext cx="288290" cy="526034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3" title="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740015" y="1442720"/>
            <a:ext cx="975995" cy="49149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</a:ln>
        </p:spPr>
        <p:txBody>
          <a:bodyPr wrap="square">
            <a:noAutofit/>
          </a:bodyPr>
          <a:lstStyle/>
          <a:p>
            <a:pPr>
              <a:lnSpc>
                <a:spcPct val="93000"/>
              </a:lnSpc>
              <a:spcBef>
                <a:spcPts val="600"/>
              </a:spcBef>
            </a:pPr>
            <a:r>
              <a:rPr lang="zh-CN" altLang="en-US" sz="2800" b="1" smtClean="0">
                <a:solidFill>
                  <a:srgbClr val="7030A0"/>
                </a:solidFill>
                <a:latin typeface="微软雅黑" panose="020b0503020204020204" charset="-122"/>
                <a:ea typeface="微软雅黑"/>
              </a:rPr>
              <a:t>良辰</a:t>
            </a:r>
            <a:endParaRPr lang="zh-CN" altLang="en-US" sz="2800" b="1" smtClean="0">
              <a:solidFill>
                <a:srgbClr val="7030A0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9" name="矩形 3" title="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740015" y="3583305"/>
            <a:ext cx="975995" cy="49149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</a:ln>
        </p:spPr>
        <p:txBody>
          <a:bodyPr wrap="square">
            <a:noAutofit/>
          </a:bodyPr>
          <a:lstStyle/>
          <a:p>
            <a:pPr>
              <a:lnSpc>
                <a:spcPct val="93000"/>
              </a:lnSpc>
              <a:spcBef>
                <a:spcPts val="600"/>
              </a:spcBef>
            </a:pPr>
            <a:r>
              <a:rPr lang="zh-CN" altLang="en-US" sz="2800" b="1" smtClean="0">
                <a:solidFill>
                  <a:srgbClr val="7030A0"/>
                </a:solidFill>
                <a:latin typeface="微软雅黑" panose="020b0503020204020204" charset="-122"/>
                <a:ea typeface="微软雅黑"/>
              </a:rPr>
              <a:t>美景</a:t>
            </a:r>
            <a:endParaRPr lang="zh-CN" altLang="en-US" sz="2800" b="1" smtClean="0">
              <a:solidFill>
                <a:srgbClr val="7030A0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6" name="矩形 3" title="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740015" y="2528570"/>
            <a:ext cx="975995" cy="49149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</a:ln>
        </p:spPr>
        <p:txBody>
          <a:bodyPr wrap="square">
            <a:noAutofit/>
          </a:bodyPr>
          <a:lstStyle/>
          <a:p>
            <a:pPr>
              <a:lnSpc>
                <a:spcPct val="93000"/>
              </a:lnSpc>
              <a:spcBef>
                <a:spcPts val="600"/>
              </a:spcBef>
            </a:pPr>
            <a:r>
              <a:rPr lang="zh-CN" altLang="en-US" sz="2800" b="1" smtClean="0">
                <a:solidFill>
                  <a:srgbClr val="7030A0"/>
                </a:solidFill>
                <a:latin typeface="微软雅黑" panose="020b0503020204020204" charset="-122"/>
                <a:ea typeface="微软雅黑"/>
              </a:rPr>
              <a:t>友贤</a:t>
            </a:r>
            <a:endParaRPr lang="zh-CN" altLang="en-US" sz="2800" b="1" smtClean="0">
              <a:solidFill>
                <a:srgbClr val="7030A0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0" name="矩形 3" title="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740015" y="4443730"/>
            <a:ext cx="975995" cy="49149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</a:ln>
        </p:spPr>
        <p:txBody>
          <a:bodyPr wrap="square">
            <a:noAutofit/>
          </a:bodyPr>
          <a:lstStyle/>
          <a:p>
            <a:pPr>
              <a:lnSpc>
                <a:spcPct val="93000"/>
              </a:lnSpc>
              <a:spcBef>
                <a:spcPts val="600"/>
              </a:spcBef>
            </a:pPr>
            <a:r>
              <a:rPr lang="zh-CN" altLang="en-US" sz="2800" b="1" smtClean="0">
                <a:solidFill>
                  <a:srgbClr val="7030A0"/>
                </a:solidFill>
                <a:latin typeface="微软雅黑" panose="020b0503020204020204" charset="-122"/>
                <a:ea typeface="微软雅黑"/>
              </a:rPr>
              <a:t>乐事</a:t>
            </a:r>
            <a:endParaRPr lang="zh-CN" altLang="en-US" sz="2800" b="1" smtClean="0">
              <a:solidFill>
                <a:srgbClr val="7030A0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2" name="矩形 3" title="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740015" y="5377180"/>
            <a:ext cx="975995" cy="49149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</a:ln>
        </p:spPr>
        <p:txBody>
          <a:bodyPr wrap="square">
            <a:noAutofit/>
          </a:bodyPr>
          <a:lstStyle/>
          <a:p>
            <a:pPr>
              <a:lnSpc>
                <a:spcPct val="93000"/>
              </a:lnSpc>
              <a:spcBef>
                <a:spcPts val="600"/>
              </a:spcBef>
            </a:pPr>
            <a:r>
              <a:rPr lang="zh-CN" altLang="en-US" sz="2800" b="1" smtClean="0">
                <a:solidFill>
                  <a:srgbClr val="7030A0"/>
                </a:solidFill>
                <a:latin typeface="微软雅黑" panose="020b0503020204020204" charset="-122"/>
                <a:ea typeface="微软雅黑"/>
              </a:rPr>
              <a:t>赏心</a:t>
            </a:r>
            <a:endParaRPr lang="zh-CN" altLang="en-US" sz="2800" b="1" smtClean="0">
              <a:solidFill>
                <a:srgbClr val="7030A0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5" name="Text Box 2" title="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35" y="904240"/>
            <a:ext cx="798195" cy="50307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>
                <a:solidFill>
                  <a:srgbClr val="CC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叙宴会盛况</a:t>
            </a:r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（实写）</a:t>
            </a:r>
            <a:endParaRPr lang="en-US" altLang="zh-CN" sz="4000" b="1">
              <a:solidFill>
                <a:srgbClr val="66006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  <p:bldP spid="5" grpId="0" animBg="1"/>
      <p:bldP spid="68614" grpId="0" animBg="1"/>
      <p:bldP spid="22" grpId="0" animBg="1"/>
      <p:bldP spid="68616" grpId="0" animBg="1"/>
      <p:bldP spid="13" grpId="0" animBg="1"/>
      <p:bldP spid="68634" grpId="0" animBg="1"/>
      <p:bldP spid="24" grpId="0" animBg="1"/>
      <p:bldP spid="68621" grpId="0" animBg="1"/>
      <p:bldP spid="14" grpId="0" animBg="1"/>
      <p:bldP spid="68622" grpId="0" animBg="1"/>
      <p:bldP spid="30" grpId="0" animBg="1"/>
      <p:bldP spid="68623" grpId="0" animBg="1"/>
      <p:bldP spid="32" grpId="0" animBg="1"/>
      <p:bldP spid="68639" grpId="0" animBg="1"/>
      <p:bldP spid="33" grpId="0" animBg="1"/>
      <p:bldP spid="8" grpId="0" animBg="1"/>
      <p:bldP spid="9" grpId="0" animBg="1"/>
      <p:bldP spid="12" grpId="0" animBg="1"/>
      <p:bldP spid="10" grpId="0" animBg="1"/>
      <p:bldP spid="6" grpId="0" animBg="1"/>
      <p:bldP spid="686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" name="图片 2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76835"/>
            <a:ext cx="1617345" cy="1272540"/>
          </a:xfrm>
          <a:prstGeom prst="rect">
            <a:avLst/>
          </a:prstGeom>
        </p:spPr>
      </p:pic>
      <p:sp>
        <p:nvSpPr>
          <p:cNvPr id="2386" name="矩形 1" title=""/>
          <p:cNvSpPr/>
          <p:nvPr>
            <p:custDataLst>
              <p:tags r:id="rId5"/>
            </p:custDataLst>
          </p:nvPr>
        </p:nvSpPr>
        <p:spPr>
          <a:xfrm>
            <a:off x="1703388" y="260350"/>
            <a:ext cx="8358187" cy="57854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夫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人之相与，俯仰一世。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或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取诸怀抱，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悟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言一室之内；或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因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寄所托，放浪形骸之外。 ，静噪不同，当其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欣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于所遇，暂得于己，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快然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自足，不知老之将至；及其所之既倦，情随事迁，感慨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系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之矣。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向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之所欣，俯仰之间已为陈迹，犹不能不以之兴怀，况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修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短随化，终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期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于尽！古人云：“死生亦大矣。”岂不痛哉！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88" name="矩形 3" title=""/>
          <p:cNvSpPr/>
          <p:nvPr>
            <p:custDataLst>
              <p:tags r:id="rId6"/>
            </p:custDataLst>
          </p:nvPr>
        </p:nvSpPr>
        <p:spPr>
          <a:xfrm>
            <a:off x="7535863" y="0"/>
            <a:ext cx="1928812" cy="82994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悟：通“晤”面对面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89" name="矩形 5" title=""/>
          <p:cNvSpPr/>
          <p:nvPr>
            <p:custDataLst>
              <p:tags r:id="rId7"/>
            </p:custDataLst>
          </p:nvPr>
        </p:nvSpPr>
        <p:spPr>
          <a:xfrm>
            <a:off x="4800600" y="3141663"/>
            <a:ext cx="1727200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高兴的样子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90" name="矩形 6" title=""/>
          <p:cNvSpPr/>
          <p:nvPr>
            <p:custDataLst>
              <p:tags r:id="rId8"/>
            </p:custDataLst>
          </p:nvPr>
        </p:nvSpPr>
        <p:spPr>
          <a:xfrm>
            <a:off x="4727575" y="4076700"/>
            <a:ext cx="857250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附着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91" name="矩形 7" title=""/>
          <p:cNvSpPr/>
          <p:nvPr>
            <p:custDataLst>
              <p:tags r:id="rId9"/>
            </p:custDataLst>
          </p:nvPr>
        </p:nvSpPr>
        <p:spPr>
          <a:xfrm>
            <a:off x="5951538" y="4076700"/>
            <a:ext cx="1944687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过去、以前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92" name="矩形 12" title=""/>
          <p:cNvSpPr/>
          <p:nvPr>
            <p:custDataLst>
              <p:tags r:id="rId10"/>
            </p:custDataLst>
          </p:nvPr>
        </p:nvSpPr>
        <p:spPr>
          <a:xfrm>
            <a:off x="1703388" y="3141663"/>
            <a:ext cx="1079500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高兴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93" name="矩形 5" title=""/>
          <p:cNvSpPr/>
          <p:nvPr>
            <p:custDataLst>
              <p:tags r:id="rId11"/>
            </p:custDataLst>
          </p:nvPr>
        </p:nvSpPr>
        <p:spPr>
          <a:xfrm>
            <a:off x="5664200" y="404813"/>
            <a:ext cx="1727200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或：有的人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94" name="矩形 12" title=""/>
          <p:cNvSpPr/>
          <p:nvPr>
            <p:custDataLst>
              <p:tags r:id="rId12"/>
            </p:custDataLst>
          </p:nvPr>
        </p:nvSpPr>
        <p:spPr>
          <a:xfrm>
            <a:off x="2063750" y="2205038"/>
            <a:ext cx="1871663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依着，随着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95" name="矩形 5" title=""/>
          <p:cNvSpPr/>
          <p:nvPr>
            <p:custDataLst>
              <p:tags r:id="rId13"/>
            </p:custDataLst>
          </p:nvPr>
        </p:nvSpPr>
        <p:spPr>
          <a:xfrm>
            <a:off x="5735638" y="2205038"/>
            <a:ext cx="2447925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趣：趋向、取向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96" name="矩形 8" title=""/>
          <p:cNvSpPr/>
          <p:nvPr>
            <p:custDataLst>
              <p:tags r:id="rId14"/>
            </p:custDataLst>
          </p:nvPr>
        </p:nvSpPr>
        <p:spPr>
          <a:xfrm>
            <a:off x="5303838" y="4941888"/>
            <a:ext cx="947737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长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97" name="矩形 8" title=""/>
          <p:cNvSpPr/>
          <p:nvPr>
            <p:custDataLst>
              <p:tags r:id="rId15"/>
            </p:custDataLst>
          </p:nvPr>
        </p:nvSpPr>
        <p:spPr>
          <a:xfrm>
            <a:off x="7104063" y="5013325"/>
            <a:ext cx="1223962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至、及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98" name="矩形 5" title=""/>
          <p:cNvSpPr/>
          <p:nvPr>
            <p:custDataLst>
              <p:tags r:id="rId16"/>
            </p:custDataLst>
          </p:nvPr>
        </p:nvSpPr>
        <p:spPr>
          <a:xfrm>
            <a:off x="1992313" y="1268413"/>
            <a:ext cx="1727200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句首发语词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17"/>
            </p:custDataLst>
          </p:nvPr>
        </p:nvSpPr>
        <p:spPr>
          <a:xfrm>
            <a:off x="129381" y="201613"/>
            <a:ext cx="1358741" cy="921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200" b="1">
                <a:solidFill>
                  <a:srgbClr val="465E3C"/>
                </a:solidFill>
                <a:latin typeface="+mn-lt"/>
                <a:cs typeface="+mn-ea"/>
                <a:sym typeface="+mn-lt"/>
              </a:rPr>
              <a:t>赏析</a:t>
            </a:r>
            <a:endParaRPr lang="zh-CN" altLang="en-US" sz="3200" b="1">
              <a:solidFill>
                <a:srgbClr val="465E3C"/>
              </a:solidFill>
              <a:latin typeface="+mn-lt"/>
              <a:cs typeface="+mn-ea"/>
              <a:sym typeface="+mn-lt"/>
            </a:endParaRPr>
          </a:p>
          <a:p>
            <a:pPr algn="ctr">
              <a:lnSpc>
                <a:spcPct val="90000"/>
              </a:lnSpc>
            </a:pPr>
            <a:r>
              <a:rPr lang="zh-CN" altLang="en-US" sz="2800" b="1">
                <a:solidFill>
                  <a:srgbClr val="465E3C"/>
                </a:solidFill>
                <a:latin typeface="+mn-lt"/>
                <a:cs typeface="+mn-ea"/>
                <a:sym typeface="+mn-lt"/>
              </a:rPr>
              <a:t>第三段</a:t>
            </a:r>
            <a:endParaRPr lang="zh-CN" altLang="en-US" sz="2800" b="1">
              <a:solidFill>
                <a:srgbClr val="465E3C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173970" y="5002530"/>
            <a:ext cx="1657985" cy="168465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" grpId="0" animBg="1"/>
      <p:bldP spid="2389" grpId="1" animBg="1"/>
      <p:bldP spid="2390" grpId="2" animBg="1"/>
      <p:bldP spid="2391" grpId="3" animBg="1"/>
      <p:bldP spid="2392" grpId="4" animBg="1"/>
      <p:bldP spid="2393" grpId="5" animBg="1"/>
      <p:bldP spid="2394" grpId="6" animBg="1"/>
      <p:bldP spid="2395" grpId="7" animBg="1"/>
      <p:bldP spid="2396" grpId="8" animBg="1"/>
      <p:bldP spid="2397" grpId="9" animBg="1"/>
      <p:bldP spid="2398" grpId="1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9" name="图片 8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350500" y="0"/>
            <a:ext cx="1841500" cy="2315845"/>
          </a:xfrm>
          <a:prstGeom prst="rect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1182370" y="747395"/>
            <a:ext cx="9827260" cy="1272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sz="3200" b="1" kern="1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文章第三段转入议论，议论的中心话题是什么？作者从哪四个方面感受到了人生之“痛”？</a:t>
            </a:r>
            <a:endParaRPr sz="3200" b="1" kern="100"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6"/>
            </p:custDataLst>
          </p:nvPr>
        </p:nvSpPr>
        <p:spPr>
          <a:xfrm>
            <a:off x="1096010" y="2416175"/>
            <a:ext cx="9827260" cy="310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800" b="1">
                <a:latin typeface="+mn-ea"/>
                <a:cs typeface="+mn-ea"/>
              </a:rPr>
              <a:t>(1)议论的中心话题是生死观。</a:t>
            </a:r>
            <a:endParaRPr lang="zh-CN" altLang="en-US" sz="2800" b="1">
              <a:latin typeface="+mn-ea"/>
              <a:cs typeface="+mn-ea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2800" b="1">
                <a:latin typeface="+mn-ea"/>
                <a:cs typeface="+mn-ea"/>
              </a:rPr>
              <a:t>(2)人生之“痛”：①俯仰一世(生命短暂)；</a:t>
            </a:r>
            <a:endParaRPr lang="zh-CN" altLang="en-US" sz="2800" b="1">
              <a:latin typeface="+mn-ea"/>
              <a:cs typeface="+mn-ea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800" b="1">
                <a:latin typeface="+mn-ea"/>
                <a:cs typeface="+mn-ea"/>
              </a:rPr>
              <a:t>                            </a:t>
            </a:r>
            <a:r>
              <a:rPr lang="zh-CN" altLang="en-US" sz="2800" b="1">
                <a:latin typeface="+mn-ea"/>
                <a:cs typeface="+mn-ea"/>
              </a:rPr>
              <a:t>②俯仰之间，已为陈迹(光阴易逝)；</a:t>
            </a:r>
            <a:endParaRPr lang="zh-CN" altLang="en-US" sz="2800" b="1">
              <a:latin typeface="+mn-ea"/>
              <a:cs typeface="+mn-ea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800" b="1">
                <a:latin typeface="+mn-ea"/>
                <a:cs typeface="+mn-ea"/>
              </a:rPr>
              <a:t>                            </a:t>
            </a:r>
            <a:r>
              <a:rPr lang="zh-CN" altLang="en-US" sz="2800" b="1">
                <a:latin typeface="+mn-ea"/>
                <a:cs typeface="+mn-ea"/>
              </a:rPr>
              <a:t>③不知老之将至(人生无常)；</a:t>
            </a:r>
            <a:endParaRPr lang="zh-CN" altLang="en-US" sz="2800" b="1">
              <a:latin typeface="+mn-ea"/>
              <a:cs typeface="+mn-ea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2800" b="1">
                <a:latin typeface="+mn-ea"/>
                <a:cs typeface="+mn-ea"/>
              </a:rPr>
              <a:t>                            </a:t>
            </a:r>
            <a:r>
              <a:rPr lang="zh-CN" altLang="en-US" sz="2800" b="1">
                <a:latin typeface="+mn-ea"/>
                <a:cs typeface="+mn-ea"/>
              </a:rPr>
              <a:t>④情随事迁(美好易逝)。</a:t>
            </a:r>
            <a:endParaRPr lang="zh-CN" altLang="en-US" sz="2800" b="1">
              <a:latin typeface="+mn-ea"/>
              <a:cs typeface="+mn-ea"/>
            </a:endParaRPr>
          </a:p>
        </p:txBody>
      </p:sp>
      <p:pic>
        <p:nvPicPr>
          <p:cNvPr id="5" name="图片 4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173970" y="5002530"/>
            <a:ext cx="1657985" cy="168465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>
            <p:custDataLst>
              <p:tags r:id="rId3"/>
            </p:custDataLst>
          </p:nvPr>
        </p:nvSpPr>
        <p:spPr>
          <a:xfrm>
            <a:off x="1455719" y="1550362"/>
            <a:ext cx="5131079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（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1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）取诸怀抱，悟言一室之内</a:t>
            </a:r>
            <a:endParaRPr lang="zh-CN" altLang="en-US" sz="28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3" name="矩形 2" title=""/>
          <p:cNvSpPr/>
          <p:nvPr>
            <p:custDataLst>
              <p:tags r:id="rId4"/>
            </p:custDataLst>
          </p:nvPr>
        </p:nvSpPr>
        <p:spPr>
          <a:xfrm>
            <a:off x="2312670" y="151765"/>
            <a:ext cx="8175625" cy="16249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第三段中，作者举出了两种人生态度，这两种人生态度分别是什么？</a:t>
            </a:r>
            <a:endParaRPr lang="zh-CN" altLang="en-US" sz="3200">
              <a:solidFill>
                <a:srgbClr val="FF0000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6" name="矩形 5" title=""/>
          <p:cNvSpPr/>
          <p:nvPr>
            <p:custDataLst>
              <p:tags r:id="rId5"/>
            </p:custDataLst>
          </p:nvPr>
        </p:nvSpPr>
        <p:spPr>
          <a:xfrm>
            <a:off x="1531919" y="2230617"/>
            <a:ext cx="5131079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（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2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）因寄所托，放浪形骸之外</a:t>
            </a:r>
            <a:endParaRPr lang="zh-CN" altLang="en-US" sz="28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6"/>
            </p:custDataLst>
          </p:nvPr>
        </p:nvSpPr>
        <p:spPr>
          <a:xfrm>
            <a:off x="1142365" y="2923540"/>
            <a:ext cx="10156825" cy="233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charset="0"/>
              </a:rPr>
              <a:t>　　</a:t>
            </a:r>
            <a:r>
              <a:rPr lang="zh-CN" altLang="en-US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charset="-122"/>
                <a:ea typeface="微软雅黑"/>
                <a:cs typeface="微软雅黑" panose="020b0503020204020204" charset="-122"/>
                <a:sym typeface="Wingdings" panose="05000000000000000000" charset="0"/>
              </a:rPr>
              <a:t>作者所处的时代是政治严酷、社会动荡的年代，“天下名士，少有全者”，许多著名的文人都死在残酷的权力斗争中。因此，天下名士，首要任务是保全性命。因此有的人谈玄悟道：“悟言一室之内”，有的人归隐山林，“放浪形骸之外”。</a:t>
            </a:r>
            <a:endParaRPr lang="zh-CN" altLang="en-US" sz="28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微软雅黑" panose="020b0503020204020204" charset="-122"/>
              <a:ea typeface="微软雅黑"/>
              <a:cs typeface="微软雅黑" panose="020b0503020204020204" charset="-122"/>
              <a:sym typeface="Wingdings" panose="05000000000000000000" charset="0"/>
            </a:endParaRPr>
          </a:p>
        </p:txBody>
      </p:sp>
      <p:pic>
        <p:nvPicPr>
          <p:cNvPr id="9" name="图片 8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65" y="4321799"/>
            <a:ext cx="2026866" cy="2258796"/>
          </a:xfrm>
          <a:prstGeom prst="rect">
            <a:avLst/>
          </a:prstGeom>
        </p:spPr>
      </p:pic>
      <p:sp>
        <p:nvSpPr>
          <p:cNvPr id="47111" name="TextBox 7" title=""/>
          <p:cNvSpPr/>
          <p:nvPr>
            <p:custDataLst>
              <p:tags r:id="rId9"/>
            </p:custDataLst>
          </p:nvPr>
        </p:nvSpPr>
        <p:spPr>
          <a:xfrm>
            <a:off x="6848793" y="1334453"/>
            <a:ext cx="3497262" cy="77978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pPr>
              <a:lnSpc>
                <a:spcPct val="80000"/>
              </a:lnSpc>
              <a:buClrTx/>
              <a:buFontTx/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向内，</a:t>
            </a:r>
            <a:r>
              <a:rPr lang="zh-CN" altLang="en-US" sz="28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/>
              </a:rPr>
              <a:t>深入内心世界，不务实际，聚众谈玄</a:t>
            </a:r>
            <a:endParaRPr lang="zh-CN" altLang="en-US" sz="28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47112" name="TextBox 8" title=""/>
          <p:cNvSpPr/>
          <p:nvPr>
            <p:custDataLst>
              <p:tags r:id="rId10"/>
            </p:custDataLst>
          </p:nvPr>
        </p:nvSpPr>
        <p:spPr>
          <a:xfrm>
            <a:off x="6991350" y="2114550"/>
            <a:ext cx="3496945" cy="86550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pPr>
              <a:lnSpc>
                <a:spcPct val="90000"/>
              </a:lnSpc>
              <a:buClrTx/>
              <a:buFontTx/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向外</a:t>
            </a:r>
            <a:r>
              <a:rPr lang="zh-CN" altLang="en-US" sz="28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/>
              </a:rPr>
              <a:t>，寄情山水声色，不受世俗礼法约束</a:t>
            </a:r>
            <a:endParaRPr lang="zh-CN" altLang="en-US" sz="28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173970" y="5002530"/>
            <a:ext cx="1657985" cy="168465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2"/>
      <p:bldP spid="8" grpId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447" name="矩形 1" title=""/>
          <p:cNvSpPr/>
          <p:nvPr>
            <p:custDataLst>
              <p:tags r:id="rId3"/>
            </p:custDataLst>
          </p:nvPr>
        </p:nvSpPr>
        <p:spPr>
          <a:xfrm>
            <a:off x="1847850" y="765175"/>
            <a:ext cx="8358188" cy="54775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    每览昔人兴感之由，若合一契，未尝不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临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文嗟悼，不能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喻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之于怀。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固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知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一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死生为虚诞，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齐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彭殇为妄作。后之视今，亦犹今之视昔，悲夫！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故列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叙时人，录其所述，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虽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世殊时异，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所以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兴怀，其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致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一也。后之览者，</a:t>
            </a:r>
            <a:r>
              <a:rPr lang="zh-CN" altLang="en-US" sz="2800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</a:rPr>
              <a:t>亦将有感于斯文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49" name="矩形 3" title=""/>
          <p:cNvSpPr/>
          <p:nvPr>
            <p:custDataLst>
              <p:tags r:id="rId4"/>
            </p:custDataLst>
          </p:nvPr>
        </p:nvSpPr>
        <p:spPr>
          <a:xfrm>
            <a:off x="8401050" y="836613"/>
            <a:ext cx="1928813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临：面对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50" name="矩形 5" title=""/>
          <p:cNvSpPr/>
          <p:nvPr>
            <p:custDataLst>
              <p:tags r:id="rId5"/>
            </p:custDataLst>
          </p:nvPr>
        </p:nvSpPr>
        <p:spPr>
          <a:xfrm>
            <a:off x="4943475" y="1989138"/>
            <a:ext cx="928688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本来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51" name="矩形 8" title=""/>
          <p:cNvSpPr/>
          <p:nvPr>
            <p:custDataLst>
              <p:tags r:id="rId6"/>
            </p:custDataLst>
          </p:nvPr>
        </p:nvSpPr>
        <p:spPr>
          <a:xfrm>
            <a:off x="8256588" y="3933825"/>
            <a:ext cx="1511300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一一记下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52" name="矩形 11" title=""/>
          <p:cNvSpPr/>
          <p:nvPr>
            <p:custDataLst>
              <p:tags r:id="rId7"/>
            </p:custDataLst>
          </p:nvPr>
        </p:nvSpPr>
        <p:spPr>
          <a:xfrm>
            <a:off x="4367213" y="5013325"/>
            <a:ext cx="500062" cy="82994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纵使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53" name="矩形 12" title=""/>
          <p:cNvSpPr/>
          <p:nvPr>
            <p:custDataLst>
              <p:tags r:id="rId8"/>
            </p:custDataLst>
          </p:nvPr>
        </p:nvSpPr>
        <p:spPr>
          <a:xfrm>
            <a:off x="3287713" y="2852738"/>
            <a:ext cx="936625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明白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54" name="矩形 3" title=""/>
          <p:cNvSpPr/>
          <p:nvPr>
            <p:custDataLst>
              <p:tags r:id="rId9"/>
            </p:custDataLst>
          </p:nvPr>
        </p:nvSpPr>
        <p:spPr>
          <a:xfrm>
            <a:off x="5016500" y="2924175"/>
            <a:ext cx="4679950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意动用法，把</a:t>
            </a:r>
            <a:r>
              <a:rPr lang="en-US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…</a:t>
            </a:r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看做一样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55" name="矩形 3" title=""/>
          <p:cNvSpPr/>
          <p:nvPr>
            <p:custDataLst>
              <p:tags r:id="rId10"/>
            </p:custDataLst>
          </p:nvPr>
        </p:nvSpPr>
        <p:spPr>
          <a:xfrm>
            <a:off x="6456363" y="1916113"/>
            <a:ext cx="4211637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形容意动用法，把</a:t>
            </a:r>
            <a:r>
              <a:rPr lang="en-US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…</a:t>
            </a:r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看做相等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56" name="矩形 3" title=""/>
          <p:cNvSpPr/>
          <p:nvPr>
            <p:custDataLst>
              <p:tags r:id="rId11"/>
            </p:custDataLst>
          </p:nvPr>
        </p:nvSpPr>
        <p:spPr>
          <a:xfrm>
            <a:off x="6240463" y="5084763"/>
            <a:ext cx="1928812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……</a:t>
            </a:r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的原因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57" name="矩形 3" title=""/>
          <p:cNvSpPr/>
          <p:nvPr>
            <p:custDataLst>
              <p:tags r:id="rId12"/>
            </p:custDataLst>
          </p:nvPr>
        </p:nvSpPr>
        <p:spPr>
          <a:xfrm>
            <a:off x="8328025" y="5013325"/>
            <a:ext cx="1928813" cy="4603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情趣、情致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76835"/>
            <a:ext cx="1617345" cy="1272540"/>
          </a:xfrm>
          <a:prstGeom prst="rect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15"/>
            </p:custDataLst>
          </p:nvPr>
        </p:nvSpPr>
        <p:spPr>
          <a:xfrm>
            <a:off x="129381" y="201613"/>
            <a:ext cx="1358741" cy="921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200" b="1">
                <a:solidFill>
                  <a:srgbClr val="465E3C"/>
                </a:solidFill>
                <a:latin typeface="+mn-lt"/>
                <a:cs typeface="+mn-ea"/>
                <a:sym typeface="+mn-lt"/>
              </a:rPr>
              <a:t>赏析</a:t>
            </a:r>
            <a:endParaRPr lang="zh-CN" altLang="en-US" sz="3200" b="1">
              <a:solidFill>
                <a:srgbClr val="465E3C"/>
              </a:solidFill>
              <a:latin typeface="+mn-lt"/>
              <a:cs typeface="+mn-ea"/>
              <a:sym typeface="+mn-lt"/>
            </a:endParaRPr>
          </a:p>
          <a:p>
            <a:pPr algn="ctr">
              <a:lnSpc>
                <a:spcPct val="90000"/>
              </a:lnSpc>
            </a:pPr>
            <a:r>
              <a:rPr lang="zh-CN" altLang="en-US" sz="2800" b="1">
                <a:solidFill>
                  <a:srgbClr val="465E3C"/>
                </a:solidFill>
                <a:latin typeface="+mn-lt"/>
                <a:cs typeface="+mn-ea"/>
                <a:sym typeface="+mn-lt"/>
              </a:rPr>
              <a:t>第四段</a:t>
            </a:r>
            <a:endParaRPr lang="zh-CN" altLang="en-US" sz="2800" b="1">
              <a:solidFill>
                <a:srgbClr val="465E3C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173970" y="5002530"/>
            <a:ext cx="1657985" cy="168465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9" grpId="0" animBg="1"/>
      <p:bldP spid="2450" grpId="1" animBg="1"/>
      <p:bldP spid="2451" grpId="2" animBg="1"/>
      <p:bldP spid="2452" grpId="3" animBg="1"/>
      <p:bldP spid="2453" grpId="4" animBg="1"/>
      <p:bldP spid="2454" grpId="5" animBg="1"/>
      <p:bldP spid="2455" grpId="6" animBg="1"/>
      <p:bldP spid="2456" grpId="7" animBg="1"/>
      <p:bldP spid="2457" grpId="8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>
            <p:custDataLst>
              <p:tags r:id="rId3"/>
            </p:custDataLst>
          </p:nvPr>
        </p:nvSpPr>
        <p:spPr>
          <a:xfrm>
            <a:off x="1108710" y="1900555"/>
            <a:ext cx="10137775" cy="27374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7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作者</a:t>
            </a:r>
            <a:r>
              <a:rPr lang="zh-CN" altLang="en-US" sz="2800" u="sng">
                <a:latin typeface="微软雅黑" panose="020b0503020204020204" charset="-122"/>
                <a:ea typeface="微软雅黑"/>
              </a:rPr>
              <a:t>悲古人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，因为他的生命体验和古人何其相似；作者</a:t>
            </a:r>
            <a:r>
              <a:rPr lang="zh-CN" altLang="en-US" sz="2800" u="sng">
                <a:latin typeface="微软雅黑" panose="020b0503020204020204" charset="-122"/>
                <a:ea typeface="微软雅黑"/>
              </a:rPr>
              <a:t>悲后人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，因为后人读其文章和他读古人文章的感受会是一样的。人生代代无穷尽，永远面对变化，永远带着遗憾。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作者悲叹的是人面对生死的局限性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，文章的高妙之处也在于揭示了这种局限性。</a:t>
            </a:r>
            <a:endParaRPr lang="zh-CN" altLang="en-US" sz="2800">
              <a:latin typeface="微软雅黑" panose="020b0503020204020204" charset="-122"/>
              <a:ea typeface="微软雅黑"/>
            </a:endParaRPr>
          </a:p>
        </p:txBody>
      </p:sp>
      <p:sp>
        <p:nvSpPr>
          <p:cNvPr id="3" name="矩形 2" title=""/>
          <p:cNvSpPr/>
          <p:nvPr>
            <p:custDataLst>
              <p:tags r:id="rId4"/>
            </p:custDataLst>
          </p:nvPr>
        </p:nvSpPr>
        <p:spPr>
          <a:xfrm>
            <a:off x="1558925" y="285115"/>
            <a:ext cx="7600315" cy="10509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>
              <a:lnSpc>
                <a:spcPct val="160000"/>
              </a:lnSpc>
            </a:pPr>
            <a:r>
              <a:rPr lang="zh-CN" altLang="en-US" sz="3200">
                <a:solidFill>
                  <a:srgbClr val="FF0000"/>
                </a:solidFill>
                <a:latin typeface="+mn-ea"/>
                <a:cs typeface="+mn-ea"/>
              </a:rPr>
              <a:t>如何理解作者发出的“悲夫”之叹？</a:t>
            </a:r>
            <a:endParaRPr lang="zh-CN" altLang="en-US" sz="3200">
              <a:solidFill>
                <a:srgbClr val="FF0000"/>
              </a:solidFill>
              <a:latin typeface="+mn-ea"/>
              <a:cs typeface="+mn-ea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173970" y="5002530"/>
            <a:ext cx="1657985" cy="168465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27300" y="248920"/>
            <a:ext cx="6642100" cy="6448425"/>
          </a:xfrm>
          <a:prstGeom prst="rect">
            <a:avLst/>
          </a:prstGeom>
        </p:spPr>
      </p:pic>
      <p:pic>
        <p:nvPicPr>
          <p:cNvPr id="8" name="图片 7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51025" y="370205"/>
            <a:ext cx="8052435" cy="6241415"/>
          </a:xfrm>
          <a:prstGeom prst="rect">
            <a:avLst/>
          </a:prstGeom>
        </p:spPr>
      </p:pic>
      <p:pic>
        <p:nvPicPr>
          <p:cNvPr id="57" name="图片 56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169400" y="3870325"/>
            <a:ext cx="2783205" cy="2827655"/>
          </a:xfrm>
          <a:prstGeom prst="rect">
            <a:avLst/>
          </a:prstGeom>
        </p:spPr>
      </p:pic>
      <p:sp>
        <p:nvSpPr>
          <p:cNvPr id="59" name="矩形 58" title=""/>
          <p:cNvSpPr/>
          <p:nvPr>
            <p:custDataLst>
              <p:tags r:id="rId9"/>
            </p:custDataLst>
          </p:nvPr>
        </p:nvSpPr>
        <p:spPr>
          <a:xfrm>
            <a:off x="3663950" y="2294255"/>
            <a:ext cx="4246880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8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微软雅黑"/>
              </a:rPr>
              <a:t>合作探究</a:t>
            </a:r>
            <a:endParaRPr lang="zh-CN" altLang="en-US" sz="8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ea typeface="微软雅黑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>
            <p:custDataLst>
              <p:tags r:id="rId3"/>
            </p:custDataLst>
          </p:nvPr>
        </p:nvSpPr>
        <p:spPr>
          <a:xfrm>
            <a:off x="1222728" y="1764054"/>
            <a:ext cx="10192090" cy="3707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魏晋时期，士大夫普遍崇尚老庄之学，逃避现实，要么谈玄说道，要么归隐山林，陶醉于一时的快乐满足。</a:t>
            </a:r>
            <a:r>
              <a:rPr lang="zh-CN" altLang="en-US" sz="2800" u="sng">
                <a:latin typeface="微软雅黑" panose="020b0503020204020204" charset="-122"/>
                <a:ea typeface="微软雅黑"/>
              </a:rPr>
              <a:t>作者认为人不管以怎样的方式活着，生命都在不知不觉中逝去，而寿命的长短只能听凭造化，终究归结于消灭。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所以生就是生，活着能享受乐趣；死就是死，死后一切皆无。这表明作者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希望当时的文人们在有生之年应当做些实事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，不应只是空谈玄理，无所作为。</a:t>
            </a:r>
            <a:endParaRPr lang="zh-CN" altLang="en-US" sz="2800">
              <a:latin typeface="微软雅黑" panose="020b0503020204020204" charset="-122"/>
              <a:ea typeface="微软雅黑"/>
            </a:endParaRPr>
          </a:p>
        </p:txBody>
      </p:sp>
      <p:sp>
        <p:nvSpPr>
          <p:cNvPr id="3" name="矩形 2" title=""/>
          <p:cNvSpPr/>
          <p:nvPr>
            <p:custDataLst>
              <p:tags r:id="rId4"/>
            </p:custDataLst>
          </p:nvPr>
        </p:nvSpPr>
        <p:spPr>
          <a:xfrm>
            <a:off x="1870075" y="0"/>
            <a:ext cx="9889490" cy="14541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联系时代背景和上文，说说“固知一死生为虚诞，齐彭殇为妄作。”这句表达了作者怎样的生死观？</a:t>
            </a:r>
            <a:endParaRPr lang="zh-CN" altLang="en-US" sz="3200"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173970" y="5002530"/>
            <a:ext cx="1657985" cy="168465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303020" y="168656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百家争鸣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3846195" y="1533525"/>
            <a:ext cx="40640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罢黜百家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独尊儒术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5"/>
            </p:custDataLst>
          </p:nvPr>
        </p:nvSpPr>
        <p:spPr>
          <a:xfrm>
            <a:off x="7303770" y="153352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东汉后期，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经学泛滥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6"/>
            </p:custDataLst>
          </p:nvPr>
        </p:nvSpPr>
        <p:spPr>
          <a:xfrm>
            <a:off x="1437640" y="331279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曹魏篡汉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7"/>
            </p:custDataLst>
          </p:nvPr>
        </p:nvSpPr>
        <p:spPr>
          <a:xfrm>
            <a:off x="3884295" y="3239770"/>
            <a:ext cx="6096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司马篡魏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8"/>
            </p:custDataLst>
          </p:nvPr>
        </p:nvSpPr>
        <p:spPr>
          <a:xfrm>
            <a:off x="6964680" y="3239770"/>
            <a:ext cx="60960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大肆屠戮对政权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合法性质疑的知识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分子（证明其政权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合法性）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9"/>
            </p:custDataLst>
          </p:nvPr>
        </p:nvSpPr>
        <p:spPr>
          <a:xfrm>
            <a:off x="1437640" y="498665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信奉道家思想，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消极避世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10"/>
            </p:custDataLst>
          </p:nvPr>
        </p:nvSpPr>
        <p:spPr>
          <a:xfrm>
            <a:off x="6964680" y="71120"/>
            <a:ext cx="4064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儒家：入世</a:t>
            </a:r>
            <a:endParaRPr lang="zh-CN" altLang="en-US" sz="2800">
              <a:solidFill>
                <a:schemeClr val="accent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道家：避世</a:t>
            </a:r>
            <a:endParaRPr lang="zh-CN" altLang="en-US" sz="2800">
              <a:solidFill>
                <a:schemeClr val="accent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11"/>
            </p:custDataLst>
          </p:nvPr>
        </p:nvSpPr>
        <p:spPr>
          <a:xfrm>
            <a:off x="2606040" y="90360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【魏晋时期社会现状】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6" name="直接箭头连接符 15" title=""/>
          <p:cNvCxnSpPr/>
          <p:nvPr>
            <p:custDataLst>
              <p:tags r:id="rId12"/>
            </p:custDataLst>
          </p:nvPr>
        </p:nvCxnSpPr>
        <p:spPr>
          <a:xfrm flipV="1">
            <a:off x="3207385" y="2007870"/>
            <a:ext cx="676910" cy="25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 title=""/>
          <p:cNvCxnSpPr/>
          <p:nvPr>
            <p:custDataLst>
              <p:tags r:id="rId13"/>
            </p:custDataLst>
          </p:nvPr>
        </p:nvCxnSpPr>
        <p:spPr>
          <a:xfrm flipV="1">
            <a:off x="6133465" y="2033270"/>
            <a:ext cx="676910" cy="25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 title=""/>
          <p:cNvCxnSpPr/>
          <p:nvPr>
            <p:custDataLst>
              <p:tags r:id="rId14"/>
            </p:custDataLst>
          </p:nvPr>
        </p:nvCxnSpPr>
        <p:spPr>
          <a:xfrm flipV="1">
            <a:off x="9627235" y="2007870"/>
            <a:ext cx="676910" cy="25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 title=""/>
          <p:cNvCxnSpPr/>
          <p:nvPr>
            <p:custDataLst>
              <p:tags r:id="rId15"/>
            </p:custDataLst>
          </p:nvPr>
        </p:nvCxnSpPr>
        <p:spPr>
          <a:xfrm flipV="1">
            <a:off x="3282950" y="3496945"/>
            <a:ext cx="676910" cy="25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 title=""/>
          <p:cNvCxnSpPr/>
          <p:nvPr>
            <p:custDataLst>
              <p:tags r:id="rId16"/>
            </p:custDataLst>
          </p:nvPr>
        </p:nvCxnSpPr>
        <p:spPr>
          <a:xfrm flipV="1">
            <a:off x="6133465" y="3608070"/>
            <a:ext cx="676910" cy="25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 title=""/>
          <p:cNvCxnSpPr/>
          <p:nvPr>
            <p:custDataLst>
              <p:tags r:id="rId17"/>
            </p:custDataLst>
          </p:nvPr>
        </p:nvCxnSpPr>
        <p:spPr>
          <a:xfrm flipV="1">
            <a:off x="10013315" y="3633470"/>
            <a:ext cx="676910" cy="25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title="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173970" y="5002530"/>
            <a:ext cx="1657985" cy="168465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横卷形 1" title=""/>
          <p:cNvSpPr/>
          <p:nvPr>
            <p:custDataLst>
              <p:tags r:id="rId3"/>
            </p:custDataLst>
          </p:nvPr>
        </p:nvSpPr>
        <p:spPr>
          <a:xfrm>
            <a:off x="71755" y="-149225"/>
            <a:ext cx="2506980" cy="1109345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4000">
                <a:solidFill>
                  <a:schemeClr val="tx1"/>
                </a:solidFill>
              </a:rPr>
              <a:t>学习目标</a:t>
            </a:r>
            <a:endParaRPr lang="zh-CN" sz="4000">
              <a:solidFill>
                <a:schemeClr val="tx1"/>
              </a:solidFill>
            </a:endParaRPr>
          </a:p>
        </p:txBody>
      </p:sp>
      <p:sp>
        <p:nvSpPr>
          <p:cNvPr id="18" name="textbox 18" title=""/>
          <p:cNvSpPr/>
          <p:nvPr>
            <p:custDataLst>
              <p:tags r:id="rId4"/>
            </p:custDataLst>
          </p:nvPr>
        </p:nvSpPr>
        <p:spPr>
          <a:xfrm>
            <a:off x="1946910" y="960120"/>
            <a:ext cx="9674225" cy="53155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语言建构与运用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: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sym typeface="+mn-ea"/>
              </a:rPr>
              <a:t>了解作者及相关背景，掌握文中的重要实词</a:t>
            </a:r>
            <a:r>
              <a:rPr lang="zh-CN" altLang="en-US" sz="3200" smtClean="0">
                <a:solidFill>
                  <a:srgbClr val="000000"/>
                </a:solidFill>
                <a:latin typeface="微软雅黑" panose="020b0503020204020204" charset="-122"/>
                <a:sym typeface="+mn-ea"/>
              </a:rPr>
              <a:t>、虚词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sym typeface="+mn-ea"/>
              </a:rPr>
              <a:t>、句式、词类活用、文化常识等文言</a:t>
            </a:r>
            <a:r>
              <a:rPr lang="zh-CN" altLang="en-US" sz="3200" smtClean="0">
                <a:solidFill>
                  <a:srgbClr val="000000"/>
                </a:solidFill>
                <a:latin typeface="微软雅黑" panose="020b0503020204020204" charset="-122"/>
                <a:sym typeface="+mn-ea"/>
              </a:rPr>
              <a:t>知识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sym typeface="+mn-ea"/>
              </a:rPr>
              <a:t>点。</a:t>
            </a:r>
            <a:endParaRPr lang="zh-CN" altLang="en-US" sz="3200">
              <a:solidFill>
                <a:srgbClr val="000000"/>
              </a:solidFill>
              <a:latin typeface="微软雅黑" panose="020b0503020204020204" charset="-122"/>
              <a:sym typeface="+mn-ea"/>
            </a:endParaRPr>
          </a:p>
          <a:p>
            <a:pPr algn="l" rtl="0" eaLnBrk="0">
              <a:lnSpc>
                <a:spcPct val="112000"/>
              </a:lnSpc>
            </a:pP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思维发展与提升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: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sym typeface="+mn-ea"/>
              </a:rPr>
              <a:t>理清文章乐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sym typeface="+mn-ea"/>
              </a:rPr>
              <a:t>—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sym typeface="+mn-ea"/>
              </a:rPr>
              <a:t>痛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sym typeface="+mn-ea"/>
              </a:rPr>
              <a:t>—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sym typeface="+mn-ea"/>
              </a:rPr>
              <a:t>悲的情感变化及其原因。</a:t>
            </a:r>
            <a:endParaRPr lang="zh-CN" altLang="en-US" sz="3200">
              <a:solidFill>
                <a:srgbClr val="000000"/>
              </a:solidFill>
              <a:latin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审美鉴赏与创造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: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sym typeface="+mn-ea"/>
              </a:rPr>
              <a:t>结合背景，深入探究作者“生死观”的</a:t>
            </a:r>
            <a:r>
              <a:rPr lang="zh-CN" altLang="en-US" sz="3200" smtClean="0">
                <a:solidFill>
                  <a:srgbClr val="000000"/>
                </a:solidFill>
                <a:latin typeface="微软雅黑" panose="020b0503020204020204" charset="-122"/>
                <a:sym typeface="+mn-ea"/>
              </a:rPr>
              <a:t>可贵之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sym typeface="+mn-ea"/>
              </a:rPr>
              <a:t>处。</a:t>
            </a:r>
            <a:endParaRPr lang="zh-CN" altLang="en-US" sz="3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marL="12700" algn="l" rtl="0" eaLnBrk="0">
              <a:lnSpc>
                <a:spcPct val="112000"/>
              </a:lnSpc>
              <a:spcBef>
                <a:spcPts val="910"/>
              </a:spcBef>
            </a:pP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文化传承与理解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: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sym typeface="+mn-ea"/>
              </a:rPr>
              <a:t>体会文章融叙事、写景、抒情、议论于一体的特点，并背诵全文。</a:t>
            </a:r>
            <a:endParaRPr lang="en-US" altLang="en-US" sz="3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173970" y="5002530"/>
            <a:ext cx="1657985" cy="1684655"/>
          </a:xfrm>
          <a:prstGeom prst="rect">
            <a:avLst/>
          </a:prstGeom>
        </p:spPr>
      </p:pic>
      <p:pic>
        <p:nvPicPr>
          <p:cNvPr id="3" name="图片 2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 title=""/>
          <p:cNvSpPr/>
          <p:nvPr>
            <p:custDataLst>
              <p:tags r:id="rId3"/>
            </p:custDataLst>
          </p:nvPr>
        </p:nvSpPr>
        <p:spPr>
          <a:xfrm>
            <a:off x="36830" y="1519555"/>
            <a:ext cx="12162155" cy="387731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3360" y="3361690"/>
            <a:ext cx="5078095" cy="3496310"/>
          </a:xfrm>
          <a:prstGeom prst="rect">
            <a:avLst/>
          </a:prstGeom>
        </p:spPr>
      </p:pic>
      <p:pic>
        <p:nvPicPr>
          <p:cNvPr id="4" name="图片 3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30" y="1423670"/>
            <a:ext cx="1828165" cy="1828165"/>
          </a:xfrm>
          <a:prstGeom prst="rect">
            <a:avLst/>
          </a:prstGeom>
        </p:spPr>
      </p:pic>
      <p:sp>
        <p:nvSpPr>
          <p:cNvPr id="6" name="文本框 5" title=""/>
          <p:cNvSpPr txBox="1"/>
          <p:nvPr>
            <p:custDataLst>
              <p:tags r:id="rId8"/>
            </p:custDataLst>
          </p:nvPr>
        </p:nvSpPr>
        <p:spPr>
          <a:xfrm>
            <a:off x="3070225" y="157162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defTabSz="914400"/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Arial" panose="020b0604020202020204" pitchFamily="34" charset="0"/>
              </a:rPr>
              <a:t>“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Arial" panose="020b0604020202020204" pitchFamily="34" charset="0"/>
              </a:rPr>
              <a:t>悲夫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Arial" panose="020b0604020202020204" pitchFamily="34" charset="0"/>
              </a:rPr>
              <a:t>”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Arial" panose="020b0604020202020204" pitchFamily="34" charset="0"/>
              </a:rPr>
              <a:t>，因何而悲？</a:t>
            </a:r>
            <a:endParaRPr lang="zh-CN" altLang="en-US" sz="3200" b="1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graphicFrame>
        <p:nvGraphicFramePr>
          <p:cNvPr id="7" name="表格 6" title="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292735" y="2162810"/>
          <a:ext cx="10627995" cy="3644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930"/>
                <a:gridCol w="5983605"/>
                <a:gridCol w="3045460"/>
              </a:tblGrid>
              <a:tr h="579120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3200">
                          <a:solidFill>
                            <a:schemeClr val="tx2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“</a:t>
                      </a:r>
                      <a:r>
                        <a:rPr lang="zh-CN" altLang="en-US" sz="3200">
                          <a:solidFill>
                            <a:schemeClr val="tx2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情</a:t>
                      </a:r>
                      <a:r>
                        <a:rPr lang="en-US" altLang="zh-CN" sz="3200">
                          <a:solidFill>
                            <a:schemeClr val="tx2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”</a:t>
                      </a:r>
                      <a:endParaRPr lang="en-US" altLang="zh-CN" sz="3200">
                        <a:solidFill>
                          <a:schemeClr val="tx2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 sz="3200">
                          <a:solidFill>
                            <a:schemeClr val="tx2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文本</a:t>
                      </a:r>
                      <a:endParaRPr lang="zh-CN" altLang="en-US" sz="3200">
                        <a:solidFill>
                          <a:schemeClr val="tx2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3200">
                          <a:solidFill>
                            <a:schemeClr val="tx2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“</a:t>
                      </a:r>
                      <a:r>
                        <a:rPr lang="zh-CN" altLang="en-US" sz="3200">
                          <a:solidFill>
                            <a:schemeClr val="tx2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理</a:t>
                      </a:r>
                      <a:r>
                        <a:rPr lang="en-US" altLang="zh-CN" sz="3200">
                          <a:solidFill>
                            <a:schemeClr val="tx2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”</a:t>
                      </a:r>
                      <a:endParaRPr lang="en-US" altLang="zh-CN" sz="3200">
                        <a:solidFill>
                          <a:schemeClr val="tx2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43025">
                <a:tc rowSpan="3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en-US" altLang="zh-CN" sz="320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 algn="ctr">
                        <a:buNone/>
                      </a:pPr>
                      <a:endParaRPr lang="en-US" altLang="zh-CN" sz="320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 sz="3200">
                          <a:solidFill>
                            <a:schemeClr val="tx2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每览昔人兴感之由，若合一契，未尝不临文嗟悼，不能喻之于怀。</a:t>
                      </a:r>
                      <a:endParaRPr lang="zh-CN" altLang="en-US" sz="3200">
                        <a:solidFill>
                          <a:schemeClr val="tx2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 sz="3200" b="1">
                          <a:solidFill>
                            <a:schemeClr val="tx2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charset="-122"/>
                          <a:sym typeface="Arial" panose="020b0604020202020204" pitchFamily="34" charset="0"/>
                        </a:rPr>
                        <a:t>昔人死不能生</a:t>
                      </a:r>
                      <a:endParaRPr lang="zh-CN" altLang="en-US" sz="3200" b="1">
                        <a:solidFill>
                          <a:schemeClr val="tx2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21385">
                <a:tc vMerge="1">
                  <a:txBody>
                    <a:bodyPr vert="horz" wrap="square"/>
                    <a:lstStyle/>
                    <a:p/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 sz="3200">
                          <a:solidFill>
                            <a:schemeClr val="tx2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一死生为虚诞，齐彭殇为妄作。</a:t>
                      </a:r>
                      <a:endParaRPr lang="zh-CN" altLang="en-US" sz="3200">
                        <a:solidFill>
                          <a:schemeClr val="tx2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 sz="3200" b="1">
                          <a:solidFill>
                            <a:schemeClr val="tx2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charset="-122"/>
                          <a:sym typeface="Arial" panose="020b0604020202020204" pitchFamily="34" charset="0"/>
                        </a:rPr>
                        <a:t>今人生而轻命</a:t>
                      </a:r>
                      <a:endParaRPr lang="zh-CN" altLang="en-US" sz="3200" b="1">
                        <a:solidFill>
                          <a:schemeClr val="tx2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00735">
                <a:tc vMerge="1">
                  <a:txBody>
                    <a:bodyPr vert="horz" wrap="square"/>
                    <a:lstStyle/>
                    <a:p/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 sz="3200">
                          <a:solidFill>
                            <a:schemeClr val="tx2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后之视今，亦犹今之视昔</a:t>
                      </a:r>
                      <a:endParaRPr lang="zh-CN" altLang="en-US" sz="3200">
                        <a:solidFill>
                          <a:schemeClr val="tx2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 sz="3200" b="1">
                          <a:solidFill>
                            <a:schemeClr val="tx2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charset="-122"/>
                          <a:sym typeface="Arial" panose="020b0604020202020204" pitchFamily="34" charset="0"/>
                        </a:rPr>
                        <a:t>后人生亦悲死</a:t>
                      </a:r>
                      <a:endParaRPr lang="zh-CN" altLang="en-US" sz="3200" b="1">
                        <a:solidFill>
                          <a:schemeClr val="tx2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文本框 8" title=""/>
          <p:cNvSpPr txBox="1"/>
          <p:nvPr>
            <p:custDataLst>
              <p:tags r:id="rId10"/>
            </p:custDataLst>
          </p:nvPr>
        </p:nvSpPr>
        <p:spPr>
          <a:xfrm>
            <a:off x="3187065" y="711200"/>
            <a:ext cx="7155815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悲</a:t>
            </a:r>
            <a:r>
              <a:rPr lang="en-US" altLang="zh-CN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以一生死为</a:t>
            </a:r>
            <a:r>
              <a:rPr lang="en-US" altLang="zh-CN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悲</a:t>
            </a:r>
            <a:r>
              <a:rPr lang="en-US" altLang="zh-CN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44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 title=""/>
          <p:cNvSpPr txBox="1"/>
          <p:nvPr>
            <p:custDataLst>
              <p:tags r:id="rId11"/>
            </p:custDataLst>
          </p:nvPr>
        </p:nvSpPr>
        <p:spPr>
          <a:xfrm>
            <a:off x="36830" y="0"/>
            <a:ext cx="3033395" cy="574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/>
              </a:rPr>
              <a:t>赏兰亭，同其悲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12"/>
            </p:custDataLst>
          </p:nvPr>
        </p:nvSpPr>
        <p:spPr>
          <a:xfrm>
            <a:off x="561975" y="3006090"/>
            <a:ext cx="1056640" cy="2524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</a:rPr>
              <a:t>千</a:t>
            </a:r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</a:rPr>
              <a:t>古</a:t>
            </a:r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</a:rPr>
              <a:t>同</a:t>
            </a:r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</a:rPr>
              <a:t>悲</a:t>
            </a:r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13"/>
            </p:custDataLst>
          </p:nvPr>
        </p:nvSpPr>
        <p:spPr>
          <a:xfrm>
            <a:off x="3372485" y="106045"/>
            <a:ext cx="5492115" cy="565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品读文本，探究</a:t>
            </a:r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“</a:t>
            </a:r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情理交融</a:t>
            </a:r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”</a:t>
            </a:r>
            <a:endParaRPr lang="en-US" altLang="zh-CN" sz="3200" b="1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pic>
        <p:nvPicPr>
          <p:cNvPr id="5" name="图片 4" title="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173970" y="5002530"/>
            <a:ext cx="1657985" cy="1684655"/>
          </a:xfrm>
          <a:prstGeom prst="rect">
            <a:avLst/>
          </a:prstGeom>
        </p:spPr>
      </p:pic>
      <p:pic>
        <p:nvPicPr>
          <p:cNvPr id="8" name="图片 7" title="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" name="图片 2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76835"/>
            <a:ext cx="1617345" cy="1272540"/>
          </a:xfrm>
          <a:prstGeom prst="rect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129381" y="201613"/>
            <a:ext cx="1358741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200" b="1">
                <a:solidFill>
                  <a:srgbClr val="465E3C"/>
                </a:solidFill>
                <a:latin typeface="+mn-lt"/>
                <a:cs typeface="+mn-ea"/>
                <a:sym typeface="+mn-lt"/>
              </a:rPr>
              <a:t>写作特色</a:t>
            </a:r>
            <a:endParaRPr lang="zh-CN" altLang="en-US" sz="2800" b="1">
              <a:solidFill>
                <a:srgbClr val="465E3C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" name="矩形 4" title=""/>
          <p:cNvSpPr/>
          <p:nvPr>
            <p:custDataLst>
              <p:tags r:id="rId6"/>
            </p:custDataLst>
          </p:nvPr>
        </p:nvSpPr>
        <p:spPr>
          <a:xfrm>
            <a:off x="1967060" y="2114711"/>
            <a:ext cx="8516213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①立意高远，蕴藉深长。</a:t>
            </a:r>
            <a:endParaRPr lang="en-US" altLang="zh-CN" sz="2800">
              <a:solidFill>
                <a:srgbClr val="FF0000"/>
              </a:solidFill>
              <a:latin typeface="微软雅黑" panose="020b0503020204020204" charset="-122"/>
              <a:ea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</a:rPr>
              <a:t>　　作者善于借题发挥，</a:t>
            </a:r>
            <a:r>
              <a:rPr lang="zh-CN" altLang="en-US" sz="2800" u="sng">
                <a:latin typeface="微软雅黑" panose="020b0503020204020204" charset="-122"/>
                <a:ea typeface="微软雅黑"/>
              </a:rPr>
              <a:t>从一次普通的游宴活动谈到了他的生死观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，并以此</a:t>
            </a:r>
            <a:r>
              <a:rPr lang="zh-CN" altLang="en-US" sz="2800" u="sng">
                <a:latin typeface="微软雅黑" panose="020b0503020204020204" charset="-122"/>
                <a:ea typeface="微软雅黑"/>
              </a:rPr>
              <a:t>批判了当时士大夫阶层中崇尚虚无的思想倾向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，使全篇在立意上显得不同凡响。</a:t>
            </a:r>
            <a:endParaRPr lang="zh-CN" altLang="en-US" sz="2800">
              <a:latin typeface="微软雅黑" panose="020b0503020204020204" charset="-122"/>
              <a:ea typeface="微软雅黑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173970" y="5002530"/>
            <a:ext cx="1657985" cy="1684655"/>
          </a:xfrm>
          <a:prstGeom prst="rect">
            <a:avLst/>
          </a:prstGeom>
        </p:spPr>
      </p:pic>
      <p:pic>
        <p:nvPicPr>
          <p:cNvPr id="6" name="图片 5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" name="图片 5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  <p:pic>
        <p:nvPicPr>
          <p:cNvPr id="3" name="图片 2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76835"/>
            <a:ext cx="1617345" cy="1272540"/>
          </a:xfrm>
          <a:prstGeom prst="rect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7"/>
            </p:custDataLst>
          </p:nvPr>
        </p:nvSpPr>
        <p:spPr>
          <a:xfrm>
            <a:off x="129381" y="201613"/>
            <a:ext cx="1358741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200" b="1">
                <a:solidFill>
                  <a:srgbClr val="465E3C"/>
                </a:solidFill>
                <a:latin typeface="+mn-lt"/>
                <a:cs typeface="+mn-ea"/>
                <a:sym typeface="+mn-lt"/>
              </a:rPr>
              <a:t>写作特色</a:t>
            </a:r>
            <a:endParaRPr lang="zh-CN" altLang="en-US" sz="2800" b="1">
              <a:solidFill>
                <a:srgbClr val="465E3C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" name="矩形 4" title=""/>
          <p:cNvSpPr/>
          <p:nvPr>
            <p:custDataLst>
              <p:tags r:id="rId8"/>
            </p:custDataLst>
          </p:nvPr>
        </p:nvSpPr>
        <p:spPr>
          <a:xfrm>
            <a:off x="1126490" y="1127125"/>
            <a:ext cx="10637520" cy="461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②文笔洗练，自然有致。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　　两晋时期，骈俪藻饰之风盛行。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《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兰亭集序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》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别开生面，它的</a:t>
            </a:r>
            <a:r>
              <a:rPr lang="zh-CN" altLang="en-US" sz="2800" u="sng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语言或骈或散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，骈则整齐优美，散则错落有致，骈散间行，各得其长；且</a:t>
            </a:r>
            <a:r>
              <a:rPr lang="zh-CN" altLang="en-US" sz="2800" u="sng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不尚华丽辞藻，不重典故堆砌，文笔洗练，自然有致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。如“崇山峻岭，茂林修竹”“清流激湍，映带左右”，短短十六个字就写出了兰亭周围山水之清幽。这种朴素自然的风格与内容构成了和谐的统一，所以后人评价这篇文章“高爽有风气，不类常流”。</a:t>
            </a:r>
            <a:endParaRPr lang="zh-CN" altLang="en-US" sz="28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173970" y="5002530"/>
            <a:ext cx="1657985" cy="168465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" name="图片 2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76835"/>
            <a:ext cx="1617345" cy="1272540"/>
          </a:xfrm>
          <a:prstGeom prst="rect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129381" y="201613"/>
            <a:ext cx="1358741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200" b="1">
                <a:solidFill>
                  <a:srgbClr val="465E3C"/>
                </a:solidFill>
                <a:latin typeface="+mn-lt"/>
                <a:cs typeface="+mn-ea"/>
                <a:sym typeface="+mn-lt"/>
              </a:rPr>
              <a:t>写作特色</a:t>
            </a:r>
            <a:endParaRPr lang="zh-CN" altLang="en-US" sz="2800" b="1">
              <a:solidFill>
                <a:srgbClr val="465E3C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" name="矩形 4" title=""/>
          <p:cNvSpPr/>
          <p:nvPr>
            <p:custDataLst>
              <p:tags r:id="rId6"/>
            </p:custDataLst>
          </p:nvPr>
        </p:nvSpPr>
        <p:spPr>
          <a:xfrm>
            <a:off x="1016000" y="1228725"/>
            <a:ext cx="10876280" cy="461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③手法多样，逸趣无穷。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</a:rPr>
              <a:t>　　在</a:t>
            </a:r>
            <a:r>
              <a:rPr lang="en-US" altLang="zh-CN" sz="2800">
                <a:latin typeface="微软雅黑" panose="020b0503020204020204" charset="-122"/>
                <a:ea typeface="微软雅黑"/>
              </a:rPr>
              <a:t>《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兰亭集序</a:t>
            </a:r>
            <a:r>
              <a:rPr lang="en-US" altLang="zh-CN" sz="2800">
                <a:latin typeface="微软雅黑" panose="020b0503020204020204" charset="-122"/>
                <a:ea typeface="微软雅黑"/>
              </a:rPr>
              <a:t>》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中，作者</a:t>
            </a:r>
            <a:r>
              <a:rPr lang="zh-CN" altLang="en-US" sz="2800" u="sng">
                <a:latin typeface="微软雅黑" panose="020b0503020204020204" charset="-122"/>
                <a:ea typeface="微软雅黑"/>
              </a:rPr>
              <a:t>将记叙、议论、抒情、描写巧妙地融为一体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，起到了意想不到的效果。登山则情满于山，观海则意溢于海，情缘事发，所以先叙事。交代修禊的时间、地点，描写当地的自然风光。由此说到俯仰之所见，再归结到游目骋怀之乐，奠定了本文的抒情基调，并由此引发感慨。作者</a:t>
            </a:r>
            <a:r>
              <a:rPr lang="zh-CN" altLang="en-US" sz="2800" u="sng">
                <a:latin typeface="微软雅黑" panose="020b0503020204020204" charset="-122"/>
                <a:ea typeface="微软雅黑"/>
              </a:rPr>
              <a:t>在记叙中描写，在描写中抒情，由抒情引出议论，文章情景交融，文情并茂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。</a:t>
            </a:r>
            <a:endParaRPr lang="zh-CN" altLang="en-US" sz="2800">
              <a:latin typeface="微软雅黑" panose="020b0503020204020204" charset="-122"/>
              <a:ea typeface="微软雅黑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173970" y="5002530"/>
            <a:ext cx="1657985" cy="1684655"/>
          </a:xfrm>
          <a:prstGeom prst="rect">
            <a:avLst/>
          </a:prstGeom>
        </p:spPr>
      </p:pic>
      <p:pic>
        <p:nvPicPr>
          <p:cNvPr id="6" name="图片 5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8" name="矩形 27" title=""/>
          <p:cNvSpPr/>
          <p:nvPr>
            <p:custDataLst>
              <p:tags r:id="rId3"/>
            </p:custDataLst>
          </p:nvPr>
        </p:nvSpPr>
        <p:spPr>
          <a:xfrm>
            <a:off x="1533085" y="2609793"/>
            <a:ext cx="4813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兰亭集序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 title=""/>
          <p:cNvSpPr/>
          <p:nvPr>
            <p:custDataLst>
              <p:tags r:id="rId4"/>
            </p:custDataLst>
          </p:nvPr>
        </p:nvSpPr>
        <p:spPr>
          <a:xfrm>
            <a:off x="2845336" y="182470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记会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 title=""/>
          <p:cNvSpPr/>
          <p:nvPr>
            <p:custDataLst>
              <p:tags r:id="rId5"/>
            </p:custDataLst>
          </p:nvPr>
        </p:nvSpPr>
        <p:spPr>
          <a:xfrm>
            <a:off x="2845336" y="351773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慨叹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矩形 30" title=""/>
          <p:cNvSpPr/>
          <p:nvPr>
            <p:custDataLst>
              <p:tags r:id="rId6"/>
            </p:custDataLst>
          </p:nvPr>
        </p:nvSpPr>
        <p:spPr>
          <a:xfrm>
            <a:off x="2863942" y="490174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明意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左大括号 31" title=""/>
          <p:cNvSpPr/>
          <p:nvPr>
            <p:custDataLst>
              <p:tags r:id="rId7"/>
            </p:custDataLst>
          </p:nvPr>
        </p:nvSpPr>
        <p:spPr>
          <a:xfrm>
            <a:off x="2250913" y="1322032"/>
            <a:ext cx="319066" cy="462618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左大括号 32" title=""/>
          <p:cNvSpPr/>
          <p:nvPr>
            <p:custDataLst>
              <p:tags r:id="rId8"/>
            </p:custDataLst>
          </p:nvPr>
        </p:nvSpPr>
        <p:spPr>
          <a:xfrm>
            <a:off x="3621238" y="1468274"/>
            <a:ext cx="306783" cy="131289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矩形 33" title=""/>
          <p:cNvSpPr/>
          <p:nvPr>
            <p:custDataLst>
              <p:tags r:id="rId9"/>
            </p:custDataLst>
          </p:nvPr>
        </p:nvSpPr>
        <p:spPr>
          <a:xfrm>
            <a:off x="4015415" y="1339889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名士济济</a:t>
            </a:r>
            <a:endParaRPr lang="zh-CN" altLang="en-US" sz="24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环境清幽</a:t>
            </a:r>
            <a:endParaRPr lang="zh-CN" altLang="en-US" sz="24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饮酒赋诗</a:t>
            </a:r>
            <a:endParaRPr lang="zh-CN" altLang="en-US" sz="24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天朗气清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矩形 34" title=""/>
          <p:cNvSpPr/>
          <p:nvPr>
            <p:custDataLst>
              <p:tags r:id="rId10"/>
            </p:custDataLst>
          </p:nvPr>
        </p:nvSpPr>
        <p:spPr>
          <a:xfrm>
            <a:off x="6186162" y="1322033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人贤</a:t>
            </a:r>
            <a:endParaRPr lang="zh-CN" altLang="en-US" sz="24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景美</a:t>
            </a:r>
            <a:endParaRPr lang="zh-CN" altLang="en-US" sz="24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事乐</a:t>
            </a:r>
            <a:endParaRPr lang="zh-CN" altLang="en-US" sz="24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天好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左大括号 35" title=""/>
          <p:cNvSpPr/>
          <p:nvPr>
            <p:custDataLst>
              <p:tags r:id="rId11"/>
            </p:custDataLst>
          </p:nvPr>
        </p:nvSpPr>
        <p:spPr>
          <a:xfrm flipH="1">
            <a:off x="9488280" y="1322032"/>
            <a:ext cx="367017" cy="462618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矩形 36" title=""/>
          <p:cNvSpPr/>
          <p:nvPr>
            <p:custDataLst>
              <p:tags r:id="rId12"/>
            </p:custDataLst>
          </p:nvPr>
        </p:nvSpPr>
        <p:spPr>
          <a:xfrm>
            <a:off x="7425317" y="1709220"/>
            <a:ext cx="800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信可乐也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左大括号 37" title=""/>
          <p:cNvSpPr/>
          <p:nvPr>
            <p:custDataLst>
              <p:tags r:id="rId13"/>
            </p:custDataLst>
          </p:nvPr>
        </p:nvSpPr>
        <p:spPr>
          <a:xfrm>
            <a:off x="3635202" y="3277569"/>
            <a:ext cx="293401" cy="94225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矩形 38" title=""/>
          <p:cNvSpPr/>
          <p:nvPr>
            <p:custDataLst>
              <p:tags r:id="rId14"/>
            </p:custDataLst>
          </p:nvPr>
        </p:nvSpPr>
        <p:spPr>
          <a:xfrm>
            <a:off x="4031562" y="3148400"/>
            <a:ext cx="29546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欣于所遇，及其既倦</a:t>
            </a:r>
            <a:endParaRPr lang="zh-CN" altLang="en-US" sz="24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向之所欣，已为陈迹</a:t>
            </a:r>
            <a:endParaRPr lang="zh-CN" altLang="en-US" sz="24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修短随化，终期于尽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左大括号 39" title=""/>
          <p:cNvSpPr/>
          <p:nvPr>
            <p:custDataLst>
              <p:tags r:id="rId15"/>
            </p:custDataLst>
          </p:nvPr>
        </p:nvSpPr>
        <p:spPr>
          <a:xfrm flipH="1">
            <a:off x="7094066" y="3209126"/>
            <a:ext cx="182160" cy="107887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矩形 40" title=""/>
          <p:cNvSpPr/>
          <p:nvPr>
            <p:custDataLst>
              <p:tags r:id="rId16"/>
            </p:custDataLst>
          </p:nvPr>
        </p:nvSpPr>
        <p:spPr>
          <a:xfrm>
            <a:off x="7490361" y="3326893"/>
            <a:ext cx="803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岂不痛哉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左大括号 41" title=""/>
          <p:cNvSpPr/>
          <p:nvPr>
            <p:custDataLst>
              <p:tags r:id="rId17"/>
            </p:custDataLst>
          </p:nvPr>
        </p:nvSpPr>
        <p:spPr>
          <a:xfrm>
            <a:off x="3642709" y="4590547"/>
            <a:ext cx="293401" cy="115109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矩形 42" title=""/>
          <p:cNvSpPr/>
          <p:nvPr>
            <p:custDataLst>
              <p:tags r:id="rId18"/>
            </p:custDataLst>
          </p:nvPr>
        </p:nvSpPr>
        <p:spPr>
          <a:xfrm>
            <a:off x="3936249" y="4605436"/>
            <a:ext cx="41857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昔人兴感，若合一契</a:t>
            </a:r>
            <a:endParaRPr lang="zh-CN" altLang="en-US" sz="24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一死生为虚诞，齐彭殇为妄作</a:t>
            </a:r>
            <a:endParaRPr lang="zh-CN" altLang="en-US" sz="24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后之览者，感于斯文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左大括号 43" title=""/>
          <p:cNvSpPr/>
          <p:nvPr>
            <p:custDataLst>
              <p:tags r:id="rId19"/>
            </p:custDataLst>
          </p:nvPr>
        </p:nvSpPr>
        <p:spPr>
          <a:xfrm flipH="1">
            <a:off x="7995108" y="4590547"/>
            <a:ext cx="154352" cy="115109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矩形 44" title=""/>
          <p:cNvSpPr/>
          <p:nvPr>
            <p:custDataLst>
              <p:tags r:id="rId20"/>
            </p:custDataLst>
          </p:nvPr>
        </p:nvSpPr>
        <p:spPr>
          <a:xfrm>
            <a:off x="8250261" y="4790101"/>
            <a:ext cx="803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人生之悲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左大括号 45" title=""/>
          <p:cNvSpPr/>
          <p:nvPr>
            <p:custDataLst>
              <p:tags r:id="rId21"/>
            </p:custDataLst>
          </p:nvPr>
        </p:nvSpPr>
        <p:spPr>
          <a:xfrm flipH="1">
            <a:off x="7074204" y="1468275"/>
            <a:ext cx="174423" cy="131289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矩形 46" title=""/>
          <p:cNvSpPr/>
          <p:nvPr>
            <p:custDataLst>
              <p:tags r:id="rId22"/>
            </p:custDataLst>
          </p:nvPr>
        </p:nvSpPr>
        <p:spPr>
          <a:xfrm>
            <a:off x="10093773" y="2651555"/>
            <a:ext cx="391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死生亦大矣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8" name="直接箭头连接符 47" title=""/>
          <p:cNvCxnSpPr/>
          <p:nvPr>
            <p:custDataLst>
              <p:tags r:id="rId23"/>
            </p:custDataLst>
          </p:nvPr>
        </p:nvCxnSpPr>
        <p:spPr>
          <a:xfrm>
            <a:off x="5569983" y="1572811"/>
            <a:ext cx="56875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 title=""/>
          <p:cNvCxnSpPr/>
          <p:nvPr>
            <p:custDataLst>
              <p:tags r:id="rId24"/>
            </p:custDataLst>
          </p:nvPr>
        </p:nvCxnSpPr>
        <p:spPr>
          <a:xfrm>
            <a:off x="5569983" y="1959388"/>
            <a:ext cx="56875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 title=""/>
          <p:cNvCxnSpPr/>
          <p:nvPr>
            <p:custDataLst>
              <p:tags r:id="rId25"/>
            </p:custDataLst>
          </p:nvPr>
        </p:nvCxnSpPr>
        <p:spPr>
          <a:xfrm>
            <a:off x="5569983" y="2286374"/>
            <a:ext cx="56875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 title=""/>
          <p:cNvCxnSpPr/>
          <p:nvPr>
            <p:custDataLst>
              <p:tags r:id="rId26"/>
            </p:custDataLst>
          </p:nvPr>
        </p:nvCxnSpPr>
        <p:spPr>
          <a:xfrm>
            <a:off x="5569983" y="2609793"/>
            <a:ext cx="56875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title="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0" y="76835"/>
            <a:ext cx="1617345" cy="1272540"/>
          </a:xfrm>
          <a:prstGeom prst="rect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29"/>
            </p:custDataLst>
          </p:nvPr>
        </p:nvSpPr>
        <p:spPr>
          <a:xfrm>
            <a:off x="129381" y="201613"/>
            <a:ext cx="1358741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200" b="1">
                <a:solidFill>
                  <a:srgbClr val="465E3C"/>
                </a:solidFill>
                <a:latin typeface="+mn-lt"/>
                <a:cs typeface="+mn-ea"/>
                <a:sym typeface="+mn-lt"/>
              </a:rPr>
              <a:t>板书设计</a:t>
            </a:r>
            <a:endParaRPr lang="zh-CN" altLang="en-US" sz="3200" b="1">
              <a:solidFill>
                <a:srgbClr val="465E3C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57" name="图片 56" title="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9169400" y="3870325"/>
            <a:ext cx="2783205" cy="2827655"/>
          </a:xfrm>
          <a:prstGeom prst="rect">
            <a:avLst/>
          </a:prstGeom>
        </p:spPr>
      </p:pic>
      <p:pic>
        <p:nvPicPr>
          <p:cNvPr id="6" name="图片 5" title="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1"/>
      <p:bldP spid="31" grpId="2"/>
      <p:bldP spid="33" grpId="3" animBg="1"/>
      <p:bldP spid="34" grpId="4"/>
      <p:bldP spid="35" grpId="5"/>
      <p:bldP spid="36" grpId="6" animBg="1"/>
      <p:bldP spid="37" grpId="7"/>
      <p:bldP spid="38" grpId="8" animBg="1"/>
      <p:bldP spid="39" grpId="9"/>
      <p:bldP spid="40" grpId="10" animBg="1"/>
      <p:bldP spid="41" grpId="11"/>
      <p:bldP spid="42" grpId="12" animBg="1"/>
      <p:bldP spid="43" grpId="13"/>
      <p:bldP spid="44" grpId="14" animBg="1"/>
      <p:bldP spid="45" grpId="15"/>
      <p:bldP spid="46" grpId="16" animBg="1"/>
      <p:bldP spid="47" grpId="17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>
            <p:custDataLst>
              <p:tags r:id="rId3"/>
            </p:custDataLst>
          </p:nvPr>
        </p:nvSpPr>
        <p:spPr>
          <a:xfrm>
            <a:off x="3152140" y="1288415"/>
            <a:ext cx="879157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历史发展到今天，作为当代人应该明白，随着政治、经济、文化日新月异的发展，竞争观念已深入人心，民族复兴之梦早已植入每一个中国人的灵魂深处，那些把生死看得一样轻的魏晋士人，他们消极的人生态度早已不合时宜，我们可以试着去理解他们的窘迫与无奈，潇洒与疏放，但是我们更要学习王羲之的那种豁达面对生与死的积极的人生态度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4"/>
            </p:custDataLst>
          </p:nvPr>
        </p:nvSpPr>
        <p:spPr>
          <a:xfrm>
            <a:off x="4139565" y="4652645"/>
            <a:ext cx="727202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吾辈青年，应有作为</a:t>
            </a:r>
            <a:endParaRPr lang="zh-CN" altLang="en-US" sz="4400">
              <a:solidFill>
                <a:schemeClr val="accent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4400">
              <a:solidFill>
                <a:schemeClr val="accent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76835"/>
            <a:ext cx="1617345" cy="1272540"/>
          </a:xfrm>
          <a:prstGeom prst="rect">
            <a:avLst/>
          </a:prstGeom>
        </p:spPr>
      </p:pic>
      <p:sp>
        <p:nvSpPr>
          <p:cNvPr id="6" name="文本框 5" title=""/>
          <p:cNvSpPr txBox="1"/>
          <p:nvPr>
            <p:custDataLst>
              <p:tags r:id="rId7"/>
            </p:custDataLst>
          </p:nvPr>
        </p:nvSpPr>
        <p:spPr>
          <a:xfrm>
            <a:off x="129381" y="201613"/>
            <a:ext cx="1358741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200" b="1">
                <a:solidFill>
                  <a:srgbClr val="465E3C"/>
                </a:solidFill>
                <a:latin typeface="+mn-lt"/>
                <a:cs typeface="+mn-ea"/>
                <a:sym typeface="+mn-lt"/>
              </a:rPr>
              <a:t>课堂小结</a:t>
            </a:r>
            <a:endParaRPr lang="zh-CN" altLang="en-US" sz="2800" b="1">
              <a:solidFill>
                <a:srgbClr val="465E3C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57" name="图片 56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169400" y="3870325"/>
            <a:ext cx="2783205" cy="2827655"/>
          </a:xfrm>
          <a:prstGeom prst="rect">
            <a:avLst/>
          </a:prstGeom>
        </p:spPr>
      </p:pic>
      <p:pic>
        <p:nvPicPr>
          <p:cNvPr id="8" name="图片 7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27300" y="248920"/>
            <a:ext cx="6642100" cy="6448425"/>
          </a:xfrm>
          <a:prstGeom prst="rect">
            <a:avLst/>
          </a:prstGeom>
        </p:spPr>
      </p:pic>
      <p:pic>
        <p:nvPicPr>
          <p:cNvPr id="8" name="图片 7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51025" y="370205"/>
            <a:ext cx="8052435" cy="6241415"/>
          </a:xfrm>
          <a:prstGeom prst="rect">
            <a:avLst/>
          </a:prstGeom>
        </p:spPr>
      </p:pic>
      <p:pic>
        <p:nvPicPr>
          <p:cNvPr id="57" name="图片 56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169400" y="3870325"/>
            <a:ext cx="2783205" cy="2827655"/>
          </a:xfrm>
          <a:prstGeom prst="rect">
            <a:avLst/>
          </a:prstGeom>
        </p:spPr>
      </p:pic>
      <p:sp>
        <p:nvSpPr>
          <p:cNvPr id="59" name="矩形 58" title=""/>
          <p:cNvSpPr/>
          <p:nvPr>
            <p:custDataLst>
              <p:tags r:id="rId9"/>
            </p:custDataLst>
          </p:nvPr>
        </p:nvSpPr>
        <p:spPr>
          <a:xfrm>
            <a:off x="3663950" y="2294255"/>
            <a:ext cx="4246880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8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微软雅黑"/>
              </a:rPr>
              <a:t>谢谢欣赏</a:t>
            </a:r>
            <a:endParaRPr lang="zh-CN" altLang="en-US" sz="8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ea typeface="微软雅黑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27300" y="248920"/>
            <a:ext cx="6642100" cy="6448425"/>
          </a:xfrm>
          <a:prstGeom prst="rect">
            <a:avLst/>
          </a:prstGeom>
        </p:spPr>
      </p:pic>
      <p:pic>
        <p:nvPicPr>
          <p:cNvPr id="8" name="图片 7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51025" y="370205"/>
            <a:ext cx="8052435" cy="6241415"/>
          </a:xfrm>
          <a:prstGeom prst="rect">
            <a:avLst/>
          </a:prstGeom>
        </p:spPr>
      </p:pic>
      <p:pic>
        <p:nvPicPr>
          <p:cNvPr id="57" name="图片 56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169400" y="3870325"/>
            <a:ext cx="2783205" cy="2827655"/>
          </a:xfrm>
          <a:prstGeom prst="rect">
            <a:avLst/>
          </a:prstGeom>
        </p:spPr>
      </p:pic>
      <p:sp>
        <p:nvSpPr>
          <p:cNvPr id="59" name="矩形 58" title=""/>
          <p:cNvSpPr/>
          <p:nvPr>
            <p:custDataLst>
              <p:tags r:id="rId9"/>
            </p:custDataLst>
          </p:nvPr>
        </p:nvSpPr>
        <p:spPr>
          <a:xfrm>
            <a:off x="3663950" y="2294255"/>
            <a:ext cx="4246880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8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微软雅黑"/>
              </a:rPr>
              <a:t>走进作者</a:t>
            </a:r>
            <a:endParaRPr lang="zh-CN" altLang="en-US" sz="8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ea typeface="微软雅黑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文本框 4" title=""/>
          <p:cNvSpPr txBox="1"/>
          <p:nvPr>
            <p:custDataLst>
              <p:tags r:id="rId3"/>
            </p:custDataLst>
          </p:nvPr>
        </p:nvSpPr>
        <p:spPr>
          <a:xfrm>
            <a:off x="338455" y="1183005"/>
            <a:ext cx="10913745" cy="2934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      </a:t>
            </a:r>
            <a:r>
              <a:rPr lang="zh-CN" altLang="en-US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王羲之</a:t>
            </a:r>
            <a:r>
              <a:rPr lang="zh-CN" altLang="en-US" sz="2800">
                <a:latin typeface="+mn-ea"/>
                <a:cs typeface="+mn-ea"/>
              </a:rPr>
              <a:t>（</a:t>
            </a:r>
            <a:r>
              <a:rPr lang="en-US" altLang="zh-CN" sz="2800">
                <a:latin typeface="+mn-ea"/>
                <a:cs typeface="+mn-ea"/>
              </a:rPr>
              <a:t>303—361</a:t>
            </a:r>
            <a:r>
              <a:rPr lang="zh-CN" altLang="en-US" sz="2800">
                <a:latin typeface="+mn-ea"/>
                <a:cs typeface="+mn-ea"/>
              </a:rPr>
              <a:t>），字逸少，号澹斋，东晋琅玡临沂（今山东临沂）人，后迁居会稽山阴（今浙江绍兴）。历任秘书郎、宁远将军、江州刺史。后为会稽内史，领右将军，人称“王右军”“王会稽”。 其笔势“飘若浮云，矫若惊龙”，有“书圣”之称。</a:t>
            </a:r>
            <a:r>
              <a:rPr lang="en-US" altLang="zh-CN" sz="2800">
                <a:latin typeface="+mn-ea"/>
                <a:cs typeface="+mn-ea"/>
              </a:rPr>
              <a:t>《</a:t>
            </a:r>
            <a:r>
              <a:rPr lang="zh-CN" altLang="en-US" sz="2800">
                <a:latin typeface="+mn-ea"/>
                <a:cs typeface="+mn-ea"/>
              </a:rPr>
              <a:t>兰亭集序</a:t>
            </a:r>
            <a:r>
              <a:rPr lang="en-US" altLang="zh-CN" sz="2800">
                <a:latin typeface="+mn-ea"/>
                <a:cs typeface="+mn-ea"/>
              </a:rPr>
              <a:t>》</a:t>
            </a:r>
            <a:r>
              <a:rPr lang="zh-CN" altLang="en-US" sz="2800">
                <a:latin typeface="+mn-ea"/>
                <a:cs typeface="+mn-ea"/>
              </a:rPr>
              <a:t>为历代书法家所敬仰，被誉作“天下第一行书”。他的散文疏朗简净，韵味悠长，显示了他的文学功底。</a:t>
            </a:r>
            <a:endParaRPr lang="en-US" altLang="zh-CN" sz="2800">
              <a:latin typeface="+mn-ea"/>
              <a:cs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4"/>
            </p:custDataLst>
          </p:nvPr>
        </p:nvSpPr>
        <p:spPr>
          <a:xfrm>
            <a:off x="338455" y="4340225"/>
            <a:ext cx="10913745" cy="12376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宋体" panose="02010600030101010101" pitchFamily="2" charset="-122"/>
              </a:rPr>
              <a:t>书法：楷书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宋体" panose="02010600030101010101" pitchFamily="2" charset="-122"/>
              </a:rPr>
              <a:t>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宋体" panose="02010600030101010101" pitchFamily="2" charset="-122"/>
              </a:rPr>
              <a:t>黄庭经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宋体" panose="02010600030101010101" pitchFamily="2" charset="-122"/>
              </a:rPr>
              <a:t>》《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宋体" panose="02010600030101010101" pitchFamily="2" charset="-122"/>
              </a:rPr>
              <a:t>乐毅论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宋体" panose="02010600030101010101" pitchFamily="2" charset="-122"/>
              </a:rPr>
              <a:t>》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宋体" panose="02010600030101010101" pitchFamily="2" charset="-122"/>
              </a:rPr>
              <a:t>，草书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宋体" panose="02010600030101010101" pitchFamily="2" charset="-122"/>
              </a:rPr>
              <a:t>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宋体" panose="02010600030101010101" pitchFamily="2" charset="-122"/>
              </a:rPr>
              <a:t>十七帖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宋体" panose="02010600030101010101" pitchFamily="2" charset="-122"/>
              </a:rPr>
              <a:t>》《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宋体" panose="02010600030101010101" pitchFamily="2" charset="-122"/>
              </a:rPr>
              <a:t>初月帖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宋体" panose="02010600030101010101" pitchFamily="2" charset="-122"/>
              </a:rPr>
              <a:t>》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宋体" panose="02010600030101010101" pitchFamily="2" charset="-122"/>
              </a:rPr>
              <a:t>，行书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宋体" panose="02010600030101010101" pitchFamily="2" charset="-122"/>
              </a:rPr>
              <a:t>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宋体" panose="02010600030101010101" pitchFamily="2" charset="-122"/>
              </a:rPr>
              <a:t>姨母帖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宋体" panose="02010600030101010101" pitchFamily="2" charset="-122"/>
              </a:rPr>
              <a:t>》《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宋体" panose="02010600030101010101" pitchFamily="2" charset="-122"/>
              </a:rPr>
              <a:t>快雪时晴帖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宋体" panose="02010600030101010101" pitchFamily="2" charset="-122"/>
              </a:rPr>
              <a:t>》《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宋体" panose="02010600030101010101" pitchFamily="2" charset="-122"/>
              </a:rPr>
              <a:t>丧乱帖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宋体" panose="02010600030101010101" pitchFamily="2" charset="-122"/>
              </a:rPr>
              <a:t>》《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宋体" panose="02010600030101010101" pitchFamily="2" charset="-122"/>
              </a:rPr>
              <a:t>兰亭集序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宋体" panose="02010600030101010101" pitchFamily="2" charset="-122"/>
              </a:rPr>
              <a:t>》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宋体" panose="02010600030101010101" pitchFamily="2" charset="-122"/>
              </a:rPr>
              <a:t>等。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宋体" panose="02010600030101010101" pitchFamily="2" charset="-122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76835"/>
            <a:ext cx="1617345" cy="1272540"/>
          </a:xfrm>
          <a:prstGeom prst="rect">
            <a:avLst/>
          </a:prstGeom>
        </p:spPr>
      </p:pic>
      <p:sp>
        <p:nvSpPr>
          <p:cNvPr id="11" name="文本框 10" title=""/>
          <p:cNvSpPr txBox="1"/>
          <p:nvPr>
            <p:custDataLst>
              <p:tags r:id="rId7"/>
            </p:custDataLst>
          </p:nvPr>
        </p:nvSpPr>
        <p:spPr>
          <a:xfrm>
            <a:off x="129381" y="174943"/>
            <a:ext cx="1358741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465E3C"/>
                </a:solidFill>
                <a:latin typeface="+mn-lt"/>
                <a:cs typeface="+mn-ea"/>
                <a:sym typeface="+mn-lt"/>
              </a:rPr>
              <a:t>作者介绍</a:t>
            </a:r>
            <a:endParaRPr lang="zh-CN" altLang="en-US" sz="3200" b="1">
              <a:solidFill>
                <a:srgbClr val="465E3C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173970" y="5002530"/>
            <a:ext cx="1657985" cy="1684655"/>
          </a:xfrm>
          <a:prstGeom prst="rect">
            <a:avLst/>
          </a:prstGeom>
        </p:spPr>
      </p:pic>
      <p:pic>
        <p:nvPicPr>
          <p:cNvPr id="2" name="图片 1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" name="图片 2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76835"/>
            <a:ext cx="1617345" cy="1272540"/>
          </a:xfrm>
          <a:prstGeom prst="rect">
            <a:avLst/>
          </a:prstGeom>
        </p:spPr>
      </p:pic>
      <p:sp>
        <p:nvSpPr>
          <p:cNvPr id="11" name="文本框 10" title=""/>
          <p:cNvSpPr txBox="1"/>
          <p:nvPr>
            <p:custDataLst>
              <p:tags r:id="rId5"/>
            </p:custDataLst>
          </p:nvPr>
        </p:nvSpPr>
        <p:spPr>
          <a:xfrm>
            <a:off x="129381" y="174943"/>
            <a:ext cx="1358741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465E3C"/>
                </a:solidFill>
                <a:latin typeface="+mn-lt"/>
                <a:cs typeface="+mn-ea"/>
                <a:sym typeface="+mn-lt"/>
              </a:rPr>
              <a:t>人物趣事</a:t>
            </a:r>
            <a:endParaRPr lang="zh-CN" altLang="en-US" sz="3200" b="1">
              <a:solidFill>
                <a:srgbClr val="465E3C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5363" name="矩形 2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36433" y="1022668"/>
            <a:ext cx="253555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1</a:t>
            </a:r>
            <a:r>
              <a:rPr lang="zh-CN" altLang="en-US" sz="2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）</a:t>
            </a:r>
            <a:r>
              <a:rPr lang="zh-TW" altLang="en-US" sz="2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袒腹东床</a:t>
            </a:r>
            <a:endParaRPr lang="zh-CN" altLang="en-US" sz="2800" b="1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15364" name="矩形 3" title="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2100" y="1664335"/>
            <a:ext cx="6632575" cy="407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tx2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晋代的大士族郗鉴欲与王氏家族联姻，就派了门生到王家去择婿。</a:t>
            </a:r>
            <a:endParaRPr lang="zh-CN" altLang="en-US" sz="2400" b="1">
              <a:solidFill>
                <a:schemeClr val="tx2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tx2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王导让来人到东厢下逐一观察他的子侄。 门生回去后对郗鉴回报说：“王氏的诸少年都不错。他们听说来人是郗家派来选女婿的，都一个个神态矜持。只有一个人在东床上袒胸露腹地吃东西，好像不知道有这回事一样。” 郗鉴听了，说：“这就是我要找的佳婿。”后来一打听，知道坦腹而食的人是王羲之，就把女儿嫁给了他。</a:t>
            </a:r>
            <a:endParaRPr lang="zh-TW" altLang="en-US" sz="2400" b="1">
              <a:solidFill>
                <a:schemeClr val="tx2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pic>
        <p:nvPicPr>
          <p:cNvPr id="16386" name="图片 1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7110730" y="280035"/>
            <a:ext cx="4877435" cy="599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173970" y="5002530"/>
            <a:ext cx="1657985" cy="1684655"/>
          </a:xfrm>
          <a:prstGeom prst="rect">
            <a:avLst/>
          </a:prstGeom>
        </p:spPr>
      </p:pic>
      <p:pic>
        <p:nvPicPr>
          <p:cNvPr id="2" name="图片 1" title="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" name="图片 2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76835"/>
            <a:ext cx="1617345" cy="1272540"/>
          </a:xfrm>
          <a:prstGeom prst="rect">
            <a:avLst/>
          </a:prstGeom>
        </p:spPr>
      </p:pic>
      <p:sp>
        <p:nvSpPr>
          <p:cNvPr id="11" name="文本框 10" title=""/>
          <p:cNvSpPr txBox="1"/>
          <p:nvPr>
            <p:custDataLst>
              <p:tags r:id="rId5"/>
            </p:custDataLst>
          </p:nvPr>
        </p:nvSpPr>
        <p:spPr>
          <a:xfrm>
            <a:off x="129381" y="174943"/>
            <a:ext cx="1358741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465E3C"/>
                </a:solidFill>
                <a:latin typeface="+mn-lt"/>
                <a:cs typeface="+mn-ea"/>
                <a:sym typeface="+mn-lt"/>
              </a:rPr>
              <a:t>人物趣事</a:t>
            </a:r>
            <a:endParaRPr lang="zh-CN" altLang="en-US" sz="3200" b="1">
              <a:solidFill>
                <a:srgbClr val="465E3C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8434" name="矩形 2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6738" y="1378903"/>
            <a:ext cx="7572375" cy="203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3000"/>
              </a:lnSpc>
            </a:pPr>
            <a:r>
              <a:rPr lang="en-US" altLang="zh-TW" sz="2800" b="1">
                <a:solidFill>
                  <a:schemeClr val="tx2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《</a:t>
            </a:r>
            <a:r>
              <a:rPr lang="zh-CN" altLang="en-US" sz="2800" b="1">
                <a:solidFill>
                  <a:schemeClr val="tx2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晋书</a:t>
            </a:r>
            <a:r>
              <a:rPr lang="en-US" altLang="zh-CN" sz="2800" b="1">
                <a:solidFill>
                  <a:schemeClr val="tx2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·</a:t>
            </a:r>
            <a:r>
              <a:rPr lang="zh-CN" altLang="en-US" sz="2800" b="1">
                <a:solidFill>
                  <a:schemeClr val="tx2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王羲之传</a:t>
            </a:r>
            <a:r>
              <a:rPr lang="en-US" altLang="zh-TW" sz="2800" b="1">
                <a:solidFill>
                  <a:schemeClr val="tx2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》</a:t>
            </a:r>
            <a:r>
              <a:rPr lang="zh-CN" altLang="en-US" sz="2800" b="1">
                <a:solidFill>
                  <a:schemeClr val="tx2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记下了这样一件事：</a:t>
            </a:r>
            <a:endParaRPr lang="zh-CN" altLang="en-US" sz="2800" b="1">
              <a:solidFill>
                <a:schemeClr val="tx2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>
              <a:lnSpc>
                <a:spcPct val="113000"/>
              </a:lnSpc>
            </a:pPr>
            <a:r>
              <a:rPr lang="zh-CN" altLang="en-US" sz="2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“性爱鹅，会稽有孤居姥养一鹅，善鸣。求市未能得，遂携亲友命驾就观。姥闻羲之将至，烹以待之，羲之叹惜弥日。”</a:t>
            </a:r>
            <a:endParaRPr lang="zh-TW" altLang="en-US" sz="2800" b="1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18435" name="矩形 3" title="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15210" y="827405"/>
            <a:ext cx="182435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）鹅池</a:t>
            </a:r>
            <a:endParaRPr lang="zh-CN" altLang="en-US" sz="2800" b="1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18436" name="矩形 4" title="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2450" y="3379153"/>
            <a:ext cx="7643813" cy="301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3000"/>
              </a:lnSpc>
            </a:pPr>
            <a:r>
              <a:rPr lang="zh-CN" altLang="en-US" sz="2800" b="1">
                <a:solidFill>
                  <a:schemeClr val="tx2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王羲之为之感动，边派人去集市买来几把扇子，取出随身带的笔墨在扇上挥毫，一一题款落印。然后对老婆婆说：“老人家，你为我斩杀了心爱的大白鹅，我很是过意不去，请把这几把扇子拿到市上，卖上几串钱，算是我对你的补偿吧。”</a:t>
            </a:r>
            <a:endParaRPr lang="zh-CN" altLang="en-US" sz="2800" b="1">
              <a:solidFill>
                <a:schemeClr val="tx2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pic>
        <p:nvPicPr>
          <p:cNvPr id="2" name="Picture 8" title=""/>
          <p:cNvPicPr>
            <a:picLocks noGrp="1" noChangeAspect="1" noChangeArrowheads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072120" y="1265555"/>
            <a:ext cx="3305175" cy="4572000"/>
          </a:xfrm>
          <a:prstGeom prst="rect">
            <a:avLst/>
          </a:prstGeom>
        </p:spPr>
      </p:pic>
      <p:pic>
        <p:nvPicPr>
          <p:cNvPr id="4" name="图片 3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173970" y="5002530"/>
            <a:ext cx="1657985" cy="168465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" name="图片 2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76835"/>
            <a:ext cx="1617345" cy="1272540"/>
          </a:xfrm>
          <a:prstGeom prst="rect">
            <a:avLst/>
          </a:prstGeom>
        </p:spPr>
      </p:pic>
      <p:sp>
        <p:nvSpPr>
          <p:cNvPr id="11" name="文本框 10" title=""/>
          <p:cNvSpPr txBox="1"/>
          <p:nvPr>
            <p:custDataLst>
              <p:tags r:id="rId5"/>
            </p:custDataLst>
          </p:nvPr>
        </p:nvSpPr>
        <p:spPr>
          <a:xfrm>
            <a:off x="129381" y="174943"/>
            <a:ext cx="1358741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465E3C"/>
                </a:solidFill>
                <a:latin typeface="+mn-lt"/>
                <a:cs typeface="+mn-ea"/>
                <a:sym typeface="+mn-lt"/>
              </a:rPr>
              <a:t>人物趣事</a:t>
            </a:r>
            <a:endParaRPr lang="zh-CN" altLang="en-US" sz="3200" b="1">
              <a:solidFill>
                <a:srgbClr val="465E3C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0482" name="矩形 6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30998" y="3782378"/>
            <a:ext cx="814387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chemeClr val="tx2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传说“鹅池”两字出自王羲之、王献之父子两人的手笔。当年，王羲之在池边刚写完“鹅”字，忽然听到“圣旨到”，便搁笔迎旨。一旁正在练字的儿子王献之，趁父亲离开之际，提笔补上了“池”字，一碑两字，父子合璧，成了千古佳话。</a:t>
            </a:r>
            <a:endParaRPr lang="zh-CN" altLang="en-US" sz="2800" b="1">
              <a:solidFill>
                <a:schemeClr val="tx2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pic>
        <p:nvPicPr>
          <p:cNvPr id="20483" name="图片 7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2059623" y="886778"/>
            <a:ext cx="396557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矩形 10" title="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88748" y="1315403"/>
            <a:ext cx="3000375" cy="13093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鹅池的左旁，是一座式样别致的三角形石质碑亭。碑上镌刻“鹅池”两字，气势磅震荡礡。</a:t>
            </a:r>
            <a:endParaRPr lang="zh-CN" altLang="en-US" b="1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173970" y="5002530"/>
            <a:ext cx="1657985" cy="1684655"/>
          </a:xfrm>
          <a:prstGeom prst="rect">
            <a:avLst/>
          </a:prstGeom>
        </p:spPr>
      </p:pic>
      <p:pic>
        <p:nvPicPr>
          <p:cNvPr id="2" name="图片 1" title="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" name="图片 2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76835"/>
            <a:ext cx="1617345" cy="1272540"/>
          </a:xfrm>
          <a:prstGeom prst="rect">
            <a:avLst/>
          </a:prstGeom>
        </p:spPr>
      </p:pic>
      <p:sp>
        <p:nvSpPr>
          <p:cNvPr id="11" name="文本框 10" title=""/>
          <p:cNvSpPr txBox="1"/>
          <p:nvPr>
            <p:custDataLst>
              <p:tags r:id="rId5"/>
            </p:custDataLst>
          </p:nvPr>
        </p:nvSpPr>
        <p:spPr>
          <a:xfrm>
            <a:off x="129381" y="174943"/>
            <a:ext cx="1358741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465E3C"/>
                </a:solidFill>
                <a:latin typeface="+mn-lt"/>
                <a:cs typeface="+mn-ea"/>
                <a:sym typeface="+mn-lt"/>
              </a:rPr>
              <a:t>人物趣事</a:t>
            </a:r>
            <a:endParaRPr lang="zh-CN" altLang="en-US" sz="3200" b="1">
              <a:solidFill>
                <a:srgbClr val="465E3C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1506" name="矩形 1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10728" y="1524000"/>
            <a:ext cx="7858125" cy="474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tx2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王羲之听说山阴有一位道士养了十几只好鹅，就特地跑到道观去欣赏，并且不惜重金，希望道士把鹅卖给他。</a:t>
            </a:r>
            <a:endParaRPr lang="zh-CN" altLang="en-US" sz="2800" b="1">
              <a:solidFill>
                <a:schemeClr val="tx2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tx2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但是无论王羲之如何请求，道士就是不肯。后来道士说：“若你帮我写一部</a:t>
            </a:r>
            <a:r>
              <a:rPr lang="en-US" altLang="zh-TW" sz="2800" b="1">
                <a:solidFill>
                  <a:schemeClr val="tx2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《</a:t>
            </a:r>
            <a:r>
              <a:rPr lang="zh-TW" altLang="en-US" sz="2800" b="1">
                <a:solidFill>
                  <a:schemeClr val="tx2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道德经</a:t>
            </a:r>
            <a:r>
              <a:rPr lang="en-US" altLang="zh-TW" sz="2800" b="1">
                <a:solidFill>
                  <a:schemeClr val="tx2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》</a:t>
            </a:r>
            <a:r>
              <a:rPr lang="zh-CN" altLang="en-US" sz="2800" b="1">
                <a:solidFill>
                  <a:schemeClr val="tx2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，我就把鹅送给你。”</a:t>
            </a:r>
            <a:endParaRPr lang="zh-CN" altLang="en-US" sz="2800" b="1">
              <a:solidFill>
                <a:schemeClr val="tx2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tx2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王羲之听了，非常高兴，说：“这有什么困难，你为何不早说？”立刻进道观写字，完成后才欢欢喜喜地赶着这群鹅回家。</a:t>
            </a:r>
            <a:endParaRPr lang="zh-TW" altLang="en-US" sz="2800" b="1">
              <a:solidFill>
                <a:schemeClr val="tx2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21507" name="矩形 2" title="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53603" y="952500"/>
            <a:ext cx="253555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3</a:t>
            </a:r>
            <a:r>
              <a:rPr lang="zh-CN" altLang="en-US" sz="2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）以书换鹅</a:t>
            </a:r>
            <a:endParaRPr lang="zh-CN" altLang="en-US" sz="2800" b="1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173970" y="5002530"/>
            <a:ext cx="1657985" cy="1684655"/>
          </a:xfrm>
          <a:prstGeom prst="rect">
            <a:avLst/>
          </a:prstGeom>
        </p:spPr>
      </p:pic>
      <p:pic>
        <p:nvPicPr>
          <p:cNvPr id="2" name="图片 1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4324985"/>
            <a:ext cx="2372360" cy="26200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UNIQUEID" val="6728"/>
</p:tagLst>
</file>

<file path=ppt/tags/tag10.xml><?xml version="1.0" encoding="utf-8"?>
<p:tagLst xmlns:p="http://schemas.openxmlformats.org/presentationml/2006/main">
  <p:tag name="AS_UNIQUEID" val="1343"/>
</p:tagLst>
</file>

<file path=ppt/tags/tag100.xml><?xml version="1.0" encoding="utf-8"?>
<p:tagLst xmlns:p="http://schemas.openxmlformats.org/presentationml/2006/main">
  <p:tag name="AS_UNIQUEID" val="6747"/>
</p:tagLst>
</file>

<file path=ppt/tags/tag101.xml><?xml version="1.0" encoding="utf-8"?>
<p:tagLst xmlns:p="http://schemas.openxmlformats.org/presentationml/2006/main">
  <p:tag name="AS_UNIQUEID" val="6748"/>
</p:tagLst>
</file>

<file path=ppt/tags/tag102.xml><?xml version="1.0" encoding="utf-8"?>
<p:tagLst xmlns:p="http://schemas.openxmlformats.org/presentationml/2006/main">
  <p:tag name="AS_UNIQUEID" val="6749"/>
</p:tagLst>
</file>

<file path=ppt/tags/tag103.xml><?xml version="1.0" encoding="utf-8"?>
<p:tagLst xmlns:p="http://schemas.openxmlformats.org/presentationml/2006/main">
  <p:tag name="AS_UNIQUEID" val="6750"/>
</p:tagLst>
</file>

<file path=ppt/tags/tag104.xml><?xml version="1.0" encoding="utf-8"?>
<p:tagLst xmlns:p="http://schemas.openxmlformats.org/presentationml/2006/main">
  <p:tag name="AS_UNIQUEID" val="1430"/>
</p:tagLst>
</file>

<file path=ppt/tags/tag105.xml><?xml version="1.0" encoding="utf-8"?>
<p:tagLst xmlns:p="http://schemas.openxmlformats.org/presentationml/2006/main">
  <p:tag name="AS_UNIQUEID" val="6751"/>
</p:tagLst>
</file>

<file path=ppt/tags/tag106.xml><?xml version="1.0" encoding="utf-8"?>
<p:tagLst xmlns:p="http://schemas.openxmlformats.org/presentationml/2006/main">
  <p:tag name="AS_UNIQUEID" val="6752"/>
</p:tagLst>
</file>

<file path=ppt/tags/tag107.xml><?xml version="1.0" encoding="utf-8"?>
<p:tagLst xmlns:p="http://schemas.openxmlformats.org/presentationml/2006/main">
  <p:tag name="AS_UNIQUEID" val="6753"/>
</p:tagLst>
</file>

<file path=ppt/tags/tag108.xml><?xml version="1.0" encoding="utf-8"?>
<p:tagLst xmlns:p="http://schemas.openxmlformats.org/presentationml/2006/main">
  <p:tag name="AS_UNIQUEID" val="6754"/>
</p:tagLst>
</file>

<file path=ppt/tags/tag109.xml><?xml version="1.0" encoding="utf-8"?>
<p:tagLst xmlns:p="http://schemas.openxmlformats.org/presentationml/2006/main">
  <p:tag name="AS_UNIQUEID" val="1433"/>
</p:tagLst>
</file>

<file path=ppt/tags/tag11.xml><?xml version="1.0" encoding="utf-8"?>
<p:tagLst xmlns:p="http://schemas.openxmlformats.org/presentationml/2006/main">
  <p:tag name="AS_UNIQUEID" val="1344"/>
</p:tagLst>
</file>

<file path=ppt/tags/tag110.xml><?xml version="1.0" encoding="utf-8"?>
<p:tagLst xmlns:p="http://schemas.openxmlformats.org/presentationml/2006/main">
  <p:tag name="AS_UNIQUEID" val="6755"/>
  <p:tag name="KSO_WM_BEAUTIFY_FLAG" val=""/>
</p:tagLst>
</file>

<file path=ppt/tags/tag111.xml><?xml version="1.0" encoding="utf-8"?>
<p:tagLst xmlns:p="http://schemas.openxmlformats.org/presentationml/2006/main">
  <p:tag name="AS_UNIQUEID" val="6756"/>
</p:tagLst>
</file>

<file path=ppt/tags/tag112.xml><?xml version="1.0" encoding="utf-8"?>
<p:tagLst xmlns:p="http://schemas.openxmlformats.org/presentationml/2006/main">
  <p:tag name="AS_UNIQUEID" val="6757"/>
</p:tagLst>
</file>

<file path=ppt/tags/tag113.xml><?xml version="1.0" encoding="utf-8"?>
<p:tagLst xmlns:p="http://schemas.openxmlformats.org/presentationml/2006/main">
  <p:tag name="AS_UNIQUEID" val="6758"/>
</p:tagLst>
</file>

<file path=ppt/tags/tag114.xml><?xml version="1.0" encoding="utf-8"?>
<p:tagLst xmlns:p="http://schemas.openxmlformats.org/presentationml/2006/main">
  <p:tag name="AS_UNIQUEID" val="6759"/>
</p:tagLst>
</file>

<file path=ppt/tags/tag115.xml><?xml version="1.0" encoding="utf-8"?>
<p:tagLst xmlns:p="http://schemas.openxmlformats.org/presentationml/2006/main">
  <p:tag name="AS_UNIQUEID" val="6760"/>
</p:tagLst>
</file>

<file path=ppt/tags/tag116.xml><?xml version="1.0" encoding="utf-8"?>
<p:tagLst xmlns:p="http://schemas.openxmlformats.org/presentationml/2006/main">
  <p:tag name="AS_UNIQUEID" val="6761"/>
</p:tagLst>
</file>

<file path=ppt/tags/tag117.xml><?xml version="1.0" encoding="utf-8"?>
<p:tagLst xmlns:p="http://schemas.openxmlformats.org/presentationml/2006/main">
  <p:tag name="AS_UNIQUEID" val="6762"/>
</p:tagLst>
</file>

<file path=ppt/tags/tag118.xml><?xml version="1.0" encoding="utf-8"?>
<p:tagLst xmlns:p="http://schemas.openxmlformats.org/presentationml/2006/main">
  <p:tag name="AS_UNIQUEID" val="6763"/>
</p:tagLst>
</file>

<file path=ppt/tags/tag119.xml><?xml version="1.0" encoding="utf-8"?>
<p:tagLst xmlns:p="http://schemas.openxmlformats.org/presentationml/2006/main">
  <p:tag name="AS_UNIQUEID" val="6764"/>
</p:tagLst>
</file>

<file path=ppt/tags/tag12.xml><?xml version="1.0" encoding="utf-8"?>
<p:tagLst xmlns:p="http://schemas.openxmlformats.org/presentationml/2006/main">
  <p:tag name="AS_UNIQUEID" val="1345"/>
</p:tagLst>
</file>

<file path=ppt/tags/tag120.xml><?xml version="1.0" encoding="utf-8"?>
<p:tagLst xmlns:p="http://schemas.openxmlformats.org/presentationml/2006/main">
  <p:tag name="AS_UNIQUEID" val="420"/>
  <p:tag name="KSO_WM_BEAUTIFY_FLAG" val=""/>
</p:tagLst>
</file>

<file path=ppt/tags/tag121.xml><?xml version="1.0" encoding="utf-8"?>
<p:tagLst xmlns:p="http://schemas.openxmlformats.org/presentationml/2006/main">
  <p:tag name="AS_UNIQUEID" val="422"/>
  <p:tag name="KSO_WM_BEAUTIFY_FLAG" val=""/>
</p:tagLst>
</file>

<file path=ppt/tags/tag122.xml><?xml version="1.0" encoding="utf-8"?>
<p:tagLst xmlns:p="http://schemas.openxmlformats.org/presentationml/2006/main">
  <p:tag name="AS_UNIQUEID" val="6765"/>
  <p:tag name="KSO_WM_BEAUTIFY_FLAG" val=""/>
</p:tagLst>
</file>

<file path=ppt/tags/tag123.xml><?xml version="1.0" encoding="utf-8"?>
<p:tagLst xmlns:p="http://schemas.openxmlformats.org/presentationml/2006/main">
  <p:tag name="AS_UNIQUEID" val="6766"/>
  <p:tag name="KSO_WM_BEAUTIFY_FLAG" val=""/>
</p:tagLst>
</file>

<file path=ppt/tags/tag124.xml><?xml version="1.0" encoding="utf-8"?>
<p:tagLst xmlns:p="http://schemas.openxmlformats.org/presentationml/2006/main">
  <p:tag name="AS_UNIQUEID" val="6767"/>
</p:tagLst>
</file>

<file path=ppt/tags/tag125.xml><?xml version="1.0" encoding="utf-8"?>
<p:tagLst xmlns:p="http://schemas.openxmlformats.org/presentationml/2006/main">
  <p:tag name="AS_UNIQUEID" val="6768"/>
</p:tagLst>
</file>

<file path=ppt/tags/tag126.xml><?xml version="1.0" encoding="utf-8"?>
<p:tagLst xmlns:p="http://schemas.openxmlformats.org/presentationml/2006/main">
  <p:tag name="AS_UNIQUEID" val="6769"/>
</p:tagLst>
</file>

<file path=ppt/tags/tag127.xml><?xml version="1.0" encoding="utf-8"?>
<p:tagLst xmlns:p="http://schemas.openxmlformats.org/presentationml/2006/main">
  <p:tag name="AS_UNIQUEID" val="6770"/>
  <p:tag name="KSO_WM_BEAUTIFY_FLAG" val=""/>
</p:tagLst>
</file>

<file path=ppt/tags/tag128.xml><?xml version="1.0" encoding="utf-8"?>
<p:tagLst xmlns:p="http://schemas.openxmlformats.org/presentationml/2006/main">
  <p:tag name="AS_UNIQUEID" val="6771"/>
  <p:tag name="KSO_WM_BEAUTIFY_FLAG" val=""/>
</p:tagLst>
</file>

<file path=ppt/tags/tag129.xml><?xml version="1.0" encoding="utf-8"?>
<p:tagLst xmlns:p="http://schemas.openxmlformats.org/presentationml/2006/main">
  <p:tag name="AS_UNIQUEID" val="6772"/>
  <p:tag name="KSO_WM_BEAUTIFY_FLAG" val=""/>
</p:tagLst>
</file>

<file path=ppt/tags/tag13.xml><?xml version="1.0" encoding="utf-8"?>
<p:tagLst xmlns:p="http://schemas.openxmlformats.org/presentationml/2006/main">
  <p:tag name="AS_UNIQUEID" val="6730"/>
</p:tagLst>
</file>

<file path=ppt/tags/tag130.xml><?xml version="1.0" encoding="utf-8"?>
<p:tagLst xmlns:p="http://schemas.openxmlformats.org/presentationml/2006/main">
  <p:tag name="AS_UNIQUEID" val="6773"/>
  <p:tag name="KSO_WM_BEAUTIFY_FLAG" val=""/>
</p:tagLst>
</file>

<file path=ppt/tags/tag131.xml><?xml version="1.0" encoding="utf-8"?>
<p:tagLst xmlns:p="http://schemas.openxmlformats.org/presentationml/2006/main">
  <p:tag name="AS_UNIQUEID" val="6774"/>
  <p:tag name="KSO_WM_BEAUTIFY_FLAG" val=""/>
</p:tagLst>
</file>

<file path=ppt/tags/tag132.xml><?xml version="1.0" encoding="utf-8"?>
<p:tagLst xmlns:p="http://schemas.openxmlformats.org/presentationml/2006/main">
  <p:tag name="AS_UNIQUEID" val="6775"/>
</p:tagLst>
</file>

<file path=ppt/tags/tag133.xml><?xml version="1.0" encoding="utf-8"?>
<p:tagLst xmlns:p="http://schemas.openxmlformats.org/presentationml/2006/main">
  <p:tag name="AS_UNIQUEID" val="6776"/>
</p:tagLst>
</file>

<file path=ppt/tags/tag134.xml><?xml version="1.0" encoding="utf-8"?>
<p:tagLst xmlns:p="http://schemas.openxmlformats.org/presentationml/2006/main">
  <p:tag name="AS_UNIQUEID" val="6777"/>
</p:tagLst>
</file>

<file path=ppt/tags/tag135.xml><?xml version="1.0" encoding="utf-8"?>
<p:tagLst xmlns:p="http://schemas.openxmlformats.org/presentationml/2006/main">
  <p:tag name="AS_UNIQUEID" val="6778"/>
  <p:tag name="KSO_WM_BEAUTIFY_FLAG" val=""/>
</p:tagLst>
</file>

<file path=ppt/tags/tag136.xml><?xml version="1.0" encoding="utf-8"?>
<p:tagLst xmlns:p="http://schemas.openxmlformats.org/presentationml/2006/main">
  <p:tag name="AS_UNIQUEID" val="6779"/>
  <p:tag name="KSO_WM_BEAUTIFY_FLAG" val=""/>
</p:tagLst>
</file>

<file path=ppt/tags/tag137.xml><?xml version="1.0" encoding="utf-8"?>
<p:tagLst xmlns:p="http://schemas.openxmlformats.org/presentationml/2006/main">
  <p:tag name="AS_UNIQUEID" val="6780"/>
  <p:tag name="KSO_WM_BEAUTIFY_FLAG" val=""/>
</p:tagLst>
</file>

<file path=ppt/tags/tag138.xml><?xml version="1.0" encoding="utf-8"?>
<p:tagLst xmlns:p="http://schemas.openxmlformats.org/presentationml/2006/main">
  <p:tag name="AS_UNIQUEID" val="6781"/>
  <p:tag name="KSO_WM_BEAUTIFY_FLAG" val=""/>
</p:tagLst>
</file>

<file path=ppt/tags/tag139.xml><?xml version="1.0" encoding="utf-8"?>
<p:tagLst xmlns:p="http://schemas.openxmlformats.org/presentationml/2006/main">
  <p:tag name="AS_UNIQUEID" val="6782"/>
  <p:tag name="KSO_WM_BEAUTIFY_FLAG" val=""/>
</p:tagLst>
</file>

<file path=ppt/tags/tag14.xml><?xml version="1.0" encoding="utf-8"?>
<p:tagLst xmlns:p="http://schemas.openxmlformats.org/presentationml/2006/main">
  <p:tag name="AS_UNIQUEID" val="1347"/>
</p:tagLst>
</file>

<file path=ppt/tags/tag140.xml><?xml version="1.0" encoding="utf-8"?>
<p:tagLst xmlns:p="http://schemas.openxmlformats.org/presentationml/2006/main">
  <p:tag name="AS_UNIQUEID" val="6783"/>
  <p:tag name="KSO_WM_BEAUTIFY_FLAG" val=""/>
</p:tagLst>
</file>

<file path=ppt/tags/tag141.xml><?xml version="1.0" encoding="utf-8"?>
<p:tagLst xmlns:p="http://schemas.openxmlformats.org/presentationml/2006/main">
  <p:tag name="AS_UNIQUEID" val="6784"/>
</p:tagLst>
</file>

<file path=ppt/tags/tag142.xml><?xml version="1.0" encoding="utf-8"?>
<p:tagLst xmlns:p="http://schemas.openxmlformats.org/presentationml/2006/main">
  <p:tag name="AS_UNIQUEID" val="6785"/>
</p:tagLst>
</file>

<file path=ppt/tags/tag143.xml><?xml version="1.0" encoding="utf-8"?>
<p:tagLst xmlns:p="http://schemas.openxmlformats.org/presentationml/2006/main">
  <p:tag name="AS_UNIQUEID" val="6786"/>
</p:tagLst>
</file>

<file path=ppt/tags/tag144.xml><?xml version="1.0" encoding="utf-8"?>
<p:tagLst xmlns:p="http://schemas.openxmlformats.org/presentationml/2006/main">
  <p:tag name="AS_UNIQUEID" val="6787"/>
  <p:tag name="KSO_WM_BEAUTIFY_FLAG" val=""/>
</p:tagLst>
</file>

<file path=ppt/tags/tag145.xml><?xml version="1.0" encoding="utf-8"?>
<p:tagLst xmlns:p="http://schemas.openxmlformats.org/presentationml/2006/main">
  <p:tag name="AS_UNIQUEID" val="6788"/>
  <p:tag name="KSO_WM_BEAUTIFY_FLAG" val=""/>
</p:tagLst>
</file>

<file path=ppt/tags/tag146.xml><?xml version="1.0" encoding="utf-8"?>
<p:tagLst xmlns:p="http://schemas.openxmlformats.org/presentationml/2006/main">
  <p:tag name="AS_UNIQUEID" val="6789"/>
  <p:tag name="KSO_WM_BEAUTIFY_FLAG" val=""/>
</p:tagLst>
</file>

<file path=ppt/tags/tag147.xml><?xml version="1.0" encoding="utf-8"?>
<p:tagLst xmlns:p="http://schemas.openxmlformats.org/presentationml/2006/main">
  <p:tag name="AS_UNIQUEID" val="6790"/>
  <p:tag name="KSO_WM_BEAUTIFY_FLAG" val=""/>
</p:tagLst>
</file>

<file path=ppt/tags/tag148.xml><?xml version="1.0" encoding="utf-8"?>
<p:tagLst xmlns:p="http://schemas.openxmlformats.org/presentationml/2006/main">
  <p:tag name="AS_UNIQUEID" val="6791"/>
  <p:tag name="KSO_WM_BEAUTIFY_FLAG" val=""/>
</p:tagLst>
</file>

<file path=ppt/tags/tag149.xml><?xml version="1.0" encoding="utf-8"?>
<p:tagLst xmlns:p="http://schemas.openxmlformats.org/presentationml/2006/main">
  <p:tag name="AS_UNIQUEID" val="6792"/>
</p:tagLst>
</file>

<file path=ppt/tags/tag15.xml><?xml version="1.0" encoding="utf-8"?>
<p:tagLst xmlns:p="http://schemas.openxmlformats.org/presentationml/2006/main">
  <p:tag name="AS_UNIQUEID" val="1348"/>
</p:tagLst>
</file>

<file path=ppt/tags/tag150.xml><?xml version="1.0" encoding="utf-8"?>
<p:tagLst xmlns:p="http://schemas.openxmlformats.org/presentationml/2006/main">
  <p:tag name="AS_UNIQUEID" val="6793"/>
</p:tagLst>
</file>

<file path=ppt/tags/tag151.xml><?xml version="1.0" encoding="utf-8"?>
<p:tagLst xmlns:p="http://schemas.openxmlformats.org/presentationml/2006/main">
  <p:tag name="AS_UNIQUEID" val="6794"/>
</p:tagLst>
</file>

<file path=ppt/tags/tag152.xml><?xml version="1.0" encoding="utf-8"?>
<p:tagLst xmlns:p="http://schemas.openxmlformats.org/presentationml/2006/main">
  <p:tag name="AS_UNIQUEID" val="6795"/>
  <p:tag name="KSO_WM_BEAUTIFY_FLAG" val=""/>
</p:tagLst>
</file>

<file path=ppt/tags/tag153.xml><?xml version="1.0" encoding="utf-8"?>
<p:tagLst xmlns:p="http://schemas.openxmlformats.org/presentationml/2006/main">
  <p:tag name="AS_UNIQUEID" val="6796"/>
  <p:tag name="KSO_WM_BEAUTIFY_FLAG" val=""/>
</p:tagLst>
</file>

<file path=ppt/tags/tag154.xml><?xml version="1.0" encoding="utf-8"?>
<p:tagLst xmlns:p="http://schemas.openxmlformats.org/presentationml/2006/main">
  <p:tag name="AS_UNIQUEID" val="6797"/>
  <p:tag name="KSO_WM_BEAUTIFY_FLAG" val=""/>
</p:tagLst>
</file>

<file path=ppt/tags/tag155.xml><?xml version="1.0" encoding="utf-8"?>
<p:tagLst xmlns:p="http://schemas.openxmlformats.org/presentationml/2006/main">
  <p:tag name="AS_UNIQUEID" val="6798"/>
  <p:tag name="KSO_WM_BEAUTIFY_FLAG" val=""/>
</p:tagLst>
</file>

<file path=ppt/tags/tag156.xml><?xml version="1.0" encoding="utf-8"?>
<p:tagLst xmlns:p="http://schemas.openxmlformats.org/presentationml/2006/main">
  <p:tag name="AS_UNIQUEID" val="6799"/>
</p:tagLst>
</file>

<file path=ppt/tags/tag157.xml><?xml version="1.0" encoding="utf-8"?>
<p:tagLst xmlns:p="http://schemas.openxmlformats.org/presentationml/2006/main">
  <p:tag name="AS_UNIQUEID" val="6800"/>
</p:tagLst>
</file>

<file path=ppt/tags/tag158.xml><?xml version="1.0" encoding="utf-8"?>
<p:tagLst xmlns:p="http://schemas.openxmlformats.org/presentationml/2006/main">
  <p:tag name="AS_UNIQUEID" val="6801"/>
</p:tagLst>
</file>

<file path=ppt/tags/tag159.xml><?xml version="1.0" encoding="utf-8"?>
<p:tagLst xmlns:p="http://schemas.openxmlformats.org/presentationml/2006/main">
  <p:tag name="AS_UNIQUEID" val="6802"/>
  <p:tag name="KSO_WM_BEAUTIFY_FLAG" val=""/>
</p:tagLst>
</file>

<file path=ppt/tags/tag16.xml><?xml version="1.0" encoding="utf-8"?>
<p:tagLst xmlns:p="http://schemas.openxmlformats.org/presentationml/2006/main">
  <p:tag name="AS_UNIQUEID" val="1349"/>
</p:tagLst>
</file>

<file path=ppt/tags/tag160.xml><?xml version="1.0" encoding="utf-8"?>
<p:tagLst xmlns:p="http://schemas.openxmlformats.org/presentationml/2006/main">
  <p:tag name="AS_UNIQUEID" val="6803"/>
  <p:tag name="KSO_WM_BEAUTIFY_FLAG" val=""/>
</p:tagLst>
</file>

<file path=ppt/tags/tag161.xml><?xml version="1.0" encoding="utf-8"?>
<p:tagLst xmlns:p="http://schemas.openxmlformats.org/presentationml/2006/main">
  <p:tag name="AS_UNIQUEID" val="6804"/>
  <p:tag name="KSO_WM_BEAUTIFY_FLAG" val=""/>
</p:tagLst>
</file>

<file path=ppt/tags/tag162.xml><?xml version="1.0" encoding="utf-8"?>
<p:tagLst xmlns:p="http://schemas.openxmlformats.org/presentationml/2006/main">
  <p:tag name="AS_UNIQUEID" val="6805"/>
</p:tagLst>
</file>

<file path=ppt/tags/tag163.xml><?xml version="1.0" encoding="utf-8"?>
<p:tagLst xmlns:p="http://schemas.openxmlformats.org/presentationml/2006/main">
  <p:tag name="AS_UNIQUEID" val="6806"/>
</p:tagLst>
</file>

<file path=ppt/tags/tag164.xml><?xml version="1.0" encoding="utf-8"?>
<p:tagLst xmlns:p="http://schemas.openxmlformats.org/presentationml/2006/main">
  <p:tag name="AS_UNIQUEID" val="6925"/>
</p:tagLst>
</file>

<file path=ppt/tags/tag165.xml><?xml version="1.0" encoding="utf-8"?>
<p:tagLst xmlns:p="http://schemas.openxmlformats.org/presentationml/2006/main">
  <p:tag name="AS_UNIQUEID" val="6807"/>
</p:tagLst>
</file>

<file path=ppt/tags/tag166.xml><?xml version="1.0" encoding="utf-8"?>
<p:tagLst xmlns:p="http://schemas.openxmlformats.org/presentationml/2006/main">
  <p:tag name="AS_UNIQUEID" val="6808"/>
  <p:tag name="KSO_WM_BEAUTIFY_FLAG" val=""/>
</p:tagLst>
</file>

<file path=ppt/tags/tag167.xml><?xml version="1.0" encoding="utf-8"?>
<p:tagLst xmlns:p="http://schemas.openxmlformats.org/presentationml/2006/main">
  <p:tag name="AS_UNIQUEID" val="6809"/>
  <p:tag name="KSO_WM_BEAUTIFY_FLAG" val=""/>
</p:tagLst>
</file>

<file path=ppt/tags/tag168.xml><?xml version="1.0" encoding="utf-8"?>
<p:tagLst xmlns:p="http://schemas.openxmlformats.org/presentationml/2006/main">
  <p:tag name="AS_UNIQUEID" val="2290"/>
  <p:tag name="KSO_WM_BEAUTIFY_FLAG" val=""/>
</p:tagLst>
</file>

<file path=ppt/tags/tag169.xml><?xml version="1.0" encoding="utf-8"?>
<p:tagLst xmlns:p="http://schemas.openxmlformats.org/presentationml/2006/main">
  <p:tag name="AS_UNIQUEID" val="6810"/>
</p:tagLst>
</file>

<file path=ppt/tags/tag17.xml><?xml version="1.0" encoding="utf-8"?>
<p:tagLst xmlns:p="http://schemas.openxmlformats.org/presentationml/2006/main">
  <p:tag name="AS_UNIQUEID" val="1350"/>
</p:tagLst>
</file>

<file path=ppt/tags/tag170.xml><?xml version="1.0" encoding="utf-8"?>
<p:tagLst xmlns:p="http://schemas.openxmlformats.org/presentationml/2006/main">
  <p:tag name="AS_UNIQUEID" val="6811"/>
</p:tagLst>
</file>

<file path=ppt/tags/tag171.xml><?xml version="1.0" encoding="utf-8"?>
<p:tagLst xmlns:p="http://schemas.openxmlformats.org/presentationml/2006/main">
  <p:tag name="AS_UNIQUEID" val="6812"/>
</p:tagLst>
</file>

<file path=ppt/tags/tag172.xml><?xml version="1.0" encoding="utf-8"?>
<p:tagLst xmlns:p="http://schemas.openxmlformats.org/presentationml/2006/main">
  <p:tag name="AS_UNIQUEID" val="6813"/>
</p:tagLst>
</file>

<file path=ppt/tags/tag173.xml><?xml version="1.0" encoding="utf-8"?>
<p:tagLst xmlns:p="http://schemas.openxmlformats.org/presentationml/2006/main">
  <p:tag name="AS_UNIQUEID" val="6814"/>
</p:tagLst>
</file>

<file path=ppt/tags/tag174.xml><?xml version="1.0" encoding="utf-8"?>
<p:tagLst xmlns:p="http://schemas.openxmlformats.org/presentationml/2006/main">
  <p:tag name="AS_UNIQUEID" val="6815"/>
</p:tagLst>
</file>

<file path=ppt/tags/tag175.xml><?xml version="1.0" encoding="utf-8"?>
<p:tagLst xmlns:p="http://schemas.openxmlformats.org/presentationml/2006/main">
  <p:tag name="AS_UNIQUEID" val="6816"/>
</p:tagLst>
</file>

<file path=ppt/tags/tag176.xml><?xml version="1.0" encoding="utf-8"?>
<p:tagLst xmlns:p="http://schemas.openxmlformats.org/presentationml/2006/main">
  <p:tag name="AS_UNIQUEID" val="6817"/>
</p:tagLst>
</file>

<file path=ppt/tags/tag177.xml><?xml version="1.0" encoding="utf-8"?>
<p:tagLst xmlns:p="http://schemas.openxmlformats.org/presentationml/2006/main">
  <p:tag name="AS_UNIQUEID" val="6818"/>
</p:tagLst>
</file>

<file path=ppt/tags/tag178.xml><?xml version="1.0" encoding="utf-8"?>
<p:tagLst xmlns:p="http://schemas.openxmlformats.org/presentationml/2006/main">
  <p:tag name="AS_UNIQUEID" val="6819"/>
  <p:tag name="KSO_WM_BEAUTIFY_FLAG" val=""/>
</p:tagLst>
</file>

<file path=ppt/tags/tag179.xml><?xml version="1.0" encoding="utf-8"?>
<p:tagLst xmlns:p="http://schemas.openxmlformats.org/presentationml/2006/main">
  <p:tag name="AS_UNIQUEID" val="6820"/>
  <p:tag name="KSO_WM_BEAUTIFY_FLAG" val=""/>
</p:tagLst>
</file>

<file path=ppt/tags/tag18.xml><?xml version="1.0" encoding="utf-8"?>
<p:tagLst xmlns:p="http://schemas.openxmlformats.org/presentationml/2006/main">
  <p:tag name="AS_UNIQUEID" val="1351"/>
</p:tagLst>
</file>

<file path=ppt/tags/tag180.xml><?xml version="1.0" encoding="utf-8"?>
<p:tagLst xmlns:p="http://schemas.openxmlformats.org/presentationml/2006/main">
  <p:tag name="AS_UNIQUEID" val="6821"/>
  <p:tag name="KSO_WM_BEAUTIFY_FLAG" val=""/>
</p:tagLst>
</file>

<file path=ppt/tags/tag181.xml><?xml version="1.0" encoding="utf-8"?>
<p:tagLst xmlns:p="http://schemas.openxmlformats.org/presentationml/2006/main">
  <p:tag name="AS_UNIQUEID" val="795"/>
  <p:tag name="KSO_WM_BEAUTIFY_FLAG" val=""/>
</p:tagLst>
</file>

<file path=ppt/tags/tag182.xml><?xml version="1.0" encoding="utf-8"?>
<p:tagLst xmlns:p="http://schemas.openxmlformats.org/presentationml/2006/main">
  <p:tag name="AS_UNIQUEID" val="6822"/>
  <p:tag name="KSO_WM_BEAUTIFY_FLAG" val=""/>
</p:tagLst>
</file>

<file path=ppt/tags/tag183.xml><?xml version="1.0" encoding="utf-8"?>
<p:tagLst xmlns:p="http://schemas.openxmlformats.org/presentationml/2006/main">
  <p:tag name="AS_UNIQUEID" val="6823"/>
</p:tagLst>
</file>

<file path=ppt/tags/tag184.xml><?xml version="1.0" encoding="utf-8"?>
<p:tagLst xmlns:p="http://schemas.openxmlformats.org/presentationml/2006/main">
  <p:tag name="AS_UNIQUEID" val="6824"/>
</p:tagLst>
</file>

<file path=ppt/tags/tag185.xml><?xml version="1.0" encoding="utf-8"?>
<p:tagLst xmlns:p="http://schemas.openxmlformats.org/presentationml/2006/main">
  <p:tag name="AS_UNIQUEID" val="6825"/>
</p:tagLst>
</file>

<file path=ppt/tags/tag186.xml><?xml version="1.0" encoding="utf-8"?>
<p:tagLst xmlns:p="http://schemas.openxmlformats.org/presentationml/2006/main">
  <p:tag name="AS_UNIQUEID" val="6826"/>
</p:tagLst>
</file>

<file path=ppt/tags/tag187.xml><?xml version="1.0" encoding="utf-8"?>
<p:tagLst xmlns:p="http://schemas.openxmlformats.org/presentationml/2006/main">
  <p:tag name="AS_UNIQUEID" val="6827"/>
</p:tagLst>
</file>

<file path=ppt/tags/tag188.xml><?xml version="1.0" encoding="utf-8"?>
<p:tagLst xmlns:p="http://schemas.openxmlformats.org/presentationml/2006/main">
  <p:tag name="AS_UNIQUEID" val="6828"/>
  <p:tag name="KSO_WM_BEAUTIFY_FLAG" val=""/>
</p:tagLst>
</file>

<file path=ppt/tags/tag189.xml><?xml version="1.0" encoding="utf-8"?>
<p:tagLst xmlns:p="http://schemas.openxmlformats.org/presentationml/2006/main">
  <p:tag name="AS_UNIQUEID" val="6829"/>
  <p:tag name="KSO_WM_BEAUTIFY_FLAG" val=""/>
</p:tagLst>
</file>

<file path=ppt/tags/tag19.xml><?xml version="1.0" encoding="utf-8"?>
<p:tagLst xmlns:p="http://schemas.openxmlformats.org/presentationml/2006/main">
  <p:tag name="AS_UNIQUEID" val="6731"/>
</p:tagLst>
</file>

<file path=ppt/tags/tag190.xml><?xml version="1.0" encoding="utf-8"?>
<p:tagLst xmlns:p="http://schemas.openxmlformats.org/presentationml/2006/main">
  <p:tag name="AS_UNIQUEID" val="6830"/>
  <p:tag name="KSO_WM_BEAUTIFY_FLAG" val=""/>
</p:tagLst>
</file>

<file path=ppt/tags/tag191.xml><?xml version="1.0" encoding="utf-8"?>
<p:tagLst xmlns:p="http://schemas.openxmlformats.org/presentationml/2006/main">
  <p:tag name="AS_UNIQUEID" val="6831"/>
</p:tagLst>
</file>

<file path=ppt/tags/tag192.xml><?xml version="1.0" encoding="utf-8"?>
<p:tagLst xmlns:p="http://schemas.openxmlformats.org/presentationml/2006/main">
  <p:tag name="AS_UNIQUEID" val="6832"/>
</p:tagLst>
</file>

<file path=ppt/tags/tag193.xml><?xml version="1.0" encoding="utf-8"?>
<p:tagLst xmlns:p="http://schemas.openxmlformats.org/presentationml/2006/main">
  <p:tag name="AS_UNIQUEID" val="6833"/>
</p:tagLst>
</file>

<file path=ppt/tags/tag194.xml><?xml version="1.0" encoding="utf-8"?>
<p:tagLst xmlns:p="http://schemas.openxmlformats.org/presentationml/2006/main">
  <p:tag name="AS_UNIQUEID" val="6834"/>
  <p:tag name="KSO_WM_BEAUTIFY_FLAG" val=""/>
</p:tagLst>
</file>

<file path=ppt/tags/tag195.xml><?xml version="1.0" encoding="utf-8"?>
<p:tagLst xmlns:p="http://schemas.openxmlformats.org/presentationml/2006/main">
  <p:tag name="AS_UNIQUEID" val="6835"/>
  <p:tag name="KSO_WM_BEAUTIFY_FLAG" val=""/>
</p:tagLst>
</file>

<file path=ppt/tags/tag196.xml><?xml version="1.0" encoding="utf-8"?>
<p:tagLst xmlns:p="http://schemas.openxmlformats.org/presentationml/2006/main">
  <p:tag name="AS_UNIQUEID" val="3227"/>
  <p:tag name="KSO_WM_BEAUTIFY_FLAG" val=""/>
</p:tagLst>
</file>

<file path=ppt/tags/tag197.xml><?xml version="1.0" encoding="utf-8"?>
<p:tagLst xmlns:p="http://schemas.openxmlformats.org/presentationml/2006/main">
  <p:tag name="AS_UNIQUEID" val="3229"/>
  <p:tag name="KSO_WM_BEAUTIFY_FLAG" val=""/>
</p:tagLst>
</file>

<file path=ppt/tags/tag198.xml><?xml version="1.0" encoding="utf-8"?>
<p:tagLst xmlns:p="http://schemas.openxmlformats.org/presentationml/2006/main">
  <p:tag name="AS_UNIQUEID" val="3230"/>
  <p:tag name="KSO_WM_BEAUTIFY_FLAG" val=""/>
</p:tagLst>
</file>

<file path=ppt/tags/tag199.xml><?xml version="1.0" encoding="utf-8"?>
<p:tagLst xmlns:p="http://schemas.openxmlformats.org/presentationml/2006/main">
  <p:tag name="AS_UNIQUEID" val="3231"/>
  <p:tag name="KSO_WM_BEAUTIFY_FLAG" val=""/>
</p:tagLst>
</file>

<file path=ppt/tags/tag2.xml><?xml version="1.0" encoding="utf-8"?>
<p:tagLst xmlns:p="http://schemas.openxmlformats.org/presentationml/2006/main">
  <p:tag name="AS_UNIQUEID" val="1335"/>
</p:tagLst>
</file>

<file path=ppt/tags/tag20.xml><?xml version="1.0" encoding="utf-8"?>
<p:tagLst xmlns:p="http://schemas.openxmlformats.org/presentationml/2006/main">
  <p:tag name="AS_UNIQUEID" val="1353"/>
</p:tagLst>
</file>

<file path=ppt/tags/tag200.xml><?xml version="1.0" encoding="utf-8"?>
<p:tagLst xmlns:p="http://schemas.openxmlformats.org/presentationml/2006/main">
  <p:tag name="AS_UNIQUEID" val="3232"/>
  <p:tag name="KSO_WM_BEAUTIFY_FLAG" val=""/>
</p:tagLst>
</file>

<file path=ppt/tags/tag201.xml><?xml version="1.0" encoding="utf-8"?>
<p:tagLst xmlns:p="http://schemas.openxmlformats.org/presentationml/2006/main">
  <p:tag name="AS_UNIQUEID" val="3233"/>
  <p:tag name="KSO_WM_BEAUTIFY_FLAG" val=""/>
</p:tagLst>
</file>

<file path=ppt/tags/tag202.xml><?xml version="1.0" encoding="utf-8"?>
<p:tagLst xmlns:p="http://schemas.openxmlformats.org/presentationml/2006/main">
  <p:tag name="AS_UNIQUEID" val="3234"/>
  <p:tag name="KSO_WM_BEAUTIFY_FLAG" val=""/>
</p:tagLst>
</file>

<file path=ppt/tags/tag203.xml><?xml version="1.0" encoding="utf-8"?>
<p:tagLst xmlns:p="http://schemas.openxmlformats.org/presentationml/2006/main">
  <p:tag name="AS_UNIQUEID" val="3235"/>
  <p:tag name="KSO_WM_BEAUTIFY_FLAG" val=""/>
</p:tagLst>
</file>

<file path=ppt/tags/tag204.xml><?xml version="1.0" encoding="utf-8"?>
<p:tagLst xmlns:p="http://schemas.openxmlformats.org/presentationml/2006/main">
  <p:tag name="AS_UNIQUEID" val="3236"/>
  <p:tag name="KSO_WM_BEAUTIFY_FLAG" val=""/>
</p:tagLst>
</file>

<file path=ppt/tags/tag205.xml><?xml version="1.0" encoding="utf-8"?>
<p:tagLst xmlns:p="http://schemas.openxmlformats.org/presentationml/2006/main">
  <p:tag name="AS_UNIQUEID" val="3237"/>
  <p:tag name="KSO_WM_BEAUTIFY_FLAG" val=""/>
</p:tagLst>
</file>

<file path=ppt/tags/tag206.xml><?xml version="1.0" encoding="utf-8"?>
<p:tagLst xmlns:p="http://schemas.openxmlformats.org/presentationml/2006/main">
  <p:tag name="AS_UNIQUEID" val="3238"/>
  <p:tag name="KSO_WM_BEAUTIFY_FLAG" val=""/>
</p:tagLst>
</file>

<file path=ppt/tags/tag207.xml><?xml version="1.0" encoding="utf-8"?>
<p:tagLst xmlns:p="http://schemas.openxmlformats.org/presentationml/2006/main">
  <p:tag name="AS_UNIQUEID" val="3239"/>
  <p:tag name="KSO_WM_BEAUTIFY_FLAG" val=""/>
</p:tagLst>
</file>

<file path=ppt/tags/tag208.xml><?xml version="1.0" encoding="utf-8"?>
<p:tagLst xmlns:p="http://schemas.openxmlformats.org/presentationml/2006/main">
  <p:tag name="AS_UNIQUEID" val="3240"/>
  <p:tag name="KSO_WM_BEAUTIFY_FLAG" val=""/>
</p:tagLst>
</file>

<file path=ppt/tags/tag209.xml><?xml version="1.0" encoding="utf-8"?>
<p:tagLst xmlns:p="http://schemas.openxmlformats.org/presentationml/2006/main">
  <p:tag name="AS_UNIQUEID" val="3241"/>
  <p:tag name="KSO_WM_BEAUTIFY_FLAG" val=""/>
</p:tagLst>
</file>

<file path=ppt/tags/tag21.xml><?xml version="1.0" encoding="utf-8"?>
<p:tagLst xmlns:p="http://schemas.openxmlformats.org/presentationml/2006/main">
  <p:tag name="AS_UNIQUEID" val="1354"/>
</p:tagLst>
</file>

<file path=ppt/tags/tag210.xml><?xml version="1.0" encoding="utf-8"?>
<p:tagLst xmlns:p="http://schemas.openxmlformats.org/presentationml/2006/main">
  <p:tag name="AS_UNIQUEID" val="3242"/>
  <p:tag name="KSO_WM_BEAUTIFY_FLAG" val=""/>
</p:tagLst>
</file>

<file path=ppt/tags/tag211.xml><?xml version="1.0" encoding="utf-8"?>
<p:tagLst xmlns:p="http://schemas.openxmlformats.org/presentationml/2006/main">
  <p:tag name="AS_UNIQUEID" val="3243"/>
  <p:tag name="KSO_WM_BEAUTIFY_FLAG" val=""/>
</p:tagLst>
</file>

<file path=ppt/tags/tag212.xml><?xml version="1.0" encoding="utf-8"?>
<p:tagLst xmlns:p="http://schemas.openxmlformats.org/presentationml/2006/main">
  <p:tag name="AS_UNIQUEID" val="3244"/>
  <p:tag name="KSO_WM_BEAUTIFY_FLAG" val=""/>
</p:tagLst>
</file>

<file path=ppt/tags/tag213.xml><?xml version="1.0" encoding="utf-8"?>
<p:tagLst xmlns:p="http://schemas.openxmlformats.org/presentationml/2006/main">
  <p:tag name="AS_UNIQUEID" val="3245"/>
  <p:tag name="KSO_WM_BEAUTIFY_FLAG" val=""/>
</p:tagLst>
</file>

<file path=ppt/tags/tag214.xml><?xml version="1.0" encoding="utf-8"?>
<p:tagLst xmlns:p="http://schemas.openxmlformats.org/presentationml/2006/main">
  <p:tag name="AS_UNIQUEID" val="6836"/>
</p:tagLst>
</file>

<file path=ppt/tags/tag215.xml><?xml version="1.0" encoding="utf-8"?>
<p:tagLst xmlns:p="http://schemas.openxmlformats.org/presentationml/2006/main">
  <p:tag name="AS_UNIQUEID" val="6837"/>
</p:tagLst>
</file>

<file path=ppt/tags/tag216.xml><?xml version="1.0" encoding="utf-8"?>
<p:tagLst xmlns:p="http://schemas.openxmlformats.org/presentationml/2006/main">
  <p:tag name="AS_UNIQUEID" val="6838"/>
</p:tagLst>
</file>

<file path=ppt/tags/tag217.xml><?xml version="1.0" encoding="utf-8"?>
<p:tagLst xmlns:p="http://schemas.openxmlformats.org/presentationml/2006/main">
  <p:tag name="AS_UNIQUEID" val="3247"/>
  <p:tag name="KSO_WM_BEAUTIFY_FLAG" val=""/>
</p:tagLst>
</file>

<file path=ppt/tags/tag218.xml><?xml version="1.0" encoding="utf-8"?>
<p:tagLst xmlns:p="http://schemas.openxmlformats.org/presentationml/2006/main">
  <p:tag name="AS_UNIQUEID" val="6839"/>
</p:tagLst>
</file>

<file path=ppt/tags/tag219.xml><?xml version="1.0" encoding="utf-8"?>
<p:tagLst xmlns:p="http://schemas.openxmlformats.org/presentationml/2006/main">
  <p:tag name="AS_UNIQUEID" val="3250"/>
  <p:tag name="KSO_WM_BEAUTIFY_FLAG" val=""/>
</p:tagLst>
</file>

<file path=ppt/tags/tag22.xml><?xml version="1.0" encoding="utf-8"?>
<p:tagLst xmlns:p="http://schemas.openxmlformats.org/presentationml/2006/main">
  <p:tag name="AS_UNIQUEID" val="1355"/>
</p:tagLst>
</file>

<file path=ppt/tags/tag220.xml><?xml version="1.0" encoding="utf-8"?>
<p:tagLst xmlns:p="http://schemas.openxmlformats.org/presentationml/2006/main">
  <p:tag name="AS_UNIQUEID" val="6840"/>
</p:tagLst>
</file>

<file path=ppt/tags/tag221.xml><?xml version="1.0" encoding="utf-8"?>
<p:tagLst xmlns:p="http://schemas.openxmlformats.org/presentationml/2006/main">
  <p:tag name="AS_UNIQUEID" val="6841"/>
  <p:tag name="KSO_WM_BEAUTIFY_FLAG" val=""/>
</p:tagLst>
</file>

<file path=ppt/tags/tag222.xml><?xml version="1.0" encoding="utf-8"?>
<p:tagLst xmlns:p="http://schemas.openxmlformats.org/presentationml/2006/main">
  <p:tag name="AS_UNIQUEID" val="6842"/>
  <p:tag name="KSO_WM_BEAUTIFY_FLAG" val=""/>
</p:tagLst>
</file>

<file path=ppt/tags/tag223.xml><?xml version="1.0" encoding="utf-8"?>
<p:tagLst xmlns:p="http://schemas.openxmlformats.org/presentationml/2006/main">
  <p:tag name="AS_UNIQUEID" val="6843"/>
  <p:tag name="KSO_WM_BEAUTIFY_FLAG" val=""/>
</p:tagLst>
</file>

<file path=ppt/tags/tag224.xml><?xml version="1.0" encoding="utf-8"?>
<p:tagLst xmlns:p="http://schemas.openxmlformats.org/presentationml/2006/main">
  <p:tag name="AS_UNIQUEID" val="6844"/>
</p:tagLst>
</file>

<file path=ppt/tags/tag225.xml><?xml version="1.0" encoding="utf-8"?>
<p:tagLst xmlns:p="http://schemas.openxmlformats.org/presentationml/2006/main">
  <p:tag name="AS_UNIQUEID" val="6845"/>
</p:tagLst>
</file>

<file path=ppt/tags/tag226.xml><?xml version="1.0" encoding="utf-8"?>
<p:tagLst xmlns:p="http://schemas.openxmlformats.org/presentationml/2006/main">
  <p:tag name="AS_UNIQUEID" val="6846"/>
</p:tagLst>
</file>

<file path=ppt/tags/tag227.xml><?xml version="1.0" encoding="utf-8"?>
<p:tagLst xmlns:p="http://schemas.openxmlformats.org/presentationml/2006/main">
  <p:tag name="AS_UNIQUEID" val="6847"/>
  <p:tag name="KSO_WM_BEAUTIFY_FLAG" val=""/>
</p:tagLst>
</file>

<file path=ppt/tags/tag228.xml><?xml version="1.0" encoding="utf-8"?>
<p:tagLst xmlns:p="http://schemas.openxmlformats.org/presentationml/2006/main">
  <p:tag name="AS_UNIQUEID" val="3253"/>
  <p:tag name="KSO_WM_BEAUTIFY_FLAG" val=""/>
</p:tagLst>
</file>

<file path=ppt/tags/tag229.xml><?xml version="1.0" encoding="utf-8"?>
<p:tagLst xmlns:p="http://schemas.openxmlformats.org/presentationml/2006/main">
  <p:tag name="AS_UNIQUEID" val="3255"/>
  <p:tag name="KSO_WM_BEAUTIFY_FLAG" val=""/>
</p:tagLst>
</file>

<file path=ppt/tags/tag23.xml><?xml version="1.0" encoding="utf-8"?>
<p:tagLst xmlns:p="http://schemas.openxmlformats.org/presentationml/2006/main">
  <p:tag name="AS_UNIQUEID" val="1356"/>
</p:tagLst>
</file>

<file path=ppt/tags/tag230.xml><?xml version="1.0" encoding="utf-8"?>
<p:tagLst xmlns:p="http://schemas.openxmlformats.org/presentationml/2006/main">
  <p:tag name="AS_UNIQUEID" val="3256"/>
  <p:tag name="KSO_WM_BEAUTIFY_FLAG" val=""/>
</p:tagLst>
</file>

<file path=ppt/tags/tag231.xml><?xml version="1.0" encoding="utf-8"?>
<p:tagLst xmlns:p="http://schemas.openxmlformats.org/presentationml/2006/main">
  <p:tag name="AS_UNIQUEID" val="3257"/>
  <p:tag name="KSO_WM_BEAUTIFY_FLAG" val=""/>
</p:tagLst>
</file>

<file path=ppt/tags/tag232.xml><?xml version="1.0" encoding="utf-8"?>
<p:tagLst xmlns:p="http://schemas.openxmlformats.org/presentationml/2006/main">
  <p:tag name="AS_UNIQUEID" val="3258"/>
  <p:tag name="KSO_WM_BEAUTIFY_FLAG" val=""/>
</p:tagLst>
</file>

<file path=ppt/tags/tag233.xml><?xml version="1.0" encoding="utf-8"?>
<p:tagLst xmlns:p="http://schemas.openxmlformats.org/presentationml/2006/main">
  <p:tag name="AS_UNIQUEID" val="3259"/>
  <p:tag name="KSO_WM_BEAUTIFY_FLAG" val=""/>
</p:tagLst>
</file>

<file path=ppt/tags/tag234.xml><?xml version="1.0" encoding="utf-8"?>
<p:tagLst xmlns:p="http://schemas.openxmlformats.org/presentationml/2006/main">
  <p:tag name="AS_UNIQUEID" val="3260"/>
  <p:tag name="KSO_WM_BEAUTIFY_FLAG" val=""/>
</p:tagLst>
</file>

<file path=ppt/tags/tag235.xml><?xml version="1.0" encoding="utf-8"?>
<p:tagLst xmlns:p="http://schemas.openxmlformats.org/presentationml/2006/main">
  <p:tag name="AS_UNIQUEID" val="3261"/>
  <p:tag name="KSO_WM_BEAUTIFY_FLAG" val=""/>
</p:tagLst>
</file>

<file path=ppt/tags/tag236.xml><?xml version="1.0" encoding="utf-8"?>
<p:tagLst xmlns:p="http://schemas.openxmlformats.org/presentationml/2006/main">
  <p:tag name="AS_UNIQUEID" val="3262"/>
  <p:tag name="KSO_WM_BEAUTIFY_FLAG" val=""/>
</p:tagLst>
</file>

<file path=ppt/tags/tag237.xml><?xml version="1.0" encoding="utf-8"?>
<p:tagLst xmlns:p="http://schemas.openxmlformats.org/presentationml/2006/main">
  <p:tag name="AS_UNIQUEID" val="6848"/>
  <p:tag name="KSO_WM_BEAUTIFY_FLAG" val=""/>
</p:tagLst>
</file>

<file path=ppt/tags/tag238.xml><?xml version="1.0" encoding="utf-8"?>
<p:tagLst xmlns:p="http://schemas.openxmlformats.org/presentationml/2006/main">
  <p:tag name="AS_UNIQUEID" val="6849"/>
</p:tagLst>
</file>

<file path=ppt/tags/tag239.xml><?xml version="1.0" encoding="utf-8"?>
<p:tagLst xmlns:p="http://schemas.openxmlformats.org/presentationml/2006/main">
  <p:tag name="AS_UNIQUEID" val="6850"/>
</p:tagLst>
</file>

<file path=ppt/tags/tag24.xml><?xml version="1.0" encoding="utf-8"?>
<p:tagLst xmlns:p="http://schemas.openxmlformats.org/presentationml/2006/main">
  <p:tag name="AS_UNIQUEID" val="1357"/>
</p:tagLst>
</file>

<file path=ppt/tags/tag240.xml><?xml version="1.0" encoding="utf-8"?>
<p:tagLst xmlns:p="http://schemas.openxmlformats.org/presentationml/2006/main">
  <p:tag name="AS_UNIQUEID" val="6851"/>
</p:tagLst>
</file>

<file path=ppt/tags/tag241.xml><?xml version="1.0" encoding="utf-8"?>
<p:tagLst xmlns:p="http://schemas.openxmlformats.org/presentationml/2006/main">
  <p:tag name="AS_UNIQUEID" val="586"/>
  <p:tag name="KSO_WM_BEAUTIFY_FLAG" val=""/>
</p:tagLst>
</file>

<file path=ppt/tags/tag242.xml><?xml version="1.0" encoding="utf-8"?>
<p:tagLst xmlns:p="http://schemas.openxmlformats.org/presentationml/2006/main">
  <p:tag name="AS_UNIQUEID" val="587"/>
  <p:tag name="KSO_WM_BEAUTIFY_FLAG" val=""/>
</p:tagLst>
</file>

<file path=ppt/tags/tag243.xml><?xml version="1.0" encoding="utf-8"?>
<p:tagLst xmlns:p="http://schemas.openxmlformats.org/presentationml/2006/main">
  <p:tag name="AS_UNIQUEID" val="588"/>
  <p:tag name="KSO_WM_BEAUTIFY_FLAG" val=""/>
</p:tagLst>
</file>

<file path=ppt/tags/tag244.xml><?xml version="1.0" encoding="utf-8"?>
<p:tagLst xmlns:p="http://schemas.openxmlformats.org/presentationml/2006/main">
  <p:tag name="AS_UNIQUEID" val="589"/>
  <p:tag name="KSO_WM_BEAUTIFY_FLAG" val=""/>
</p:tagLst>
</file>

<file path=ppt/tags/tag245.xml><?xml version="1.0" encoding="utf-8"?>
<p:tagLst xmlns:p="http://schemas.openxmlformats.org/presentationml/2006/main">
  <p:tag name="AS_UNIQUEID" val="590"/>
  <p:tag name="KSO_WM_BEAUTIFY_FLAG" val=""/>
</p:tagLst>
</file>

<file path=ppt/tags/tag246.xml><?xml version="1.0" encoding="utf-8"?>
<p:tagLst xmlns:p="http://schemas.openxmlformats.org/presentationml/2006/main">
  <p:tag name="AS_UNIQUEID" val="591"/>
  <p:tag name="KSO_WM_BEAUTIFY_FLAG" val=""/>
</p:tagLst>
</file>

<file path=ppt/tags/tag247.xml><?xml version="1.0" encoding="utf-8"?>
<p:tagLst xmlns:p="http://schemas.openxmlformats.org/presentationml/2006/main">
  <p:tag name="AS_UNIQUEID" val="6852"/>
</p:tagLst>
</file>

<file path=ppt/tags/tag248.xml><?xml version="1.0" encoding="utf-8"?>
<p:tagLst xmlns:p="http://schemas.openxmlformats.org/presentationml/2006/main">
  <p:tag name="AS_UNIQUEID" val="6853"/>
</p:tagLst>
</file>

<file path=ppt/tags/tag249.xml><?xml version="1.0" encoding="utf-8"?>
<p:tagLst xmlns:p="http://schemas.openxmlformats.org/presentationml/2006/main">
  <p:tag name="AS_UNIQUEID" val="6854"/>
</p:tagLst>
</file>

<file path=ppt/tags/tag25.xml><?xml version="1.0" encoding="utf-8"?>
<p:tagLst xmlns:p="http://schemas.openxmlformats.org/presentationml/2006/main">
  <p:tag name="AS_UNIQUEID" val="1358"/>
</p:tagLst>
</file>

<file path=ppt/tags/tag250.xml><?xml version="1.0" encoding="utf-8"?>
<p:tagLst xmlns:p="http://schemas.openxmlformats.org/presentationml/2006/main">
  <p:tag name="AS_UNIQUEID" val="6855"/>
  <p:tag name="KSO_WM_BEAUTIFY_FLAG" val=""/>
</p:tagLst>
</file>

<file path=ppt/tags/tag251.xml><?xml version="1.0" encoding="utf-8"?>
<p:tagLst xmlns:p="http://schemas.openxmlformats.org/presentationml/2006/main">
  <p:tag name="AS_UNIQUEID" val="6856"/>
  <p:tag name="KSO_WM_BEAUTIFY_FLAG" val=""/>
</p:tagLst>
</file>

<file path=ppt/tags/tag252.xml><?xml version="1.0" encoding="utf-8"?>
<p:tagLst xmlns:p="http://schemas.openxmlformats.org/presentationml/2006/main">
  <p:tag name="AS_UNIQUEID" val="4596"/>
  <p:tag name="KSO_WM_BEAUTIFY_FLAG" val=""/>
</p:tagLst>
</file>

<file path=ppt/tags/tag253.xml><?xml version="1.0" encoding="utf-8"?>
<p:tagLst xmlns:p="http://schemas.openxmlformats.org/presentationml/2006/main">
  <p:tag name="AS_UNIQUEID" val="4597"/>
  <p:tag name="KSO_WM_BEAUTIFY_FLAG" val=""/>
</p:tagLst>
</file>

<file path=ppt/tags/tag254.xml><?xml version="1.0" encoding="utf-8"?>
<p:tagLst xmlns:p="http://schemas.openxmlformats.org/presentationml/2006/main">
  <p:tag name="AS_UNIQUEID" val="4598"/>
  <p:tag name="KSO_WM_BEAUTIFY_FLAG" val=""/>
</p:tagLst>
</file>

<file path=ppt/tags/tag255.xml><?xml version="1.0" encoding="utf-8"?>
<p:tagLst xmlns:p="http://schemas.openxmlformats.org/presentationml/2006/main">
  <p:tag name="AS_UNIQUEID" val="4599"/>
  <p:tag name="KSO_WM_BEAUTIFY_FLAG" val=""/>
</p:tagLst>
</file>

<file path=ppt/tags/tag256.xml><?xml version="1.0" encoding="utf-8"?>
<p:tagLst xmlns:p="http://schemas.openxmlformats.org/presentationml/2006/main">
  <p:tag name="AS_UNIQUEID" val="4600"/>
  <p:tag name="KSO_WM_BEAUTIFY_FLAG" val=""/>
</p:tagLst>
</file>

<file path=ppt/tags/tag257.xml><?xml version="1.0" encoding="utf-8"?>
<p:tagLst xmlns:p="http://schemas.openxmlformats.org/presentationml/2006/main">
  <p:tag name="AS_UNIQUEID" val="4601"/>
  <p:tag name="KSO_WM_BEAUTIFY_FLAG" val=""/>
</p:tagLst>
</file>

<file path=ppt/tags/tag258.xml><?xml version="1.0" encoding="utf-8"?>
<p:tagLst xmlns:p="http://schemas.openxmlformats.org/presentationml/2006/main">
  <p:tag name="AS_UNIQUEID" val="4602"/>
  <p:tag name="KSO_WM_BEAUTIFY_FLAG" val=""/>
</p:tagLst>
</file>

<file path=ppt/tags/tag259.xml><?xml version="1.0" encoding="utf-8"?>
<p:tagLst xmlns:p="http://schemas.openxmlformats.org/presentationml/2006/main">
  <p:tag name="AS_UNIQUEID" val="4603"/>
  <p:tag name="KSO_WM_BEAUTIFY_FLAG" val=""/>
</p:tagLst>
</file>

<file path=ppt/tags/tag26.xml><?xml version="1.0" encoding="utf-8"?>
<p:tagLst xmlns:p="http://schemas.openxmlformats.org/presentationml/2006/main">
  <p:tag name="AS_UNIQUEID" val="6732"/>
</p:tagLst>
</file>

<file path=ppt/tags/tag260.xml><?xml version="1.0" encoding="utf-8"?>
<p:tagLst xmlns:p="http://schemas.openxmlformats.org/presentationml/2006/main">
  <p:tag name="AS_UNIQUEID" val="4604"/>
  <p:tag name="KSO_WM_BEAUTIFY_FLAG" val=""/>
</p:tagLst>
</file>

<file path=ppt/tags/tag261.xml><?xml version="1.0" encoding="utf-8"?>
<p:tagLst xmlns:p="http://schemas.openxmlformats.org/presentationml/2006/main">
  <p:tag name="AS_UNIQUEID" val="4605"/>
  <p:tag name="KSO_WM_BEAUTIFY_FLAG" val=""/>
</p:tagLst>
</file>

<file path=ppt/tags/tag262.xml><?xml version="1.0" encoding="utf-8"?>
<p:tagLst xmlns:p="http://schemas.openxmlformats.org/presentationml/2006/main">
  <p:tag name="AS_UNIQUEID" val="4606"/>
  <p:tag name="KSO_WM_BEAUTIFY_FLAG" val=""/>
</p:tagLst>
</file>

<file path=ppt/tags/tag263.xml><?xml version="1.0" encoding="utf-8"?>
<p:tagLst xmlns:p="http://schemas.openxmlformats.org/presentationml/2006/main">
  <p:tag name="AS_UNIQUEID" val="4607"/>
  <p:tag name="KSO_WM_BEAUTIFY_FLAG" val=""/>
</p:tagLst>
</file>

<file path=ppt/tags/tag264.xml><?xml version="1.0" encoding="utf-8"?>
<p:tagLst xmlns:p="http://schemas.openxmlformats.org/presentationml/2006/main">
  <p:tag name="AS_UNIQUEID" val="4608"/>
  <p:tag name="KSO_WM_BEAUTIFY_FLAG" val=""/>
</p:tagLst>
</file>

<file path=ppt/tags/tag265.xml><?xml version="1.0" encoding="utf-8"?>
<p:tagLst xmlns:p="http://schemas.openxmlformats.org/presentationml/2006/main">
  <p:tag name="AS_UNIQUEID" val="4609"/>
  <p:tag name="KSO_WM_BEAUTIFY_FLAG" val=""/>
</p:tagLst>
</file>

<file path=ppt/tags/tag266.xml><?xml version="1.0" encoding="utf-8"?>
<p:tagLst xmlns:p="http://schemas.openxmlformats.org/presentationml/2006/main">
  <p:tag name="AS_UNIQUEID" val="4611"/>
  <p:tag name="KSO_WM_BEAUTIFY_FLAG" val=""/>
</p:tagLst>
</file>

<file path=ppt/tags/tag267.xml><?xml version="1.0" encoding="utf-8"?>
<p:tagLst xmlns:p="http://schemas.openxmlformats.org/presentationml/2006/main">
  <p:tag name="AS_UNIQUEID" val="4613"/>
  <p:tag name="KSO_WM_BEAUTIFY_FLAG" val=""/>
</p:tagLst>
</file>

<file path=ppt/tags/tag268.xml><?xml version="1.0" encoding="utf-8"?>
<p:tagLst xmlns:p="http://schemas.openxmlformats.org/presentationml/2006/main">
  <p:tag name="AS_UNIQUEID" val="4614"/>
  <p:tag name="KSO_WM_BEAUTIFY_FLAG" val=""/>
</p:tagLst>
</file>

<file path=ppt/tags/tag269.xml><?xml version="1.0" encoding="utf-8"?>
<p:tagLst xmlns:p="http://schemas.openxmlformats.org/presentationml/2006/main">
  <p:tag name="AS_UNIQUEID" val="4616"/>
  <p:tag name="KSO_WM_BEAUTIFY_FLAG" val=""/>
</p:tagLst>
</file>

<file path=ppt/tags/tag27.xml><?xml version="1.0" encoding="utf-8"?>
<p:tagLst xmlns:p="http://schemas.openxmlformats.org/presentationml/2006/main">
  <p:tag name="AS_UNIQUEID" val="1360"/>
</p:tagLst>
</file>

<file path=ppt/tags/tag270.xml><?xml version="1.0" encoding="utf-8"?>
<p:tagLst xmlns:p="http://schemas.openxmlformats.org/presentationml/2006/main">
  <p:tag name="AS_UNIQUEID" val="4617"/>
  <p:tag name="KSO_WM_BEAUTIFY_FLAG" val=""/>
</p:tagLst>
</file>

<file path=ppt/tags/tag271.xml><?xml version="1.0" encoding="utf-8"?>
<p:tagLst xmlns:p="http://schemas.openxmlformats.org/presentationml/2006/main">
  <p:tag name="AS_UNIQUEID" val="4618"/>
  <p:tag name="KSO_WM_BEAUTIFY_FLAG" val=""/>
</p:tagLst>
</file>

<file path=ppt/tags/tag272.xml><?xml version="1.0" encoding="utf-8"?>
<p:tagLst xmlns:p="http://schemas.openxmlformats.org/presentationml/2006/main">
  <p:tag name="AS_UNIQUEID" val="4619"/>
  <p:tag name="KSO_WM_BEAUTIFY_FLAG" val=""/>
</p:tagLst>
</file>

<file path=ppt/tags/tag273.xml><?xml version="1.0" encoding="utf-8"?>
<p:tagLst xmlns:p="http://schemas.openxmlformats.org/presentationml/2006/main">
  <p:tag name="AS_UNIQUEID" val="4620"/>
  <p:tag name="KSO_WM_BEAUTIFY_FLAG" val=""/>
</p:tagLst>
</file>

<file path=ppt/tags/tag274.xml><?xml version="1.0" encoding="utf-8"?>
<p:tagLst xmlns:p="http://schemas.openxmlformats.org/presentationml/2006/main">
  <p:tag name="AS_UNIQUEID" val="4621"/>
  <p:tag name="KSO_WM_BEAUTIFY_FLAG" val=""/>
</p:tagLst>
</file>

<file path=ppt/tags/tag275.xml><?xml version="1.0" encoding="utf-8"?>
<p:tagLst xmlns:p="http://schemas.openxmlformats.org/presentationml/2006/main">
  <p:tag name="AS_UNIQUEID" val="4622"/>
  <p:tag name="KSO_WM_BEAUTIFY_FLAG" val=""/>
</p:tagLst>
</file>

<file path=ppt/tags/tag276.xml><?xml version="1.0" encoding="utf-8"?>
<p:tagLst xmlns:p="http://schemas.openxmlformats.org/presentationml/2006/main">
  <p:tag name="AS_UNIQUEID" val="4623"/>
  <p:tag name="KSO_WM_BEAUTIFY_FLAG" val=""/>
</p:tagLst>
</file>

<file path=ppt/tags/tag277.xml><?xml version="1.0" encoding="utf-8"?>
<p:tagLst xmlns:p="http://schemas.openxmlformats.org/presentationml/2006/main">
  <p:tag name="AS_UNIQUEID" val="6720"/>
  <p:tag name="KSO_WM_BEAUTIFY_FLAG" val=""/>
</p:tagLst>
</file>

<file path=ppt/tags/tag278.xml><?xml version="1.0" encoding="utf-8"?>
<p:tagLst xmlns:p="http://schemas.openxmlformats.org/presentationml/2006/main">
  <p:tag name="AS_UNIQUEID" val="6721"/>
  <p:tag name="KSO_WM_BEAUTIFY_FLAG" val=""/>
</p:tagLst>
</file>

<file path=ppt/tags/tag279.xml><?xml version="1.0" encoding="utf-8"?>
<p:tagLst xmlns:p="http://schemas.openxmlformats.org/presentationml/2006/main">
  <p:tag name="AS_UNIQUEID" val="6722"/>
  <p:tag name="KSO_WM_BEAUTIFY_FLAG" val=""/>
</p:tagLst>
</file>

<file path=ppt/tags/tag28.xml><?xml version="1.0" encoding="utf-8"?>
<p:tagLst xmlns:p="http://schemas.openxmlformats.org/presentationml/2006/main">
  <p:tag name="AS_UNIQUEID" val="1361"/>
</p:tagLst>
</file>

<file path=ppt/tags/tag280.xml><?xml version="1.0" encoding="utf-8"?>
<p:tagLst xmlns:p="http://schemas.openxmlformats.org/presentationml/2006/main">
  <p:tag name="AS_UNIQUEID" val="6723"/>
  <p:tag name="KSO_WM_BEAUTIFY_FLAG" val=""/>
</p:tagLst>
</file>

<file path=ppt/tags/tag281.xml><?xml version="1.0" encoding="utf-8"?>
<p:tagLst xmlns:p="http://schemas.openxmlformats.org/presentationml/2006/main">
  <p:tag name="AS_UNIQUEID" val="6724"/>
  <p:tag name="KSO_WM_BEAUTIFY_FLAG" val=""/>
</p:tagLst>
</file>

<file path=ppt/tags/tag282.xml><?xml version="1.0" encoding="utf-8"?>
<p:tagLst xmlns:p="http://schemas.openxmlformats.org/presentationml/2006/main">
  <p:tag name="AS_UNIQUEID" val="6725"/>
  <p:tag name="KSO_WM_BEAUTIFY_FLAG" val=""/>
</p:tagLst>
</file>

<file path=ppt/tags/tag283.xml><?xml version="1.0" encoding="utf-8"?>
<p:tagLst xmlns:p="http://schemas.openxmlformats.org/presentationml/2006/main">
  <p:tag name="AS_UNIQUEID" val="6726"/>
  <p:tag name="KSO_WM_BEAUTIFY_FLAG" val=""/>
</p:tagLst>
</file>

<file path=ppt/tags/tag284.xml><?xml version="1.0" encoding="utf-8"?>
<p:tagLst xmlns:p="http://schemas.openxmlformats.org/presentationml/2006/main">
  <p:tag name="AS_UNIQUEID" val="6727"/>
  <p:tag name="KSO_WM_BEAUTIFY_FLAG" val=""/>
</p:tagLst>
</file>

<file path=ppt/tags/tag285.xml><?xml version="1.0" encoding="utf-8"?>
<p:tagLst xmlns:p="http://schemas.openxmlformats.org/presentationml/2006/main">
  <p:tag name="AS_UNIQUEID" val="1204"/>
  <p:tag name="KSO_WM_BEAUTIFY_FLAG" val=""/>
</p:tagLst>
</file>

<file path=ppt/tags/tag286.xml><?xml version="1.0" encoding="utf-8"?>
<p:tagLst xmlns:p="http://schemas.openxmlformats.org/presentationml/2006/main">
  <p:tag name="AS_UNIQUEID" val="1205"/>
  <p:tag name="KSO_WM_BEAUTIFY_FLAG" val=""/>
</p:tagLst>
</file>

<file path=ppt/tags/tag287.xml><?xml version="1.0" encoding="utf-8"?>
<p:tagLst xmlns:p="http://schemas.openxmlformats.org/presentationml/2006/main">
  <p:tag name="AS_UNIQUEID" val="1206"/>
  <p:tag name="KSO_WM_BEAUTIFY_FLAG" val=""/>
</p:tagLst>
</file>

<file path=ppt/tags/tag288.xml><?xml version="1.0" encoding="utf-8"?>
<p:tagLst xmlns:p="http://schemas.openxmlformats.org/presentationml/2006/main">
  <p:tag name="AS_UNIQUEID" val="1209"/>
  <p:tag name="KSO_WM_BEAUTIFY_FLAG" val=""/>
</p:tagLst>
</file>

<file path=ppt/tags/tag289.xml><?xml version="1.0" encoding="utf-8"?>
<p:tagLst xmlns:p="http://schemas.openxmlformats.org/presentationml/2006/main">
  <p:tag name="AS_UNIQUEID" val="1208"/>
  <p:tag name="KSO_WM_BEAUTIFY_FLAG" val=""/>
</p:tagLst>
</file>

<file path=ppt/tags/tag29.xml><?xml version="1.0" encoding="utf-8"?>
<p:tagLst xmlns:p="http://schemas.openxmlformats.org/presentationml/2006/main">
  <p:tag name="AS_UNIQUEID" val="1362"/>
</p:tagLst>
</file>

<file path=ppt/tags/tag290.xml><?xml version="1.0" encoding="utf-8"?>
<p:tagLst xmlns:p="http://schemas.openxmlformats.org/presentationml/2006/main">
  <p:tag name="AS_UNIQUEID" val="1207"/>
  <p:tag name="KSO_WM_BEAUTIFY_FLAG" val=""/>
</p:tagLst>
</file>

<file path=ppt/tags/tag291.xml><?xml version="1.0" encoding="utf-8"?>
<p:tagLst xmlns:p="http://schemas.openxmlformats.org/presentationml/2006/main">
  <p:tag name="AS_UNIQUEID" val="4595"/>
  <p:tag name="KSO_WM_BEAUTIFY_FLAG" val=""/>
</p:tagLst>
</file>

<file path=ppt/tags/tag292.xml><?xml version="1.0" encoding="utf-8"?>
<p:tagLst xmlns:p="http://schemas.openxmlformats.org/presentationml/2006/main">
  <p:tag name="AS_UNIQUEID" val="6857"/>
</p:tagLst>
</file>

<file path=ppt/tags/tag293.xml><?xml version="1.0" encoding="utf-8"?>
<p:tagLst xmlns:p="http://schemas.openxmlformats.org/presentationml/2006/main">
  <p:tag name="AS_UNIQUEID" val="6858"/>
  <p:tag name="KSO_WM_BEAUTIFY_FLAG" val=""/>
</p:tagLst>
</file>

<file path=ppt/tags/tag294.xml><?xml version="1.0" encoding="utf-8"?>
<p:tagLst xmlns:p="http://schemas.openxmlformats.org/presentationml/2006/main">
  <p:tag name="AS_UNIQUEID" val="3271"/>
  <p:tag name="KSO_WM_BEAUTIFY_FLAG" val=""/>
</p:tagLst>
</file>

<file path=ppt/tags/tag295.xml><?xml version="1.0" encoding="utf-8"?>
<p:tagLst xmlns:p="http://schemas.openxmlformats.org/presentationml/2006/main">
  <p:tag name="AS_UNIQUEID" val="3273"/>
  <p:tag name="KSO_WM_BEAUTIFY_FLAG" val=""/>
</p:tagLst>
</file>

<file path=ppt/tags/tag296.xml><?xml version="1.0" encoding="utf-8"?>
<p:tagLst xmlns:p="http://schemas.openxmlformats.org/presentationml/2006/main">
  <p:tag name="AS_UNIQUEID" val="3274"/>
  <p:tag name="KSO_WM_BEAUTIFY_FLAG" val=""/>
</p:tagLst>
</file>

<file path=ppt/tags/tag297.xml><?xml version="1.0" encoding="utf-8"?>
<p:tagLst xmlns:p="http://schemas.openxmlformats.org/presentationml/2006/main">
  <p:tag name="AS_UNIQUEID" val="3275"/>
  <p:tag name="KSO_WM_BEAUTIFY_FLAG" val=""/>
</p:tagLst>
</file>

<file path=ppt/tags/tag298.xml><?xml version="1.0" encoding="utf-8"?>
<p:tagLst xmlns:p="http://schemas.openxmlformats.org/presentationml/2006/main">
  <p:tag name="AS_UNIQUEID" val="3276"/>
  <p:tag name="KSO_WM_BEAUTIFY_FLAG" val=""/>
</p:tagLst>
</file>

<file path=ppt/tags/tag299.xml><?xml version="1.0" encoding="utf-8"?>
<p:tagLst xmlns:p="http://schemas.openxmlformats.org/presentationml/2006/main">
  <p:tag name="AS_UNIQUEID" val="3277"/>
  <p:tag name="KSO_WM_BEAUTIFY_FLAG" val=""/>
</p:tagLst>
</file>

<file path=ppt/tags/tag3.xml><?xml version="1.0" encoding="utf-8"?>
<p:tagLst xmlns:p="http://schemas.openxmlformats.org/presentationml/2006/main">
  <p:tag name="AS_UNIQUEID" val="1336"/>
</p:tagLst>
</file>

<file path=ppt/tags/tag30.xml><?xml version="1.0" encoding="utf-8"?>
<p:tagLst xmlns:p="http://schemas.openxmlformats.org/presentationml/2006/main">
  <p:tag name="AS_UNIQUEID" val="1363"/>
</p:tagLst>
</file>

<file path=ppt/tags/tag300.xml><?xml version="1.0" encoding="utf-8"?>
<p:tagLst xmlns:p="http://schemas.openxmlformats.org/presentationml/2006/main">
  <p:tag name="AS_UNIQUEID" val="3278"/>
  <p:tag name="KSO_WM_BEAUTIFY_FLAG" val=""/>
</p:tagLst>
</file>

<file path=ppt/tags/tag301.xml><?xml version="1.0" encoding="utf-8"?>
<p:tagLst xmlns:p="http://schemas.openxmlformats.org/presentationml/2006/main">
  <p:tag name="AS_UNIQUEID" val="3279"/>
  <p:tag name="KSO_WM_BEAUTIFY_FLAG" val=""/>
</p:tagLst>
</file>

<file path=ppt/tags/tag302.xml><?xml version="1.0" encoding="utf-8"?>
<p:tagLst xmlns:p="http://schemas.openxmlformats.org/presentationml/2006/main">
  <p:tag name="AS_UNIQUEID" val="3280"/>
  <p:tag name="KSO_WM_BEAUTIFY_FLAG" val=""/>
</p:tagLst>
</file>

<file path=ppt/tags/tag303.xml><?xml version="1.0" encoding="utf-8"?>
<p:tagLst xmlns:p="http://schemas.openxmlformats.org/presentationml/2006/main">
  <p:tag name="AS_UNIQUEID" val="3281"/>
  <p:tag name="KSO_WM_BEAUTIFY_FLAG" val=""/>
</p:tagLst>
</file>

<file path=ppt/tags/tag304.xml><?xml version="1.0" encoding="utf-8"?>
<p:tagLst xmlns:p="http://schemas.openxmlformats.org/presentationml/2006/main">
  <p:tag name="AS_UNIQUEID" val="3282"/>
  <p:tag name="KSO_WM_BEAUTIFY_FLAG" val=""/>
</p:tagLst>
</file>

<file path=ppt/tags/tag305.xml><?xml version="1.0" encoding="utf-8"?>
<p:tagLst xmlns:p="http://schemas.openxmlformats.org/presentationml/2006/main">
  <p:tag name="AS_UNIQUEID" val="3283"/>
  <p:tag name="KSO_WM_BEAUTIFY_FLAG" val=""/>
</p:tagLst>
</file>

<file path=ppt/tags/tag306.xml><?xml version="1.0" encoding="utf-8"?>
<p:tagLst xmlns:p="http://schemas.openxmlformats.org/presentationml/2006/main">
  <p:tag name="AS_UNIQUEID" val="6859"/>
  <p:tag name="KSO_WM_BEAUTIFY_FLAG" val=""/>
</p:tagLst>
</file>

<file path=ppt/tags/tag307.xml><?xml version="1.0" encoding="utf-8"?>
<p:tagLst xmlns:p="http://schemas.openxmlformats.org/presentationml/2006/main">
  <p:tag name="AS_UNIQUEID" val="6860"/>
</p:tagLst>
</file>

<file path=ppt/tags/tag308.xml><?xml version="1.0" encoding="utf-8"?>
<p:tagLst xmlns:p="http://schemas.openxmlformats.org/presentationml/2006/main">
  <p:tag name="AS_UNIQUEID" val="6861"/>
</p:tagLst>
</file>

<file path=ppt/tags/tag309.xml><?xml version="1.0" encoding="utf-8"?>
<p:tagLst xmlns:p="http://schemas.openxmlformats.org/presentationml/2006/main">
  <p:tag name="AS_UNIQUEID" val="6862"/>
</p:tagLst>
</file>

<file path=ppt/tags/tag31.xml><?xml version="1.0" encoding="utf-8"?>
<p:tagLst xmlns:p="http://schemas.openxmlformats.org/presentationml/2006/main">
  <p:tag name="AS_UNIQUEID" val="1364"/>
</p:tagLst>
</file>

<file path=ppt/tags/tag310.xml><?xml version="1.0" encoding="utf-8"?>
<p:tagLst xmlns:p="http://schemas.openxmlformats.org/presentationml/2006/main">
  <p:tag name="AS_UNIQUEID" val="6863"/>
  <p:tag name="KSO_WM_BEAUTIFY_FLAG" val=""/>
</p:tagLst>
</file>

<file path=ppt/tags/tag311.xml><?xml version="1.0" encoding="utf-8"?>
<p:tagLst xmlns:p="http://schemas.openxmlformats.org/presentationml/2006/main">
  <p:tag name="AS_UNIQUEID" val="6864"/>
  <p:tag name="KSO_WM_BEAUTIFY_FLAG" val=""/>
</p:tagLst>
</file>

<file path=ppt/tags/tag312.xml><?xml version="1.0" encoding="utf-8"?>
<p:tagLst xmlns:p="http://schemas.openxmlformats.org/presentationml/2006/main">
  <p:tag name="AS_UNIQUEID" val="6865"/>
  <p:tag name="KSO_WM_BEAUTIFY_FLAG" val=""/>
</p:tagLst>
</file>

<file path=ppt/tags/tag313.xml><?xml version="1.0" encoding="utf-8"?>
<p:tagLst xmlns:p="http://schemas.openxmlformats.org/presentationml/2006/main">
  <p:tag name="AS_UNIQUEID" val="6866"/>
</p:tagLst>
</file>

<file path=ppt/tags/tag314.xml><?xml version="1.0" encoding="utf-8"?>
<p:tagLst xmlns:p="http://schemas.openxmlformats.org/presentationml/2006/main">
  <p:tag name="AS_UNIQUEID" val="6867"/>
</p:tagLst>
</file>

<file path=ppt/tags/tag315.xml><?xml version="1.0" encoding="utf-8"?>
<p:tagLst xmlns:p="http://schemas.openxmlformats.org/presentationml/2006/main">
  <p:tag name="AS_UNIQUEID" val="6868"/>
</p:tagLst>
</file>

<file path=ppt/tags/tag316.xml><?xml version="1.0" encoding="utf-8"?>
<p:tagLst xmlns:p="http://schemas.openxmlformats.org/presentationml/2006/main">
  <p:tag name="AS_UNIQUEID" val="619"/>
  <p:tag name="KSO_WM_BEAUTIFY_FLAG" val=""/>
</p:tagLst>
</file>

<file path=ppt/tags/tag317.xml><?xml version="1.0" encoding="utf-8"?>
<p:tagLst xmlns:p="http://schemas.openxmlformats.org/presentationml/2006/main">
  <p:tag name="AS_UNIQUEID" val="620"/>
  <p:tag name="KSO_WM_BEAUTIFY_FLAG" val=""/>
</p:tagLst>
</file>

<file path=ppt/tags/tag318.xml><?xml version="1.0" encoding="utf-8"?>
<p:tagLst xmlns:p="http://schemas.openxmlformats.org/presentationml/2006/main">
  <p:tag name="AS_UNIQUEID" val="621"/>
  <p:tag name="KSO_WM_BEAUTIFY_FLAG" val=""/>
</p:tagLst>
</file>

<file path=ppt/tags/tag319.xml><?xml version="1.0" encoding="utf-8"?>
<p:tagLst xmlns:p="http://schemas.openxmlformats.org/presentationml/2006/main">
  <p:tag name="AS_UNIQUEID" val="622"/>
  <p:tag name="KSO_WM_BEAUTIFY_FLAG" val=""/>
</p:tagLst>
</file>

<file path=ppt/tags/tag32.xml><?xml version="1.0" encoding="utf-8"?>
<p:tagLst xmlns:p="http://schemas.openxmlformats.org/presentationml/2006/main">
  <p:tag name="AS_UNIQUEID" val="1365"/>
</p:tagLst>
</file>

<file path=ppt/tags/tag320.xml><?xml version="1.0" encoding="utf-8"?>
<p:tagLst xmlns:p="http://schemas.openxmlformats.org/presentationml/2006/main">
  <p:tag name="AS_UNIQUEID" val="623"/>
  <p:tag name="KSO_WM_BEAUTIFY_FLAG" val=""/>
</p:tagLst>
</file>

<file path=ppt/tags/tag321.xml><?xml version="1.0" encoding="utf-8"?>
<p:tagLst xmlns:p="http://schemas.openxmlformats.org/presentationml/2006/main">
  <p:tag name="AS_UNIQUEID" val="353"/>
  <p:tag name="KSO_WM_BEAUTIFY_FLAG" val=""/>
  <p:tag name="KSO_WM_DIAGRAM_VIRTUALLY_FRAME" val="{&quot;height&quot;:193.65,&quot;left&quot;:80.2,&quot;top&quot;:152.85,&quot;width&quot;:614.05}"/>
  <p:tag name="KSO_WM_UNIT_FILL_FORE_SCHEMECOLOR_INDEX" val="6"/>
  <p:tag name="KSO_WM_UNIT_FILL_FORE_SCHEMECOLOR_INDEX_BRIGHTNESS" val="0.6"/>
  <p:tag name="KSO_WM_UNIT_FILL_TYPE" val="1"/>
  <p:tag name="KSO_WM_UNIT_TEXT_FILL_FORE_SCHEMECOLOR_INDEX" val="1"/>
  <p:tag name="KSO_WM_UNIT_TEXT_FILL_FORE_SCHEMECOLOR_INDEX_BRIGHTNESS" val="0"/>
  <p:tag name="KSO_WM_UNIT_TEXT_FILL_TYPE" val="1"/>
</p:tagLst>
</file>

<file path=ppt/tags/tag322.xml><?xml version="1.0" encoding="utf-8"?>
<p:tagLst xmlns:p="http://schemas.openxmlformats.org/presentationml/2006/main">
  <p:tag name="AS_UNIQUEID" val="354"/>
  <p:tag name="KSO_WM_BEAUTIFY_FLAG" val=""/>
  <p:tag name="KSO_WM_DIAGRAM_VIRTUALLY_FRAME" val="{&quot;height&quot;:193.65,&quot;left&quot;:80.2,&quot;top&quot;:152.85,&quot;width&quot;:614.05}"/>
  <p:tag name="KSO_WM_UNIT_FILL_FORE_SCHEMECOLOR_INDEX" val="6"/>
  <p:tag name="KSO_WM_UNIT_FILL_FORE_SCHEMECOLOR_INDEX_BRIGHTNESS" val="0.6"/>
  <p:tag name="KSO_WM_UNIT_FILL_TYPE" val="1"/>
  <p:tag name="KSO_WM_UNIT_TEXT_FILL_FORE_SCHEMECOLOR_INDEX" val="1"/>
  <p:tag name="KSO_WM_UNIT_TEXT_FILL_FORE_SCHEMECOLOR_INDEX_BRIGHTNESS" val="0"/>
  <p:tag name="KSO_WM_UNIT_TEXT_FILL_TYPE" val="1"/>
</p:tagLst>
</file>

<file path=ppt/tags/tag323.xml><?xml version="1.0" encoding="utf-8"?>
<p:tagLst xmlns:p="http://schemas.openxmlformats.org/presentationml/2006/main">
  <p:tag name="AS_UNIQUEID" val="6869"/>
</p:tagLst>
</file>

<file path=ppt/tags/tag324.xml><?xml version="1.0" encoding="utf-8"?>
<p:tagLst xmlns:p="http://schemas.openxmlformats.org/presentationml/2006/main">
  <p:tag name="AS_UNIQUEID" val="6870"/>
</p:tagLst>
</file>

<file path=ppt/tags/tag325.xml><?xml version="1.0" encoding="utf-8"?>
<p:tagLst xmlns:p="http://schemas.openxmlformats.org/presentationml/2006/main">
  <p:tag name="AS_UNIQUEID" val="6871"/>
</p:tagLst>
</file>

<file path=ppt/tags/tag326.xml><?xml version="1.0" encoding="utf-8"?>
<p:tagLst xmlns:p="http://schemas.openxmlformats.org/presentationml/2006/main">
  <p:tag name="AS_UNIQUEID" val="3293"/>
  <p:tag name="KSO_WM_BEAUTIFY_FLAG" val=""/>
</p:tagLst>
</file>

<file path=ppt/tags/tag327.xml><?xml version="1.0" encoding="utf-8"?>
<p:tagLst xmlns:p="http://schemas.openxmlformats.org/presentationml/2006/main">
  <p:tag name="AS_UNIQUEID" val="3295"/>
  <p:tag name="KSO_WM_BEAUTIFY_FLAG" val=""/>
</p:tagLst>
</file>

<file path=ppt/tags/tag328.xml><?xml version="1.0" encoding="utf-8"?>
<p:tagLst xmlns:p="http://schemas.openxmlformats.org/presentationml/2006/main">
  <p:tag name="AS_UNIQUEID" val="3296"/>
  <p:tag name="KSO_WM_BEAUTIFY_FLAG" val=""/>
</p:tagLst>
</file>

<file path=ppt/tags/tag329.xml><?xml version="1.0" encoding="utf-8"?>
<p:tagLst xmlns:p="http://schemas.openxmlformats.org/presentationml/2006/main">
  <p:tag name="AS_UNIQUEID" val="3297"/>
  <p:tag name="KSO_WM_BEAUTIFY_FLAG" val=""/>
</p:tagLst>
</file>

<file path=ppt/tags/tag33.xml><?xml version="1.0" encoding="utf-8"?>
<p:tagLst xmlns:p="http://schemas.openxmlformats.org/presentationml/2006/main">
  <p:tag name="AS_UNIQUEID" val="1366"/>
</p:tagLst>
</file>

<file path=ppt/tags/tag330.xml><?xml version="1.0" encoding="utf-8"?>
<p:tagLst xmlns:p="http://schemas.openxmlformats.org/presentationml/2006/main">
  <p:tag name="AS_UNIQUEID" val="3298"/>
  <p:tag name="KSO_WM_BEAUTIFY_FLAG" val=""/>
</p:tagLst>
</file>

<file path=ppt/tags/tag331.xml><?xml version="1.0" encoding="utf-8"?>
<p:tagLst xmlns:p="http://schemas.openxmlformats.org/presentationml/2006/main">
  <p:tag name="AS_UNIQUEID" val="3299"/>
  <p:tag name="KSO_WM_BEAUTIFY_FLAG" val=""/>
</p:tagLst>
</file>

<file path=ppt/tags/tag332.xml><?xml version="1.0" encoding="utf-8"?>
<p:tagLst xmlns:p="http://schemas.openxmlformats.org/presentationml/2006/main">
  <p:tag name="AS_UNIQUEID" val="3300"/>
  <p:tag name="KSO_WM_BEAUTIFY_FLAG" val=""/>
</p:tagLst>
</file>

<file path=ppt/tags/tag333.xml><?xml version="1.0" encoding="utf-8"?>
<p:tagLst xmlns:p="http://schemas.openxmlformats.org/presentationml/2006/main">
  <p:tag name="AS_UNIQUEID" val="3301"/>
  <p:tag name="KSO_WM_BEAUTIFY_FLAG" val=""/>
</p:tagLst>
</file>

<file path=ppt/tags/tag334.xml><?xml version="1.0" encoding="utf-8"?>
<p:tagLst xmlns:p="http://schemas.openxmlformats.org/presentationml/2006/main">
  <p:tag name="AS_UNIQUEID" val="3302"/>
  <p:tag name="KSO_WM_BEAUTIFY_FLAG" val=""/>
</p:tagLst>
</file>

<file path=ppt/tags/tag335.xml><?xml version="1.0" encoding="utf-8"?>
<p:tagLst xmlns:p="http://schemas.openxmlformats.org/presentationml/2006/main">
  <p:tag name="AS_UNIQUEID" val="3303"/>
  <p:tag name="KSO_WM_BEAUTIFY_FLAG" val=""/>
</p:tagLst>
</file>

<file path=ppt/tags/tag336.xml><?xml version="1.0" encoding="utf-8"?>
<p:tagLst xmlns:p="http://schemas.openxmlformats.org/presentationml/2006/main">
  <p:tag name="AS_UNIQUEID" val="6872"/>
  <p:tag name="KSO_WM_BEAUTIFY_FLAG" val=""/>
</p:tagLst>
</file>

<file path=ppt/tags/tag337.xml><?xml version="1.0" encoding="utf-8"?>
<p:tagLst xmlns:p="http://schemas.openxmlformats.org/presentationml/2006/main">
  <p:tag name="AS_UNIQUEID" val="6873"/>
  <p:tag name="KSO_WM_BEAUTIFY_FLAG" val=""/>
</p:tagLst>
</file>

<file path=ppt/tags/tag338.xml><?xml version="1.0" encoding="utf-8"?>
<p:tagLst xmlns:p="http://schemas.openxmlformats.org/presentationml/2006/main">
  <p:tag name="AS_UNIQUEID" val="6874"/>
</p:tagLst>
</file>

<file path=ppt/tags/tag339.xml><?xml version="1.0" encoding="utf-8"?>
<p:tagLst xmlns:p="http://schemas.openxmlformats.org/presentationml/2006/main">
  <p:tag name="AS_UNIQUEID" val="6875"/>
</p:tagLst>
</file>

<file path=ppt/tags/tag34.xml><?xml version="1.0" encoding="utf-8"?>
<p:tagLst xmlns:p="http://schemas.openxmlformats.org/presentationml/2006/main">
  <p:tag name="AS_UNIQUEID" val="1367"/>
</p:tagLst>
</file>

<file path=ppt/tags/tag340.xml><?xml version="1.0" encoding="utf-8"?>
<p:tagLst xmlns:p="http://schemas.openxmlformats.org/presentationml/2006/main">
  <p:tag name="AS_UNIQUEID" val="6876"/>
</p:tagLst>
</file>

<file path=ppt/tags/tag341.xml><?xml version="1.0" encoding="utf-8"?>
<p:tagLst xmlns:p="http://schemas.openxmlformats.org/presentationml/2006/main">
  <p:tag name="AS_UNIQUEID" val="609"/>
  <p:tag name="KSO_WM_BEAUTIFY_FLAG" val=""/>
</p:tagLst>
</file>

<file path=ppt/tags/tag342.xml><?xml version="1.0" encoding="utf-8"?>
<p:tagLst xmlns:p="http://schemas.openxmlformats.org/presentationml/2006/main">
  <p:tag name="AS_UNIQUEID" val="610"/>
  <p:tag name="KSO_WM_BEAUTIFY_FLAG" val=""/>
</p:tagLst>
</file>

<file path=ppt/tags/tag343.xml><?xml version="1.0" encoding="utf-8"?>
<p:tagLst xmlns:p="http://schemas.openxmlformats.org/presentationml/2006/main">
  <p:tag name="AS_UNIQUEID" val="6877"/>
</p:tagLst>
</file>

<file path=ppt/tags/tag344.xml><?xml version="1.0" encoding="utf-8"?>
<p:tagLst xmlns:p="http://schemas.openxmlformats.org/presentationml/2006/main">
  <p:tag name="AS_UNIQUEID" val="6878"/>
</p:tagLst>
</file>

<file path=ppt/tags/tag345.xml><?xml version="1.0" encoding="utf-8"?>
<p:tagLst xmlns:p="http://schemas.openxmlformats.org/presentationml/2006/main">
  <p:tag name="AS_UNIQUEID" val="6879"/>
</p:tagLst>
</file>

<file path=ppt/tags/tag346.xml><?xml version="1.0" encoding="utf-8"?>
<p:tagLst xmlns:p="http://schemas.openxmlformats.org/presentationml/2006/main">
  <p:tag name="AS_UNIQUEID" val="6880"/>
</p:tagLst>
</file>

<file path=ppt/tags/tag347.xml><?xml version="1.0" encoding="utf-8"?>
<p:tagLst xmlns:p="http://schemas.openxmlformats.org/presentationml/2006/main">
  <p:tag name="AS_UNIQUEID" val="6881"/>
</p:tagLst>
</file>

<file path=ppt/tags/tag348.xml><?xml version="1.0" encoding="utf-8"?>
<p:tagLst xmlns:p="http://schemas.openxmlformats.org/presentationml/2006/main">
  <p:tag name="AS_UNIQUEID" val="6882"/>
</p:tagLst>
</file>

<file path=ppt/tags/tag349.xml><?xml version="1.0" encoding="utf-8"?>
<p:tagLst xmlns:p="http://schemas.openxmlformats.org/presentationml/2006/main">
  <p:tag name="AS_UNIQUEID" val="6883"/>
</p:tagLst>
</file>

<file path=ppt/tags/tag35.xml><?xml version="1.0" encoding="utf-8"?>
<p:tagLst xmlns:p="http://schemas.openxmlformats.org/presentationml/2006/main">
  <p:tag name="AS_UNIQUEID" val="6733"/>
</p:tagLst>
</file>

<file path=ppt/tags/tag350.xml><?xml version="1.0" encoding="utf-8"?>
<p:tagLst xmlns:p="http://schemas.openxmlformats.org/presentationml/2006/main">
  <p:tag name="AS_UNIQUEID" val="6884"/>
</p:tagLst>
</file>

<file path=ppt/tags/tag351.xml><?xml version="1.0" encoding="utf-8"?>
<p:tagLst xmlns:p="http://schemas.openxmlformats.org/presentationml/2006/main">
  <p:tag name="AS_UNIQUEID" val="6885"/>
</p:tagLst>
</file>

<file path=ppt/tags/tag352.xml><?xml version="1.0" encoding="utf-8"?>
<p:tagLst xmlns:p="http://schemas.openxmlformats.org/presentationml/2006/main">
  <p:tag name="AS_UNIQUEID" val="625"/>
  <p:tag name="KSO_WM_BEAUTIFY_FLAG" val=""/>
</p:tagLst>
</file>

<file path=ppt/tags/tag353.xml><?xml version="1.0" encoding="utf-8"?>
<p:tagLst xmlns:p="http://schemas.openxmlformats.org/presentationml/2006/main">
  <p:tag name="AS_UNIQUEID" val="626"/>
  <p:tag name="KSO_WM_BEAUTIFY_FLAG" val=""/>
</p:tagLst>
</file>

<file path=ppt/tags/tag354.xml><?xml version="1.0" encoding="utf-8"?>
<p:tagLst xmlns:p="http://schemas.openxmlformats.org/presentationml/2006/main">
  <p:tag name="AS_UNIQUEID" val="6886"/>
</p:tagLst>
</file>

<file path=ppt/tags/tag355.xml><?xml version="1.0" encoding="utf-8"?>
<p:tagLst xmlns:p="http://schemas.openxmlformats.org/presentationml/2006/main">
  <p:tag name="AS_UNIQUEID" val="6887"/>
</p:tagLst>
</file>

<file path=ppt/tags/tag356.xml><?xml version="1.0" encoding="utf-8"?>
<p:tagLst xmlns:p="http://schemas.openxmlformats.org/presentationml/2006/main">
  <p:tag name="AS_UNIQUEID" val="6888"/>
</p:tagLst>
</file>

<file path=ppt/tags/tag357.xml><?xml version="1.0" encoding="utf-8"?>
<p:tagLst xmlns:p="http://schemas.openxmlformats.org/presentationml/2006/main">
  <p:tag name="AS_UNIQUEID" val="3078"/>
  <p:tag name="KSO_WM_BEAUTIFY_FLAG" val=""/>
</p:tagLst>
</file>

<file path=ppt/tags/tag358.xml><?xml version="1.0" encoding="utf-8"?>
<p:tagLst xmlns:p="http://schemas.openxmlformats.org/presentationml/2006/main">
  <p:tag name="AS_UNIQUEID" val="3079"/>
  <p:tag name="KSO_WM_BEAUTIFY_FLAG" val=""/>
</p:tagLst>
</file>

<file path=ppt/tags/tag359.xml><?xml version="1.0" encoding="utf-8"?>
<p:tagLst xmlns:p="http://schemas.openxmlformats.org/presentationml/2006/main">
  <p:tag name="AS_UNIQUEID" val="3080"/>
  <p:tag name="KSO_WM_BEAUTIFY_FLAG" val=""/>
</p:tagLst>
</file>

<file path=ppt/tags/tag36.xml><?xml version="1.0" encoding="utf-8"?>
<p:tagLst xmlns:p="http://schemas.openxmlformats.org/presentationml/2006/main">
  <p:tag name="AS_UNIQUEID" val="1369"/>
</p:tagLst>
</file>

<file path=ppt/tags/tag360.xml><?xml version="1.0" encoding="utf-8"?>
<p:tagLst xmlns:p="http://schemas.openxmlformats.org/presentationml/2006/main">
  <p:tag name="AS_UNIQUEID" val="3081"/>
  <p:tag name="KSO_WM_BEAUTIFY_FLAG" val=""/>
</p:tagLst>
</file>

<file path=ppt/tags/tag361.xml><?xml version="1.0" encoding="utf-8"?>
<p:tagLst xmlns:p="http://schemas.openxmlformats.org/presentationml/2006/main">
  <p:tag name="AS_UNIQUEID" val="3082"/>
  <p:tag name="KSO_WM_BEAUTIFY_FLAG" val=""/>
</p:tagLst>
</file>

<file path=ppt/tags/tag362.xml><?xml version="1.0" encoding="utf-8"?>
<p:tagLst xmlns:p="http://schemas.openxmlformats.org/presentationml/2006/main">
  <p:tag name="AS_UNIQUEID" val="3083"/>
  <p:tag name="KSO_WM_BEAUTIFY_FLAG" val=""/>
</p:tagLst>
</file>

<file path=ppt/tags/tag363.xml><?xml version="1.0" encoding="utf-8"?>
<p:tagLst xmlns:p="http://schemas.openxmlformats.org/presentationml/2006/main">
  <p:tag name="AS_UNIQUEID" val="3084"/>
  <p:tag name="KSO_WM_BEAUTIFY_FLAG" val=""/>
</p:tagLst>
</file>

<file path=ppt/tags/tag364.xml><?xml version="1.0" encoding="utf-8"?>
<p:tagLst xmlns:p="http://schemas.openxmlformats.org/presentationml/2006/main">
  <p:tag name="AS_UNIQUEID" val="3085"/>
  <p:tag name="KSO_WM_BEAUTIFY_FLAG" val=""/>
</p:tagLst>
</file>

<file path=ppt/tags/tag365.xml><?xml version="1.0" encoding="utf-8"?>
<p:tagLst xmlns:p="http://schemas.openxmlformats.org/presentationml/2006/main">
  <p:tag name="AS_UNIQUEID" val="3086"/>
  <p:tag name="KSO_WM_BEAUTIFY_FLAG" val=""/>
</p:tagLst>
</file>

<file path=ppt/tags/tag366.xml><?xml version="1.0" encoding="utf-8"?>
<p:tagLst xmlns:p="http://schemas.openxmlformats.org/presentationml/2006/main">
  <p:tag name="AS_UNIQUEID" val="3087"/>
  <p:tag name="KSO_WM_BEAUTIFY_FLAG" val=""/>
</p:tagLst>
</file>

<file path=ppt/tags/tag367.xml><?xml version="1.0" encoding="utf-8"?>
<p:tagLst xmlns:p="http://schemas.openxmlformats.org/presentationml/2006/main">
  <p:tag name="AS_UNIQUEID" val="3088"/>
  <p:tag name="KSO_WM_BEAUTIFY_FLAG" val=""/>
</p:tagLst>
</file>

<file path=ppt/tags/tag368.xml><?xml version="1.0" encoding="utf-8"?>
<p:tagLst xmlns:p="http://schemas.openxmlformats.org/presentationml/2006/main">
  <p:tag name="AS_UNIQUEID" val="3089"/>
  <p:tag name="KSO_WM_BEAUTIFY_FLAG" val=""/>
</p:tagLst>
</file>

<file path=ppt/tags/tag369.xml><?xml version="1.0" encoding="utf-8"?>
<p:tagLst xmlns:p="http://schemas.openxmlformats.org/presentationml/2006/main">
  <p:tag name="AS_UNIQUEID" val="3090"/>
  <p:tag name="KSO_WM_BEAUTIFY_FLAG" val=""/>
</p:tagLst>
</file>

<file path=ppt/tags/tag37.xml><?xml version="1.0" encoding="utf-8"?>
<p:tagLst xmlns:p="http://schemas.openxmlformats.org/presentationml/2006/main">
  <p:tag name="AS_UNIQUEID" val="1370"/>
</p:tagLst>
</file>

<file path=ppt/tags/tag370.xml><?xml version="1.0" encoding="utf-8"?>
<p:tagLst xmlns:p="http://schemas.openxmlformats.org/presentationml/2006/main">
  <p:tag name="AS_UNIQUEID" val="3091"/>
  <p:tag name="KSO_WM_BEAUTIFY_FLAG" val=""/>
</p:tagLst>
</file>

<file path=ppt/tags/tag371.xml><?xml version="1.0" encoding="utf-8"?>
<p:tagLst xmlns:p="http://schemas.openxmlformats.org/presentationml/2006/main">
  <p:tag name="AS_UNIQUEID" val="3092"/>
  <p:tag name="KSO_WM_BEAUTIFY_FLAG" val=""/>
</p:tagLst>
</file>

<file path=ppt/tags/tag372.xml><?xml version="1.0" encoding="utf-8"?>
<p:tagLst xmlns:p="http://schemas.openxmlformats.org/presentationml/2006/main">
  <p:tag name="AS_UNIQUEID" val="6889"/>
</p:tagLst>
</file>

<file path=ppt/tags/tag373.xml><?xml version="1.0" encoding="utf-8"?>
<p:tagLst xmlns:p="http://schemas.openxmlformats.org/presentationml/2006/main">
  <p:tag name="AS_UNIQUEID" val="6890"/>
</p:tagLst>
</file>

<file path=ppt/tags/tag374.xml><?xml version="1.0" encoding="utf-8"?>
<p:tagLst xmlns:p="http://schemas.openxmlformats.org/presentationml/2006/main">
  <p:tag name="AS_UNIQUEID" val="6891"/>
</p:tagLst>
</file>

<file path=ppt/tags/tag375.xml><?xml version="1.0" encoding="utf-8"?>
<p:tagLst xmlns:p="http://schemas.openxmlformats.org/presentationml/2006/main">
  <p:tag name="AS_UNIQUEID" val="3052"/>
  <p:tag name="KSO_WM_BEAUTIFY_FLAG" val=""/>
</p:tagLst>
</file>

<file path=ppt/tags/tag376.xml><?xml version="1.0" encoding="utf-8"?>
<p:tagLst xmlns:p="http://schemas.openxmlformats.org/presentationml/2006/main">
  <p:tag name="AS_UNIQUEID" val="3053"/>
  <p:tag name="KSO_WM_BEAUTIFY_FLAG" val=""/>
</p:tagLst>
</file>

<file path=ppt/tags/tag377.xml><?xml version="1.0" encoding="utf-8"?>
<p:tagLst xmlns:p="http://schemas.openxmlformats.org/presentationml/2006/main">
  <p:tag name="AS_UNIQUEID" val="3054"/>
  <p:tag name="KSO_WM_BEAUTIFY_FLAG" val=""/>
</p:tagLst>
</file>

<file path=ppt/tags/tag378.xml><?xml version="1.0" encoding="utf-8"?>
<p:tagLst xmlns:p="http://schemas.openxmlformats.org/presentationml/2006/main">
  <p:tag name="AS_UNIQUEID" val="3055"/>
  <p:tag name="KSO_WM_BEAUTIFY_FLAG" val=""/>
</p:tagLst>
</file>

<file path=ppt/tags/tag379.xml><?xml version="1.0" encoding="utf-8"?>
<p:tagLst xmlns:p="http://schemas.openxmlformats.org/presentationml/2006/main">
  <p:tag name="AS_UNIQUEID" val="3056"/>
  <p:tag name="KSO_WM_BEAUTIFY_FLAG" val=""/>
  <p:tag name="KSO_WM_UNIT_TABLE_BEAUTIFY" val="smartTable{39b31a93-ff79-4cc1-bcd1-75b0251016a6}"/>
  <p:tag name="TABLE_ENDDRAG_ORIGIN_RECT" val="836*280"/>
  <p:tag name="TABLE_ENDDRAG_RECT" val="23*170*836*280"/>
</p:tagLst>
</file>

<file path=ppt/tags/tag38.xml><?xml version="1.0" encoding="utf-8"?>
<p:tagLst xmlns:p="http://schemas.openxmlformats.org/presentationml/2006/main">
  <p:tag name="AS_UNIQUEID" val="1371"/>
</p:tagLst>
</file>

<file path=ppt/tags/tag380.xml><?xml version="1.0" encoding="utf-8"?>
<p:tagLst xmlns:p="http://schemas.openxmlformats.org/presentationml/2006/main">
  <p:tag name="AS_UNIQUEID" val="3057"/>
  <p:tag name="KSO_WM_BEAUTIFY_FLAG" val=""/>
</p:tagLst>
</file>

<file path=ppt/tags/tag381.xml><?xml version="1.0" encoding="utf-8"?>
<p:tagLst xmlns:p="http://schemas.openxmlformats.org/presentationml/2006/main">
  <p:tag name="AS_UNIQUEID" val="3058"/>
  <p:tag name="KSO_WM_BEAUTIFY_FLAG" val=""/>
</p:tagLst>
</file>

<file path=ppt/tags/tag382.xml><?xml version="1.0" encoding="utf-8"?>
<p:tagLst xmlns:p="http://schemas.openxmlformats.org/presentationml/2006/main">
  <p:tag name="AS_UNIQUEID" val="3059"/>
  <p:tag name="KSO_WM_BEAUTIFY_FLAG" val=""/>
</p:tagLst>
</file>

<file path=ppt/tags/tag383.xml><?xml version="1.0" encoding="utf-8"?>
<p:tagLst xmlns:p="http://schemas.openxmlformats.org/presentationml/2006/main">
  <p:tag name="AS_UNIQUEID" val="3060"/>
  <p:tag name="KSO_WM_BEAUTIFY_FLAG" val=""/>
</p:tagLst>
</file>

<file path=ppt/tags/tag384.xml><?xml version="1.0" encoding="utf-8"?>
<p:tagLst xmlns:p="http://schemas.openxmlformats.org/presentationml/2006/main">
  <p:tag name="AS_UNIQUEID" val="6892"/>
</p:tagLst>
</file>

<file path=ppt/tags/tag385.xml><?xml version="1.0" encoding="utf-8"?>
<p:tagLst xmlns:p="http://schemas.openxmlformats.org/presentationml/2006/main">
  <p:tag name="AS_UNIQUEID" val="6893"/>
</p:tagLst>
</file>

<file path=ppt/tags/tag386.xml><?xml version="1.0" encoding="utf-8"?>
<p:tagLst xmlns:p="http://schemas.openxmlformats.org/presentationml/2006/main">
  <p:tag name="AS_UNIQUEID" val="6894"/>
</p:tagLst>
</file>

<file path=ppt/tags/tag387.xml><?xml version="1.0" encoding="utf-8"?>
<p:tagLst xmlns:p="http://schemas.openxmlformats.org/presentationml/2006/main">
  <p:tag name="AS_UNIQUEID" val="6895"/>
  <p:tag name="KSO_WM_BEAUTIFY_FLAG" val=""/>
</p:tagLst>
</file>

<file path=ppt/tags/tag388.xml><?xml version="1.0" encoding="utf-8"?>
<p:tagLst xmlns:p="http://schemas.openxmlformats.org/presentationml/2006/main">
  <p:tag name="AS_UNIQUEID" val="6896"/>
  <p:tag name="KSO_WM_BEAUTIFY_FLAG" val=""/>
</p:tagLst>
</file>

<file path=ppt/tags/tag389.xml><?xml version="1.0" encoding="utf-8"?>
<p:tagLst xmlns:p="http://schemas.openxmlformats.org/presentationml/2006/main">
  <p:tag name="AS_UNIQUEID" val="632"/>
  <p:tag name="KSO_WM_BEAUTIFY_FLAG" val=""/>
</p:tagLst>
</file>

<file path=ppt/tags/tag39.xml><?xml version="1.0" encoding="utf-8"?>
<p:tagLst xmlns:p="http://schemas.openxmlformats.org/presentationml/2006/main">
  <p:tag name="AS_UNIQUEID" val="1372"/>
</p:tagLst>
</file>

<file path=ppt/tags/tag390.xml><?xml version="1.0" encoding="utf-8"?>
<p:tagLst xmlns:p="http://schemas.openxmlformats.org/presentationml/2006/main">
  <p:tag name="AS_UNIQUEID" val="6897"/>
</p:tagLst>
</file>

<file path=ppt/tags/tag391.xml><?xml version="1.0" encoding="utf-8"?>
<p:tagLst xmlns:p="http://schemas.openxmlformats.org/presentationml/2006/main">
  <p:tag name="AS_UNIQUEID" val="6898"/>
</p:tagLst>
</file>

<file path=ppt/tags/tag392.xml><?xml version="1.0" encoding="utf-8"?>
<p:tagLst xmlns:p="http://schemas.openxmlformats.org/presentationml/2006/main">
  <p:tag name="AS_UNIQUEID" val="6899"/>
</p:tagLst>
</file>

<file path=ppt/tags/tag393.xml><?xml version="1.0" encoding="utf-8"?>
<p:tagLst xmlns:p="http://schemas.openxmlformats.org/presentationml/2006/main">
  <p:tag name="AS_UNIQUEID" val="6900"/>
</p:tagLst>
</file>

<file path=ppt/tags/tag394.xml><?xml version="1.0" encoding="utf-8"?>
<p:tagLst xmlns:p="http://schemas.openxmlformats.org/presentationml/2006/main">
  <p:tag name="AS_UNIQUEID" val="6901"/>
  <p:tag name="KSO_WM_BEAUTIFY_FLAG" val=""/>
</p:tagLst>
</file>

<file path=ppt/tags/tag395.xml><?xml version="1.0" encoding="utf-8"?>
<p:tagLst xmlns:p="http://schemas.openxmlformats.org/presentationml/2006/main">
  <p:tag name="AS_UNIQUEID" val="6902"/>
  <p:tag name="KSO_WM_BEAUTIFY_FLAG" val=""/>
</p:tagLst>
</file>

<file path=ppt/tags/tag396.xml><?xml version="1.0" encoding="utf-8"?>
<p:tagLst xmlns:p="http://schemas.openxmlformats.org/presentationml/2006/main">
  <p:tag name="AS_UNIQUEID" val="638"/>
  <p:tag name="KSO_WM_BEAUTIFY_FLAG" val=""/>
</p:tagLst>
</file>

<file path=ppt/tags/tag397.xml><?xml version="1.0" encoding="utf-8"?>
<p:tagLst xmlns:p="http://schemas.openxmlformats.org/presentationml/2006/main">
  <p:tag name="AS_UNIQUEID" val="6903"/>
</p:tagLst>
</file>

<file path=ppt/tags/tag398.xml><?xml version="1.0" encoding="utf-8"?>
<p:tagLst xmlns:p="http://schemas.openxmlformats.org/presentationml/2006/main">
  <p:tag name="AS_UNIQUEID" val="6904"/>
</p:tagLst>
</file>

<file path=ppt/tags/tag399.xml><?xml version="1.0" encoding="utf-8"?>
<p:tagLst xmlns:p="http://schemas.openxmlformats.org/presentationml/2006/main">
  <p:tag name="AS_UNIQUEID" val="6905"/>
  <p:tag name="KSO_WM_BEAUTIFY_FLAG" val=""/>
</p:tagLst>
</file>

<file path=ppt/tags/tag4.xml><?xml version="1.0" encoding="utf-8"?>
<p:tagLst xmlns:p="http://schemas.openxmlformats.org/presentationml/2006/main">
  <p:tag name="AS_UNIQUEID" val="1337"/>
</p:tagLst>
</file>

<file path=ppt/tags/tag40.xml><?xml version="1.0" encoding="utf-8"?>
<p:tagLst xmlns:p="http://schemas.openxmlformats.org/presentationml/2006/main">
  <p:tag name="AS_UNIQUEID" val="6734"/>
</p:tagLst>
</file>

<file path=ppt/tags/tag400.xml><?xml version="1.0" encoding="utf-8"?>
<p:tagLst xmlns:p="http://schemas.openxmlformats.org/presentationml/2006/main">
  <p:tag name="AS_UNIQUEID" val="6906"/>
  <p:tag name="KSO_WM_BEAUTIFY_FLAG" val=""/>
</p:tagLst>
</file>

<file path=ppt/tags/tag401.xml><?xml version="1.0" encoding="utf-8"?>
<p:tagLst xmlns:p="http://schemas.openxmlformats.org/presentationml/2006/main">
  <p:tag name="AS_UNIQUEID" val="641"/>
  <p:tag name="KSO_WM_BEAUTIFY_FLAG" val=""/>
</p:tagLst>
</file>

<file path=ppt/tags/tag402.xml><?xml version="1.0" encoding="utf-8"?>
<p:tagLst xmlns:p="http://schemas.openxmlformats.org/presentationml/2006/main">
  <p:tag name="AS_UNIQUEID" val="6907"/>
</p:tagLst>
</file>

<file path=ppt/tags/tag403.xml><?xml version="1.0" encoding="utf-8"?>
<p:tagLst xmlns:p="http://schemas.openxmlformats.org/presentationml/2006/main">
  <p:tag name="AS_UNIQUEID" val="6908"/>
</p:tagLst>
</file>

<file path=ppt/tags/tag404.xml><?xml version="1.0" encoding="utf-8"?>
<p:tagLst xmlns:p="http://schemas.openxmlformats.org/presentationml/2006/main">
  <p:tag name="AS_UNIQUEID" val="6909"/>
</p:tagLst>
</file>

<file path=ppt/tags/tag405.xml><?xml version="1.0" encoding="utf-8"?>
<p:tagLst xmlns:p="http://schemas.openxmlformats.org/presentationml/2006/main">
  <p:tag name="AS_UNIQUEID" val="644"/>
  <p:tag name="KSO_WM_BEAUTIFY_FLAG" val=""/>
</p:tagLst>
</file>

<file path=ppt/tags/tag406.xml><?xml version="1.0" encoding="utf-8"?>
<p:tagLst xmlns:p="http://schemas.openxmlformats.org/presentationml/2006/main">
  <p:tag name="AS_UNIQUEID" val="645"/>
  <p:tag name="KSO_WM_BEAUTIFY_FLAG" val=""/>
</p:tagLst>
</file>

<file path=ppt/tags/tag407.xml><?xml version="1.0" encoding="utf-8"?>
<p:tagLst xmlns:p="http://schemas.openxmlformats.org/presentationml/2006/main">
  <p:tag name="AS_UNIQUEID" val="646"/>
  <p:tag name="KSO_WM_BEAUTIFY_FLAG" val=""/>
</p:tagLst>
</file>

<file path=ppt/tags/tag408.xml><?xml version="1.0" encoding="utf-8"?>
<p:tagLst xmlns:p="http://schemas.openxmlformats.org/presentationml/2006/main">
  <p:tag name="AS_UNIQUEID" val="647"/>
  <p:tag name="KSO_WM_BEAUTIFY_FLAG" val=""/>
</p:tagLst>
</file>

<file path=ppt/tags/tag409.xml><?xml version="1.0" encoding="utf-8"?>
<p:tagLst xmlns:p="http://schemas.openxmlformats.org/presentationml/2006/main">
  <p:tag name="AS_UNIQUEID" val="648"/>
  <p:tag name="KSO_WM_BEAUTIFY_FLAG" val=""/>
</p:tagLst>
</file>

<file path=ppt/tags/tag41.xml><?xml version="1.0" encoding="utf-8"?>
<p:tagLst xmlns:p="http://schemas.openxmlformats.org/presentationml/2006/main">
  <p:tag name="AS_UNIQUEID" val="1374"/>
</p:tagLst>
</file>

<file path=ppt/tags/tag410.xml><?xml version="1.0" encoding="utf-8"?>
<p:tagLst xmlns:p="http://schemas.openxmlformats.org/presentationml/2006/main">
  <p:tag name="AS_UNIQUEID" val="649"/>
  <p:tag name="KSO_WM_BEAUTIFY_FLAG" val=""/>
</p:tagLst>
</file>

<file path=ppt/tags/tag411.xml><?xml version="1.0" encoding="utf-8"?>
<p:tagLst xmlns:p="http://schemas.openxmlformats.org/presentationml/2006/main">
  <p:tag name="AS_UNIQUEID" val="650"/>
  <p:tag name="KSO_WM_BEAUTIFY_FLAG" val=""/>
</p:tagLst>
</file>

<file path=ppt/tags/tag412.xml><?xml version="1.0" encoding="utf-8"?>
<p:tagLst xmlns:p="http://schemas.openxmlformats.org/presentationml/2006/main">
  <p:tag name="AS_UNIQUEID" val="651"/>
  <p:tag name="KSO_WM_BEAUTIFY_FLAG" val=""/>
</p:tagLst>
</file>

<file path=ppt/tags/tag413.xml><?xml version="1.0" encoding="utf-8"?>
<p:tagLst xmlns:p="http://schemas.openxmlformats.org/presentationml/2006/main">
  <p:tag name="AS_UNIQUEID" val="652"/>
  <p:tag name="KSO_WM_BEAUTIFY_FLAG" val=""/>
</p:tagLst>
</file>

<file path=ppt/tags/tag414.xml><?xml version="1.0" encoding="utf-8"?>
<p:tagLst xmlns:p="http://schemas.openxmlformats.org/presentationml/2006/main">
  <p:tag name="AS_UNIQUEID" val="653"/>
  <p:tag name="KSO_WM_BEAUTIFY_FLAG" val=""/>
</p:tagLst>
</file>

<file path=ppt/tags/tag415.xml><?xml version="1.0" encoding="utf-8"?>
<p:tagLst xmlns:p="http://schemas.openxmlformats.org/presentationml/2006/main">
  <p:tag name="AS_UNIQUEID" val="654"/>
  <p:tag name="KSO_WM_BEAUTIFY_FLAG" val=""/>
</p:tagLst>
</file>

<file path=ppt/tags/tag416.xml><?xml version="1.0" encoding="utf-8"?>
<p:tagLst xmlns:p="http://schemas.openxmlformats.org/presentationml/2006/main">
  <p:tag name="AS_UNIQUEID" val="655"/>
  <p:tag name="KSO_WM_BEAUTIFY_FLAG" val=""/>
</p:tagLst>
</file>

<file path=ppt/tags/tag417.xml><?xml version="1.0" encoding="utf-8"?>
<p:tagLst xmlns:p="http://schemas.openxmlformats.org/presentationml/2006/main">
  <p:tag name="AS_UNIQUEID" val="656"/>
  <p:tag name="KSO_WM_BEAUTIFY_FLAG" val=""/>
</p:tagLst>
</file>

<file path=ppt/tags/tag418.xml><?xml version="1.0" encoding="utf-8"?>
<p:tagLst xmlns:p="http://schemas.openxmlformats.org/presentationml/2006/main">
  <p:tag name="AS_UNIQUEID" val="657"/>
  <p:tag name="KSO_WM_BEAUTIFY_FLAG" val=""/>
</p:tagLst>
</file>

<file path=ppt/tags/tag419.xml><?xml version="1.0" encoding="utf-8"?>
<p:tagLst xmlns:p="http://schemas.openxmlformats.org/presentationml/2006/main">
  <p:tag name="AS_UNIQUEID" val="658"/>
  <p:tag name="KSO_WM_BEAUTIFY_FLAG" val=""/>
</p:tagLst>
</file>

<file path=ppt/tags/tag42.xml><?xml version="1.0" encoding="utf-8"?>
<p:tagLst xmlns:p="http://schemas.openxmlformats.org/presentationml/2006/main">
  <p:tag name="AS_UNIQUEID" val="1375"/>
</p:tagLst>
</file>

<file path=ppt/tags/tag420.xml><?xml version="1.0" encoding="utf-8"?>
<p:tagLst xmlns:p="http://schemas.openxmlformats.org/presentationml/2006/main">
  <p:tag name="AS_UNIQUEID" val="659"/>
  <p:tag name="KSO_WM_BEAUTIFY_FLAG" val=""/>
</p:tagLst>
</file>

<file path=ppt/tags/tag421.xml><?xml version="1.0" encoding="utf-8"?>
<p:tagLst xmlns:p="http://schemas.openxmlformats.org/presentationml/2006/main">
  <p:tag name="AS_UNIQUEID" val="660"/>
  <p:tag name="KSO_WM_BEAUTIFY_FLAG" val=""/>
</p:tagLst>
</file>

<file path=ppt/tags/tag422.xml><?xml version="1.0" encoding="utf-8"?>
<p:tagLst xmlns:p="http://schemas.openxmlformats.org/presentationml/2006/main">
  <p:tag name="AS_UNIQUEID" val="661"/>
  <p:tag name="KSO_WM_BEAUTIFY_FLAG" val=""/>
</p:tagLst>
</file>

<file path=ppt/tags/tag423.xml><?xml version="1.0" encoding="utf-8"?>
<p:tagLst xmlns:p="http://schemas.openxmlformats.org/presentationml/2006/main">
  <p:tag name="AS_UNIQUEID" val="662"/>
  <p:tag name="KSO_WM_BEAUTIFY_FLAG" val=""/>
</p:tagLst>
</file>

<file path=ppt/tags/tag424.xml><?xml version="1.0" encoding="utf-8"?>
<p:tagLst xmlns:p="http://schemas.openxmlformats.org/presentationml/2006/main">
  <p:tag name="AS_UNIQUEID" val="663"/>
  <p:tag name="KSO_WM_BEAUTIFY_FLAG" val=""/>
</p:tagLst>
</file>

<file path=ppt/tags/tag425.xml><?xml version="1.0" encoding="utf-8"?>
<p:tagLst xmlns:p="http://schemas.openxmlformats.org/presentationml/2006/main">
  <p:tag name="AS_UNIQUEID" val="664"/>
  <p:tag name="KSO_WM_BEAUTIFY_FLAG" val=""/>
</p:tagLst>
</file>

<file path=ppt/tags/tag426.xml><?xml version="1.0" encoding="utf-8"?>
<p:tagLst xmlns:p="http://schemas.openxmlformats.org/presentationml/2006/main">
  <p:tag name="AS_UNIQUEID" val="665"/>
  <p:tag name="KSO_WM_BEAUTIFY_FLAG" val=""/>
</p:tagLst>
</file>

<file path=ppt/tags/tag427.xml><?xml version="1.0" encoding="utf-8"?>
<p:tagLst xmlns:p="http://schemas.openxmlformats.org/presentationml/2006/main">
  <p:tag name="AS_UNIQUEID" val="666"/>
  <p:tag name="KSO_WM_BEAUTIFY_FLAG" val=""/>
</p:tagLst>
</file>

<file path=ppt/tags/tag428.xml><?xml version="1.0" encoding="utf-8"?>
<p:tagLst xmlns:p="http://schemas.openxmlformats.org/presentationml/2006/main">
  <p:tag name="AS_UNIQUEID" val="667"/>
  <p:tag name="KSO_WM_BEAUTIFY_FLAG" val=""/>
</p:tagLst>
</file>

<file path=ppt/tags/tag429.xml><?xml version="1.0" encoding="utf-8"?>
<p:tagLst xmlns:p="http://schemas.openxmlformats.org/presentationml/2006/main">
  <p:tag name="AS_UNIQUEID" val="6910"/>
  <p:tag name="KSO_WM_BEAUTIFY_FLAG" val=""/>
</p:tagLst>
</file>

<file path=ppt/tags/tag43.xml><?xml version="1.0" encoding="utf-8"?>
<p:tagLst xmlns:p="http://schemas.openxmlformats.org/presentationml/2006/main">
  <p:tag name="AS_UNIQUEID" val="1376"/>
</p:tagLst>
</file>

<file path=ppt/tags/tag430.xml><?xml version="1.0" encoding="utf-8"?>
<p:tagLst xmlns:p="http://schemas.openxmlformats.org/presentationml/2006/main">
  <p:tag name="AS_UNIQUEID" val="6911"/>
  <p:tag name="KSO_WM_BEAUTIFY_FLAG" val=""/>
</p:tagLst>
</file>

<file path=ppt/tags/tag431.xml><?xml version="1.0" encoding="utf-8"?>
<p:tagLst xmlns:p="http://schemas.openxmlformats.org/presentationml/2006/main">
  <p:tag name="AS_UNIQUEID" val="6912"/>
</p:tagLst>
</file>

<file path=ppt/tags/tag432.xml><?xml version="1.0" encoding="utf-8"?>
<p:tagLst xmlns:p="http://schemas.openxmlformats.org/presentationml/2006/main">
  <p:tag name="AS_UNIQUEID" val="6913"/>
</p:tagLst>
</file>

<file path=ppt/tags/tag433.xml><?xml version="1.0" encoding="utf-8"?>
<p:tagLst xmlns:p="http://schemas.openxmlformats.org/presentationml/2006/main">
  <p:tag name="AS_UNIQUEID" val="6914"/>
</p:tagLst>
</file>

<file path=ppt/tags/tag434.xml><?xml version="1.0" encoding="utf-8"?>
<p:tagLst xmlns:p="http://schemas.openxmlformats.org/presentationml/2006/main">
  <p:tag name="AS_UNIQUEID" val="3155"/>
  <p:tag name="KSO_WM_BEAUTIFY_FLAG" val=""/>
</p:tagLst>
</file>

<file path=ppt/tags/tag435.xml><?xml version="1.0" encoding="utf-8"?>
<p:tagLst xmlns:p="http://schemas.openxmlformats.org/presentationml/2006/main">
  <p:tag name="AS_UNIQUEID" val="3156"/>
  <p:tag name="KSO_WM_BEAUTIFY_FLAG" val=""/>
  <p:tag name="KSO_WM_UNIT_PLACING_PICTURE_USER_VIEWPORT" val="{&quot;height&quot;:2276,&quot;width&quot;:11452}"/>
</p:tagLst>
</file>

<file path=ppt/tags/tag436.xml><?xml version="1.0" encoding="utf-8"?>
<p:tagLst xmlns:p="http://schemas.openxmlformats.org/presentationml/2006/main">
  <p:tag name="AS_UNIQUEID" val="6915"/>
  <p:tag name="KSO_WM_BEAUTIFY_FLAG" val=""/>
</p:tagLst>
</file>

<file path=ppt/tags/tag437.xml><?xml version="1.0" encoding="utf-8"?>
<p:tagLst xmlns:p="http://schemas.openxmlformats.org/presentationml/2006/main">
  <p:tag name="AS_UNIQUEID" val="6916"/>
  <p:tag name="KSO_WM_BEAUTIFY_FLAG" val=""/>
</p:tagLst>
</file>

<file path=ppt/tags/tag438.xml><?xml version="1.0" encoding="utf-8"?>
<p:tagLst xmlns:p="http://schemas.openxmlformats.org/presentationml/2006/main">
  <p:tag name="AS_UNIQUEID" val="6917"/>
</p:tagLst>
</file>

<file path=ppt/tags/tag439.xml><?xml version="1.0" encoding="utf-8"?>
<p:tagLst xmlns:p="http://schemas.openxmlformats.org/presentationml/2006/main">
  <p:tag name="AS_UNIQUEID" val="6918"/>
</p:tagLst>
</file>

<file path=ppt/tags/tag44.xml><?xml version="1.0" encoding="utf-8"?>
<p:tagLst xmlns:p="http://schemas.openxmlformats.org/presentationml/2006/main">
  <p:tag name="AS_UNIQUEID" val="6735"/>
</p:tagLst>
</file>

<file path=ppt/tags/tag440.xml><?xml version="1.0" encoding="utf-8"?>
<p:tagLst xmlns:p="http://schemas.openxmlformats.org/presentationml/2006/main">
  <p:tag name="AS_UNIQUEID" val="6919"/>
</p:tagLst>
</file>

<file path=ppt/tags/tag441.xml><?xml version="1.0" encoding="utf-8"?>
<p:tagLst xmlns:p="http://schemas.openxmlformats.org/presentationml/2006/main">
  <p:tag name="AS_UNIQUEID" val="6920"/>
</p:tagLst>
</file>

<file path=ppt/tags/tag442.xml><?xml version="1.0" encoding="utf-8"?>
<p:tagLst xmlns:p="http://schemas.openxmlformats.org/presentationml/2006/main">
  <p:tag name="AS_UNIQUEID" val="6921"/>
</p:tagLst>
</file>

<file path=ppt/tags/tag443.xml><?xml version="1.0" encoding="utf-8"?>
<p:tagLst xmlns:p="http://schemas.openxmlformats.org/presentationml/2006/main">
  <p:tag name="AS_UNIQUEID" val="6922"/>
</p:tagLst>
</file>

<file path=ppt/tags/tag444.xml><?xml version="1.0" encoding="utf-8"?>
<p:tagLst xmlns:p="http://schemas.openxmlformats.org/presentationml/2006/main">
  <p:tag name="AS_UNIQUEID" val="6923"/>
</p:tagLst>
</file>

<file path=ppt/tags/tag445.xml><?xml version="1.0" encoding="utf-8"?>
<p:tagLst xmlns:p="http://schemas.openxmlformats.org/presentationml/2006/main">
  <p:tag name="AS_UNIQUEID" val="6924"/>
</p:tagLst>
</file>

<file path=ppt/tags/tag446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mU3NzU5OGJkMjg3MTI2MmJjOTUzZWEwNGVlMjBmNGQifQ=="/>
</p:tagLst>
</file>

<file path=ppt/tags/tag45.xml><?xml version="1.0" encoding="utf-8"?>
<p:tagLst xmlns:p="http://schemas.openxmlformats.org/presentationml/2006/main">
  <p:tag name="AS_UNIQUEID" val="1378"/>
</p:tagLst>
</file>

<file path=ppt/tags/tag46.xml><?xml version="1.0" encoding="utf-8"?>
<p:tagLst xmlns:p="http://schemas.openxmlformats.org/presentationml/2006/main">
  <p:tag name="AS_UNIQUEID" val="1379"/>
</p:tagLst>
</file>

<file path=ppt/tags/tag47.xml><?xml version="1.0" encoding="utf-8"?>
<p:tagLst xmlns:p="http://schemas.openxmlformats.org/presentationml/2006/main">
  <p:tag name="AS_UNIQUEID" val="1380"/>
</p:tagLst>
</file>

<file path=ppt/tags/tag48.xml><?xml version="1.0" encoding="utf-8"?>
<p:tagLst xmlns:p="http://schemas.openxmlformats.org/presentationml/2006/main">
  <p:tag name="AS_UNIQUEID" val="1381"/>
</p:tagLst>
</file>

<file path=ppt/tags/tag49.xml><?xml version="1.0" encoding="utf-8"?>
<p:tagLst xmlns:p="http://schemas.openxmlformats.org/presentationml/2006/main">
  <p:tag name="AS_UNIQUEID" val="1382"/>
</p:tagLst>
</file>

<file path=ppt/tags/tag5.xml><?xml version="1.0" encoding="utf-8"?>
<p:tagLst xmlns:p="http://schemas.openxmlformats.org/presentationml/2006/main">
  <p:tag name="AS_UNIQUEID" val="1338"/>
</p:tagLst>
</file>

<file path=ppt/tags/tag50.xml><?xml version="1.0" encoding="utf-8"?>
<p:tagLst xmlns:p="http://schemas.openxmlformats.org/presentationml/2006/main">
  <p:tag name="AS_UNIQUEID" val="1383"/>
</p:tagLst>
</file>

<file path=ppt/tags/tag51.xml><?xml version="1.0" encoding="utf-8"?>
<p:tagLst xmlns:p="http://schemas.openxmlformats.org/presentationml/2006/main">
  <p:tag name="AS_UNIQUEID" val="6736"/>
</p:tagLst>
</file>

<file path=ppt/tags/tag52.xml><?xml version="1.0" encoding="utf-8"?>
<p:tagLst xmlns:p="http://schemas.openxmlformats.org/presentationml/2006/main">
  <p:tag name="AS_UNIQUEID" val="1385"/>
</p:tagLst>
</file>

<file path=ppt/tags/tag53.xml><?xml version="1.0" encoding="utf-8"?>
<p:tagLst xmlns:p="http://schemas.openxmlformats.org/presentationml/2006/main">
  <p:tag name="AS_UNIQUEID" val="1386"/>
</p:tagLst>
</file>

<file path=ppt/tags/tag54.xml><?xml version="1.0" encoding="utf-8"?>
<p:tagLst xmlns:p="http://schemas.openxmlformats.org/presentationml/2006/main">
  <p:tag name="AS_UNIQUEID" val="1387"/>
</p:tagLst>
</file>

<file path=ppt/tags/tag55.xml><?xml version="1.0" encoding="utf-8"?>
<p:tagLst xmlns:p="http://schemas.openxmlformats.org/presentationml/2006/main">
  <p:tag name="AS_UNIQUEID" val="1388"/>
</p:tagLst>
</file>

<file path=ppt/tags/tag56.xml><?xml version="1.0" encoding="utf-8"?>
<p:tagLst xmlns:p="http://schemas.openxmlformats.org/presentationml/2006/main">
  <p:tag name="AS_UNIQUEID" val="1389"/>
</p:tagLst>
</file>

<file path=ppt/tags/tag57.xml><?xml version="1.0" encoding="utf-8"?>
<p:tagLst xmlns:p="http://schemas.openxmlformats.org/presentationml/2006/main">
  <p:tag name="AS_UNIQUEID" val="1390"/>
</p:tagLst>
</file>

<file path=ppt/tags/tag58.xml><?xml version="1.0" encoding="utf-8"?>
<p:tagLst xmlns:p="http://schemas.openxmlformats.org/presentationml/2006/main">
  <p:tag name="AS_UNIQUEID" val="6737"/>
</p:tagLst>
</file>

<file path=ppt/tags/tag59.xml><?xml version="1.0" encoding="utf-8"?>
<p:tagLst xmlns:p="http://schemas.openxmlformats.org/presentationml/2006/main">
  <p:tag name="AS_UNIQUEID" val="1392"/>
</p:tagLst>
</file>

<file path=ppt/tags/tag6.xml><?xml version="1.0" encoding="utf-8"?>
<p:tagLst xmlns:p="http://schemas.openxmlformats.org/presentationml/2006/main">
  <p:tag name="AS_UNIQUEID" val="1339"/>
</p:tagLst>
</file>

<file path=ppt/tags/tag60.xml><?xml version="1.0" encoding="utf-8"?>
<p:tagLst xmlns:p="http://schemas.openxmlformats.org/presentationml/2006/main">
  <p:tag name="AS_UNIQUEID" val="1393"/>
</p:tagLst>
</file>

<file path=ppt/tags/tag61.xml><?xml version="1.0" encoding="utf-8"?>
<p:tagLst xmlns:p="http://schemas.openxmlformats.org/presentationml/2006/main">
  <p:tag name="AS_UNIQUEID" val="1394"/>
</p:tagLst>
</file>

<file path=ppt/tags/tag62.xml><?xml version="1.0" encoding="utf-8"?>
<p:tagLst xmlns:p="http://schemas.openxmlformats.org/presentationml/2006/main">
  <p:tag name="AS_UNIQUEID" val="1395"/>
</p:tagLst>
</file>

<file path=ppt/tags/tag63.xml><?xml version="1.0" encoding="utf-8"?>
<p:tagLst xmlns:p="http://schemas.openxmlformats.org/presentationml/2006/main">
  <p:tag name="AS_UNIQUEID" val="1396"/>
</p:tagLst>
</file>

<file path=ppt/tags/tag64.xml><?xml version="1.0" encoding="utf-8"?>
<p:tagLst xmlns:p="http://schemas.openxmlformats.org/presentationml/2006/main">
  <p:tag name="AS_UNIQUEID" val="6738"/>
</p:tagLst>
</file>

<file path=ppt/tags/tag65.xml><?xml version="1.0" encoding="utf-8"?>
<p:tagLst xmlns:p="http://schemas.openxmlformats.org/presentationml/2006/main">
  <p:tag name="AS_UNIQUEID" val="1398"/>
</p:tagLst>
</file>

<file path=ppt/tags/tag66.xml><?xml version="1.0" encoding="utf-8"?>
<p:tagLst xmlns:p="http://schemas.openxmlformats.org/presentationml/2006/main">
  <p:tag name="AS_UNIQUEID" val="1399"/>
</p:tagLst>
</file>

<file path=ppt/tags/tag67.xml><?xml version="1.0" encoding="utf-8"?>
<p:tagLst xmlns:p="http://schemas.openxmlformats.org/presentationml/2006/main">
  <p:tag name="AS_UNIQUEID" val="1400"/>
</p:tagLst>
</file>

<file path=ppt/tags/tag68.xml><?xml version="1.0" encoding="utf-8"?>
<p:tagLst xmlns:p="http://schemas.openxmlformats.org/presentationml/2006/main">
  <p:tag name="AS_UNIQUEID" val="1401"/>
</p:tagLst>
</file>

<file path=ppt/tags/tag69.xml><?xml version="1.0" encoding="utf-8"?>
<p:tagLst xmlns:p="http://schemas.openxmlformats.org/presentationml/2006/main">
  <p:tag name="AS_UNIQUEID" val="1402"/>
</p:tagLst>
</file>

<file path=ppt/tags/tag7.xml><?xml version="1.0" encoding="utf-8"?>
<p:tagLst xmlns:p="http://schemas.openxmlformats.org/presentationml/2006/main">
  <p:tag name="AS_UNIQUEID" val="6729"/>
</p:tagLst>
</file>

<file path=ppt/tags/tag70.xml><?xml version="1.0" encoding="utf-8"?>
<p:tagLst xmlns:p="http://schemas.openxmlformats.org/presentationml/2006/main">
  <p:tag name="AS_UNIQUEID" val="6739"/>
</p:tagLst>
</file>

<file path=ppt/tags/tag71.xml><?xml version="1.0" encoding="utf-8"?>
<p:tagLst xmlns:p="http://schemas.openxmlformats.org/presentationml/2006/main">
  <p:tag name="AS_UNIQUEID" val="1404"/>
</p:tagLst>
</file>

<file path=ppt/tags/tag72.xml><?xml version="1.0" encoding="utf-8"?>
<p:tagLst xmlns:p="http://schemas.openxmlformats.org/presentationml/2006/main">
  <p:tag name="AS_UNIQUEID" val="1405"/>
</p:tagLst>
</file>

<file path=ppt/tags/tag73.xml><?xml version="1.0" encoding="utf-8"?>
<p:tagLst xmlns:p="http://schemas.openxmlformats.org/presentationml/2006/main">
  <p:tag name="AS_UNIQUEID" val="1406"/>
</p:tagLst>
</file>

<file path=ppt/tags/tag74.xml><?xml version="1.0" encoding="utf-8"?>
<p:tagLst xmlns:p="http://schemas.openxmlformats.org/presentationml/2006/main">
  <p:tag name="AS_UNIQUEID" val="1407"/>
</p:tagLst>
</file>

<file path=ppt/tags/tag75.xml><?xml version="1.0" encoding="utf-8"?>
<p:tagLst xmlns:p="http://schemas.openxmlformats.org/presentationml/2006/main">
  <p:tag name="AS_UNIQUEID" val="6740"/>
</p:tagLst>
</file>

<file path=ppt/tags/tag76.xml><?xml version="1.0" encoding="utf-8"?>
<p:tagLst xmlns:p="http://schemas.openxmlformats.org/presentationml/2006/main">
  <p:tag name="AS_UNIQUEID" val="6741"/>
</p:tagLst>
</file>

<file path=ppt/tags/tag77.xml><?xml version="1.0" encoding="utf-8"?>
<p:tagLst xmlns:p="http://schemas.openxmlformats.org/presentationml/2006/main">
  <p:tag name="AS_UNIQUEID" val="693"/>
</p:tagLst>
</file>

<file path=ppt/tags/tag78.xml><?xml version="1.0" encoding="utf-8"?>
<p:tagLst xmlns:p="http://schemas.openxmlformats.org/presentationml/2006/main">
  <p:tag name="AS_UNIQUEID" val="694"/>
</p:tagLst>
</file>

<file path=ppt/tags/tag79.xml><?xml version="1.0" encoding="utf-8"?>
<p:tagLst xmlns:p="http://schemas.openxmlformats.org/presentationml/2006/main">
  <p:tag name="AS_UNIQUEID" val="695"/>
</p:tagLst>
</file>

<file path=ppt/tags/tag8.xml><?xml version="1.0" encoding="utf-8"?>
<p:tagLst xmlns:p="http://schemas.openxmlformats.org/presentationml/2006/main">
  <p:tag name="AS_UNIQUEID" val="1341"/>
</p:tagLst>
</file>

<file path=ppt/tags/tag80.xml><?xml version="1.0" encoding="utf-8"?>
<p:tagLst xmlns:p="http://schemas.openxmlformats.org/presentationml/2006/main">
  <p:tag name="AS_UNIQUEID" val="696"/>
</p:tagLst>
</file>

<file path=ppt/tags/tag81.xml><?xml version="1.0" encoding="utf-8"?>
<p:tagLst xmlns:p="http://schemas.openxmlformats.org/presentationml/2006/main">
  <p:tag name="AS_UNIQUEID" val="697"/>
</p:tagLst>
</file>

<file path=ppt/tags/tag82.xml><?xml version="1.0" encoding="utf-8"?>
<p:tagLst xmlns:p="http://schemas.openxmlformats.org/presentationml/2006/main">
  <p:tag name="AS_UNIQUEID" val="6742"/>
</p:tagLst>
</file>

<file path=ppt/tags/tag83.xml><?xml version="1.0" encoding="utf-8"?>
<p:tagLst xmlns:p="http://schemas.openxmlformats.org/presentationml/2006/main">
  <p:tag name="AS_UNIQUEID" val="388"/>
</p:tagLst>
</file>

<file path=ppt/tags/tag84.xml><?xml version="1.0" encoding="utf-8"?>
<p:tagLst xmlns:p="http://schemas.openxmlformats.org/presentationml/2006/main">
  <p:tag name="AS_UNIQUEID" val="6743"/>
</p:tagLst>
</file>

<file path=ppt/tags/tag85.xml><?xml version="1.0" encoding="utf-8"?>
<p:tagLst xmlns:p="http://schemas.openxmlformats.org/presentationml/2006/main">
  <p:tag name="AS_UNIQUEID" val="1411"/>
</p:tagLst>
</file>

<file path=ppt/tags/tag86.xml><?xml version="1.0" encoding="utf-8"?>
<p:tagLst xmlns:p="http://schemas.openxmlformats.org/presentationml/2006/main">
  <p:tag name="AS_UNIQUEID" val="1412"/>
</p:tagLst>
</file>

<file path=ppt/tags/tag87.xml><?xml version="1.0" encoding="utf-8"?>
<p:tagLst xmlns:p="http://schemas.openxmlformats.org/presentationml/2006/main">
  <p:tag name="AS_UNIQUEID" val="1413"/>
</p:tagLst>
</file>

<file path=ppt/tags/tag88.xml><?xml version="1.0" encoding="utf-8"?>
<p:tagLst xmlns:p="http://schemas.openxmlformats.org/presentationml/2006/main">
  <p:tag name="AS_UNIQUEID" val="1414"/>
</p:tagLst>
</file>

<file path=ppt/tags/tag89.xml><?xml version="1.0" encoding="utf-8"?>
<p:tagLst xmlns:p="http://schemas.openxmlformats.org/presentationml/2006/main">
  <p:tag name="AS_UNIQUEID" val="1415"/>
</p:tagLst>
</file>

<file path=ppt/tags/tag9.xml><?xml version="1.0" encoding="utf-8"?>
<p:tagLst xmlns:p="http://schemas.openxmlformats.org/presentationml/2006/main">
  <p:tag name="AS_UNIQUEID" val="1342"/>
</p:tagLst>
</file>

<file path=ppt/tags/tag90.xml><?xml version="1.0" encoding="utf-8"?>
<p:tagLst xmlns:p="http://schemas.openxmlformats.org/presentationml/2006/main">
  <p:tag name="AS_UNIQUEID" val="1416"/>
</p:tagLst>
</file>

<file path=ppt/tags/tag91.xml><?xml version="1.0" encoding="utf-8"?>
<p:tagLst xmlns:p="http://schemas.openxmlformats.org/presentationml/2006/main">
  <p:tag name="AS_UNIQUEID" val="6744"/>
</p:tagLst>
</file>

<file path=ppt/tags/tag92.xml><?xml version="1.0" encoding="utf-8"?>
<p:tagLst xmlns:p="http://schemas.openxmlformats.org/presentationml/2006/main">
  <p:tag name="AS_UNIQUEID" val="6745"/>
</p:tagLst>
</file>

<file path=ppt/tags/tag93.xml><?xml version="1.0" encoding="utf-8"?>
<p:tagLst xmlns:p="http://schemas.openxmlformats.org/presentationml/2006/main">
  <p:tag name="AS_UNIQUEID" val="1418"/>
</p:tagLst>
</file>

<file path=ppt/tags/tag94.xml><?xml version="1.0" encoding="utf-8"?>
<p:tagLst xmlns:p="http://schemas.openxmlformats.org/presentationml/2006/main">
  <p:tag name="AS_UNIQUEID" val="1419"/>
</p:tagLst>
</file>

<file path=ppt/tags/tag95.xml><?xml version="1.0" encoding="utf-8"?>
<p:tagLst xmlns:p="http://schemas.openxmlformats.org/presentationml/2006/main">
  <p:tag name="AS_UNIQUEID" val="1420"/>
</p:tagLst>
</file>

<file path=ppt/tags/tag96.xml><?xml version="1.0" encoding="utf-8"?>
<p:tagLst xmlns:p="http://schemas.openxmlformats.org/presentationml/2006/main">
  <p:tag name="AS_UNIQUEID" val="1421"/>
</p:tagLst>
</file>

<file path=ppt/tags/tag97.xml><?xml version="1.0" encoding="utf-8"?>
<p:tagLst xmlns:p="http://schemas.openxmlformats.org/presentationml/2006/main">
  <p:tag name="AS_UNIQUEID" val="1422"/>
</p:tagLst>
</file>

<file path=ppt/tags/tag98.xml><?xml version="1.0" encoding="utf-8"?>
<p:tagLst xmlns:p="http://schemas.openxmlformats.org/presentationml/2006/main">
  <p:tag name="AS_UNIQUEID" val="1423"/>
</p:tagLst>
</file>

<file path=ppt/tags/tag99.xml><?xml version="1.0" encoding="utf-8"?>
<p:tagLst xmlns:p="http://schemas.openxmlformats.org/presentationml/2006/main">
  <p:tag name="AS_UNIQUEID" val="6746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226</Paragraphs>
  <Slides>36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baseType="lpstr" size="49">
      <vt:lpstr>Arial</vt:lpstr>
      <vt:lpstr>Calibri</vt:lpstr>
      <vt:lpstr>微软雅黑</vt:lpstr>
      <vt:lpstr>Calibri Light</vt:lpstr>
      <vt:lpstr>楷体</vt:lpstr>
      <vt:lpstr>宋体</vt:lpstr>
      <vt:lpstr>Wingdings</vt:lpstr>
      <vt:lpstr>仿宋</vt:lpstr>
      <vt:lpstr>黑体</vt:lpstr>
      <vt:lpstr>楷体_GB2312</vt:lpstr>
      <vt:lpstr>华文琥珀</vt:lpstr>
      <vt:lpstr>华文中宋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2025-03-19T19:32:05.137</cp:lastPrinted>
  <dcterms:created xsi:type="dcterms:W3CDTF">2025-03-19T19:32:05Z</dcterms:created>
  <dcterms:modified xsi:type="dcterms:W3CDTF">2025-03-19T11:32:05Z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