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6" r:id="rId4"/>
    <p:sldId id="261" r:id="rId5"/>
    <p:sldId id="260" r:id="rId6"/>
    <p:sldId id="259" r:id="rId7"/>
    <p:sldId id="258" r:id="rId8"/>
    <p:sldId id="262" r:id="rId9"/>
    <p:sldId id="263" r:id="rId10"/>
    <p:sldId id="349" r:id="rId11"/>
    <p:sldId id="282" r:id="rId12"/>
    <p:sldId id="270" r:id="rId13"/>
    <p:sldId id="347" r:id="rId14"/>
    <p:sldId id="342" r:id="rId15"/>
    <p:sldId id="343" r:id="rId16"/>
    <p:sldId id="344" r:id="rId17"/>
    <p:sldId id="345" r:id="rId18"/>
    <p:sldId id="346" r:id="rId19"/>
    <p:sldId id="317" r:id="rId20"/>
    <p:sldId id="350" r:id="rId21"/>
    <p:sldId id="269" r:id="rId22"/>
    <p:sldId id="326" r:id="rId23"/>
    <p:sldId id="351" r:id="rId24"/>
    <p:sldId id="352" r:id="rId25"/>
    <p:sldId id="353" r:id="rId26"/>
    <p:sldId id="363" r:id="rId27"/>
    <p:sldId id="365" r:id="rId28"/>
    <p:sldId id="354" r:id="rId29"/>
    <p:sldId id="356" r:id="rId30"/>
    <p:sldId id="355" r:id="rId31"/>
    <p:sldId id="357" r:id="rId32"/>
    <p:sldId id="358" r:id="rId33"/>
    <p:sldId id="299" r:id="rId34"/>
    <p:sldId id="373" r:id="rId35"/>
    <p:sldId id="374" r:id="rId36"/>
    <p:sldId id="375" r:id="rId37"/>
    <p:sldId id="377" r:id="rId38"/>
    <p:sldId id="376" r:id="rId39"/>
    <p:sldId id="378" r:id="rId40"/>
    <p:sldId id="372" r:id="rId41"/>
    <p:sldId id="332" r:id="rId42"/>
    <p:sldId id="304" r:id="rId43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0" name="幸全" initials="" lastIdx="0" clrIdx="0"/>
  <p:cmAuthor id="2" name="86138" initials="" lastIdx="0" clrIdx="0"/>
  <p:cmAuthor id="3" name="新课标第一网" initials="" lastIdx="0" clrIdx="0"/>
  <p:cmAuthor id="4" name="Mia Vida Villanueva" initials="" lastIdx="0" clrIdx="0"/>
  <p:cmAuthor id="5" name="1206988966@qq.com" initials="" lastIdx="0" clrIdx="2"/>
  <p:cmAuthor id="6" name="姜伟光" initials="" lastIdx="0" clrIdx="0"/>
  <p:cmAuthor id="7" name="宋洁然" initials="" lastIdx="0" clrIdx="1"/>
  <p:cmAuthor id="8" name="ming qiu" initials="" lastIdx="0" clrIdx="1"/>
  <p:cmAuthor id="9" name="MC SYSTEM" initials="" lastIdx="0" clrIdx="0"/>
  <p:cmAuthor id="10" name="王笛" initials="" lastIdx="0" clrIdx="0"/>
  <p:cmAuthor id="11" name="田小兵" initials="" lastIdx="0" clrIdx="0"/>
  <p:cmAuthor id="12" name="微软用户" initials="" lastIdx="0" clrIdx="0"/>
  <p:cmAuthor id="13" name="杜B格小生" initials="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tags" Target="tags/tag414.xml" /><Relationship Id="rId45" Type="http://schemas.openxmlformats.org/officeDocument/2006/relationships/presProps" Target="presProps.xml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tags" Target="../tags/tag71.xml" /><Relationship Id="rId3" Type="http://schemas.openxmlformats.org/officeDocument/2006/relationships/tags" Target="../tags/tag72.xml" /><Relationship Id="rId4" Type="http://schemas.openxmlformats.org/officeDocument/2006/relationships/tags" Target="../tags/tag73.xml" /><Relationship Id="rId5" Type="http://schemas.openxmlformats.org/officeDocument/2006/relationships/tags" Target="../tags/tag74.xml" /><Relationship Id="rId6" Type="http://schemas.openxmlformats.org/officeDocument/2006/relationships/image" Target="../media/image1.jpeg" /><Relationship Id="rId7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2" Type="http://schemas.openxmlformats.org/officeDocument/2006/relationships/image" Target="../media/image2.emf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image" Target="../media/image3.emf" /><Relationship Id="rId8" Type="http://schemas.openxmlformats.org/officeDocument/2006/relationships/tags" Target="../tags/tag81.xml" /><Relationship Id="rId9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2.xml" /><Relationship Id="rId2" Type="http://schemas.openxmlformats.org/officeDocument/2006/relationships/tags" Target="../tags/tag83.xml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自定义版式">
    <p:bg>
      <p:bgPr>
        <a:blipFill dpi="0" rotWithShape="1">
          <a:blip r:embed="rId6">
            <a:lum/>
          </a:blip>
          <a:stretch>
            <a:fillRect l="-9000" r="-9000"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流程图: 过程 9"/>
          <p:cNvSpPr/>
          <p:nvPr userDrawn="1">
            <p:custDataLst>
              <p:tags r:id="rId2"/>
            </p:custDataLst>
          </p:nvPr>
        </p:nvSpPr>
        <p:spPr>
          <a:xfrm>
            <a:off x="299085" y="213360"/>
            <a:ext cx="11593195" cy="643064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5036397" y="561621"/>
            <a:ext cx="2114550" cy="556732"/>
            <a:chOff x="4962150" y="484442"/>
            <a:chExt cx="2114550" cy="556732"/>
          </a:xfrm>
        </p:grpSpPr>
        <p:sp>
          <p:nvSpPr>
            <p:cNvPr id="12" name="矩形 11"/>
            <p:cNvSpPr/>
            <p:nvPr>
              <p:custDataLst>
                <p:tags r:id="rId4"/>
              </p:custDataLst>
            </p:nvPr>
          </p:nvSpPr>
          <p:spPr>
            <a:xfrm>
              <a:off x="5047875" y="484442"/>
              <a:ext cx="2028825" cy="5199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4962150" y="521249"/>
              <a:ext cx="2028825" cy="519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"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36976" y="133410"/>
            <a:ext cx="2193751" cy="21712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159576" y="144660"/>
            <a:ext cx="2193751" cy="21712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 rot="5400000" flipV="1">
            <a:off x="159576" y="4561200"/>
            <a:ext cx="2193751" cy="21712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2"/>
          <a:stretch>
            <a:fillRect/>
          </a:stretch>
        </p:blipFill>
        <p:spPr>
          <a:xfrm flipV="1">
            <a:off x="9836976" y="4549950"/>
            <a:ext cx="2193751" cy="21712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73127" y="1053800"/>
            <a:ext cx="3445748" cy="290107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新知讲学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cxnSp>
        <p:nvCxnSpPr>
          <p:cNvPr id="11" name="直接连接符 10"/>
          <p:cNvCxnSpPr/>
          <p:nvPr userDrawn="1">
            <p:custDataLst>
              <p:tags r:id="rId2"/>
            </p:custDataLst>
          </p:nvPr>
        </p:nvCxnSpPr>
        <p:spPr>
          <a:xfrm>
            <a:off x="500332" y="669217"/>
            <a:ext cx="9402793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ags" Target="../tags/tag84.xml" /><Relationship Id="rId17" Type="http://schemas.openxmlformats.org/officeDocument/2006/relationships/tags" Target="../tags/tag85.xml" /><Relationship Id="rId18" Type="http://schemas.openxmlformats.org/officeDocument/2006/relationships/tags" Target="../tags/tag86.xml" /><Relationship Id="rId19" Type="http://schemas.openxmlformats.org/officeDocument/2006/relationships/tags" Target="../tags/tag87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88.xml" /><Relationship Id="rId21" Type="http://schemas.openxmlformats.org/officeDocument/2006/relationships/tags" Target="../tags/tag89.xml" /><Relationship Id="rId22" Type="http://schemas.openxmlformats.org/officeDocument/2006/relationships/image" Target="file:///D:\qq&#25991;&#20214;\712321467\Image\C2C\Image2\%7b75232B38-A165-1FB7-499C-2E1C792CACB5%7d.png" TargetMode="External" /><Relationship Id="rId23" Type="http://schemas.openxmlformats.org/officeDocument/2006/relationships/image" Target="../media/image4.png" /><Relationship Id="rId24" Type="http://schemas.openxmlformats.org/officeDocument/2006/relationships/tags" Target="../tags/tag90.xml" /><Relationship Id="rId25" Type="http://schemas.openxmlformats.org/officeDocument/2006/relationships/tags" Target="../tags/tag91.xml" /><Relationship Id="rId26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6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 title="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image" Target="../media/image5.png" /><Relationship Id="rId5" Type="http://schemas.openxmlformats.org/officeDocument/2006/relationships/tags" Target="../tags/tag101.xml" /><Relationship Id="rId6" Type="http://schemas.openxmlformats.org/officeDocument/2006/relationships/image" Target="../media/image6.png" /><Relationship Id="rId7" Type="http://schemas.openxmlformats.org/officeDocument/2006/relationships/tags" Target="../tags/tag10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43.xml" /><Relationship Id="rId3" Type="http://schemas.openxmlformats.org/officeDocument/2006/relationships/tags" Target="../tags/tag144.xml" /><Relationship Id="rId4" Type="http://schemas.openxmlformats.org/officeDocument/2006/relationships/tags" Target="../tags/tag145.xml" /><Relationship Id="rId5" Type="http://schemas.openxmlformats.org/officeDocument/2006/relationships/image" Target="../media/image5.png" /><Relationship Id="rId6" Type="http://schemas.openxmlformats.org/officeDocument/2006/relationships/tags" Target="../tags/tag146.xml" /><Relationship Id="rId7" Type="http://schemas.openxmlformats.org/officeDocument/2006/relationships/image" Target="../media/image6.png" /><Relationship Id="rId8" Type="http://schemas.openxmlformats.org/officeDocument/2006/relationships/tags" Target="../tags/tag14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6.xml" /><Relationship Id="rId11" Type="http://schemas.openxmlformats.org/officeDocument/2006/relationships/tags" Target="../tags/tag157.xml" /><Relationship Id="rId12" Type="http://schemas.openxmlformats.org/officeDocument/2006/relationships/tags" Target="../tags/tag158.xml" /><Relationship Id="rId13" Type="http://schemas.openxmlformats.org/officeDocument/2006/relationships/tags" Target="../tags/tag159.xml" /><Relationship Id="rId14" Type="http://schemas.openxmlformats.org/officeDocument/2006/relationships/tags" Target="../tags/tag160.xml" /><Relationship Id="rId15" Type="http://schemas.openxmlformats.org/officeDocument/2006/relationships/tags" Target="../tags/tag161.xml" /><Relationship Id="rId16" Type="http://schemas.openxmlformats.org/officeDocument/2006/relationships/tags" Target="../tags/tag162.xml" /><Relationship Id="rId17" Type="http://schemas.openxmlformats.org/officeDocument/2006/relationships/tags" Target="../tags/tag163.xml" /><Relationship Id="rId18" Type="http://schemas.openxmlformats.org/officeDocument/2006/relationships/image" Target="../media/image8.wmf" /><Relationship Id="rId19" Type="http://schemas.openxmlformats.org/officeDocument/2006/relationships/tags" Target="../tags/tag164.xml" /><Relationship Id="rId2" Type="http://schemas.openxmlformats.org/officeDocument/2006/relationships/tags" Target="../tags/tag148.xml" /><Relationship Id="rId20" Type="http://schemas.openxmlformats.org/officeDocument/2006/relationships/tags" Target="../tags/tag165.xml" /><Relationship Id="rId21" Type="http://schemas.openxmlformats.org/officeDocument/2006/relationships/tags" Target="../tags/tag166.xml" /><Relationship Id="rId22" Type="http://schemas.openxmlformats.org/officeDocument/2006/relationships/image" Target="../media/image5.png" /><Relationship Id="rId23" Type="http://schemas.openxmlformats.org/officeDocument/2006/relationships/tags" Target="../tags/tag167.xml" /><Relationship Id="rId24" Type="http://schemas.openxmlformats.org/officeDocument/2006/relationships/image" Target="../media/image6.png" /><Relationship Id="rId25" Type="http://schemas.openxmlformats.org/officeDocument/2006/relationships/tags" Target="../tags/tag168.xml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tags" Target="../tags/tag151.xml" /><Relationship Id="rId6" Type="http://schemas.openxmlformats.org/officeDocument/2006/relationships/tags" Target="../tags/tag152.xml" /><Relationship Id="rId7" Type="http://schemas.openxmlformats.org/officeDocument/2006/relationships/tags" Target="../tags/tag153.xml" /><Relationship Id="rId8" Type="http://schemas.openxmlformats.org/officeDocument/2006/relationships/tags" Target="../tags/tag154.xml" /><Relationship Id="rId9" Type="http://schemas.openxmlformats.org/officeDocument/2006/relationships/tags" Target="../tags/tag15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7.xml" /><Relationship Id="rId11" Type="http://schemas.openxmlformats.org/officeDocument/2006/relationships/tags" Target="../tags/tag178.xml" /><Relationship Id="rId12" Type="http://schemas.openxmlformats.org/officeDocument/2006/relationships/image" Target="../media/image8.wmf" /><Relationship Id="rId13" Type="http://schemas.openxmlformats.org/officeDocument/2006/relationships/tags" Target="../tags/tag179.xml" /><Relationship Id="rId14" Type="http://schemas.openxmlformats.org/officeDocument/2006/relationships/image" Target="../media/image5.png" /><Relationship Id="rId15" Type="http://schemas.openxmlformats.org/officeDocument/2006/relationships/tags" Target="../tags/tag180.xml" /><Relationship Id="rId16" Type="http://schemas.openxmlformats.org/officeDocument/2006/relationships/image" Target="../media/image6.png" /><Relationship Id="rId17" Type="http://schemas.openxmlformats.org/officeDocument/2006/relationships/tags" Target="../tags/tag181.xml" /><Relationship Id="rId2" Type="http://schemas.openxmlformats.org/officeDocument/2006/relationships/tags" Target="../tags/tag169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tags" Target="../tags/tag172.xml" /><Relationship Id="rId6" Type="http://schemas.openxmlformats.org/officeDocument/2006/relationships/tags" Target="../tags/tag173.xml" /><Relationship Id="rId7" Type="http://schemas.openxmlformats.org/officeDocument/2006/relationships/tags" Target="../tags/tag174.xml" /><Relationship Id="rId8" Type="http://schemas.openxmlformats.org/officeDocument/2006/relationships/tags" Target="../tags/tag175.xml" /><Relationship Id="rId9" Type="http://schemas.openxmlformats.org/officeDocument/2006/relationships/tags" Target="../tags/tag17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0.xml" /><Relationship Id="rId11" Type="http://schemas.openxmlformats.org/officeDocument/2006/relationships/tags" Target="../tags/tag191.xml" /><Relationship Id="rId12" Type="http://schemas.openxmlformats.org/officeDocument/2006/relationships/tags" Target="../tags/tag192.xml" /><Relationship Id="rId13" Type="http://schemas.openxmlformats.org/officeDocument/2006/relationships/tags" Target="../tags/tag193.xml" /><Relationship Id="rId14" Type="http://schemas.openxmlformats.org/officeDocument/2006/relationships/tags" Target="../tags/tag194.xml" /><Relationship Id="rId15" Type="http://schemas.openxmlformats.org/officeDocument/2006/relationships/tags" Target="../tags/tag195.xml" /><Relationship Id="rId16" Type="http://schemas.openxmlformats.org/officeDocument/2006/relationships/image" Target="../media/image8.wmf" /><Relationship Id="rId17" Type="http://schemas.openxmlformats.org/officeDocument/2006/relationships/tags" Target="../tags/tag196.xml" /><Relationship Id="rId18" Type="http://schemas.openxmlformats.org/officeDocument/2006/relationships/tags" Target="../tags/tag197.xml" /><Relationship Id="rId19" Type="http://schemas.openxmlformats.org/officeDocument/2006/relationships/tags" Target="../tags/tag198.xml" /><Relationship Id="rId2" Type="http://schemas.openxmlformats.org/officeDocument/2006/relationships/tags" Target="../tags/tag182.xml" /><Relationship Id="rId20" Type="http://schemas.openxmlformats.org/officeDocument/2006/relationships/tags" Target="../tags/tag199.xml" /><Relationship Id="rId21" Type="http://schemas.openxmlformats.org/officeDocument/2006/relationships/tags" Target="../tags/tag200.xml" /><Relationship Id="rId22" Type="http://schemas.openxmlformats.org/officeDocument/2006/relationships/image" Target="../media/image5.png" /><Relationship Id="rId23" Type="http://schemas.openxmlformats.org/officeDocument/2006/relationships/tags" Target="../tags/tag201.xml" /><Relationship Id="rId24" Type="http://schemas.openxmlformats.org/officeDocument/2006/relationships/image" Target="../media/image6.png" /><Relationship Id="rId25" Type="http://schemas.openxmlformats.org/officeDocument/2006/relationships/tags" Target="../tags/tag202.xml" /><Relationship Id="rId3" Type="http://schemas.openxmlformats.org/officeDocument/2006/relationships/tags" Target="../tags/tag183.xml" /><Relationship Id="rId4" Type="http://schemas.openxmlformats.org/officeDocument/2006/relationships/tags" Target="../tags/tag184.xml" /><Relationship Id="rId5" Type="http://schemas.openxmlformats.org/officeDocument/2006/relationships/tags" Target="../tags/tag185.xml" /><Relationship Id="rId6" Type="http://schemas.openxmlformats.org/officeDocument/2006/relationships/tags" Target="../tags/tag186.xml" /><Relationship Id="rId7" Type="http://schemas.openxmlformats.org/officeDocument/2006/relationships/tags" Target="../tags/tag187.xml" /><Relationship Id="rId8" Type="http://schemas.openxmlformats.org/officeDocument/2006/relationships/tags" Target="../tags/tag188.xml" /><Relationship Id="rId9" Type="http://schemas.openxmlformats.org/officeDocument/2006/relationships/tags" Target="../tags/tag18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1.xml" /><Relationship Id="rId11" Type="http://schemas.openxmlformats.org/officeDocument/2006/relationships/image" Target="../media/image8.wmf" /><Relationship Id="rId12" Type="http://schemas.openxmlformats.org/officeDocument/2006/relationships/tags" Target="../tags/tag212.xml" /><Relationship Id="rId13" Type="http://schemas.openxmlformats.org/officeDocument/2006/relationships/tags" Target="../tags/tag213.xml" /><Relationship Id="rId14" Type="http://schemas.openxmlformats.org/officeDocument/2006/relationships/tags" Target="../tags/tag214.xml" /><Relationship Id="rId15" Type="http://schemas.openxmlformats.org/officeDocument/2006/relationships/tags" Target="../tags/tag215.xml" /><Relationship Id="rId16" Type="http://schemas.openxmlformats.org/officeDocument/2006/relationships/tags" Target="../tags/tag216.xml" /><Relationship Id="rId17" Type="http://schemas.openxmlformats.org/officeDocument/2006/relationships/tags" Target="../tags/tag217.xml" /><Relationship Id="rId18" Type="http://schemas.openxmlformats.org/officeDocument/2006/relationships/tags" Target="../tags/tag218.xml" /><Relationship Id="rId19" Type="http://schemas.openxmlformats.org/officeDocument/2006/relationships/tags" Target="../tags/tag219.xml" /><Relationship Id="rId2" Type="http://schemas.openxmlformats.org/officeDocument/2006/relationships/tags" Target="../tags/tag203.xml" /><Relationship Id="rId20" Type="http://schemas.openxmlformats.org/officeDocument/2006/relationships/tags" Target="../tags/tag220.xml" /><Relationship Id="rId21" Type="http://schemas.openxmlformats.org/officeDocument/2006/relationships/image" Target="../media/image5.png" /><Relationship Id="rId22" Type="http://schemas.openxmlformats.org/officeDocument/2006/relationships/tags" Target="../tags/tag221.xml" /><Relationship Id="rId23" Type="http://schemas.openxmlformats.org/officeDocument/2006/relationships/image" Target="../media/image6.png" /><Relationship Id="rId24" Type="http://schemas.openxmlformats.org/officeDocument/2006/relationships/tags" Target="../tags/tag222.xml" /><Relationship Id="rId3" Type="http://schemas.openxmlformats.org/officeDocument/2006/relationships/tags" Target="../tags/tag204.xml" /><Relationship Id="rId4" Type="http://schemas.openxmlformats.org/officeDocument/2006/relationships/tags" Target="../tags/tag205.xml" /><Relationship Id="rId5" Type="http://schemas.openxmlformats.org/officeDocument/2006/relationships/tags" Target="../tags/tag206.xml" /><Relationship Id="rId6" Type="http://schemas.openxmlformats.org/officeDocument/2006/relationships/tags" Target="../tags/tag207.xml" /><Relationship Id="rId7" Type="http://schemas.openxmlformats.org/officeDocument/2006/relationships/tags" Target="../tags/tag208.xml" /><Relationship Id="rId8" Type="http://schemas.openxmlformats.org/officeDocument/2006/relationships/tags" Target="../tags/tag209.xml" /><Relationship Id="rId9" Type="http://schemas.openxmlformats.org/officeDocument/2006/relationships/tags" Target="../tags/tag21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31.xml" /><Relationship Id="rId11" Type="http://schemas.openxmlformats.org/officeDocument/2006/relationships/tags" Target="../tags/tag232.xml" /><Relationship Id="rId12" Type="http://schemas.openxmlformats.org/officeDocument/2006/relationships/tags" Target="../tags/tag233.xml" /><Relationship Id="rId13" Type="http://schemas.openxmlformats.org/officeDocument/2006/relationships/tags" Target="../tags/tag234.xml" /><Relationship Id="rId14" Type="http://schemas.openxmlformats.org/officeDocument/2006/relationships/tags" Target="../tags/tag235.xml" /><Relationship Id="rId15" Type="http://schemas.openxmlformats.org/officeDocument/2006/relationships/tags" Target="../tags/tag236.xml" /><Relationship Id="rId16" Type="http://schemas.openxmlformats.org/officeDocument/2006/relationships/image" Target="../media/image8.wmf" /><Relationship Id="rId17" Type="http://schemas.openxmlformats.org/officeDocument/2006/relationships/tags" Target="../tags/tag237.xml" /><Relationship Id="rId18" Type="http://schemas.openxmlformats.org/officeDocument/2006/relationships/tags" Target="../tags/tag238.xml" /><Relationship Id="rId19" Type="http://schemas.openxmlformats.org/officeDocument/2006/relationships/tags" Target="../tags/tag239.xml" /><Relationship Id="rId2" Type="http://schemas.openxmlformats.org/officeDocument/2006/relationships/tags" Target="../tags/tag223.xml" /><Relationship Id="rId20" Type="http://schemas.openxmlformats.org/officeDocument/2006/relationships/tags" Target="../tags/tag240.xml" /><Relationship Id="rId21" Type="http://schemas.openxmlformats.org/officeDocument/2006/relationships/tags" Target="../tags/tag241.xml" /><Relationship Id="rId22" Type="http://schemas.openxmlformats.org/officeDocument/2006/relationships/image" Target="../media/image5.png" /><Relationship Id="rId23" Type="http://schemas.openxmlformats.org/officeDocument/2006/relationships/tags" Target="../tags/tag242.xml" /><Relationship Id="rId24" Type="http://schemas.openxmlformats.org/officeDocument/2006/relationships/image" Target="../media/image6.png" /><Relationship Id="rId25" Type="http://schemas.openxmlformats.org/officeDocument/2006/relationships/tags" Target="../tags/tag243.xml" /><Relationship Id="rId3" Type="http://schemas.openxmlformats.org/officeDocument/2006/relationships/tags" Target="../tags/tag224.xml" /><Relationship Id="rId4" Type="http://schemas.openxmlformats.org/officeDocument/2006/relationships/tags" Target="../tags/tag225.xml" /><Relationship Id="rId5" Type="http://schemas.openxmlformats.org/officeDocument/2006/relationships/tags" Target="../tags/tag226.xml" /><Relationship Id="rId6" Type="http://schemas.openxmlformats.org/officeDocument/2006/relationships/tags" Target="../tags/tag227.xml" /><Relationship Id="rId7" Type="http://schemas.openxmlformats.org/officeDocument/2006/relationships/tags" Target="../tags/tag228.xml" /><Relationship Id="rId8" Type="http://schemas.openxmlformats.org/officeDocument/2006/relationships/tags" Target="../tags/tag229.xml" /><Relationship Id="rId9" Type="http://schemas.openxmlformats.org/officeDocument/2006/relationships/tags" Target="../tags/tag23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2.xml" /><Relationship Id="rId11" Type="http://schemas.openxmlformats.org/officeDocument/2006/relationships/tags" Target="../tags/tag253.xml" /><Relationship Id="rId12" Type="http://schemas.openxmlformats.org/officeDocument/2006/relationships/tags" Target="../tags/tag254.xml" /><Relationship Id="rId13" Type="http://schemas.openxmlformats.org/officeDocument/2006/relationships/tags" Target="../tags/tag255.xml" /><Relationship Id="rId14" Type="http://schemas.openxmlformats.org/officeDocument/2006/relationships/tags" Target="../tags/tag256.xml" /><Relationship Id="rId15" Type="http://schemas.openxmlformats.org/officeDocument/2006/relationships/tags" Target="../tags/tag257.xml" /><Relationship Id="rId16" Type="http://schemas.openxmlformats.org/officeDocument/2006/relationships/image" Target="../media/image8.wmf" /><Relationship Id="rId17" Type="http://schemas.openxmlformats.org/officeDocument/2006/relationships/tags" Target="../tags/tag258.xml" /><Relationship Id="rId18" Type="http://schemas.openxmlformats.org/officeDocument/2006/relationships/tags" Target="../tags/tag259.xml" /><Relationship Id="rId19" Type="http://schemas.openxmlformats.org/officeDocument/2006/relationships/tags" Target="../tags/tag260.xml" /><Relationship Id="rId2" Type="http://schemas.openxmlformats.org/officeDocument/2006/relationships/tags" Target="../tags/tag244.xml" /><Relationship Id="rId20" Type="http://schemas.openxmlformats.org/officeDocument/2006/relationships/tags" Target="../tags/tag261.xml" /><Relationship Id="rId21" Type="http://schemas.openxmlformats.org/officeDocument/2006/relationships/tags" Target="../tags/tag262.xml" /><Relationship Id="rId22" Type="http://schemas.openxmlformats.org/officeDocument/2006/relationships/tags" Target="../tags/tag263.xml" /><Relationship Id="rId23" Type="http://schemas.openxmlformats.org/officeDocument/2006/relationships/image" Target="../media/image5.png" /><Relationship Id="rId24" Type="http://schemas.openxmlformats.org/officeDocument/2006/relationships/tags" Target="../tags/tag264.xml" /><Relationship Id="rId25" Type="http://schemas.openxmlformats.org/officeDocument/2006/relationships/image" Target="../media/image6.png" /><Relationship Id="rId26" Type="http://schemas.openxmlformats.org/officeDocument/2006/relationships/tags" Target="../tags/tag265.xml" /><Relationship Id="rId3" Type="http://schemas.openxmlformats.org/officeDocument/2006/relationships/tags" Target="../tags/tag245.xml" /><Relationship Id="rId4" Type="http://schemas.openxmlformats.org/officeDocument/2006/relationships/tags" Target="../tags/tag246.xml" /><Relationship Id="rId5" Type="http://schemas.openxmlformats.org/officeDocument/2006/relationships/tags" Target="../tags/tag247.xml" /><Relationship Id="rId6" Type="http://schemas.openxmlformats.org/officeDocument/2006/relationships/tags" Target="../tags/tag248.xml" /><Relationship Id="rId7" Type="http://schemas.openxmlformats.org/officeDocument/2006/relationships/tags" Target="../tags/tag249.xml" /><Relationship Id="rId8" Type="http://schemas.openxmlformats.org/officeDocument/2006/relationships/tags" Target="../tags/tag250.xml" /><Relationship Id="rId9" Type="http://schemas.openxmlformats.org/officeDocument/2006/relationships/tags" Target="../tags/tag25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66.xml" /><Relationship Id="rId3" Type="http://schemas.openxmlformats.org/officeDocument/2006/relationships/image" Target="../media/image7.jpeg" /><Relationship Id="rId4" Type="http://schemas.openxmlformats.org/officeDocument/2006/relationships/tags" Target="../tags/tag267.xml" /><Relationship Id="rId5" Type="http://schemas.openxmlformats.org/officeDocument/2006/relationships/tags" Target="../tags/tag268.xml" /><Relationship Id="rId6" Type="http://schemas.openxmlformats.org/officeDocument/2006/relationships/image" Target="../media/image5.png" /><Relationship Id="rId7" Type="http://schemas.openxmlformats.org/officeDocument/2006/relationships/tags" Target="../tags/tag269.xml" /><Relationship Id="rId8" Type="http://schemas.openxmlformats.org/officeDocument/2006/relationships/image" Target="../media/image6.png" /><Relationship Id="rId9" Type="http://schemas.openxmlformats.org/officeDocument/2006/relationships/tags" Target="../tags/tag27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71.xml" /><Relationship Id="rId3" Type="http://schemas.openxmlformats.org/officeDocument/2006/relationships/tags" Target="../tags/tag272.xml" /><Relationship Id="rId4" Type="http://schemas.openxmlformats.org/officeDocument/2006/relationships/tags" Target="../tags/tag273.xml" /><Relationship Id="rId5" Type="http://schemas.openxmlformats.org/officeDocument/2006/relationships/image" Target="../media/image5.png" /><Relationship Id="rId6" Type="http://schemas.openxmlformats.org/officeDocument/2006/relationships/tags" Target="../tags/tag274.xml" /><Relationship Id="rId7" Type="http://schemas.openxmlformats.org/officeDocument/2006/relationships/image" Target="../media/image6.png" /><Relationship Id="rId8" Type="http://schemas.openxmlformats.org/officeDocument/2006/relationships/tags" Target="../tags/tag27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76.xml" /><Relationship Id="rId3" Type="http://schemas.openxmlformats.org/officeDocument/2006/relationships/tags" Target="../tags/tag277.xml" /><Relationship Id="rId4" Type="http://schemas.openxmlformats.org/officeDocument/2006/relationships/tags" Target="../tags/tag278.xml" /><Relationship Id="rId5" Type="http://schemas.openxmlformats.org/officeDocument/2006/relationships/image" Target="../media/image5.png" /><Relationship Id="rId6" Type="http://schemas.openxmlformats.org/officeDocument/2006/relationships/tags" Target="../tags/tag279.xml" /><Relationship Id="rId7" Type="http://schemas.openxmlformats.org/officeDocument/2006/relationships/image" Target="../media/image6.png" /><Relationship Id="rId8" Type="http://schemas.openxmlformats.org/officeDocument/2006/relationships/tags" Target="../tags/tag28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03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image" Target="../media/image5.png" /><Relationship Id="rId6" Type="http://schemas.openxmlformats.org/officeDocument/2006/relationships/tags" Target="../tags/tag106.xml" /><Relationship Id="rId7" Type="http://schemas.openxmlformats.org/officeDocument/2006/relationships/image" Target="../media/image6.png" /><Relationship Id="rId8" Type="http://schemas.openxmlformats.org/officeDocument/2006/relationships/tags" Target="../tags/tag10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86.xml" /><Relationship Id="rId2" Type="http://schemas.openxmlformats.org/officeDocument/2006/relationships/tags" Target="../tags/tag281.xml" /><Relationship Id="rId3" Type="http://schemas.openxmlformats.org/officeDocument/2006/relationships/tags" Target="../tags/tag282.xml" /><Relationship Id="rId4" Type="http://schemas.openxmlformats.org/officeDocument/2006/relationships/tags" Target="../tags/tag283.xml" /><Relationship Id="rId5" Type="http://schemas.openxmlformats.org/officeDocument/2006/relationships/image" Target="../media/image9.png" /><Relationship Id="rId6" Type="http://schemas.openxmlformats.org/officeDocument/2006/relationships/tags" Target="../tags/tag284.xml" /><Relationship Id="rId7" Type="http://schemas.openxmlformats.org/officeDocument/2006/relationships/image" Target="../media/image5.png" /><Relationship Id="rId8" Type="http://schemas.openxmlformats.org/officeDocument/2006/relationships/tags" Target="../tags/tag285.xml" /><Relationship Id="rId9" Type="http://schemas.openxmlformats.org/officeDocument/2006/relationships/image" Target="../media/image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87.xml" /><Relationship Id="rId3" Type="http://schemas.openxmlformats.org/officeDocument/2006/relationships/tags" Target="../tags/tag288.xml" /><Relationship Id="rId4" Type="http://schemas.openxmlformats.org/officeDocument/2006/relationships/image" Target="../media/image5.png" /><Relationship Id="rId5" Type="http://schemas.openxmlformats.org/officeDocument/2006/relationships/tags" Target="../tags/tag289.xml" /><Relationship Id="rId6" Type="http://schemas.openxmlformats.org/officeDocument/2006/relationships/image" Target="../media/image6.png" /><Relationship Id="rId7" Type="http://schemas.openxmlformats.org/officeDocument/2006/relationships/tags" Target="../tags/tag29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.png" /><Relationship Id="rId11" Type="http://schemas.openxmlformats.org/officeDocument/2006/relationships/tags" Target="../tags/tag297.xml" /><Relationship Id="rId2" Type="http://schemas.openxmlformats.org/officeDocument/2006/relationships/tags" Target="../tags/tag291.xml" /><Relationship Id="rId3" Type="http://schemas.openxmlformats.org/officeDocument/2006/relationships/tags" Target="../tags/tag292.xml" /><Relationship Id="rId4" Type="http://schemas.openxmlformats.org/officeDocument/2006/relationships/tags" Target="../tags/tag293.xml" /><Relationship Id="rId5" Type="http://schemas.openxmlformats.org/officeDocument/2006/relationships/tags" Target="../tags/tag294.xml" /><Relationship Id="rId6" Type="http://schemas.openxmlformats.org/officeDocument/2006/relationships/image" Target="../media/image10.png" /><Relationship Id="rId7" Type="http://schemas.openxmlformats.org/officeDocument/2006/relationships/tags" Target="../tags/tag295.xml" /><Relationship Id="rId8" Type="http://schemas.openxmlformats.org/officeDocument/2006/relationships/image" Target="../media/image5.png" /><Relationship Id="rId9" Type="http://schemas.openxmlformats.org/officeDocument/2006/relationships/tags" Target="../tags/tag29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06.xml" /><Relationship Id="rId11" Type="http://schemas.openxmlformats.org/officeDocument/2006/relationships/tags" Target="../tags/tag307.xml" /><Relationship Id="rId12" Type="http://schemas.openxmlformats.org/officeDocument/2006/relationships/tags" Target="../tags/tag308.xml" /><Relationship Id="rId13" Type="http://schemas.openxmlformats.org/officeDocument/2006/relationships/tags" Target="../tags/tag309.xml" /><Relationship Id="rId14" Type="http://schemas.openxmlformats.org/officeDocument/2006/relationships/tags" Target="../tags/tag310.xml" /><Relationship Id="rId15" Type="http://schemas.openxmlformats.org/officeDocument/2006/relationships/tags" Target="../tags/tag311.xml" /><Relationship Id="rId16" Type="http://schemas.openxmlformats.org/officeDocument/2006/relationships/tags" Target="../tags/tag312.xml" /><Relationship Id="rId17" Type="http://schemas.openxmlformats.org/officeDocument/2006/relationships/tags" Target="../tags/tag313.xml" /><Relationship Id="rId18" Type="http://schemas.openxmlformats.org/officeDocument/2006/relationships/tags" Target="../tags/tag314.xml" /><Relationship Id="rId19" Type="http://schemas.openxmlformats.org/officeDocument/2006/relationships/tags" Target="../tags/tag315.xml" /><Relationship Id="rId2" Type="http://schemas.openxmlformats.org/officeDocument/2006/relationships/tags" Target="../tags/tag298.xml" /><Relationship Id="rId20" Type="http://schemas.openxmlformats.org/officeDocument/2006/relationships/tags" Target="../tags/tag316.xml" /><Relationship Id="rId21" Type="http://schemas.openxmlformats.org/officeDocument/2006/relationships/tags" Target="../tags/tag317.xml" /><Relationship Id="rId22" Type="http://schemas.openxmlformats.org/officeDocument/2006/relationships/image" Target="../media/image5.png" /><Relationship Id="rId23" Type="http://schemas.openxmlformats.org/officeDocument/2006/relationships/tags" Target="../tags/tag318.xml" /><Relationship Id="rId24" Type="http://schemas.openxmlformats.org/officeDocument/2006/relationships/image" Target="../media/image6.png" /><Relationship Id="rId25" Type="http://schemas.openxmlformats.org/officeDocument/2006/relationships/tags" Target="../tags/tag319.xml" /><Relationship Id="rId3" Type="http://schemas.openxmlformats.org/officeDocument/2006/relationships/tags" Target="../tags/tag299.xml" /><Relationship Id="rId4" Type="http://schemas.openxmlformats.org/officeDocument/2006/relationships/tags" Target="../tags/tag300.xml" /><Relationship Id="rId5" Type="http://schemas.openxmlformats.org/officeDocument/2006/relationships/tags" Target="../tags/tag301.xml" /><Relationship Id="rId6" Type="http://schemas.openxmlformats.org/officeDocument/2006/relationships/tags" Target="../tags/tag302.xml" /><Relationship Id="rId7" Type="http://schemas.openxmlformats.org/officeDocument/2006/relationships/tags" Target="../tags/tag303.xml" /><Relationship Id="rId8" Type="http://schemas.openxmlformats.org/officeDocument/2006/relationships/tags" Target="../tags/tag304.xml" /><Relationship Id="rId9" Type="http://schemas.openxmlformats.org/officeDocument/2006/relationships/tags" Target="../tags/tag305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20.xml" /><Relationship Id="rId3" Type="http://schemas.openxmlformats.org/officeDocument/2006/relationships/tags" Target="../tags/tag321.xml" /><Relationship Id="rId4" Type="http://schemas.openxmlformats.org/officeDocument/2006/relationships/tags" Target="../tags/tag322.xml" /><Relationship Id="rId5" Type="http://schemas.openxmlformats.org/officeDocument/2006/relationships/image" Target="../media/image5.png" /><Relationship Id="rId6" Type="http://schemas.openxmlformats.org/officeDocument/2006/relationships/tags" Target="../tags/tag323.xml" /><Relationship Id="rId7" Type="http://schemas.openxmlformats.org/officeDocument/2006/relationships/image" Target="../media/image6.png" /><Relationship Id="rId8" Type="http://schemas.openxmlformats.org/officeDocument/2006/relationships/tags" Target="../tags/tag3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25.xml" /><Relationship Id="rId3" Type="http://schemas.openxmlformats.org/officeDocument/2006/relationships/image" Target="../media/image7.jpeg" /><Relationship Id="rId4" Type="http://schemas.openxmlformats.org/officeDocument/2006/relationships/tags" Target="../tags/tag326.xml" /><Relationship Id="rId5" Type="http://schemas.openxmlformats.org/officeDocument/2006/relationships/tags" Target="../tags/tag327.xml" /><Relationship Id="rId6" Type="http://schemas.openxmlformats.org/officeDocument/2006/relationships/image" Target="../media/image5.png" /><Relationship Id="rId7" Type="http://schemas.openxmlformats.org/officeDocument/2006/relationships/tags" Target="../tags/tag328.xml" /><Relationship Id="rId8" Type="http://schemas.openxmlformats.org/officeDocument/2006/relationships/image" Target="../media/image6.png" /><Relationship Id="rId9" Type="http://schemas.openxmlformats.org/officeDocument/2006/relationships/tags" Target="../tags/tag329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30.xml" /><Relationship Id="rId3" Type="http://schemas.openxmlformats.org/officeDocument/2006/relationships/tags" Target="../tags/tag331.xml" /><Relationship Id="rId4" Type="http://schemas.openxmlformats.org/officeDocument/2006/relationships/tags" Target="../tags/tag332.xml" /><Relationship Id="rId5" Type="http://schemas.openxmlformats.org/officeDocument/2006/relationships/image" Target="../media/image5.png" /><Relationship Id="rId6" Type="http://schemas.openxmlformats.org/officeDocument/2006/relationships/tags" Target="../tags/tag333.xml" /><Relationship Id="rId7" Type="http://schemas.openxmlformats.org/officeDocument/2006/relationships/image" Target="../media/image6.png" /><Relationship Id="rId8" Type="http://schemas.openxmlformats.org/officeDocument/2006/relationships/tags" Target="../tags/tag33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35.xml" /><Relationship Id="rId3" Type="http://schemas.openxmlformats.org/officeDocument/2006/relationships/tags" Target="../tags/tag336.xml" /><Relationship Id="rId4" Type="http://schemas.openxmlformats.org/officeDocument/2006/relationships/tags" Target="../tags/tag337.xml" /><Relationship Id="rId5" Type="http://schemas.openxmlformats.org/officeDocument/2006/relationships/image" Target="../media/image5.png" /><Relationship Id="rId6" Type="http://schemas.openxmlformats.org/officeDocument/2006/relationships/tags" Target="../tags/tag338.xml" /><Relationship Id="rId7" Type="http://schemas.openxmlformats.org/officeDocument/2006/relationships/image" Target="../media/image6.png" /><Relationship Id="rId8" Type="http://schemas.openxmlformats.org/officeDocument/2006/relationships/tags" Target="../tags/tag339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40.xml" /><Relationship Id="rId3" Type="http://schemas.openxmlformats.org/officeDocument/2006/relationships/tags" Target="../tags/tag341.xml" /><Relationship Id="rId4" Type="http://schemas.openxmlformats.org/officeDocument/2006/relationships/tags" Target="../tags/tag342.xml" /><Relationship Id="rId5" Type="http://schemas.openxmlformats.org/officeDocument/2006/relationships/image" Target="../media/image5.png" /><Relationship Id="rId6" Type="http://schemas.openxmlformats.org/officeDocument/2006/relationships/tags" Target="../tags/tag343.xml" /><Relationship Id="rId7" Type="http://schemas.openxmlformats.org/officeDocument/2006/relationships/image" Target="../media/image6.png" /><Relationship Id="rId8" Type="http://schemas.openxmlformats.org/officeDocument/2006/relationships/tags" Target="../tags/tag344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45.xml" /><Relationship Id="rId3" Type="http://schemas.openxmlformats.org/officeDocument/2006/relationships/tags" Target="../tags/tag346.xml" /><Relationship Id="rId4" Type="http://schemas.openxmlformats.org/officeDocument/2006/relationships/tags" Target="../tags/tag347.xml" /><Relationship Id="rId5" Type="http://schemas.openxmlformats.org/officeDocument/2006/relationships/image" Target="../media/image5.png" /><Relationship Id="rId6" Type="http://schemas.openxmlformats.org/officeDocument/2006/relationships/tags" Target="../tags/tag348.xml" /><Relationship Id="rId7" Type="http://schemas.openxmlformats.org/officeDocument/2006/relationships/image" Target="../media/image6.png" /><Relationship Id="rId8" Type="http://schemas.openxmlformats.org/officeDocument/2006/relationships/tags" Target="../tags/tag34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08.xml" /><Relationship Id="rId3" Type="http://schemas.openxmlformats.org/officeDocument/2006/relationships/tags" Target="../tags/tag109.xml" /><Relationship Id="rId4" Type="http://schemas.openxmlformats.org/officeDocument/2006/relationships/tags" Target="../tags/tag110.xml" /><Relationship Id="rId5" Type="http://schemas.openxmlformats.org/officeDocument/2006/relationships/image" Target="../media/image5.png" /><Relationship Id="rId6" Type="http://schemas.openxmlformats.org/officeDocument/2006/relationships/tags" Target="../tags/tag111.xml" /><Relationship Id="rId7" Type="http://schemas.openxmlformats.org/officeDocument/2006/relationships/image" Target="../media/image6.png" /><Relationship Id="rId8" Type="http://schemas.openxmlformats.org/officeDocument/2006/relationships/tags" Target="../tags/tag11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50.xml" /><Relationship Id="rId3" Type="http://schemas.openxmlformats.org/officeDocument/2006/relationships/tags" Target="../tags/tag351.xml" /><Relationship Id="rId4" Type="http://schemas.openxmlformats.org/officeDocument/2006/relationships/tags" Target="../tags/tag352.xml" /><Relationship Id="rId5" Type="http://schemas.openxmlformats.org/officeDocument/2006/relationships/image" Target="../media/image5.png" /><Relationship Id="rId6" Type="http://schemas.openxmlformats.org/officeDocument/2006/relationships/tags" Target="../tags/tag353.xml" /><Relationship Id="rId7" Type="http://schemas.openxmlformats.org/officeDocument/2006/relationships/image" Target="../media/image6.png" /><Relationship Id="rId8" Type="http://schemas.openxmlformats.org/officeDocument/2006/relationships/tags" Target="../tags/tag354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55.xml" /><Relationship Id="rId3" Type="http://schemas.openxmlformats.org/officeDocument/2006/relationships/image" Target="../media/image7.jpeg" /><Relationship Id="rId4" Type="http://schemas.openxmlformats.org/officeDocument/2006/relationships/tags" Target="../tags/tag356.xml" /><Relationship Id="rId5" Type="http://schemas.openxmlformats.org/officeDocument/2006/relationships/tags" Target="../tags/tag357.xml" /><Relationship Id="rId6" Type="http://schemas.openxmlformats.org/officeDocument/2006/relationships/image" Target="../media/image5.png" /><Relationship Id="rId7" Type="http://schemas.openxmlformats.org/officeDocument/2006/relationships/tags" Target="../tags/tag358.xml" /><Relationship Id="rId8" Type="http://schemas.openxmlformats.org/officeDocument/2006/relationships/image" Target="../media/image6.png" /><Relationship Id="rId9" Type="http://schemas.openxmlformats.org/officeDocument/2006/relationships/tags" Target="../tags/tag359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67.xml" /><Relationship Id="rId11" Type="http://schemas.openxmlformats.org/officeDocument/2006/relationships/image" Target="../media/image6.png" /><Relationship Id="rId12" Type="http://schemas.openxmlformats.org/officeDocument/2006/relationships/tags" Target="../tags/tag368.xml" /><Relationship Id="rId2" Type="http://schemas.openxmlformats.org/officeDocument/2006/relationships/tags" Target="../tags/tag360.xml" /><Relationship Id="rId3" Type="http://schemas.openxmlformats.org/officeDocument/2006/relationships/tags" Target="../tags/tag361.xml" /><Relationship Id="rId4" Type="http://schemas.openxmlformats.org/officeDocument/2006/relationships/tags" Target="../tags/tag362.xml" /><Relationship Id="rId5" Type="http://schemas.openxmlformats.org/officeDocument/2006/relationships/tags" Target="../tags/tag363.xml" /><Relationship Id="rId6" Type="http://schemas.openxmlformats.org/officeDocument/2006/relationships/tags" Target="../tags/tag364.xml" /><Relationship Id="rId7" Type="http://schemas.openxmlformats.org/officeDocument/2006/relationships/tags" Target="../tags/tag365.xml" /><Relationship Id="rId8" Type="http://schemas.openxmlformats.org/officeDocument/2006/relationships/tags" Target="../tags/tag366.xml" /><Relationship Id="rId9" Type="http://schemas.openxmlformats.org/officeDocument/2006/relationships/image" Target="../media/image5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69.xml" /><Relationship Id="rId3" Type="http://schemas.openxmlformats.org/officeDocument/2006/relationships/tags" Target="../tags/tag370.xml" /><Relationship Id="rId4" Type="http://schemas.openxmlformats.org/officeDocument/2006/relationships/tags" Target="../tags/tag371.xml" /><Relationship Id="rId5" Type="http://schemas.openxmlformats.org/officeDocument/2006/relationships/tags" Target="../tags/tag372.xml" /><Relationship Id="rId6" Type="http://schemas.openxmlformats.org/officeDocument/2006/relationships/image" Target="../media/image5.png" /><Relationship Id="rId7" Type="http://schemas.openxmlformats.org/officeDocument/2006/relationships/tags" Target="../tags/tag373.xml" /><Relationship Id="rId8" Type="http://schemas.openxmlformats.org/officeDocument/2006/relationships/image" Target="../media/image6.png" /><Relationship Id="rId9" Type="http://schemas.openxmlformats.org/officeDocument/2006/relationships/tags" Target="../tags/tag374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81.xml" /><Relationship Id="rId11" Type="http://schemas.openxmlformats.org/officeDocument/2006/relationships/tags" Target="../tags/tag382.xml" /><Relationship Id="rId12" Type="http://schemas.openxmlformats.org/officeDocument/2006/relationships/tags" Target="../tags/tag383.xml" /><Relationship Id="rId13" Type="http://schemas.openxmlformats.org/officeDocument/2006/relationships/image" Target="../media/image11.png" /><Relationship Id="rId14" Type="http://schemas.openxmlformats.org/officeDocument/2006/relationships/tags" Target="../tags/tag384.xml" /><Relationship Id="rId2" Type="http://schemas.openxmlformats.org/officeDocument/2006/relationships/tags" Target="../tags/tag375.xml" /><Relationship Id="rId3" Type="http://schemas.openxmlformats.org/officeDocument/2006/relationships/tags" Target="../tags/tag376.xml" /><Relationship Id="rId4" Type="http://schemas.openxmlformats.org/officeDocument/2006/relationships/tags" Target="../tags/tag377.xml" /><Relationship Id="rId5" Type="http://schemas.openxmlformats.org/officeDocument/2006/relationships/tags" Target="../tags/tag378.xml" /><Relationship Id="rId6" Type="http://schemas.openxmlformats.org/officeDocument/2006/relationships/tags" Target="../tags/tag379.xml" /><Relationship Id="rId7" Type="http://schemas.openxmlformats.org/officeDocument/2006/relationships/image" Target="../media/image5.png" /><Relationship Id="rId8" Type="http://schemas.openxmlformats.org/officeDocument/2006/relationships/tags" Target="../tags/tag380.xml" /><Relationship Id="rId9" Type="http://schemas.openxmlformats.org/officeDocument/2006/relationships/image" Target="../media/image6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85.xml" /><Relationship Id="rId3" Type="http://schemas.openxmlformats.org/officeDocument/2006/relationships/tags" Target="../tags/tag386.xml" /><Relationship Id="rId4" Type="http://schemas.openxmlformats.org/officeDocument/2006/relationships/image" Target="../media/image5.png" /><Relationship Id="rId5" Type="http://schemas.openxmlformats.org/officeDocument/2006/relationships/tags" Target="../tags/tag387.xml" /><Relationship Id="rId6" Type="http://schemas.openxmlformats.org/officeDocument/2006/relationships/image" Target="../media/image6.png" /><Relationship Id="rId7" Type="http://schemas.openxmlformats.org/officeDocument/2006/relationships/tags" Target="../tags/tag388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89.xml" /><Relationship Id="rId3" Type="http://schemas.openxmlformats.org/officeDocument/2006/relationships/tags" Target="../tags/tag390.xml" /><Relationship Id="rId4" Type="http://schemas.openxmlformats.org/officeDocument/2006/relationships/image" Target="../media/image5.png" /><Relationship Id="rId5" Type="http://schemas.openxmlformats.org/officeDocument/2006/relationships/tags" Target="../tags/tag391.xml" /><Relationship Id="rId6" Type="http://schemas.openxmlformats.org/officeDocument/2006/relationships/image" Target="../media/image6.png" /><Relationship Id="rId7" Type="http://schemas.openxmlformats.org/officeDocument/2006/relationships/tags" Target="../tags/tag39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93.xml" /><Relationship Id="rId3" Type="http://schemas.openxmlformats.org/officeDocument/2006/relationships/tags" Target="../tags/tag394.xml" /><Relationship Id="rId4" Type="http://schemas.openxmlformats.org/officeDocument/2006/relationships/image" Target="../media/image12.jpeg" /><Relationship Id="rId5" Type="http://schemas.openxmlformats.org/officeDocument/2006/relationships/tags" Target="../tags/tag395.xml" /><Relationship Id="rId6" Type="http://schemas.openxmlformats.org/officeDocument/2006/relationships/image" Target="../media/image5.png" /><Relationship Id="rId7" Type="http://schemas.openxmlformats.org/officeDocument/2006/relationships/tags" Target="../tags/tag396.xml" /><Relationship Id="rId8" Type="http://schemas.openxmlformats.org/officeDocument/2006/relationships/image" Target="../media/image6.png" /><Relationship Id="rId9" Type="http://schemas.openxmlformats.org/officeDocument/2006/relationships/tags" Target="../tags/tag397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98.xml" /><Relationship Id="rId3" Type="http://schemas.openxmlformats.org/officeDocument/2006/relationships/tags" Target="../tags/tag399.xml" /><Relationship Id="rId4" Type="http://schemas.openxmlformats.org/officeDocument/2006/relationships/tags" Target="../tags/tag400.xml" /><Relationship Id="rId5" Type="http://schemas.openxmlformats.org/officeDocument/2006/relationships/tags" Target="../tags/tag401.xml" /><Relationship Id="rId6" Type="http://schemas.openxmlformats.org/officeDocument/2006/relationships/image" Target="../media/image5.png" /><Relationship Id="rId7" Type="http://schemas.openxmlformats.org/officeDocument/2006/relationships/tags" Target="../tags/tag402.xml" /><Relationship Id="rId8" Type="http://schemas.openxmlformats.org/officeDocument/2006/relationships/image" Target="../media/image6.png" /><Relationship Id="rId9" Type="http://schemas.openxmlformats.org/officeDocument/2006/relationships/tags" Target="../tags/tag403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04.xml" /><Relationship Id="rId3" Type="http://schemas.openxmlformats.org/officeDocument/2006/relationships/tags" Target="../tags/tag405.xml" /><Relationship Id="rId4" Type="http://schemas.openxmlformats.org/officeDocument/2006/relationships/tags" Target="../tags/tag406.xml" /><Relationship Id="rId5" Type="http://schemas.openxmlformats.org/officeDocument/2006/relationships/image" Target="../media/image5.png" /><Relationship Id="rId6" Type="http://schemas.openxmlformats.org/officeDocument/2006/relationships/tags" Target="../tags/tag407.xml" /><Relationship Id="rId7" Type="http://schemas.openxmlformats.org/officeDocument/2006/relationships/image" Target="../media/image6.png" /><Relationship Id="rId8" Type="http://schemas.openxmlformats.org/officeDocument/2006/relationships/tags" Target="../tags/tag40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13.xml" /><Relationship Id="rId3" Type="http://schemas.openxmlformats.org/officeDocument/2006/relationships/image" Target="../media/image7.jpeg" /><Relationship Id="rId4" Type="http://schemas.openxmlformats.org/officeDocument/2006/relationships/tags" Target="../tags/tag114.xml" /><Relationship Id="rId5" Type="http://schemas.openxmlformats.org/officeDocument/2006/relationships/tags" Target="../tags/tag115.xml" /><Relationship Id="rId6" Type="http://schemas.openxmlformats.org/officeDocument/2006/relationships/image" Target="../media/image5.png" /><Relationship Id="rId7" Type="http://schemas.openxmlformats.org/officeDocument/2006/relationships/tags" Target="../tags/tag116.xml" /><Relationship Id="rId8" Type="http://schemas.openxmlformats.org/officeDocument/2006/relationships/image" Target="../media/image6.png" /><Relationship Id="rId9" Type="http://schemas.openxmlformats.org/officeDocument/2006/relationships/tags" Target="../tags/tag117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09.xml" /><Relationship Id="rId3" Type="http://schemas.openxmlformats.org/officeDocument/2006/relationships/image" Target="../media/image7.jpeg" /><Relationship Id="rId4" Type="http://schemas.openxmlformats.org/officeDocument/2006/relationships/tags" Target="../tags/tag410.xml" /><Relationship Id="rId5" Type="http://schemas.openxmlformats.org/officeDocument/2006/relationships/tags" Target="../tags/tag411.xml" /><Relationship Id="rId6" Type="http://schemas.openxmlformats.org/officeDocument/2006/relationships/image" Target="../media/image5.png" /><Relationship Id="rId7" Type="http://schemas.openxmlformats.org/officeDocument/2006/relationships/tags" Target="../tags/tag412.xml" /><Relationship Id="rId8" Type="http://schemas.openxmlformats.org/officeDocument/2006/relationships/image" Target="../media/image6.png" /><Relationship Id="rId9" Type="http://schemas.openxmlformats.org/officeDocument/2006/relationships/tags" Target="../tags/tag41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18.xml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image" Target="../media/image5.png" /><Relationship Id="rId6" Type="http://schemas.openxmlformats.org/officeDocument/2006/relationships/tags" Target="../tags/tag121.xml" /><Relationship Id="rId7" Type="http://schemas.openxmlformats.org/officeDocument/2006/relationships/image" Target="../media/image6.png" /><Relationship Id="rId8" Type="http://schemas.openxmlformats.org/officeDocument/2006/relationships/tags" Target="../tags/tag12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3.xml" /><Relationship Id="rId3" Type="http://schemas.openxmlformats.org/officeDocument/2006/relationships/tags" Target="../tags/tag124.xml" /><Relationship Id="rId4" Type="http://schemas.openxmlformats.org/officeDocument/2006/relationships/tags" Target="../tags/tag125.xml" /><Relationship Id="rId5" Type="http://schemas.openxmlformats.org/officeDocument/2006/relationships/image" Target="../media/image5.png" /><Relationship Id="rId6" Type="http://schemas.openxmlformats.org/officeDocument/2006/relationships/tags" Target="../tags/tag126.xml" /><Relationship Id="rId7" Type="http://schemas.openxmlformats.org/officeDocument/2006/relationships/image" Target="../media/image6.png" /><Relationship Id="rId8" Type="http://schemas.openxmlformats.org/officeDocument/2006/relationships/tags" Target="../tags/tag12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8.xml" /><Relationship Id="rId3" Type="http://schemas.openxmlformats.org/officeDocument/2006/relationships/tags" Target="../tags/tag129.xml" /><Relationship Id="rId4" Type="http://schemas.openxmlformats.org/officeDocument/2006/relationships/tags" Target="../tags/tag130.xml" /><Relationship Id="rId5" Type="http://schemas.openxmlformats.org/officeDocument/2006/relationships/image" Target="../media/image5.png" /><Relationship Id="rId6" Type="http://schemas.openxmlformats.org/officeDocument/2006/relationships/tags" Target="../tags/tag131.xml" /><Relationship Id="rId7" Type="http://schemas.openxmlformats.org/officeDocument/2006/relationships/image" Target="../media/image6.png" /><Relationship Id="rId8" Type="http://schemas.openxmlformats.org/officeDocument/2006/relationships/tags" Target="../tags/tag13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33.xml" /><Relationship Id="rId3" Type="http://schemas.openxmlformats.org/officeDocument/2006/relationships/tags" Target="../tags/tag134.xml" /><Relationship Id="rId4" Type="http://schemas.openxmlformats.org/officeDocument/2006/relationships/tags" Target="../tags/tag135.xml" /><Relationship Id="rId5" Type="http://schemas.openxmlformats.org/officeDocument/2006/relationships/image" Target="../media/image5.png" /><Relationship Id="rId6" Type="http://schemas.openxmlformats.org/officeDocument/2006/relationships/tags" Target="../tags/tag136.xml" /><Relationship Id="rId7" Type="http://schemas.openxmlformats.org/officeDocument/2006/relationships/image" Target="../media/image6.png" /><Relationship Id="rId8" Type="http://schemas.openxmlformats.org/officeDocument/2006/relationships/tags" Target="../tags/tag13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38.xml" /><Relationship Id="rId3" Type="http://schemas.openxmlformats.org/officeDocument/2006/relationships/image" Target="../media/image7.jpeg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image" Target="../media/image5.png" /><Relationship Id="rId7" Type="http://schemas.openxmlformats.org/officeDocument/2006/relationships/tags" Target="../tags/tag141.xml" /><Relationship Id="rId8" Type="http://schemas.openxmlformats.org/officeDocument/2006/relationships/image" Target="../media/image6.png" /><Relationship Id="rId9" Type="http://schemas.openxmlformats.org/officeDocument/2006/relationships/tags" Target="../tags/tag14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2476500" y="325755"/>
            <a:ext cx="7239000" cy="3972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80000"/>
              </a:lnSpc>
            </a:pPr>
            <a:r>
              <a:rPr lang="zh-CN" altLang="en-US" sz="7200" i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归去来兮辞并序</a:t>
            </a:r>
            <a:endParaRPr lang="zh-CN" altLang="en-US" sz="7200" i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lnSpc>
                <a:spcPct val="180000"/>
              </a:lnSpc>
            </a:pPr>
            <a:r>
              <a:rPr lang="en-US" altLang="zh-CN" sz="7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</a:t>
            </a:r>
            <a:r>
              <a:rPr lang="zh-CN" altLang="en-US" sz="7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陶渊明</a:t>
            </a:r>
            <a:endParaRPr lang="zh-CN" altLang="en-US" sz="72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78660" y="3225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376 0.00142513 L 0.316219 0.00142513 C 0.459649 0.00142513 0.636375 0.0793952 0.636375 0.142675 L 0.636375 0.283926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横卷形 3" title=""/>
          <p:cNvSpPr/>
          <p:nvPr>
            <p:custDataLst>
              <p:tags r:id="rId3"/>
            </p:custDataLst>
          </p:nvPr>
        </p:nvSpPr>
        <p:spPr>
          <a:xfrm>
            <a:off x="71755" y="-149225"/>
            <a:ext cx="2506980" cy="110934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kern="1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字魂105号-简雅黑" panose="00000500000000000000" pitchFamily="2" charset="-122"/>
              </a:rPr>
              <a:t>解</a:t>
            </a:r>
            <a:r>
              <a:rPr lang="en-US" altLang="zh-CN" sz="4000" b="1" kern="1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字魂105号-简雅黑" panose="00000500000000000000" pitchFamily="2" charset="-122"/>
              </a:rPr>
              <a:t>     </a:t>
            </a:r>
            <a:r>
              <a:rPr lang="zh-CN" altLang="en-US" sz="4000" b="1" kern="1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字魂105号-简雅黑" panose="00000500000000000000" pitchFamily="2" charset="-122"/>
              </a:rPr>
              <a:t>题</a:t>
            </a:r>
            <a:endParaRPr lang="zh-CN" sz="4000">
              <a:solidFill>
                <a:schemeClr val="tx1"/>
              </a:solidFill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4"/>
            </p:custDataLst>
          </p:nvPr>
        </p:nvSpPr>
        <p:spPr>
          <a:xfrm>
            <a:off x="1005840" y="1251585"/>
            <a:ext cx="10179685" cy="375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 algn="just">
              <a:lnSpc>
                <a:spcPct val="170000"/>
              </a:lnSpc>
            </a:pPr>
            <a:r>
              <a:rPr sz="2800" kern="100">
                <a:latin typeface="+mn-ea"/>
                <a:cs typeface="+mn-ea"/>
                <a:sym typeface="+mn-ea"/>
              </a:rPr>
              <a:t>“归去来兮”，意思是“回去吧”“归隐吧”。</a:t>
            </a:r>
            <a:endParaRPr sz="2800" kern="100">
              <a:latin typeface="+mn-ea"/>
              <a:cs typeface="+mn-ea"/>
              <a:sym typeface="+mn-ea"/>
            </a:endParaRPr>
          </a:p>
          <a:p>
            <a:pPr indent="711200" algn="just">
              <a:lnSpc>
                <a:spcPct val="170000"/>
              </a:lnSpc>
            </a:pPr>
            <a:r>
              <a:rPr sz="2800" kern="100">
                <a:latin typeface="+mn-ea"/>
                <a:cs typeface="+mn-ea"/>
                <a:sym typeface="+mn-ea"/>
              </a:rPr>
              <a:t>来，助词，无实义。</a:t>
            </a:r>
            <a:endParaRPr sz="2800" kern="100">
              <a:latin typeface="+mn-ea"/>
              <a:cs typeface="+mn-ea"/>
              <a:sym typeface="+mn-ea"/>
            </a:endParaRPr>
          </a:p>
          <a:p>
            <a:pPr indent="711200" algn="just">
              <a:lnSpc>
                <a:spcPct val="170000"/>
              </a:lnSpc>
            </a:pPr>
            <a:r>
              <a:rPr sz="2800" kern="100">
                <a:latin typeface="+mn-ea"/>
                <a:cs typeface="+mn-ea"/>
                <a:sym typeface="+mn-ea"/>
              </a:rPr>
              <a:t>兮，语气词，相当于现代汉语的“吧、啊”。</a:t>
            </a:r>
            <a:endParaRPr sz="2800" kern="100">
              <a:latin typeface="+mn-ea"/>
              <a:cs typeface="+mn-ea"/>
              <a:sym typeface="+mn-ea"/>
            </a:endParaRPr>
          </a:p>
          <a:p>
            <a:pPr indent="711200" algn="just">
              <a:lnSpc>
                <a:spcPct val="170000"/>
              </a:lnSpc>
            </a:pPr>
            <a:r>
              <a:rPr sz="2800" kern="100">
                <a:latin typeface="+mn-ea"/>
                <a:cs typeface="+mn-ea"/>
                <a:sym typeface="+mn-ea"/>
              </a:rPr>
              <a:t>辞，古代的一种文体要求押韵。题目交代了诗歌的写作内容，概括地表达了作者的思想情感。</a:t>
            </a:r>
            <a:endParaRPr sz="2800" kern="1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621348" y="657225"/>
            <a:ext cx="1076769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 fontAlgn="auto">
              <a:lnSpc>
                <a:spcPct val="200000"/>
              </a:lnSpc>
            </a:pP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余家贫，耕植不足以自给。</a:t>
            </a:r>
            <a:r>
              <a:rPr lang="zh-CN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幼稚</a:t>
            </a:r>
            <a:r>
              <a:rPr lang="zh-CN" sz="3200" b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盈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室，瓶无储粟，</a:t>
            </a:r>
            <a:r>
              <a:rPr lang="zh-CN" sz="3200" b="0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生</a:t>
            </a:r>
            <a:r>
              <a:rPr lang="zh-CN" sz="3200" b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生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所</a:t>
            </a:r>
            <a:r>
              <a:rPr lang="zh-CN" sz="3200" b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资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，未见其</a:t>
            </a:r>
            <a:r>
              <a:rPr lang="zh-CN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术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亲故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多劝余为长吏，</a:t>
            </a:r>
            <a:r>
              <a:rPr lang="zh-CN" sz="3200" b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脱然</a:t>
            </a:r>
            <a:r>
              <a:rPr lang="zh-CN" sz="3200" b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有怀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，求之</a:t>
            </a:r>
            <a:r>
              <a:rPr lang="zh-CN" sz="3200" b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靡途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sz="3200" b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会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有</a:t>
            </a:r>
            <a:r>
              <a:rPr lang="zh-CN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四方之事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，诸侯以</a:t>
            </a:r>
            <a:r>
              <a:rPr lang="zh-CN" sz="3200" b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惠爱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为德，家叔以余贫苦，遂</a:t>
            </a:r>
            <a:r>
              <a:rPr lang="zh-CN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见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用于小邑。于时</a:t>
            </a:r>
            <a:r>
              <a:rPr lang="zh-CN" sz="3200" b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风波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未静，心</a:t>
            </a:r>
            <a:r>
              <a:rPr lang="zh-CN" sz="3200" b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惮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远役，彭泽</a:t>
            </a:r>
            <a:r>
              <a:rPr lang="zh-CN" sz="3200" b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去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家百里，公田之利，足以为酒。故便求之。</a:t>
            </a:r>
            <a:endParaRPr lang="zh-CN" altLang="en-US" sz="3200" b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5630863" y="506730"/>
            <a:ext cx="125158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指孩童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6559868" y="1586865"/>
            <a:ext cx="53911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满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8709343" y="75565"/>
            <a:ext cx="3212465" cy="953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维持生计。前者为动词，后者为名词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495618" y="1586865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凭借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2219643" y="1586865"/>
            <a:ext cx="196405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营生的本领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7098983" y="2590800"/>
            <a:ext cx="196405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轻快的样子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0"/>
            </p:custDataLst>
          </p:nvPr>
        </p:nvSpPr>
        <p:spPr>
          <a:xfrm>
            <a:off x="7857808" y="1548765"/>
            <a:ext cx="303276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指有了做官的念头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1"/>
            </p:custDataLst>
          </p:nvPr>
        </p:nvSpPr>
        <p:spPr>
          <a:xfrm>
            <a:off x="9936163" y="2590800"/>
            <a:ext cx="160782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没有门路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2"/>
            </p:custDataLst>
          </p:nvPr>
        </p:nvSpPr>
        <p:spPr>
          <a:xfrm>
            <a:off x="317818" y="2590800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恰逢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3"/>
            </p:custDataLst>
          </p:nvPr>
        </p:nvSpPr>
        <p:spPr>
          <a:xfrm>
            <a:off x="4581843" y="3523615"/>
            <a:ext cx="160782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爱惜人才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4"/>
            </p:custDataLst>
          </p:nvPr>
        </p:nvSpPr>
        <p:spPr>
          <a:xfrm>
            <a:off x="10046018" y="3523615"/>
            <a:ext cx="53911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被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5"/>
            </p:custDataLst>
          </p:nvPr>
        </p:nvSpPr>
        <p:spPr>
          <a:xfrm>
            <a:off x="2373313" y="4476750"/>
            <a:ext cx="196405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指军阀混战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6"/>
            </p:custDataLst>
          </p:nvPr>
        </p:nvSpPr>
        <p:spPr>
          <a:xfrm>
            <a:off x="4938078" y="4476750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害怕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7"/>
            </p:custDataLst>
          </p:nvPr>
        </p:nvSpPr>
        <p:spPr>
          <a:xfrm>
            <a:off x="7532688" y="4476750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距离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33798" name="Picture 13" title=""/>
          <p:cNvPicPr/>
          <p:nvPr>
            <p:custDataLst>
              <p:tags r:id="rId19"/>
            </p:custDataLst>
          </p:nvPr>
        </p:nvPicPr>
        <p:blipFill>
          <a:blip r:embed="rId18">
            <a:grayscl/>
          </a:blip>
          <a:stretch>
            <a:fillRect/>
          </a:stretch>
        </p:blipFill>
        <p:spPr>
          <a:xfrm>
            <a:off x="-56832" y="5390515"/>
            <a:ext cx="1447800" cy="182308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横卷形 1" title=""/>
          <p:cNvSpPr/>
          <p:nvPr>
            <p:custDataLst>
              <p:tags r:id="rId20"/>
            </p:custDataLst>
          </p:nvPr>
        </p:nvSpPr>
        <p:spPr>
          <a:xfrm>
            <a:off x="71755" y="-149225"/>
            <a:ext cx="2506980" cy="110934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chemeClr val="tx1"/>
                </a:solidFill>
              </a:rPr>
              <a:t>基础积累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21"/>
            </p:custDataLst>
          </p:nvPr>
        </p:nvSpPr>
        <p:spPr>
          <a:xfrm>
            <a:off x="2974340" y="2555240"/>
            <a:ext cx="2369185" cy="50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noAutofit/>
          </a:bodyPr>
          <a:lstStyle/>
          <a:p>
            <a:pPr algn="l"/>
            <a:r>
              <a:rPr lang="zh-CN" altLang="zh-CN" sz="2800">
                <a:solidFill>
                  <a:srgbClr val="C00000"/>
                </a:solidFill>
                <a:sym typeface="+mn-ea"/>
              </a:rPr>
              <a:t>形作名，故交</a:t>
            </a:r>
            <a:endParaRPr lang="zh-CN" altLang="zh-CN" sz="2800">
              <a:solidFill>
                <a:srgbClr val="C00000"/>
              </a:solidFill>
              <a:sym typeface="+mn-ea"/>
            </a:endParaRPr>
          </a:p>
          <a:p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19" name="图片 18" title="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712153" y="728980"/>
            <a:ext cx="1076769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 fontAlgn="auto">
              <a:lnSpc>
                <a:spcPct val="200000"/>
              </a:lnSpc>
            </a:pP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及少日，</a:t>
            </a:r>
            <a:r>
              <a:rPr lang="zh-CN" altLang="en-US" sz="3200" b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眷然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有</a:t>
            </a:r>
            <a:r>
              <a:rPr lang="zh-CN" altLang="en-US" sz="3200" b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归欤之情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。何则？</a:t>
            </a:r>
            <a:r>
              <a:rPr lang="zh-CN" altLang="en-US" sz="3200" b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质性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自然，非</a:t>
            </a:r>
            <a:r>
              <a:rPr lang="zh-CN" altLang="en-US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矫厉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所得。饥冻虽切，</a:t>
            </a:r>
            <a:r>
              <a:rPr lang="zh-CN" altLang="en-US" sz="3200" b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违己</a:t>
            </a:r>
            <a:r>
              <a:rPr lang="zh-CN" altLang="en-US" sz="3200" b="0">
                <a:solidFill>
                  <a:srgbClr val="92D050"/>
                </a:solidFill>
                <a:latin typeface="黑体" panose="02010609060101010101" charset="-122"/>
                <a:ea typeface="黑体" panose="02010609060101010101" charset="-122"/>
              </a:rPr>
              <a:t>交病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。尝</a:t>
            </a:r>
            <a:r>
              <a:rPr lang="zh-CN" altLang="en-US" sz="3200" b="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从</a:t>
            </a:r>
            <a:r>
              <a:rPr lang="zh-CN" altLang="en-US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人事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，皆</a:t>
            </a:r>
            <a:r>
              <a:rPr lang="zh-CN" altLang="en-US" sz="3200" b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口腹自役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。于是</a:t>
            </a:r>
            <a:r>
              <a:rPr lang="zh-CN" altLang="en-US" sz="3200" b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怅然</a:t>
            </a:r>
            <a:r>
              <a:rPr lang="zh-CN" altLang="en-US" sz="3200" b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慷慨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，深愧平生之志。犹望一稔，当</a:t>
            </a:r>
            <a:r>
              <a:rPr lang="zh-CN" altLang="en-US" sz="3200" b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敛裳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宵逝。</a:t>
            </a:r>
            <a:r>
              <a:rPr lang="zh-CN" altLang="en-US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寻</a:t>
            </a:r>
            <a:r>
              <a:rPr lang="zh-CN" altLang="en-US" sz="3200" b="0">
                <a:highlight>
                  <a:srgbClr val="C0C0C0"/>
                </a:highlight>
                <a:latin typeface="黑体" panose="02010609060101010101" charset="-122"/>
                <a:ea typeface="黑体" panose="02010609060101010101" charset="-122"/>
              </a:rPr>
              <a:t>程氏妹丧于武昌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，情在骏奔，自免去职。</a:t>
            </a:r>
            <a:r>
              <a:rPr lang="zh-CN" altLang="en-US" sz="3200" b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仲秋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至冬，在官八十余日。因事</a:t>
            </a:r>
            <a:r>
              <a:rPr lang="zh-CN" altLang="en-US" sz="320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顺心</a:t>
            </a:r>
            <a:r>
              <a:rPr lang="zh-CN" altLang="en-US" sz="3200" b="0">
                <a:latin typeface="黑体" panose="02010609060101010101" charset="-122"/>
                <a:ea typeface="黑体" panose="02010609060101010101" charset="-122"/>
              </a:rPr>
              <a:t>，命篇曰《归去来兮》。乙巳岁十一月也 。</a:t>
            </a:r>
            <a:endParaRPr lang="zh-CN" altLang="en-US" sz="3200" b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1473518" y="608330"/>
            <a:ext cx="197040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依恋的样子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851593" y="608330"/>
            <a:ext cx="197040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回去的心情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7074853" y="608330"/>
            <a:ext cx="89789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本性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9226233" y="608330"/>
            <a:ext cx="161290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造作勉强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5227638" y="1652905"/>
            <a:ext cx="125539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指做官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9"/>
            </p:custDataLst>
          </p:nvPr>
        </p:nvSpPr>
        <p:spPr>
          <a:xfrm>
            <a:off x="6287453" y="2697480"/>
            <a:ext cx="161290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收拾行装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0"/>
            </p:custDataLst>
          </p:nvPr>
        </p:nvSpPr>
        <p:spPr>
          <a:xfrm>
            <a:off x="8541703" y="3580130"/>
            <a:ext cx="89789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不久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1"/>
            </p:custDataLst>
          </p:nvPr>
        </p:nvSpPr>
        <p:spPr>
          <a:xfrm>
            <a:off x="4780598" y="4552950"/>
            <a:ext cx="483044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秋季的第二个月，即农历八月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3798" name="Picture 13" title=""/>
          <p:cNvPicPr/>
          <p:nvPr>
            <p:custDataLst>
              <p:tags r:id="rId13"/>
            </p:custDataLst>
          </p:nvPr>
        </p:nvPicPr>
        <p:blipFill>
          <a:blip r:embed="rId12">
            <a:grayscl/>
          </a:blip>
          <a:stretch>
            <a:fillRect/>
          </a:stretch>
        </p:blipFill>
        <p:spPr>
          <a:xfrm>
            <a:off x="-160972" y="5197475"/>
            <a:ext cx="1440180" cy="188023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641668" y="288290"/>
            <a:ext cx="10767695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 fontAlgn="auto">
              <a:lnSpc>
                <a:spcPct val="300000"/>
              </a:lnSpc>
            </a:pPr>
            <a:r>
              <a:rPr lang="zh-CN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归去来兮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，田园将芜</a:t>
            </a:r>
            <a:r>
              <a:rPr lang="zh-CN" sz="3200" b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胡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不归？既自</a:t>
            </a:r>
            <a:r>
              <a:rPr lang="zh-CN" sz="3200" b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 b="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心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为</a:t>
            </a:r>
            <a:r>
              <a:rPr lang="zh-CN" sz="3200" b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形役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sz="3200" b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奚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惆怅</a:t>
            </a:r>
            <a:r>
              <a:rPr lang="zh-CN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独悲？悟已往</a:t>
            </a:r>
            <a:r>
              <a:rPr lang="zh-CN" sz="3200" b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不</a:t>
            </a:r>
            <a:r>
              <a:rPr lang="zh-CN" sz="3200" b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谏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，知来者</a:t>
            </a:r>
            <a:r>
              <a:rPr lang="zh-CN" sz="3200" b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可</a:t>
            </a:r>
            <a:r>
              <a:rPr lang="zh-CN" sz="3200" b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追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sz="3200" b="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实</a:t>
            </a:r>
            <a:r>
              <a:rPr lang="zh-CN" sz="3200" b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迷途</a:t>
            </a:r>
            <a:r>
              <a:rPr lang="zh-CN" sz="3200" b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其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未远，觉今</a:t>
            </a:r>
            <a:r>
              <a:rPr lang="zh-CN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是</a:t>
            </a:r>
            <a:r>
              <a:rPr lang="zh-CN" sz="3200" b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昨</a:t>
            </a:r>
            <a:r>
              <a:rPr lang="zh-CN" sz="3200" b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非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。舟</a:t>
            </a:r>
            <a:r>
              <a:rPr lang="zh-CN" sz="3200" b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遥遥</a:t>
            </a:r>
            <a:r>
              <a:rPr lang="zh-CN" sz="3200" b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轻</a:t>
            </a:r>
            <a:r>
              <a:rPr lang="zh-CN" sz="3200" b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飏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，风飘飘</a:t>
            </a:r>
            <a:r>
              <a:rPr lang="zh-CN" sz="3200" b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吹衣。</a:t>
            </a:r>
            <a:r>
              <a:rPr lang="zh-CN" sz="3200" b="0" u="sng">
                <a:latin typeface="黑体" panose="02010609060101010101" charset="-122"/>
                <a:ea typeface="黑体" panose="02010609060101010101" charset="-122"/>
              </a:rPr>
              <a:t>问</a:t>
            </a:r>
            <a:r>
              <a:rPr lang="zh-CN" sz="3200" b="1" u="sng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征夫</a:t>
            </a:r>
            <a:r>
              <a:rPr lang="zh-CN" sz="3200" b="0" u="sng">
                <a:latin typeface="黑体" panose="02010609060101010101" charset="-122"/>
                <a:ea typeface="黑体" panose="02010609060101010101" charset="-122"/>
              </a:rPr>
              <a:t>以前路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sz="3200" b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恨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晨光</a:t>
            </a:r>
            <a:r>
              <a:rPr lang="zh-CN" sz="3200" b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sz="3200" b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熹微</a:t>
            </a:r>
            <a:r>
              <a:rPr lang="zh-CN" sz="3200" b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sz="3200" b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1213168" y="506730"/>
            <a:ext cx="125158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回去吧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6463983" y="596265"/>
            <a:ext cx="160782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介词，让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3696653" y="288290"/>
            <a:ext cx="2350135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同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何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，疑问副词，为什么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7269163" y="1577975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意愿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8193088" y="165100"/>
            <a:ext cx="2153920" cy="953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形，指身体；役，奴役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9095423" y="1593850"/>
            <a:ext cx="125158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为什么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0"/>
            </p:custDataLst>
          </p:nvPr>
        </p:nvSpPr>
        <p:spPr>
          <a:xfrm>
            <a:off x="10656888" y="288290"/>
            <a:ext cx="1250315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连词，表并列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1"/>
            </p:custDataLst>
          </p:nvPr>
        </p:nvSpPr>
        <p:spPr>
          <a:xfrm>
            <a:off x="2907348" y="2115820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取独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2"/>
            </p:custDataLst>
          </p:nvPr>
        </p:nvSpPr>
        <p:spPr>
          <a:xfrm>
            <a:off x="5648643" y="2099945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取独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3"/>
            </p:custDataLst>
          </p:nvPr>
        </p:nvSpPr>
        <p:spPr>
          <a:xfrm>
            <a:off x="7356158" y="2115820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确实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4"/>
            </p:custDataLst>
          </p:nvPr>
        </p:nvSpPr>
        <p:spPr>
          <a:xfrm>
            <a:off x="8389938" y="2115820"/>
            <a:ext cx="125158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指做官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5"/>
            </p:custDataLst>
          </p:nvPr>
        </p:nvSpPr>
        <p:spPr>
          <a:xfrm>
            <a:off x="8746173" y="3168015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大概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33798" name="Picture 13" title=""/>
          <p:cNvPicPr/>
          <p:nvPr>
            <p:custDataLst>
              <p:tags r:id="rId17"/>
            </p:custDataLst>
          </p:nvPr>
        </p:nvPicPr>
        <p:blipFill>
          <a:blip r:embed="rId16">
            <a:grayscl/>
          </a:blip>
          <a:stretch>
            <a:fillRect/>
          </a:stretch>
        </p:blipFill>
        <p:spPr>
          <a:xfrm flipH="1">
            <a:off x="10656253" y="5203825"/>
            <a:ext cx="1664335" cy="182308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文本框 1" title=""/>
          <p:cNvSpPr txBox="1"/>
          <p:nvPr>
            <p:custDataLst>
              <p:tags r:id="rId18"/>
            </p:custDataLst>
          </p:nvPr>
        </p:nvSpPr>
        <p:spPr>
          <a:xfrm>
            <a:off x="413703" y="3569335"/>
            <a:ext cx="338899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是，正确；非，错误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19"/>
            </p:custDataLst>
          </p:nvPr>
        </p:nvSpPr>
        <p:spPr>
          <a:xfrm>
            <a:off x="8822373" y="4603750"/>
            <a:ext cx="895350" cy="521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行人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20"/>
            </p:custDataLst>
          </p:nvPr>
        </p:nvSpPr>
        <p:spPr>
          <a:xfrm>
            <a:off x="486728" y="6022975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遗憾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21"/>
            </p:custDataLst>
          </p:nvPr>
        </p:nvSpPr>
        <p:spPr>
          <a:xfrm>
            <a:off x="1660208" y="6022975"/>
            <a:ext cx="804545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取独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12" name="图片 11" title="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2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>
            <p:custDataLst>
              <p:tags r:id="rId3"/>
            </p:custDataLst>
          </p:nvPr>
        </p:nvSpPr>
        <p:spPr>
          <a:xfrm>
            <a:off x="855028" y="236220"/>
            <a:ext cx="10945495" cy="6144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 fontAlgn="auto">
              <a:lnSpc>
                <a:spcPts val="9440"/>
              </a:lnSpc>
            </a:pP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乃瞻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衡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宇，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载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欣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载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奔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。僮仆欢迎，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稚子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候门。</a:t>
            </a:r>
            <a:r>
              <a:rPr lang="zh-CN" sz="32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三径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就荒，</a:t>
            </a:r>
            <a:r>
              <a:rPr lang="zh-CN" sz="3200" b="1" u="sng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松菊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犹存。携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幼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入室，有酒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盈樽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引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壶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觞</a:t>
            </a:r>
            <a:r>
              <a:rPr lang="zh-CN" sz="32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自酌，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眄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庭</a:t>
            </a:r>
            <a:r>
              <a:rPr lang="zh-CN" sz="32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柯</a:t>
            </a:r>
            <a:r>
              <a:rPr lang="zh-CN" sz="32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怡颜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。倚南窗</a:t>
            </a:r>
            <a:r>
              <a:rPr lang="zh-CN" sz="32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寄</a:t>
            </a:r>
            <a:r>
              <a:rPr lang="zh-CN" sz="32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傲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审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容膝</a:t>
            </a:r>
            <a:r>
              <a:rPr lang="zh-CN" sz="32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易安。园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日</a:t>
            </a:r>
            <a:r>
              <a:rPr lang="zh-CN" sz="32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涉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成趣，门虽设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常关。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策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扶老</a:t>
            </a:r>
            <a:r>
              <a:rPr lang="zh-CN" sz="3200" u="sng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流憩，</a:t>
            </a:r>
            <a:r>
              <a:rPr lang="zh-CN" sz="32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时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矫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首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遐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观。</a:t>
            </a:r>
            <a:r>
              <a:rPr lang="zh-CN" sz="32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云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无心</a:t>
            </a:r>
            <a:r>
              <a:rPr lang="zh-CN" sz="32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出岫，鸟倦飞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知还。</a:t>
            </a:r>
            <a:r>
              <a:rPr lang="zh-CN" sz="32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景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翳翳</a:t>
            </a:r>
            <a:r>
              <a:rPr lang="zh-CN" sz="32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将入，抚孤松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盘桓。</a:t>
            </a:r>
            <a:endParaRPr lang="zh-CN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4"/>
            </p:custDataLst>
          </p:nvPr>
        </p:nvSpPr>
        <p:spPr>
          <a:xfrm>
            <a:off x="1503998" y="375285"/>
            <a:ext cx="125158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横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”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5"/>
            </p:custDataLst>
          </p:nvPr>
        </p:nvSpPr>
        <p:spPr>
          <a:xfrm>
            <a:off x="3092133" y="375285"/>
            <a:ext cx="2931795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载，文言助词，一边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6"/>
            </p:custDataLst>
          </p:nvPr>
        </p:nvSpPr>
        <p:spPr>
          <a:xfrm>
            <a:off x="9155748" y="344170"/>
            <a:ext cx="232029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代指隐士所居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7"/>
            </p:custDataLst>
          </p:nvPr>
        </p:nvSpPr>
        <p:spPr>
          <a:xfrm>
            <a:off x="2617788" y="1548765"/>
            <a:ext cx="232029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形作名，儿童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8"/>
            </p:custDataLst>
          </p:nvPr>
        </p:nvSpPr>
        <p:spPr>
          <a:xfrm>
            <a:off x="5717858" y="1548765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满杯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9"/>
            </p:custDataLst>
          </p:nvPr>
        </p:nvSpPr>
        <p:spPr>
          <a:xfrm>
            <a:off x="6886893" y="1548765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拿来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0"/>
            </p:custDataLst>
          </p:nvPr>
        </p:nvSpPr>
        <p:spPr>
          <a:xfrm>
            <a:off x="7994968" y="1548765"/>
            <a:ext cx="1710055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表目的，来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22" name="Picture 13" title=""/>
          <p:cNvPicPr/>
          <p:nvPr>
            <p:custDataLst>
              <p:tags r:id="rId12"/>
            </p:custDataLst>
          </p:nvPr>
        </p:nvPicPr>
        <p:blipFill>
          <a:blip r:embed="rId11">
            <a:grayscl/>
          </a:blip>
          <a:stretch>
            <a:fillRect/>
          </a:stretch>
        </p:blipFill>
        <p:spPr>
          <a:xfrm flipH="1">
            <a:off x="10730548" y="5197475"/>
            <a:ext cx="1731010" cy="182308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4" name="文本框 23" title=""/>
          <p:cNvSpPr txBox="1"/>
          <p:nvPr>
            <p:custDataLst>
              <p:tags r:id="rId13"/>
            </p:custDataLst>
          </p:nvPr>
        </p:nvSpPr>
        <p:spPr>
          <a:xfrm>
            <a:off x="2481263" y="3745865"/>
            <a:ext cx="3542665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形作名，傲然自得的心情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14"/>
            </p:custDataLst>
          </p:nvPr>
        </p:nvSpPr>
        <p:spPr>
          <a:xfrm>
            <a:off x="5011103" y="2846070"/>
            <a:ext cx="2983865" cy="398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审，深知；容膝，动作名</a:t>
            </a: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15"/>
            </p:custDataLst>
          </p:nvPr>
        </p:nvSpPr>
        <p:spPr>
          <a:xfrm>
            <a:off x="6194743" y="3745865"/>
            <a:ext cx="692150" cy="398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取独</a:t>
            </a: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16"/>
            </p:custDataLst>
          </p:nvPr>
        </p:nvSpPr>
        <p:spPr>
          <a:xfrm>
            <a:off x="740093" y="4930140"/>
            <a:ext cx="201549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连词，表转折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9" name="文本框 28" title=""/>
          <p:cNvSpPr txBox="1"/>
          <p:nvPr>
            <p:custDataLst>
              <p:tags r:id="rId17"/>
            </p:custDataLst>
          </p:nvPr>
        </p:nvSpPr>
        <p:spPr>
          <a:xfrm>
            <a:off x="2957513" y="4930140"/>
            <a:ext cx="323723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策，拄着；扶老，拐杖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18"/>
            </p:custDataLst>
          </p:nvPr>
        </p:nvSpPr>
        <p:spPr>
          <a:xfrm>
            <a:off x="6296343" y="4930140"/>
            <a:ext cx="488315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举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31" name="文本框 30" title=""/>
          <p:cNvSpPr txBox="1"/>
          <p:nvPr>
            <p:custDataLst>
              <p:tags r:id="rId19"/>
            </p:custDataLst>
          </p:nvPr>
        </p:nvSpPr>
        <p:spPr>
          <a:xfrm>
            <a:off x="3671888" y="6176010"/>
            <a:ext cx="79375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日光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32" name="文本框 31" title=""/>
          <p:cNvSpPr txBox="1"/>
          <p:nvPr>
            <p:custDataLst>
              <p:tags r:id="rId20"/>
            </p:custDataLst>
          </p:nvPr>
        </p:nvSpPr>
        <p:spPr>
          <a:xfrm>
            <a:off x="9490075" y="2541270"/>
            <a:ext cx="1662430" cy="3708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zh-CN" sz="2400">
                <a:solidFill>
                  <a:srgbClr val="C00000"/>
                </a:solidFill>
                <a:sym typeface="+mn-ea"/>
              </a:rPr>
              <a:t>使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……</a:t>
            </a:r>
            <a:r>
              <a:rPr lang="zh-CN" altLang="zh-CN" sz="2400">
                <a:solidFill>
                  <a:srgbClr val="C00000"/>
                </a:solidFill>
                <a:sym typeface="+mn-ea"/>
              </a:rPr>
              <a:t>快乐</a:t>
            </a:r>
            <a:endParaRPr lang="zh-CN" altLang="zh-CN" sz="240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600393" y="170180"/>
            <a:ext cx="11209020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 fontAlgn="auto">
              <a:lnSpc>
                <a:spcPct val="300000"/>
              </a:lnSpc>
            </a:pP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归去来兮，请息交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绝游。世与我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相违，复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驾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言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兮</a:t>
            </a:r>
            <a:r>
              <a:rPr lang="zh-CN" sz="3200" b="1" u="sng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焉</a:t>
            </a:r>
            <a:r>
              <a:rPr lang="zh-CN" sz="3200" b="1" u="sng">
                <a:latin typeface="黑体" panose="02010609060101010101" charset="-122"/>
                <a:ea typeface="黑体" panose="02010609060101010101" charset="-122"/>
              </a:rPr>
              <a:t>求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？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悦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亲戚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情话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乐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琴书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消忧。</a:t>
            </a:r>
            <a:r>
              <a:rPr lang="zh-CN" sz="3200" u="sng">
                <a:latin typeface="黑体" panose="02010609060101010101" charset="-122"/>
                <a:ea typeface="黑体" panose="02010609060101010101" charset="-122"/>
              </a:rPr>
              <a:t>农人告余</a:t>
            </a:r>
            <a:r>
              <a:rPr lang="zh-CN" sz="3200" u="sng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 u="sng">
                <a:latin typeface="黑体" panose="02010609060101010101" charset="-122"/>
                <a:ea typeface="黑体" panose="02010609060101010101" charset="-122"/>
              </a:rPr>
              <a:t>春及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，将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有事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于西畴。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或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命巾车，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或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棹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孤舟。既</a:t>
            </a:r>
            <a:r>
              <a:rPr lang="zh-CN" sz="32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窈窕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寻壑，亦崎岖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经丘。木欣欣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向荣，泉涓涓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始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流。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善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万物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得时，感吾生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之</a:t>
            </a:r>
            <a:r>
              <a:rPr lang="zh-CN" sz="32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行休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6548438" y="506730"/>
            <a:ext cx="125158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无实意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8709343" y="506730"/>
            <a:ext cx="98996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驾车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6"/>
            </p:custDataLst>
          </p:nvPr>
        </p:nvSpPr>
        <p:spPr>
          <a:xfrm>
            <a:off x="9226868" y="1475740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助词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7"/>
            </p:custDataLst>
          </p:nvPr>
        </p:nvSpPr>
        <p:spPr>
          <a:xfrm>
            <a:off x="9788843" y="506730"/>
            <a:ext cx="2320925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疑问代词，什么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8"/>
            </p:custDataLst>
          </p:nvPr>
        </p:nvSpPr>
        <p:spPr>
          <a:xfrm>
            <a:off x="2067243" y="3001645"/>
            <a:ext cx="125158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知心话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9"/>
            </p:custDataLst>
          </p:nvPr>
        </p:nvSpPr>
        <p:spPr>
          <a:xfrm>
            <a:off x="3040063" y="1551305"/>
            <a:ext cx="1541780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意动，认为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...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快乐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0"/>
            </p:custDataLst>
          </p:nvPr>
        </p:nvSpPr>
        <p:spPr>
          <a:xfrm>
            <a:off x="3692208" y="3014345"/>
            <a:ext cx="1572895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名作动，弹琴读书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1"/>
            </p:custDataLst>
          </p:nvPr>
        </p:nvSpPr>
        <p:spPr>
          <a:xfrm>
            <a:off x="348298" y="1997710"/>
            <a:ext cx="2522855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意动，认为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...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愉悦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2"/>
            </p:custDataLst>
          </p:nvPr>
        </p:nvSpPr>
        <p:spPr>
          <a:xfrm>
            <a:off x="7967028" y="1966595"/>
            <a:ext cx="53911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把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3"/>
            </p:custDataLst>
          </p:nvPr>
        </p:nvSpPr>
        <p:spPr>
          <a:xfrm>
            <a:off x="9583103" y="2933700"/>
            <a:ext cx="196405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指耕种之事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4"/>
            </p:custDataLst>
          </p:nvPr>
        </p:nvSpPr>
        <p:spPr>
          <a:xfrm>
            <a:off x="1328103" y="4476750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有时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5"/>
            </p:custDataLst>
          </p:nvPr>
        </p:nvSpPr>
        <p:spPr>
          <a:xfrm>
            <a:off x="3318193" y="4477385"/>
            <a:ext cx="232029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名作动，划桨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33798" name="Picture 13" title=""/>
          <p:cNvPicPr/>
          <p:nvPr>
            <p:custDataLst>
              <p:tags r:id="rId17"/>
            </p:custDataLst>
          </p:nvPr>
        </p:nvPicPr>
        <p:blipFill>
          <a:blip r:embed="rId16">
            <a:grayscl/>
          </a:blip>
          <a:stretch>
            <a:fillRect/>
          </a:stretch>
        </p:blipFill>
        <p:spPr>
          <a:xfrm flipH="1">
            <a:off x="11115358" y="5360035"/>
            <a:ext cx="1350010" cy="182308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" name="文本框 18" title=""/>
          <p:cNvSpPr txBox="1"/>
          <p:nvPr>
            <p:custDataLst>
              <p:tags r:id="rId18"/>
            </p:custDataLst>
          </p:nvPr>
        </p:nvSpPr>
        <p:spPr>
          <a:xfrm>
            <a:off x="5784533" y="3455670"/>
            <a:ext cx="2320925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幽深曲折的样子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19"/>
            </p:custDataLst>
          </p:nvPr>
        </p:nvSpPr>
        <p:spPr>
          <a:xfrm>
            <a:off x="4193223" y="4999355"/>
            <a:ext cx="1710055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引申为源头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20"/>
            </p:custDataLst>
          </p:nvPr>
        </p:nvSpPr>
        <p:spPr>
          <a:xfrm>
            <a:off x="5784533" y="5951855"/>
            <a:ext cx="262636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形作动，欢喜羡慕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21"/>
            </p:custDataLst>
          </p:nvPr>
        </p:nvSpPr>
        <p:spPr>
          <a:xfrm>
            <a:off x="9863138" y="4998720"/>
            <a:ext cx="140462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行将结束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2" name="图片 1" title="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>
            <p:custDataLst>
              <p:tags r:id="rId3"/>
            </p:custDataLst>
          </p:nvPr>
        </p:nvSpPr>
        <p:spPr>
          <a:xfrm>
            <a:off x="1016318" y="190500"/>
            <a:ext cx="10767695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 fontAlgn="auto">
              <a:lnSpc>
                <a:spcPct val="300000"/>
              </a:lnSpc>
            </a:pPr>
            <a:r>
              <a:rPr lang="zh-CN" sz="32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已矣乎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！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寓形</a:t>
            </a:r>
            <a:r>
              <a:rPr lang="zh-CN" sz="3200">
                <a:solidFill>
                  <a:srgbClr val="92D050"/>
                </a:solidFill>
                <a:latin typeface="黑体" panose="02010609060101010101" charset="-122"/>
                <a:ea typeface="黑体" panose="02010609060101010101" charset="-122"/>
              </a:rPr>
              <a:t>宇内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复几时？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曷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不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委心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任</a:t>
            </a:r>
            <a:r>
              <a:rPr lang="zh-CN" sz="32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去留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？</a:t>
            </a:r>
            <a:r>
              <a:rPr lang="zh-CN" sz="3200" b="1" u="sng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胡为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乎遑遑欲</a:t>
            </a:r>
            <a:r>
              <a:rPr lang="zh-CN" sz="3200" b="1" u="sng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何之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？富贵非吾愿，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帝乡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不可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期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sz="32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怀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良辰</a:t>
            </a:r>
            <a:r>
              <a:rPr lang="zh-CN" sz="32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孤往，或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植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杖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耘耔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登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东皋</a:t>
            </a:r>
            <a:r>
              <a:rPr lang="zh-CN" sz="32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舒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啸，临清流</a:t>
            </a:r>
            <a:r>
              <a:rPr lang="zh-CN" sz="32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而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赋诗。</a:t>
            </a:r>
            <a:r>
              <a:rPr lang="zh-CN" sz="32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聊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乘化</a:t>
            </a:r>
            <a:r>
              <a:rPr lang="zh-CN" sz="32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zh-CN" sz="32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归尽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sz="32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乐</a:t>
            </a:r>
            <a:r>
              <a:rPr lang="zh-CN" sz="3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夫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天命</a:t>
            </a:r>
            <a:r>
              <a:rPr 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复</a:t>
            </a:r>
            <a:r>
              <a:rPr lang="zh-CN" sz="3200" b="1" u="sng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奚疑</a:t>
            </a:r>
            <a:r>
              <a:rPr lang="zh-CN" sz="3200">
                <a:latin typeface="黑体" panose="02010609060101010101" charset="-122"/>
                <a:ea typeface="黑体" panose="02010609060101010101" charset="-122"/>
              </a:rPr>
              <a:t>！</a:t>
            </a:r>
            <a:endParaRPr lang="zh-CN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1300798" y="506730"/>
            <a:ext cx="125158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算了吧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2907983" y="506730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寄生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3973513" y="506730"/>
            <a:ext cx="161036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天地之间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6130608" y="506730"/>
            <a:ext cx="53911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何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6904673" y="506730"/>
            <a:ext cx="160782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从心所欲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8071803" y="1493520"/>
            <a:ext cx="125158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指生死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0"/>
            </p:custDataLst>
          </p:nvPr>
        </p:nvSpPr>
        <p:spPr>
          <a:xfrm>
            <a:off x="1213168" y="2015490"/>
            <a:ext cx="89535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什么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1"/>
            </p:custDataLst>
          </p:nvPr>
        </p:nvSpPr>
        <p:spPr>
          <a:xfrm>
            <a:off x="1834198" y="3001645"/>
            <a:ext cx="539115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往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2"/>
            </p:custDataLst>
          </p:nvPr>
        </p:nvSpPr>
        <p:spPr>
          <a:xfrm>
            <a:off x="4757738" y="1800860"/>
            <a:ext cx="1671320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神仙居住的地方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3"/>
            </p:custDataLst>
          </p:nvPr>
        </p:nvSpPr>
        <p:spPr>
          <a:xfrm>
            <a:off x="6429058" y="3001645"/>
            <a:ext cx="1002030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希望，企及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4"/>
            </p:custDataLst>
          </p:nvPr>
        </p:nvSpPr>
        <p:spPr>
          <a:xfrm>
            <a:off x="7532688" y="3001645"/>
            <a:ext cx="940435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留恋爱惜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5"/>
            </p:custDataLst>
          </p:nvPr>
        </p:nvSpPr>
        <p:spPr>
          <a:xfrm>
            <a:off x="8670608" y="3001645"/>
            <a:ext cx="201549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连词，表原因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33798" name="Picture 13" title=""/>
          <p:cNvPicPr/>
          <p:nvPr>
            <p:custDataLst>
              <p:tags r:id="rId17"/>
            </p:custDataLst>
          </p:nvPr>
        </p:nvPicPr>
        <p:blipFill>
          <a:blip r:embed="rId16">
            <a:grayscl/>
          </a:blip>
          <a:stretch>
            <a:fillRect/>
          </a:stretch>
        </p:blipFill>
        <p:spPr>
          <a:xfrm>
            <a:off x="-56832" y="5390515"/>
            <a:ext cx="1447800" cy="182308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" name="文本框 18" title=""/>
          <p:cNvSpPr txBox="1"/>
          <p:nvPr>
            <p:custDataLst>
              <p:tags r:id="rId18"/>
            </p:custDataLst>
          </p:nvPr>
        </p:nvSpPr>
        <p:spPr>
          <a:xfrm>
            <a:off x="10312718" y="2077085"/>
            <a:ext cx="140462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立，扶着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9"/>
            </p:custDataLst>
          </p:nvPr>
        </p:nvSpPr>
        <p:spPr>
          <a:xfrm>
            <a:off x="1125538" y="4425315"/>
            <a:ext cx="1782445" cy="829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耘，除草；籽，培苗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20"/>
            </p:custDataLst>
          </p:nvPr>
        </p:nvSpPr>
        <p:spPr>
          <a:xfrm>
            <a:off x="4269423" y="4425315"/>
            <a:ext cx="488315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放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21"/>
            </p:custDataLst>
          </p:nvPr>
        </p:nvSpPr>
        <p:spPr>
          <a:xfrm>
            <a:off x="8817293" y="4448175"/>
            <a:ext cx="201549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连词，表承接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22"/>
            </p:custDataLst>
          </p:nvPr>
        </p:nvSpPr>
        <p:spPr>
          <a:xfrm>
            <a:off x="8903970" y="4908550"/>
            <a:ext cx="3122930" cy="572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r>
              <a:rPr lang="zh-CN" altLang="zh-CN" sz="2400">
                <a:solidFill>
                  <a:srgbClr val="C00000"/>
                </a:solidFill>
                <a:sym typeface="+mn-ea"/>
              </a:rPr>
              <a:t>意动用法，以</a:t>
            </a:r>
            <a:r>
              <a:rPr lang="en-US" altLang="zh-CN" sz="2400">
                <a:solidFill>
                  <a:srgbClr val="C00000"/>
                </a:solidFill>
                <a:sym typeface="+mn-ea"/>
              </a:rPr>
              <a:t>……</a:t>
            </a:r>
            <a:r>
              <a:rPr lang="zh-CN" altLang="zh-CN" sz="2400">
                <a:solidFill>
                  <a:srgbClr val="C00000"/>
                </a:solidFill>
                <a:sym typeface="+mn-ea"/>
              </a:rPr>
              <a:t>为乐</a:t>
            </a:r>
            <a:endParaRPr lang="zh-CN" sz="240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16" name="图片 15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17" name="图片 16" title="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3" grpId="0" animBg="1"/>
      <p:bldP spid="20" grpId="0" animBg="1"/>
      <p:bldP spid="2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64080" y="1701165"/>
            <a:ext cx="7881620" cy="4273550"/>
          </a:xfrm>
          <a:prstGeom prst="ellipse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4142105" y="2046520"/>
            <a:ext cx="4064000" cy="119888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7200">
                <a:solidFill>
                  <a:srgbClr val="FF0000"/>
                </a:solidFill>
                <a:latin typeface="Arial" panose="020b0604020202020204" pitchFamily="34" charset="0"/>
                <a:ea typeface="微软雅黑"/>
              </a:rPr>
              <a:t>赏析文本</a:t>
            </a:r>
            <a:endParaRPr lang="zh-CN" altLang="en-US" sz="7200">
              <a:solidFill>
                <a:srgbClr val="FF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 title=""/>
          <p:cNvSpPr/>
          <p:nvPr>
            <p:custDataLst>
              <p:tags r:id="rId3"/>
            </p:custDataLst>
          </p:nvPr>
        </p:nvSpPr>
        <p:spPr>
          <a:xfrm>
            <a:off x="1062229" y="1268065"/>
            <a:ext cx="33635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n-ea"/>
                <a:cs typeface="+mn-ea"/>
              </a:rPr>
              <a:t>1.</a:t>
            </a:r>
            <a:r>
              <a:rPr lang="zh-CN" altLang="en-US" sz="3200">
                <a:latin typeface="+mn-ea"/>
                <a:cs typeface="+mn-ea"/>
              </a:rPr>
              <a:t>序文有何作用？</a:t>
            </a:r>
            <a:endParaRPr lang="zh-CN" altLang="en-US" sz="3200">
              <a:latin typeface="+mn-ea"/>
              <a:cs typeface="+mn-ea"/>
            </a:endParaRPr>
          </a:p>
        </p:txBody>
      </p:sp>
      <p:sp>
        <p:nvSpPr>
          <p:cNvPr id="8" name="文本框 7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1987" y="1953684"/>
            <a:ext cx="8637922" cy="21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>
              <a:lnSpc>
                <a:spcPct val="24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叙述了作者家贫出仕和弃官归田的经过，交代了写作的缘由。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1730430" y="1060460"/>
            <a:ext cx="8560743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2.</a:t>
            </a:r>
            <a:r>
              <a:rPr lang="zh-CN" altLang="en-US" sz="3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“辞”的部分是文章的主体，试着梳理其行文顺序。</a:t>
            </a:r>
            <a:endParaRPr lang="zh-CN" altLang="en-US" sz="3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7" name="Text Box 2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00860" y="2414270"/>
            <a:ext cx="8420100" cy="246126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ct val="50000"/>
              </a:spcBef>
            </a:pPr>
            <a:r>
              <a:rPr lang="zh-CN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辞官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——</a:t>
            </a:r>
            <a:r>
              <a:rPr lang="zh-CN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归途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——</a:t>
            </a:r>
            <a:r>
              <a:rPr lang="zh-CN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抵家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——</a:t>
            </a:r>
            <a:r>
              <a:rPr lang="zh-CN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室内生活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——</a:t>
            </a:r>
            <a:r>
              <a:rPr lang="zh-CN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室外生活</a:t>
            </a:r>
            <a:endParaRPr lang="en-US" altLang="zh-CN" sz="2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Wingdings" panose="05000000000000000000"/>
            </a:endParaRPr>
          </a:p>
          <a:p>
            <a:pPr>
              <a:lnSpc>
                <a:spcPct val="250000"/>
              </a:lnSpc>
              <a:spcBef>
                <a:spcPct val="50000"/>
              </a:spcBef>
            </a:pP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——</a:t>
            </a:r>
            <a:r>
              <a:rPr lang="zh-CN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涉园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——</a:t>
            </a:r>
            <a:r>
              <a:rPr lang="zh-CN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出游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——</a:t>
            </a:r>
            <a:r>
              <a:rPr lang="zh-CN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纵情山水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——</a:t>
            </a:r>
            <a:r>
              <a:rPr lang="zh-CN" altLang="en-US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/>
              </a:rPr>
              <a:t>度过余生</a:t>
            </a:r>
            <a:endParaRPr lang="zh-CN" altLang="en-US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Wingdings" panose="05000000000000000000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横卷形 1" title=""/>
          <p:cNvSpPr/>
          <p:nvPr>
            <p:custDataLst>
              <p:tags r:id="rId3"/>
            </p:custDataLst>
          </p:nvPr>
        </p:nvSpPr>
        <p:spPr>
          <a:xfrm>
            <a:off x="0" y="-79375"/>
            <a:ext cx="2123440" cy="10922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chemeClr val="tx1"/>
                </a:solidFill>
              </a:rPr>
              <a:t>导</a:t>
            </a:r>
            <a:r>
              <a:rPr lang="en-US" altLang="zh-CN" sz="4000">
                <a:solidFill>
                  <a:schemeClr val="tx1"/>
                </a:solidFill>
              </a:rPr>
              <a:t>   </a:t>
            </a:r>
            <a:r>
              <a:rPr lang="zh-CN" altLang="en-US" sz="4000">
                <a:solidFill>
                  <a:schemeClr val="tx1"/>
                </a:solidFill>
              </a:rPr>
              <a:t>入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200150" y="1012825"/>
            <a:ext cx="10203815" cy="4227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/>
              <a:t>            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在历史的长河中，总有一些文字能穿透岁月的迷雾，直击人心。东晋时期，有一位厌倦了官场尔虞我诈的文人，毅然决然地脱下官袍，回归田园，他就是陶渊明。他挥笔写下《归去来兮辞》，这不仅仅是一篇辞赋，更是他与过去诀别、迈向新生的心灵宣言。今天，让我们一同走进这篇佳作，去感受陶渊明对自由的向往，探寻他归乡途中的复杂心境与深刻哲思。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0482" name="Rectangle 3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45415" y="1052830"/>
            <a:ext cx="6918960" cy="475170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9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40000"/>
              </a:lnSpc>
              <a:buNone/>
            </a:pPr>
            <a:r>
              <a:rPr lang="zh-CN" altLang="en-US" sz="2800">
                <a:latin typeface="+mn-ea"/>
                <a:cs typeface="+mn-ea"/>
              </a:rPr>
              <a:t>① “质性自然，非矫厉所得”</a:t>
            </a:r>
            <a:r>
              <a:rPr lang="en-US" altLang="zh-CN" sz="2800">
                <a:latin typeface="+mn-ea"/>
                <a:cs typeface="+mn-ea"/>
              </a:rPr>
              <a:t> </a:t>
            </a:r>
            <a:endParaRPr lang="en-US" altLang="zh-CN" sz="2800">
              <a:latin typeface="+mn-ea"/>
              <a:cs typeface="+mn-ea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zh-CN" altLang="en-US" sz="2800">
                <a:latin typeface="+mn-ea"/>
                <a:cs typeface="+mn-ea"/>
              </a:rPr>
              <a:t>不愿扭曲天性，强迫自我去做本性不想做的事。 </a:t>
            </a:r>
            <a:endParaRPr lang="zh-CN" altLang="en-US" sz="2800">
              <a:latin typeface="+mn-ea"/>
              <a:cs typeface="+mn-ea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zh-CN" altLang="en-US" sz="2800">
                <a:latin typeface="+mn-ea"/>
                <a:cs typeface="+mn-ea"/>
              </a:rPr>
              <a:t>②“饥冻虽切，违已交病”</a:t>
            </a:r>
            <a:r>
              <a:rPr lang="en-US" altLang="zh-CN" sz="2800">
                <a:latin typeface="+mn-ea"/>
                <a:cs typeface="+mn-ea"/>
              </a:rPr>
              <a:t> </a:t>
            </a:r>
            <a:endParaRPr lang="en-US" altLang="zh-CN" sz="2800">
              <a:latin typeface="+mn-ea"/>
              <a:cs typeface="+mn-ea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zh-CN" altLang="en-US" sz="2800">
                <a:latin typeface="+mn-ea"/>
                <a:cs typeface="+mn-ea"/>
              </a:rPr>
              <a:t>不愿折节为吏，那比冻饿更难以忍受。 </a:t>
            </a:r>
            <a:endParaRPr lang="zh-CN" altLang="en-US" sz="2800">
              <a:latin typeface="+mn-ea"/>
              <a:cs typeface="+mn-ea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zh-CN" altLang="en-US" sz="2800">
                <a:latin typeface="+mn-ea"/>
                <a:cs typeface="+mn-ea"/>
              </a:rPr>
              <a:t>③“于是怅然慷慨，深愧平生之志。”   </a:t>
            </a:r>
            <a:endParaRPr lang="zh-CN" altLang="en-US" sz="2800">
              <a:latin typeface="+mn-ea"/>
              <a:cs typeface="+mn-ea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zh-CN" altLang="en-US" sz="2800">
                <a:latin typeface="+mn-ea"/>
                <a:cs typeface="+mn-ea"/>
              </a:rPr>
              <a:t>志不在此</a:t>
            </a:r>
            <a:endParaRPr lang="zh-CN" altLang="en-US" sz="2800">
              <a:latin typeface="+mn-ea"/>
              <a:cs typeface="+mn-ea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zh-CN" altLang="en-US" sz="2800">
                <a:latin typeface="+mn-ea"/>
                <a:cs typeface="+mn-ea"/>
              </a:rPr>
              <a:t>④“程氏妹丧于武昌”</a:t>
            </a:r>
            <a:r>
              <a:rPr lang="en-US" altLang="zh-CN" sz="2800">
                <a:latin typeface="+mn-ea"/>
                <a:cs typeface="+mn-ea"/>
              </a:rPr>
              <a:t> </a:t>
            </a:r>
            <a:r>
              <a:rPr lang="zh-CN" altLang="en-US" sz="2800">
                <a:latin typeface="+mn-ea"/>
                <a:cs typeface="+mn-ea"/>
              </a:rPr>
              <a:t>亲妹过世，需要去奔丧。</a:t>
            </a:r>
            <a:r>
              <a:rPr lang="zh-CN" altLang="en-US" b="1">
                <a:latin typeface="宋体" panose="02010600030101010101" pitchFamily="2" charset="-122"/>
              </a:rPr>
              <a:t> 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20483" name="矩形 2" title=""/>
          <p:cNvSpPr/>
          <p:nvPr>
            <p:custDataLst>
              <p:tags r:id="rId4"/>
            </p:custDataLst>
          </p:nvPr>
        </p:nvSpPr>
        <p:spPr>
          <a:xfrm>
            <a:off x="1534478" y="257175"/>
            <a:ext cx="4613910" cy="6324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u="none">
                <a:solidFill>
                  <a:srgbClr val="FF0000"/>
                </a:solidFill>
                <a:latin typeface="+mn-ea"/>
                <a:cs typeface="+mn-ea"/>
              </a:rPr>
              <a:t>3.</a:t>
            </a:r>
            <a:r>
              <a:rPr lang="zh-CN" altLang="en-US" sz="3200" b="1" u="none">
                <a:solidFill>
                  <a:srgbClr val="FF0000"/>
                </a:solidFill>
                <a:latin typeface="+mn-ea"/>
                <a:cs typeface="+mn-ea"/>
              </a:rPr>
              <a:t>选择“归去”的原因：</a:t>
            </a:r>
            <a:endParaRPr lang="zh-CN" altLang="en-US" sz="3200" b="1" u="none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64375" y="1156970"/>
            <a:ext cx="4994275" cy="5616575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1506" name="Rectangle 9" title=""/>
          <p:cNvSpPr/>
          <p:nvPr>
            <p:custDataLst>
              <p:tags r:id="rId3"/>
            </p:custDataLst>
          </p:nvPr>
        </p:nvSpPr>
        <p:spPr>
          <a:xfrm>
            <a:off x="1807845" y="1052830"/>
            <a:ext cx="8642985" cy="59042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u="none">
                <a:solidFill>
                  <a:srgbClr val="000000"/>
                </a:solidFill>
                <a:latin typeface="+mn-ea"/>
                <a:cs typeface="+mn-ea"/>
              </a:rPr>
              <a:t>⑤“田园将芜胡不归”</a:t>
            </a:r>
            <a:endParaRPr lang="en-US" altLang="zh-CN" sz="2800" u="none">
              <a:solidFill>
                <a:srgbClr val="000000"/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u="none">
                <a:solidFill>
                  <a:srgbClr val="000000"/>
                </a:solidFill>
                <a:latin typeface="+mn-ea"/>
                <a:cs typeface="+mn-ea"/>
              </a:rPr>
              <a:t>田地荒芜</a:t>
            </a:r>
            <a:r>
              <a:rPr lang="en-US" altLang="zh-CN" sz="2800" u="none">
                <a:solidFill>
                  <a:srgbClr val="000000"/>
                </a:solidFill>
                <a:latin typeface="+mn-ea"/>
                <a:cs typeface="+mn-ea"/>
              </a:rPr>
              <a:t>,</a:t>
            </a:r>
            <a:r>
              <a:rPr lang="zh-CN" altLang="en-US" sz="2800" u="none">
                <a:solidFill>
                  <a:srgbClr val="000000"/>
                </a:solidFill>
                <a:latin typeface="+mn-ea"/>
                <a:cs typeface="+mn-ea"/>
              </a:rPr>
              <a:t>需要打理</a:t>
            </a:r>
            <a:endParaRPr lang="en-US" altLang="zh-CN" sz="2800" u="none">
              <a:solidFill>
                <a:srgbClr val="000000"/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u="none">
                <a:solidFill>
                  <a:srgbClr val="000000"/>
                </a:solidFill>
                <a:latin typeface="+mn-ea"/>
                <a:cs typeface="+mn-ea"/>
              </a:rPr>
              <a:t>⑥“悟已往之不谏，知来者之可追”“实迷途其未远，觉今是而昨非”</a:t>
            </a:r>
            <a:endParaRPr lang="en-US" altLang="zh-CN" sz="2800" u="none">
              <a:solidFill>
                <a:srgbClr val="000000"/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u="none">
                <a:solidFill>
                  <a:srgbClr val="000000"/>
                </a:solidFill>
                <a:latin typeface="+mn-ea"/>
                <a:cs typeface="+mn-ea"/>
              </a:rPr>
              <a:t>诗人自责自悔，自醒自觉认为昨日出仕是错误的，今天归隐才是正确的，表达对官场的鄙弃，对田园生活的向往。</a:t>
            </a:r>
            <a:endParaRPr lang="zh-CN" altLang="en-US" sz="2800" u="none">
              <a:solidFill>
                <a:srgbClr val="000000"/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u="none">
                <a:solidFill>
                  <a:srgbClr val="000000"/>
                </a:solidFill>
                <a:latin typeface="+mn-ea"/>
                <a:cs typeface="+mn-ea"/>
              </a:rPr>
              <a:t>⑦“富贵非吾愿，帝乡不可期”</a:t>
            </a:r>
            <a:endParaRPr lang="en-US" altLang="zh-CN" sz="2800" u="none">
              <a:solidFill>
                <a:srgbClr val="000000"/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u="none">
                <a:solidFill>
                  <a:srgbClr val="000000"/>
                </a:solidFill>
                <a:latin typeface="+mn-ea"/>
                <a:cs typeface="+mn-ea"/>
              </a:rPr>
              <a:t>既否定热衷富贵的士风，又摒弃东晋时的佛老思想。</a:t>
            </a:r>
            <a:endParaRPr lang="zh-CN" altLang="en-US" sz="2800" u="none">
              <a:solidFill>
                <a:srgbClr val="000000"/>
              </a:solidFill>
              <a:latin typeface="+mn-ea"/>
              <a:cs typeface="+mn-ea"/>
            </a:endParaRPr>
          </a:p>
          <a:p>
            <a:pPr latinLnBrk="1">
              <a:lnSpc>
                <a:spcPct val="130000"/>
              </a:lnSpc>
              <a:spcBef>
                <a:spcPct val="50000"/>
              </a:spcBef>
            </a:pPr>
            <a:endParaRPr lang="zh-CN" altLang="en-US" sz="2800" u="none">
              <a:solidFill>
                <a:srgbClr val="000000"/>
              </a:solidFill>
              <a:latin typeface="+mn-ea"/>
              <a:cs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3555" name="Rectangle 5" title=""/>
          <p:cNvSpPr/>
          <p:nvPr>
            <p:custDataLst>
              <p:tags r:id="rId3"/>
            </p:custDataLst>
          </p:nvPr>
        </p:nvSpPr>
        <p:spPr>
          <a:xfrm>
            <a:off x="2346643" y="353060"/>
            <a:ext cx="78066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u="none">
                <a:solidFill>
                  <a:srgbClr val="FF0000"/>
                </a:solidFill>
              </a:rPr>
              <a:t>4.</a:t>
            </a:r>
            <a:r>
              <a:rPr lang="zh-CN" altLang="en-US" sz="3200" u="none">
                <a:solidFill>
                  <a:srgbClr val="FF0000"/>
                </a:solidFill>
              </a:rPr>
              <a:t>既然选择“归去”，当初又为何要出仕？</a:t>
            </a:r>
            <a:endParaRPr lang="zh-CN" altLang="en-US" sz="3200" u="none">
              <a:solidFill>
                <a:srgbClr val="FF0000"/>
              </a:solidFill>
            </a:endParaRPr>
          </a:p>
        </p:txBody>
      </p:sp>
      <p:sp>
        <p:nvSpPr>
          <p:cNvPr id="23556" name="Text Box 6" title=""/>
          <p:cNvSpPr/>
          <p:nvPr>
            <p:custDataLst>
              <p:tags r:id="rId4"/>
            </p:custDataLst>
          </p:nvPr>
        </p:nvSpPr>
        <p:spPr>
          <a:xfrm>
            <a:off x="6025515" y="1426845"/>
            <a:ext cx="5877560" cy="3928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u="none">
                <a:latin typeface="+mn-ea"/>
              </a:rPr>
              <a:t>①余家贫，耕织不足以自给。</a:t>
            </a:r>
            <a:endParaRPr lang="zh-CN" altLang="en-US" sz="2800" u="none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en-US" sz="2800" u="none">
                <a:latin typeface="+mn-ea"/>
              </a:rPr>
              <a:t>②</a:t>
            </a:r>
            <a:r>
              <a:rPr lang="zh-CN" altLang="en-US" sz="2800" u="none">
                <a:latin typeface="+mn-ea"/>
              </a:rPr>
              <a:t>幼稚盈室，瓶无储粟，</a:t>
            </a:r>
            <a:endParaRPr lang="zh-CN" altLang="en-US" sz="2800" u="none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u="none">
                <a:latin typeface="+mn-ea"/>
              </a:rPr>
              <a:t>生生所资，未见其术。</a:t>
            </a:r>
            <a:endParaRPr lang="zh-CN" altLang="en-US" sz="2800" u="none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en-US" sz="2800" u="none">
                <a:latin typeface="+mn-ea"/>
              </a:rPr>
              <a:t>③</a:t>
            </a:r>
            <a:r>
              <a:rPr lang="zh-CN" altLang="en-US" sz="2800" u="none">
                <a:latin typeface="+mn-ea"/>
              </a:rPr>
              <a:t>亲故多劝余为长吏。</a:t>
            </a:r>
            <a:endParaRPr lang="zh-CN" altLang="en-US" sz="2800" u="none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en-US" sz="2800" u="none">
                <a:latin typeface="+mn-ea"/>
              </a:rPr>
              <a:t>④</a:t>
            </a:r>
            <a:r>
              <a:rPr lang="zh-CN" altLang="en-US" sz="2800" u="none">
                <a:latin typeface="+mn-ea"/>
              </a:rPr>
              <a:t>会有四方之事，诸侯以惠爱为德。</a:t>
            </a:r>
            <a:endParaRPr lang="zh-CN" altLang="en-US" sz="2800" u="none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u="none">
                <a:latin typeface="+mn-ea"/>
              </a:rPr>
              <a:t>家叔以余贫苦，遂见用于小邑。</a:t>
            </a:r>
            <a:endParaRPr lang="zh-CN" altLang="en-US" sz="2800" u="none">
              <a:latin typeface="+mn-ea"/>
            </a:endParaRPr>
          </a:p>
        </p:txBody>
      </p:sp>
      <p:sp>
        <p:nvSpPr>
          <p:cNvPr id="23557" name="Text Box 7" title=""/>
          <p:cNvSpPr/>
          <p:nvPr>
            <p:custDataLst>
              <p:tags r:id="rId5"/>
            </p:custDataLst>
          </p:nvPr>
        </p:nvSpPr>
        <p:spPr>
          <a:xfrm>
            <a:off x="6400801" y="5498465"/>
            <a:ext cx="411543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u="none">
                <a:solidFill>
                  <a:srgbClr val="FF0000"/>
                </a:solidFill>
              </a:rPr>
              <a:t>陶渊明有大济苍生的志向</a:t>
            </a:r>
            <a:endParaRPr lang="zh-CN" altLang="en-US" sz="2800" b="1" u="none">
              <a:solidFill>
                <a:srgbClr val="FF0000"/>
              </a:solidFill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022985"/>
            <a:ext cx="5664200" cy="5664200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2" name="Rectangle 2" title="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2055495" y="227965"/>
            <a:ext cx="9198610" cy="104584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/>
            <a:r>
              <a:rPr lang="en-US" altLang="zh-CN" sz="3555" b="1" spc="3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Source Sans Pro Bold" panose="020b0503030403020204" pitchFamily="34" charset="0"/>
              </a:rPr>
              <a:t> </a:t>
            </a:r>
            <a:r>
              <a:rPr lang="en-US" altLang="zh-CN" sz="3200" spc="300">
                <a:solidFill>
                  <a:srgbClr val="FF0000"/>
                </a:solidFill>
                <a:latin typeface="+mn-ea"/>
                <a:ea typeface="+mn-ea"/>
                <a:cs typeface="+mn-ea"/>
                <a:sym typeface="Source Sans Pro Bold" panose="020b0503030403020204" pitchFamily="34" charset="0"/>
              </a:rPr>
              <a:t>5.</a:t>
            </a:r>
            <a:r>
              <a:rPr lang="zh-CN" altLang="en-US" sz="3200" spc="300">
                <a:solidFill>
                  <a:srgbClr val="FF0000"/>
                </a:solidFill>
                <a:latin typeface="+mn-ea"/>
                <a:ea typeface="+mn-ea"/>
                <a:cs typeface="+mn-ea"/>
                <a:sym typeface="Source Sans Pro Bold" panose="020b0503030403020204" pitchFamily="34" charset="0"/>
              </a:rPr>
              <a:t>陶渊明隐居乡村的生活乐趣，从哪些方面可以看出？</a:t>
            </a:r>
            <a:endParaRPr lang="zh-CN" altLang="en-US" sz="3200" spc="300">
              <a:solidFill>
                <a:srgbClr val="FF0000"/>
              </a:solidFill>
              <a:latin typeface="+mn-ea"/>
              <a:ea typeface="+mn-ea"/>
              <a:cs typeface="+mn-ea"/>
              <a:sym typeface="Source Sans Pro Bold" panose="020b0503030403020204" pitchFamily="34" charset="0"/>
            </a:endParaRPr>
          </a:p>
        </p:txBody>
      </p:sp>
      <p:sp>
        <p:nvSpPr>
          <p:cNvPr id="25614" name="Text Box 15" title=""/>
          <p:cNvSpPr txBox="1"/>
          <p:nvPr>
            <p:custDataLst>
              <p:tags r:id="rId4"/>
            </p:custDataLst>
          </p:nvPr>
        </p:nvSpPr>
        <p:spPr>
          <a:xfrm>
            <a:off x="935315" y="1643127"/>
            <a:ext cx="1249680" cy="52197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</a:rPr>
              <a:t>归家乐</a:t>
            </a:r>
            <a:endParaRPr lang="zh-CN" altLang="en-US" sz="28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604" name="Text Box 5" title=""/>
          <p:cNvSpPr txBox="1"/>
          <p:nvPr>
            <p:custDataLst>
              <p:tags r:id="rId5"/>
            </p:custDataLst>
          </p:nvPr>
        </p:nvSpPr>
        <p:spPr>
          <a:xfrm>
            <a:off x="2660014" y="1121338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归心似箭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5605" name="Text Box 6" title=""/>
          <p:cNvSpPr txBox="1"/>
          <p:nvPr>
            <p:custDataLst>
              <p:tags r:id="rId6"/>
            </p:custDataLst>
          </p:nvPr>
        </p:nvSpPr>
        <p:spPr>
          <a:xfrm>
            <a:off x="2660014" y="164247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抵家之欢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5606" name="Text Box 7" title=""/>
          <p:cNvSpPr txBox="1"/>
          <p:nvPr>
            <p:custDataLst>
              <p:tags r:id="rId7"/>
            </p:custDataLst>
          </p:nvPr>
        </p:nvSpPr>
        <p:spPr>
          <a:xfrm>
            <a:off x="2660002" y="2086141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家中景况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3" name="左大括号 2" title=""/>
          <p:cNvSpPr/>
          <p:nvPr>
            <p:custDataLst>
              <p:tags r:id="rId8"/>
            </p:custDataLst>
          </p:nvPr>
        </p:nvSpPr>
        <p:spPr>
          <a:xfrm>
            <a:off x="2479675" y="1200150"/>
            <a:ext cx="75565" cy="140779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下箭头 3" title=""/>
          <p:cNvSpPr/>
          <p:nvPr>
            <p:custDataLst>
              <p:tags r:id="rId9"/>
            </p:custDataLst>
          </p:nvPr>
        </p:nvSpPr>
        <p:spPr>
          <a:xfrm>
            <a:off x="2178050" y="2607945"/>
            <a:ext cx="229870" cy="78549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16" name="Text Box 17" title=""/>
          <p:cNvSpPr txBox="1"/>
          <p:nvPr>
            <p:custDataLst>
              <p:tags r:id="rId10"/>
            </p:custDataLst>
          </p:nvPr>
        </p:nvSpPr>
        <p:spPr>
          <a:xfrm>
            <a:off x="3347352" y="3133473"/>
            <a:ext cx="1249680" cy="52197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+mn-ea"/>
              </a:rPr>
              <a:t>日常乐</a:t>
            </a:r>
            <a:endParaRPr lang="zh-CN" altLang="en-US" sz="280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左大括号 4" title=""/>
          <p:cNvSpPr/>
          <p:nvPr>
            <p:custDataLst>
              <p:tags r:id="rId11"/>
            </p:custDataLst>
          </p:nvPr>
        </p:nvSpPr>
        <p:spPr>
          <a:xfrm>
            <a:off x="4733290" y="2689860"/>
            <a:ext cx="75565" cy="140779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07" name="Text Box 8" title=""/>
          <p:cNvSpPr txBox="1"/>
          <p:nvPr>
            <p:custDataLst>
              <p:tags r:id="rId12"/>
            </p:custDataLst>
          </p:nvPr>
        </p:nvSpPr>
        <p:spPr>
          <a:xfrm>
            <a:off x="4898004" y="2689788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+mn-ea"/>
              </a:rPr>
              <a:t>饮酒自遣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608" name="Text Box 9" title=""/>
          <p:cNvSpPr txBox="1"/>
          <p:nvPr>
            <p:custDataLst>
              <p:tags r:id="rId13"/>
            </p:custDataLst>
          </p:nvPr>
        </p:nvSpPr>
        <p:spPr>
          <a:xfrm>
            <a:off x="4850379" y="312586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+mn-ea"/>
              </a:rPr>
              <a:t>涉园成趣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609" name="Text Box 10" title=""/>
          <p:cNvSpPr txBox="1"/>
          <p:nvPr>
            <p:custDataLst>
              <p:tags r:id="rId14"/>
            </p:custDataLst>
          </p:nvPr>
        </p:nvSpPr>
        <p:spPr>
          <a:xfrm>
            <a:off x="4908793" y="3575912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+mn-ea"/>
              </a:rPr>
              <a:t>观景忘返</a:t>
            </a:r>
            <a:endParaRPr lang="zh-CN" altLang="en-US" sz="28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下箭头 5" title=""/>
          <p:cNvSpPr/>
          <p:nvPr>
            <p:custDataLst>
              <p:tags r:id="rId15"/>
            </p:custDataLst>
          </p:nvPr>
        </p:nvSpPr>
        <p:spPr>
          <a:xfrm>
            <a:off x="4667885" y="4600575"/>
            <a:ext cx="229870" cy="78549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 title=""/>
          <p:cNvSpPr txBox="1"/>
          <p:nvPr>
            <p:custDataLst>
              <p:tags r:id="rId16"/>
            </p:custDataLst>
          </p:nvPr>
        </p:nvSpPr>
        <p:spPr>
          <a:xfrm>
            <a:off x="5431790" y="4968875"/>
            <a:ext cx="1256665" cy="568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出游乐</a:t>
            </a:r>
            <a:endParaRPr lang="zh-CN" altLang="en-US" sz="280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8" name="左大括号 7" title=""/>
          <p:cNvSpPr/>
          <p:nvPr>
            <p:custDataLst>
              <p:tags r:id="rId17"/>
            </p:custDataLst>
          </p:nvPr>
        </p:nvSpPr>
        <p:spPr>
          <a:xfrm>
            <a:off x="7016750" y="4223385"/>
            <a:ext cx="182880" cy="18986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475" name="Text Box 11" title="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221769" y="4130631"/>
            <a:ext cx="16052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重审心志</a:t>
            </a:r>
            <a:endParaRPr kumimoji="1" lang="zh-CN" altLang="en-US" sz="280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62476" name="Text Box 12" title="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21769" y="4600379"/>
            <a:ext cx="16052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+mn-cs"/>
              </a:rPr>
              <a:t>结交乡故</a:t>
            </a:r>
            <a:endParaRPr kumimoji="1" lang="zh-CN" altLang="en-US" sz="280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cs typeface="+mn-cs"/>
            </a:endParaRPr>
          </a:p>
        </p:txBody>
      </p:sp>
      <p:sp>
        <p:nvSpPr>
          <p:cNvPr id="62477" name="Text Box 13" title="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222391" y="5122832"/>
            <a:ext cx="16052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+mn-cs"/>
              </a:rPr>
              <a:t>出游方式</a:t>
            </a:r>
            <a:endParaRPr kumimoji="1" lang="zh-CN" altLang="en-US" sz="280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cs typeface="+mn-cs"/>
            </a:endParaRPr>
          </a:p>
        </p:txBody>
      </p:sp>
      <p:sp>
        <p:nvSpPr>
          <p:cNvPr id="62478" name="Text Box 14" title="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21755" y="5537970"/>
            <a:ext cx="16052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+mn-cs"/>
              </a:rPr>
              <a:t>所见所感</a:t>
            </a:r>
            <a:endParaRPr kumimoji="1" lang="zh-CN" altLang="en-US" sz="280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cs typeface="+mn-cs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/>
      <p:bldP spid="25604" grpId="0"/>
      <p:bldP spid="25605" grpId="0"/>
      <p:bldP spid="25606" grpId="0"/>
      <p:bldP spid="25616" grpId="0"/>
      <p:bldP spid="25607" grpId="0"/>
      <p:bldP spid="25608" grpId="0"/>
      <p:bldP spid="25609" grpId="0"/>
      <p:bldP spid="62475" grpId="0" animBg="1"/>
      <p:bldP spid="62476" grpId="0" animBg="1"/>
      <p:bldP spid="62477" grpId="0" animBg="1"/>
      <p:bldP spid="624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" name="Rectangle 3" title=""/>
          <p:cNvSpPr/>
          <p:nvPr>
            <p:custDataLst>
              <p:tags r:id="rId3"/>
            </p:custDataLst>
          </p:nvPr>
        </p:nvSpPr>
        <p:spPr bwMode="auto">
          <a:xfrm>
            <a:off x="1622425" y="1955800"/>
            <a:ext cx="8411845" cy="28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just" fontAlgn="auto">
              <a:lnSpc>
                <a:spcPct val="160000"/>
              </a:lnSpc>
            </a:pPr>
            <a:r>
              <a:rPr 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促膝而谈的家庭之乐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悦亲戚之情话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弹琴消忧的本色生活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乐琴书以消忧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频与乡邻交往之乐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告余春及，有事西畴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巾车孤舟出游之乐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窈窕寻壑，崎岖经丘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2" name="Rectangle 2" title=""/>
          <p:cNvSpPr>
            <a:spLocks noGrp="1" noChangeArrowheads="1"/>
          </p:cNvSpPr>
          <p:nvPr>
            <p:custDataLst>
              <p:tags r:id="rId4"/>
            </p:custDataLst>
          </p:nvPr>
        </p:nvSpPr>
        <p:spPr>
          <a:xfrm>
            <a:off x="1385570" y="227965"/>
            <a:ext cx="9868535" cy="104584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/>
            <a:r>
              <a:rPr lang="en-US" altLang="zh-CN" sz="3555" b="1" spc="3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Source Sans Pro Bold" panose="020b0503030403020204" pitchFamily="34" charset="0"/>
              </a:rPr>
              <a:t> </a:t>
            </a:r>
            <a:r>
              <a:rPr lang="en-US" altLang="zh-CN" sz="3200" spc="300">
                <a:solidFill>
                  <a:srgbClr val="FF0000"/>
                </a:solidFill>
                <a:latin typeface="+mn-ea"/>
                <a:ea typeface="+mn-ea"/>
                <a:cs typeface="+mn-ea"/>
                <a:sym typeface="Source Sans Pro Bold" panose="020b0503030403020204" pitchFamily="34" charset="0"/>
              </a:rPr>
              <a:t>6.</a:t>
            </a:r>
            <a:r>
              <a:rPr lang="zh-CN" altLang="en-US" sz="3200" spc="300">
                <a:solidFill>
                  <a:srgbClr val="FF0000"/>
                </a:solidFill>
                <a:latin typeface="+mn-ea"/>
                <a:ea typeface="+mn-ea"/>
                <a:cs typeface="+mn-ea"/>
                <a:sym typeface="Source Sans Pro Bold" panose="020b0503030403020204" pitchFamily="34" charset="0"/>
              </a:rPr>
              <a:t>陶渊明隐居乡村的生活乐趣表达了作者什么样的情感？</a:t>
            </a:r>
            <a:endParaRPr lang="zh-CN" altLang="en-US" sz="3200" spc="300">
              <a:solidFill>
                <a:srgbClr val="FF0000"/>
              </a:solidFill>
              <a:latin typeface="+mn-ea"/>
              <a:ea typeface="+mn-ea"/>
              <a:cs typeface="+mn-ea"/>
              <a:sym typeface="Source Sans Pro Bold" panose="020b0503030403020204" pitchFamily="34" charset="0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64080" y="1701165"/>
            <a:ext cx="7881620" cy="4273550"/>
          </a:xfrm>
          <a:prstGeom prst="ellipse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970020" y="2678980"/>
            <a:ext cx="4064000" cy="119888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7200">
                <a:solidFill>
                  <a:srgbClr val="FF0000"/>
                </a:solidFill>
                <a:latin typeface="Arial" panose="020b0604020202020204" pitchFamily="34" charset="0"/>
                <a:ea typeface="微软雅黑"/>
              </a:rPr>
              <a:t>赏析语言</a:t>
            </a:r>
            <a:endParaRPr lang="en-US" altLang="zh-CN" sz="7200">
              <a:solidFill>
                <a:srgbClr val="FF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003935" y="709295"/>
            <a:ext cx="103371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kern="1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1.</a:t>
            </a:r>
            <a:r>
              <a:rPr sz="3200" b="1" kern="1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“舟遥遥以轻飏，风飘飘而吹衣”运用了什么手法？表达了作者怎样的心情？</a:t>
            </a:r>
            <a:endParaRPr sz="3200" b="1" kern="1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4"/>
            </p:custDataLst>
          </p:nvPr>
        </p:nvSpPr>
        <p:spPr>
          <a:xfrm>
            <a:off x="1003300" y="2457450"/>
            <a:ext cx="1033716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>
                <a:latin typeface="+mn-ea"/>
                <a:cs typeface="仿宋" panose="02010609060101010101" charset="-122"/>
              </a:rPr>
              <a:t>运用了寓情于景、情景交融的手法。用舟轻快、风吹衣的飘逸来表现自己归居田园的轻松愉快，形象而富有情趣，有很强的感染力。表现了作者乘舟返家途中轻松愉快的心情。</a:t>
            </a:r>
            <a:endParaRPr lang="zh-CN" altLang="en-US" sz="2800">
              <a:latin typeface="+mn-ea"/>
              <a:cs typeface="仿宋" panose="02010609060101010101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5" name="矩形 14" title=""/>
          <p:cNvSpPr/>
          <p:nvPr>
            <p:custDataLst>
              <p:tags r:id="rId3"/>
            </p:custDataLst>
          </p:nvPr>
        </p:nvSpPr>
        <p:spPr>
          <a:xfrm>
            <a:off x="666794" y="545344"/>
            <a:ext cx="10857729" cy="8299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“三径就荒，松菊犹存”蕴涵着作者什么样的感情？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4"/>
            </p:custDataLst>
          </p:nvPr>
        </p:nvSpPr>
        <p:spPr>
          <a:xfrm>
            <a:off x="881424" y="2173078"/>
            <a:ext cx="10282964" cy="33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家园的小径都快荒芜了，但是松菊还在那里傲然挺立。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　　这里有</a:t>
            </a:r>
            <a:r>
              <a:rPr lang="zh-CN" altLang="en-US" sz="2800" u="sng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对久违的田园生活的向往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，有</a:t>
            </a:r>
            <a:r>
              <a:rPr lang="zh-CN" altLang="en-US" sz="2800" u="sng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恨自己不早归来以致家园荒芜的感叹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。更重要的是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“松菊犹存”比喻的是自己高洁的品格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。松四季常青，也是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作者的品质长存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，菊傲然怒放于寒秋，也是作者的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傲岸独立、不与世俗同流合污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的品质的体现。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259205" y="1007745"/>
            <a:ext cx="97421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kern="1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3.</a:t>
            </a:r>
            <a:r>
              <a:rPr sz="3200" b="1" kern="1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“云无心以出岫，鸟倦飞而知还”在写法上有什么特点？表达上有什么作用？</a:t>
            </a:r>
            <a:endParaRPr sz="3200" b="1" kern="1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4"/>
            </p:custDataLst>
          </p:nvPr>
        </p:nvSpPr>
        <p:spPr>
          <a:xfrm>
            <a:off x="1259205" y="3121025"/>
            <a:ext cx="974217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800">
                <a:latin typeface="+mn-ea"/>
                <a:cs typeface="+mn-ea"/>
              </a:rPr>
              <a:t>借景抒情，把云和鸟人格化，形象地表现了作者想“脱离官场”“回归田园”的心情。</a:t>
            </a:r>
            <a:endParaRPr lang="zh-CN" altLang="en-US" sz="2800">
              <a:latin typeface="+mn-ea"/>
              <a:cs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>
            <p:custDataLst>
              <p:tags r:id="rId3"/>
            </p:custDataLst>
          </p:nvPr>
        </p:nvSpPr>
        <p:spPr>
          <a:xfrm>
            <a:off x="652145" y="114935"/>
            <a:ext cx="108877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4.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“曷不委心任去留”包含了作者怎样的人生感叹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?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4"/>
            </p:custDataLst>
          </p:nvPr>
        </p:nvSpPr>
        <p:spPr>
          <a:xfrm>
            <a:off x="791435" y="1884323"/>
            <a:ext cx="10398309" cy="1900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10000"/>
              </a:lnSpc>
              <a:spcAft>
                <a:spcPts val="1000"/>
              </a:spcAft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作者</a:t>
            </a:r>
            <a:r>
              <a:rPr lang="zh-CN" altLang="en-US" sz="2800" u="sng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感叹人生苦短，余生不多，强调顺其自然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,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这是作者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率性洒脱的人生观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的体现，也是对社会另外一种形式的反抗。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横卷形 1" title=""/>
          <p:cNvSpPr/>
          <p:nvPr>
            <p:custDataLst>
              <p:tags r:id="rId3"/>
            </p:custDataLst>
          </p:nvPr>
        </p:nvSpPr>
        <p:spPr>
          <a:xfrm>
            <a:off x="71755" y="-149225"/>
            <a:ext cx="2506980" cy="110934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4000">
                <a:solidFill>
                  <a:schemeClr val="tx1"/>
                </a:solidFill>
              </a:rPr>
              <a:t>学习目标</a:t>
            </a:r>
            <a:endParaRPr lang="zh-CN" sz="4000">
              <a:solidFill>
                <a:schemeClr val="tx1"/>
              </a:solidFill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480820" y="960120"/>
            <a:ext cx="907415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sym typeface="+mn-ea"/>
              </a:rPr>
              <a:t>语言建构与运用:裂解</a:t>
            </a:r>
            <a:r>
              <a:rPr lang="zh-CN" altLang="en-US" sz="2800"/>
              <a:t>陶渊明及文学常识，了解“辞”的文体特点;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sym typeface="+mn-ea"/>
              </a:rPr>
              <a:t>思维发展与提升:</a:t>
            </a:r>
            <a:r>
              <a:rPr lang="zh-CN" altLang="en-US" sz="2800"/>
              <a:t>积累文言字词和特殊句式;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sym typeface="+mn-ea"/>
              </a:rPr>
              <a:t>审美鉴赏与创造:</a:t>
            </a:r>
            <a:r>
              <a:rPr lang="zh-CN" altLang="en-US" sz="2800"/>
              <a:t>提高诗歌鉴赏能力，分析陶潜的隐逸诗人的形象。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sym typeface="+mn-ea"/>
              </a:rPr>
              <a:t>文化传承与理解:</a:t>
            </a:r>
            <a:r>
              <a:rPr lang="zh-CN" altLang="en-US" sz="2800"/>
              <a:t>正确理解作者在文中所表现出来的“乐天安命”思想和隐居的生活态度。</a:t>
            </a:r>
            <a:endParaRPr lang="zh-CN" altLang="en-US" sz="2800"/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" name="文本框 16" title=""/>
          <p:cNvSpPr txBox="1"/>
          <p:nvPr>
            <p:custDataLst>
              <p:tags r:id="rId3"/>
            </p:custDataLst>
          </p:nvPr>
        </p:nvSpPr>
        <p:spPr>
          <a:xfrm>
            <a:off x="1595120" y="237490"/>
            <a:ext cx="957580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5.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如何理解结尾处两句话“聊乘化以归尽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,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乐夫天命复奚疑”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?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9" name="矩形 18" title=""/>
          <p:cNvSpPr/>
          <p:nvPr>
            <p:custDataLst>
              <p:tags r:id="rId4"/>
            </p:custDataLst>
          </p:nvPr>
        </p:nvSpPr>
        <p:spPr>
          <a:xfrm>
            <a:off x="1319182" y="2053046"/>
            <a:ext cx="9557823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2800">
                <a:latin typeface="Calibri"/>
                <a:ea typeface="微软雅黑"/>
                <a:cs typeface="微软雅黑" panose="020b0503020204020204" charset="-122"/>
                <a:sym typeface="Arial" panose="020b0604020202020204" pitchFamily="34" charset="0"/>
              </a:rPr>
              <a:t>①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Arial" panose="020b0604020202020204" pitchFamily="34" charset="0"/>
              </a:rPr>
              <a:t>陶渊明</a:t>
            </a:r>
            <a:r>
              <a:rPr lang="zh-CN" altLang="en-US" sz="2800" u="sng">
                <a:latin typeface="微软雅黑" panose="020b0503020204020204" charset="-122"/>
                <a:ea typeface="微软雅黑"/>
                <a:cs typeface="微软雅黑" panose="020b0503020204020204" charset="-122"/>
                <a:sym typeface="Arial" panose="020b0604020202020204" pitchFamily="34" charset="0"/>
              </a:rPr>
              <a:t>顺应自然，乐夫天命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Arial" panose="020b0604020202020204" pitchFamily="34" charset="0"/>
              </a:rPr>
              <a:t>超生死有别于“立德”“立功”留名于世的儒学家，也有别于炼丹学道求长生的道学家。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  <a:sym typeface="Arial" panose="020b0604020202020204" pitchFamily="34" charset="0"/>
            </a:endParaRPr>
          </a:p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2800">
                <a:latin typeface="Calibri"/>
                <a:ea typeface="微软雅黑"/>
                <a:cs typeface="微软雅黑" panose="020b0503020204020204" charset="-122"/>
                <a:sym typeface="Arial" panose="020b0604020202020204" pitchFamily="34" charset="0"/>
              </a:rPr>
              <a:t>②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Arial" panose="020b0604020202020204" pitchFamily="34" charset="0"/>
              </a:rPr>
              <a:t>这里边有他</a:t>
            </a:r>
            <a:r>
              <a:rPr lang="zh-CN" altLang="en-US" sz="2800" u="sng">
                <a:latin typeface="微软雅黑" panose="020b0503020204020204" charset="-122"/>
                <a:ea typeface="微软雅黑"/>
                <a:cs typeface="微软雅黑" panose="020b0503020204020204" charset="-122"/>
                <a:sym typeface="Arial" panose="020b0604020202020204" pitchFamily="34" charset="0"/>
              </a:rPr>
              <a:t>遗世独立、超脱生死的旷达乐观精神。</a:t>
            </a:r>
            <a:endParaRPr lang="en-US" altLang="zh-CN" sz="2800">
              <a:latin typeface="微软雅黑" panose="020b0503020204020204" charset="-122"/>
              <a:ea typeface="微软雅黑"/>
              <a:cs typeface="微软雅黑" panose="020b0503020204020204" charset="-122"/>
              <a:sym typeface="Arial" panose="020b0604020202020204" pitchFamily="34" charset="0"/>
            </a:endParaRPr>
          </a:p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2800">
                <a:latin typeface="Calibri"/>
                <a:ea typeface="微软雅黑"/>
                <a:cs typeface="微软雅黑" panose="020b0503020204020204" charset="-122"/>
                <a:sym typeface="Arial" panose="020b0604020202020204" pitchFamily="34" charset="0"/>
              </a:rPr>
              <a:t>③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Arial" panose="020b0604020202020204" pitchFamily="34" charset="0"/>
              </a:rPr>
              <a:t>也流露出他</a:t>
            </a:r>
            <a:r>
              <a:rPr lang="zh-CN" altLang="en-US" sz="2800" u="sng">
                <a:latin typeface="微软雅黑" panose="020b0503020204020204" charset="-122"/>
                <a:ea typeface="微软雅黑"/>
                <a:cs typeface="微软雅黑" panose="020b0503020204020204" charset="-122"/>
                <a:sym typeface="Arial" panose="020b0604020202020204" pitchFamily="34" charset="0"/>
              </a:rPr>
              <a:t>无可奈何、听天由命的思想情绪。</a:t>
            </a:r>
            <a:endParaRPr lang="en-US" altLang="zh-CN" sz="2800">
              <a:latin typeface="微软雅黑" panose="020b0503020204020204" charset="-122"/>
              <a:ea typeface="微软雅黑"/>
              <a:cs typeface="微软雅黑" panose="020b0503020204020204" charset="-122"/>
              <a:sym typeface="Arial" panose="020b0604020202020204" pitchFamily="34" charset="0"/>
            </a:endParaRPr>
          </a:p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Arial" panose="020b0604020202020204" pitchFamily="34" charset="0"/>
              </a:rPr>
              <a:t>④这是他欲冲破黑暗而不能的保身之计，也是他人性减弱的一种表现。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64080" y="1701165"/>
            <a:ext cx="7881620" cy="4273550"/>
          </a:xfrm>
          <a:prstGeom prst="ellipse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4142105" y="2046520"/>
            <a:ext cx="4064000" cy="119888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7200">
                <a:solidFill>
                  <a:srgbClr val="FF0000"/>
                </a:solidFill>
                <a:latin typeface="Arial" panose="020b0604020202020204" pitchFamily="34" charset="0"/>
                <a:ea typeface="微软雅黑"/>
              </a:rPr>
              <a:t>合作探究</a:t>
            </a:r>
            <a:endParaRPr lang="zh-CN" altLang="en-US" sz="7200">
              <a:solidFill>
                <a:srgbClr val="FF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0245" y="96520"/>
            <a:ext cx="10515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陶渊明为什么要选择一条归隐田园的道路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?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" name="内容占位符 2" title="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975986" y="1687513"/>
            <a:ext cx="3032342" cy="867471"/>
          </a:xfrm>
          <a:prstGeom prst="rect">
            <a:avLst/>
          </a:prstGeom>
          <a:solidFill>
            <a:srgbClr val="843C0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b="1">
                <a:solidFill>
                  <a:schemeClr val="bg1"/>
                </a:solidFill>
              </a:rPr>
              <a:t>对官场的厌倦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4" name="内容占位符 2" title=""/>
          <p:cNvSpPr txBox="1"/>
          <p:nvPr>
            <p:custDataLst>
              <p:tags r:id="rId5"/>
            </p:custDataLst>
          </p:nvPr>
        </p:nvSpPr>
        <p:spPr>
          <a:xfrm>
            <a:off x="690245" y="5034280"/>
            <a:ext cx="10687685" cy="164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b="1">
                <a:latin typeface="微软雅黑" panose="020b0503020204020204" charset="-122"/>
                <a:ea typeface="微软雅黑"/>
              </a:rPr>
              <a:t>诗人有意将田园生活美化、诗意化，</a:t>
            </a:r>
            <a:endParaRPr lang="en-US" altLang="zh-CN" b="1">
              <a:latin typeface="微软雅黑" panose="020b0503020204020204" charset="-122"/>
              <a:ea typeface="微软雅黑"/>
            </a:endParaRPr>
          </a:p>
          <a:p>
            <a:r>
              <a:rPr lang="zh-CN" altLang="zh-CN" b="1">
                <a:latin typeface="微软雅黑" panose="020b0503020204020204" charset="-122"/>
                <a:ea typeface="微软雅黑"/>
              </a:rPr>
              <a:t>更能凸显出作者对官场的厌恶之情和对田园的喜爱之情。</a:t>
            </a:r>
            <a:endParaRPr lang="zh-CN" altLang="zh-CN">
              <a:latin typeface="微软雅黑" panose="020b0503020204020204" charset="-122"/>
              <a:ea typeface="微软雅黑"/>
            </a:endParaRPr>
          </a:p>
          <a:p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5" name="内容占位符 2" title=""/>
          <p:cNvSpPr txBox="1"/>
          <p:nvPr>
            <p:custDataLst>
              <p:tags r:id="rId6"/>
            </p:custDataLst>
          </p:nvPr>
        </p:nvSpPr>
        <p:spPr>
          <a:xfrm>
            <a:off x="838200" y="3523615"/>
            <a:ext cx="3396615" cy="867410"/>
          </a:xfrm>
          <a:prstGeom prst="rect">
            <a:avLst/>
          </a:prstGeom>
          <a:solidFill>
            <a:srgbClr val="843C0C"/>
          </a:solidFill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对田园生活的喜爱</a:t>
            </a:r>
            <a:endParaRPr lang="zh-CN" altLang="zh-CN" b="1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内容占位符 2" title=""/>
          <p:cNvSpPr txBox="1"/>
          <p:nvPr>
            <p:custDataLst>
              <p:tags r:id="rId7"/>
            </p:custDataLst>
          </p:nvPr>
        </p:nvSpPr>
        <p:spPr>
          <a:xfrm>
            <a:off x="4791710" y="1314450"/>
            <a:ext cx="5194935" cy="1402715"/>
          </a:xfrm>
          <a:prstGeom prst="rect">
            <a:avLst/>
          </a:prstGeom>
          <a:ln w="19050">
            <a:solidFill>
              <a:srgbClr val="843C0C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ts val="10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1pPr>
            <a:lvl2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2pPr>
            <a:lvl3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3pPr>
            <a:lvl4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4pPr>
            <a:lvl5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charset="-122"/>
                <a:ea typeface="微软雅黑"/>
              </a:rPr>
              <a:t>悟已往之不谏，知来者之可追。</a:t>
            </a:r>
            <a:endParaRPr lang="zh-CN" altLang="zh-CN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charset="-122"/>
                <a:ea typeface="微软雅黑"/>
              </a:rPr>
              <a:t>实迷途其未远，觉今是而昨非。</a:t>
            </a:r>
            <a:endParaRPr lang="zh-CN" altLang="zh-CN">
              <a:latin typeface="微软雅黑" panose="020b0503020204020204" charset="-122"/>
              <a:ea typeface="微软雅黑"/>
            </a:endParaRPr>
          </a:p>
          <a:p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内容占位符 2" title=""/>
          <p:cNvSpPr txBox="1"/>
          <p:nvPr>
            <p:custDataLst>
              <p:tags r:id="rId8"/>
            </p:custDataLst>
          </p:nvPr>
        </p:nvSpPr>
        <p:spPr>
          <a:xfrm>
            <a:off x="4714875" y="3303905"/>
            <a:ext cx="5194935" cy="1306830"/>
          </a:xfrm>
          <a:prstGeom prst="rect">
            <a:avLst/>
          </a:prstGeom>
          <a:ln w="19050">
            <a:solidFill>
              <a:srgbClr val="843C0C"/>
            </a:solidFill>
            <a:prstDash val="lgDash"/>
          </a:ln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ts val="10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1pPr>
            <a:lvl2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2pPr>
            <a:lvl3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3pPr>
            <a:lvl4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4pPr>
            <a:lvl5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charset="-122"/>
                <a:ea typeface="微软雅黑"/>
              </a:rPr>
              <a:t>眄庭柯以恰颜，引壶觞以自酌。</a:t>
            </a:r>
            <a:endParaRPr lang="zh-CN" altLang="zh-CN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charset="-122"/>
                <a:ea typeface="微软雅黑"/>
              </a:rPr>
              <a:t>策扶老以流憩，时矫首而遐观。</a:t>
            </a:r>
            <a:endParaRPr lang="zh-CN" altLang="zh-CN">
              <a:latin typeface="微软雅黑" panose="020b0503020204020204" charset="-122"/>
              <a:ea typeface="微软雅黑"/>
            </a:endParaRPr>
          </a:p>
        </p:txBody>
      </p:sp>
      <p:pic>
        <p:nvPicPr>
          <p:cNvPr id="8" name="图片 7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38200" y="365125"/>
            <a:ext cx="10515600" cy="1804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2.</a:t>
            </a: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有人认为这篇文章集中表现作者回归田园之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“</a:t>
            </a: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乐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”</a:t>
            </a: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，有人认为其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</a:t>
            </a: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乐中有悲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”</a:t>
            </a: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，你认同哪一种说法？ 请结合文本并联系知识积累，谈一谈你的看法。</a:t>
            </a:r>
            <a:endParaRPr lang="zh-CN" altLang="zh-CN" sz="32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" name="内容占位符 2" title="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90245" y="2227580"/>
            <a:ext cx="10810875" cy="1389380"/>
          </a:xfrm>
          <a:prstGeom prst="rect">
            <a:avLst/>
          </a:prstGeom>
          <a:ln w="19050">
            <a:solidFill>
              <a:srgbClr val="843C0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>
                <a:latin typeface="微软雅黑" panose="020b0503020204020204" charset="-122"/>
                <a:ea typeface="微软雅黑"/>
              </a:rPr>
              <a:t>耕植不足以自给；瓶无储粟；未见其术；饥冻虽切；尝从人事，皆口腹自役；乐琴书以消忧；感吾生之行休；世与我而相违，复驾言兮焉求；胡为乎遑遑欲何之？寓形宇内复几时？曷不委心任去留？</a:t>
            </a:r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内容占位符 2" title=""/>
          <p:cNvSpPr txBox="1"/>
          <p:nvPr>
            <p:custDataLst>
              <p:tags r:id="rId5"/>
            </p:custDataLst>
          </p:nvPr>
        </p:nvSpPr>
        <p:spPr>
          <a:xfrm>
            <a:off x="838199" y="4334004"/>
            <a:ext cx="10811004" cy="1356531"/>
          </a:xfrm>
          <a:prstGeom prst="rect">
            <a:avLst/>
          </a:prstGeom>
          <a:solidFill>
            <a:srgbClr val="843C0C"/>
          </a:solidFill>
        </p:spPr>
        <p:txBody>
          <a:bodyPr vert="horz" lIns="91440" tIns="45720" rIns="91440" bIns="45720" rtlCol="0"/>
          <a:lstStyle>
            <a:lvl1pPr indent="0">
              <a:lnSpc>
                <a:spcPct val="150000"/>
              </a:lnSpc>
              <a:spcBef>
                <a:spcPts val="1000"/>
              </a:spcBef>
              <a:buFontTx/>
              <a:buNone/>
              <a:defRPr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2pPr>
            <a:lvl3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3pPr>
            <a:lvl4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4pPr>
            <a:lvl5pPr indent="0">
              <a:lnSpc>
                <a:spcPct val="150000"/>
              </a:lnSpc>
              <a:spcBef>
                <a:spcPts val="500"/>
              </a:spcBef>
              <a:buFontTx/>
              <a:buNone/>
              <a:defRPr sz="2800">
                <a:latin typeface="黑体" panose="02010609060101010101" charset="-122"/>
                <a:ea typeface="黑体" panose="02010609060101010101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zh-CN">
                <a:latin typeface="微软雅黑" panose="020b0503020204020204" charset="-122"/>
                <a:ea typeface="微软雅黑"/>
              </a:rPr>
              <a:t>乐中有悲：</a:t>
            </a:r>
            <a:endParaRPr lang="en-US" altLang="zh-CN">
              <a:latin typeface="微软雅黑" panose="020b0503020204020204" charset="-122"/>
              <a:ea typeface="微软雅黑"/>
            </a:endParaRPr>
          </a:p>
          <a:p>
            <a:r>
              <a:rPr lang="zh-CN" altLang="zh-CN">
                <a:latin typeface="微软雅黑" panose="020b0503020204020204" charset="-122"/>
                <a:ea typeface="微软雅黑"/>
              </a:rPr>
              <a:t>生活贫苦之悲，人生短暂之悲，济世不得之悲，理想破灭之悲。</a:t>
            </a:r>
            <a:endParaRPr lang="zh-CN" altLang="zh-CN">
              <a:latin typeface="微软雅黑" panose="020b0503020204020204" charset="-122"/>
              <a:ea typeface="微软雅黑"/>
            </a:endParaRPr>
          </a:p>
          <a:p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589270" y="735330"/>
            <a:ext cx="2519045" cy="77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800"/>
              <a:t>中国隐士文化</a:t>
            </a:r>
            <a:endParaRPr lang="zh-CN" altLang="zh-CN" sz="2800"/>
          </a:p>
        </p:txBody>
      </p:sp>
      <p:sp>
        <p:nvSpPr>
          <p:cNvPr id="3" name="内容占位符 2" title="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38200" y="1825625"/>
            <a:ext cx="11011422" cy="1456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    </a:t>
            </a:r>
            <a:r>
              <a:rPr lang="zh-CN" altLang="zh-CN"/>
              <a:t>隐士文化是古代正直文人因失意仕途或不满浊世等，而采取的一种避世的人生态度，是古代知识分子“独善其身”的高洁人格的体现。</a:t>
            </a:r>
            <a:endParaRPr lang="zh-CN" altLang="zh-CN"/>
          </a:p>
          <a:p>
            <a:endParaRPr lang="zh-CN" altLang="en-US"/>
          </a:p>
        </p:txBody>
      </p:sp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1832974" y="3281819"/>
            <a:ext cx="9402871" cy="2340123"/>
          </a:xfrm>
          <a:prstGeom prst="rect">
            <a:avLst/>
          </a:prstGeom>
          <a:ln w="19050">
            <a:solidFill>
              <a:srgbClr val="843C0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读山海经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晋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陶渊明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精卫衔微木，将以填沧海。刑天舞干戚，猛志固常在。</a:t>
            </a:r>
            <a:endParaRPr lang="zh-CN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同物既无虑，化去不复悔。徒设在昔心，良辰讵可待</a:t>
            </a:r>
            <a:endParaRPr lang="zh-CN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1050925" y="152400"/>
            <a:ext cx="3639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3.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陶渊明的影响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"/>
          <a:srcRect l="22574" t="3100" r="27794"/>
          <a:stretch>
            <a:fillRect/>
          </a:stretch>
        </p:blipFill>
        <p:spPr>
          <a:xfrm flipH="1">
            <a:off x="127000" y="4632325"/>
            <a:ext cx="1714500" cy="248094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431780" y="5257165"/>
            <a:ext cx="1632585" cy="16586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12306300" y="12369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513330" y="916305"/>
            <a:ext cx="8624570" cy="4379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/>
              <a:t>   </a:t>
            </a:r>
            <a:r>
              <a:rPr lang="en-US" altLang="zh-CN">
                <a:latin typeface="+mn-ea"/>
                <a:cs typeface="+mn-ea"/>
              </a:rPr>
              <a:t>  </a:t>
            </a:r>
            <a:r>
              <a:rPr lang="zh-CN" altLang="zh-CN">
                <a:latin typeface="+mn-ea"/>
                <a:cs typeface="+mn-ea"/>
              </a:rPr>
              <a:t>陶渊明的归隐是其对黑暗现实完全绝望，不愿与世俗同流合污</a:t>
            </a:r>
            <a:r>
              <a:rPr lang="zh-CN" altLang="en-US">
                <a:latin typeface="+mn-ea"/>
                <a:cs typeface="+mn-ea"/>
              </a:rPr>
              <a:t>，</a:t>
            </a:r>
            <a:r>
              <a:rPr lang="zh-CN" altLang="zh-CN">
                <a:latin typeface="+mn-ea"/>
                <a:cs typeface="+mn-ea"/>
              </a:rPr>
              <a:t>继而洁身自好的必然选择。虽然其本身有着</a:t>
            </a:r>
            <a:r>
              <a:rPr lang="en-US" altLang="zh-CN">
                <a:latin typeface="+mn-ea"/>
                <a:cs typeface="+mn-ea"/>
              </a:rPr>
              <a:t>“</a:t>
            </a:r>
            <a:r>
              <a:rPr lang="zh-CN" altLang="zh-CN">
                <a:latin typeface="+mn-ea"/>
                <a:cs typeface="+mn-ea"/>
              </a:rPr>
              <a:t>性本爱丘山</a:t>
            </a:r>
            <a:r>
              <a:rPr lang="en-US" altLang="zh-CN">
                <a:latin typeface="+mn-ea"/>
                <a:cs typeface="+mn-ea"/>
              </a:rPr>
              <a:t>”</a:t>
            </a:r>
            <a:r>
              <a:rPr lang="zh-CN" altLang="zh-CN">
                <a:latin typeface="+mn-ea"/>
                <a:cs typeface="+mn-ea"/>
              </a:rPr>
              <a:t>的一面，但这样的选择更多的却是一种苦涩与无奈他只能寓情山水，聊以自慰。</a:t>
            </a:r>
            <a:endParaRPr lang="zh-CN" altLang="zh-CN">
              <a:latin typeface="+mn-ea"/>
              <a:cs typeface="+mn-ea"/>
            </a:endParaRPr>
          </a:p>
          <a:p>
            <a:pPr>
              <a:lnSpc>
                <a:spcPct val="170000"/>
              </a:lnSpc>
            </a:pPr>
            <a:endParaRPr lang="zh-CN" altLang="en-US">
              <a:latin typeface="+mn-ea"/>
              <a:cs typeface="+mn-ea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38200" y="1845945"/>
            <a:ext cx="10515600" cy="362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/>
              <a:t>唐代以后，陶渊明逐渐成为了中国士大夫精神上的一个归宿，许多士大夫在仕途上失意以后，或厌倦了官场的时候，往往从陶渊明身上寻找新的人生价值，并借以安慰自己。</a:t>
            </a:r>
            <a:endParaRPr lang="en-US" altLang="zh-CN"/>
          </a:p>
          <a:p>
            <a:endParaRPr lang="zh-CN" altLang="zh-CN"/>
          </a:p>
          <a:p>
            <a:r>
              <a:rPr lang="zh-CN" altLang="zh-CN" b="1">
                <a:latin typeface="楷体" panose="02010609060101010101" pitchFamily="49" charset="-122"/>
                <a:ea typeface="楷体" panose="02010609060101010101" pitchFamily="49" charset="-122"/>
              </a:rPr>
              <a:t>梦见五柳枝，已堪挂马鞭。何时到彭泽，狂歌陶令前。——李白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                 </a:t>
            </a:r>
            <a:endParaRPr lang="zh-CN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b="1">
                <a:latin typeface="楷体" panose="02010609060101010101" pitchFamily="49" charset="-122"/>
                <a:ea typeface="楷体" panose="02010609060101010101" pitchFamily="49" charset="-122"/>
              </a:rPr>
              <a:t>吾于诗人无所甚好，独好渊明。——苏轼</a:t>
            </a:r>
            <a:endParaRPr lang="zh-CN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b="1">
                <a:latin typeface="楷体" panose="02010609060101010101" pitchFamily="49" charset="-122"/>
                <a:ea typeface="楷体" panose="02010609060101010101" pitchFamily="49" charset="-122"/>
              </a:rPr>
              <a:t>陶令不知何处去，桃花源里可耕田？——毛泽东</a:t>
            </a:r>
            <a:endParaRPr lang="zh-CN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/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38200" y="801666"/>
            <a:ext cx="5257800" cy="537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zh-CN">
                <a:latin typeface="+mn-ea"/>
              </a:rPr>
              <a:t>鄙弃官场是他的节操，</a:t>
            </a:r>
            <a:endParaRPr lang="en-US" altLang="zh-CN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zh-CN">
                <a:latin typeface="+mn-ea"/>
              </a:rPr>
              <a:t>淡泊明志是他的追求，</a:t>
            </a:r>
            <a:endParaRPr lang="en-US" altLang="zh-CN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zh-CN">
                <a:latin typeface="+mn-ea"/>
              </a:rPr>
              <a:t>躬耕田野是他的生活保障，</a:t>
            </a:r>
            <a:endParaRPr lang="en-US" altLang="zh-CN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zh-CN">
                <a:latin typeface="+mn-ea"/>
              </a:rPr>
              <a:t>诗酒琴书是他的生活情趣，</a:t>
            </a:r>
            <a:endParaRPr lang="en-US" altLang="zh-CN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zh-CN">
                <a:latin typeface="+mn-ea"/>
              </a:rPr>
              <a:t>固穷守节是他归隐意念的巩固，</a:t>
            </a:r>
            <a:endParaRPr lang="en-US" altLang="zh-CN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zh-CN">
                <a:latin typeface="+mn-ea"/>
              </a:rPr>
              <a:t>乐天知命是他人生的真谛。</a:t>
            </a:r>
            <a:endParaRPr lang="zh-CN" altLang="zh-CN">
              <a:latin typeface="+mn-ea"/>
            </a:endParaRPr>
          </a:p>
          <a:p>
            <a:endParaRPr lang="zh-CN" altLang="en-US">
              <a:latin typeface="+mn-ea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68" y="801666"/>
            <a:ext cx="5954299" cy="4964605"/>
          </a:xfrm>
          <a:prstGeom prst="rect">
            <a:avLst/>
          </a:prstGeom>
        </p:spPr>
      </p:pic>
      <p:pic>
        <p:nvPicPr>
          <p:cNvPr id="2" name="图片 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029788" y="1118834"/>
            <a:ext cx="7193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4.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本文艺术特色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4"/>
            </p:custDataLst>
          </p:nvPr>
        </p:nvSpPr>
        <p:spPr>
          <a:xfrm>
            <a:off x="1105988" y="2199819"/>
            <a:ext cx="4606837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</a:rPr>
              <a:t>平淡自然的抒情之辞</a:t>
            </a:r>
            <a:endParaRPr lang="zh-CN" altLang="en-US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5"/>
            </p:custDataLst>
          </p:nvPr>
        </p:nvSpPr>
        <p:spPr>
          <a:xfrm>
            <a:off x="957788" y="2884192"/>
            <a:ext cx="8168005" cy="241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8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①运用辞赋的形式来加强抒怀。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 algn="just" fontAlgn="auto">
              <a:lnSpc>
                <a:spcPct val="18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②语言精练，清新典雅，鲜明流畅，音韵和谐。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 algn="just" fontAlgn="auto">
              <a:lnSpc>
                <a:spcPct val="18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③文章寓情于景，情景交融，感情强烈而充沛。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横卷形 3" title=""/>
          <p:cNvSpPr/>
          <p:nvPr>
            <p:custDataLst>
              <p:tags r:id="rId3"/>
            </p:custDataLst>
          </p:nvPr>
        </p:nvSpPr>
        <p:spPr>
          <a:xfrm>
            <a:off x="71755" y="-149225"/>
            <a:ext cx="2506980" cy="110934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sym typeface="+mn-ea"/>
              </a:rPr>
              <a:t>主</a:t>
            </a:r>
            <a:r>
              <a:rPr lang="en-US" altLang="zh-CN" sz="4000" b="1">
                <a:solidFill>
                  <a:schemeClr val="tx1"/>
                </a:solidFill>
                <a:sym typeface="+mn-ea"/>
              </a:rPr>
              <a:t>    </a:t>
            </a:r>
            <a:r>
              <a:rPr lang="zh-CN" altLang="en-US" sz="4000" b="1">
                <a:solidFill>
                  <a:schemeClr val="tx1"/>
                </a:solidFill>
                <a:sym typeface="+mn-ea"/>
              </a:rPr>
              <a:t>旨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39" name="Text Box 16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3805" y="1764030"/>
            <a:ext cx="9240520" cy="396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《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归去来兮辞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》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是陶渊明辞官归隐之际与上流社会公开决裂的政治宣言。文章表达作者对黑暗官场的厌恶和鄙视，以绝大篇幅写了他脱离官场的无限喜悦，想象归隐田园的无限乐趣，表现了作者对大自然和隐居生活的向往和热爱，卒章显志：</a:t>
            </a:r>
            <a:r>
              <a:rPr lang="zh-CN" altLang="en-US" sz="2800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乐天安命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。</a:t>
            </a:r>
            <a:endParaRPr lang="zh-CN" altLang="en-US" sz="2800">
              <a:solidFill>
                <a:srgbClr val="FF00FF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64080" y="1701165"/>
            <a:ext cx="7881620" cy="4273550"/>
          </a:xfrm>
          <a:prstGeom prst="ellipse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4142105" y="2046520"/>
            <a:ext cx="4064000" cy="119888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7200">
                <a:solidFill>
                  <a:srgbClr val="FF0000"/>
                </a:solidFill>
                <a:latin typeface="Arial" panose="020b0604020202020204" pitchFamily="34" charset="0"/>
                <a:ea typeface="微软雅黑"/>
              </a:rPr>
              <a:t>知人论世</a:t>
            </a:r>
            <a:endParaRPr lang="zh-CN" altLang="en-US" sz="7200">
              <a:solidFill>
                <a:srgbClr val="FF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64080" y="1701165"/>
            <a:ext cx="7881620" cy="4273550"/>
          </a:xfrm>
          <a:prstGeom prst="ellipse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4064000" y="2519595"/>
            <a:ext cx="4064000" cy="119888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7200">
                <a:solidFill>
                  <a:srgbClr val="FF0000"/>
                </a:solidFill>
                <a:latin typeface="Arial" panose="020b0604020202020204" pitchFamily="34" charset="0"/>
                <a:ea typeface="微软雅黑"/>
              </a:rPr>
              <a:t>谢谢赏析</a:t>
            </a:r>
            <a:endParaRPr lang="zh-CN" altLang="en-US" sz="7200">
              <a:solidFill>
                <a:srgbClr val="FF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横卷形 1" title=""/>
          <p:cNvSpPr/>
          <p:nvPr>
            <p:custDataLst>
              <p:tags r:id="rId3"/>
            </p:custDataLst>
          </p:nvPr>
        </p:nvSpPr>
        <p:spPr>
          <a:xfrm>
            <a:off x="71755" y="-149225"/>
            <a:ext cx="2506980" cy="110934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4000">
                <a:solidFill>
                  <a:schemeClr val="tx1"/>
                </a:solidFill>
              </a:rPr>
              <a:t>作者介绍</a:t>
            </a:r>
            <a:endParaRPr lang="zh-CN" sz="4000">
              <a:solidFill>
                <a:schemeClr val="tx1"/>
              </a:solidFill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595120" y="1036955"/>
            <a:ext cx="9580880" cy="422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　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陶渊明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约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365—427)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，一名潜，字元亮，浔阳柴桑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今江西省九江市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)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人，自称“五柳先生”，世称“靖节先生”。东晋诗人、辞赋家、散文家。曾任江州祭酒、镇军参军、建威参军、彭泽令等职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,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最末一次出仕为彭泽令，八十多天便弃官而去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,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从此归隐田园。田园生活是陶渊明诗的主要题材。他是中国第一位田园诗人，被称为“古今隐逸诗人之宗”。</a:t>
            </a:r>
            <a:endParaRPr lang="zh-CN" altLang="en-US" sz="2800">
              <a:solidFill>
                <a:schemeClr val="tx1"/>
              </a:solidFill>
              <a:latin typeface="+mn-ea"/>
              <a:cs typeface="+mn-ea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    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主要作品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:《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饮酒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》《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归园田居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》《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桃花源记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》《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五柳先生传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》《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归去来兮辞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》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等。</a:t>
            </a:r>
            <a:endParaRPr lang="zh-CN" altLang="en-US" sz="28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横卷形 3" title=""/>
          <p:cNvSpPr/>
          <p:nvPr>
            <p:custDataLst>
              <p:tags r:id="rId3"/>
            </p:custDataLst>
          </p:nvPr>
        </p:nvSpPr>
        <p:spPr>
          <a:xfrm>
            <a:off x="71755" y="-149225"/>
            <a:ext cx="2506980" cy="110934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kern="1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字魂105号-简雅黑" panose="00000500000000000000" pitchFamily="2" charset="-122"/>
              </a:rPr>
              <a:t>写作背景</a:t>
            </a:r>
            <a:endParaRPr lang="zh-CN" sz="4000">
              <a:solidFill>
                <a:schemeClr val="tx1"/>
              </a:solidFill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4"/>
            </p:custDataLst>
          </p:nvPr>
        </p:nvSpPr>
        <p:spPr>
          <a:xfrm>
            <a:off x="1062355" y="1182370"/>
            <a:ext cx="1006729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 algn="just">
              <a:lnSpc>
                <a:spcPct val="150000"/>
              </a:lnSpc>
            </a:pPr>
            <a:r>
              <a:rPr lang="en-US" altLang="zh-CN" sz="2800">
                <a:latin typeface="+mn-ea"/>
                <a:cs typeface="+mn-ea"/>
              </a:rPr>
              <a:t> </a:t>
            </a:r>
            <a:r>
              <a:rPr lang="zh-CN" altLang="en-US" sz="2800">
                <a:latin typeface="+mn-ea"/>
                <a:cs typeface="+mn-ea"/>
              </a:rPr>
              <a:t>陶渊明出身于没落的士族家庭，从29岁起因生活所迫开始出仕，做了几任小官，一直厌恶官场，向往田园。东晋义熙元年(405)，他最后一次出仕，做了八十多天的彭泽令便弃官归田，以后再也没有出来做官。当时郡里一位督邮来彭泽巡视，要他束带迎接以示敬意。他气愤地说：“我岂能为五斗米折腰向乡里小儿！”即日挂冠去职，并赋《归去来兮辞并序》，以明心志。《归去来兮辞并序》可以说是他结束仕途生活的宣言书。</a:t>
            </a:r>
            <a:endParaRPr lang="zh-CN" altLang="en-US" sz="2800">
              <a:latin typeface="+mn-ea"/>
              <a:cs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横卷形 3" title=""/>
          <p:cNvSpPr/>
          <p:nvPr>
            <p:custDataLst>
              <p:tags r:id="rId3"/>
            </p:custDataLst>
          </p:nvPr>
        </p:nvSpPr>
        <p:spPr>
          <a:xfrm>
            <a:off x="71755" y="-149225"/>
            <a:ext cx="2506980" cy="110934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kern="1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字魂105号-简雅黑" panose="00000500000000000000" pitchFamily="2" charset="-122"/>
              </a:rPr>
              <a:t>文体知识</a:t>
            </a:r>
            <a:endParaRPr lang="zh-CN" sz="4000">
              <a:solidFill>
                <a:schemeClr val="tx1"/>
              </a:solidFill>
            </a:endParaRPr>
          </a:p>
        </p:txBody>
      </p:sp>
      <p:sp>
        <p:nvSpPr>
          <p:cNvPr id="8" name="Rectangle 3" title=""/>
          <p:cNvSpPr/>
          <p:nvPr>
            <p:custDataLst>
              <p:tags r:id="rId4"/>
            </p:custDataLst>
          </p:nvPr>
        </p:nvSpPr>
        <p:spPr bwMode="auto">
          <a:xfrm>
            <a:off x="1248410" y="1887220"/>
            <a:ext cx="8983980" cy="344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en-US" altLang="en-US" sz="1600">
                <a:latin typeface="HYShuSongErF" panose="02010600000101010101" pitchFamily="2" charset="-122"/>
                <a:ea typeface="HYShuSongErF" panose="02010600000101010101" pitchFamily="2" charset="-122"/>
              </a:rPr>
              <a:t>      </a:t>
            </a:r>
            <a:r>
              <a:rPr lang="en-US" altLang="en-US" sz="2800">
                <a:latin typeface="+mn-ea"/>
                <a:cs typeface="+mn-ea"/>
              </a:rPr>
              <a:t> </a:t>
            </a:r>
            <a:r>
              <a:rPr lang="zh-CN" altLang="en-US" sz="2800">
                <a:latin typeface="+mn-ea"/>
                <a:cs typeface="+mn-ea"/>
              </a:rPr>
              <a:t>辞是介于散文与诗歌之间的一种文体，因为</a:t>
            </a:r>
            <a:r>
              <a:rPr lang="zh-CN" altLang="en-US" sz="2800" u="sng">
                <a:latin typeface="+mn-ea"/>
                <a:cs typeface="+mn-ea"/>
              </a:rPr>
              <a:t>起源于战国时期的楚国</a:t>
            </a:r>
            <a:r>
              <a:rPr lang="zh-CN" altLang="en-US" sz="2800">
                <a:latin typeface="+mn-ea"/>
                <a:cs typeface="+mn-ea"/>
              </a:rPr>
              <a:t>,又称</a:t>
            </a:r>
            <a:r>
              <a:rPr lang="zh-CN" altLang="en-US" sz="2800" u="sng">
                <a:latin typeface="+mn-ea"/>
                <a:cs typeface="+mn-ea"/>
              </a:rPr>
              <a:t>楚辞、楚辞体</a:t>
            </a:r>
            <a:r>
              <a:rPr lang="zh-CN" altLang="en-US" sz="2800">
                <a:latin typeface="+mn-ea"/>
                <a:cs typeface="+mn-ea"/>
              </a:rPr>
              <a:t>。因屈原所作</a:t>
            </a:r>
            <a:r>
              <a:rPr lang="zh-CN" altLang="en-US" sz="2800" u="sng">
                <a:latin typeface="+mn-ea"/>
                <a:cs typeface="+mn-ea"/>
              </a:rPr>
              <a:t>《离骚》</a:t>
            </a:r>
            <a:r>
              <a:rPr lang="zh-CN" altLang="en-US" sz="2800">
                <a:latin typeface="+mn-ea"/>
                <a:cs typeface="+mn-ea"/>
              </a:rPr>
              <a:t>为这种文体的代表作，故又称</a:t>
            </a:r>
            <a:r>
              <a:rPr lang="zh-CN" altLang="en-US" sz="2800" u="sng">
                <a:latin typeface="+mn-ea"/>
                <a:cs typeface="+mn-ea"/>
              </a:rPr>
              <a:t>骚体</a:t>
            </a:r>
            <a:r>
              <a:rPr lang="zh-CN" altLang="en-US" sz="2800">
                <a:latin typeface="+mn-ea"/>
                <a:cs typeface="+mn-ea"/>
              </a:rPr>
              <a:t>。到了汉代，人们常把辞和赋统称为辞赋，后人一般也将辞赋并称。</a:t>
            </a:r>
            <a:endParaRPr lang="zh-CN" altLang="en-US" sz="2800">
              <a:latin typeface="+mn-ea"/>
              <a:cs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Rectangle 3" title=""/>
          <p:cNvSpPr/>
          <p:nvPr>
            <p:custDataLst>
              <p:tags r:id="rId3"/>
            </p:custDataLst>
          </p:nvPr>
        </p:nvSpPr>
        <p:spPr bwMode="auto">
          <a:xfrm>
            <a:off x="1148080" y="2264410"/>
            <a:ext cx="9744710" cy="387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indent="0" algn="just" fontAlgn="auto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+mn-ea"/>
                <a:cs typeface="+mn-ea"/>
              </a:rPr>
              <a:t>1.</a:t>
            </a:r>
            <a:r>
              <a:rPr lang="zh-CN" altLang="en-US" sz="2800">
                <a:latin typeface="+mn-ea"/>
                <a:cs typeface="+mn-ea"/>
              </a:rPr>
              <a:t>富有抒情的浪漫气息，很像诗。</a:t>
            </a:r>
            <a:endParaRPr lang="zh-CN" altLang="en-US" sz="2800">
              <a:latin typeface="+mn-ea"/>
              <a:cs typeface="+mn-ea"/>
            </a:endParaRPr>
          </a:p>
          <a:p>
            <a:pPr indent="0" algn="just" fontAlgn="auto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+mn-ea"/>
                <a:cs typeface="+mn-ea"/>
              </a:rPr>
              <a:t>2.</a:t>
            </a:r>
            <a:r>
              <a:rPr lang="zh-CN" altLang="en-US" sz="2800">
                <a:latin typeface="+mn-ea"/>
                <a:cs typeface="+mn-ea"/>
              </a:rPr>
              <a:t>押韵和句式自由，篇幅、字句较长，句中常以“兮”字来帮助和谐语气、表情达意。</a:t>
            </a:r>
            <a:endParaRPr lang="zh-CN" altLang="en-US" sz="2800">
              <a:latin typeface="+mn-ea"/>
              <a:cs typeface="+mn-ea"/>
            </a:endParaRPr>
          </a:p>
          <a:p>
            <a:pPr indent="0" algn="just" fontAlgn="auto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+mn-ea"/>
                <a:cs typeface="+mn-ea"/>
              </a:rPr>
              <a:t>3.</a:t>
            </a:r>
            <a:r>
              <a:rPr lang="zh-CN" altLang="en-US" sz="2800">
                <a:latin typeface="+mn-ea"/>
                <a:cs typeface="+mn-ea"/>
              </a:rPr>
              <a:t>一般四句一节,每一节表达一个完整的意思,读后稍作停顿。</a:t>
            </a:r>
            <a:endParaRPr lang="zh-CN" altLang="en-US" sz="2800">
              <a:latin typeface="+mn-ea"/>
              <a:cs typeface="+mn-ea"/>
            </a:endParaRPr>
          </a:p>
          <a:p>
            <a:pPr indent="0" algn="just" fontAlgn="auto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+mn-ea"/>
                <a:cs typeface="+mn-ea"/>
              </a:rPr>
              <a:t>4.</a:t>
            </a:r>
            <a:r>
              <a:rPr lang="zh-CN" altLang="en-US" sz="2800">
                <a:latin typeface="+mn-ea"/>
                <a:cs typeface="+mn-ea"/>
              </a:rPr>
              <a:t>以六字句为主，多按三拍读。</a:t>
            </a:r>
            <a:endParaRPr lang="zh-CN" altLang="en-US" sz="2800">
              <a:latin typeface="+mn-ea"/>
              <a:cs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2350135" y="851535"/>
            <a:ext cx="4942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文体特点：</a:t>
            </a:r>
            <a:endParaRPr lang="zh-CN" altLang="en-US" sz="3200"/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64080" y="1701165"/>
            <a:ext cx="7881620" cy="4273550"/>
          </a:xfrm>
          <a:prstGeom prst="ellipse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4142105" y="2046520"/>
            <a:ext cx="4064000" cy="119888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7200">
                <a:solidFill>
                  <a:srgbClr val="FF0000"/>
                </a:solidFill>
                <a:latin typeface="Arial" panose="020b0604020202020204" pitchFamily="34" charset="0"/>
                <a:ea typeface="微软雅黑"/>
              </a:rPr>
              <a:t>走进文本</a:t>
            </a:r>
            <a:endParaRPr lang="zh-CN" altLang="en-US" sz="7200">
              <a:solidFill>
                <a:srgbClr val="FF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22574" t="3100" r="27794"/>
          <a:stretch>
            <a:fillRect/>
          </a:stretch>
        </p:blipFill>
        <p:spPr>
          <a:xfrm flipH="1">
            <a:off x="0" y="4505325"/>
            <a:ext cx="1714500" cy="2480945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04780" y="5130165"/>
            <a:ext cx="1632585" cy="1658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544"/>
</p:tagLst>
</file>

<file path=ppt/tags/tag10.xml><?xml version="1.0" encoding="utf-8"?>
<p:tagLst xmlns:p="http://schemas.openxmlformats.org/presentationml/2006/main">
  <p:tag name="AS_UNIQUEID" val="1343"/>
</p:tagLst>
</file>

<file path=ppt/tags/tag100.xml><?xml version="1.0" encoding="utf-8"?>
<p:tagLst xmlns:p="http://schemas.openxmlformats.org/presentationml/2006/main">
  <p:tag name="AS_UNIQUEID" val="1563"/>
</p:tagLst>
</file>

<file path=ppt/tags/tag101.xml><?xml version="1.0" encoding="utf-8"?>
<p:tagLst xmlns:p="http://schemas.openxmlformats.org/presentationml/2006/main">
  <p:tag name="AS_UNIQUEID" val="1564"/>
</p:tagLst>
</file>

<file path=ppt/tags/tag102.xml><?xml version="1.0" encoding="utf-8"?>
<p:tagLst xmlns:p="http://schemas.openxmlformats.org/presentationml/2006/main">
  <p:tag name="AS_UNIQUEID" val="1565"/>
</p:tagLst>
</file>

<file path=ppt/tags/tag103.xml><?xml version="1.0" encoding="utf-8"?>
<p:tagLst xmlns:p="http://schemas.openxmlformats.org/presentationml/2006/main">
  <p:tag name="AS_UNIQUEID" val="1566"/>
</p:tagLst>
</file>

<file path=ppt/tags/tag104.xml><?xml version="1.0" encoding="utf-8"?>
<p:tagLst xmlns:p="http://schemas.openxmlformats.org/presentationml/2006/main">
  <p:tag name="AS_UNIQUEID" val="1430"/>
</p:tagLst>
</file>

<file path=ppt/tags/tag105.xml><?xml version="1.0" encoding="utf-8"?>
<p:tagLst xmlns:p="http://schemas.openxmlformats.org/presentationml/2006/main">
  <p:tag name="AS_UNIQUEID" val="1567"/>
</p:tagLst>
</file>

<file path=ppt/tags/tag106.xml><?xml version="1.0" encoding="utf-8"?>
<p:tagLst xmlns:p="http://schemas.openxmlformats.org/presentationml/2006/main">
  <p:tag name="AS_UNIQUEID" val="1568"/>
</p:tagLst>
</file>

<file path=ppt/tags/tag107.xml><?xml version="1.0" encoding="utf-8"?>
<p:tagLst xmlns:p="http://schemas.openxmlformats.org/presentationml/2006/main">
  <p:tag name="AS_UNIQUEID" val="1569"/>
</p:tagLst>
</file>

<file path=ppt/tags/tag108.xml><?xml version="1.0" encoding="utf-8"?>
<p:tagLst xmlns:p="http://schemas.openxmlformats.org/presentationml/2006/main">
  <p:tag name="AS_UNIQUEID" val="1570"/>
</p:tagLst>
</file>

<file path=ppt/tags/tag109.xml><?xml version="1.0" encoding="utf-8"?>
<p:tagLst xmlns:p="http://schemas.openxmlformats.org/presentationml/2006/main">
  <p:tag name="AS_UNIQUEID" val="1433"/>
</p:tagLst>
</file>

<file path=ppt/tags/tag11.xml><?xml version="1.0" encoding="utf-8"?>
<p:tagLst xmlns:p="http://schemas.openxmlformats.org/presentationml/2006/main">
  <p:tag name="AS_UNIQUEID" val="1344"/>
</p:tagLst>
</file>

<file path=ppt/tags/tag110.xml><?xml version="1.0" encoding="utf-8"?>
<p:tagLst xmlns:p="http://schemas.openxmlformats.org/presentationml/2006/main">
  <p:tag name="AS_UNIQUEID" val="1571"/>
</p:tagLst>
</file>

<file path=ppt/tags/tag111.xml><?xml version="1.0" encoding="utf-8"?>
<p:tagLst xmlns:p="http://schemas.openxmlformats.org/presentationml/2006/main">
  <p:tag name="AS_UNIQUEID" val="1572"/>
</p:tagLst>
</file>

<file path=ppt/tags/tag112.xml><?xml version="1.0" encoding="utf-8"?>
<p:tagLst xmlns:p="http://schemas.openxmlformats.org/presentationml/2006/main">
  <p:tag name="AS_UNIQUEID" val="1573"/>
</p:tagLst>
</file>

<file path=ppt/tags/tag113.xml><?xml version="1.0" encoding="utf-8"?>
<p:tagLst xmlns:p="http://schemas.openxmlformats.org/presentationml/2006/main">
  <p:tag name="AS_UNIQUEID" val="1574"/>
</p:tagLst>
</file>

<file path=ppt/tags/tag114.xml><?xml version="1.0" encoding="utf-8"?>
<p:tagLst xmlns:p="http://schemas.openxmlformats.org/presentationml/2006/main">
  <p:tag name="AS_UNIQUEID" val="1437"/>
  <p:tag name="KSO_WM_DIAGRAM_VIRTUALLY_FRAME" val="{&quot;height&quot;:388.7047244094489,&quot;left&quot;:52.6951968503937,&quot;top&quot;:121.79590551181101,&quot;width&quot;:868.6109448818897}"/>
</p:tagLst>
</file>

<file path=ppt/tags/tag115.xml><?xml version="1.0" encoding="utf-8"?>
<p:tagLst xmlns:p="http://schemas.openxmlformats.org/presentationml/2006/main">
  <p:tag name="AS_UNIQUEID" val="1438"/>
</p:tagLst>
</file>

<file path=ppt/tags/tag116.xml><?xml version="1.0" encoding="utf-8"?>
<p:tagLst xmlns:p="http://schemas.openxmlformats.org/presentationml/2006/main">
  <p:tag name="AS_UNIQUEID" val="1575"/>
</p:tagLst>
</file>

<file path=ppt/tags/tag117.xml><?xml version="1.0" encoding="utf-8"?>
<p:tagLst xmlns:p="http://schemas.openxmlformats.org/presentationml/2006/main">
  <p:tag name="AS_UNIQUEID" val="1576"/>
</p:tagLst>
</file>

<file path=ppt/tags/tag118.xml><?xml version="1.0" encoding="utf-8"?>
<p:tagLst xmlns:p="http://schemas.openxmlformats.org/presentationml/2006/main">
  <p:tag name="AS_UNIQUEID" val="1577"/>
</p:tagLst>
</file>

<file path=ppt/tags/tag119.xml><?xml version="1.0" encoding="utf-8"?>
<p:tagLst xmlns:p="http://schemas.openxmlformats.org/presentationml/2006/main">
  <p:tag name="AS_UNIQUEID" val="1440"/>
</p:tagLst>
</file>

<file path=ppt/tags/tag12.xml><?xml version="1.0" encoding="utf-8"?>
<p:tagLst xmlns:p="http://schemas.openxmlformats.org/presentationml/2006/main">
  <p:tag name="AS_UNIQUEID" val="1345"/>
</p:tagLst>
</file>

<file path=ppt/tags/tag120.xml><?xml version="1.0" encoding="utf-8"?>
<p:tagLst xmlns:p="http://schemas.openxmlformats.org/presentationml/2006/main">
  <p:tag name="AS_UNIQUEID" val="1213"/>
  <p:tag name="KSO_WM_BEAUTIFY_FLAG" val=""/>
</p:tagLst>
</file>

<file path=ppt/tags/tag121.xml><?xml version="1.0" encoding="utf-8"?>
<p:tagLst xmlns:p="http://schemas.openxmlformats.org/presentationml/2006/main">
  <p:tag name="AS_UNIQUEID" val="1578"/>
</p:tagLst>
</file>

<file path=ppt/tags/tag122.xml><?xml version="1.0" encoding="utf-8"?>
<p:tagLst xmlns:p="http://schemas.openxmlformats.org/presentationml/2006/main">
  <p:tag name="AS_UNIQUEID" val="1579"/>
</p:tagLst>
</file>

<file path=ppt/tags/tag123.xml><?xml version="1.0" encoding="utf-8"?>
<p:tagLst xmlns:p="http://schemas.openxmlformats.org/presentationml/2006/main">
  <p:tag name="AS_UNIQUEID" val="1580"/>
</p:tagLst>
</file>

<file path=ppt/tags/tag124.xml><?xml version="1.0" encoding="utf-8"?>
<p:tagLst xmlns:p="http://schemas.openxmlformats.org/presentationml/2006/main">
  <p:tag name="AS_UNIQUEID" val="1445"/>
</p:tagLst>
</file>

<file path=ppt/tags/tag125.xml><?xml version="1.0" encoding="utf-8"?>
<p:tagLst xmlns:p="http://schemas.openxmlformats.org/presentationml/2006/main">
  <p:tag name="AS_UNIQUEID" val="1581"/>
  <p:tag name="KSO_WM_BEAUTIFY_FLAG" val=""/>
</p:tagLst>
</file>

<file path=ppt/tags/tag126.xml><?xml version="1.0" encoding="utf-8"?>
<p:tagLst xmlns:p="http://schemas.openxmlformats.org/presentationml/2006/main">
  <p:tag name="AS_UNIQUEID" val="1582"/>
</p:tagLst>
</file>

<file path=ppt/tags/tag127.xml><?xml version="1.0" encoding="utf-8"?>
<p:tagLst xmlns:p="http://schemas.openxmlformats.org/presentationml/2006/main">
  <p:tag name="AS_UNIQUEID" val="1583"/>
</p:tagLst>
</file>

<file path=ppt/tags/tag128.xml><?xml version="1.0" encoding="utf-8"?>
<p:tagLst xmlns:p="http://schemas.openxmlformats.org/presentationml/2006/main">
  <p:tag name="AS_UNIQUEID" val="1584"/>
</p:tagLst>
</file>

<file path=ppt/tags/tag129.xml><?xml version="1.0" encoding="utf-8"?>
<p:tagLst xmlns:p="http://schemas.openxmlformats.org/presentationml/2006/main">
  <p:tag name="AS_UNIQUEID" val="1466"/>
</p:tagLst>
</file>

<file path=ppt/tags/tag13.xml><?xml version="1.0" encoding="utf-8"?>
<p:tagLst xmlns:p="http://schemas.openxmlformats.org/presentationml/2006/main">
  <p:tag name="AS_UNIQUEID" val="1546"/>
</p:tagLst>
</file>

<file path=ppt/tags/tag130.xml><?xml version="1.0" encoding="utf-8"?>
<p:tagLst xmlns:p="http://schemas.openxmlformats.org/presentationml/2006/main">
  <p:tag name="AS_UNIQUEID" val="704"/>
  <p:tag name="KSO_WM_BEAUTIFY_FLAG" val=""/>
</p:tagLst>
</file>

<file path=ppt/tags/tag131.xml><?xml version="1.0" encoding="utf-8"?>
<p:tagLst xmlns:p="http://schemas.openxmlformats.org/presentationml/2006/main">
  <p:tag name="AS_UNIQUEID" val="1585"/>
</p:tagLst>
</file>

<file path=ppt/tags/tag132.xml><?xml version="1.0" encoding="utf-8"?>
<p:tagLst xmlns:p="http://schemas.openxmlformats.org/presentationml/2006/main">
  <p:tag name="AS_UNIQUEID" val="1586"/>
</p:tagLst>
</file>

<file path=ppt/tags/tag133.xml><?xml version="1.0" encoding="utf-8"?>
<p:tagLst xmlns:p="http://schemas.openxmlformats.org/presentationml/2006/main">
  <p:tag name="AS_UNIQUEID" val="1587"/>
</p:tagLst>
</file>

<file path=ppt/tags/tag134.xml><?xml version="1.0" encoding="utf-8"?>
<p:tagLst xmlns:p="http://schemas.openxmlformats.org/presentationml/2006/main">
  <p:tag name="AS_UNIQUEID" val="710"/>
  <p:tag name="KSO_WM_BEAUTIFY_FLAG" val=""/>
</p:tagLst>
</file>

<file path=ppt/tags/tag135.xml><?xml version="1.0" encoding="utf-8"?>
<p:tagLst xmlns:p="http://schemas.openxmlformats.org/presentationml/2006/main">
  <p:tag name="AS_UNIQUEID" val="1588"/>
</p:tagLst>
</file>

<file path=ppt/tags/tag136.xml><?xml version="1.0" encoding="utf-8"?>
<p:tagLst xmlns:p="http://schemas.openxmlformats.org/presentationml/2006/main">
  <p:tag name="AS_UNIQUEID" val="1589"/>
</p:tagLst>
</file>

<file path=ppt/tags/tag137.xml><?xml version="1.0" encoding="utf-8"?>
<p:tagLst xmlns:p="http://schemas.openxmlformats.org/presentationml/2006/main">
  <p:tag name="AS_UNIQUEID" val="1590"/>
</p:tagLst>
</file>

<file path=ppt/tags/tag138.xml><?xml version="1.0" encoding="utf-8"?>
<p:tagLst xmlns:p="http://schemas.openxmlformats.org/presentationml/2006/main">
  <p:tag name="AS_UNIQUEID" val="1591"/>
</p:tagLst>
</file>

<file path=ppt/tags/tag139.xml><?xml version="1.0" encoding="utf-8"?>
<p:tagLst xmlns:p="http://schemas.openxmlformats.org/presentationml/2006/main">
  <p:tag name="AS_UNIQUEID" val="1469"/>
  <p:tag name="KSO_WM_DIAGRAM_VIRTUALLY_FRAME" val="{&quot;height&quot;:388.7047244094489,&quot;left&quot;:52.6951968503937,&quot;top&quot;:121.79590551181101,&quot;width&quot;:868.6109448818897}"/>
</p:tagLst>
</file>

<file path=ppt/tags/tag14.xml><?xml version="1.0" encoding="utf-8"?>
<p:tagLst xmlns:p="http://schemas.openxmlformats.org/presentationml/2006/main">
  <p:tag name="AS_UNIQUEID" val="1347"/>
</p:tagLst>
</file>

<file path=ppt/tags/tag140.xml><?xml version="1.0" encoding="utf-8"?>
<p:tagLst xmlns:p="http://schemas.openxmlformats.org/presentationml/2006/main">
  <p:tag name="AS_UNIQUEID" val="1470"/>
</p:tagLst>
</file>

<file path=ppt/tags/tag141.xml><?xml version="1.0" encoding="utf-8"?>
<p:tagLst xmlns:p="http://schemas.openxmlformats.org/presentationml/2006/main">
  <p:tag name="AS_UNIQUEID" val="1592"/>
</p:tagLst>
</file>

<file path=ppt/tags/tag142.xml><?xml version="1.0" encoding="utf-8"?>
<p:tagLst xmlns:p="http://schemas.openxmlformats.org/presentationml/2006/main">
  <p:tag name="AS_UNIQUEID" val="1593"/>
</p:tagLst>
</file>

<file path=ppt/tags/tag143.xml><?xml version="1.0" encoding="utf-8"?>
<p:tagLst xmlns:p="http://schemas.openxmlformats.org/presentationml/2006/main">
  <p:tag name="AS_UNIQUEID" val="1594"/>
</p:tagLst>
</file>

<file path=ppt/tags/tag144.xml><?xml version="1.0" encoding="utf-8"?>
<p:tagLst xmlns:p="http://schemas.openxmlformats.org/presentationml/2006/main">
  <p:tag name="AS_UNIQUEID" val="1472"/>
</p:tagLst>
</file>

<file path=ppt/tags/tag145.xml><?xml version="1.0" encoding="utf-8"?>
<p:tagLst xmlns:p="http://schemas.openxmlformats.org/presentationml/2006/main">
  <p:tag name="AS_UNIQUEID" val="1595"/>
  <p:tag name="KSO_WM_BEAUTIFY_FLAG" val=""/>
</p:tagLst>
</file>

<file path=ppt/tags/tag146.xml><?xml version="1.0" encoding="utf-8"?>
<p:tagLst xmlns:p="http://schemas.openxmlformats.org/presentationml/2006/main">
  <p:tag name="AS_UNIQUEID" val="1596"/>
</p:tagLst>
</file>

<file path=ppt/tags/tag147.xml><?xml version="1.0" encoding="utf-8"?>
<p:tagLst xmlns:p="http://schemas.openxmlformats.org/presentationml/2006/main">
  <p:tag name="AS_UNIQUEID" val="1597"/>
</p:tagLst>
</file>

<file path=ppt/tags/tag148.xml><?xml version="1.0" encoding="utf-8"?>
<p:tagLst xmlns:p="http://schemas.openxmlformats.org/presentationml/2006/main">
  <p:tag name="AS_UNIQUEID" val="1598"/>
</p:tagLst>
</file>

<file path=ppt/tags/tag149.xml><?xml version="1.0" encoding="utf-8"?>
<p:tagLst xmlns:p="http://schemas.openxmlformats.org/presentationml/2006/main">
  <p:tag name="AS_UNIQUEID" val="929"/>
  <p:tag name="KSO_WM_BEAUTIFY_FLAG" val=""/>
</p:tagLst>
</file>

<file path=ppt/tags/tag15.xml><?xml version="1.0" encoding="utf-8"?>
<p:tagLst xmlns:p="http://schemas.openxmlformats.org/presentationml/2006/main">
  <p:tag name="AS_UNIQUEID" val="1348"/>
</p:tagLst>
</file>

<file path=ppt/tags/tag150.xml><?xml version="1.0" encoding="utf-8"?>
<p:tagLst xmlns:p="http://schemas.openxmlformats.org/presentationml/2006/main">
  <p:tag name="AS_UNIQUEID" val="930"/>
  <p:tag name="KSO_WM_BEAUTIFY_FLAG" val=""/>
</p:tagLst>
</file>

<file path=ppt/tags/tag151.xml><?xml version="1.0" encoding="utf-8"?>
<p:tagLst xmlns:p="http://schemas.openxmlformats.org/presentationml/2006/main">
  <p:tag name="AS_UNIQUEID" val="931"/>
  <p:tag name="KSO_WM_BEAUTIFY_FLAG" val=""/>
</p:tagLst>
</file>

<file path=ppt/tags/tag152.xml><?xml version="1.0" encoding="utf-8"?>
<p:tagLst xmlns:p="http://schemas.openxmlformats.org/presentationml/2006/main">
  <p:tag name="AS_UNIQUEID" val="932"/>
  <p:tag name="KSO_WM_BEAUTIFY_FLAG" val=""/>
</p:tagLst>
</file>

<file path=ppt/tags/tag153.xml><?xml version="1.0" encoding="utf-8"?>
<p:tagLst xmlns:p="http://schemas.openxmlformats.org/presentationml/2006/main">
  <p:tag name="AS_UNIQUEID" val="933"/>
  <p:tag name="KSO_WM_BEAUTIFY_FLAG" val=""/>
</p:tagLst>
</file>

<file path=ppt/tags/tag154.xml><?xml version="1.0" encoding="utf-8"?>
<p:tagLst xmlns:p="http://schemas.openxmlformats.org/presentationml/2006/main">
  <p:tag name="AS_UNIQUEID" val="934"/>
  <p:tag name="KSO_WM_BEAUTIFY_FLAG" val=""/>
</p:tagLst>
</file>

<file path=ppt/tags/tag155.xml><?xml version="1.0" encoding="utf-8"?>
<p:tagLst xmlns:p="http://schemas.openxmlformats.org/presentationml/2006/main">
  <p:tag name="AS_UNIQUEID" val="935"/>
  <p:tag name="KSO_WM_BEAUTIFY_FLAG" val=""/>
</p:tagLst>
</file>

<file path=ppt/tags/tag156.xml><?xml version="1.0" encoding="utf-8"?>
<p:tagLst xmlns:p="http://schemas.openxmlformats.org/presentationml/2006/main">
  <p:tag name="AS_UNIQUEID" val="936"/>
  <p:tag name="KSO_WM_BEAUTIFY_FLAG" val=""/>
</p:tagLst>
</file>

<file path=ppt/tags/tag157.xml><?xml version="1.0" encoding="utf-8"?>
<p:tagLst xmlns:p="http://schemas.openxmlformats.org/presentationml/2006/main">
  <p:tag name="AS_UNIQUEID" val="937"/>
  <p:tag name="KSO_WM_BEAUTIFY_FLAG" val=""/>
</p:tagLst>
</file>

<file path=ppt/tags/tag158.xml><?xml version="1.0" encoding="utf-8"?>
<p:tagLst xmlns:p="http://schemas.openxmlformats.org/presentationml/2006/main">
  <p:tag name="AS_UNIQUEID" val="938"/>
  <p:tag name="KSO_WM_BEAUTIFY_FLAG" val=""/>
</p:tagLst>
</file>

<file path=ppt/tags/tag159.xml><?xml version="1.0" encoding="utf-8"?>
<p:tagLst xmlns:p="http://schemas.openxmlformats.org/presentationml/2006/main">
  <p:tag name="AS_UNIQUEID" val="939"/>
  <p:tag name="KSO_WM_BEAUTIFY_FLAG" val=""/>
</p:tagLst>
</file>

<file path=ppt/tags/tag16.xml><?xml version="1.0" encoding="utf-8"?>
<p:tagLst xmlns:p="http://schemas.openxmlformats.org/presentationml/2006/main">
  <p:tag name="AS_UNIQUEID" val="1349"/>
</p:tagLst>
</file>

<file path=ppt/tags/tag160.xml><?xml version="1.0" encoding="utf-8"?>
<p:tagLst xmlns:p="http://schemas.openxmlformats.org/presentationml/2006/main">
  <p:tag name="AS_UNIQUEID" val="940"/>
  <p:tag name="KSO_WM_BEAUTIFY_FLAG" val=""/>
</p:tagLst>
</file>

<file path=ppt/tags/tag161.xml><?xml version="1.0" encoding="utf-8"?>
<p:tagLst xmlns:p="http://schemas.openxmlformats.org/presentationml/2006/main">
  <p:tag name="AS_UNIQUEID" val="941"/>
  <p:tag name="KSO_WM_BEAUTIFY_FLAG" val=""/>
</p:tagLst>
</file>

<file path=ppt/tags/tag162.xml><?xml version="1.0" encoding="utf-8"?>
<p:tagLst xmlns:p="http://schemas.openxmlformats.org/presentationml/2006/main">
  <p:tag name="AS_UNIQUEID" val="942"/>
  <p:tag name="KSO_WM_BEAUTIFY_FLAG" val=""/>
</p:tagLst>
</file>

<file path=ppt/tags/tag163.xml><?xml version="1.0" encoding="utf-8"?>
<p:tagLst xmlns:p="http://schemas.openxmlformats.org/presentationml/2006/main">
  <p:tag name="AS_UNIQUEID" val="943"/>
  <p:tag name="KSO_WM_BEAUTIFY_FLAG" val=""/>
</p:tagLst>
</file>

<file path=ppt/tags/tag164.xml><?xml version="1.0" encoding="utf-8"?>
<p:tagLst xmlns:p="http://schemas.openxmlformats.org/presentationml/2006/main">
  <p:tag name="AS_UNIQUEID" val="828"/>
  <p:tag name="KSO_WM_BEAUTIFY_FLAG" val=""/>
</p:tagLst>
</file>

<file path=ppt/tags/tag165.xml><?xml version="1.0" encoding="utf-8"?>
<p:tagLst xmlns:p="http://schemas.openxmlformats.org/presentationml/2006/main">
  <p:tag name="AS_UNIQUEID" val="1472"/>
  <p:tag name="KSO_WM_BEAUTIFY_FLAG" val=""/>
</p:tagLst>
</file>

<file path=ppt/tags/tag166.xml><?xml version="1.0" encoding="utf-8"?>
<p:tagLst xmlns:p="http://schemas.openxmlformats.org/presentationml/2006/main">
  <p:tag name="AS_UNIQUEID" val="934"/>
  <p:tag name="KSO_WM_BEAUTIFY_FLAG" val=""/>
</p:tagLst>
</file>

<file path=ppt/tags/tag167.xml><?xml version="1.0" encoding="utf-8"?>
<p:tagLst xmlns:p="http://schemas.openxmlformats.org/presentationml/2006/main">
  <p:tag name="AS_UNIQUEID" val="1599"/>
</p:tagLst>
</file>

<file path=ppt/tags/tag168.xml><?xml version="1.0" encoding="utf-8"?>
<p:tagLst xmlns:p="http://schemas.openxmlformats.org/presentationml/2006/main">
  <p:tag name="AS_UNIQUEID" val="1600"/>
</p:tagLst>
</file>

<file path=ppt/tags/tag169.xml><?xml version="1.0" encoding="utf-8"?>
<p:tagLst xmlns:p="http://schemas.openxmlformats.org/presentationml/2006/main">
  <p:tag name="AS_UNIQUEID" val="1601"/>
</p:tagLst>
</file>

<file path=ppt/tags/tag17.xml><?xml version="1.0" encoding="utf-8"?>
<p:tagLst xmlns:p="http://schemas.openxmlformats.org/presentationml/2006/main">
  <p:tag name="AS_UNIQUEID" val="1350"/>
</p:tagLst>
</file>

<file path=ppt/tags/tag170.xml><?xml version="1.0" encoding="utf-8"?>
<p:tagLst xmlns:p="http://schemas.openxmlformats.org/presentationml/2006/main">
  <p:tag name="AS_UNIQUEID" val="945"/>
  <p:tag name="KSO_WM_BEAUTIFY_FLAG" val=""/>
</p:tagLst>
</file>

<file path=ppt/tags/tag171.xml><?xml version="1.0" encoding="utf-8"?>
<p:tagLst xmlns:p="http://schemas.openxmlformats.org/presentationml/2006/main">
  <p:tag name="AS_UNIQUEID" val="946"/>
  <p:tag name="KSO_WM_BEAUTIFY_FLAG" val=""/>
</p:tagLst>
</file>

<file path=ppt/tags/tag172.xml><?xml version="1.0" encoding="utf-8"?>
<p:tagLst xmlns:p="http://schemas.openxmlformats.org/presentationml/2006/main">
  <p:tag name="AS_UNIQUEID" val="947"/>
  <p:tag name="KSO_WM_BEAUTIFY_FLAG" val=""/>
</p:tagLst>
</file>

<file path=ppt/tags/tag173.xml><?xml version="1.0" encoding="utf-8"?>
<p:tagLst xmlns:p="http://schemas.openxmlformats.org/presentationml/2006/main">
  <p:tag name="AS_UNIQUEID" val="948"/>
  <p:tag name="KSO_WM_BEAUTIFY_FLAG" val=""/>
</p:tagLst>
</file>

<file path=ppt/tags/tag174.xml><?xml version="1.0" encoding="utf-8"?>
<p:tagLst xmlns:p="http://schemas.openxmlformats.org/presentationml/2006/main">
  <p:tag name="AS_UNIQUEID" val="949"/>
  <p:tag name="KSO_WM_BEAUTIFY_FLAG" val=""/>
</p:tagLst>
</file>

<file path=ppt/tags/tag175.xml><?xml version="1.0" encoding="utf-8"?>
<p:tagLst xmlns:p="http://schemas.openxmlformats.org/presentationml/2006/main">
  <p:tag name="AS_UNIQUEID" val="950"/>
  <p:tag name="KSO_WM_BEAUTIFY_FLAG" val=""/>
</p:tagLst>
</file>

<file path=ppt/tags/tag176.xml><?xml version="1.0" encoding="utf-8"?>
<p:tagLst xmlns:p="http://schemas.openxmlformats.org/presentationml/2006/main">
  <p:tag name="AS_UNIQUEID" val="951"/>
  <p:tag name="KSO_WM_BEAUTIFY_FLAG" val=""/>
</p:tagLst>
</file>

<file path=ppt/tags/tag177.xml><?xml version="1.0" encoding="utf-8"?>
<p:tagLst xmlns:p="http://schemas.openxmlformats.org/presentationml/2006/main">
  <p:tag name="AS_UNIQUEID" val="952"/>
  <p:tag name="KSO_WM_BEAUTIFY_FLAG" val=""/>
</p:tagLst>
</file>

<file path=ppt/tags/tag178.xml><?xml version="1.0" encoding="utf-8"?>
<p:tagLst xmlns:p="http://schemas.openxmlformats.org/presentationml/2006/main">
  <p:tag name="AS_UNIQUEID" val="953"/>
  <p:tag name="KSO_WM_BEAUTIFY_FLAG" val=""/>
</p:tagLst>
</file>

<file path=ppt/tags/tag179.xml><?xml version="1.0" encoding="utf-8"?>
<p:tagLst xmlns:p="http://schemas.openxmlformats.org/presentationml/2006/main">
  <p:tag name="AS_UNIQUEID" val="828"/>
  <p:tag name="KSO_WM_BEAUTIFY_FLAG" val=""/>
</p:tagLst>
</file>

<file path=ppt/tags/tag18.xml><?xml version="1.0" encoding="utf-8"?>
<p:tagLst xmlns:p="http://schemas.openxmlformats.org/presentationml/2006/main">
  <p:tag name="AS_UNIQUEID" val="1351"/>
</p:tagLst>
</file>

<file path=ppt/tags/tag180.xml><?xml version="1.0" encoding="utf-8"?>
<p:tagLst xmlns:p="http://schemas.openxmlformats.org/presentationml/2006/main">
  <p:tag name="AS_UNIQUEID" val="1602"/>
</p:tagLst>
</file>

<file path=ppt/tags/tag181.xml><?xml version="1.0" encoding="utf-8"?>
<p:tagLst xmlns:p="http://schemas.openxmlformats.org/presentationml/2006/main">
  <p:tag name="AS_UNIQUEID" val="1603"/>
</p:tagLst>
</file>

<file path=ppt/tags/tag182.xml><?xml version="1.0" encoding="utf-8"?>
<p:tagLst xmlns:p="http://schemas.openxmlformats.org/presentationml/2006/main">
  <p:tag name="AS_UNIQUEID" val="1604"/>
</p:tagLst>
</file>

<file path=ppt/tags/tag183.xml><?xml version="1.0" encoding="utf-8"?>
<p:tagLst xmlns:p="http://schemas.openxmlformats.org/presentationml/2006/main">
  <p:tag name="AS_UNIQUEID" val="972"/>
  <p:tag name="KSO_WM_BEAUTIFY_FLAG" val=""/>
</p:tagLst>
</file>

<file path=ppt/tags/tag184.xml><?xml version="1.0" encoding="utf-8"?>
<p:tagLst xmlns:p="http://schemas.openxmlformats.org/presentationml/2006/main">
  <p:tag name="AS_UNIQUEID" val="973"/>
  <p:tag name="KSO_WM_BEAUTIFY_FLAG" val=""/>
</p:tagLst>
</file>

<file path=ppt/tags/tag185.xml><?xml version="1.0" encoding="utf-8"?>
<p:tagLst xmlns:p="http://schemas.openxmlformats.org/presentationml/2006/main">
  <p:tag name="AS_UNIQUEID" val="974"/>
  <p:tag name="KSO_WM_BEAUTIFY_FLAG" val=""/>
</p:tagLst>
</file>

<file path=ppt/tags/tag186.xml><?xml version="1.0" encoding="utf-8"?>
<p:tagLst xmlns:p="http://schemas.openxmlformats.org/presentationml/2006/main">
  <p:tag name="AS_UNIQUEID" val="975"/>
  <p:tag name="KSO_WM_BEAUTIFY_FLAG" val=""/>
</p:tagLst>
</file>

<file path=ppt/tags/tag187.xml><?xml version="1.0" encoding="utf-8"?>
<p:tagLst xmlns:p="http://schemas.openxmlformats.org/presentationml/2006/main">
  <p:tag name="AS_UNIQUEID" val="976"/>
  <p:tag name="KSO_WM_BEAUTIFY_FLAG" val=""/>
</p:tagLst>
</file>

<file path=ppt/tags/tag188.xml><?xml version="1.0" encoding="utf-8"?>
<p:tagLst xmlns:p="http://schemas.openxmlformats.org/presentationml/2006/main">
  <p:tag name="AS_UNIQUEID" val="977"/>
  <p:tag name="KSO_WM_BEAUTIFY_FLAG" val=""/>
</p:tagLst>
</file>

<file path=ppt/tags/tag189.xml><?xml version="1.0" encoding="utf-8"?>
<p:tagLst xmlns:p="http://schemas.openxmlformats.org/presentationml/2006/main">
  <p:tag name="AS_UNIQUEID" val="978"/>
  <p:tag name="KSO_WM_BEAUTIFY_FLAG" val=""/>
</p:tagLst>
</file>

<file path=ppt/tags/tag19.xml><?xml version="1.0" encoding="utf-8"?>
<p:tagLst xmlns:p="http://schemas.openxmlformats.org/presentationml/2006/main">
  <p:tag name="AS_UNIQUEID" val="1547"/>
</p:tagLst>
</file>

<file path=ppt/tags/tag190.xml><?xml version="1.0" encoding="utf-8"?>
<p:tagLst xmlns:p="http://schemas.openxmlformats.org/presentationml/2006/main">
  <p:tag name="AS_UNIQUEID" val="979"/>
  <p:tag name="KSO_WM_BEAUTIFY_FLAG" val=""/>
</p:tagLst>
</file>

<file path=ppt/tags/tag191.xml><?xml version="1.0" encoding="utf-8"?>
<p:tagLst xmlns:p="http://schemas.openxmlformats.org/presentationml/2006/main">
  <p:tag name="AS_UNIQUEID" val="980"/>
  <p:tag name="KSO_WM_BEAUTIFY_FLAG" val=""/>
</p:tagLst>
</file>

<file path=ppt/tags/tag192.xml><?xml version="1.0" encoding="utf-8"?>
<p:tagLst xmlns:p="http://schemas.openxmlformats.org/presentationml/2006/main">
  <p:tag name="AS_UNIQUEID" val="982"/>
  <p:tag name="KSO_WM_BEAUTIFY_FLAG" val=""/>
</p:tagLst>
</file>

<file path=ppt/tags/tag193.xml><?xml version="1.0" encoding="utf-8"?>
<p:tagLst xmlns:p="http://schemas.openxmlformats.org/presentationml/2006/main">
  <p:tag name="AS_UNIQUEID" val="984"/>
  <p:tag name="KSO_WM_BEAUTIFY_FLAG" val=""/>
</p:tagLst>
</file>

<file path=ppt/tags/tag194.xml><?xml version="1.0" encoding="utf-8"?>
<p:tagLst xmlns:p="http://schemas.openxmlformats.org/presentationml/2006/main">
  <p:tag name="AS_UNIQUEID" val="985"/>
  <p:tag name="KSO_WM_BEAUTIFY_FLAG" val=""/>
</p:tagLst>
</file>

<file path=ppt/tags/tag195.xml><?xml version="1.0" encoding="utf-8"?>
<p:tagLst xmlns:p="http://schemas.openxmlformats.org/presentationml/2006/main">
  <p:tag name="AS_UNIQUEID" val="986"/>
  <p:tag name="KSO_WM_BEAUTIFY_FLAG" val=""/>
</p:tagLst>
</file>

<file path=ppt/tags/tag196.xml><?xml version="1.0" encoding="utf-8"?>
<p:tagLst xmlns:p="http://schemas.openxmlformats.org/presentationml/2006/main">
  <p:tag name="AS_UNIQUEID" val="828"/>
  <p:tag name="KSO_WM_BEAUTIFY_FLAG" val=""/>
</p:tagLst>
</file>

<file path=ppt/tags/tag197.xml><?xml version="1.0" encoding="utf-8"?>
<p:tagLst xmlns:p="http://schemas.openxmlformats.org/presentationml/2006/main">
  <p:tag name="AS_UNIQUEID" val="987"/>
  <p:tag name="KSO_WM_BEAUTIFY_FLAG" val=""/>
</p:tagLst>
</file>

<file path=ppt/tags/tag198.xml><?xml version="1.0" encoding="utf-8"?>
<p:tagLst xmlns:p="http://schemas.openxmlformats.org/presentationml/2006/main">
  <p:tag name="AS_UNIQUEID" val="993"/>
  <p:tag name="KSO_WM_BEAUTIFY_FLAG" val=""/>
</p:tagLst>
</file>

<file path=ppt/tags/tag199.xml><?xml version="1.0" encoding="utf-8"?>
<p:tagLst xmlns:p="http://schemas.openxmlformats.org/presentationml/2006/main">
  <p:tag name="AS_UNIQUEID" val="994"/>
  <p:tag name="KSO_WM_BEAUTIFY_FLAG" val=""/>
</p:tagLst>
</file>

<file path=ppt/tags/tag2.xml><?xml version="1.0" encoding="utf-8"?>
<p:tagLst xmlns:p="http://schemas.openxmlformats.org/presentationml/2006/main">
  <p:tag name="AS_UNIQUEID" val="1335"/>
</p:tagLst>
</file>

<file path=ppt/tags/tag20.xml><?xml version="1.0" encoding="utf-8"?>
<p:tagLst xmlns:p="http://schemas.openxmlformats.org/presentationml/2006/main">
  <p:tag name="AS_UNIQUEID" val="1353"/>
</p:tagLst>
</file>

<file path=ppt/tags/tag200.xml><?xml version="1.0" encoding="utf-8"?>
<p:tagLst xmlns:p="http://schemas.openxmlformats.org/presentationml/2006/main">
  <p:tag name="AS_UNIQUEID" val="995"/>
  <p:tag name="KSO_WM_BEAUTIFY_FLAG" val=""/>
</p:tagLst>
</file>

<file path=ppt/tags/tag201.xml><?xml version="1.0" encoding="utf-8"?>
<p:tagLst xmlns:p="http://schemas.openxmlformats.org/presentationml/2006/main">
  <p:tag name="AS_UNIQUEID" val="1605"/>
</p:tagLst>
</file>

<file path=ppt/tags/tag202.xml><?xml version="1.0" encoding="utf-8"?>
<p:tagLst xmlns:p="http://schemas.openxmlformats.org/presentationml/2006/main">
  <p:tag name="AS_UNIQUEID" val="1606"/>
</p:tagLst>
</file>

<file path=ppt/tags/tag203.xml><?xml version="1.0" encoding="utf-8"?>
<p:tagLst xmlns:p="http://schemas.openxmlformats.org/presentationml/2006/main">
  <p:tag name="AS_UNIQUEID" val="1607"/>
</p:tagLst>
</file>

<file path=ppt/tags/tag204.xml><?xml version="1.0" encoding="utf-8"?>
<p:tagLst xmlns:p="http://schemas.openxmlformats.org/presentationml/2006/main">
  <p:tag name="AS_UNIQUEID" val="1001"/>
  <p:tag name="KSO_WM_BEAUTIFY_FLAG" val=""/>
</p:tagLst>
</file>

<file path=ppt/tags/tag205.xml><?xml version="1.0" encoding="utf-8"?>
<p:tagLst xmlns:p="http://schemas.openxmlformats.org/presentationml/2006/main">
  <p:tag name="AS_UNIQUEID" val="1002"/>
  <p:tag name="KSO_WM_BEAUTIFY_FLAG" val=""/>
</p:tagLst>
</file>

<file path=ppt/tags/tag206.xml><?xml version="1.0" encoding="utf-8"?>
<p:tagLst xmlns:p="http://schemas.openxmlformats.org/presentationml/2006/main">
  <p:tag name="AS_UNIQUEID" val="1003"/>
  <p:tag name="KSO_WM_BEAUTIFY_FLAG" val=""/>
</p:tagLst>
</file>

<file path=ppt/tags/tag207.xml><?xml version="1.0" encoding="utf-8"?>
<p:tagLst xmlns:p="http://schemas.openxmlformats.org/presentationml/2006/main">
  <p:tag name="AS_UNIQUEID" val="1005"/>
  <p:tag name="KSO_WM_BEAUTIFY_FLAG" val=""/>
</p:tagLst>
</file>

<file path=ppt/tags/tag208.xml><?xml version="1.0" encoding="utf-8"?>
<p:tagLst xmlns:p="http://schemas.openxmlformats.org/presentationml/2006/main">
  <p:tag name="AS_UNIQUEID" val="1006"/>
  <p:tag name="KSO_WM_BEAUTIFY_FLAG" val=""/>
</p:tagLst>
</file>

<file path=ppt/tags/tag209.xml><?xml version="1.0" encoding="utf-8"?>
<p:tagLst xmlns:p="http://schemas.openxmlformats.org/presentationml/2006/main">
  <p:tag name="AS_UNIQUEID" val="1007"/>
  <p:tag name="KSO_WM_BEAUTIFY_FLAG" val=""/>
</p:tagLst>
</file>

<file path=ppt/tags/tag21.xml><?xml version="1.0" encoding="utf-8"?>
<p:tagLst xmlns:p="http://schemas.openxmlformats.org/presentationml/2006/main">
  <p:tag name="AS_UNIQUEID" val="1354"/>
</p:tagLst>
</file>

<file path=ppt/tags/tag210.xml><?xml version="1.0" encoding="utf-8"?>
<p:tagLst xmlns:p="http://schemas.openxmlformats.org/presentationml/2006/main">
  <p:tag name="AS_UNIQUEID" val="1008"/>
  <p:tag name="KSO_WM_BEAUTIFY_FLAG" val=""/>
</p:tagLst>
</file>

<file path=ppt/tags/tag211.xml><?xml version="1.0" encoding="utf-8"?>
<p:tagLst xmlns:p="http://schemas.openxmlformats.org/presentationml/2006/main">
  <p:tag name="AS_UNIQUEID" val="1009"/>
  <p:tag name="KSO_WM_BEAUTIFY_FLAG" val=""/>
</p:tagLst>
</file>

<file path=ppt/tags/tag212.xml><?xml version="1.0" encoding="utf-8"?>
<p:tagLst xmlns:p="http://schemas.openxmlformats.org/presentationml/2006/main">
  <p:tag name="AS_UNIQUEID" val="828"/>
  <p:tag name="KSO_WM_BEAUTIFY_FLAG" val=""/>
</p:tagLst>
</file>

<file path=ppt/tags/tag213.xml><?xml version="1.0" encoding="utf-8"?>
<p:tagLst xmlns:p="http://schemas.openxmlformats.org/presentationml/2006/main">
  <p:tag name="AS_UNIQUEID" val="1015"/>
  <p:tag name="KSO_WM_BEAUTIFY_FLAG" val=""/>
</p:tagLst>
</file>

<file path=ppt/tags/tag214.xml><?xml version="1.0" encoding="utf-8"?>
<p:tagLst xmlns:p="http://schemas.openxmlformats.org/presentationml/2006/main">
  <p:tag name="AS_UNIQUEID" val="1016"/>
  <p:tag name="KSO_WM_BEAUTIFY_FLAG" val=""/>
</p:tagLst>
</file>

<file path=ppt/tags/tag215.xml><?xml version="1.0" encoding="utf-8"?>
<p:tagLst xmlns:p="http://schemas.openxmlformats.org/presentationml/2006/main">
  <p:tag name="AS_UNIQUEID" val="1017"/>
  <p:tag name="KSO_WM_BEAUTIFY_FLAG" val=""/>
</p:tagLst>
</file>

<file path=ppt/tags/tag216.xml><?xml version="1.0" encoding="utf-8"?>
<p:tagLst xmlns:p="http://schemas.openxmlformats.org/presentationml/2006/main">
  <p:tag name="AS_UNIQUEID" val="1019"/>
  <p:tag name="KSO_WM_BEAUTIFY_FLAG" val=""/>
</p:tagLst>
</file>

<file path=ppt/tags/tag217.xml><?xml version="1.0" encoding="utf-8"?>
<p:tagLst xmlns:p="http://schemas.openxmlformats.org/presentationml/2006/main">
  <p:tag name="AS_UNIQUEID" val="1020"/>
  <p:tag name="KSO_WM_BEAUTIFY_FLAG" val=""/>
</p:tagLst>
</file>

<file path=ppt/tags/tag218.xml><?xml version="1.0" encoding="utf-8"?>
<p:tagLst xmlns:p="http://schemas.openxmlformats.org/presentationml/2006/main">
  <p:tag name="AS_UNIQUEID" val="1022"/>
  <p:tag name="KSO_WM_BEAUTIFY_FLAG" val=""/>
</p:tagLst>
</file>

<file path=ppt/tags/tag219.xml><?xml version="1.0" encoding="utf-8"?>
<p:tagLst xmlns:p="http://schemas.openxmlformats.org/presentationml/2006/main">
  <p:tag name="AS_UNIQUEID" val="1026"/>
  <p:tag name="KSO_WM_BEAUTIFY_FLAG" val=""/>
</p:tagLst>
</file>

<file path=ppt/tags/tag22.xml><?xml version="1.0" encoding="utf-8"?>
<p:tagLst xmlns:p="http://schemas.openxmlformats.org/presentationml/2006/main">
  <p:tag name="AS_UNIQUEID" val="1355"/>
</p:tagLst>
</file>

<file path=ppt/tags/tag220.xml><?xml version="1.0" encoding="utf-8"?>
<p:tagLst xmlns:p="http://schemas.openxmlformats.org/presentationml/2006/main">
  <p:tag name="AS_UNIQUEID" val="1608"/>
</p:tagLst>
</file>

<file path=ppt/tags/tag221.xml><?xml version="1.0" encoding="utf-8"?>
<p:tagLst xmlns:p="http://schemas.openxmlformats.org/presentationml/2006/main">
  <p:tag name="AS_UNIQUEID" val="1609"/>
</p:tagLst>
</file>

<file path=ppt/tags/tag222.xml><?xml version="1.0" encoding="utf-8"?>
<p:tagLst xmlns:p="http://schemas.openxmlformats.org/presentationml/2006/main">
  <p:tag name="AS_UNIQUEID" val="1610"/>
</p:tagLst>
</file>

<file path=ppt/tags/tag223.xml><?xml version="1.0" encoding="utf-8"?>
<p:tagLst xmlns:p="http://schemas.openxmlformats.org/presentationml/2006/main">
  <p:tag name="AS_UNIQUEID" val="1611"/>
</p:tagLst>
</file>

<file path=ppt/tags/tag224.xml><?xml version="1.0" encoding="utf-8"?>
<p:tagLst xmlns:p="http://schemas.openxmlformats.org/presentationml/2006/main">
  <p:tag name="AS_UNIQUEID" val="1035"/>
  <p:tag name="KSO_WM_BEAUTIFY_FLAG" val=""/>
</p:tagLst>
</file>

<file path=ppt/tags/tag225.xml><?xml version="1.0" encoding="utf-8"?>
<p:tagLst xmlns:p="http://schemas.openxmlformats.org/presentationml/2006/main">
  <p:tag name="AS_UNIQUEID" val="1037"/>
  <p:tag name="KSO_WM_BEAUTIFY_FLAG" val=""/>
</p:tagLst>
</file>

<file path=ppt/tags/tag226.xml><?xml version="1.0" encoding="utf-8"?>
<p:tagLst xmlns:p="http://schemas.openxmlformats.org/presentationml/2006/main">
  <p:tag name="AS_UNIQUEID" val="1038"/>
  <p:tag name="KSO_WM_BEAUTIFY_FLAG" val=""/>
</p:tagLst>
</file>

<file path=ppt/tags/tag227.xml><?xml version="1.0" encoding="utf-8"?>
<p:tagLst xmlns:p="http://schemas.openxmlformats.org/presentationml/2006/main">
  <p:tag name="AS_UNIQUEID" val="1039"/>
  <p:tag name="KSO_WM_BEAUTIFY_FLAG" val=""/>
</p:tagLst>
</file>

<file path=ppt/tags/tag228.xml><?xml version="1.0" encoding="utf-8"?>
<p:tagLst xmlns:p="http://schemas.openxmlformats.org/presentationml/2006/main">
  <p:tag name="AS_UNIQUEID" val="1040"/>
  <p:tag name="KSO_WM_BEAUTIFY_FLAG" val=""/>
</p:tagLst>
</file>

<file path=ppt/tags/tag229.xml><?xml version="1.0" encoding="utf-8"?>
<p:tagLst xmlns:p="http://schemas.openxmlformats.org/presentationml/2006/main">
  <p:tag name="AS_UNIQUEID" val="1041"/>
  <p:tag name="KSO_WM_BEAUTIFY_FLAG" val=""/>
</p:tagLst>
</file>

<file path=ppt/tags/tag23.xml><?xml version="1.0" encoding="utf-8"?>
<p:tagLst xmlns:p="http://schemas.openxmlformats.org/presentationml/2006/main">
  <p:tag name="AS_UNIQUEID" val="1356"/>
</p:tagLst>
</file>

<file path=ppt/tags/tag230.xml><?xml version="1.0" encoding="utf-8"?>
<p:tagLst xmlns:p="http://schemas.openxmlformats.org/presentationml/2006/main">
  <p:tag name="AS_UNIQUEID" val="1042"/>
  <p:tag name="KSO_WM_BEAUTIFY_FLAG" val=""/>
</p:tagLst>
</file>

<file path=ppt/tags/tag231.xml><?xml version="1.0" encoding="utf-8"?>
<p:tagLst xmlns:p="http://schemas.openxmlformats.org/presentationml/2006/main">
  <p:tag name="AS_UNIQUEID" val="1043"/>
  <p:tag name="KSO_WM_BEAUTIFY_FLAG" val=""/>
</p:tagLst>
</file>

<file path=ppt/tags/tag232.xml><?xml version="1.0" encoding="utf-8"?>
<p:tagLst xmlns:p="http://schemas.openxmlformats.org/presentationml/2006/main">
  <p:tag name="AS_UNIQUEID" val="1044"/>
  <p:tag name="KSO_WM_BEAUTIFY_FLAG" val=""/>
</p:tagLst>
</file>

<file path=ppt/tags/tag233.xml><?xml version="1.0" encoding="utf-8"?>
<p:tagLst xmlns:p="http://schemas.openxmlformats.org/presentationml/2006/main">
  <p:tag name="AS_UNIQUEID" val="1046"/>
  <p:tag name="KSO_WM_BEAUTIFY_FLAG" val=""/>
</p:tagLst>
</file>

<file path=ppt/tags/tag234.xml><?xml version="1.0" encoding="utf-8"?>
<p:tagLst xmlns:p="http://schemas.openxmlformats.org/presentationml/2006/main">
  <p:tag name="AS_UNIQUEID" val="1047"/>
  <p:tag name="KSO_WM_BEAUTIFY_FLAG" val=""/>
</p:tagLst>
</file>

<file path=ppt/tags/tag235.xml><?xml version="1.0" encoding="utf-8"?>
<p:tagLst xmlns:p="http://schemas.openxmlformats.org/presentationml/2006/main">
  <p:tag name="AS_UNIQUEID" val="1048"/>
  <p:tag name="KSO_WM_BEAUTIFY_FLAG" val=""/>
</p:tagLst>
</file>

<file path=ppt/tags/tag236.xml><?xml version="1.0" encoding="utf-8"?>
<p:tagLst xmlns:p="http://schemas.openxmlformats.org/presentationml/2006/main">
  <p:tag name="AS_UNIQUEID" val="1049"/>
  <p:tag name="KSO_WM_BEAUTIFY_FLAG" val=""/>
</p:tagLst>
</file>

<file path=ppt/tags/tag237.xml><?xml version="1.0" encoding="utf-8"?>
<p:tagLst xmlns:p="http://schemas.openxmlformats.org/presentationml/2006/main">
  <p:tag name="AS_UNIQUEID" val="828"/>
  <p:tag name="KSO_WM_BEAUTIFY_FLAG" val=""/>
</p:tagLst>
</file>

<file path=ppt/tags/tag238.xml><?xml version="1.0" encoding="utf-8"?>
<p:tagLst xmlns:p="http://schemas.openxmlformats.org/presentationml/2006/main">
  <p:tag name="AS_UNIQUEID" val="1050"/>
  <p:tag name="KSO_WM_BEAUTIFY_FLAG" val=""/>
</p:tagLst>
</file>

<file path=ppt/tags/tag239.xml><?xml version="1.0" encoding="utf-8"?>
<p:tagLst xmlns:p="http://schemas.openxmlformats.org/presentationml/2006/main">
  <p:tag name="AS_UNIQUEID" val="1055"/>
  <p:tag name="KSO_WM_BEAUTIFY_FLAG" val=""/>
</p:tagLst>
</file>

<file path=ppt/tags/tag24.xml><?xml version="1.0" encoding="utf-8"?>
<p:tagLst xmlns:p="http://schemas.openxmlformats.org/presentationml/2006/main">
  <p:tag name="AS_UNIQUEID" val="1357"/>
</p:tagLst>
</file>

<file path=ppt/tags/tag240.xml><?xml version="1.0" encoding="utf-8"?>
<p:tagLst xmlns:p="http://schemas.openxmlformats.org/presentationml/2006/main">
  <p:tag name="AS_UNIQUEID" val="1056"/>
  <p:tag name="KSO_WM_BEAUTIFY_FLAG" val=""/>
</p:tagLst>
</file>

<file path=ppt/tags/tag241.xml><?xml version="1.0" encoding="utf-8"?>
<p:tagLst xmlns:p="http://schemas.openxmlformats.org/presentationml/2006/main">
  <p:tag name="AS_UNIQUEID" val="1058"/>
  <p:tag name="KSO_WM_BEAUTIFY_FLAG" val=""/>
</p:tagLst>
</file>

<file path=ppt/tags/tag242.xml><?xml version="1.0" encoding="utf-8"?>
<p:tagLst xmlns:p="http://schemas.openxmlformats.org/presentationml/2006/main">
  <p:tag name="AS_UNIQUEID" val="1612"/>
</p:tagLst>
</file>

<file path=ppt/tags/tag243.xml><?xml version="1.0" encoding="utf-8"?>
<p:tagLst xmlns:p="http://schemas.openxmlformats.org/presentationml/2006/main">
  <p:tag name="AS_UNIQUEID" val="1613"/>
</p:tagLst>
</file>

<file path=ppt/tags/tag244.xml><?xml version="1.0" encoding="utf-8"?>
<p:tagLst xmlns:p="http://schemas.openxmlformats.org/presentationml/2006/main">
  <p:tag name="AS_UNIQUEID" val="1614"/>
</p:tagLst>
</file>

<file path=ppt/tags/tag245.xml><?xml version="1.0" encoding="utf-8"?>
<p:tagLst xmlns:p="http://schemas.openxmlformats.org/presentationml/2006/main">
  <p:tag name="AS_UNIQUEID" val="1062"/>
  <p:tag name="KSO_WM_BEAUTIFY_FLAG" val=""/>
</p:tagLst>
</file>

<file path=ppt/tags/tag246.xml><?xml version="1.0" encoding="utf-8"?>
<p:tagLst xmlns:p="http://schemas.openxmlformats.org/presentationml/2006/main">
  <p:tag name="AS_UNIQUEID" val="1063"/>
  <p:tag name="KSO_WM_BEAUTIFY_FLAG" val=""/>
</p:tagLst>
</file>

<file path=ppt/tags/tag247.xml><?xml version="1.0" encoding="utf-8"?>
<p:tagLst xmlns:p="http://schemas.openxmlformats.org/presentationml/2006/main">
  <p:tag name="AS_UNIQUEID" val="1064"/>
  <p:tag name="KSO_WM_BEAUTIFY_FLAG" val=""/>
</p:tagLst>
</file>

<file path=ppt/tags/tag248.xml><?xml version="1.0" encoding="utf-8"?>
<p:tagLst xmlns:p="http://schemas.openxmlformats.org/presentationml/2006/main">
  <p:tag name="AS_UNIQUEID" val="1065"/>
  <p:tag name="KSO_WM_BEAUTIFY_FLAG" val=""/>
</p:tagLst>
</file>

<file path=ppt/tags/tag249.xml><?xml version="1.0" encoding="utf-8"?>
<p:tagLst xmlns:p="http://schemas.openxmlformats.org/presentationml/2006/main">
  <p:tag name="AS_UNIQUEID" val="1066"/>
  <p:tag name="KSO_WM_BEAUTIFY_FLAG" val=""/>
</p:tagLst>
</file>

<file path=ppt/tags/tag25.xml><?xml version="1.0" encoding="utf-8"?>
<p:tagLst xmlns:p="http://schemas.openxmlformats.org/presentationml/2006/main">
  <p:tag name="AS_UNIQUEID" val="1358"/>
</p:tagLst>
</file>

<file path=ppt/tags/tag250.xml><?xml version="1.0" encoding="utf-8"?>
<p:tagLst xmlns:p="http://schemas.openxmlformats.org/presentationml/2006/main">
  <p:tag name="AS_UNIQUEID" val="1067"/>
  <p:tag name="KSO_WM_BEAUTIFY_FLAG" val=""/>
</p:tagLst>
</file>

<file path=ppt/tags/tag251.xml><?xml version="1.0" encoding="utf-8"?>
<p:tagLst xmlns:p="http://schemas.openxmlformats.org/presentationml/2006/main">
  <p:tag name="AS_UNIQUEID" val="1068"/>
  <p:tag name="KSO_WM_BEAUTIFY_FLAG" val=""/>
</p:tagLst>
</file>

<file path=ppt/tags/tag252.xml><?xml version="1.0" encoding="utf-8"?>
<p:tagLst xmlns:p="http://schemas.openxmlformats.org/presentationml/2006/main">
  <p:tag name="AS_UNIQUEID" val="1069"/>
  <p:tag name="KSO_WM_BEAUTIFY_FLAG" val=""/>
</p:tagLst>
</file>

<file path=ppt/tags/tag253.xml><?xml version="1.0" encoding="utf-8"?>
<p:tagLst xmlns:p="http://schemas.openxmlformats.org/presentationml/2006/main">
  <p:tag name="AS_UNIQUEID" val="1070"/>
  <p:tag name="KSO_WM_BEAUTIFY_FLAG" val=""/>
</p:tagLst>
</file>

<file path=ppt/tags/tag254.xml><?xml version="1.0" encoding="utf-8"?>
<p:tagLst xmlns:p="http://schemas.openxmlformats.org/presentationml/2006/main">
  <p:tag name="AS_UNIQUEID" val="1071"/>
  <p:tag name="KSO_WM_BEAUTIFY_FLAG" val=""/>
</p:tagLst>
</file>

<file path=ppt/tags/tag255.xml><?xml version="1.0" encoding="utf-8"?>
<p:tagLst xmlns:p="http://schemas.openxmlformats.org/presentationml/2006/main">
  <p:tag name="AS_UNIQUEID" val="1072"/>
  <p:tag name="KSO_WM_BEAUTIFY_FLAG" val=""/>
</p:tagLst>
</file>

<file path=ppt/tags/tag256.xml><?xml version="1.0" encoding="utf-8"?>
<p:tagLst xmlns:p="http://schemas.openxmlformats.org/presentationml/2006/main">
  <p:tag name="AS_UNIQUEID" val="1073"/>
  <p:tag name="KSO_WM_BEAUTIFY_FLAG" val=""/>
</p:tagLst>
</file>

<file path=ppt/tags/tag257.xml><?xml version="1.0" encoding="utf-8"?>
<p:tagLst xmlns:p="http://schemas.openxmlformats.org/presentationml/2006/main">
  <p:tag name="AS_UNIQUEID" val="1074"/>
  <p:tag name="KSO_WM_BEAUTIFY_FLAG" val=""/>
</p:tagLst>
</file>

<file path=ppt/tags/tag258.xml><?xml version="1.0" encoding="utf-8"?>
<p:tagLst xmlns:p="http://schemas.openxmlformats.org/presentationml/2006/main">
  <p:tag name="AS_UNIQUEID" val="828"/>
  <p:tag name="KSO_WM_BEAUTIFY_FLAG" val=""/>
</p:tagLst>
</file>

<file path=ppt/tags/tag259.xml><?xml version="1.0" encoding="utf-8"?>
<p:tagLst xmlns:p="http://schemas.openxmlformats.org/presentationml/2006/main">
  <p:tag name="AS_UNIQUEID" val="1075"/>
  <p:tag name="KSO_WM_BEAUTIFY_FLAG" val=""/>
</p:tagLst>
</file>

<file path=ppt/tags/tag26.xml><?xml version="1.0" encoding="utf-8"?>
<p:tagLst xmlns:p="http://schemas.openxmlformats.org/presentationml/2006/main">
  <p:tag name="AS_UNIQUEID" val="1548"/>
</p:tagLst>
</file>

<file path=ppt/tags/tag260.xml><?xml version="1.0" encoding="utf-8"?>
<p:tagLst xmlns:p="http://schemas.openxmlformats.org/presentationml/2006/main">
  <p:tag name="AS_UNIQUEID" val="1077"/>
  <p:tag name="KSO_WM_BEAUTIFY_FLAG" val=""/>
</p:tagLst>
</file>

<file path=ppt/tags/tag261.xml><?xml version="1.0" encoding="utf-8"?>
<p:tagLst xmlns:p="http://schemas.openxmlformats.org/presentationml/2006/main">
  <p:tag name="AS_UNIQUEID" val="1079"/>
  <p:tag name="KSO_WM_BEAUTIFY_FLAG" val=""/>
</p:tagLst>
</file>

<file path=ppt/tags/tag262.xml><?xml version="1.0" encoding="utf-8"?>
<p:tagLst xmlns:p="http://schemas.openxmlformats.org/presentationml/2006/main">
  <p:tag name="AS_UNIQUEID" val="1081"/>
  <p:tag name="KSO_WM_BEAUTIFY_FLAG" val=""/>
</p:tagLst>
</file>

<file path=ppt/tags/tag263.xml><?xml version="1.0" encoding="utf-8"?>
<p:tagLst xmlns:p="http://schemas.openxmlformats.org/presentationml/2006/main">
  <p:tag name="AS_UNIQUEID" val="1077"/>
  <p:tag name="KSO_WM_BEAUTIFY_FLAG" val=""/>
</p:tagLst>
</file>

<file path=ppt/tags/tag264.xml><?xml version="1.0" encoding="utf-8"?>
<p:tagLst xmlns:p="http://schemas.openxmlformats.org/presentationml/2006/main">
  <p:tag name="AS_UNIQUEID" val="1615"/>
</p:tagLst>
</file>

<file path=ppt/tags/tag265.xml><?xml version="1.0" encoding="utf-8"?>
<p:tagLst xmlns:p="http://schemas.openxmlformats.org/presentationml/2006/main">
  <p:tag name="AS_UNIQUEID" val="1616"/>
</p:tagLst>
</file>

<file path=ppt/tags/tag266.xml><?xml version="1.0" encoding="utf-8"?>
<p:tagLst xmlns:p="http://schemas.openxmlformats.org/presentationml/2006/main">
  <p:tag name="AS_UNIQUEID" val="1617"/>
</p:tagLst>
</file>

<file path=ppt/tags/tag267.xml><?xml version="1.0" encoding="utf-8"?>
<p:tagLst xmlns:p="http://schemas.openxmlformats.org/presentationml/2006/main">
  <p:tag name="AS_UNIQUEID" val="1486"/>
  <p:tag name="KSO_WM_DIAGRAM_VIRTUALLY_FRAME" val="{&quot;height&quot;:388.7047244094489,&quot;left&quot;:52.6951968503937,&quot;top&quot;:121.79590551181101,&quot;width&quot;:868.6109448818897}"/>
</p:tagLst>
</file>

<file path=ppt/tags/tag268.xml><?xml version="1.0" encoding="utf-8"?>
<p:tagLst xmlns:p="http://schemas.openxmlformats.org/presentationml/2006/main">
  <p:tag name="AS_UNIQUEID" val="1487"/>
</p:tagLst>
</file>

<file path=ppt/tags/tag269.xml><?xml version="1.0" encoding="utf-8"?>
<p:tagLst xmlns:p="http://schemas.openxmlformats.org/presentationml/2006/main">
  <p:tag name="AS_UNIQUEID" val="1618"/>
</p:tagLst>
</file>

<file path=ppt/tags/tag27.xml><?xml version="1.0" encoding="utf-8"?>
<p:tagLst xmlns:p="http://schemas.openxmlformats.org/presentationml/2006/main">
  <p:tag name="AS_UNIQUEID" val="1360"/>
</p:tagLst>
</file>

<file path=ppt/tags/tag270.xml><?xml version="1.0" encoding="utf-8"?>
<p:tagLst xmlns:p="http://schemas.openxmlformats.org/presentationml/2006/main">
  <p:tag name="AS_UNIQUEID" val="1619"/>
</p:tagLst>
</file>

<file path=ppt/tags/tag271.xml><?xml version="1.0" encoding="utf-8"?>
<p:tagLst xmlns:p="http://schemas.openxmlformats.org/presentationml/2006/main">
  <p:tag name="AS_UNIQUEID" val="1620"/>
</p:tagLst>
</file>

<file path=ppt/tags/tag272.xml><?xml version="1.0" encoding="utf-8"?>
<p:tagLst xmlns:p="http://schemas.openxmlformats.org/presentationml/2006/main">
  <p:tag name="AS_UNIQUEID" val="1389"/>
  <p:tag name="KSO_WM_BEAUTIFY_FLAG" val=""/>
</p:tagLst>
</file>

<file path=ppt/tags/tag273.xml><?xml version="1.0" encoding="utf-8"?>
<p:tagLst xmlns:p="http://schemas.openxmlformats.org/presentationml/2006/main">
  <p:tag name="AS_UNIQUEID" val="1390"/>
  <p:tag name="KSO_WM_BEAUTIFY_FLAG" val=""/>
</p:tagLst>
</file>

<file path=ppt/tags/tag274.xml><?xml version="1.0" encoding="utf-8"?>
<p:tagLst xmlns:p="http://schemas.openxmlformats.org/presentationml/2006/main">
  <p:tag name="AS_UNIQUEID" val="1621"/>
</p:tagLst>
</file>

<file path=ppt/tags/tag275.xml><?xml version="1.0" encoding="utf-8"?>
<p:tagLst xmlns:p="http://schemas.openxmlformats.org/presentationml/2006/main">
  <p:tag name="AS_UNIQUEID" val="1622"/>
</p:tagLst>
</file>

<file path=ppt/tags/tag276.xml><?xml version="1.0" encoding="utf-8"?>
<p:tagLst xmlns:p="http://schemas.openxmlformats.org/presentationml/2006/main">
  <p:tag name="AS_UNIQUEID" val="1623"/>
</p:tagLst>
</file>

<file path=ppt/tags/tag277.xml><?xml version="1.0" encoding="utf-8"?>
<p:tagLst xmlns:p="http://schemas.openxmlformats.org/presentationml/2006/main">
  <p:tag name="AS_UNIQUEID" val="1388"/>
  <p:tag name="KSO_WM_BEAUTIFY_FLAG" val=""/>
</p:tagLst>
</file>

<file path=ppt/tags/tag278.xml><?xml version="1.0" encoding="utf-8"?>
<p:tagLst xmlns:p="http://schemas.openxmlformats.org/presentationml/2006/main">
  <p:tag name="AS_UNIQUEID" val="1391"/>
  <p:tag name="KSO_WM_BEAUTIFY_FLAG" val=""/>
</p:tagLst>
</file>

<file path=ppt/tags/tag279.xml><?xml version="1.0" encoding="utf-8"?>
<p:tagLst xmlns:p="http://schemas.openxmlformats.org/presentationml/2006/main">
  <p:tag name="AS_UNIQUEID" val="1624"/>
</p:tagLst>
</file>

<file path=ppt/tags/tag28.xml><?xml version="1.0" encoding="utf-8"?>
<p:tagLst xmlns:p="http://schemas.openxmlformats.org/presentationml/2006/main">
  <p:tag name="AS_UNIQUEID" val="1361"/>
</p:tagLst>
</file>

<file path=ppt/tags/tag280.xml><?xml version="1.0" encoding="utf-8"?>
<p:tagLst xmlns:p="http://schemas.openxmlformats.org/presentationml/2006/main">
  <p:tag name="AS_UNIQUEID" val="1625"/>
</p:tagLst>
</file>

<file path=ppt/tags/tag281.xml><?xml version="1.0" encoding="utf-8"?>
<p:tagLst xmlns:p="http://schemas.openxmlformats.org/presentationml/2006/main">
  <p:tag name="AS_UNIQUEID" val="1626"/>
</p:tagLst>
</file>

<file path=ppt/tags/tag282.xml><?xml version="1.0" encoding="utf-8"?>
<p:tagLst xmlns:p="http://schemas.openxmlformats.org/presentationml/2006/main">
  <p:tag name="AS_UNIQUEID" val="391"/>
  <p:tag name="KSO_WM_BEAUTIFY_FLAG" val=""/>
</p:tagLst>
</file>

<file path=ppt/tags/tag283.xml><?xml version="1.0" encoding="utf-8"?>
<p:tagLst xmlns:p="http://schemas.openxmlformats.org/presentationml/2006/main">
  <p:tag name="AS_UNIQUEID" val="392"/>
  <p:tag name="KSO_WM_BEAUTIFY_FLAG" val=""/>
</p:tagLst>
</file>

<file path=ppt/tags/tag284.xml><?xml version="1.0" encoding="utf-8"?>
<p:tagLst xmlns:p="http://schemas.openxmlformats.org/presentationml/2006/main">
  <p:tag name="AS_UNIQUEID" val="1627"/>
  <p:tag name="KSO_WM_BEAUTIFY_FLAG" val=""/>
</p:tagLst>
</file>

<file path=ppt/tags/tag285.xml><?xml version="1.0" encoding="utf-8"?>
<p:tagLst xmlns:p="http://schemas.openxmlformats.org/presentationml/2006/main">
  <p:tag name="AS_UNIQUEID" val="1628"/>
</p:tagLst>
</file>

<file path=ppt/tags/tag286.xml><?xml version="1.0" encoding="utf-8"?>
<p:tagLst xmlns:p="http://schemas.openxmlformats.org/presentationml/2006/main">
  <p:tag name="AS_UNIQUEID" val="1629"/>
</p:tagLst>
</file>

<file path=ppt/tags/tag287.xml><?xml version="1.0" encoding="utf-8"?>
<p:tagLst xmlns:p="http://schemas.openxmlformats.org/presentationml/2006/main">
  <p:tag name="AS_UNIQUEID" val="1630"/>
</p:tagLst>
</file>

<file path=ppt/tags/tag288.xml><?xml version="1.0" encoding="utf-8"?>
<p:tagLst xmlns:p="http://schemas.openxmlformats.org/presentationml/2006/main">
  <p:tag name="AS_UNIQUEID" val="394"/>
  <p:tag name="KSO_WM_BEAUTIFY_FLAG" val=""/>
</p:tagLst>
</file>

<file path=ppt/tags/tag289.xml><?xml version="1.0" encoding="utf-8"?>
<p:tagLst xmlns:p="http://schemas.openxmlformats.org/presentationml/2006/main">
  <p:tag name="AS_UNIQUEID" val="1631"/>
</p:tagLst>
</file>

<file path=ppt/tags/tag29.xml><?xml version="1.0" encoding="utf-8"?>
<p:tagLst xmlns:p="http://schemas.openxmlformats.org/presentationml/2006/main">
  <p:tag name="AS_UNIQUEID" val="1362"/>
</p:tagLst>
</file>

<file path=ppt/tags/tag290.xml><?xml version="1.0" encoding="utf-8"?>
<p:tagLst xmlns:p="http://schemas.openxmlformats.org/presentationml/2006/main">
  <p:tag name="AS_UNIQUEID" val="1632"/>
</p:tagLst>
</file>

<file path=ppt/tags/tag291.xml><?xml version="1.0" encoding="utf-8"?>
<p:tagLst xmlns:p="http://schemas.openxmlformats.org/presentationml/2006/main">
  <p:tag name="AS_UNIQUEID" val="1633"/>
</p:tagLst>
</file>

<file path=ppt/tags/tag292.xml><?xml version="1.0" encoding="utf-8"?>
<p:tagLst xmlns:p="http://schemas.openxmlformats.org/presentationml/2006/main">
  <p:tag name="AS_UNIQUEID" val="401"/>
  <p:tag name="KSO_WM_BEAUTIFY_FLAG" val=""/>
</p:tagLst>
</file>

<file path=ppt/tags/tag293.xml><?xml version="1.0" encoding="utf-8"?>
<p:tagLst xmlns:p="http://schemas.openxmlformats.org/presentationml/2006/main">
  <p:tag name="AS_UNIQUEID" val="402"/>
  <p:tag name="KSO_WM_BEAUTIFY_FLAG" val=""/>
</p:tagLst>
</file>

<file path=ppt/tags/tag294.xml><?xml version="1.0" encoding="utf-8"?>
<p:tagLst xmlns:p="http://schemas.openxmlformats.org/presentationml/2006/main">
  <p:tag name="AS_UNIQUEID" val="403"/>
  <p:tag name="KSO_WM_BEAUTIFY_FLAG" val=""/>
</p:tagLst>
</file>

<file path=ppt/tags/tag295.xml><?xml version="1.0" encoding="utf-8"?>
<p:tagLst xmlns:p="http://schemas.openxmlformats.org/presentationml/2006/main">
  <p:tag name="AS_UNIQUEID" val="1634"/>
  <p:tag name="KSO_WM_BEAUTIFY_FLAG" val=""/>
</p:tagLst>
</file>

<file path=ppt/tags/tag296.xml><?xml version="1.0" encoding="utf-8"?>
<p:tagLst xmlns:p="http://schemas.openxmlformats.org/presentationml/2006/main">
  <p:tag name="AS_UNIQUEID" val="1635"/>
</p:tagLst>
</file>

<file path=ppt/tags/tag297.xml><?xml version="1.0" encoding="utf-8"?>
<p:tagLst xmlns:p="http://schemas.openxmlformats.org/presentationml/2006/main">
  <p:tag name="AS_UNIQUEID" val="1636"/>
</p:tagLst>
</file>

<file path=ppt/tags/tag298.xml><?xml version="1.0" encoding="utf-8"?>
<p:tagLst xmlns:p="http://schemas.openxmlformats.org/presentationml/2006/main">
  <p:tag name="AS_UNIQUEID" val="1637"/>
</p:tagLst>
</file>

<file path=ppt/tags/tag299.xml><?xml version="1.0" encoding="utf-8"?>
<p:tagLst xmlns:p="http://schemas.openxmlformats.org/presentationml/2006/main">
  <p:tag name="AS_UNIQUEID" val="795"/>
  <p:tag name="KSO_WM_BEAUTIFY_FLAG" val=""/>
</p:tagLst>
</file>

<file path=ppt/tags/tag3.xml><?xml version="1.0" encoding="utf-8"?>
<p:tagLst xmlns:p="http://schemas.openxmlformats.org/presentationml/2006/main">
  <p:tag name="AS_UNIQUEID" val="1336"/>
</p:tagLst>
</file>

<file path=ppt/tags/tag30.xml><?xml version="1.0" encoding="utf-8"?>
<p:tagLst xmlns:p="http://schemas.openxmlformats.org/presentationml/2006/main">
  <p:tag name="AS_UNIQUEID" val="1363"/>
</p:tagLst>
</file>

<file path=ppt/tags/tag300.xml><?xml version="1.0" encoding="utf-8"?>
<p:tagLst xmlns:p="http://schemas.openxmlformats.org/presentationml/2006/main">
  <p:tag name="AS_UNIQUEID" val="804"/>
  <p:tag name="KSO_WM_BEAUTIFY_FLAG" val=""/>
</p:tagLst>
</file>

<file path=ppt/tags/tag301.xml><?xml version="1.0" encoding="utf-8"?>
<p:tagLst xmlns:p="http://schemas.openxmlformats.org/presentationml/2006/main">
  <p:tag name="AS_UNIQUEID" val="794"/>
  <p:tag name="KSO_WM_BEAUTIFY_FLAG" val=""/>
</p:tagLst>
</file>

<file path=ppt/tags/tag302.xml><?xml version="1.0" encoding="utf-8"?>
<p:tagLst xmlns:p="http://schemas.openxmlformats.org/presentationml/2006/main">
  <p:tag name="AS_UNIQUEID" val="795"/>
  <p:tag name="KSO_WM_BEAUTIFY_FLAG" val=""/>
</p:tagLst>
</file>

<file path=ppt/tags/tag303.xml><?xml version="1.0" encoding="utf-8"?>
<p:tagLst xmlns:p="http://schemas.openxmlformats.org/presentationml/2006/main">
  <p:tag name="AS_UNIQUEID" val="796"/>
  <p:tag name="KSO_WM_BEAUTIFY_FLAG" val=""/>
</p:tagLst>
</file>

<file path=ppt/tags/tag304.xml><?xml version="1.0" encoding="utf-8"?>
<p:tagLst xmlns:p="http://schemas.openxmlformats.org/presentationml/2006/main">
  <p:tag name="AS_UNIQUEID" val="1638"/>
</p:tagLst>
</file>

<file path=ppt/tags/tag305.xml><?xml version="1.0" encoding="utf-8"?>
<p:tagLst xmlns:p="http://schemas.openxmlformats.org/presentationml/2006/main">
  <p:tag name="AS_UNIQUEID" val="1639"/>
</p:tagLst>
</file>

<file path=ppt/tags/tag306.xml><?xml version="1.0" encoding="utf-8"?>
<p:tagLst xmlns:p="http://schemas.openxmlformats.org/presentationml/2006/main">
  <p:tag name="AS_UNIQUEID" val="806"/>
  <p:tag name="KSO_WM_BEAUTIFY_FLAG" val=""/>
</p:tagLst>
</file>

<file path=ppt/tags/tag307.xml><?xml version="1.0" encoding="utf-8"?>
<p:tagLst xmlns:p="http://schemas.openxmlformats.org/presentationml/2006/main">
  <p:tag name="AS_UNIQUEID" val="1640"/>
  <p:tag name="KSO_WM_BEAUTIFY_FLAG" val=""/>
</p:tagLst>
</file>

<file path=ppt/tags/tag308.xml><?xml version="1.0" encoding="utf-8"?>
<p:tagLst xmlns:p="http://schemas.openxmlformats.org/presentationml/2006/main">
  <p:tag name="AS_UNIQUEID" val="797"/>
  <p:tag name="KSO_WM_BEAUTIFY_FLAG" val=""/>
</p:tagLst>
</file>

<file path=ppt/tags/tag309.xml><?xml version="1.0" encoding="utf-8"?>
<p:tagLst xmlns:p="http://schemas.openxmlformats.org/presentationml/2006/main">
  <p:tag name="AS_UNIQUEID" val="798"/>
  <p:tag name="KSO_WM_BEAUTIFY_FLAG" val=""/>
</p:tagLst>
</file>

<file path=ppt/tags/tag31.xml><?xml version="1.0" encoding="utf-8"?>
<p:tagLst xmlns:p="http://schemas.openxmlformats.org/presentationml/2006/main">
  <p:tag name="AS_UNIQUEID" val="1364"/>
</p:tagLst>
</file>

<file path=ppt/tags/tag310.xml><?xml version="1.0" encoding="utf-8"?>
<p:tagLst xmlns:p="http://schemas.openxmlformats.org/presentationml/2006/main">
  <p:tag name="AS_UNIQUEID" val="799"/>
  <p:tag name="KSO_WM_BEAUTIFY_FLAG" val=""/>
</p:tagLst>
</file>

<file path=ppt/tags/tag311.xml><?xml version="1.0" encoding="utf-8"?>
<p:tagLst xmlns:p="http://schemas.openxmlformats.org/presentationml/2006/main">
  <p:tag name="AS_UNIQUEID" val="1641"/>
  <p:tag name="KSO_WM_BEAUTIFY_FLAG" val=""/>
</p:tagLst>
</file>

<file path=ppt/tags/tag312.xml><?xml version="1.0" encoding="utf-8"?>
<p:tagLst xmlns:p="http://schemas.openxmlformats.org/presentationml/2006/main">
  <p:tag name="AS_UNIQUEID" val="1642"/>
</p:tagLst>
</file>

<file path=ppt/tags/tag313.xml><?xml version="1.0" encoding="utf-8"?>
<p:tagLst xmlns:p="http://schemas.openxmlformats.org/presentationml/2006/main">
  <p:tag name="AS_UNIQUEID" val="1643"/>
  <p:tag name="KSO_WM_BEAUTIFY_FLAG" val=""/>
</p:tagLst>
</file>

<file path=ppt/tags/tag314.xml><?xml version="1.0" encoding="utf-8"?>
<p:tagLst xmlns:p="http://schemas.openxmlformats.org/presentationml/2006/main">
  <p:tag name="AS_UNIQUEID" val="800"/>
  <p:tag name="KSO_WM_BEAUTIFY_FLAG" val=""/>
</p:tagLst>
</file>

<file path=ppt/tags/tag315.xml><?xml version="1.0" encoding="utf-8"?>
<p:tagLst xmlns:p="http://schemas.openxmlformats.org/presentationml/2006/main">
  <p:tag name="AS_UNIQUEID" val="801"/>
  <p:tag name="KSO_WM_BEAUTIFY_FLAG" val=""/>
</p:tagLst>
</file>

<file path=ppt/tags/tag316.xml><?xml version="1.0" encoding="utf-8"?>
<p:tagLst xmlns:p="http://schemas.openxmlformats.org/presentationml/2006/main">
  <p:tag name="AS_UNIQUEID" val="802"/>
  <p:tag name="KSO_WM_BEAUTIFY_FLAG" val=""/>
</p:tagLst>
</file>

<file path=ppt/tags/tag317.xml><?xml version="1.0" encoding="utf-8"?>
<p:tagLst xmlns:p="http://schemas.openxmlformats.org/presentationml/2006/main">
  <p:tag name="AS_UNIQUEID" val="803"/>
  <p:tag name="KSO_WM_BEAUTIFY_FLAG" val=""/>
</p:tagLst>
</file>

<file path=ppt/tags/tag318.xml><?xml version="1.0" encoding="utf-8"?>
<p:tagLst xmlns:p="http://schemas.openxmlformats.org/presentationml/2006/main">
  <p:tag name="AS_UNIQUEID" val="1644"/>
</p:tagLst>
</file>

<file path=ppt/tags/tag319.xml><?xml version="1.0" encoding="utf-8"?>
<p:tagLst xmlns:p="http://schemas.openxmlformats.org/presentationml/2006/main">
  <p:tag name="AS_UNIQUEID" val="1645"/>
</p:tagLst>
</file>

<file path=ppt/tags/tag32.xml><?xml version="1.0" encoding="utf-8"?>
<p:tagLst xmlns:p="http://schemas.openxmlformats.org/presentationml/2006/main">
  <p:tag name="AS_UNIQUEID" val="1365"/>
</p:tagLst>
</file>

<file path=ppt/tags/tag320.xml><?xml version="1.0" encoding="utf-8"?>
<p:tagLst xmlns:p="http://schemas.openxmlformats.org/presentationml/2006/main">
  <p:tag name="AS_UNIQUEID" val="1646"/>
</p:tagLst>
</file>

<file path=ppt/tags/tag321.xml><?xml version="1.0" encoding="utf-8"?>
<p:tagLst xmlns:p="http://schemas.openxmlformats.org/presentationml/2006/main">
  <p:tag name="AS_UNIQUEID" val="794"/>
  <p:tag name="KSO_WM_BEAUTIFY_FLAG" val=""/>
</p:tagLst>
</file>

<file path=ppt/tags/tag322.xml><?xml version="1.0" encoding="utf-8"?>
<p:tagLst xmlns:p="http://schemas.openxmlformats.org/presentationml/2006/main">
  <p:tag name="AS_UNIQUEID" val="795"/>
  <p:tag name="KSO_WM_BEAUTIFY_FLAG" val=""/>
</p:tagLst>
</file>

<file path=ppt/tags/tag323.xml><?xml version="1.0" encoding="utf-8"?>
<p:tagLst xmlns:p="http://schemas.openxmlformats.org/presentationml/2006/main">
  <p:tag name="AS_UNIQUEID" val="1647"/>
</p:tagLst>
</file>

<file path=ppt/tags/tag324.xml><?xml version="1.0" encoding="utf-8"?>
<p:tagLst xmlns:p="http://schemas.openxmlformats.org/presentationml/2006/main">
  <p:tag name="AS_UNIQUEID" val="1648"/>
</p:tagLst>
</file>

<file path=ppt/tags/tag325.xml><?xml version="1.0" encoding="utf-8"?>
<p:tagLst xmlns:p="http://schemas.openxmlformats.org/presentationml/2006/main">
  <p:tag name="AS_UNIQUEID" val="1649"/>
</p:tagLst>
</file>

<file path=ppt/tags/tag326.xml><?xml version="1.0" encoding="utf-8"?>
<p:tagLst xmlns:p="http://schemas.openxmlformats.org/presentationml/2006/main">
  <p:tag name="AS_UNIQUEID" val="1486"/>
  <p:tag name="KSO_WM_DIAGRAM_VIRTUALLY_FRAME" val="{&quot;height&quot;:388.7047244094489,&quot;left&quot;:52.6951968503937,&quot;top&quot;:121.79590551181101,&quot;width&quot;:868.6109448818897}"/>
</p:tagLst>
</file>

<file path=ppt/tags/tag327.xml><?xml version="1.0" encoding="utf-8"?>
<p:tagLst xmlns:p="http://schemas.openxmlformats.org/presentationml/2006/main">
  <p:tag name="AS_UNIQUEID" val="1487"/>
</p:tagLst>
</file>

<file path=ppt/tags/tag328.xml><?xml version="1.0" encoding="utf-8"?>
<p:tagLst xmlns:p="http://schemas.openxmlformats.org/presentationml/2006/main">
  <p:tag name="AS_UNIQUEID" val="1650"/>
</p:tagLst>
</file>

<file path=ppt/tags/tag329.xml><?xml version="1.0" encoding="utf-8"?>
<p:tagLst xmlns:p="http://schemas.openxmlformats.org/presentationml/2006/main">
  <p:tag name="AS_UNIQUEID" val="1651"/>
</p:tagLst>
</file>

<file path=ppt/tags/tag33.xml><?xml version="1.0" encoding="utf-8"?>
<p:tagLst xmlns:p="http://schemas.openxmlformats.org/presentationml/2006/main">
  <p:tag name="AS_UNIQUEID" val="1366"/>
</p:tagLst>
</file>

<file path=ppt/tags/tag330.xml><?xml version="1.0" encoding="utf-8"?>
<p:tagLst xmlns:p="http://schemas.openxmlformats.org/presentationml/2006/main">
  <p:tag name="AS_UNIQUEID" val="1652"/>
</p:tagLst>
</file>

<file path=ppt/tags/tag331.xml><?xml version="1.0" encoding="utf-8"?>
<p:tagLst xmlns:p="http://schemas.openxmlformats.org/presentationml/2006/main">
  <p:tag name="AS_UNIQUEID" val="1653"/>
  <p:tag name="KSO_WM_BEAUTIFY_FLAG" val=""/>
</p:tagLst>
</file>

<file path=ppt/tags/tag332.xml><?xml version="1.0" encoding="utf-8"?>
<p:tagLst xmlns:p="http://schemas.openxmlformats.org/presentationml/2006/main">
  <p:tag name="AS_UNIQUEID" val="1654"/>
  <p:tag name="KSO_WM_BEAUTIFY_FLAG" val=""/>
</p:tagLst>
</file>

<file path=ppt/tags/tag333.xml><?xml version="1.0" encoding="utf-8"?>
<p:tagLst xmlns:p="http://schemas.openxmlformats.org/presentationml/2006/main">
  <p:tag name="AS_UNIQUEID" val="1655"/>
</p:tagLst>
</file>

<file path=ppt/tags/tag334.xml><?xml version="1.0" encoding="utf-8"?>
<p:tagLst xmlns:p="http://schemas.openxmlformats.org/presentationml/2006/main">
  <p:tag name="AS_UNIQUEID" val="1656"/>
</p:tagLst>
</file>

<file path=ppt/tags/tag335.xml><?xml version="1.0" encoding="utf-8"?>
<p:tagLst xmlns:p="http://schemas.openxmlformats.org/presentationml/2006/main">
  <p:tag name="AS_UNIQUEID" val="1657"/>
</p:tagLst>
</file>

<file path=ppt/tags/tag336.xml><?xml version="1.0" encoding="utf-8"?>
<p:tagLst xmlns:p="http://schemas.openxmlformats.org/presentationml/2006/main">
  <p:tag name="AS_UNIQUEID" val="1420"/>
  <p:tag name="KSO_WM_BEAUTIFY_FLAG" val=""/>
</p:tagLst>
</file>

<file path=ppt/tags/tag337.xml><?xml version="1.0" encoding="utf-8"?>
<p:tagLst xmlns:p="http://schemas.openxmlformats.org/presentationml/2006/main">
  <p:tag name="AS_UNIQUEID" val="1421"/>
  <p:tag name="KSO_WM_BEAUTIFY_FLAG" val=""/>
</p:tagLst>
</file>

<file path=ppt/tags/tag338.xml><?xml version="1.0" encoding="utf-8"?>
<p:tagLst xmlns:p="http://schemas.openxmlformats.org/presentationml/2006/main">
  <p:tag name="AS_UNIQUEID" val="1658"/>
</p:tagLst>
</file>

<file path=ppt/tags/tag339.xml><?xml version="1.0" encoding="utf-8"?>
<p:tagLst xmlns:p="http://schemas.openxmlformats.org/presentationml/2006/main">
  <p:tag name="AS_UNIQUEID" val="1659"/>
</p:tagLst>
</file>

<file path=ppt/tags/tag34.xml><?xml version="1.0" encoding="utf-8"?>
<p:tagLst xmlns:p="http://schemas.openxmlformats.org/presentationml/2006/main">
  <p:tag name="AS_UNIQUEID" val="1367"/>
</p:tagLst>
</file>

<file path=ppt/tags/tag340.xml><?xml version="1.0" encoding="utf-8"?>
<p:tagLst xmlns:p="http://schemas.openxmlformats.org/presentationml/2006/main">
  <p:tag name="AS_UNIQUEID" val="1660"/>
</p:tagLst>
</file>

<file path=ppt/tags/tag341.xml><?xml version="1.0" encoding="utf-8"?>
<p:tagLst xmlns:p="http://schemas.openxmlformats.org/presentationml/2006/main">
  <p:tag name="AS_UNIQUEID" val="1661"/>
  <p:tag name="KSO_WM_BEAUTIFY_FLAG" val=""/>
</p:tagLst>
</file>

<file path=ppt/tags/tag342.xml><?xml version="1.0" encoding="utf-8"?>
<p:tagLst xmlns:p="http://schemas.openxmlformats.org/presentationml/2006/main">
  <p:tag name="AS_UNIQUEID" val="1662"/>
  <p:tag name="KSO_WM_BEAUTIFY_FLAG" val=""/>
</p:tagLst>
</file>

<file path=ppt/tags/tag343.xml><?xml version="1.0" encoding="utf-8"?>
<p:tagLst xmlns:p="http://schemas.openxmlformats.org/presentationml/2006/main">
  <p:tag name="AS_UNIQUEID" val="1663"/>
</p:tagLst>
</file>

<file path=ppt/tags/tag344.xml><?xml version="1.0" encoding="utf-8"?>
<p:tagLst xmlns:p="http://schemas.openxmlformats.org/presentationml/2006/main">
  <p:tag name="AS_UNIQUEID" val="1664"/>
</p:tagLst>
</file>

<file path=ppt/tags/tag345.xml><?xml version="1.0" encoding="utf-8"?>
<p:tagLst xmlns:p="http://schemas.openxmlformats.org/presentationml/2006/main">
  <p:tag name="AS_UNIQUEID" val="1665"/>
</p:tagLst>
</file>

<file path=ppt/tags/tag346.xml><?xml version="1.0" encoding="utf-8"?>
<p:tagLst xmlns:p="http://schemas.openxmlformats.org/presentationml/2006/main">
  <p:tag name="AS_UNIQUEID" val="1425"/>
  <p:tag name="KSO_WM_BEAUTIFY_FLAG" val=""/>
</p:tagLst>
</file>

<file path=ppt/tags/tag347.xml><?xml version="1.0" encoding="utf-8"?>
<p:tagLst xmlns:p="http://schemas.openxmlformats.org/presentationml/2006/main">
  <p:tag name="AS_UNIQUEID" val="1426"/>
  <p:tag name="KSO_WM_BEAUTIFY_FLAG" val=""/>
</p:tagLst>
</file>

<file path=ppt/tags/tag348.xml><?xml version="1.0" encoding="utf-8"?>
<p:tagLst xmlns:p="http://schemas.openxmlformats.org/presentationml/2006/main">
  <p:tag name="AS_UNIQUEID" val="1666"/>
</p:tagLst>
</file>

<file path=ppt/tags/tag349.xml><?xml version="1.0" encoding="utf-8"?>
<p:tagLst xmlns:p="http://schemas.openxmlformats.org/presentationml/2006/main">
  <p:tag name="AS_UNIQUEID" val="1667"/>
</p:tagLst>
</file>

<file path=ppt/tags/tag35.xml><?xml version="1.0" encoding="utf-8"?>
<p:tagLst xmlns:p="http://schemas.openxmlformats.org/presentationml/2006/main">
  <p:tag name="AS_UNIQUEID" val="1549"/>
</p:tagLst>
</file>

<file path=ppt/tags/tag350.xml><?xml version="1.0" encoding="utf-8"?>
<p:tagLst xmlns:p="http://schemas.openxmlformats.org/presentationml/2006/main">
  <p:tag name="AS_UNIQUEID" val="1668"/>
</p:tagLst>
</file>

<file path=ppt/tags/tag351.xml><?xml version="1.0" encoding="utf-8"?>
<p:tagLst xmlns:p="http://schemas.openxmlformats.org/presentationml/2006/main">
  <p:tag name="AS_UNIQUEID" val="1429"/>
  <p:tag name="KSO_WM_BEAUTIFY_FLAG" val=""/>
</p:tagLst>
</file>

<file path=ppt/tags/tag352.xml><?xml version="1.0" encoding="utf-8"?>
<p:tagLst xmlns:p="http://schemas.openxmlformats.org/presentationml/2006/main">
  <p:tag name="AS_UNIQUEID" val="1430"/>
  <p:tag name="KSO_WM_BEAUTIFY_FLAG" val=""/>
</p:tagLst>
</file>

<file path=ppt/tags/tag353.xml><?xml version="1.0" encoding="utf-8"?>
<p:tagLst xmlns:p="http://schemas.openxmlformats.org/presentationml/2006/main">
  <p:tag name="AS_UNIQUEID" val="1669"/>
</p:tagLst>
</file>

<file path=ppt/tags/tag354.xml><?xml version="1.0" encoding="utf-8"?>
<p:tagLst xmlns:p="http://schemas.openxmlformats.org/presentationml/2006/main">
  <p:tag name="AS_UNIQUEID" val="1670"/>
</p:tagLst>
</file>

<file path=ppt/tags/tag355.xml><?xml version="1.0" encoding="utf-8"?>
<p:tagLst xmlns:p="http://schemas.openxmlformats.org/presentationml/2006/main">
  <p:tag name="AS_UNIQUEID" val="1671"/>
</p:tagLst>
</file>

<file path=ppt/tags/tag356.xml><?xml version="1.0" encoding="utf-8"?>
<p:tagLst xmlns:p="http://schemas.openxmlformats.org/presentationml/2006/main">
  <p:tag name="AS_UNIQUEID" val="1522"/>
  <p:tag name="KSO_WM_DIAGRAM_VIRTUALLY_FRAME" val="{&quot;height&quot;:388.7047244094489,&quot;left&quot;:52.6951968503937,&quot;top&quot;:121.79590551181101,&quot;width&quot;:868.6109448818897}"/>
</p:tagLst>
</file>

<file path=ppt/tags/tag357.xml><?xml version="1.0" encoding="utf-8"?>
<p:tagLst xmlns:p="http://schemas.openxmlformats.org/presentationml/2006/main">
  <p:tag name="AS_UNIQUEID" val="1523"/>
</p:tagLst>
</file>

<file path=ppt/tags/tag358.xml><?xml version="1.0" encoding="utf-8"?>
<p:tagLst xmlns:p="http://schemas.openxmlformats.org/presentationml/2006/main">
  <p:tag name="AS_UNIQUEID" val="1672"/>
</p:tagLst>
</file>

<file path=ppt/tags/tag359.xml><?xml version="1.0" encoding="utf-8"?>
<p:tagLst xmlns:p="http://schemas.openxmlformats.org/presentationml/2006/main">
  <p:tag name="AS_UNIQUEID" val="1673"/>
</p:tagLst>
</file>

<file path=ppt/tags/tag36.xml><?xml version="1.0" encoding="utf-8"?>
<p:tagLst xmlns:p="http://schemas.openxmlformats.org/presentationml/2006/main">
  <p:tag name="AS_UNIQUEID" val="1369"/>
</p:tagLst>
</file>

<file path=ppt/tags/tag360.xml><?xml version="1.0" encoding="utf-8"?>
<p:tagLst xmlns:p="http://schemas.openxmlformats.org/presentationml/2006/main">
  <p:tag name="AS_UNIQUEID" val="1674"/>
</p:tagLst>
</file>

<file path=ppt/tags/tag361.xml><?xml version="1.0" encoding="utf-8"?>
<p:tagLst xmlns:p="http://schemas.openxmlformats.org/presentationml/2006/main">
  <p:tag name="AS_UNIQUEID" val="1675"/>
  <p:tag name="KSO_WM_BEAUTIFY_FLAG" val=""/>
</p:tagLst>
</file>

<file path=ppt/tags/tag362.xml><?xml version="1.0" encoding="utf-8"?>
<p:tagLst xmlns:p="http://schemas.openxmlformats.org/presentationml/2006/main">
  <p:tag name="AS_UNIQUEID" val="1676"/>
  <p:tag name="KSO_WM_BEAUTIFY_FLAG" val=""/>
</p:tagLst>
</file>

<file path=ppt/tags/tag363.xml><?xml version="1.0" encoding="utf-8"?>
<p:tagLst xmlns:p="http://schemas.openxmlformats.org/presentationml/2006/main">
  <p:tag name="AS_UNIQUEID" val="1677"/>
  <p:tag name="KSO_WM_BEAUTIFY_FLAG" val=""/>
</p:tagLst>
</file>

<file path=ppt/tags/tag364.xml><?xml version="1.0" encoding="utf-8"?>
<p:tagLst xmlns:p="http://schemas.openxmlformats.org/presentationml/2006/main">
  <p:tag name="AS_UNIQUEID" val="1678"/>
  <p:tag name="KSO_WM_BEAUTIFY_FLAG" val=""/>
</p:tagLst>
</file>

<file path=ppt/tags/tag365.xml><?xml version="1.0" encoding="utf-8"?>
<p:tagLst xmlns:p="http://schemas.openxmlformats.org/presentationml/2006/main">
  <p:tag name="AS_UNIQUEID" val="1679"/>
  <p:tag name="KSO_WM_BEAUTIFY_FLAG" val=""/>
</p:tagLst>
</file>

<file path=ppt/tags/tag366.xml><?xml version="1.0" encoding="utf-8"?>
<p:tagLst xmlns:p="http://schemas.openxmlformats.org/presentationml/2006/main">
  <p:tag name="AS_UNIQUEID" val="1680"/>
  <p:tag name="KSO_WM_BEAUTIFY_FLAG" val=""/>
</p:tagLst>
</file>

<file path=ppt/tags/tag367.xml><?xml version="1.0" encoding="utf-8"?>
<p:tagLst xmlns:p="http://schemas.openxmlformats.org/presentationml/2006/main">
  <p:tag name="AS_UNIQUEID" val="1681"/>
</p:tagLst>
</file>

<file path=ppt/tags/tag368.xml><?xml version="1.0" encoding="utf-8"?>
<p:tagLst xmlns:p="http://schemas.openxmlformats.org/presentationml/2006/main">
  <p:tag name="AS_UNIQUEID" val="1682"/>
</p:tagLst>
</file>

<file path=ppt/tags/tag369.xml><?xml version="1.0" encoding="utf-8"?>
<p:tagLst xmlns:p="http://schemas.openxmlformats.org/presentationml/2006/main">
  <p:tag name="AS_UNIQUEID" val="1683"/>
</p:tagLst>
</file>

<file path=ppt/tags/tag37.xml><?xml version="1.0" encoding="utf-8"?>
<p:tagLst xmlns:p="http://schemas.openxmlformats.org/presentationml/2006/main">
  <p:tag name="AS_UNIQUEID" val="1370"/>
</p:tagLst>
</file>

<file path=ppt/tags/tag370.xml><?xml version="1.0" encoding="utf-8"?>
<p:tagLst xmlns:p="http://schemas.openxmlformats.org/presentationml/2006/main">
  <p:tag name="AS_UNIQUEID" val="1684"/>
  <p:tag name="KSO_WM_BEAUTIFY_FLAG" val=""/>
</p:tagLst>
</file>

<file path=ppt/tags/tag371.xml><?xml version="1.0" encoding="utf-8"?>
<p:tagLst xmlns:p="http://schemas.openxmlformats.org/presentationml/2006/main">
  <p:tag name="AS_UNIQUEID" val="1685"/>
  <p:tag name="KSO_WM_BEAUTIFY_FLAG" val=""/>
</p:tagLst>
</file>

<file path=ppt/tags/tag372.xml><?xml version="1.0" encoding="utf-8"?>
<p:tagLst xmlns:p="http://schemas.openxmlformats.org/presentationml/2006/main">
  <p:tag name="AS_UNIQUEID" val="1686"/>
  <p:tag name="KSO_WM_BEAUTIFY_FLAG" val=""/>
</p:tagLst>
</file>

<file path=ppt/tags/tag373.xml><?xml version="1.0" encoding="utf-8"?>
<p:tagLst xmlns:p="http://schemas.openxmlformats.org/presentationml/2006/main">
  <p:tag name="AS_UNIQUEID" val="1687"/>
</p:tagLst>
</file>

<file path=ppt/tags/tag374.xml><?xml version="1.0" encoding="utf-8"?>
<p:tagLst xmlns:p="http://schemas.openxmlformats.org/presentationml/2006/main">
  <p:tag name="AS_UNIQUEID" val="1688"/>
</p:tagLst>
</file>

<file path=ppt/tags/tag375.xml><?xml version="1.0" encoding="utf-8"?>
<p:tagLst xmlns:p="http://schemas.openxmlformats.org/presentationml/2006/main">
  <p:tag name="AS_UNIQUEID" val="1689"/>
</p:tagLst>
</file>

<file path=ppt/tags/tag376.xml><?xml version="1.0" encoding="utf-8"?>
<p:tagLst xmlns:p="http://schemas.openxmlformats.org/presentationml/2006/main">
  <p:tag name="AS_UNIQUEID" val="1690"/>
  <p:tag name="KSO_WM_BEAUTIFY_FLAG" val=""/>
</p:tagLst>
</file>

<file path=ppt/tags/tag377.xml><?xml version="1.0" encoding="utf-8"?>
<p:tagLst xmlns:p="http://schemas.openxmlformats.org/presentationml/2006/main">
  <p:tag name="AS_UNIQUEID" val="1691"/>
  <p:tag name="KSO_WM_BEAUTIFY_FLAG" val=""/>
</p:tagLst>
</file>

<file path=ppt/tags/tag378.xml><?xml version="1.0" encoding="utf-8"?>
<p:tagLst xmlns:p="http://schemas.openxmlformats.org/presentationml/2006/main">
  <p:tag name="AS_UNIQUEID" val="1692"/>
  <p:tag name="KSO_WM_BEAUTIFY_FLAG" val=""/>
</p:tagLst>
</file>

<file path=ppt/tags/tag379.xml><?xml version="1.0" encoding="utf-8"?>
<p:tagLst xmlns:p="http://schemas.openxmlformats.org/presentationml/2006/main">
  <p:tag name="AS_UNIQUEID" val="1693"/>
</p:tagLst>
</file>

<file path=ppt/tags/tag38.xml><?xml version="1.0" encoding="utf-8"?>
<p:tagLst xmlns:p="http://schemas.openxmlformats.org/presentationml/2006/main">
  <p:tag name="AS_UNIQUEID" val="1371"/>
</p:tagLst>
</file>

<file path=ppt/tags/tag380.xml><?xml version="1.0" encoding="utf-8"?>
<p:tagLst xmlns:p="http://schemas.openxmlformats.org/presentationml/2006/main">
  <p:tag name="AS_UNIQUEID" val="1694"/>
</p:tagLst>
</file>

<file path=ppt/tags/tag381.xml><?xml version="1.0" encoding="utf-8"?>
<p:tagLst xmlns:p="http://schemas.openxmlformats.org/presentationml/2006/main">
  <p:tag name="AS_UNIQUEID" val="1695"/>
</p:tagLst>
</file>

<file path=ppt/tags/tag382.xml><?xml version="1.0" encoding="utf-8"?>
<p:tagLst xmlns:p="http://schemas.openxmlformats.org/presentationml/2006/main">
  <p:tag name="AS_UNIQUEID" val="1696"/>
</p:tagLst>
</file>

<file path=ppt/tags/tag383.xml><?xml version="1.0" encoding="utf-8"?>
<p:tagLst xmlns:p="http://schemas.openxmlformats.org/presentationml/2006/main">
  <p:tag name="AS_UNIQUEID" val="1697"/>
</p:tagLst>
</file>

<file path=ppt/tags/tag384.xml><?xml version="1.0" encoding="utf-8"?>
<p:tagLst xmlns:p="http://schemas.openxmlformats.org/presentationml/2006/main">
  <p:tag name="AS_UNIQUEID" val="1720"/>
</p:tagLst>
</file>

<file path=ppt/tags/tag385.xml><?xml version="1.0" encoding="utf-8"?>
<p:tagLst xmlns:p="http://schemas.openxmlformats.org/presentationml/2006/main">
  <p:tag name="AS_UNIQUEID" val="1698"/>
</p:tagLst>
</file>

<file path=ppt/tags/tag386.xml><?xml version="1.0" encoding="utf-8"?>
<p:tagLst xmlns:p="http://schemas.openxmlformats.org/presentationml/2006/main">
  <p:tag name="AS_UNIQUEID" val="1699"/>
  <p:tag name="KSO_WM_BEAUTIFY_FLAG" val=""/>
</p:tagLst>
</file>

<file path=ppt/tags/tag387.xml><?xml version="1.0" encoding="utf-8"?>
<p:tagLst xmlns:p="http://schemas.openxmlformats.org/presentationml/2006/main">
  <p:tag name="AS_UNIQUEID" val="1700"/>
</p:tagLst>
</file>

<file path=ppt/tags/tag388.xml><?xml version="1.0" encoding="utf-8"?>
<p:tagLst xmlns:p="http://schemas.openxmlformats.org/presentationml/2006/main">
  <p:tag name="AS_UNIQUEID" val="1701"/>
</p:tagLst>
</file>

<file path=ppt/tags/tag389.xml><?xml version="1.0" encoding="utf-8"?>
<p:tagLst xmlns:p="http://schemas.openxmlformats.org/presentationml/2006/main">
  <p:tag name="AS_UNIQUEID" val="1702"/>
</p:tagLst>
</file>

<file path=ppt/tags/tag39.xml><?xml version="1.0" encoding="utf-8"?>
<p:tagLst xmlns:p="http://schemas.openxmlformats.org/presentationml/2006/main">
  <p:tag name="AS_UNIQUEID" val="1372"/>
</p:tagLst>
</file>

<file path=ppt/tags/tag390.xml><?xml version="1.0" encoding="utf-8"?>
<p:tagLst xmlns:p="http://schemas.openxmlformats.org/presentationml/2006/main">
  <p:tag name="AS_UNIQUEID" val="1703"/>
  <p:tag name="KSO_WM_BEAUTIFY_FLAG" val=""/>
</p:tagLst>
</file>

<file path=ppt/tags/tag391.xml><?xml version="1.0" encoding="utf-8"?>
<p:tagLst xmlns:p="http://schemas.openxmlformats.org/presentationml/2006/main">
  <p:tag name="AS_UNIQUEID" val="1704"/>
</p:tagLst>
</file>

<file path=ppt/tags/tag392.xml><?xml version="1.0" encoding="utf-8"?>
<p:tagLst xmlns:p="http://schemas.openxmlformats.org/presentationml/2006/main">
  <p:tag name="AS_UNIQUEID" val="1705"/>
</p:tagLst>
</file>

<file path=ppt/tags/tag393.xml><?xml version="1.0" encoding="utf-8"?>
<p:tagLst xmlns:p="http://schemas.openxmlformats.org/presentationml/2006/main">
  <p:tag name="AS_UNIQUEID" val="1706"/>
</p:tagLst>
</file>

<file path=ppt/tags/tag394.xml><?xml version="1.0" encoding="utf-8"?>
<p:tagLst xmlns:p="http://schemas.openxmlformats.org/presentationml/2006/main">
  <p:tag name="AS_UNIQUEID" val="1707"/>
  <p:tag name="KSO_WM_BEAUTIFY_FLAG" val=""/>
</p:tagLst>
</file>

<file path=ppt/tags/tag395.xml><?xml version="1.0" encoding="utf-8"?>
<p:tagLst xmlns:p="http://schemas.openxmlformats.org/presentationml/2006/main">
  <p:tag name="AS_UNIQUEID" val="1708"/>
  <p:tag name="KSO_WM_BEAUTIFY_FLAG" val=""/>
</p:tagLst>
</file>

<file path=ppt/tags/tag396.xml><?xml version="1.0" encoding="utf-8"?>
<p:tagLst xmlns:p="http://schemas.openxmlformats.org/presentationml/2006/main">
  <p:tag name="AS_UNIQUEID" val="1709"/>
</p:tagLst>
</file>

<file path=ppt/tags/tag397.xml><?xml version="1.0" encoding="utf-8"?>
<p:tagLst xmlns:p="http://schemas.openxmlformats.org/presentationml/2006/main">
  <p:tag name="AS_UNIQUEID" val="1710"/>
</p:tagLst>
</file>

<file path=ppt/tags/tag398.xml><?xml version="1.0" encoding="utf-8"?>
<p:tagLst xmlns:p="http://schemas.openxmlformats.org/presentationml/2006/main">
  <p:tag name="AS_UNIQUEID" val="1711"/>
</p:tagLst>
</file>

<file path=ppt/tags/tag399.xml><?xml version="1.0" encoding="utf-8"?>
<p:tagLst xmlns:p="http://schemas.openxmlformats.org/presentationml/2006/main">
  <p:tag name="AS_UNIQUEID" val="1437"/>
  <p:tag name="KSO_WM_BEAUTIFY_FLAG" val=""/>
</p:tagLst>
</file>

<file path=ppt/tags/tag4.xml><?xml version="1.0" encoding="utf-8"?>
<p:tagLst xmlns:p="http://schemas.openxmlformats.org/presentationml/2006/main">
  <p:tag name="AS_UNIQUEID" val="1337"/>
</p:tagLst>
</file>

<file path=ppt/tags/tag40.xml><?xml version="1.0" encoding="utf-8"?>
<p:tagLst xmlns:p="http://schemas.openxmlformats.org/presentationml/2006/main">
  <p:tag name="AS_UNIQUEID" val="1550"/>
</p:tagLst>
</file>

<file path=ppt/tags/tag400.xml><?xml version="1.0" encoding="utf-8"?>
<p:tagLst xmlns:p="http://schemas.openxmlformats.org/presentationml/2006/main">
  <p:tag name="AS_UNIQUEID" val="1438"/>
  <p:tag name="KSO_WM_BEAUTIFY_FLAG" val=""/>
</p:tagLst>
</file>

<file path=ppt/tags/tag401.xml><?xml version="1.0" encoding="utf-8"?>
<p:tagLst xmlns:p="http://schemas.openxmlformats.org/presentationml/2006/main">
  <p:tag name="AS_UNIQUEID" val="914"/>
  <p:tag name="KSO_WM_BEAUTIFY_FLAG" val=""/>
</p:tagLst>
</file>

<file path=ppt/tags/tag402.xml><?xml version="1.0" encoding="utf-8"?>
<p:tagLst xmlns:p="http://schemas.openxmlformats.org/presentationml/2006/main">
  <p:tag name="AS_UNIQUEID" val="1712"/>
</p:tagLst>
</file>

<file path=ppt/tags/tag403.xml><?xml version="1.0" encoding="utf-8"?>
<p:tagLst xmlns:p="http://schemas.openxmlformats.org/presentationml/2006/main">
  <p:tag name="AS_UNIQUEID" val="1713"/>
</p:tagLst>
</file>

<file path=ppt/tags/tag404.xml><?xml version="1.0" encoding="utf-8"?>
<p:tagLst xmlns:p="http://schemas.openxmlformats.org/presentationml/2006/main">
  <p:tag name="AS_UNIQUEID" val="1714"/>
</p:tagLst>
</file>

<file path=ppt/tags/tag405.xml><?xml version="1.0" encoding="utf-8"?>
<p:tagLst xmlns:p="http://schemas.openxmlformats.org/presentationml/2006/main">
  <p:tag name="AS_UNIQUEID" val="1537"/>
</p:tagLst>
</file>

<file path=ppt/tags/tag406.xml><?xml version="1.0" encoding="utf-8"?>
<p:tagLst xmlns:p="http://schemas.openxmlformats.org/presentationml/2006/main">
  <p:tag name="AS_UNIQUEID" val="1475"/>
  <p:tag name="KSO_WM_BEAUTIFY_FLAG" val=""/>
</p:tagLst>
</file>

<file path=ppt/tags/tag407.xml><?xml version="1.0" encoding="utf-8"?>
<p:tagLst xmlns:p="http://schemas.openxmlformats.org/presentationml/2006/main">
  <p:tag name="AS_UNIQUEID" val="1715"/>
</p:tagLst>
</file>

<file path=ppt/tags/tag408.xml><?xml version="1.0" encoding="utf-8"?>
<p:tagLst xmlns:p="http://schemas.openxmlformats.org/presentationml/2006/main">
  <p:tag name="AS_UNIQUEID" val="1716"/>
</p:tagLst>
</file>

<file path=ppt/tags/tag409.xml><?xml version="1.0" encoding="utf-8"?>
<p:tagLst xmlns:p="http://schemas.openxmlformats.org/presentationml/2006/main">
  <p:tag name="AS_UNIQUEID" val="1717"/>
</p:tagLst>
</file>

<file path=ppt/tags/tag41.xml><?xml version="1.0" encoding="utf-8"?>
<p:tagLst xmlns:p="http://schemas.openxmlformats.org/presentationml/2006/main">
  <p:tag name="AS_UNIQUEID" val="1374"/>
</p:tagLst>
</file>

<file path=ppt/tags/tag410.xml><?xml version="1.0" encoding="utf-8"?>
<p:tagLst xmlns:p="http://schemas.openxmlformats.org/presentationml/2006/main">
  <p:tag name="AS_UNIQUEID" val="1542"/>
  <p:tag name="KSO_WM_DIAGRAM_VIRTUALLY_FRAME" val="{&quot;height&quot;:388.7047244094489,&quot;left&quot;:52.6951968503937,&quot;top&quot;:121.79590551181101,&quot;width&quot;:868.6109448818897}"/>
</p:tagLst>
</file>

<file path=ppt/tags/tag411.xml><?xml version="1.0" encoding="utf-8"?>
<p:tagLst xmlns:p="http://schemas.openxmlformats.org/presentationml/2006/main">
  <p:tag name="AS_UNIQUEID" val="1543"/>
</p:tagLst>
</file>

<file path=ppt/tags/tag412.xml><?xml version="1.0" encoding="utf-8"?>
<p:tagLst xmlns:p="http://schemas.openxmlformats.org/presentationml/2006/main">
  <p:tag name="AS_UNIQUEID" val="1718"/>
</p:tagLst>
</file>

<file path=ppt/tags/tag413.xml><?xml version="1.0" encoding="utf-8"?>
<p:tagLst xmlns:p="http://schemas.openxmlformats.org/presentationml/2006/main">
  <p:tag name="AS_UNIQUEID" val="1719"/>
</p:tagLst>
</file>

<file path=ppt/tags/tag41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mU3NzU5OGJkMjg3MTI2MmJjOTUzZWEwNGVlMjBmNGQifQ=="/>
</p:tagLst>
</file>

<file path=ppt/tags/tag42.xml><?xml version="1.0" encoding="utf-8"?>
<p:tagLst xmlns:p="http://schemas.openxmlformats.org/presentationml/2006/main">
  <p:tag name="AS_UNIQUEID" val="1375"/>
</p:tagLst>
</file>

<file path=ppt/tags/tag43.xml><?xml version="1.0" encoding="utf-8"?>
<p:tagLst xmlns:p="http://schemas.openxmlformats.org/presentationml/2006/main">
  <p:tag name="AS_UNIQUEID" val="1376"/>
</p:tagLst>
</file>

<file path=ppt/tags/tag44.xml><?xml version="1.0" encoding="utf-8"?>
<p:tagLst xmlns:p="http://schemas.openxmlformats.org/presentationml/2006/main">
  <p:tag name="AS_UNIQUEID" val="1551"/>
</p:tagLst>
</file>

<file path=ppt/tags/tag45.xml><?xml version="1.0" encoding="utf-8"?>
<p:tagLst xmlns:p="http://schemas.openxmlformats.org/presentationml/2006/main">
  <p:tag name="AS_UNIQUEID" val="1378"/>
</p:tagLst>
</file>

<file path=ppt/tags/tag46.xml><?xml version="1.0" encoding="utf-8"?>
<p:tagLst xmlns:p="http://schemas.openxmlformats.org/presentationml/2006/main">
  <p:tag name="AS_UNIQUEID" val="1379"/>
</p:tagLst>
</file>

<file path=ppt/tags/tag47.xml><?xml version="1.0" encoding="utf-8"?>
<p:tagLst xmlns:p="http://schemas.openxmlformats.org/presentationml/2006/main">
  <p:tag name="AS_UNIQUEID" val="1380"/>
</p:tagLst>
</file>

<file path=ppt/tags/tag48.xml><?xml version="1.0" encoding="utf-8"?>
<p:tagLst xmlns:p="http://schemas.openxmlformats.org/presentationml/2006/main">
  <p:tag name="AS_UNIQUEID" val="1381"/>
</p:tagLst>
</file>

<file path=ppt/tags/tag49.xml><?xml version="1.0" encoding="utf-8"?>
<p:tagLst xmlns:p="http://schemas.openxmlformats.org/presentationml/2006/main">
  <p:tag name="AS_UNIQUEID" val="1382"/>
</p:tagLst>
</file>

<file path=ppt/tags/tag5.xml><?xml version="1.0" encoding="utf-8"?>
<p:tagLst xmlns:p="http://schemas.openxmlformats.org/presentationml/2006/main">
  <p:tag name="AS_UNIQUEID" val="1338"/>
</p:tagLst>
</file>

<file path=ppt/tags/tag50.xml><?xml version="1.0" encoding="utf-8"?>
<p:tagLst xmlns:p="http://schemas.openxmlformats.org/presentationml/2006/main">
  <p:tag name="AS_UNIQUEID" val="1383"/>
</p:tagLst>
</file>

<file path=ppt/tags/tag51.xml><?xml version="1.0" encoding="utf-8"?>
<p:tagLst xmlns:p="http://schemas.openxmlformats.org/presentationml/2006/main">
  <p:tag name="AS_UNIQUEID" val="1552"/>
</p:tagLst>
</file>

<file path=ppt/tags/tag52.xml><?xml version="1.0" encoding="utf-8"?>
<p:tagLst xmlns:p="http://schemas.openxmlformats.org/presentationml/2006/main">
  <p:tag name="AS_UNIQUEID" val="1385"/>
</p:tagLst>
</file>

<file path=ppt/tags/tag53.xml><?xml version="1.0" encoding="utf-8"?>
<p:tagLst xmlns:p="http://schemas.openxmlformats.org/presentationml/2006/main">
  <p:tag name="AS_UNIQUEID" val="1386"/>
</p:tagLst>
</file>

<file path=ppt/tags/tag54.xml><?xml version="1.0" encoding="utf-8"?>
<p:tagLst xmlns:p="http://schemas.openxmlformats.org/presentationml/2006/main">
  <p:tag name="AS_UNIQUEID" val="1387"/>
</p:tagLst>
</file>

<file path=ppt/tags/tag55.xml><?xml version="1.0" encoding="utf-8"?>
<p:tagLst xmlns:p="http://schemas.openxmlformats.org/presentationml/2006/main">
  <p:tag name="AS_UNIQUEID" val="1388"/>
</p:tagLst>
</file>

<file path=ppt/tags/tag56.xml><?xml version="1.0" encoding="utf-8"?>
<p:tagLst xmlns:p="http://schemas.openxmlformats.org/presentationml/2006/main">
  <p:tag name="AS_UNIQUEID" val="1389"/>
</p:tagLst>
</file>

<file path=ppt/tags/tag57.xml><?xml version="1.0" encoding="utf-8"?>
<p:tagLst xmlns:p="http://schemas.openxmlformats.org/presentationml/2006/main">
  <p:tag name="AS_UNIQUEID" val="1390"/>
</p:tagLst>
</file>

<file path=ppt/tags/tag58.xml><?xml version="1.0" encoding="utf-8"?>
<p:tagLst xmlns:p="http://schemas.openxmlformats.org/presentationml/2006/main">
  <p:tag name="AS_UNIQUEID" val="1553"/>
</p:tagLst>
</file>

<file path=ppt/tags/tag59.xml><?xml version="1.0" encoding="utf-8"?>
<p:tagLst xmlns:p="http://schemas.openxmlformats.org/presentationml/2006/main">
  <p:tag name="AS_UNIQUEID" val="1392"/>
</p:tagLst>
</file>

<file path=ppt/tags/tag6.xml><?xml version="1.0" encoding="utf-8"?>
<p:tagLst xmlns:p="http://schemas.openxmlformats.org/presentationml/2006/main">
  <p:tag name="AS_UNIQUEID" val="1339"/>
</p:tagLst>
</file>

<file path=ppt/tags/tag60.xml><?xml version="1.0" encoding="utf-8"?>
<p:tagLst xmlns:p="http://schemas.openxmlformats.org/presentationml/2006/main">
  <p:tag name="AS_UNIQUEID" val="1393"/>
</p:tagLst>
</file>

<file path=ppt/tags/tag61.xml><?xml version="1.0" encoding="utf-8"?>
<p:tagLst xmlns:p="http://schemas.openxmlformats.org/presentationml/2006/main">
  <p:tag name="AS_UNIQUEID" val="1394"/>
</p:tagLst>
</file>

<file path=ppt/tags/tag62.xml><?xml version="1.0" encoding="utf-8"?>
<p:tagLst xmlns:p="http://schemas.openxmlformats.org/presentationml/2006/main">
  <p:tag name="AS_UNIQUEID" val="1395"/>
</p:tagLst>
</file>

<file path=ppt/tags/tag63.xml><?xml version="1.0" encoding="utf-8"?>
<p:tagLst xmlns:p="http://schemas.openxmlformats.org/presentationml/2006/main">
  <p:tag name="AS_UNIQUEID" val="1396"/>
</p:tagLst>
</file>

<file path=ppt/tags/tag64.xml><?xml version="1.0" encoding="utf-8"?>
<p:tagLst xmlns:p="http://schemas.openxmlformats.org/presentationml/2006/main">
  <p:tag name="AS_UNIQUEID" val="1554"/>
</p:tagLst>
</file>

<file path=ppt/tags/tag65.xml><?xml version="1.0" encoding="utf-8"?>
<p:tagLst xmlns:p="http://schemas.openxmlformats.org/presentationml/2006/main">
  <p:tag name="AS_UNIQUEID" val="1398"/>
</p:tagLst>
</file>

<file path=ppt/tags/tag66.xml><?xml version="1.0" encoding="utf-8"?>
<p:tagLst xmlns:p="http://schemas.openxmlformats.org/presentationml/2006/main">
  <p:tag name="AS_UNIQUEID" val="1399"/>
</p:tagLst>
</file>

<file path=ppt/tags/tag67.xml><?xml version="1.0" encoding="utf-8"?>
<p:tagLst xmlns:p="http://schemas.openxmlformats.org/presentationml/2006/main">
  <p:tag name="AS_UNIQUEID" val="1400"/>
</p:tagLst>
</file>

<file path=ppt/tags/tag68.xml><?xml version="1.0" encoding="utf-8"?>
<p:tagLst xmlns:p="http://schemas.openxmlformats.org/presentationml/2006/main">
  <p:tag name="AS_UNIQUEID" val="1401"/>
</p:tagLst>
</file>

<file path=ppt/tags/tag69.xml><?xml version="1.0" encoding="utf-8"?>
<p:tagLst xmlns:p="http://schemas.openxmlformats.org/presentationml/2006/main">
  <p:tag name="AS_UNIQUEID" val="1402"/>
</p:tagLst>
</file>

<file path=ppt/tags/tag7.xml><?xml version="1.0" encoding="utf-8"?>
<p:tagLst xmlns:p="http://schemas.openxmlformats.org/presentationml/2006/main">
  <p:tag name="AS_UNIQUEID" val="1545"/>
</p:tagLst>
</file>

<file path=ppt/tags/tag70.xml><?xml version="1.0" encoding="utf-8"?>
<p:tagLst xmlns:p="http://schemas.openxmlformats.org/presentationml/2006/main">
  <p:tag name="AS_UNIQUEID" val="1555"/>
</p:tagLst>
</file>

<file path=ppt/tags/tag71.xml><?xml version="1.0" encoding="utf-8"?>
<p:tagLst xmlns:p="http://schemas.openxmlformats.org/presentationml/2006/main">
  <p:tag name="AS_UNIQUEID" val="1404"/>
</p:tagLst>
</file>

<file path=ppt/tags/tag72.xml><?xml version="1.0" encoding="utf-8"?>
<p:tagLst xmlns:p="http://schemas.openxmlformats.org/presentationml/2006/main">
  <p:tag name="AS_UNIQUEID" val="1405"/>
</p:tagLst>
</file>

<file path=ppt/tags/tag73.xml><?xml version="1.0" encoding="utf-8"?>
<p:tagLst xmlns:p="http://schemas.openxmlformats.org/presentationml/2006/main">
  <p:tag name="AS_UNIQUEID" val="1406"/>
</p:tagLst>
</file>

<file path=ppt/tags/tag74.xml><?xml version="1.0" encoding="utf-8"?>
<p:tagLst xmlns:p="http://schemas.openxmlformats.org/presentationml/2006/main">
  <p:tag name="AS_UNIQUEID" val="1407"/>
</p:tagLst>
</file>

<file path=ppt/tags/tag75.xml><?xml version="1.0" encoding="utf-8"?>
<p:tagLst xmlns:p="http://schemas.openxmlformats.org/presentationml/2006/main">
  <p:tag name="AS_UNIQUEID" val="1556"/>
</p:tagLst>
</file>

<file path=ppt/tags/tag76.xml><?xml version="1.0" encoding="utf-8"?>
<p:tagLst xmlns:p="http://schemas.openxmlformats.org/presentationml/2006/main">
  <p:tag name="AS_UNIQUEID" val="1557"/>
</p:tagLst>
</file>

<file path=ppt/tags/tag77.xml><?xml version="1.0" encoding="utf-8"?>
<p:tagLst xmlns:p="http://schemas.openxmlformats.org/presentationml/2006/main">
  <p:tag name="AS_UNIQUEID" val="693"/>
</p:tagLst>
</file>

<file path=ppt/tags/tag78.xml><?xml version="1.0" encoding="utf-8"?>
<p:tagLst xmlns:p="http://schemas.openxmlformats.org/presentationml/2006/main">
  <p:tag name="AS_UNIQUEID" val="694"/>
</p:tagLst>
</file>

<file path=ppt/tags/tag79.xml><?xml version="1.0" encoding="utf-8"?>
<p:tagLst xmlns:p="http://schemas.openxmlformats.org/presentationml/2006/main">
  <p:tag name="AS_UNIQUEID" val="695"/>
</p:tagLst>
</file>

<file path=ppt/tags/tag8.xml><?xml version="1.0" encoding="utf-8"?>
<p:tagLst xmlns:p="http://schemas.openxmlformats.org/presentationml/2006/main">
  <p:tag name="AS_UNIQUEID" val="1341"/>
</p:tagLst>
</file>

<file path=ppt/tags/tag80.xml><?xml version="1.0" encoding="utf-8"?>
<p:tagLst xmlns:p="http://schemas.openxmlformats.org/presentationml/2006/main">
  <p:tag name="AS_UNIQUEID" val="696"/>
</p:tagLst>
</file>

<file path=ppt/tags/tag81.xml><?xml version="1.0" encoding="utf-8"?>
<p:tagLst xmlns:p="http://schemas.openxmlformats.org/presentationml/2006/main">
  <p:tag name="AS_UNIQUEID" val="697"/>
</p:tagLst>
</file>

<file path=ppt/tags/tag82.xml><?xml version="1.0" encoding="utf-8"?>
<p:tagLst xmlns:p="http://schemas.openxmlformats.org/presentationml/2006/main">
  <p:tag name="AS_UNIQUEID" val="1558"/>
</p:tagLst>
</file>

<file path=ppt/tags/tag83.xml><?xml version="1.0" encoding="utf-8"?>
<p:tagLst xmlns:p="http://schemas.openxmlformats.org/presentationml/2006/main">
  <p:tag name="AS_UNIQUEID" val="1182"/>
</p:tagLst>
</file>

<file path=ppt/tags/tag84.xml><?xml version="1.0" encoding="utf-8"?>
<p:tagLst xmlns:p="http://schemas.openxmlformats.org/presentationml/2006/main">
  <p:tag name="AS_UNIQUEID" val="1559"/>
</p:tagLst>
</file>

<file path=ppt/tags/tag85.xml><?xml version="1.0" encoding="utf-8"?>
<p:tagLst xmlns:p="http://schemas.openxmlformats.org/presentationml/2006/main">
  <p:tag name="AS_UNIQUEID" val="1411"/>
</p:tagLst>
</file>

<file path=ppt/tags/tag86.xml><?xml version="1.0" encoding="utf-8"?>
<p:tagLst xmlns:p="http://schemas.openxmlformats.org/presentationml/2006/main">
  <p:tag name="AS_UNIQUEID" val="1412"/>
</p:tagLst>
</file>

<file path=ppt/tags/tag87.xml><?xml version="1.0" encoding="utf-8"?>
<p:tagLst xmlns:p="http://schemas.openxmlformats.org/presentationml/2006/main">
  <p:tag name="AS_UNIQUEID" val="1413"/>
</p:tagLst>
</file>

<file path=ppt/tags/tag88.xml><?xml version="1.0" encoding="utf-8"?>
<p:tagLst xmlns:p="http://schemas.openxmlformats.org/presentationml/2006/main">
  <p:tag name="AS_UNIQUEID" val="1414"/>
</p:tagLst>
</file>

<file path=ppt/tags/tag89.xml><?xml version="1.0" encoding="utf-8"?>
<p:tagLst xmlns:p="http://schemas.openxmlformats.org/presentationml/2006/main">
  <p:tag name="AS_UNIQUEID" val="1415"/>
</p:tagLst>
</file>

<file path=ppt/tags/tag9.xml><?xml version="1.0" encoding="utf-8"?>
<p:tagLst xmlns:p="http://schemas.openxmlformats.org/presentationml/2006/main">
  <p:tag name="AS_UNIQUEID" val="1342"/>
</p:tagLst>
</file>

<file path=ppt/tags/tag90.xml><?xml version="1.0" encoding="utf-8"?>
<p:tagLst xmlns:p="http://schemas.openxmlformats.org/presentationml/2006/main">
  <p:tag name="AS_UNIQUEID" val="1416"/>
</p:tagLst>
</file>

<file path=ppt/tags/tag91.xml><?xml version="1.0" encoding="utf-8"?>
<p:tagLst xmlns:p="http://schemas.openxmlformats.org/presentationml/2006/main">
  <p:tag name="AS_UNIQUEID" val="1560"/>
</p:tagLst>
</file>

<file path=ppt/tags/tag92.xml><?xml version="1.0" encoding="utf-8"?>
<p:tagLst xmlns:p="http://schemas.openxmlformats.org/presentationml/2006/main">
  <p:tag name="AS_UNIQUEID" val="1561"/>
</p:tagLst>
</file>

<file path=ppt/tags/tag93.xml><?xml version="1.0" encoding="utf-8"?>
<p:tagLst xmlns:p="http://schemas.openxmlformats.org/presentationml/2006/main">
  <p:tag name="AS_UNIQUEID" val="1418"/>
</p:tagLst>
</file>

<file path=ppt/tags/tag94.xml><?xml version="1.0" encoding="utf-8"?>
<p:tagLst xmlns:p="http://schemas.openxmlformats.org/presentationml/2006/main">
  <p:tag name="AS_UNIQUEID" val="1419"/>
</p:tagLst>
</file>

<file path=ppt/tags/tag95.xml><?xml version="1.0" encoding="utf-8"?>
<p:tagLst xmlns:p="http://schemas.openxmlformats.org/presentationml/2006/main">
  <p:tag name="AS_UNIQUEID" val="1420"/>
</p:tagLst>
</file>

<file path=ppt/tags/tag96.xml><?xml version="1.0" encoding="utf-8"?>
<p:tagLst xmlns:p="http://schemas.openxmlformats.org/presentationml/2006/main">
  <p:tag name="AS_UNIQUEID" val="1421"/>
</p:tagLst>
</file>

<file path=ppt/tags/tag97.xml><?xml version="1.0" encoding="utf-8"?>
<p:tagLst xmlns:p="http://schemas.openxmlformats.org/presentationml/2006/main">
  <p:tag name="AS_UNIQUEID" val="1422"/>
</p:tagLst>
</file>

<file path=ppt/tags/tag98.xml><?xml version="1.0" encoding="utf-8"?>
<p:tagLst xmlns:p="http://schemas.openxmlformats.org/presentationml/2006/main">
  <p:tag name="AS_UNIQUEID" val="1423"/>
</p:tagLst>
</file>

<file path=ppt/tags/tag99.xml><?xml version="1.0" encoding="utf-8"?>
<p:tagLst xmlns:p="http://schemas.openxmlformats.org/presentationml/2006/main">
  <p:tag name="AS_UNIQUEID" val="1562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223</Paragraphs>
  <Slides>40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55">
      <vt:lpstr>Arial</vt:lpstr>
      <vt:lpstr>Calibri</vt:lpstr>
      <vt:lpstr>微软雅黑</vt:lpstr>
      <vt:lpstr>Calibri Light</vt:lpstr>
      <vt:lpstr>楷体</vt:lpstr>
      <vt:lpstr>宋体</vt:lpstr>
      <vt:lpstr>字魂105号-简雅黑</vt:lpstr>
      <vt:lpstr>HYShuSongErF</vt:lpstr>
      <vt:lpstr>Wingdings</vt:lpstr>
      <vt:lpstr>黑体</vt:lpstr>
      <vt:lpstr>华文楷体</vt:lpstr>
      <vt:lpstr>华文新魏</vt:lpstr>
      <vt:lpstr>Source Sans Pro Bold</vt:lpstr>
      <vt:lpstr>仿宋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2025-03-19T19:53:43.576</cp:lastPrinted>
  <dcterms:created xsi:type="dcterms:W3CDTF">2025-03-19T19:53:43Z</dcterms:created>
  <dcterms:modified xsi:type="dcterms:W3CDTF">2025-03-19T11:53:43Z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