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</p:sldIdLst>
  <p:sldSz cx="12192000" cy="6858000"/>
  <p:notesSz cx="6858000" cy="9144000"/>
  <p:custDataLst>
    <p:tags r:id="rId4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Administrator" initials="A" lastIdx="0" clrIdx="0"/>
  <p:cmAuthor id="1" name="孙文纯" initials="孙文纯" lastIdx="0" clrIdx="0"/>
  <p:cmAuthor id="2" name="作者" initials="A" lastIdx="0" clrIdx="1"/>
  <p:cmAuthor id="3" name="新课标第一网" initials="新" lastIdx="0" clrIdx="0"/>
  <p:cmAuthor id="4" name="王习习" initials="王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3"/>
        <p:guide pos="3839"/>
      </p:guideLst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tags" Target="tags/tag446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1.xml" /><Relationship Id="rId50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5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"/>
              </a:rPr>
              <a:t/>
            </a:fld>
            <a:endParaRPr lang="zh-CN" altLang="en-US"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"/>
              </a:rPr>
              <a:t/>
            </a:fld>
            <a:endParaRPr lang="zh-CN" altLang="en-US">
              <a:ea typeface="微软雅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tags" Target="../tags/tag8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/>
              </a:defRPr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/>
              </a:defRPr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/>
        <a:ea typeface="微软雅黑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/>
        <a:ea typeface="微软雅黑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/>
        <a:ea typeface="微软雅黑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/>
        <a:ea typeface="微软雅黑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/>
        <a:ea typeface="微软雅黑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tags" Target="../tags/tag30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译文：（至于那些）渔夫（和）船工，即使知道（这些）却（又）不能用文字表达。这（就是）世上没有流传下来（石钟山得名由来）的缘故。可是（那些）知识浅薄的人，竟用斧头敲打（山石）的办法来寻求（石钟山得名的）原因，（还）自以为弄清了事情的真相。我因此记下这件事，慨叹郦道元（说法）的简略，并且嘲笑李渤（见识）的浅陋啊。</a:t>
            </a: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ags" Target="../tags/tag76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1.png" /><Relationship Id="rId21" Type="http://schemas.openxmlformats.org/officeDocument/2006/relationships/tags" Target="../tags/tag77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/>
      <p:sp>
        <p:nvSpPr>
          <p:cNvPr id="2050" name="标题 1025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 idx="5"/>
            <p:custDataLst>
              <p:tags r:id="rId15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微软雅黑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微软雅黑"/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2052" name="图片 1073743875" descr="学科网 zxxk.com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微软雅黑"/>
          <a:ea typeface="微软雅黑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微软雅黑"/>
          <a:ea typeface="微软雅黑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微软雅黑"/>
          <a:ea typeface="微软雅黑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微软雅黑"/>
          <a:ea typeface="微软雅黑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微软雅黑"/>
          <a:ea typeface="微软雅黑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image" Target="../media/image2.png" /><Relationship Id="rId5" Type="http://schemas.openxmlformats.org/officeDocument/2006/relationships/tags" Target="../tags/tag92.xml" /><Relationship Id="rId6" Type="http://schemas.openxmlformats.org/officeDocument/2006/relationships/image" Target="../media/image3.png" /><Relationship Id="rId7" Type="http://schemas.openxmlformats.org/officeDocument/2006/relationships/tags" Target="../tags/tag93.xml" /><Relationship Id="rId8" Type="http://schemas.openxmlformats.org/officeDocument/2006/relationships/image" Target="../media/image4.png" /><Relationship Id="rId9" Type="http://schemas.openxmlformats.org/officeDocument/2006/relationships/tags" Target="../tags/tag9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2.xml" /><Relationship Id="rId11" Type="http://schemas.openxmlformats.org/officeDocument/2006/relationships/image" Target="../media/image2.png" /><Relationship Id="rId12" Type="http://schemas.openxmlformats.org/officeDocument/2006/relationships/tags" Target="../tags/tag153.xml" /><Relationship Id="rId13" Type="http://schemas.openxmlformats.org/officeDocument/2006/relationships/image" Target="../media/image3.png" /><Relationship Id="rId14" Type="http://schemas.openxmlformats.org/officeDocument/2006/relationships/tags" Target="../tags/tag154.xml" /><Relationship Id="rId15" Type="http://schemas.openxmlformats.org/officeDocument/2006/relationships/image" Target="../media/image5.png" /><Relationship Id="rId16" Type="http://schemas.openxmlformats.org/officeDocument/2006/relationships/audio" Target="../media/audio1111.wav" /><Relationship Id="rId2" Type="http://schemas.openxmlformats.org/officeDocument/2006/relationships/tags" Target="../tags/tag144.xml" /><Relationship Id="rId3" Type="http://schemas.openxmlformats.org/officeDocument/2006/relationships/tags" Target="../tags/tag145.xml" /><Relationship Id="rId4" Type="http://schemas.openxmlformats.org/officeDocument/2006/relationships/tags" Target="../tags/tag146.xml" /><Relationship Id="rId5" Type="http://schemas.openxmlformats.org/officeDocument/2006/relationships/tags" Target="../tags/tag147.xml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Relationship Id="rId9" Type="http://schemas.openxmlformats.org/officeDocument/2006/relationships/tags" Target="../tags/tag15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1" Type="http://schemas.openxmlformats.org/officeDocument/2006/relationships/tags" Target="../tags/tag163.xml" /><Relationship Id="rId12" Type="http://schemas.openxmlformats.org/officeDocument/2006/relationships/image" Target="../media/image3.png" /><Relationship Id="rId13" Type="http://schemas.openxmlformats.org/officeDocument/2006/relationships/tags" Target="../tags/tag164.xml" /><Relationship Id="rId14" Type="http://schemas.openxmlformats.org/officeDocument/2006/relationships/image" Target="../media/image5.png" /><Relationship Id="rId15" Type="http://schemas.openxmlformats.org/officeDocument/2006/relationships/audio" Target="../media/audio1111.wav" /><Relationship Id="rId2" Type="http://schemas.openxmlformats.org/officeDocument/2006/relationships/tags" Target="../tags/tag155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Relationship Id="rId8" Type="http://schemas.openxmlformats.org/officeDocument/2006/relationships/tags" Target="../tags/tag161.xml" /><Relationship Id="rId9" Type="http://schemas.openxmlformats.org/officeDocument/2006/relationships/tags" Target="../tags/tag16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3.xml" /><Relationship Id="rId11" Type="http://schemas.openxmlformats.org/officeDocument/2006/relationships/tags" Target="../tags/tag174.xml" /><Relationship Id="rId12" Type="http://schemas.openxmlformats.org/officeDocument/2006/relationships/tags" Target="../tags/tag175.xml" /><Relationship Id="rId13" Type="http://schemas.openxmlformats.org/officeDocument/2006/relationships/tags" Target="../tags/tag176.xml" /><Relationship Id="rId14" Type="http://schemas.openxmlformats.org/officeDocument/2006/relationships/image" Target="../media/image2.png" /><Relationship Id="rId15" Type="http://schemas.openxmlformats.org/officeDocument/2006/relationships/tags" Target="../tags/tag177.xml" /><Relationship Id="rId16" Type="http://schemas.openxmlformats.org/officeDocument/2006/relationships/image" Target="../media/image3.png" /><Relationship Id="rId17" Type="http://schemas.openxmlformats.org/officeDocument/2006/relationships/tags" Target="../tags/tag178.xml" /><Relationship Id="rId18" Type="http://schemas.openxmlformats.org/officeDocument/2006/relationships/image" Target="../media/image5.png" /><Relationship Id="rId19" Type="http://schemas.openxmlformats.org/officeDocument/2006/relationships/audio" Target="../media/audio1111.wav" /><Relationship Id="rId2" Type="http://schemas.openxmlformats.org/officeDocument/2006/relationships/tags" Target="../tags/tag165.xml" /><Relationship Id="rId3" Type="http://schemas.openxmlformats.org/officeDocument/2006/relationships/tags" Target="../tags/tag166.xml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Relationship Id="rId8" Type="http://schemas.openxmlformats.org/officeDocument/2006/relationships/tags" Target="../tags/tag171.xml" /><Relationship Id="rId9" Type="http://schemas.openxmlformats.org/officeDocument/2006/relationships/tags" Target="../tags/tag17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7.xml" /><Relationship Id="rId11" Type="http://schemas.openxmlformats.org/officeDocument/2006/relationships/tags" Target="../tags/tag188.xml" /><Relationship Id="rId12" Type="http://schemas.openxmlformats.org/officeDocument/2006/relationships/tags" Target="../tags/tag189.xml" /><Relationship Id="rId13" Type="http://schemas.openxmlformats.org/officeDocument/2006/relationships/image" Target="../media/image2.png" /><Relationship Id="rId14" Type="http://schemas.openxmlformats.org/officeDocument/2006/relationships/tags" Target="../tags/tag190.xml" /><Relationship Id="rId15" Type="http://schemas.openxmlformats.org/officeDocument/2006/relationships/image" Target="../media/image3.png" /><Relationship Id="rId16" Type="http://schemas.openxmlformats.org/officeDocument/2006/relationships/tags" Target="../tags/tag191.xml" /><Relationship Id="rId17" Type="http://schemas.openxmlformats.org/officeDocument/2006/relationships/image" Target="../media/image5.png" /><Relationship Id="rId18" Type="http://schemas.openxmlformats.org/officeDocument/2006/relationships/audio" Target="../media/audio1111.wav" /><Relationship Id="rId2" Type="http://schemas.openxmlformats.org/officeDocument/2006/relationships/tags" Target="../tags/tag179.xml" /><Relationship Id="rId3" Type="http://schemas.openxmlformats.org/officeDocument/2006/relationships/tags" Target="../tags/tag180.xml" /><Relationship Id="rId4" Type="http://schemas.openxmlformats.org/officeDocument/2006/relationships/tags" Target="../tags/tag181.xml" /><Relationship Id="rId5" Type="http://schemas.openxmlformats.org/officeDocument/2006/relationships/tags" Target="../tags/tag182.xml" /><Relationship Id="rId6" Type="http://schemas.openxmlformats.org/officeDocument/2006/relationships/tags" Target="../tags/tag183.xml" /><Relationship Id="rId7" Type="http://schemas.openxmlformats.org/officeDocument/2006/relationships/tags" Target="../tags/tag184.xml" /><Relationship Id="rId8" Type="http://schemas.openxmlformats.org/officeDocument/2006/relationships/tags" Target="../tags/tag185.xml" /><Relationship Id="rId9" Type="http://schemas.openxmlformats.org/officeDocument/2006/relationships/tags" Target="../tags/tag18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0.xml" /><Relationship Id="rId11" Type="http://schemas.openxmlformats.org/officeDocument/2006/relationships/tags" Target="../tags/tag201.xml" /><Relationship Id="rId12" Type="http://schemas.openxmlformats.org/officeDocument/2006/relationships/image" Target="../media/image2.png" /><Relationship Id="rId13" Type="http://schemas.openxmlformats.org/officeDocument/2006/relationships/tags" Target="../tags/tag202.xml" /><Relationship Id="rId14" Type="http://schemas.openxmlformats.org/officeDocument/2006/relationships/image" Target="../media/image3.png" /><Relationship Id="rId15" Type="http://schemas.openxmlformats.org/officeDocument/2006/relationships/tags" Target="../tags/tag203.xml" /><Relationship Id="rId16" Type="http://schemas.openxmlformats.org/officeDocument/2006/relationships/image" Target="../media/image5.png" /><Relationship Id="rId17" Type="http://schemas.openxmlformats.org/officeDocument/2006/relationships/audio" Target="../media/audio1111.wav" /><Relationship Id="rId2" Type="http://schemas.openxmlformats.org/officeDocument/2006/relationships/tags" Target="../tags/tag192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2.xml" /><Relationship Id="rId11" Type="http://schemas.openxmlformats.org/officeDocument/2006/relationships/tags" Target="../tags/tag213.xml" /><Relationship Id="rId12" Type="http://schemas.openxmlformats.org/officeDocument/2006/relationships/tags" Target="../tags/tag214.xml" /><Relationship Id="rId13" Type="http://schemas.openxmlformats.org/officeDocument/2006/relationships/tags" Target="../tags/tag215.xml" /><Relationship Id="rId14" Type="http://schemas.openxmlformats.org/officeDocument/2006/relationships/tags" Target="../tags/tag216.xml" /><Relationship Id="rId15" Type="http://schemas.openxmlformats.org/officeDocument/2006/relationships/image" Target="../media/image2.png" /><Relationship Id="rId16" Type="http://schemas.openxmlformats.org/officeDocument/2006/relationships/tags" Target="../tags/tag217.xml" /><Relationship Id="rId17" Type="http://schemas.openxmlformats.org/officeDocument/2006/relationships/image" Target="../media/image3.png" /><Relationship Id="rId18" Type="http://schemas.openxmlformats.org/officeDocument/2006/relationships/tags" Target="../tags/tag218.xml" /><Relationship Id="rId19" Type="http://schemas.openxmlformats.org/officeDocument/2006/relationships/audio" Target="../media/audio1111.wav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tags" Target="../tags/tag208.xml" /><Relationship Id="rId7" Type="http://schemas.openxmlformats.org/officeDocument/2006/relationships/tags" Target="../tags/tag209.xml" /><Relationship Id="rId8" Type="http://schemas.openxmlformats.org/officeDocument/2006/relationships/tags" Target="../tags/tag210.xml" /><Relationship Id="rId9" Type="http://schemas.openxmlformats.org/officeDocument/2006/relationships/tags" Target="../tags/tag21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7.xml" /><Relationship Id="rId11" Type="http://schemas.openxmlformats.org/officeDocument/2006/relationships/tags" Target="../tags/tag228.xml" /><Relationship Id="rId12" Type="http://schemas.openxmlformats.org/officeDocument/2006/relationships/tags" Target="../tags/tag229.xml" /><Relationship Id="rId13" Type="http://schemas.openxmlformats.org/officeDocument/2006/relationships/image" Target="../media/image2.png" /><Relationship Id="rId14" Type="http://schemas.openxmlformats.org/officeDocument/2006/relationships/tags" Target="../tags/tag230.xml" /><Relationship Id="rId15" Type="http://schemas.openxmlformats.org/officeDocument/2006/relationships/image" Target="../media/image3.png" /><Relationship Id="rId16" Type="http://schemas.openxmlformats.org/officeDocument/2006/relationships/tags" Target="../tags/tag231.xml" /><Relationship Id="rId2" Type="http://schemas.openxmlformats.org/officeDocument/2006/relationships/tags" Target="../tags/tag219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tags" Target="../tags/tag223.xml" /><Relationship Id="rId7" Type="http://schemas.openxmlformats.org/officeDocument/2006/relationships/tags" Target="../tags/tag224.xml" /><Relationship Id="rId8" Type="http://schemas.openxmlformats.org/officeDocument/2006/relationships/tags" Target="../tags/tag225.xml" /><Relationship Id="rId9" Type="http://schemas.openxmlformats.org/officeDocument/2006/relationships/tags" Target="../tags/tag22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1" Type="http://schemas.openxmlformats.org/officeDocument/2006/relationships/tags" Target="../tags/tag240.xml" /><Relationship Id="rId12" Type="http://schemas.openxmlformats.org/officeDocument/2006/relationships/image" Target="../media/image3.png" /><Relationship Id="rId13" Type="http://schemas.openxmlformats.org/officeDocument/2006/relationships/tags" Target="../tags/tag241.xml" /><Relationship Id="rId14" Type="http://schemas.openxmlformats.org/officeDocument/2006/relationships/image" Target="../media/image5.png" /><Relationship Id="rId2" Type="http://schemas.openxmlformats.org/officeDocument/2006/relationships/tags" Target="../tags/tag232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tags" Target="../tags/tag235.xml" /><Relationship Id="rId6" Type="http://schemas.openxmlformats.org/officeDocument/2006/relationships/tags" Target="../tags/tag236.xml" /><Relationship Id="rId7" Type="http://schemas.openxmlformats.org/officeDocument/2006/relationships/tags" Target="../tags/tag237.xml" /><Relationship Id="rId8" Type="http://schemas.openxmlformats.org/officeDocument/2006/relationships/tags" Target="../tags/tag238.xml" /><Relationship Id="rId9" Type="http://schemas.openxmlformats.org/officeDocument/2006/relationships/tags" Target="../tags/tag23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0.xml" /><Relationship Id="rId11" Type="http://schemas.openxmlformats.org/officeDocument/2006/relationships/tags" Target="../tags/tag251.xml" /><Relationship Id="rId12" Type="http://schemas.openxmlformats.org/officeDocument/2006/relationships/tags" Target="../tags/tag252.xml" /><Relationship Id="rId13" Type="http://schemas.openxmlformats.org/officeDocument/2006/relationships/tags" Target="../tags/tag253.xml" /><Relationship Id="rId14" Type="http://schemas.openxmlformats.org/officeDocument/2006/relationships/tags" Target="../tags/tag254.xml" /><Relationship Id="rId15" Type="http://schemas.openxmlformats.org/officeDocument/2006/relationships/image" Target="../media/image2.png" /><Relationship Id="rId16" Type="http://schemas.openxmlformats.org/officeDocument/2006/relationships/tags" Target="../tags/tag255.xml" /><Relationship Id="rId17" Type="http://schemas.openxmlformats.org/officeDocument/2006/relationships/image" Target="../media/image3.png" /><Relationship Id="rId18" Type="http://schemas.openxmlformats.org/officeDocument/2006/relationships/tags" Target="../tags/tag256.xml" /><Relationship Id="rId19" Type="http://schemas.openxmlformats.org/officeDocument/2006/relationships/image" Target="../media/image5.png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Relationship Id="rId7" Type="http://schemas.openxmlformats.org/officeDocument/2006/relationships/tags" Target="../tags/tag247.xml" /><Relationship Id="rId8" Type="http://schemas.openxmlformats.org/officeDocument/2006/relationships/tags" Target="../tags/tag248.xml" /><Relationship Id="rId9" Type="http://schemas.openxmlformats.org/officeDocument/2006/relationships/tags" Target="../tags/tag24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5.xml" /><Relationship Id="rId11" Type="http://schemas.openxmlformats.org/officeDocument/2006/relationships/tags" Target="../tags/tag266.xml" /><Relationship Id="rId12" Type="http://schemas.openxmlformats.org/officeDocument/2006/relationships/tags" Target="../tags/tag267.xml" /><Relationship Id="rId13" Type="http://schemas.openxmlformats.org/officeDocument/2006/relationships/image" Target="../media/image2.png" /><Relationship Id="rId14" Type="http://schemas.openxmlformats.org/officeDocument/2006/relationships/tags" Target="../tags/tag268.xml" /><Relationship Id="rId15" Type="http://schemas.openxmlformats.org/officeDocument/2006/relationships/image" Target="../media/image3.png" /><Relationship Id="rId16" Type="http://schemas.openxmlformats.org/officeDocument/2006/relationships/tags" Target="../tags/tag269.xml" /><Relationship Id="rId17" Type="http://schemas.openxmlformats.org/officeDocument/2006/relationships/image" Target="../media/image5.png" /><Relationship Id="rId2" Type="http://schemas.openxmlformats.org/officeDocument/2006/relationships/tags" Target="../tags/tag257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Relationship Id="rId6" Type="http://schemas.openxmlformats.org/officeDocument/2006/relationships/tags" Target="../tags/tag261.xml" /><Relationship Id="rId7" Type="http://schemas.openxmlformats.org/officeDocument/2006/relationships/tags" Target="../tags/tag262.xml" /><Relationship Id="rId8" Type="http://schemas.openxmlformats.org/officeDocument/2006/relationships/tags" Target="../tags/tag263.xml" /><Relationship Id="rId9" Type="http://schemas.openxmlformats.org/officeDocument/2006/relationships/tags" Target="../tags/tag26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0.xml" /><Relationship Id="rId11" Type="http://schemas.openxmlformats.org/officeDocument/2006/relationships/image" Target="../media/image5.png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image" Target="../media/image6.png" /><Relationship Id="rId6" Type="http://schemas.openxmlformats.org/officeDocument/2006/relationships/tags" Target="../tags/tag98.xml" /><Relationship Id="rId7" Type="http://schemas.openxmlformats.org/officeDocument/2006/relationships/image" Target="../media/image2.png" /><Relationship Id="rId8" Type="http://schemas.openxmlformats.org/officeDocument/2006/relationships/tags" Target="../tags/tag99.xml" /><Relationship Id="rId9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8.xml" /><Relationship Id="rId11" Type="http://schemas.openxmlformats.org/officeDocument/2006/relationships/image" Target="../media/image2.png" /><Relationship Id="rId12" Type="http://schemas.openxmlformats.org/officeDocument/2006/relationships/tags" Target="../tags/tag279.xml" /><Relationship Id="rId13" Type="http://schemas.openxmlformats.org/officeDocument/2006/relationships/image" Target="../media/image3.png" /><Relationship Id="rId14" Type="http://schemas.openxmlformats.org/officeDocument/2006/relationships/tags" Target="../tags/tag280.xml" /><Relationship Id="rId15" Type="http://schemas.openxmlformats.org/officeDocument/2006/relationships/image" Target="../media/image5.png" /><Relationship Id="rId2" Type="http://schemas.openxmlformats.org/officeDocument/2006/relationships/tags" Target="../tags/tag270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tags" Target="../tags/tag274.xml" /><Relationship Id="rId7" Type="http://schemas.openxmlformats.org/officeDocument/2006/relationships/tags" Target="../tags/tag275.xml" /><Relationship Id="rId8" Type="http://schemas.openxmlformats.org/officeDocument/2006/relationships/tags" Target="../tags/tag276.xml" /><Relationship Id="rId9" Type="http://schemas.openxmlformats.org/officeDocument/2006/relationships/tags" Target="../tags/tag27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1" Type="http://schemas.openxmlformats.org/officeDocument/2006/relationships/tags" Target="../tags/tag289.xml" /><Relationship Id="rId12" Type="http://schemas.openxmlformats.org/officeDocument/2006/relationships/image" Target="../media/image3.png" /><Relationship Id="rId13" Type="http://schemas.openxmlformats.org/officeDocument/2006/relationships/tags" Target="../tags/tag290.xml" /><Relationship Id="rId2" Type="http://schemas.openxmlformats.org/officeDocument/2006/relationships/tags" Target="../tags/tag281.xml" /><Relationship Id="rId3" Type="http://schemas.openxmlformats.org/officeDocument/2006/relationships/tags" Target="../tags/tag282.xml" /><Relationship Id="rId4" Type="http://schemas.openxmlformats.org/officeDocument/2006/relationships/tags" Target="../tags/tag283.xml" /><Relationship Id="rId5" Type="http://schemas.openxmlformats.org/officeDocument/2006/relationships/tags" Target="../tags/tag284.xml" /><Relationship Id="rId6" Type="http://schemas.openxmlformats.org/officeDocument/2006/relationships/tags" Target="../tags/tag285.xml" /><Relationship Id="rId7" Type="http://schemas.openxmlformats.org/officeDocument/2006/relationships/tags" Target="../tags/tag286.xml" /><Relationship Id="rId8" Type="http://schemas.openxmlformats.org/officeDocument/2006/relationships/tags" Target="../tags/tag287.xml" /><Relationship Id="rId9" Type="http://schemas.openxmlformats.org/officeDocument/2006/relationships/tags" Target="../tags/tag28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.png" /><Relationship Id="rId11" Type="http://schemas.openxmlformats.org/officeDocument/2006/relationships/tags" Target="../tags/tag298.xml" /><Relationship Id="rId2" Type="http://schemas.openxmlformats.org/officeDocument/2006/relationships/tags" Target="../tags/tag291.xml" /><Relationship Id="rId3" Type="http://schemas.openxmlformats.org/officeDocument/2006/relationships/tags" Target="../tags/tag292.xml" /><Relationship Id="rId4" Type="http://schemas.openxmlformats.org/officeDocument/2006/relationships/tags" Target="../tags/tag293.xml" /><Relationship Id="rId5" Type="http://schemas.openxmlformats.org/officeDocument/2006/relationships/tags" Target="../tags/tag294.xml" /><Relationship Id="rId6" Type="http://schemas.openxmlformats.org/officeDocument/2006/relationships/tags" Target="../tags/tag295.xml" /><Relationship Id="rId7" Type="http://schemas.openxmlformats.org/officeDocument/2006/relationships/tags" Target="../tags/tag296.xml" /><Relationship Id="rId8" Type="http://schemas.openxmlformats.org/officeDocument/2006/relationships/image" Target="../media/image2.png" /><Relationship Id="rId9" Type="http://schemas.openxmlformats.org/officeDocument/2006/relationships/tags" Target="../tags/tag29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9.xml" /><Relationship Id="rId11" Type="http://schemas.openxmlformats.org/officeDocument/2006/relationships/image" Target="../media/image2.png" /><Relationship Id="rId12" Type="http://schemas.openxmlformats.org/officeDocument/2006/relationships/tags" Target="../tags/tag310.xml" /><Relationship Id="rId13" Type="http://schemas.openxmlformats.org/officeDocument/2006/relationships/image" Target="../media/image3.png" /><Relationship Id="rId14" Type="http://schemas.openxmlformats.org/officeDocument/2006/relationships/tags" Target="../tags/tag311.xml" /><Relationship Id="rId15" Type="http://schemas.openxmlformats.org/officeDocument/2006/relationships/tags" Target="../tags/tag31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tags" Target="../tags/tag304.xml" /><Relationship Id="rId6" Type="http://schemas.openxmlformats.org/officeDocument/2006/relationships/tags" Target="../tags/tag305.xml" /><Relationship Id="rId7" Type="http://schemas.openxmlformats.org/officeDocument/2006/relationships/tags" Target="../tags/tag306.xml" /><Relationship Id="rId8" Type="http://schemas.openxmlformats.org/officeDocument/2006/relationships/tags" Target="../tags/tag307.xml" /><Relationship Id="rId9" Type="http://schemas.openxmlformats.org/officeDocument/2006/relationships/tags" Target="../tags/tag30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8.xml" /><Relationship Id="rId11" Type="http://schemas.openxmlformats.org/officeDocument/2006/relationships/image" Target="../media/image5.png" /><Relationship Id="rId2" Type="http://schemas.openxmlformats.org/officeDocument/2006/relationships/tags" Target="../tags/tag313.xml" /><Relationship Id="rId3" Type="http://schemas.openxmlformats.org/officeDocument/2006/relationships/image" Target="../media/image7.jpeg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Relationship Id="rId7" Type="http://schemas.openxmlformats.org/officeDocument/2006/relationships/image" Target="../media/image2.png" /><Relationship Id="rId8" Type="http://schemas.openxmlformats.org/officeDocument/2006/relationships/tags" Target="../tags/tag317.xml" /><Relationship Id="rId9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7.xml" /><Relationship Id="rId11" Type="http://schemas.openxmlformats.org/officeDocument/2006/relationships/tags" Target="../tags/tag328.xml" /><Relationship Id="rId12" Type="http://schemas.openxmlformats.org/officeDocument/2006/relationships/tags" Target="../tags/tag329.xml" /><Relationship Id="rId13" Type="http://schemas.openxmlformats.org/officeDocument/2006/relationships/tags" Target="../tags/tag330.xml" /><Relationship Id="rId14" Type="http://schemas.openxmlformats.org/officeDocument/2006/relationships/image" Target="../media/image2.png" /><Relationship Id="rId15" Type="http://schemas.openxmlformats.org/officeDocument/2006/relationships/tags" Target="../tags/tag331.xml" /><Relationship Id="rId16" Type="http://schemas.openxmlformats.org/officeDocument/2006/relationships/image" Target="../media/image3.png" /><Relationship Id="rId17" Type="http://schemas.openxmlformats.org/officeDocument/2006/relationships/tags" Target="../tags/tag332.xml" /><Relationship Id="rId18" Type="http://schemas.openxmlformats.org/officeDocument/2006/relationships/image" Target="../media/image5.png" /><Relationship Id="rId2" Type="http://schemas.openxmlformats.org/officeDocument/2006/relationships/tags" Target="../tags/tag319.xml" /><Relationship Id="rId3" Type="http://schemas.openxmlformats.org/officeDocument/2006/relationships/tags" Target="../tags/tag320.xml" /><Relationship Id="rId4" Type="http://schemas.openxmlformats.org/officeDocument/2006/relationships/tags" Target="../tags/tag321.xml" /><Relationship Id="rId5" Type="http://schemas.openxmlformats.org/officeDocument/2006/relationships/tags" Target="../tags/tag322.xml" /><Relationship Id="rId6" Type="http://schemas.openxmlformats.org/officeDocument/2006/relationships/tags" Target="../tags/tag323.xml" /><Relationship Id="rId7" Type="http://schemas.openxmlformats.org/officeDocument/2006/relationships/tags" Target="../tags/tag324.xml" /><Relationship Id="rId8" Type="http://schemas.openxmlformats.org/officeDocument/2006/relationships/tags" Target="../tags/tag325.xml" /><Relationship Id="rId9" Type="http://schemas.openxmlformats.org/officeDocument/2006/relationships/tags" Target="../tags/tag32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2" Type="http://schemas.openxmlformats.org/officeDocument/2006/relationships/tags" Target="../tags/tag333.xml" /><Relationship Id="rId3" Type="http://schemas.openxmlformats.org/officeDocument/2006/relationships/tags" Target="../tags/tag334.xml" /><Relationship Id="rId4" Type="http://schemas.openxmlformats.org/officeDocument/2006/relationships/tags" Target="../tags/tag335.xml" /><Relationship Id="rId5" Type="http://schemas.openxmlformats.org/officeDocument/2006/relationships/tags" Target="../tags/tag336.xml" /><Relationship Id="rId6" Type="http://schemas.openxmlformats.org/officeDocument/2006/relationships/image" Target="../media/image2.png" /><Relationship Id="rId7" Type="http://schemas.openxmlformats.org/officeDocument/2006/relationships/tags" Target="../tags/tag337.xml" /><Relationship Id="rId8" Type="http://schemas.openxmlformats.org/officeDocument/2006/relationships/image" Target="../media/image3.png" /><Relationship Id="rId9" Type="http://schemas.openxmlformats.org/officeDocument/2006/relationships/tags" Target="../tags/tag33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45.xml" /><Relationship Id="rId11" Type="http://schemas.openxmlformats.org/officeDocument/2006/relationships/image" Target="../media/image5.png" /><Relationship Id="rId2" Type="http://schemas.openxmlformats.org/officeDocument/2006/relationships/tags" Target="../tags/tag339.xml" /><Relationship Id="rId3" Type="http://schemas.openxmlformats.org/officeDocument/2006/relationships/tags" Target="../tags/tag340.xml" /><Relationship Id="rId4" Type="http://schemas.openxmlformats.org/officeDocument/2006/relationships/tags" Target="../tags/tag341.xml" /><Relationship Id="rId5" Type="http://schemas.openxmlformats.org/officeDocument/2006/relationships/tags" Target="../tags/tag342.xml" /><Relationship Id="rId6" Type="http://schemas.openxmlformats.org/officeDocument/2006/relationships/tags" Target="../tags/tag343.xml" /><Relationship Id="rId7" Type="http://schemas.openxmlformats.org/officeDocument/2006/relationships/image" Target="../media/image2.png" /><Relationship Id="rId8" Type="http://schemas.openxmlformats.org/officeDocument/2006/relationships/tags" Target="../tags/tag344.xml" /><Relationship Id="rId9" Type="http://schemas.openxmlformats.org/officeDocument/2006/relationships/image" Target="../media/image3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46.xml" /><Relationship Id="rId3" Type="http://schemas.openxmlformats.org/officeDocument/2006/relationships/tags" Target="../tags/tag347.xml" /><Relationship Id="rId4" Type="http://schemas.openxmlformats.org/officeDocument/2006/relationships/tags" Target="../tags/tag348.xml" /><Relationship Id="rId5" Type="http://schemas.openxmlformats.org/officeDocument/2006/relationships/image" Target="../media/image2.png" /><Relationship Id="rId6" Type="http://schemas.openxmlformats.org/officeDocument/2006/relationships/tags" Target="../tags/tag349.xml" /><Relationship Id="rId7" Type="http://schemas.openxmlformats.org/officeDocument/2006/relationships/image" Target="../media/image3.png" /><Relationship Id="rId8" Type="http://schemas.openxmlformats.org/officeDocument/2006/relationships/tags" Target="../tags/tag350.xml" /><Relationship Id="rId9" Type="http://schemas.openxmlformats.org/officeDocument/2006/relationships/image" Target="../media/image5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58.xml" /><Relationship Id="rId11" Type="http://schemas.openxmlformats.org/officeDocument/2006/relationships/tags" Target="../tags/tag359.xml" /><Relationship Id="rId12" Type="http://schemas.openxmlformats.org/officeDocument/2006/relationships/image" Target="../media/image10.jpeg" /><Relationship Id="rId13" Type="http://schemas.openxmlformats.org/officeDocument/2006/relationships/tags" Target="../tags/tag360.xml" /><Relationship Id="rId14" Type="http://schemas.openxmlformats.org/officeDocument/2006/relationships/tags" Target="../tags/tag361.xml" /><Relationship Id="rId15" Type="http://schemas.openxmlformats.org/officeDocument/2006/relationships/tags" Target="../tags/tag362.xml" /><Relationship Id="rId16" Type="http://schemas.openxmlformats.org/officeDocument/2006/relationships/image" Target="../media/image11.jpeg" /><Relationship Id="rId17" Type="http://schemas.openxmlformats.org/officeDocument/2006/relationships/tags" Target="../tags/tag363.xml" /><Relationship Id="rId18" Type="http://schemas.openxmlformats.org/officeDocument/2006/relationships/tags" Target="../tags/tag364.xml" /><Relationship Id="rId19" Type="http://schemas.openxmlformats.org/officeDocument/2006/relationships/tags" Target="../tags/tag365.xml" /><Relationship Id="rId2" Type="http://schemas.openxmlformats.org/officeDocument/2006/relationships/tags" Target="../tags/tag351.xml" /><Relationship Id="rId20" Type="http://schemas.openxmlformats.org/officeDocument/2006/relationships/image" Target="../media/image5.png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tags" Target="../tags/tag355.xml" /><Relationship Id="rId7" Type="http://schemas.openxmlformats.org/officeDocument/2006/relationships/tags" Target="../tags/tag356.xml" /><Relationship Id="rId8" Type="http://schemas.openxmlformats.org/officeDocument/2006/relationships/image" Target="../media/image9.jpeg" /><Relationship Id="rId9" Type="http://schemas.openxmlformats.org/officeDocument/2006/relationships/tags" Target="../tags/tag35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6.xml" /><Relationship Id="rId11" Type="http://schemas.openxmlformats.org/officeDocument/2006/relationships/image" Target="../media/image5.png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image" Target="../media/image6.png" /><Relationship Id="rId6" Type="http://schemas.openxmlformats.org/officeDocument/2006/relationships/tags" Target="../tags/tag104.xml" /><Relationship Id="rId7" Type="http://schemas.openxmlformats.org/officeDocument/2006/relationships/image" Target="../media/image2.png" /><Relationship Id="rId8" Type="http://schemas.openxmlformats.org/officeDocument/2006/relationships/tags" Target="../tags/tag105.xml" /><Relationship Id="rId9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66.xml" /><Relationship Id="rId3" Type="http://schemas.openxmlformats.org/officeDocument/2006/relationships/tags" Target="../tags/tag367.xml" /><Relationship Id="rId4" Type="http://schemas.openxmlformats.org/officeDocument/2006/relationships/tags" Target="../tags/tag368.xml" /><Relationship Id="rId5" Type="http://schemas.openxmlformats.org/officeDocument/2006/relationships/image" Target="../media/image2.png" /><Relationship Id="rId6" Type="http://schemas.openxmlformats.org/officeDocument/2006/relationships/tags" Target="../tags/tag369.xml" /><Relationship Id="rId7" Type="http://schemas.openxmlformats.org/officeDocument/2006/relationships/image" Target="../media/image3.png" /><Relationship Id="rId8" Type="http://schemas.openxmlformats.org/officeDocument/2006/relationships/tags" Target="../tags/tag370.xml" /><Relationship Id="rId9" Type="http://schemas.openxmlformats.org/officeDocument/2006/relationships/image" Target="../media/image5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76.xml" /><Relationship Id="rId11" Type="http://schemas.openxmlformats.org/officeDocument/2006/relationships/image" Target="../media/image5.png" /><Relationship Id="rId2" Type="http://schemas.openxmlformats.org/officeDocument/2006/relationships/tags" Target="../tags/tag371.xml" /><Relationship Id="rId3" Type="http://schemas.openxmlformats.org/officeDocument/2006/relationships/image" Target="../media/image7.jpeg" /><Relationship Id="rId4" Type="http://schemas.openxmlformats.org/officeDocument/2006/relationships/tags" Target="../tags/tag372.xml" /><Relationship Id="rId5" Type="http://schemas.openxmlformats.org/officeDocument/2006/relationships/tags" Target="../tags/tag373.xml" /><Relationship Id="rId6" Type="http://schemas.openxmlformats.org/officeDocument/2006/relationships/tags" Target="../tags/tag374.xml" /><Relationship Id="rId7" Type="http://schemas.openxmlformats.org/officeDocument/2006/relationships/image" Target="../media/image2.png" /><Relationship Id="rId8" Type="http://schemas.openxmlformats.org/officeDocument/2006/relationships/tags" Target="../tags/tag375.xml" /><Relationship Id="rId9" Type="http://schemas.openxmlformats.org/officeDocument/2006/relationships/image" Target="../media/image3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5.xml" /><Relationship Id="rId11" Type="http://schemas.openxmlformats.org/officeDocument/2006/relationships/tags" Target="../tags/tag386.xml" /><Relationship Id="rId12" Type="http://schemas.openxmlformats.org/officeDocument/2006/relationships/tags" Target="../tags/tag387.xml" /><Relationship Id="rId13" Type="http://schemas.openxmlformats.org/officeDocument/2006/relationships/tags" Target="../tags/tag388.xml" /><Relationship Id="rId14" Type="http://schemas.openxmlformats.org/officeDocument/2006/relationships/tags" Target="../tags/tag389.xml" /><Relationship Id="rId15" Type="http://schemas.openxmlformats.org/officeDocument/2006/relationships/tags" Target="../tags/tag390.xml" /><Relationship Id="rId16" Type="http://schemas.openxmlformats.org/officeDocument/2006/relationships/tags" Target="../tags/tag391.xml" /><Relationship Id="rId17" Type="http://schemas.openxmlformats.org/officeDocument/2006/relationships/tags" Target="../tags/tag392.xml" /><Relationship Id="rId18" Type="http://schemas.openxmlformats.org/officeDocument/2006/relationships/tags" Target="../tags/tag393.xml" /><Relationship Id="rId19" Type="http://schemas.openxmlformats.org/officeDocument/2006/relationships/tags" Target="../tags/tag394.xml" /><Relationship Id="rId2" Type="http://schemas.openxmlformats.org/officeDocument/2006/relationships/tags" Target="../tags/tag377.xml" /><Relationship Id="rId20" Type="http://schemas.openxmlformats.org/officeDocument/2006/relationships/tags" Target="../tags/tag395.xml" /><Relationship Id="rId21" Type="http://schemas.openxmlformats.org/officeDocument/2006/relationships/tags" Target="../tags/tag396.xml" /><Relationship Id="rId22" Type="http://schemas.openxmlformats.org/officeDocument/2006/relationships/tags" Target="../tags/tag397.xml" /><Relationship Id="rId23" Type="http://schemas.openxmlformats.org/officeDocument/2006/relationships/tags" Target="../tags/tag398.xml" /><Relationship Id="rId24" Type="http://schemas.openxmlformats.org/officeDocument/2006/relationships/tags" Target="../tags/tag399.xml" /><Relationship Id="rId25" Type="http://schemas.openxmlformats.org/officeDocument/2006/relationships/tags" Target="../tags/tag400.xml" /><Relationship Id="rId26" Type="http://schemas.openxmlformats.org/officeDocument/2006/relationships/image" Target="../media/image2.png" /><Relationship Id="rId27" Type="http://schemas.openxmlformats.org/officeDocument/2006/relationships/tags" Target="../tags/tag401.xml" /><Relationship Id="rId28" Type="http://schemas.openxmlformats.org/officeDocument/2006/relationships/image" Target="../media/image3.png" /><Relationship Id="rId29" Type="http://schemas.openxmlformats.org/officeDocument/2006/relationships/tags" Target="../tags/tag402.xml" /><Relationship Id="rId3" Type="http://schemas.openxmlformats.org/officeDocument/2006/relationships/tags" Target="../tags/tag378.xml" /><Relationship Id="rId30" Type="http://schemas.openxmlformats.org/officeDocument/2006/relationships/image" Target="../media/image5.png" /><Relationship Id="rId4" Type="http://schemas.openxmlformats.org/officeDocument/2006/relationships/tags" Target="../tags/tag379.xml" /><Relationship Id="rId5" Type="http://schemas.openxmlformats.org/officeDocument/2006/relationships/tags" Target="../tags/tag380.xml" /><Relationship Id="rId6" Type="http://schemas.openxmlformats.org/officeDocument/2006/relationships/tags" Target="../tags/tag381.xml" /><Relationship Id="rId7" Type="http://schemas.openxmlformats.org/officeDocument/2006/relationships/tags" Target="../tags/tag382.xml" /><Relationship Id="rId8" Type="http://schemas.openxmlformats.org/officeDocument/2006/relationships/tags" Target="../tags/tag383.xml" /><Relationship Id="rId9" Type="http://schemas.openxmlformats.org/officeDocument/2006/relationships/tags" Target="../tags/tag38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3.xml" /><Relationship Id="rId3" Type="http://schemas.openxmlformats.org/officeDocument/2006/relationships/tags" Target="../tags/tag404.xml" /><Relationship Id="rId4" Type="http://schemas.openxmlformats.org/officeDocument/2006/relationships/tags" Target="../tags/tag405.xml" /><Relationship Id="rId5" Type="http://schemas.openxmlformats.org/officeDocument/2006/relationships/image" Target="../media/image2.png" /><Relationship Id="rId6" Type="http://schemas.openxmlformats.org/officeDocument/2006/relationships/tags" Target="../tags/tag406.xml" /><Relationship Id="rId7" Type="http://schemas.openxmlformats.org/officeDocument/2006/relationships/image" Target="../media/image3.png" /><Relationship Id="rId8" Type="http://schemas.openxmlformats.org/officeDocument/2006/relationships/tags" Target="../tags/tag407.xml" /><Relationship Id="rId9" Type="http://schemas.openxmlformats.org/officeDocument/2006/relationships/image" Target="../media/image5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8.xml" /><Relationship Id="rId3" Type="http://schemas.openxmlformats.org/officeDocument/2006/relationships/tags" Target="../tags/tag409.xml" /><Relationship Id="rId4" Type="http://schemas.openxmlformats.org/officeDocument/2006/relationships/image" Target="../media/image2.png" /><Relationship Id="rId5" Type="http://schemas.openxmlformats.org/officeDocument/2006/relationships/tags" Target="../tags/tag410.xml" /><Relationship Id="rId6" Type="http://schemas.openxmlformats.org/officeDocument/2006/relationships/image" Target="../media/image3.png" /><Relationship Id="rId7" Type="http://schemas.openxmlformats.org/officeDocument/2006/relationships/tags" Target="../tags/tag411.xml" /><Relationship Id="rId8" Type="http://schemas.openxmlformats.org/officeDocument/2006/relationships/image" Target="../media/image5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12.xml" /><Relationship Id="rId3" Type="http://schemas.openxmlformats.org/officeDocument/2006/relationships/tags" Target="../tags/tag413.xml" /><Relationship Id="rId4" Type="http://schemas.openxmlformats.org/officeDocument/2006/relationships/image" Target="../media/image2.png" /><Relationship Id="rId5" Type="http://schemas.openxmlformats.org/officeDocument/2006/relationships/tags" Target="../tags/tag414.xml" /><Relationship Id="rId6" Type="http://schemas.openxmlformats.org/officeDocument/2006/relationships/image" Target="../media/image3.png" /><Relationship Id="rId7" Type="http://schemas.openxmlformats.org/officeDocument/2006/relationships/tags" Target="../tags/tag415.xml" /><Relationship Id="rId8" Type="http://schemas.openxmlformats.org/officeDocument/2006/relationships/image" Target="../media/image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1.xml" /><Relationship Id="rId11" Type="http://schemas.openxmlformats.org/officeDocument/2006/relationships/image" Target="../media/image5.png" /><Relationship Id="rId2" Type="http://schemas.openxmlformats.org/officeDocument/2006/relationships/tags" Target="../tags/tag416.xml" /><Relationship Id="rId3" Type="http://schemas.openxmlformats.org/officeDocument/2006/relationships/tags" Target="../tags/tag417.xml" /><Relationship Id="rId4" Type="http://schemas.openxmlformats.org/officeDocument/2006/relationships/image" Target="../media/image12.png" /><Relationship Id="rId5" Type="http://schemas.openxmlformats.org/officeDocument/2006/relationships/tags" Target="../tags/tag418.xml" /><Relationship Id="rId6" Type="http://schemas.openxmlformats.org/officeDocument/2006/relationships/tags" Target="../tags/tag419.xml" /><Relationship Id="rId7" Type="http://schemas.openxmlformats.org/officeDocument/2006/relationships/image" Target="../media/image2.png" /><Relationship Id="rId8" Type="http://schemas.openxmlformats.org/officeDocument/2006/relationships/tags" Target="../tags/tag420.xml" /><Relationship Id="rId9" Type="http://schemas.openxmlformats.org/officeDocument/2006/relationships/image" Target="../media/image3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22.xml" /><Relationship Id="rId3" Type="http://schemas.openxmlformats.org/officeDocument/2006/relationships/tags" Target="../tags/tag423.xml" /><Relationship Id="rId4" Type="http://schemas.openxmlformats.org/officeDocument/2006/relationships/image" Target="../media/image2.png" /><Relationship Id="rId5" Type="http://schemas.openxmlformats.org/officeDocument/2006/relationships/tags" Target="../tags/tag424.xml" /><Relationship Id="rId6" Type="http://schemas.openxmlformats.org/officeDocument/2006/relationships/image" Target="../media/image3.png" /><Relationship Id="rId7" Type="http://schemas.openxmlformats.org/officeDocument/2006/relationships/tags" Target="../tags/tag425.xml" /><Relationship Id="rId8" Type="http://schemas.openxmlformats.org/officeDocument/2006/relationships/image" Target="../media/image5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26.xml" /><Relationship Id="rId3" Type="http://schemas.openxmlformats.org/officeDocument/2006/relationships/tags" Target="../tags/tag427.xml" /><Relationship Id="rId4" Type="http://schemas.openxmlformats.org/officeDocument/2006/relationships/image" Target="../media/image2.png" /><Relationship Id="rId5" Type="http://schemas.openxmlformats.org/officeDocument/2006/relationships/tags" Target="../tags/tag428.xml" /><Relationship Id="rId6" Type="http://schemas.openxmlformats.org/officeDocument/2006/relationships/image" Target="../media/image3.png" /><Relationship Id="rId7" Type="http://schemas.openxmlformats.org/officeDocument/2006/relationships/tags" Target="../tags/tag429.xml" /><Relationship Id="rId8" Type="http://schemas.openxmlformats.org/officeDocument/2006/relationships/image" Target="../media/image5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30.xml" /><Relationship Id="rId3" Type="http://schemas.openxmlformats.org/officeDocument/2006/relationships/tags" Target="../tags/tag431.xml" /><Relationship Id="rId4" Type="http://schemas.openxmlformats.org/officeDocument/2006/relationships/tags" Target="../tags/tag432.xml" /><Relationship Id="rId5" Type="http://schemas.openxmlformats.org/officeDocument/2006/relationships/image" Target="../media/image2.png" /><Relationship Id="rId6" Type="http://schemas.openxmlformats.org/officeDocument/2006/relationships/tags" Target="../tags/tag433.xml" /><Relationship Id="rId7" Type="http://schemas.openxmlformats.org/officeDocument/2006/relationships/image" Target="../media/image3.png" /><Relationship Id="rId8" Type="http://schemas.openxmlformats.org/officeDocument/2006/relationships/tags" Target="../tags/tag434.xml" /><Relationship Id="rId9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2.xml" /><Relationship Id="rId11" Type="http://schemas.openxmlformats.org/officeDocument/2006/relationships/image" Target="../media/image5.png" /><Relationship Id="rId2" Type="http://schemas.openxmlformats.org/officeDocument/2006/relationships/tags" Target="../tags/tag107.xml" /><Relationship Id="rId3" Type="http://schemas.openxmlformats.org/officeDocument/2006/relationships/image" Target="../media/image7.jpeg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tags" Target="../tags/tag110.xml" /><Relationship Id="rId7" Type="http://schemas.openxmlformats.org/officeDocument/2006/relationships/image" Target="../media/image2.png" /><Relationship Id="rId8" Type="http://schemas.openxmlformats.org/officeDocument/2006/relationships/tags" Target="../tags/tag111.xml" /><Relationship Id="rId9" Type="http://schemas.openxmlformats.org/officeDocument/2006/relationships/image" Target="../media/image3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35.xml" /><Relationship Id="rId3" Type="http://schemas.openxmlformats.org/officeDocument/2006/relationships/tags" Target="../tags/tag436.xml" /><Relationship Id="rId4" Type="http://schemas.openxmlformats.org/officeDocument/2006/relationships/tags" Target="../tags/tag437.xml" /><Relationship Id="rId5" Type="http://schemas.openxmlformats.org/officeDocument/2006/relationships/image" Target="../media/image2.png" /><Relationship Id="rId6" Type="http://schemas.openxmlformats.org/officeDocument/2006/relationships/tags" Target="../tags/tag438.xml" /><Relationship Id="rId7" Type="http://schemas.openxmlformats.org/officeDocument/2006/relationships/image" Target="../media/image3.png" /><Relationship Id="rId8" Type="http://schemas.openxmlformats.org/officeDocument/2006/relationships/tags" Target="../tags/tag439.xml" /><Relationship Id="rId9" Type="http://schemas.openxmlformats.org/officeDocument/2006/relationships/image" Target="../media/image5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5.xml" /><Relationship Id="rId11" Type="http://schemas.openxmlformats.org/officeDocument/2006/relationships/image" Target="../media/image5.png" /><Relationship Id="rId2" Type="http://schemas.openxmlformats.org/officeDocument/2006/relationships/tags" Target="../tags/tag440.xml" /><Relationship Id="rId3" Type="http://schemas.openxmlformats.org/officeDocument/2006/relationships/image" Target="../media/image7.jpeg" /><Relationship Id="rId4" Type="http://schemas.openxmlformats.org/officeDocument/2006/relationships/tags" Target="../tags/tag441.xml" /><Relationship Id="rId5" Type="http://schemas.openxmlformats.org/officeDocument/2006/relationships/tags" Target="../tags/tag442.xml" /><Relationship Id="rId6" Type="http://schemas.openxmlformats.org/officeDocument/2006/relationships/tags" Target="../tags/tag443.xml" /><Relationship Id="rId7" Type="http://schemas.openxmlformats.org/officeDocument/2006/relationships/image" Target="../media/image2.png" /><Relationship Id="rId8" Type="http://schemas.openxmlformats.org/officeDocument/2006/relationships/tags" Target="../tags/tag444.xml" /><Relationship Id="rId9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8.xml" /><Relationship Id="rId11" Type="http://schemas.openxmlformats.org/officeDocument/2006/relationships/image" Target="../media/image3.png" /><Relationship Id="rId12" Type="http://schemas.openxmlformats.org/officeDocument/2006/relationships/tags" Target="../tags/tag119.xml" /><Relationship Id="rId13" Type="http://schemas.openxmlformats.org/officeDocument/2006/relationships/image" Target="../media/image5.png" /><Relationship Id="rId2" Type="http://schemas.openxmlformats.org/officeDocument/2006/relationships/tags" Target="../tags/tag113.xml" /><Relationship Id="rId3" Type="http://schemas.openxmlformats.org/officeDocument/2006/relationships/image" Target="../media/image8.jpeg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Relationship Id="rId7" Type="http://schemas.openxmlformats.org/officeDocument/2006/relationships/image" Target="../media/image6.png" /><Relationship Id="rId8" Type="http://schemas.openxmlformats.org/officeDocument/2006/relationships/tags" Target="../tags/tag117.xml" /><Relationship Id="rId9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5.xml" /><Relationship Id="rId11" Type="http://schemas.openxmlformats.org/officeDocument/2006/relationships/image" Target="../media/image5.png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image" Target="../media/image6.png" /><Relationship Id="rId6" Type="http://schemas.openxmlformats.org/officeDocument/2006/relationships/tags" Target="../tags/tag123.xml" /><Relationship Id="rId7" Type="http://schemas.openxmlformats.org/officeDocument/2006/relationships/image" Target="../media/image2.png" /><Relationship Id="rId8" Type="http://schemas.openxmlformats.org/officeDocument/2006/relationships/tags" Target="../tags/tag124.xml" /><Relationship Id="rId9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.png" /><Relationship Id="rId11" Type="http://schemas.openxmlformats.org/officeDocument/2006/relationships/tags" Target="../tags/tag132.xml" /><Relationship Id="rId12" Type="http://schemas.openxmlformats.org/officeDocument/2006/relationships/image" Target="../media/image5.png" /><Relationship Id="rId2" Type="http://schemas.openxmlformats.org/officeDocument/2006/relationships/tags" Target="../tags/tag126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image" Target="../media/image6.png" /><Relationship Id="rId7" Type="http://schemas.openxmlformats.org/officeDocument/2006/relationships/tags" Target="../tags/tag130.xml" /><Relationship Id="rId8" Type="http://schemas.openxmlformats.org/officeDocument/2006/relationships/image" Target="../media/image2.png" /><Relationship Id="rId9" Type="http://schemas.openxmlformats.org/officeDocument/2006/relationships/tags" Target="../tags/tag13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8.xml" /><Relationship Id="rId11" Type="http://schemas.openxmlformats.org/officeDocument/2006/relationships/image" Target="../media/image5.png" /><Relationship Id="rId2" Type="http://schemas.openxmlformats.org/officeDocument/2006/relationships/tags" Target="../tags/tag133.xml" /><Relationship Id="rId3" Type="http://schemas.openxmlformats.org/officeDocument/2006/relationships/image" Target="../media/image7.jpeg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image" Target="../media/image2.png" /><Relationship Id="rId8" Type="http://schemas.openxmlformats.org/officeDocument/2006/relationships/tags" Target="../tags/tag137.xml" /><Relationship Id="rId9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image" Target="../media/image2.png" /><Relationship Id="rId6" Type="http://schemas.openxmlformats.org/officeDocument/2006/relationships/tags" Target="../tags/tag142.xml" /><Relationship Id="rId7" Type="http://schemas.openxmlformats.org/officeDocument/2006/relationships/image" Target="../media/image3.png" /><Relationship Id="rId8" Type="http://schemas.openxmlformats.org/officeDocument/2006/relationships/tags" Target="../tags/tag143.xml" /><Relationship Id="rId9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927985" y="260350"/>
            <a:ext cx="6885305" cy="368617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>
              <a:lnSpc>
                <a:spcPct val="160000"/>
              </a:lnSpc>
            </a:pPr>
            <a:r>
              <a:rPr lang="zh-CN" altLang="en-US" sz="8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 Light"/>
                <a:ea typeface="微软雅黑"/>
              </a:rPr>
              <a:t>石钟山记</a:t>
            </a:r>
            <a:endParaRPr lang="zh-CN" altLang="en-US" sz="8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 Light"/>
              <a:ea typeface="微软雅黑"/>
            </a:endParaRPr>
          </a:p>
          <a:p>
            <a:pPr>
              <a:lnSpc>
                <a:spcPct val="160000"/>
              </a:lnSpc>
            </a:pPr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 Light"/>
                <a:ea typeface="微软雅黑"/>
              </a:rPr>
              <a:t>            </a:t>
            </a:r>
            <a:r>
              <a:rPr lang="zh-CN" altLang="en-US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 Light"/>
                <a:ea typeface="微软雅黑"/>
              </a:rPr>
              <a:t>苏轼</a:t>
            </a:r>
            <a:endParaRPr lang="zh-CN" altLang="en-US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 Light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47850" y="1916430"/>
            <a:ext cx="2038985" cy="2071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1734800" y="11760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717E-05 -2.04267E-05 L 0.309332 -2.04267E-05 C 0.447921 -2.04267E-05 0.618681 0.0880185 0.618681 0.15947 L 0.618681 0.318961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3" name="Rectangle 4" title=""/>
          <p:cNvSpPr/>
          <p:nvPr>
            <p:custDataLst>
              <p:tags r:id="rId3"/>
            </p:custDataLst>
          </p:nvPr>
        </p:nvSpPr>
        <p:spPr>
          <a:xfrm>
            <a:off x="335280" y="3789045"/>
            <a:ext cx="10680065" cy="19221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800" b="1">
                <a:latin typeface="微软雅黑"/>
                <a:ea typeface="微软雅黑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译文：</a:t>
            </a:r>
            <a:r>
              <a:rPr lang="en-US" altLang="zh-CN" sz="28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</a:rPr>
              <a:t>《</a:t>
            </a:r>
            <a:r>
              <a:rPr lang="zh-CN" altLang="en-US" sz="28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</a:rPr>
              <a:t>水经</a:t>
            </a:r>
            <a:r>
              <a:rPr lang="en-US" altLang="zh-CN" sz="28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28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</a:rPr>
              <a:t>上说：“鄱阳湖的出口处有座石钟山。”郦道元认为（这座山）的下面紧挨着深水潭，微风鼓动波浪，水和石头互相碰撞，发出的声音像大钟一样。</a:t>
            </a:r>
            <a:endParaRPr lang="zh-CN" altLang="en-US" sz="2800" b="1">
              <a:solidFill>
                <a:srgbClr val="0000CC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18434" name="Rectangle 5" title=""/>
          <p:cNvSpPr/>
          <p:nvPr>
            <p:custDataLst>
              <p:tags r:id="rId4"/>
            </p:custDataLst>
          </p:nvPr>
        </p:nvSpPr>
        <p:spPr>
          <a:xfrm>
            <a:off x="479425" y="829310"/>
            <a:ext cx="10291445" cy="28232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80000"/>
              </a:lnSpc>
            </a:pP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第一段</a:t>
            </a:r>
            <a:r>
              <a:rPr lang="en-US" altLang="zh-CN" sz="3200" b="1">
                <a:latin typeface="微软雅黑"/>
                <a:ea typeface="微软雅黑"/>
                <a:cs typeface="微软雅黑" panose="020b0503020204020204" charset="-122"/>
              </a:rPr>
              <a:t>  《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水经</a:t>
            </a:r>
            <a:r>
              <a:rPr lang="en-US" altLang="zh-CN" sz="3200" b="1">
                <a:latin typeface="微软雅黑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云：“彭蠡之口有石钟山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焉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。”郦元以为下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临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深潭，微风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鼓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浪，水石相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搏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，声如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洪</a:t>
            </a: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钟。</a:t>
            </a:r>
            <a:endParaRPr lang="zh-CN" altLang="en-US" sz="3200" b="1"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2" name="横卷形 1" title=""/>
          <p:cNvSpPr/>
          <p:nvPr>
            <p:custDataLst>
              <p:tags r:id="rId5"/>
            </p:custDataLst>
          </p:nvPr>
        </p:nvSpPr>
        <p:spPr>
          <a:xfrm>
            <a:off x="47625" y="-98425"/>
            <a:ext cx="6023610" cy="1032510"/>
          </a:xfrm>
          <a:prstGeom prst="horizontalScrol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600" strike="noStrike" noProof="1">
                <a:solidFill>
                  <a:srgbClr val="FF0000"/>
                </a:solidFill>
              </a:rPr>
              <a:t>基础知识积累</a:t>
            </a:r>
            <a:endParaRPr lang="zh-CN" altLang="en-US" sz="6600" strike="noStrike" noProof="1">
              <a:solidFill>
                <a:srgbClr val="FF0000"/>
              </a:solidFill>
            </a:endParaRPr>
          </a:p>
        </p:txBody>
      </p:sp>
      <p:sp>
        <p:nvSpPr>
          <p:cNvPr id="3" name="圆角矩形标注 2" title=""/>
          <p:cNvSpPr/>
          <p:nvPr>
            <p:custDataLst>
              <p:tags r:id="rId6"/>
            </p:custDataLst>
          </p:nvPr>
        </p:nvSpPr>
        <p:spPr>
          <a:xfrm>
            <a:off x="7752080" y="1124585"/>
            <a:ext cx="201231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语气助词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7"/>
            </p:custDataLst>
          </p:nvPr>
        </p:nvSpPr>
        <p:spPr>
          <a:xfrm>
            <a:off x="3647440" y="2564765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振动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8"/>
            </p:custDataLst>
          </p:nvPr>
        </p:nvSpPr>
        <p:spPr>
          <a:xfrm>
            <a:off x="6167755" y="2421255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撞击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9"/>
            </p:custDataLst>
          </p:nvPr>
        </p:nvSpPr>
        <p:spPr>
          <a:xfrm>
            <a:off x="7824470" y="2493010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大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0"/>
            </p:custDataLst>
          </p:nvPr>
        </p:nvSpPr>
        <p:spPr>
          <a:xfrm>
            <a:off x="1055370" y="2493010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靠近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457" name="Rectangle 4" title=""/>
          <p:cNvSpPr/>
          <p:nvPr>
            <p:custDataLst>
              <p:tags r:id="rId3"/>
            </p:custDataLst>
          </p:nvPr>
        </p:nvSpPr>
        <p:spPr>
          <a:xfrm>
            <a:off x="1847851" y="260350"/>
            <a:ext cx="8208963" cy="37344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37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是</a:t>
            </a:r>
            <a:r>
              <a:rPr lang="zh-CN" altLang="en-US" sz="3200" b="1">
                <a:latin typeface="微软雅黑"/>
                <a:ea typeface="微软雅黑"/>
              </a:rPr>
              <a:t>说也，人常疑之。今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以</a:t>
            </a:r>
            <a:r>
              <a:rPr lang="zh-CN" altLang="en-US" sz="3200" b="1">
                <a:latin typeface="微软雅黑"/>
                <a:ea typeface="微软雅黑"/>
              </a:rPr>
              <a:t>钟磬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置</a:t>
            </a:r>
            <a:r>
              <a:rPr lang="zh-CN" altLang="en-US" sz="3200" b="1">
                <a:latin typeface="微软雅黑"/>
                <a:ea typeface="微软雅黑"/>
              </a:rPr>
              <a:t>水中，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虽</a:t>
            </a:r>
            <a:r>
              <a:rPr lang="zh-CN" altLang="en-US" sz="3200" b="1">
                <a:latin typeface="微软雅黑"/>
                <a:ea typeface="微软雅黑"/>
              </a:rPr>
              <a:t>大风浪不能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鸣</a:t>
            </a:r>
            <a:r>
              <a:rPr lang="zh-CN" altLang="en-US" sz="3200" b="1">
                <a:latin typeface="微软雅黑"/>
                <a:ea typeface="微软雅黑"/>
              </a:rPr>
              <a:t>也，而况石乎！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19458" name="Rectangle 5" title=""/>
          <p:cNvSpPr/>
          <p:nvPr>
            <p:custDataLst>
              <p:tags r:id="rId4"/>
            </p:custDataLst>
          </p:nvPr>
        </p:nvSpPr>
        <p:spPr>
          <a:xfrm>
            <a:off x="985520" y="4292600"/>
            <a:ext cx="9360535" cy="1476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200" b="1">
                <a:latin typeface="微软雅黑"/>
                <a:ea typeface="微软雅黑"/>
              </a:rPr>
              <a:t>       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2800" b="1">
                <a:solidFill>
                  <a:srgbClr val="0000CC"/>
                </a:solidFill>
                <a:latin typeface="微软雅黑"/>
                <a:ea typeface="微软雅黑"/>
              </a:rPr>
              <a:t>这个说法，人们常常怀疑它。钟和磬放在水里，即使大风大浪也不能使它发出声响，何况是石头呢！</a:t>
            </a:r>
            <a:endParaRPr lang="zh-CN" altLang="en-US" sz="28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5"/>
            </p:custDataLst>
          </p:nvPr>
        </p:nvSpPr>
        <p:spPr>
          <a:xfrm>
            <a:off x="2999740" y="2493010"/>
            <a:ext cx="2684145" cy="511810"/>
          </a:xfrm>
          <a:prstGeom prst="wedgeRoundRectCallout">
            <a:avLst>
              <a:gd name="adj1" fmla="val -20847"/>
              <a:gd name="adj2" fmla="val 10088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使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发出声音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8903970" y="908685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即使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7176135" y="981075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放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8"/>
            </p:custDataLst>
          </p:nvPr>
        </p:nvSpPr>
        <p:spPr>
          <a:xfrm>
            <a:off x="5879465" y="908685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把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9"/>
            </p:custDataLst>
          </p:nvPr>
        </p:nvSpPr>
        <p:spPr>
          <a:xfrm>
            <a:off x="1703070" y="735330"/>
            <a:ext cx="10801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这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481" name="Rectangle 4" title=""/>
          <p:cNvSpPr/>
          <p:nvPr>
            <p:custDataLst>
              <p:tags r:id="rId3"/>
            </p:custDataLst>
          </p:nvPr>
        </p:nvSpPr>
        <p:spPr>
          <a:xfrm>
            <a:off x="1032510" y="4292600"/>
            <a:ext cx="9456420" cy="22453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 b="1">
                <a:latin typeface="微软雅黑"/>
                <a:ea typeface="微软雅黑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2800" b="1">
                <a:solidFill>
                  <a:srgbClr val="0000CC"/>
                </a:solidFill>
                <a:latin typeface="微软雅黑"/>
                <a:ea typeface="微软雅黑"/>
              </a:rPr>
              <a:t>到了唐朝李渤才开始寻访它的遗留下来的踪迹，在水潭边上找到两块山石，敲一敲，听听它们的声音，南边的那块山石声音重浊而模糊，北边的那块山石声音清脆而响亮，鼓槌停止了（敲击），声音（还在继续）传播，余音慢慢消失。</a:t>
            </a:r>
            <a:endParaRPr lang="zh-CN" altLang="en-US" sz="28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20482" name="Rectangle 5" title=""/>
          <p:cNvSpPr/>
          <p:nvPr>
            <p:custDataLst>
              <p:tags r:id="rId4"/>
            </p:custDataLst>
          </p:nvPr>
        </p:nvSpPr>
        <p:spPr>
          <a:xfrm>
            <a:off x="762000" y="189230"/>
            <a:ext cx="10086975" cy="28486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8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至唐李渤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始访</a:t>
            </a:r>
            <a:r>
              <a:rPr lang="zh-CN" altLang="en-US" sz="3200" b="1">
                <a:latin typeface="微软雅黑"/>
                <a:ea typeface="微软雅黑"/>
              </a:rPr>
              <a:t>其遗踪，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得</a:t>
            </a:r>
            <a:r>
              <a:rPr lang="zh-CN" altLang="en-US" sz="3200" b="1">
                <a:latin typeface="微软雅黑"/>
                <a:ea typeface="微软雅黑"/>
              </a:rPr>
              <a:t>双石于潭上，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扣而聆</a:t>
            </a:r>
            <a:r>
              <a:rPr lang="zh-CN" altLang="en-US" sz="3200" b="1">
                <a:latin typeface="微软雅黑"/>
                <a:ea typeface="微软雅黑"/>
              </a:rPr>
              <a:t>之，南声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函胡</a:t>
            </a:r>
            <a:r>
              <a:rPr lang="zh-CN" altLang="en-US" sz="3200" b="1">
                <a:latin typeface="微软雅黑"/>
                <a:ea typeface="微软雅黑"/>
              </a:rPr>
              <a:t>，北音清越，桴止响腾，余韵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徐</a:t>
            </a:r>
            <a:r>
              <a:rPr lang="zh-CN" altLang="en-US" sz="3200" b="1">
                <a:latin typeface="微软雅黑"/>
                <a:ea typeface="微软雅黑"/>
              </a:rPr>
              <a:t>歇。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5"/>
            </p:custDataLst>
          </p:nvPr>
        </p:nvSpPr>
        <p:spPr>
          <a:xfrm>
            <a:off x="4958715" y="1557020"/>
            <a:ext cx="3397250" cy="42291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得</a:t>
            </a:r>
            <a:r>
              <a:rPr lang="en-US" altLang="zh-CN" sz="24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2400" b="1">
                <a:solidFill>
                  <a:srgbClr val="0000CC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潭上：</a:t>
            </a:r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介后句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6"/>
            </p:custDataLst>
          </p:nvPr>
        </p:nvSpPr>
        <p:spPr>
          <a:xfrm>
            <a:off x="7176135" y="2853055"/>
            <a:ext cx="708025" cy="415290"/>
          </a:xfrm>
          <a:prstGeom prst="wedgeRoundRectCallout">
            <a:avLst>
              <a:gd name="adj1" fmla="val -47841"/>
              <a:gd name="adj2" fmla="val -7415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慢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7"/>
            </p:custDataLst>
          </p:nvPr>
        </p:nvSpPr>
        <p:spPr>
          <a:xfrm>
            <a:off x="762000" y="1844675"/>
            <a:ext cx="175958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通“含糊”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8"/>
            </p:custDataLst>
          </p:nvPr>
        </p:nvSpPr>
        <p:spPr>
          <a:xfrm>
            <a:off x="8543925" y="450850"/>
            <a:ext cx="1498600" cy="457835"/>
          </a:xfrm>
          <a:prstGeom prst="wedgeRoundRectCallout">
            <a:avLst>
              <a:gd name="adj1" fmla="val -34608"/>
              <a:gd name="adj2" fmla="val 8259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仔细听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9"/>
            </p:custDataLst>
          </p:nvPr>
        </p:nvSpPr>
        <p:spPr>
          <a:xfrm>
            <a:off x="8244205" y="1548130"/>
            <a:ext cx="2237740" cy="431800"/>
          </a:xfrm>
          <a:prstGeom prst="wedgeRoundRectCallout">
            <a:avLst>
              <a:gd name="adj1" fmla="val -41203"/>
              <a:gd name="adj2" fmla="val -11352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连词表承接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0"/>
            </p:custDataLst>
          </p:nvPr>
        </p:nvSpPr>
        <p:spPr>
          <a:xfrm>
            <a:off x="7103745" y="476885"/>
            <a:ext cx="1181735" cy="431800"/>
          </a:xfrm>
          <a:prstGeom prst="wedgeRoundRectCallout">
            <a:avLst>
              <a:gd name="adj1" fmla="val 16372"/>
              <a:gd name="adj2" fmla="val 9485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敲打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标注 8" title=""/>
          <p:cNvSpPr/>
          <p:nvPr>
            <p:custDataLst>
              <p:tags r:id="rId11"/>
            </p:custDataLst>
          </p:nvPr>
        </p:nvSpPr>
        <p:spPr>
          <a:xfrm>
            <a:off x="4799965" y="476885"/>
            <a:ext cx="1181735" cy="431800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找到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圆角矩形标注 9" title=""/>
          <p:cNvSpPr/>
          <p:nvPr>
            <p:custDataLst>
              <p:tags r:id="rId12"/>
            </p:custDataLst>
          </p:nvPr>
        </p:nvSpPr>
        <p:spPr>
          <a:xfrm>
            <a:off x="2999740" y="1465580"/>
            <a:ext cx="1181735" cy="431800"/>
          </a:xfrm>
          <a:prstGeom prst="wedgeRoundRectCallout">
            <a:avLst>
              <a:gd name="adj1" fmla="val -40241"/>
              <a:gd name="adj2" fmla="val -8117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寻访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1" name="圆角矩形标注 10" title=""/>
          <p:cNvSpPr/>
          <p:nvPr>
            <p:custDataLst>
              <p:tags r:id="rId13"/>
            </p:custDataLst>
          </p:nvPr>
        </p:nvSpPr>
        <p:spPr>
          <a:xfrm>
            <a:off x="2351405" y="548640"/>
            <a:ext cx="737870" cy="385445"/>
          </a:xfrm>
          <a:prstGeom prst="wedgeRoundRect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才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2" name="图片 11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505" name="Text Box 4" title=""/>
          <p:cNvSpPr txBox="1"/>
          <p:nvPr>
            <p:custDataLst>
              <p:tags r:id="rId3"/>
            </p:custDataLst>
          </p:nvPr>
        </p:nvSpPr>
        <p:spPr>
          <a:xfrm>
            <a:off x="767080" y="4221480"/>
            <a:ext cx="9709785" cy="1641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800" b="1">
                <a:latin typeface="微软雅黑"/>
                <a:ea typeface="微软雅黑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2800" b="1">
                <a:solidFill>
                  <a:srgbClr val="0000CC"/>
                </a:solidFill>
                <a:latin typeface="微软雅黑"/>
                <a:ea typeface="微软雅黑"/>
              </a:rPr>
              <a:t>李渤自认为找到了石钟山命名的原因了。但是这个说法，我更加怀疑它。山石（被敲打时）发出声音，到处都是这样。可是惟独这座山用钟来命名，为什么呢？</a:t>
            </a:r>
            <a:endParaRPr lang="zh-CN" altLang="en-US" sz="280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21506" name="Rectangle 5" title=""/>
          <p:cNvSpPr/>
          <p:nvPr>
            <p:custDataLst>
              <p:tags r:id="rId4"/>
            </p:custDataLst>
          </p:nvPr>
        </p:nvSpPr>
        <p:spPr>
          <a:xfrm>
            <a:off x="1236345" y="146050"/>
            <a:ext cx="9107805" cy="29470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9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自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以为</a:t>
            </a:r>
            <a:r>
              <a:rPr lang="zh-CN" altLang="en-US" sz="3200" b="1">
                <a:latin typeface="微软雅黑"/>
                <a:ea typeface="微软雅黑"/>
              </a:rPr>
              <a:t>得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之</a:t>
            </a:r>
            <a:r>
              <a:rPr lang="zh-CN" altLang="en-US" sz="3200" b="1">
                <a:latin typeface="微软雅黑"/>
                <a:ea typeface="微软雅黑"/>
              </a:rPr>
              <a:t>矣。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然是</a:t>
            </a:r>
            <a:r>
              <a:rPr lang="zh-CN" altLang="en-US" sz="3200" b="1">
                <a:latin typeface="微软雅黑"/>
                <a:ea typeface="微软雅黑"/>
              </a:rPr>
              <a:t>说也，余尤疑之。石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之</a:t>
            </a:r>
            <a:r>
              <a:rPr lang="zh-CN" altLang="en-US" sz="3200" b="1">
                <a:latin typeface="微软雅黑"/>
                <a:ea typeface="微软雅黑"/>
              </a:rPr>
              <a:t>铿然有声者，所在皆是也，而此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独以</a:t>
            </a:r>
            <a:r>
              <a:rPr lang="zh-CN" altLang="en-US" sz="3200" b="1">
                <a:latin typeface="微软雅黑"/>
                <a:ea typeface="微软雅黑"/>
              </a:rPr>
              <a:t>钟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名</a:t>
            </a:r>
            <a:r>
              <a:rPr lang="zh-CN" altLang="en-US" sz="3200" b="1">
                <a:latin typeface="微软雅黑"/>
                <a:ea typeface="微软雅黑"/>
              </a:rPr>
              <a:t>，何哉？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10" name="圆角矩形标注 9" title=""/>
          <p:cNvSpPr/>
          <p:nvPr>
            <p:custDataLst>
              <p:tags r:id="rId5"/>
            </p:custDataLst>
          </p:nvPr>
        </p:nvSpPr>
        <p:spPr>
          <a:xfrm>
            <a:off x="7572375" y="2924810"/>
            <a:ext cx="1080135" cy="431800"/>
          </a:xfrm>
          <a:prstGeom prst="wedgeRoundRectCallout">
            <a:avLst>
              <a:gd name="adj1" fmla="val -40241"/>
              <a:gd name="adj2" fmla="val -8117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命名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6671945" y="2860675"/>
            <a:ext cx="522605" cy="431800"/>
          </a:xfrm>
          <a:prstGeom prst="wedgeRoundRectCallout">
            <a:avLst>
              <a:gd name="adj1" fmla="val -40241"/>
              <a:gd name="adj2" fmla="val -8117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用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5807710" y="1704975"/>
            <a:ext cx="1080135" cy="431800"/>
          </a:xfrm>
          <a:prstGeom prst="wedgeRoundRectCallout">
            <a:avLst>
              <a:gd name="adj1" fmla="val 9082"/>
              <a:gd name="adj2" fmla="val 11294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惟独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8"/>
            </p:custDataLst>
          </p:nvPr>
        </p:nvSpPr>
        <p:spPr>
          <a:xfrm>
            <a:off x="4944745" y="332740"/>
            <a:ext cx="713740" cy="393700"/>
          </a:xfrm>
          <a:prstGeom prst="wedgeRoundRectCallout">
            <a:avLst>
              <a:gd name="adj1" fmla="val -66931"/>
              <a:gd name="adj2" fmla="val 11308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这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9"/>
            </p:custDataLst>
          </p:nvPr>
        </p:nvSpPr>
        <p:spPr>
          <a:xfrm>
            <a:off x="3791585" y="1557020"/>
            <a:ext cx="1080135" cy="431800"/>
          </a:xfrm>
          <a:prstGeom prst="wedgeRoundRectCallout">
            <a:avLst>
              <a:gd name="adj1" fmla="val -1440"/>
              <a:gd name="adj2" fmla="val -10338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但是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10"/>
            </p:custDataLst>
          </p:nvPr>
        </p:nvSpPr>
        <p:spPr>
          <a:xfrm>
            <a:off x="1919605" y="1451610"/>
            <a:ext cx="1080135" cy="431800"/>
          </a:xfrm>
          <a:prstGeom prst="wedgeRoundRectCallout">
            <a:avLst>
              <a:gd name="adj1" fmla="val -40241"/>
              <a:gd name="adj2" fmla="val -8117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认为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1"/>
            </p:custDataLst>
          </p:nvPr>
        </p:nvSpPr>
        <p:spPr>
          <a:xfrm>
            <a:off x="956945" y="116840"/>
            <a:ext cx="3623310" cy="438785"/>
          </a:xfrm>
          <a:prstGeom prst="wedgeRoundRectCallout">
            <a:avLst>
              <a:gd name="adj1" fmla="val 10287"/>
              <a:gd name="adj2" fmla="val 14536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石钟山命名的真正的原因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2"/>
            </p:custDataLst>
          </p:nvPr>
        </p:nvSpPr>
        <p:spPr>
          <a:xfrm>
            <a:off x="8406765" y="1484630"/>
            <a:ext cx="2092960" cy="431800"/>
          </a:xfrm>
          <a:prstGeom prst="wedgeRoundRectCallout">
            <a:avLst>
              <a:gd name="adj1" fmla="val -22694"/>
              <a:gd name="adj2" fmla="val -8720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定语后置句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1" name="Text Box 4" title=""/>
          <p:cNvSpPr txBox="1"/>
          <p:nvPr>
            <p:custDataLst>
              <p:tags r:id="rId3"/>
            </p:custDataLst>
          </p:nvPr>
        </p:nvSpPr>
        <p:spPr>
          <a:xfrm>
            <a:off x="541020" y="4004945"/>
            <a:ext cx="11087735" cy="2453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>
                <a:latin typeface="微软雅黑"/>
                <a:ea typeface="微软雅黑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元丰元年六月初九日，我从齐安乘船出发到临汝去，（我的）大儿子苏迈将要去就任饶州府德兴县的县尉，（我）送他到湖口县，因而能够看一看人们所说的（名叫）石钟的山。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25602" name="Text Box 5" title=""/>
          <p:cNvSpPr txBox="1"/>
          <p:nvPr>
            <p:custDataLst>
              <p:tags r:id="rId4"/>
            </p:custDataLst>
          </p:nvPr>
        </p:nvSpPr>
        <p:spPr>
          <a:xfrm>
            <a:off x="709295" y="189230"/>
            <a:ext cx="9707880" cy="36366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40000"/>
              </a:lnSpc>
              <a:spcBef>
                <a:spcPct val="50000"/>
              </a:spcBef>
            </a:pPr>
            <a:r>
              <a:rPr lang="zh-CN" altLang="en-US" sz="3200" b="1">
                <a:latin typeface="微软雅黑"/>
                <a:ea typeface="微软雅黑"/>
              </a:rPr>
              <a:t>第二段</a:t>
            </a:r>
            <a:r>
              <a:rPr lang="en-US" altLang="zh-CN" sz="3200" b="1">
                <a:latin typeface="微软雅黑"/>
                <a:ea typeface="微软雅黑"/>
              </a:rPr>
              <a:t>   </a:t>
            </a:r>
            <a:r>
              <a:rPr lang="zh-CN" altLang="en-US" sz="3200" b="1">
                <a:latin typeface="微软雅黑"/>
                <a:ea typeface="微软雅黑"/>
              </a:rPr>
              <a:t>元丰七年六月丁丑，余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自</a:t>
            </a:r>
            <a:r>
              <a:rPr lang="zh-CN" altLang="en-US" sz="3200" b="1">
                <a:latin typeface="微软雅黑"/>
                <a:ea typeface="微软雅黑"/>
              </a:rPr>
              <a:t>齐安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舟</a:t>
            </a:r>
            <a:r>
              <a:rPr lang="zh-CN" altLang="en-US" sz="3200" b="1">
                <a:latin typeface="微软雅黑"/>
                <a:ea typeface="微软雅黑"/>
              </a:rPr>
              <a:t>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适</a:t>
            </a:r>
            <a:r>
              <a:rPr lang="zh-CN" altLang="en-US" sz="3200" b="1">
                <a:latin typeface="微软雅黑"/>
                <a:ea typeface="微软雅黑"/>
              </a:rPr>
              <a:t>临汝，而长子迈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将赴</a:t>
            </a:r>
            <a:r>
              <a:rPr lang="zh-CN" altLang="en-US" sz="3200" b="1">
                <a:latin typeface="微软雅黑"/>
                <a:ea typeface="微软雅黑"/>
              </a:rPr>
              <a:t>饶之德兴尉，送之至湖口，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因得</a:t>
            </a:r>
            <a:r>
              <a:rPr lang="zh-CN" altLang="en-US" sz="3200" b="1">
                <a:latin typeface="微软雅黑"/>
                <a:ea typeface="微软雅黑"/>
              </a:rPr>
              <a:t>观所谓石钟者。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5"/>
            </p:custDataLst>
          </p:nvPr>
        </p:nvSpPr>
        <p:spPr>
          <a:xfrm>
            <a:off x="8805545" y="1341120"/>
            <a:ext cx="1080135" cy="431800"/>
          </a:xfrm>
          <a:prstGeom prst="wedgeRoundRectCallout">
            <a:avLst>
              <a:gd name="adj1" fmla="val -42651"/>
              <a:gd name="adj2" fmla="val 9882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能够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6750050" y="2510790"/>
            <a:ext cx="1938020" cy="431800"/>
          </a:xfrm>
          <a:prstGeom prst="wedgeRoundRectCallout">
            <a:avLst>
              <a:gd name="adj1" fmla="val 28538"/>
              <a:gd name="adj2" fmla="val -9529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因而，于是。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8399780" y="188595"/>
            <a:ext cx="1485900" cy="431800"/>
          </a:xfrm>
          <a:prstGeom prst="wedgeRoundRectCallout">
            <a:avLst>
              <a:gd name="adj1" fmla="val -27393"/>
              <a:gd name="adj2" fmla="val 10691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到</a:t>
            </a:r>
            <a:r>
              <a:rPr lang="en-US" altLang="zh-CN" sz="2400" b="1">
                <a:solidFill>
                  <a:srgbClr val="FF0000"/>
                </a:solidFill>
                <a:ea typeface="微软雅黑"/>
                <a:sym typeface="+mn-ea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去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8"/>
            </p:custDataLst>
          </p:nvPr>
        </p:nvSpPr>
        <p:spPr>
          <a:xfrm>
            <a:off x="6167755" y="1484630"/>
            <a:ext cx="2186305" cy="467360"/>
          </a:xfrm>
          <a:prstGeom prst="wedgeRoundRectCallout">
            <a:avLst>
              <a:gd name="adj1" fmla="val 25312"/>
              <a:gd name="adj2" fmla="val -12975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用船。名作状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9"/>
            </p:custDataLst>
          </p:nvPr>
        </p:nvSpPr>
        <p:spPr>
          <a:xfrm>
            <a:off x="6456045" y="18923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从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0"/>
            </p:custDataLst>
          </p:nvPr>
        </p:nvSpPr>
        <p:spPr>
          <a:xfrm>
            <a:off x="1847215" y="1341120"/>
            <a:ext cx="1080135" cy="431800"/>
          </a:xfrm>
          <a:prstGeom prst="wedgeRoundRectCallout">
            <a:avLst>
              <a:gd name="adj1" fmla="val 17960"/>
              <a:gd name="adj2" fmla="val 11911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将要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1"/>
            </p:custDataLst>
          </p:nvPr>
        </p:nvSpPr>
        <p:spPr>
          <a:xfrm>
            <a:off x="2927350" y="1412875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/>
                <a:ea typeface="微软雅黑"/>
                <a:sym typeface="Times New Roman" panose="02020603050405020304"/>
              </a:rPr>
              <a:t>赴任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Times New Roman" panose="02020603050405020304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6625" name="Text Box 4" title=""/>
          <p:cNvSpPr txBox="1"/>
          <p:nvPr>
            <p:custDataLst>
              <p:tags r:id="rId3"/>
            </p:custDataLst>
          </p:nvPr>
        </p:nvSpPr>
        <p:spPr>
          <a:xfrm>
            <a:off x="227965" y="74930"/>
            <a:ext cx="10339070" cy="27292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70000"/>
              </a:lnSpc>
              <a:spcBef>
                <a:spcPct val="50000"/>
              </a:spcBef>
            </a:pPr>
            <a:r>
              <a:rPr lang="zh-CN" altLang="en-US" sz="3200" b="1">
                <a:latin typeface="Calibri Light"/>
                <a:ea typeface="微软雅黑"/>
              </a:rPr>
              <a:t>寺僧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使</a:t>
            </a:r>
            <a:r>
              <a:rPr lang="zh-CN" altLang="en-US" sz="3200" b="1">
                <a:latin typeface="Calibri Light"/>
                <a:ea typeface="微软雅黑"/>
              </a:rPr>
              <a:t>小童持斧，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于</a:t>
            </a:r>
            <a:r>
              <a:rPr lang="zh-CN" altLang="en-US" sz="3200" b="1">
                <a:latin typeface="Calibri Light"/>
                <a:ea typeface="微软雅黑"/>
              </a:rPr>
              <a:t>乱石间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择其</a:t>
            </a:r>
            <a:r>
              <a:rPr lang="zh-CN" altLang="en-US" sz="3200" b="1">
                <a:latin typeface="Calibri Light"/>
                <a:ea typeface="微软雅黑"/>
              </a:rPr>
              <a:t>一二扣之，硿硿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焉</a:t>
            </a:r>
            <a:r>
              <a:rPr lang="zh-CN" altLang="en-US" sz="3200" b="1">
                <a:latin typeface="Calibri Light"/>
                <a:ea typeface="微软雅黑"/>
              </a:rPr>
              <a:t>，余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固</a:t>
            </a:r>
            <a:r>
              <a:rPr lang="zh-CN" altLang="en-US" sz="3200" b="1">
                <a:latin typeface="Calibri Light"/>
                <a:ea typeface="微软雅黑"/>
              </a:rPr>
              <a:t>笑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而</a:t>
            </a:r>
            <a:r>
              <a:rPr lang="zh-CN" altLang="en-US" sz="3200" b="1">
                <a:latin typeface="Calibri Light"/>
                <a:ea typeface="微软雅黑"/>
              </a:rPr>
              <a:t>不信也。至</a:t>
            </a:r>
            <a:r>
              <a:rPr lang="en-US" altLang="zh-CN" sz="3200" b="1">
                <a:solidFill>
                  <a:srgbClr val="CC00CC"/>
                </a:solidFill>
                <a:highlight>
                  <a:srgbClr val="C0C0C0"/>
                </a:highlight>
                <a:latin typeface="Calibri Light"/>
                <a:ea typeface="微软雅黑"/>
                <a:cs typeface="微软雅黑" panose="020b0503020204020204" charset="-122"/>
                <a:sym typeface="Times New Roman" panose="02020603050405020304"/>
              </a:rPr>
              <a:t>莫</a:t>
            </a:r>
            <a:r>
              <a:rPr lang="zh-CN" altLang="en-US" sz="3200" b="1">
                <a:latin typeface="Calibri Light"/>
                <a:ea typeface="微软雅黑"/>
              </a:rPr>
              <a:t>夜月明，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独</a:t>
            </a:r>
            <a:r>
              <a:rPr lang="zh-CN" altLang="en-US" sz="3200" b="1">
                <a:latin typeface="Calibri Light"/>
                <a:ea typeface="微软雅黑"/>
              </a:rPr>
              <a:t>与迈乘小舟，至绝壁下。</a:t>
            </a:r>
            <a:endParaRPr lang="zh-CN" altLang="en-US" sz="3200" b="1">
              <a:latin typeface="Calibri Light"/>
              <a:ea typeface="微软雅黑"/>
            </a:endParaRPr>
          </a:p>
        </p:txBody>
      </p:sp>
      <p:sp>
        <p:nvSpPr>
          <p:cNvPr id="26626" name="Text Box 5" title=""/>
          <p:cNvSpPr txBox="1"/>
          <p:nvPr>
            <p:custDataLst>
              <p:tags r:id="rId4"/>
            </p:custDataLst>
          </p:nvPr>
        </p:nvSpPr>
        <p:spPr>
          <a:xfrm>
            <a:off x="839470" y="3717290"/>
            <a:ext cx="10290175" cy="24237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>
                <a:latin typeface="微软雅黑"/>
                <a:ea typeface="微软雅黑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寺院里的和尚叫一个小孩拿着斧头，在杂乱的石头中间选择其中一两处敲击它，发出硿硿的声音，我仍旧笑笑，并不相信。到了晚上，月光明亮，（我）独自和苏迈乘着小船，划到陡峭的山崖下面。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5"/>
            </p:custDataLst>
          </p:nvPr>
        </p:nvSpPr>
        <p:spPr>
          <a:xfrm>
            <a:off x="5735955" y="155702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单独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475615" y="2607945"/>
            <a:ext cx="2093595" cy="431800"/>
          </a:xfrm>
          <a:prstGeom prst="wedgeRoundRectCallout">
            <a:avLst>
              <a:gd name="adj1" fmla="val -6748"/>
              <a:gd name="adj2" fmla="val -8911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连词表修饰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119380" y="1341120"/>
            <a:ext cx="216979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仍旧，还是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8"/>
            </p:custDataLst>
          </p:nvPr>
        </p:nvSpPr>
        <p:spPr>
          <a:xfrm>
            <a:off x="8976360" y="192405"/>
            <a:ext cx="159067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形容词尾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9"/>
            </p:custDataLst>
          </p:nvPr>
        </p:nvSpPr>
        <p:spPr>
          <a:xfrm>
            <a:off x="5962650" y="140970"/>
            <a:ext cx="1301750" cy="431800"/>
          </a:xfrm>
          <a:prstGeom prst="wedgeRoundRectCallout">
            <a:avLst>
              <a:gd name="adj1" fmla="val -53317"/>
              <a:gd name="adj2" fmla="val 11102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其中的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0"/>
            </p:custDataLst>
          </p:nvPr>
        </p:nvSpPr>
        <p:spPr>
          <a:xfrm>
            <a:off x="4799965" y="116840"/>
            <a:ext cx="1080135" cy="431800"/>
          </a:xfrm>
          <a:prstGeom prst="wedgeRoundRectCallout">
            <a:avLst>
              <a:gd name="adj1" fmla="val 4203"/>
              <a:gd name="adj2" fmla="val 11308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sym typeface="Times New Roman" panose="02020603050405020304"/>
              </a:rPr>
              <a:t>挑选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Times New Roman" panose="02020603050405020304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1"/>
            </p:custDataLst>
          </p:nvPr>
        </p:nvSpPr>
        <p:spPr>
          <a:xfrm>
            <a:off x="3431540" y="188595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在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标注 8" title=""/>
          <p:cNvSpPr/>
          <p:nvPr>
            <p:custDataLst>
              <p:tags r:id="rId12"/>
            </p:custDataLst>
          </p:nvPr>
        </p:nvSpPr>
        <p:spPr>
          <a:xfrm>
            <a:off x="1127125" y="11684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ea typeface="微软雅黑"/>
                <a:sym typeface="+mn-ea"/>
              </a:rPr>
              <a:t>派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10" name="圆角矩形标注 9" title=""/>
          <p:cNvSpPr/>
          <p:nvPr>
            <p:custDataLst>
              <p:tags r:id="rId13"/>
            </p:custDataLst>
          </p:nvPr>
        </p:nvSpPr>
        <p:spPr>
          <a:xfrm>
            <a:off x="3503295" y="1416050"/>
            <a:ext cx="198310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CC00CC"/>
                </a:solidFill>
                <a:latin typeface="微软雅黑"/>
                <a:ea typeface="微软雅黑"/>
                <a:sym typeface="Times New Roman" panose="02020603050405020304"/>
              </a:rPr>
              <a:t>同</a:t>
            </a:r>
            <a:r>
              <a:rPr lang="en-US" altLang="zh-CN" sz="2400" b="1">
                <a:solidFill>
                  <a:srgbClr val="CC00CC"/>
                </a:solidFill>
                <a:latin typeface="微软雅黑"/>
                <a:ea typeface="微软雅黑"/>
                <a:sym typeface="Times New Roman" panose="02020603050405020304"/>
              </a:rPr>
              <a:t>“</a:t>
            </a:r>
            <a:r>
              <a:rPr lang="zh-CN" altLang="en-US" sz="2400" b="1">
                <a:solidFill>
                  <a:srgbClr val="CC00CC"/>
                </a:solidFill>
                <a:latin typeface="微软雅黑"/>
                <a:ea typeface="微软雅黑"/>
                <a:sym typeface="Times New Roman" panose="02020603050405020304"/>
              </a:rPr>
              <a:t>暮</a:t>
            </a:r>
            <a:r>
              <a:rPr lang="en-US" altLang="zh-CN" sz="2400" b="1">
                <a:solidFill>
                  <a:srgbClr val="CC00CC"/>
                </a:solidFill>
                <a:latin typeface="微软雅黑"/>
                <a:ea typeface="微软雅黑"/>
                <a:sym typeface="Times New Roman" panose="02020603050405020304"/>
              </a:rPr>
              <a:t>”</a:t>
            </a:r>
            <a:r>
              <a:rPr lang="zh-CN" altLang="en-US" sz="2400" b="1">
                <a:solidFill>
                  <a:srgbClr val="CC00CC"/>
                </a:solidFill>
                <a:latin typeface="微软雅黑"/>
                <a:ea typeface="微软雅黑"/>
                <a:sym typeface="Times New Roman" panose="02020603050405020304"/>
              </a:rPr>
              <a:t>夜晚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+mn-ea"/>
            </a:endParaRPr>
          </a:p>
        </p:txBody>
      </p:sp>
      <p:sp>
        <p:nvSpPr>
          <p:cNvPr id="11" name="圆角矩形标注 10" title=""/>
          <p:cNvSpPr/>
          <p:nvPr>
            <p:custDataLst>
              <p:tags r:id="rId14"/>
            </p:custDataLst>
          </p:nvPr>
        </p:nvSpPr>
        <p:spPr>
          <a:xfrm>
            <a:off x="8903970" y="155702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陡峭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隶书" panose="02010509060101010101" pitchFamily="1" charset="-122"/>
              <a:sym typeface="Times New Roman" panose="02020603050405020304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7649" name="Rectangle 4" title=""/>
          <p:cNvSpPr/>
          <p:nvPr>
            <p:custDataLst>
              <p:tags r:id="rId3"/>
            </p:custDataLst>
          </p:nvPr>
        </p:nvSpPr>
        <p:spPr>
          <a:xfrm>
            <a:off x="452120" y="44450"/>
            <a:ext cx="11529695" cy="3930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60000"/>
              </a:lnSpc>
            </a:pPr>
            <a:r>
              <a:rPr lang="zh-CN" altLang="en-US" sz="3200" b="1">
                <a:latin typeface="Calibri Light"/>
                <a:ea typeface="微软雅黑"/>
              </a:rPr>
              <a:t>大石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侧</a:t>
            </a:r>
            <a:r>
              <a:rPr lang="zh-CN" altLang="en-US" sz="3200" b="1">
                <a:latin typeface="Calibri Light"/>
                <a:ea typeface="微软雅黑"/>
              </a:rPr>
              <a:t>立千尺，如猛兽奇鬼，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森然</a:t>
            </a:r>
            <a:r>
              <a:rPr lang="zh-CN" altLang="en-US" sz="3200" b="1">
                <a:latin typeface="Calibri Light"/>
                <a:ea typeface="微软雅黑"/>
              </a:rPr>
              <a:t>欲</a:t>
            </a:r>
            <a:r>
              <a:rPr lang="zh-CN" altLang="en-US" sz="3200" b="1" u="sng">
                <a:solidFill>
                  <a:srgbClr val="FF0000"/>
                </a:solidFill>
                <a:latin typeface="Calibri Light"/>
                <a:ea typeface="微软雅黑"/>
              </a:rPr>
              <a:t>搏</a:t>
            </a:r>
            <a:r>
              <a:rPr lang="zh-CN" altLang="en-US" sz="3200" b="1">
                <a:latin typeface="Calibri Light"/>
                <a:ea typeface="微软雅黑"/>
              </a:rPr>
              <a:t>人；而山上栖</a:t>
            </a:r>
            <a:r>
              <a:rPr lang="zh-CN" altLang="en-US" sz="3200" b="1" u="sng">
                <a:latin typeface="Calibri Light"/>
                <a:ea typeface="微软雅黑"/>
              </a:rPr>
              <a:t>鹘</a:t>
            </a:r>
            <a:r>
              <a:rPr lang="zh-CN" altLang="en-US" sz="3200" b="1">
                <a:latin typeface="Calibri Light"/>
                <a:ea typeface="微软雅黑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闻</a:t>
            </a:r>
            <a:r>
              <a:rPr lang="zh-CN" altLang="en-US" sz="3200" b="1">
                <a:latin typeface="Calibri Light"/>
                <a:ea typeface="微软雅黑"/>
              </a:rPr>
              <a:t>人声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亦</a:t>
            </a:r>
            <a:r>
              <a:rPr lang="zh-CN" altLang="en-US" sz="3200" b="1">
                <a:latin typeface="Calibri Light"/>
                <a:ea typeface="微软雅黑"/>
              </a:rPr>
              <a:t>惊起，</a:t>
            </a:r>
            <a:r>
              <a:rPr lang="zh-CN" altLang="en-US" sz="3200" b="1" u="sng">
                <a:latin typeface="Calibri Light"/>
                <a:ea typeface="微软雅黑"/>
              </a:rPr>
              <a:t>磔磔</a:t>
            </a:r>
            <a:r>
              <a:rPr lang="zh-CN" altLang="en-US" sz="3200" b="1">
                <a:latin typeface="Calibri Light"/>
                <a:ea typeface="微软雅黑"/>
              </a:rPr>
              <a:t>云霄间；又有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若</a:t>
            </a:r>
            <a:r>
              <a:rPr lang="zh-CN" altLang="en-US" sz="3200" b="1">
                <a:latin typeface="Calibri Light"/>
                <a:ea typeface="微软雅黑"/>
              </a:rPr>
              <a:t>老人咳</a:t>
            </a:r>
            <a:r>
              <a:rPr lang="zh-CN" altLang="en-US" sz="3200" b="1" u="sng">
                <a:latin typeface="Calibri Light"/>
                <a:ea typeface="微软雅黑"/>
              </a:rPr>
              <a:t>且</a:t>
            </a:r>
            <a:r>
              <a:rPr lang="zh-CN" altLang="en-US" sz="3200" b="1">
                <a:latin typeface="Calibri Light"/>
                <a:ea typeface="微软雅黑"/>
              </a:rPr>
              <a:t>笑于山谷中者，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或</a:t>
            </a:r>
            <a:r>
              <a:rPr lang="zh-CN" altLang="en-US" sz="3200" b="1">
                <a:latin typeface="Calibri Light"/>
                <a:ea typeface="微软雅黑"/>
              </a:rPr>
              <a:t>曰</a:t>
            </a:r>
            <a:r>
              <a:rPr lang="zh-CN" altLang="en-US" sz="3200" b="1">
                <a:solidFill>
                  <a:schemeClr val="accent2"/>
                </a:solidFill>
                <a:latin typeface="Calibri Light"/>
                <a:ea typeface="微软雅黑"/>
              </a:rPr>
              <a:t>此鹳鹤也</a:t>
            </a:r>
            <a:r>
              <a:rPr lang="zh-CN" altLang="en-US" sz="3200" b="1">
                <a:latin typeface="Calibri Light"/>
                <a:ea typeface="微软雅黑"/>
              </a:rPr>
              <a:t>。</a:t>
            </a:r>
            <a:endParaRPr lang="zh-CN" altLang="en-US" sz="3200" b="1">
              <a:latin typeface="Calibri Light"/>
              <a:ea typeface="微软雅黑"/>
            </a:endParaRPr>
          </a:p>
        </p:txBody>
      </p:sp>
      <p:sp>
        <p:nvSpPr>
          <p:cNvPr id="27650" name="Text Box 5" title=""/>
          <p:cNvSpPr txBox="1"/>
          <p:nvPr>
            <p:custDataLst>
              <p:tags r:id="rId4"/>
            </p:custDataLst>
          </p:nvPr>
        </p:nvSpPr>
        <p:spPr>
          <a:xfrm>
            <a:off x="263525" y="4221480"/>
            <a:ext cx="11783695" cy="2453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latin typeface="微软雅黑"/>
                <a:ea typeface="微软雅黑"/>
              </a:rPr>
              <a:t>    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巨大的石头在旁边耸立着，高达千尺，好像凶猛的野兽和奇异的鬼怪，阴森森地想要向人猛扑过来（似）的；而山上栖息的隼，听到人的声音也受惊飞起来，喋喋地在高空中鸣叫；还有像老人在山谷中边咳边笑（似的）声音，有人说这是鹳鹤鸟。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5"/>
            </p:custDataLst>
          </p:nvPr>
        </p:nvSpPr>
        <p:spPr>
          <a:xfrm>
            <a:off x="911860" y="1412875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也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2" name="圆角矩形标注 11" title=""/>
          <p:cNvSpPr/>
          <p:nvPr>
            <p:custDataLst>
              <p:tags r:id="rId6"/>
            </p:custDataLst>
          </p:nvPr>
        </p:nvSpPr>
        <p:spPr>
          <a:xfrm>
            <a:off x="10333990" y="1484630"/>
            <a:ext cx="1450975" cy="431800"/>
          </a:xfrm>
          <a:prstGeom prst="wedgeRoundRectCallout">
            <a:avLst>
              <a:gd name="adj1" fmla="val -3654"/>
              <a:gd name="adj2" fmla="val 10102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有的人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7"/>
            </p:custDataLst>
          </p:nvPr>
        </p:nvSpPr>
        <p:spPr>
          <a:xfrm>
            <a:off x="5808345" y="134112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像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8"/>
            </p:custDataLst>
          </p:nvPr>
        </p:nvSpPr>
        <p:spPr>
          <a:xfrm>
            <a:off x="10632440" y="11684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听到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9"/>
            </p:custDataLst>
          </p:nvPr>
        </p:nvSpPr>
        <p:spPr>
          <a:xfrm>
            <a:off x="7248525" y="1268730"/>
            <a:ext cx="1268730" cy="431800"/>
          </a:xfrm>
          <a:prstGeom prst="wedgeRoundRectCallout">
            <a:avLst>
              <a:gd name="adj1" fmla="val -43474"/>
              <a:gd name="adj2" fmla="val -9117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抓、扑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隶书" panose="02010509060101010101" pitchFamily="1" charset="-122"/>
              <a:sym typeface="Times New Roman" panose="02020603050405020304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10"/>
            </p:custDataLst>
          </p:nvPr>
        </p:nvSpPr>
        <p:spPr>
          <a:xfrm>
            <a:off x="5520055" y="116840"/>
            <a:ext cx="2562860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sym typeface="Times New Roman" panose="02020603050405020304"/>
              </a:rPr>
              <a:t>阴森恐怖的样子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Times New Roman" panose="02020603050405020304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1"/>
            </p:custDataLst>
          </p:nvPr>
        </p:nvSpPr>
        <p:spPr>
          <a:xfrm>
            <a:off x="1415415" y="11684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sym typeface="+mn-ea"/>
              </a:rPr>
              <a:t>倾斜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2"/>
            </p:custDataLst>
          </p:nvPr>
        </p:nvSpPr>
        <p:spPr>
          <a:xfrm>
            <a:off x="1090295" y="2708910"/>
            <a:ext cx="1477010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判断句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3" name="Text Box 4" title=""/>
          <p:cNvSpPr txBox="1"/>
          <p:nvPr>
            <p:custDataLst>
              <p:tags r:id="rId3"/>
            </p:custDataLst>
          </p:nvPr>
        </p:nvSpPr>
        <p:spPr>
          <a:xfrm>
            <a:off x="695326" y="4292919"/>
            <a:ext cx="8964613" cy="23069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3200" b="1">
                <a:latin typeface="微软雅黑"/>
                <a:ea typeface="微软雅黑"/>
              </a:rPr>
              <a:t>     </a:t>
            </a:r>
            <a:r>
              <a:rPr lang="zh-CN" altLang="en-US" sz="36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600" b="1">
                <a:solidFill>
                  <a:srgbClr val="0000CC"/>
                </a:solidFill>
                <a:latin typeface="微软雅黑"/>
                <a:ea typeface="微软雅黑"/>
              </a:rPr>
              <a:t>我正心惊害怕想要回去（的时候），却（听到）巨大的声音从水面上传来，噌吰噌吰地响着像（击）钟（敲）鼓一样连续不断。</a:t>
            </a:r>
            <a:endParaRPr lang="zh-CN" altLang="en-US" sz="36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28674" name="Rectangle 5" title=""/>
          <p:cNvSpPr/>
          <p:nvPr>
            <p:custDataLst>
              <p:tags r:id="rId4"/>
            </p:custDataLst>
          </p:nvPr>
        </p:nvSpPr>
        <p:spPr>
          <a:xfrm>
            <a:off x="1792288" y="476568"/>
            <a:ext cx="8280400" cy="29470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9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余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方</a:t>
            </a:r>
            <a:r>
              <a:rPr lang="zh-CN" altLang="en-US" sz="3200" b="1" u="sng">
                <a:solidFill>
                  <a:srgbClr val="C00000"/>
                </a:solidFill>
                <a:latin typeface="微软雅黑"/>
                <a:ea typeface="微软雅黑"/>
              </a:rPr>
              <a:t>心动</a:t>
            </a:r>
            <a:r>
              <a:rPr lang="zh-CN" altLang="en-US" sz="3200" b="1">
                <a:latin typeface="微软雅黑"/>
                <a:ea typeface="微软雅黑"/>
              </a:rPr>
              <a:t>欲还，而大声发</a:t>
            </a:r>
            <a:r>
              <a:rPr lang="zh-CN" altLang="en-US" sz="3200" b="1">
                <a:solidFill>
                  <a:schemeClr val="accent2"/>
                </a:solidFill>
                <a:latin typeface="微软雅黑"/>
                <a:ea typeface="微软雅黑"/>
              </a:rPr>
              <a:t>于水上</a:t>
            </a:r>
            <a:r>
              <a:rPr lang="zh-CN" altLang="en-US" sz="3200" b="1">
                <a:latin typeface="微软雅黑"/>
                <a:ea typeface="微软雅黑"/>
              </a:rPr>
              <a:t>，噌吰如钟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鼓</a:t>
            </a:r>
            <a:r>
              <a:rPr lang="zh-CN" altLang="en-US" sz="3200" b="1">
                <a:latin typeface="微软雅黑"/>
                <a:ea typeface="微软雅黑"/>
              </a:rPr>
              <a:t>不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绝</a:t>
            </a:r>
            <a:r>
              <a:rPr lang="zh-CN" altLang="en-US" sz="3200" b="1">
                <a:latin typeface="微软雅黑"/>
                <a:ea typeface="微软雅黑"/>
              </a:rPr>
              <a:t>。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5"/>
            </p:custDataLst>
          </p:nvPr>
        </p:nvSpPr>
        <p:spPr>
          <a:xfrm>
            <a:off x="6456045" y="836295"/>
            <a:ext cx="1543050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状语后置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6"/>
            </p:custDataLst>
          </p:nvPr>
        </p:nvSpPr>
        <p:spPr>
          <a:xfrm>
            <a:off x="2783205" y="0"/>
            <a:ext cx="2452370" cy="893445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Times New Roman" panose="02020603050405020304"/>
              </a:rPr>
              <a:t>古义：</a:t>
            </a:r>
            <a:r>
              <a:rPr lang="zh-C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Times New Roman" panose="02020603050405020304"/>
              </a:rPr>
              <a:t>心惊</a:t>
            </a:r>
            <a:endParaRPr lang="zh-CN" alt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Times New Roman" panose="02020603050405020304"/>
            </a:endParaRPr>
          </a:p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Times New Roman" panose="02020603050405020304"/>
              </a:rPr>
              <a:t>今义：内心有所触动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7"/>
            </p:custDataLst>
          </p:nvPr>
        </p:nvSpPr>
        <p:spPr>
          <a:xfrm>
            <a:off x="1631315" y="621030"/>
            <a:ext cx="1080135" cy="431800"/>
          </a:xfrm>
          <a:prstGeom prst="wedgeRoundRectCallout">
            <a:avLst>
              <a:gd name="adj1" fmla="val 22016"/>
              <a:gd name="adj2" fmla="val 11720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正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8"/>
            </p:custDataLst>
          </p:nvPr>
        </p:nvSpPr>
        <p:spPr>
          <a:xfrm>
            <a:off x="1199515" y="2132965"/>
            <a:ext cx="1080135" cy="431800"/>
          </a:xfrm>
          <a:prstGeom prst="wedgeRoundRectCallout">
            <a:avLst>
              <a:gd name="adj1" fmla="val 22839"/>
              <a:gd name="adj2" fmla="val 11308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鼓声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9"/>
            </p:custDataLst>
          </p:nvPr>
        </p:nvSpPr>
        <p:spPr>
          <a:xfrm>
            <a:off x="2711450" y="2132965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消失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7" name="Text Box 4" title=""/>
          <p:cNvSpPr txBox="1"/>
          <p:nvPr>
            <p:custDataLst>
              <p:tags r:id="rId3"/>
            </p:custDataLst>
          </p:nvPr>
        </p:nvSpPr>
        <p:spPr>
          <a:xfrm>
            <a:off x="911225" y="4111625"/>
            <a:ext cx="10892790" cy="1863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latin typeface="微软雅黑"/>
                <a:ea typeface="微软雅黑"/>
              </a:rPr>
              <a:t>    </a:t>
            </a:r>
            <a:r>
              <a:rPr lang="en-US" altLang="zh-CN" sz="3200" b="1">
                <a:latin typeface="微软雅黑"/>
                <a:ea typeface="微软雅黑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船夫非常害怕。（我）慢慢地观察它，原来山下面都是石洞和裂缝，不知道它们有多深，细小的波浪涌进洞穴和裂缝，波浪激荡便产生这种声音。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29698" name="Rectangle 5" title=""/>
          <p:cNvSpPr/>
          <p:nvPr>
            <p:custDataLst>
              <p:tags r:id="rId4"/>
            </p:custDataLst>
          </p:nvPr>
        </p:nvSpPr>
        <p:spPr>
          <a:xfrm>
            <a:off x="1919289" y="130175"/>
            <a:ext cx="8351837" cy="29470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90000"/>
              </a:lnSpc>
            </a:pP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舟人大恐</a:t>
            </a:r>
            <a:r>
              <a:rPr lang="zh-CN" altLang="en-US" sz="3200" b="1">
                <a:latin typeface="Calibri Light"/>
                <a:ea typeface="微软雅黑"/>
              </a:rPr>
              <a:t>。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徐而察</a:t>
            </a:r>
            <a:r>
              <a:rPr lang="zh-CN" altLang="en-US" sz="3200" b="1">
                <a:latin typeface="Calibri Light"/>
                <a:ea typeface="微软雅黑"/>
              </a:rPr>
              <a:t>之，则山下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皆</a:t>
            </a:r>
            <a:r>
              <a:rPr lang="zh-CN" altLang="en-US" sz="3200" b="1">
                <a:latin typeface="Calibri Light"/>
                <a:ea typeface="微软雅黑"/>
              </a:rPr>
              <a:t>石穴</a:t>
            </a:r>
            <a:r>
              <a:rPr lang="zh-CN" altLang="en-US" sz="3200" b="1" u="sng">
                <a:solidFill>
                  <a:srgbClr val="FF0000"/>
                </a:solidFill>
                <a:latin typeface="Calibri Light"/>
                <a:ea typeface="微软雅黑"/>
              </a:rPr>
              <a:t>罅</a:t>
            </a:r>
            <a:r>
              <a:rPr lang="zh-CN" altLang="en-US" sz="3200" b="1">
                <a:latin typeface="Calibri Light"/>
                <a:ea typeface="微软雅黑"/>
              </a:rPr>
              <a:t>，不知其浅深，微波入</a:t>
            </a:r>
            <a:r>
              <a:rPr lang="zh-CN" altLang="en-US" sz="3200" b="1" u="sng">
                <a:solidFill>
                  <a:srgbClr val="FF0000"/>
                </a:solidFill>
                <a:latin typeface="Calibri Light"/>
                <a:ea typeface="微软雅黑"/>
              </a:rPr>
              <a:t>焉</a:t>
            </a:r>
            <a:r>
              <a:rPr lang="zh-CN" altLang="en-US" sz="3200" b="1">
                <a:latin typeface="Calibri Light"/>
                <a:ea typeface="微软雅黑"/>
              </a:rPr>
              <a:t>，涵淡澎湃</a:t>
            </a:r>
            <a:r>
              <a:rPr lang="zh-CN" altLang="en-US" sz="3200" b="1">
                <a:solidFill>
                  <a:srgbClr val="FF0000"/>
                </a:solidFill>
                <a:latin typeface="Calibri Light"/>
                <a:ea typeface="微软雅黑"/>
              </a:rPr>
              <a:t>而为</a:t>
            </a:r>
            <a:r>
              <a:rPr lang="zh-CN" altLang="en-US" sz="3200" b="1">
                <a:latin typeface="Calibri Light"/>
                <a:ea typeface="微软雅黑"/>
              </a:rPr>
              <a:t>此也。</a:t>
            </a:r>
            <a:endParaRPr lang="zh-CN" altLang="en-US" sz="3200" b="1">
              <a:latin typeface="Calibri Light"/>
              <a:ea typeface="微软雅黑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5"/>
            </p:custDataLst>
          </p:nvPr>
        </p:nvSpPr>
        <p:spPr>
          <a:xfrm>
            <a:off x="982980" y="188595"/>
            <a:ext cx="1080135" cy="431800"/>
          </a:xfrm>
          <a:prstGeom prst="wedgeRoundRectCallout">
            <a:avLst>
              <a:gd name="adj1" fmla="val 62463"/>
              <a:gd name="adj2" fmla="val 151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船夫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3791585" y="255270"/>
            <a:ext cx="868045" cy="431800"/>
          </a:xfrm>
          <a:prstGeom prst="wedgeRoundRectCallout">
            <a:avLst>
              <a:gd name="adj1" fmla="val -7863"/>
              <a:gd name="adj2" fmla="val 11911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慢慢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7176135" y="255270"/>
            <a:ext cx="676910" cy="458470"/>
          </a:xfrm>
          <a:prstGeom prst="wedgeRoundRectCallout">
            <a:avLst>
              <a:gd name="adj1" fmla="val -3850"/>
              <a:gd name="adj2" fmla="val 12308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都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8"/>
            </p:custDataLst>
          </p:nvPr>
        </p:nvSpPr>
        <p:spPr>
          <a:xfrm>
            <a:off x="8399780" y="28194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Calibri Light"/>
                <a:ea typeface="微软雅黑"/>
                <a:sym typeface="Times New Roman" panose="02020603050405020304"/>
              </a:rPr>
              <a:t>裂缝</a:t>
            </a:r>
            <a:endParaRPr lang="zh-CN" altLang="en-US" sz="2400" b="1">
              <a:solidFill>
                <a:srgbClr val="FF0000"/>
              </a:solidFill>
              <a:latin typeface="Calibri Light"/>
              <a:ea typeface="微软雅黑"/>
              <a:sym typeface="Times New Roman" panose="02020603050405020304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9"/>
            </p:custDataLst>
          </p:nvPr>
        </p:nvSpPr>
        <p:spPr>
          <a:xfrm>
            <a:off x="4244340" y="1737995"/>
            <a:ext cx="2077085" cy="431800"/>
          </a:xfrm>
          <a:prstGeom prst="wedgeRoundRectCallout">
            <a:avLst>
              <a:gd name="adj1" fmla="val -11173"/>
              <a:gd name="adj2" fmla="val 11102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兼词</a:t>
            </a:r>
            <a:r>
              <a:rPr lang="en-US" altLang="zh-CN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到那里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隶书" panose="02010509060101010101" pitchFamily="1" charset="-122"/>
              <a:sym typeface="Times New Roman" panose="02020603050405020304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0"/>
            </p:custDataLst>
          </p:nvPr>
        </p:nvSpPr>
        <p:spPr>
          <a:xfrm>
            <a:off x="8055610" y="2924810"/>
            <a:ext cx="1080135" cy="431800"/>
          </a:xfrm>
          <a:prstGeom prst="wedgeRoundRectCallout">
            <a:avLst>
              <a:gd name="adj1" fmla="val -58054"/>
              <a:gd name="adj2" fmla="val -8720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sym typeface="Times New Roman" panose="02020603050405020304"/>
              </a:rPr>
              <a:t>形成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Times New Roman" panose="02020603050405020304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1"/>
            </p:custDataLst>
          </p:nvPr>
        </p:nvSpPr>
        <p:spPr>
          <a:xfrm>
            <a:off x="6861175" y="1701165"/>
            <a:ext cx="1194435" cy="468630"/>
          </a:xfrm>
          <a:prstGeom prst="wedgeRoundRectCallout">
            <a:avLst>
              <a:gd name="adj1" fmla="val -2791"/>
              <a:gd name="adj2" fmla="val 9945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表因果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隶书" panose="02010509060101010101" pitchFamily="1" charset="-122"/>
              <a:sym typeface="Times New Roman" panose="02020603050405020304"/>
            </a:endParaRPr>
          </a:p>
        </p:txBody>
      </p:sp>
      <p:sp>
        <p:nvSpPr>
          <p:cNvPr id="9" name="圆角矩形标注 8" title=""/>
          <p:cNvSpPr/>
          <p:nvPr>
            <p:custDataLst>
              <p:tags r:id="rId12"/>
            </p:custDataLst>
          </p:nvPr>
        </p:nvSpPr>
        <p:spPr>
          <a:xfrm>
            <a:off x="4871720" y="28194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观察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圆角矩形标注 9" title=""/>
          <p:cNvSpPr/>
          <p:nvPr>
            <p:custDataLst>
              <p:tags r:id="rId13"/>
            </p:custDataLst>
          </p:nvPr>
        </p:nvSpPr>
        <p:spPr>
          <a:xfrm>
            <a:off x="2927350" y="1628775"/>
            <a:ext cx="1183005" cy="431800"/>
          </a:xfrm>
          <a:prstGeom prst="wedgeRoundRectCallout">
            <a:avLst>
              <a:gd name="adj1" fmla="val 95947"/>
              <a:gd name="adj2" fmla="val -11558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表修饰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2" name="圆角矩形标注 11" title=""/>
          <p:cNvSpPr/>
          <p:nvPr>
            <p:custDataLst>
              <p:tags r:id="rId14"/>
            </p:custDataLst>
          </p:nvPr>
        </p:nvSpPr>
        <p:spPr>
          <a:xfrm>
            <a:off x="2124075" y="260985"/>
            <a:ext cx="1455420" cy="431800"/>
          </a:xfrm>
          <a:prstGeom prst="wedgeRoundRectCallout">
            <a:avLst>
              <a:gd name="adj1" fmla="val 14834"/>
              <a:gd name="adj2" fmla="val 13338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非常害怕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21" name="Text Box 4" title=""/>
          <p:cNvSpPr txBox="1"/>
          <p:nvPr>
            <p:custDataLst>
              <p:tags r:id="rId3"/>
            </p:custDataLst>
          </p:nvPr>
        </p:nvSpPr>
        <p:spPr>
          <a:xfrm>
            <a:off x="191770" y="4797425"/>
            <a:ext cx="11924030" cy="2005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微软雅黑"/>
                <a:ea typeface="微软雅黑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小船绕到两山之间，将要进入港口，有一块大石头挡在水流的中心，（上面大约）能坐一百来人，中间是空的，而且有许多窟窿，把风浪吞进去又吐出来，发出窽坎镗鞳的声音，同先前的噌吰声音相互应和，好像音乐演奏一样。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30722" name="Text Box 5" title=""/>
          <p:cNvSpPr txBox="1"/>
          <p:nvPr>
            <p:custDataLst>
              <p:tags r:id="rId4"/>
            </p:custDataLst>
          </p:nvPr>
        </p:nvSpPr>
        <p:spPr>
          <a:xfrm>
            <a:off x="942340" y="74930"/>
            <a:ext cx="11113770" cy="36366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40000"/>
              </a:lnSpc>
              <a:spcBef>
                <a:spcPct val="50000"/>
              </a:spcBef>
            </a:pPr>
            <a:r>
              <a:rPr lang="zh-CN" altLang="en-US" sz="3200" b="1">
                <a:latin typeface="微软雅黑"/>
                <a:ea typeface="微软雅黑"/>
              </a:rPr>
              <a:t>舟回至两山间，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将</a:t>
            </a:r>
            <a:r>
              <a:rPr lang="zh-CN" altLang="en-US" sz="3200" b="1">
                <a:latin typeface="微软雅黑"/>
                <a:ea typeface="微软雅黑"/>
              </a:rPr>
              <a:t>入港口，有大石</a:t>
            </a:r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当中流</a:t>
            </a:r>
            <a:r>
              <a:rPr lang="zh-CN" altLang="en-US" sz="3200" b="1">
                <a:latin typeface="微软雅黑"/>
                <a:ea typeface="微软雅黑"/>
              </a:rPr>
              <a:t>，可坐百人，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空中</a:t>
            </a:r>
            <a:r>
              <a:rPr lang="zh-CN" altLang="en-US" sz="3200" b="1">
                <a:latin typeface="微软雅黑"/>
                <a:ea typeface="微软雅黑"/>
              </a:rPr>
              <a:t>而多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窍</a:t>
            </a:r>
            <a:r>
              <a:rPr lang="zh-CN" altLang="en-US" sz="3200" b="1">
                <a:latin typeface="微软雅黑"/>
                <a:ea typeface="微软雅黑"/>
              </a:rPr>
              <a:t>，与风水相吞吐，有窽坎镗鞳之声，与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向</a:t>
            </a:r>
            <a:r>
              <a:rPr lang="zh-CN" altLang="en-US" sz="3200" b="1">
                <a:latin typeface="微软雅黑"/>
                <a:ea typeface="微软雅黑"/>
              </a:rPr>
              <a:t>之噌吰者相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应</a:t>
            </a:r>
            <a:r>
              <a:rPr lang="zh-CN" altLang="en-US" sz="3200" b="1">
                <a:latin typeface="微软雅黑"/>
                <a:ea typeface="微软雅黑"/>
              </a:rPr>
              <a:t>，如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乐作</a:t>
            </a:r>
            <a:r>
              <a:rPr lang="zh-CN" altLang="en-US" sz="3200" b="1">
                <a:latin typeface="微软雅黑"/>
                <a:ea typeface="微软雅黑"/>
              </a:rPr>
              <a:t>焉。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11" name="圆角矩形标注 10" title=""/>
          <p:cNvSpPr/>
          <p:nvPr>
            <p:custDataLst>
              <p:tags r:id="rId5"/>
            </p:custDataLst>
          </p:nvPr>
        </p:nvSpPr>
        <p:spPr>
          <a:xfrm>
            <a:off x="3935730" y="4445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将要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9448800" y="-12700"/>
            <a:ext cx="2761615" cy="697865"/>
          </a:xfrm>
          <a:prstGeom prst="wedgeRoundRectCallout">
            <a:avLst>
              <a:gd name="adj1" fmla="val 9461"/>
              <a:gd name="adj2" fmla="val 7120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</a:pP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Times New Roman" panose="02020603050405020304"/>
              </a:rPr>
              <a:t>古义：</a:t>
            </a:r>
            <a:r>
              <a:rPr lang="zh-C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Times New Roman" panose="02020603050405020304"/>
              </a:rPr>
              <a:t>中间是空的</a:t>
            </a:r>
            <a:endParaRPr lang="zh-CN" alt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Times New Roman" panose="02020603050405020304"/>
            </a:endParaRPr>
          </a:p>
          <a:p>
            <a:pPr algn="l">
              <a:lnSpc>
                <a:spcPct val="80000"/>
              </a:lnSpc>
            </a:pP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Times New Roman" panose="02020603050405020304"/>
              </a:rPr>
              <a:t>今义：天空中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1901825" y="126873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窟窿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隶书" panose="02010509060101010101" pitchFamily="1" charset="-122"/>
              <a:sym typeface="Times New Roman" panose="02020603050405020304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8"/>
            </p:custDataLst>
          </p:nvPr>
        </p:nvSpPr>
        <p:spPr>
          <a:xfrm>
            <a:off x="9119870" y="126873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之前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9"/>
            </p:custDataLst>
          </p:nvPr>
        </p:nvSpPr>
        <p:spPr>
          <a:xfrm>
            <a:off x="982980" y="235712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应和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10"/>
            </p:custDataLst>
          </p:nvPr>
        </p:nvSpPr>
        <p:spPr>
          <a:xfrm>
            <a:off x="1991360" y="3573145"/>
            <a:ext cx="1080135" cy="431800"/>
          </a:xfrm>
          <a:prstGeom prst="wedgeRoundRectCallout">
            <a:avLst>
              <a:gd name="adj1" fmla="val -7084"/>
              <a:gd name="adj2" fmla="val -8911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音乐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1"/>
            </p:custDataLst>
          </p:nvPr>
        </p:nvSpPr>
        <p:spPr>
          <a:xfrm>
            <a:off x="2783205" y="2421255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演奏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2"/>
            </p:custDataLst>
          </p:nvPr>
        </p:nvSpPr>
        <p:spPr>
          <a:xfrm>
            <a:off x="6234430" y="116840"/>
            <a:ext cx="2346960" cy="431800"/>
          </a:xfrm>
          <a:prstGeom prst="wedgeRoundRectCallout">
            <a:avLst>
              <a:gd name="adj1" fmla="val 5113"/>
              <a:gd name="adj2" fmla="val 10294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 b="1">
                <a:solidFill>
                  <a:srgbClr val="FF0000"/>
                </a:solidFill>
                <a:latin typeface="微软雅黑"/>
                <a:ea typeface="微软雅黑"/>
                <a:cs typeface="隶书" panose="02010509060101010101" pitchFamily="1" charset="-122"/>
                <a:sym typeface="Times New Roman" panose="02020603050405020304"/>
              </a:rPr>
              <a:t>在水流的中心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cs typeface="隶书" panose="02010509060101010101" pitchFamily="1" charset="-122"/>
              <a:sym typeface="Times New Roman" panose="02020603050405020304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1348105" y="1446530"/>
            <a:ext cx="9900920" cy="50628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微软雅黑"/>
                <a:ea typeface="微软雅黑"/>
                <a:cs typeface="微软雅黑" panose="020b0503020204020204" charset="-122"/>
              </a:rPr>
              <a:t>       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</a:rPr>
              <a:t>同学们，我们此前学过不少苏轼的诗词，像 “大江东去，浪淘尽，千古风流人物”，尽显豪迈壮阔；“但愿人长久，千里共婵娟”，饱含深情。可今天要学的</a:t>
            </a:r>
            <a:r>
              <a:rPr lang="en-US" altLang="zh-CN" sz="2800">
                <a:latin typeface="微软雅黑"/>
                <a:ea typeface="微软雅黑"/>
                <a:cs typeface="微软雅黑" panose="020b0503020204020204" charset="-122"/>
              </a:rPr>
              <a:t>《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</a:rPr>
              <a:t>石钟山记</a:t>
            </a:r>
            <a:r>
              <a:rPr lang="en-US" altLang="zh-CN" sz="2800">
                <a:latin typeface="微软雅黑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</a:rPr>
              <a:t>，却和以往那些诗词风格大不相同。这篇文章中，苏轼化身一位严谨的探索者，面对石钟山得名的疑问，没有轻易相信前人说法，而是亲身考察。一座山的名字背后，究竟藏着怎样的故事，能让苏轼如此上心？现在，就让我们带着这份好奇，走进</a:t>
            </a:r>
            <a:r>
              <a:rPr lang="en-US" altLang="zh-CN" sz="2800">
                <a:latin typeface="微软雅黑"/>
                <a:ea typeface="微软雅黑"/>
                <a:cs typeface="微软雅黑" panose="020b0503020204020204" charset="-122"/>
              </a:rPr>
              <a:t>《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</a:rPr>
              <a:t>石钟山记</a:t>
            </a:r>
            <a:r>
              <a:rPr lang="en-US" altLang="zh-CN" sz="2800">
                <a:latin typeface="微软雅黑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</a:rPr>
              <a:t>，去看看苏轼眼中的石钟山。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7" name="流程图: 可选过程 6" title=""/>
          <p:cNvSpPr/>
          <p:nvPr>
            <p:custDataLst>
              <p:tags r:id="rId4"/>
            </p:custDataLst>
          </p:nvPr>
        </p:nvSpPr>
        <p:spPr>
          <a:xfrm>
            <a:off x="481965" y="173990"/>
            <a:ext cx="3354705" cy="8648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tx1"/>
                </a:solidFill>
              </a:rPr>
              <a:t>    </a:t>
            </a:r>
            <a:r>
              <a:rPr lang="zh-CN" altLang="en-US" sz="6000">
                <a:solidFill>
                  <a:schemeClr val="tx1"/>
                </a:solidFill>
              </a:rPr>
              <a:t>导</a:t>
            </a:r>
            <a:r>
              <a:rPr lang="en-US" altLang="zh-CN" sz="6000">
                <a:solidFill>
                  <a:schemeClr val="tx1"/>
                </a:solidFill>
              </a:rPr>
              <a:t>  </a:t>
            </a:r>
            <a:r>
              <a:rPr lang="zh-CN" altLang="en-US" sz="6000">
                <a:solidFill>
                  <a:schemeClr val="tx1"/>
                </a:solidFill>
              </a:rPr>
              <a:t>入</a:t>
            </a:r>
            <a:endParaRPr lang="zh-CN" altLang="en-US" sz="6000">
              <a:solidFill>
                <a:schemeClr val="tx1"/>
              </a:solidFill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r="1761" b="17650"/>
          <a:stretch>
            <a:fillRect/>
          </a:stretch>
        </p:blipFill>
        <p:spPr>
          <a:xfrm>
            <a:off x="0" y="0"/>
            <a:ext cx="1381760" cy="114363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5" name="Text Box 4" title=""/>
          <p:cNvSpPr txBox="1"/>
          <p:nvPr>
            <p:custDataLst>
              <p:tags r:id="rId3"/>
            </p:custDataLst>
          </p:nvPr>
        </p:nvSpPr>
        <p:spPr>
          <a:xfrm>
            <a:off x="551180" y="4390390"/>
            <a:ext cx="10438765" cy="20612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 b="1">
                <a:latin typeface="微软雅黑"/>
                <a:ea typeface="微软雅黑"/>
              </a:rPr>
              <a:t>   </a:t>
            </a:r>
            <a:r>
              <a:rPr lang="en-US" altLang="zh-CN" sz="3200" b="1">
                <a:latin typeface="微软雅黑"/>
                <a:ea typeface="微软雅黑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于是（我）笑着对苏迈说：“你记得这些（典故）吗？那噌吰的响声，是周景王无射钟的声音；窽坎镗鞳的声音，是魏庄子歌钟的声音。古时的人（称这座山为石钟山）没有欺骗我啊！”</a:t>
            </a:r>
            <a:endParaRPr lang="zh-CN" altLang="en-US" sz="320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31746" name="Text Box 5" title=""/>
          <p:cNvSpPr txBox="1"/>
          <p:nvPr>
            <p:custDataLst>
              <p:tags r:id="rId4"/>
            </p:custDataLst>
          </p:nvPr>
        </p:nvSpPr>
        <p:spPr>
          <a:xfrm>
            <a:off x="1236980" y="356870"/>
            <a:ext cx="10343515" cy="3143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31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Calibri Light"/>
                <a:ea typeface="微软雅黑"/>
              </a:rPr>
              <a:t>因</a:t>
            </a:r>
            <a:r>
              <a:rPr lang="zh-CN" altLang="en-US" sz="3200" b="1">
                <a:latin typeface="Calibri Light"/>
                <a:ea typeface="微软雅黑"/>
              </a:rPr>
              <a:t>笑谓迈曰：“汝</a:t>
            </a:r>
            <a:r>
              <a:rPr lang="zh-CN" altLang="en-US" sz="3200" b="1">
                <a:solidFill>
                  <a:srgbClr val="C00000"/>
                </a:solidFill>
                <a:latin typeface="Calibri Light"/>
                <a:ea typeface="微软雅黑"/>
              </a:rPr>
              <a:t>识</a:t>
            </a:r>
            <a:r>
              <a:rPr lang="zh-CN" altLang="en-US" sz="3200" b="1">
                <a:latin typeface="Calibri Light"/>
                <a:ea typeface="微软雅黑"/>
              </a:rPr>
              <a:t>之乎？</a:t>
            </a:r>
            <a:r>
              <a:rPr lang="zh-CN" altLang="en-US" sz="3200" b="1">
                <a:solidFill>
                  <a:schemeClr val="accent2"/>
                </a:solidFill>
                <a:latin typeface="Calibri Light"/>
                <a:ea typeface="微软雅黑"/>
              </a:rPr>
              <a:t>噌吰者，周景王之无射也，</a:t>
            </a:r>
            <a:r>
              <a:rPr lang="zh-CN" altLang="en-US" sz="3200" b="1">
                <a:latin typeface="Calibri Light"/>
                <a:ea typeface="微软雅黑"/>
              </a:rPr>
              <a:t>窽坎镗鞳者，魏庄子之歌钟也。古之人不</a:t>
            </a:r>
            <a:r>
              <a:rPr lang="zh-CN" altLang="en-US" sz="3200" b="1">
                <a:solidFill>
                  <a:srgbClr val="C00000"/>
                </a:solidFill>
                <a:latin typeface="Calibri Light"/>
                <a:ea typeface="微软雅黑"/>
              </a:rPr>
              <a:t>余欺</a:t>
            </a:r>
            <a:r>
              <a:rPr lang="zh-CN" altLang="en-US" sz="3200" b="1">
                <a:latin typeface="Calibri Light"/>
                <a:ea typeface="微软雅黑"/>
              </a:rPr>
              <a:t>也！”</a:t>
            </a:r>
            <a:endParaRPr lang="zh-CN" altLang="en-US" sz="3200" b="1">
              <a:latin typeface="Calibri Light"/>
              <a:ea typeface="微软雅黑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5"/>
            </p:custDataLst>
          </p:nvPr>
        </p:nvSpPr>
        <p:spPr>
          <a:xfrm>
            <a:off x="10056495" y="2204720"/>
            <a:ext cx="1724025" cy="431800"/>
          </a:xfrm>
          <a:prstGeom prst="wedgeRoundRectCallout">
            <a:avLst>
              <a:gd name="adj1" fmla="val -93680"/>
              <a:gd name="adj2" fmla="val 9691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宾语前置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6"/>
            </p:custDataLst>
          </p:nvPr>
        </p:nvSpPr>
        <p:spPr>
          <a:xfrm>
            <a:off x="9048115" y="3284855"/>
            <a:ext cx="1080135" cy="431800"/>
          </a:xfrm>
          <a:prstGeom prst="wedgeRoundRectCallout">
            <a:avLst>
              <a:gd name="adj1" fmla="val -21663"/>
              <a:gd name="adj2" fmla="val -9735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欺骗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标注 8" title=""/>
          <p:cNvSpPr/>
          <p:nvPr>
            <p:custDataLst>
              <p:tags r:id="rId7"/>
            </p:custDataLst>
          </p:nvPr>
        </p:nvSpPr>
        <p:spPr>
          <a:xfrm>
            <a:off x="8688070" y="217932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我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圆角矩形标注 9" title=""/>
          <p:cNvSpPr/>
          <p:nvPr>
            <p:custDataLst>
              <p:tags r:id="rId8"/>
            </p:custDataLst>
          </p:nvPr>
        </p:nvSpPr>
        <p:spPr>
          <a:xfrm>
            <a:off x="7896225" y="548640"/>
            <a:ext cx="1466850" cy="443865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判断句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1" name="圆角矩形标注 10" title=""/>
          <p:cNvSpPr/>
          <p:nvPr>
            <p:custDataLst>
              <p:tags r:id="rId9"/>
            </p:custDataLst>
          </p:nvPr>
        </p:nvSpPr>
        <p:spPr>
          <a:xfrm>
            <a:off x="4727575" y="62103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知道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2" name="圆角矩形标注 11" title=""/>
          <p:cNvSpPr/>
          <p:nvPr>
            <p:custDataLst>
              <p:tags r:id="rId10"/>
            </p:custDataLst>
          </p:nvPr>
        </p:nvSpPr>
        <p:spPr>
          <a:xfrm>
            <a:off x="1271270" y="548640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于是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6865" name="Text Box 4" title=""/>
          <p:cNvSpPr txBox="1"/>
          <p:nvPr>
            <p:custDataLst>
              <p:tags r:id="rId3"/>
            </p:custDataLst>
          </p:nvPr>
        </p:nvSpPr>
        <p:spPr>
          <a:xfrm>
            <a:off x="191135" y="3573145"/>
            <a:ext cx="11696065" cy="2453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60000"/>
              </a:lnSpc>
              <a:spcBef>
                <a:spcPct val="50000"/>
              </a:spcBef>
            </a:pPr>
            <a:r>
              <a:rPr lang="en-US" altLang="zh-CN" sz="3200" b="1">
                <a:latin typeface="微软雅黑"/>
                <a:ea typeface="微软雅黑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凡事不是亲眼看到</a:t>
            </a:r>
            <a:r>
              <a:rPr lang="en-US" altLang="zh-CN" sz="3200" b="1">
                <a:solidFill>
                  <a:srgbClr val="0000CC"/>
                </a:solidFill>
                <a:latin typeface="微软雅黑"/>
                <a:ea typeface="微软雅黑"/>
              </a:rPr>
              <a:t>,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亲耳听到</a:t>
            </a:r>
            <a:r>
              <a:rPr lang="en-US" altLang="zh-CN" sz="3200" b="1">
                <a:solidFill>
                  <a:srgbClr val="0000CC"/>
                </a:solidFill>
                <a:latin typeface="微软雅黑"/>
                <a:ea typeface="微软雅黑"/>
              </a:rPr>
              <a:t>,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却凭主观猜测来判断的存在或不存在</a:t>
            </a:r>
            <a:r>
              <a:rPr lang="en-US" altLang="zh-CN" sz="3200" b="1">
                <a:solidFill>
                  <a:srgbClr val="0000CC"/>
                </a:solidFill>
                <a:latin typeface="微软雅黑"/>
                <a:ea typeface="微软雅黑"/>
              </a:rPr>
              <a:t>,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可以吗</a:t>
            </a:r>
            <a:r>
              <a:rPr lang="en-US" altLang="zh-CN" sz="3200" b="1">
                <a:solidFill>
                  <a:srgbClr val="0000CC"/>
                </a:solidFill>
                <a:latin typeface="微软雅黑"/>
                <a:ea typeface="微软雅黑"/>
              </a:rPr>
              <a:t>? 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郦道元看到的</a:t>
            </a:r>
            <a:r>
              <a:rPr lang="en-US" altLang="zh-CN" sz="3200" b="1">
                <a:solidFill>
                  <a:srgbClr val="0000CC"/>
                </a:solidFill>
                <a:latin typeface="微软雅黑"/>
                <a:ea typeface="微软雅黑"/>
              </a:rPr>
              <a:t>,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大概和我一样</a:t>
            </a:r>
            <a:r>
              <a:rPr lang="en-US" altLang="zh-CN" sz="3200" b="1">
                <a:solidFill>
                  <a:srgbClr val="0000CC"/>
                </a:solidFill>
                <a:latin typeface="微软雅黑"/>
                <a:ea typeface="微软雅黑"/>
              </a:rPr>
              <a:t>,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但是说得不够详细。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36866" name="Text Box 5" title=""/>
          <p:cNvSpPr txBox="1"/>
          <p:nvPr>
            <p:custDataLst>
              <p:tags r:id="rId4"/>
            </p:custDataLst>
          </p:nvPr>
        </p:nvSpPr>
        <p:spPr>
          <a:xfrm>
            <a:off x="1774825" y="188913"/>
            <a:ext cx="8642350" cy="27070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50000"/>
              </a:lnSpc>
              <a:spcBef>
                <a:spcPct val="50000"/>
              </a:spcBef>
            </a:pPr>
            <a:r>
              <a:rPr lang="en-US" altLang="zh-CN" sz="3600" b="1">
                <a:latin typeface="微软雅黑"/>
                <a:ea typeface="微软雅黑"/>
              </a:rPr>
              <a:t>  </a:t>
            </a:r>
            <a:r>
              <a:rPr lang="zh-CN" altLang="en-US" sz="3200" b="1">
                <a:latin typeface="微软雅黑"/>
                <a:ea typeface="微软雅黑"/>
              </a:rPr>
              <a:t>事不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目</a:t>
            </a:r>
            <a:r>
              <a:rPr lang="zh-CN" altLang="en-US" sz="3200" b="1">
                <a:latin typeface="微软雅黑"/>
                <a:ea typeface="微软雅黑"/>
              </a:rPr>
              <a:t>见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耳</a:t>
            </a:r>
            <a:r>
              <a:rPr lang="zh-CN" altLang="en-US" sz="3200" b="1">
                <a:latin typeface="微软雅黑"/>
                <a:ea typeface="微软雅黑"/>
              </a:rPr>
              <a:t>闻，而</a:t>
            </a:r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臆断</a:t>
            </a:r>
            <a:r>
              <a:rPr lang="zh-CN" altLang="en-US" sz="3200" b="1">
                <a:latin typeface="微软雅黑"/>
                <a:ea typeface="微软雅黑"/>
              </a:rPr>
              <a:t>其有无，可乎？郦元之所见闻，</a:t>
            </a:r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殆</a:t>
            </a:r>
            <a:r>
              <a:rPr lang="zh-CN" altLang="en-US" sz="3200" b="1">
                <a:latin typeface="微软雅黑"/>
                <a:ea typeface="微软雅黑"/>
              </a:rPr>
              <a:t>于余同，而言之不详；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91135" y="260985"/>
            <a:ext cx="1718945" cy="589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600" b="1">
                <a:ea typeface="微软雅黑"/>
                <a:sym typeface="+mn-ea"/>
              </a:rPr>
              <a:t>第三段</a:t>
            </a:r>
            <a:r>
              <a:rPr lang="en-US" altLang="zh-CN" sz="3600" b="1">
                <a:ea typeface="微软雅黑"/>
                <a:sym typeface="+mn-ea"/>
              </a:rPr>
              <a:t> </a:t>
            </a:r>
            <a:endParaRPr lang="en-US" altLang="zh-CN" sz="3600" b="1">
              <a:ea typeface="微软雅黑"/>
              <a:sym typeface="+mn-ea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6"/>
            </p:custDataLst>
          </p:nvPr>
        </p:nvSpPr>
        <p:spPr>
          <a:xfrm>
            <a:off x="652780" y="1557020"/>
            <a:ext cx="2909570" cy="431800"/>
          </a:xfrm>
          <a:prstGeom prst="wedgeRoundRectCallout">
            <a:avLst>
              <a:gd name="adj1" fmla="val 39960"/>
              <a:gd name="adj2" fmla="val -11558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名词作状语，亲眼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5087620" y="404495"/>
            <a:ext cx="3444240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名词作状语</a:t>
            </a:r>
            <a:r>
              <a:rPr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,</a:t>
            </a:r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凭主观。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8"/>
            </p:custDataLst>
          </p:nvPr>
        </p:nvSpPr>
        <p:spPr>
          <a:xfrm>
            <a:off x="3647440" y="1701165"/>
            <a:ext cx="1080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大概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9"/>
            </p:custDataLst>
          </p:nvPr>
        </p:nvSpPr>
        <p:spPr>
          <a:xfrm>
            <a:off x="2344420" y="418465"/>
            <a:ext cx="2741930" cy="431800"/>
          </a:xfrm>
          <a:prstGeom prst="wedgeRoundRectCallout">
            <a:avLst>
              <a:gd name="adj1" fmla="val 11718"/>
              <a:gd name="adj2" fmla="val 10088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名词作状语，亲耳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7889" name="Text Box 4" title=""/>
          <p:cNvSpPr txBox="1"/>
          <p:nvPr>
            <p:custDataLst>
              <p:tags r:id="rId3"/>
            </p:custDataLst>
          </p:nvPr>
        </p:nvSpPr>
        <p:spPr>
          <a:xfrm>
            <a:off x="953135" y="189230"/>
            <a:ext cx="9367520" cy="1273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4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士大夫</a:t>
            </a:r>
            <a:r>
              <a:rPr lang="zh-CN" altLang="en-US" sz="3200" b="1" u="sng">
                <a:latin typeface="微软雅黑"/>
                <a:ea typeface="微软雅黑"/>
              </a:rPr>
              <a:t>终</a:t>
            </a:r>
            <a:r>
              <a:rPr lang="zh-CN" altLang="en-US" sz="3200" b="1">
                <a:latin typeface="微软雅黑"/>
                <a:ea typeface="微软雅黑"/>
              </a:rPr>
              <a:t>不肯</a:t>
            </a:r>
            <a:r>
              <a:rPr lang="zh-CN" altLang="en-US" sz="3200" b="1" u="sng">
                <a:latin typeface="微软雅黑"/>
                <a:ea typeface="微软雅黑"/>
              </a:rPr>
              <a:t>以</a:t>
            </a:r>
            <a:r>
              <a:rPr lang="zh-CN" altLang="en-US" sz="3200" b="1">
                <a:latin typeface="微软雅黑"/>
                <a:ea typeface="微软雅黑"/>
              </a:rPr>
              <a:t>小舟</a:t>
            </a:r>
            <a:r>
              <a:rPr lang="zh-CN" altLang="en-US" sz="3200" b="1" u="sng">
                <a:latin typeface="微软雅黑"/>
                <a:ea typeface="微软雅黑"/>
              </a:rPr>
              <a:t>夜</a:t>
            </a:r>
            <a:r>
              <a:rPr lang="zh-CN" altLang="en-US" sz="3200" b="1">
                <a:latin typeface="微软雅黑"/>
                <a:ea typeface="微软雅黑"/>
              </a:rPr>
              <a:t>泊绝壁之下，故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莫</a:t>
            </a:r>
            <a:r>
              <a:rPr lang="zh-CN" altLang="en-US" sz="3200" b="1">
                <a:latin typeface="微软雅黑"/>
                <a:ea typeface="微软雅黑"/>
              </a:rPr>
              <a:t>能知！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sp>
        <p:nvSpPr>
          <p:cNvPr id="37890" name="Text Box 5" title=""/>
          <p:cNvSpPr txBox="1"/>
          <p:nvPr>
            <p:custDataLst>
              <p:tags r:id="rId4"/>
            </p:custDataLst>
          </p:nvPr>
        </p:nvSpPr>
        <p:spPr>
          <a:xfrm>
            <a:off x="1199515" y="3068955"/>
            <a:ext cx="9332595" cy="2453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60000"/>
              </a:lnSpc>
              <a:spcBef>
                <a:spcPct val="50000"/>
              </a:spcBef>
            </a:pPr>
            <a:r>
              <a:rPr lang="en-US" altLang="zh-CN" sz="3200" b="1">
                <a:latin typeface="微软雅黑"/>
                <a:ea typeface="微软雅黑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3200" b="1">
                <a:solidFill>
                  <a:srgbClr val="0000CC"/>
                </a:solidFill>
                <a:latin typeface="微软雅黑"/>
                <a:ea typeface="微软雅黑"/>
              </a:rPr>
              <a:t>（那些）读书做官的人终究不愿驾小船在夜晚停泊在陡峭的山崖下面，所以没有人能够了解（石钟山得名的真正原因）！</a:t>
            </a:r>
            <a:endParaRPr lang="zh-CN" altLang="en-US" sz="3200" b="1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5"/>
            </p:custDataLst>
          </p:nvPr>
        </p:nvSpPr>
        <p:spPr>
          <a:xfrm>
            <a:off x="953135" y="188595"/>
            <a:ext cx="1842135" cy="431800"/>
          </a:xfrm>
          <a:prstGeom prst="wedgeRoundRectCallout">
            <a:avLst>
              <a:gd name="adj1" fmla="val -31363"/>
              <a:gd name="adj2" fmla="val 10500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有官职的人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圆角矩形标注 1" title=""/>
          <p:cNvSpPr/>
          <p:nvPr>
            <p:custDataLst>
              <p:tags r:id="rId6"/>
            </p:custDataLst>
          </p:nvPr>
        </p:nvSpPr>
        <p:spPr>
          <a:xfrm>
            <a:off x="2135505" y="1484630"/>
            <a:ext cx="1080135" cy="431800"/>
          </a:xfrm>
          <a:prstGeom prst="wedgeRoundRectCallout">
            <a:avLst>
              <a:gd name="adj1" fmla="val -20840"/>
              <a:gd name="adj2" fmla="val -111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终究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7"/>
            </p:custDataLst>
          </p:nvPr>
        </p:nvSpPr>
        <p:spPr>
          <a:xfrm>
            <a:off x="7896225" y="1557020"/>
            <a:ext cx="1343660" cy="431800"/>
          </a:xfrm>
          <a:prstGeom prst="wedgeRoundRectCallout">
            <a:avLst>
              <a:gd name="adj1" fmla="val -20840"/>
              <a:gd name="adj2" fmla="val -111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没有人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9459" name="矩形 19458" title=""/>
          <p:cNvSpPr/>
          <p:nvPr>
            <p:custDataLst>
              <p:tags r:id="rId4"/>
            </p:custDataLst>
          </p:nvPr>
        </p:nvSpPr>
        <p:spPr>
          <a:xfrm>
            <a:off x="407670" y="116840"/>
            <a:ext cx="9229725" cy="3784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50000"/>
              </a:lnSpc>
            </a:pPr>
            <a:r>
              <a:rPr lang="zh-CN" altLang="en-US" sz="3200" b="1">
                <a:latin typeface="微软雅黑"/>
                <a:ea typeface="微软雅黑"/>
                <a:cs typeface="微软雅黑" panose="020b0503020204020204" charset="-122"/>
              </a:rPr>
              <a:t>   </a:t>
            </a:r>
            <a:r>
              <a:rPr lang="zh-CN" sz="32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而渔工水师虽知而不能言。此世</a:t>
            </a:r>
            <a:r>
              <a:rPr lang="zh-CN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所以</a:t>
            </a:r>
            <a:r>
              <a:rPr lang="zh-CN" sz="32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不传也。而陋者</a:t>
            </a:r>
            <a:r>
              <a:rPr lang="zh-CN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乃</a:t>
            </a:r>
            <a:r>
              <a:rPr lang="zh-CN" sz="32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以斧斤考击而求之，自以为得</a:t>
            </a:r>
            <a:r>
              <a:rPr lang="zh-CN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其实</a:t>
            </a:r>
            <a:r>
              <a:rPr lang="zh-CN" sz="32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。余</a:t>
            </a:r>
            <a:r>
              <a:rPr lang="zh-CN" sz="32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是以</a:t>
            </a:r>
            <a:r>
              <a:rPr lang="zh-CN" sz="32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记之，</a:t>
            </a:r>
            <a:r>
              <a:rPr lang="zh-CN" sz="3200" b="1">
                <a:solidFill>
                  <a:srgbClr val="000007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盖叹郦元之简，而笑李渤之陋也。</a:t>
            </a:r>
            <a:endParaRPr lang="zh-CN" altLang="en-US" sz="3200" b="1">
              <a:solidFill>
                <a:srgbClr val="000007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28674" name="Text Box 2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380" y="4653280"/>
            <a:ext cx="11434445" cy="198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</a:rPr>
              <a:t>译文：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</a:rPr>
              <a:t>（至于那些）渔夫（和）船工，即使知道（这些）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</a:rPr>
              <a:t>却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</a:rPr>
              <a:t>（又）不能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</a:rPr>
              <a:t>用文字记载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</a:rPr>
              <a:t>。这（就是）世上没有流传下来（石钟山得名由来）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</a:rPr>
              <a:t>的缘故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</a:rPr>
              <a:t>。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可是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（那些）知识浅薄的人，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竟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用斧头敲打（山石）的办法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来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寻求（石钟山得名的）原因，（还）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自以为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弄清了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事情的真相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。我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因此</a:t>
            </a:r>
            <a:r>
              <a:rPr lang="zh-CN" altLang="en-US" sz="28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记下这件事，慨叹郦道元（说法）的简略，并且嘲笑李渤（见识）的浅陋啊。</a:t>
            </a:r>
            <a:endParaRPr lang="zh-CN" altLang="en-US" sz="2800">
              <a:solidFill>
                <a:srgbClr val="0000CC"/>
              </a:solidFill>
              <a:latin typeface="微软雅黑"/>
              <a:ea typeface="微软雅黑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80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3" name="圆角矩形标注 2" title=""/>
          <p:cNvSpPr/>
          <p:nvPr>
            <p:custDataLst>
              <p:tags r:id="rId6"/>
            </p:custDataLst>
          </p:nvPr>
        </p:nvSpPr>
        <p:spPr>
          <a:xfrm>
            <a:off x="6383655" y="188595"/>
            <a:ext cx="2043430" cy="431800"/>
          </a:xfrm>
          <a:prstGeom prst="wedgeRoundRectCallout">
            <a:avLst>
              <a:gd name="adj1" fmla="val -20105"/>
              <a:gd name="adj2" fmla="val 10264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……</a:t>
            </a:r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的原因。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+mn-ea"/>
            </a:endParaRPr>
          </a:p>
        </p:txBody>
      </p:sp>
      <p:sp>
        <p:nvSpPr>
          <p:cNvPr id="4" name="圆角矩形标注 3" title=""/>
          <p:cNvSpPr/>
          <p:nvPr>
            <p:custDataLst>
              <p:tags r:id="rId7"/>
            </p:custDataLst>
          </p:nvPr>
        </p:nvSpPr>
        <p:spPr>
          <a:xfrm>
            <a:off x="5086985" y="1198880"/>
            <a:ext cx="6962140" cy="760095"/>
          </a:xfrm>
          <a:prstGeom prst="wedgeRoundRectCallout">
            <a:avLst>
              <a:gd name="adj1" fmla="val -19360"/>
              <a:gd name="adj2" fmla="val 6821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lnSpc>
                <a:spcPct val="80000"/>
              </a:lnSpc>
              <a:spcBef>
                <a:spcPct val="20000"/>
              </a:spcBef>
            </a:pPr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（古）其，那，指示代词。实，事情真相，名词。（今）一个词。义为“实质上”。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8"/>
            </p:custDataLst>
          </p:nvPr>
        </p:nvSpPr>
        <p:spPr>
          <a:xfrm>
            <a:off x="8616315" y="2708910"/>
            <a:ext cx="895985" cy="427990"/>
          </a:xfrm>
          <a:prstGeom prst="wedgeRoundRectCallout">
            <a:avLst>
              <a:gd name="adj1" fmla="val -24911"/>
              <a:gd name="adj2" fmla="val -13011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因此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9" name="圆角矩形标注 8" title=""/>
          <p:cNvSpPr/>
          <p:nvPr>
            <p:custDataLst>
              <p:tags r:id="rId9"/>
            </p:custDataLst>
          </p:nvPr>
        </p:nvSpPr>
        <p:spPr>
          <a:xfrm>
            <a:off x="1199515" y="2835910"/>
            <a:ext cx="895985" cy="427990"/>
          </a:xfrm>
          <a:prstGeom prst="wedgeRoundRectCallout">
            <a:avLst>
              <a:gd name="adj1" fmla="val -24911"/>
              <a:gd name="adj2" fmla="val -13011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于是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圆角矩形标注 9" title=""/>
          <p:cNvSpPr/>
          <p:nvPr>
            <p:custDataLst>
              <p:tags r:id="rId10"/>
            </p:custDataLst>
          </p:nvPr>
        </p:nvSpPr>
        <p:spPr>
          <a:xfrm>
            <a:off x="1559560" y="1412875"/>
            <a:ext cx="895985" cy="427990"/>
          </a:xfrm>
          <a:prstGeom prst="wedgeRoundRectCallout">
            <a:avLst>
              <a:gd name="adj1" fmla="val -5421"/>
              <a:gd name="adj2" fmla="val 10875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用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61360" y="1675765"/>
            <a:ext cx="5662295" cy="4273550"/>
          </a:xfrm>
          <a:prstGeom prst="ellipse">
            <a:avLst/>
          </a:prstGeom>
        </p:spPr>
      </p:pic>
      <p:sp>
        <p:nvSpPr>
          <p:cNvPr id="8" name="圆: 空心 2" title=""/>
          <p:cNvSpPr/>
          <p:nvPr>
            <p:custDataLst>
              <p:tags r:id="rId5"/>
            </p:custDataLst>
          </p:nvPr>
        </p:nvSpPr>
        <p:spPr>
          <a:xfrm>
            <a:off x="2730500" y="1268413"/>
            <a:ext cx="6634163" cy="4962525"/>
          </a:xfrm>
          <a:prstGeom prst="donut">
            <a:avLst>
              <a:gd name="adj" fmla="val 12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006850" y="2492375"/>
            <a:ext cx="4421188" cy="16002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zh-CN" sz="8000" noProof="1">
                <a:latin typeface="Calibri Light"/>
                <a:ea typeface="微软雅黑"/>
                <a:cs typeface="+mn-cs"/>
              </a:rPr>
              <a:t>赏析文本</a:t>
            </a:r>
            <a:endParaRPr lang="zh-CN" sz="8000" noProof="1">
              <a:latin typeface="Calibri Light"/>
              <a:ea typeface="微软雅黑"/>
              <a:cs typeface="+mn-cs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1995" y="378904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3802 0.00657407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横卷形 2" title=""/>
          <p:cNvSpPr/>
          <p:nvPr>
            <p:custDataLst>
              <p:tags r:id="rId3"/>
            </p:custDataLst>
          </p:nvPr>
        </p:nvSpPr>
        <p:spPr>
          <a:xfrm>
            <a:off x="46990" y="-27940"/>
            <a:ext cx="5332730" cy="1034415"/>
          </a:xfrm>
          <a:prstGeom prst="horizontalScrol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600" strike="noStrike" noProof="1">
                <a:solidFill>
                  <a:srgbClr val="FF0000"/>
                </a:solidFill>
              </a:rPr>
              <a:t>赏析第一段</a:t>
            </a:r>
            <a:endParaRPr lang="zh-CN" altLang="en-US" sz="6600" strike="noStrike" noProof="1">
              <a:solidFill>
                <a:srgbClr val="FF0000"/>
              </a:solidFill>
            </a:endParaRPr>
          </a:p>
        </p:txBody>
      </p:sp>
      <p:sp>
        <p:nvSpPr>
          <p:cNvPr id="31771" name="Rectangle 100" title=""/>
          <p:cNvSpPr/>
          <p:nvPr>
            <p:custDataLst>
              <p:tags r:id="rId4"/>
            </p:custDataLst>
          </p:nvPr>
        </p:nvSpPr>
        <p:spPr>
          <a:xfrm>
            <a:off x="548640" y="953135"/>
            <a:ext cx="11210290" cy="1252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altLang="zh-CN" sz="3200" b="1" smtClean="0">
                <a:latin typeface="微软雅黑"/>
                <a:ea typeface="微软雅黑"/>
                <a:sym typeface="+mn-ea"/>
              </a:rPr>
              <a:t>    1.</a:t>
            </a:r>
            <a:r>
              <a:rPr sz="3200" b="1" smtClean="0">
                <a:latin typeface="微软雅黑"/>
                <a:ea typeface="微软雅黑"/>
                <a:sym typeface="+mn-ea"/>
              </a:rPr>
              <a:t>石钟山的名字到底是如何得来的呢？</a:t>
            </a:r>
            <a:r>
              <a:rPr lang="zh-CN" altLang="en-US" sz="3200" b="1" smtClean="0">
                <a:latin typeface="微软雅黑"/>
                <a:ea typeface="微软雅黑"/>
                <a:sym typeface="+mn-ea"/>
              </a:rPr>
              <a:t>第一段</a:t>
            </a:r>
            <a:r>
              <a:rPr sz="3200" b="1" smtClean="0">
                <a:latin typeface="微软雅黑"/>
                <a:ea typeface="微软雅黑"/>
                <a:sym typeface="+mn-ea"/>
              </a:rPr>
              <a:t>写</a:t>
            </a:r>
            <a:r>
              <a:rPr lang="zh-CN" altLang="en-US" sz="3200" b="1">
                <a:latin typeface="微软雅黑"/>
                <a:ea typeface="微软雅黑"/>
                <a:sym typeface="+mn-ea"/>
              </a:rPr>
              <a:t>了</a:t>
            </a:r>
            <a:r>
              <a:rPr sz="3200" b="1">
                <a:latin typeface="微软雅黑"/>
                <a:ea typeface="微软雅黑"/>
                <a:sym typeface="+mn-ea"/>
              </a:rPr>
              <a:t>几种说法？</a:t>
            </a:r>
            <a:r>
              <a:rPr lang="zh-CN" altLang="en-US" sz="3200" b="1">
                <a:latin typeface="微软雅黑"/>
                <a:ea typeface="微软雅黑"/>
                <a:sym typeface="+mn-ea"/>
              </a:rPr>
              <a:t>在</a:t>
            </a:r>
            <a:r>
              <a:rPr lang="zh-CN" altLang="en-US" sz="3200" b="1">
                <a:latin typeface="微软雅黑"/>
                <a:ea typeface="微软雅黑"/>
              </a:rPr>
              <a:t>原文中找出相关语句，完成以下表格。</a:t>
            </a:r>
            <a:endParaRPr lang="zh-CN" altLang="en-US" sz="3200" b="1">
              <a:latin typeface="微软雅黑"/>
              <a:ea typeface="微软雅黑"/>
            </a:endParaRPr>
          </a:p>
        </p:txBody>
      </p:sp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834390" y="2291080"/>
          <a:ext cx="10719435" cy="4085590"/>
        </p:xfrm>
        <a:graphic>
          <a:graphicData uri="http://schemas.openxmlformats.org/drawingml/2006/table">
            <a:tbl>
              <a:tblPr/>
              <a:tblGrid>
                <a:gridCol w="1331595"/>
                <a:gridCol w="3179445"/>
                <a:gridCol w="2649220"/>
                <a:gridCol w="3559175"/>
              </a:tblGrid>
              <a:tr h="81534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3200" b="1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微软雅黑"/>
                          <a:ea typeface="微软雅黑"/>
                        </a:rPr>
                        <a:t>人物</a:t>
                      </a:r>
                      <a:endParaRPr lang="zh-CN" altLang="en-US" sz="3200" b="1" smtClean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微软雅黑"/>
                          <a:ea typeface="微软雅黑"/>
                        </a:rPr>
                        <a:t>得名由来</a:t>
                      </a:r>
                      <a:endParaRPr lang="zh-CN" altLang="en-US" sz="3200" b="1" smtClean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作者态度</a:t>
                      </a:r>
                      <a:endParaRPr lang="zh-CN" altLang="en-US" sz="3200" b="1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微软雅黑"/>
                          <a:ea typeface="微软雅黑"/>
                        </a:rPr>
                        <a:t>作者依据</a:t>
                      </a:r>
                      <a:endParaRPr lang="zh-CN" altLang="en-US" sz="3200" b="1" smtClean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5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FF0000"/>
                        </a:solidFill>
                        <a:latin typeface="微软雅黑"/>
                        <a:ea typeface="微软雅黑"/>
                        <a:sym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5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>
          <a:xfrm>
            <a:off x="2673350" y="366839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“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水石相搏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”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说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2689225" y="514540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“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扣石发声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”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sym typeface="+mn-ea"/>
              </a:rPr>
              <a:t>说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79899" name="文本框 79898" title=""/>
          <p:cNvSpPr txBox="1"/>
          <p:nvPr>
            <p:custDataLst>
              <p:tags r:id="rId8"/>
            </p:custDataLst>
          </p:nvPr>
        </p:nvSpPr>
        <p:spPr>
          <a:xfrm>
            <a:off x="5689600" y="3652520"/>
            <a:ext cx="2219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0"/>
              </a:spcBef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ea typeface="微软雅黑"/>
                <a:cs typeface="微软雅黑" panose="020b0503020204020204" charset="-122"/>
              </a:rPr>
              <a:t>人常疑之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79900" name="文本框 79899" title=""/>
          <p:cNvSpPr txBox="1"/>
          <p:nvPr>
            <p:custDataLst>
              <p:tags r:id="rId9"/>
            </p:custDataLst>
          </p:nvPr>
        </p:nvSpPr>
        <p:spPr>
          <a:xfrm>
            <a:off x="8342630" y="3241675"/>
            <a:ext cx="289433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>
                <a:solidFill>
                  <a:srgbClr val="3232C6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sz="2800" b="1">
                <a:solidFill>
                  <a:srgbClr val="1D41D5"/>
                </a:solidFill>
                <a:ea typeface="微软雅黑"/>
              </a:rPr>
              <a:t>今以钟磬置水中，</a:t>
            </a:r>
            <a:endParaRPr lang="zh-CN" altLang="en-US" sz="2800" b="1">
              <a:solidFill>
                <a:srgbClr val="1D41D5"/>
              </a:solidFill>
              <a:ea typeface="微软雅黑"/>
            </a:endParaRPr>
          </a:p>
          <a:p>
            <a:r>
              <a:rPr lang="zh-CN" altLang="en-US" sz="2800" b="1">
                <a:solidFill>
                  <a:srgbClr val="1D41D5"/>
                </a:solidFill>
                <a:ea typeface="微软雅黑"/>
              </a:rPr>
              <a:t>虽大风浪不能鸣</a:t>
            </a:r>
            <a:endParaRPr lang="zh-CN" altLang="en-US" sz="2800" b="1">
              <a:solidFill>
                <a:srgbClr val="1D41D5"/>
              </a:solidFill>
              <a:ea typeface="微软雅黑"/>
            </a:endParaRPr>
          </a:p>
          <a:p>
            <a:r>
              <a:rPr lang="zh-CN" altLang="en-US" sz="2800" b="1">
                <a:solidFill>
                  <a:srgbClr val="1D41D5"/>
                </a:solidFill>
                <a:ea typeface="微软雅黑"/>
              </a:rPr>
              <a:t>也，而况石乎！</a:t>
            </a:r>
            <a:endParaRPr lang="zh-CN" altLang="en-US" sz="2800" b="1">
              <a:solidFill>
                <a:srgbClr val="1D41D5"/>
              </a:solidFill>
              <a:ea typeface="微软雅黑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5689600" y="5097780"/>
            <a:ext cx="2219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余尤疑之</a:t>
            </a:r>
            <a:endParaRPr lang="zh-CN" altLang="en-US" sz="3200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79903" name="文本框 79902" title=""/>
          <p:cNvSpPr txBox="1"/>
          <p:nvPr>
            <p:custDataLst>
              <p:tags r:id="rId11"/>
            </p:custDataLst>
          </p:nvPr>
        </p:nvSpPr>
        <p:spPr>
          <a:xfrm>
            <a:off x="8295005" y="4810125"/>
            <a:ext cx="321183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石之铿然有声者</a:t>
            </a:r>
            <a:r>
              <a:rPr lang="zh-CN" altLang="en-US" sz="2800" b="1" smtClean="0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，所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在皆是也，</a:t>
            </a:r>
            <a:r>
              <a:rPr lang="zh-CN" altLang="en-US" sz="2800" b="1" smtClean="0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而此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独以钟名，</a:t>
            </a:r>
            <a:r>
              <a:rPr lang="zh-CN" altLang="en-US" sz="2800" b="1" smtClean="0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何哉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微软雅黑"/>
              </a:rPr>
              <a:t>？</a:t>
            </a:r>
            <a:endParaRPr lang="zh-CN" altLang="en-US" sz="2800" b="1">
              <a:solidFill>
                <a:srgbClr val="1D41D5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1268413" y="3160395"/>
            <a:ext cx="5911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郦</a:t>
            </a:r>
            <a:endParaRPr lang="zh-CN" altLang="en-US" sz="3200">
              <a:solidFill>
                <a:srgbClr val="FF0000"/>
              </a:solidFill>
              <a:latin typeface="微软雅黑"/>
              <a:ea typeface="微软雅黑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道</a:t>
            </a:r>
            <a:endParaRPr lang="zh-CN" altLang="en-US" sz="3200">
              <a:solidFill>
                <a:srgbClr val="FF0000"/>
              </a:solidFill>
              <a:latin typeface="微软雅黑"/>
              <a:ea typeface="微软雅黑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元</a:t>
            </a:r>
            <a:endParaRPr lang="zh-CN" altLang="en-US" sz="3200" b="1">
              <a:solidFill>
                <a:srgbClr val="FF0000"/>
              </a:solidFill>
              <a:latin typeface="微软雅黑"/>
              <a:ea typeface="微软雅黑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1268413" y="4808220"/>
            <a:ext cx="5911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李</a:t>
            </a:r>
            <a:endParaRPr lang="zh-CN" altLang="en-US" sz="3200" b="1">
              <a:solidFill>
                <a:srgbClr val="FF0000"/>
              </a:solidFill>
              <a:latin typeface="微软雅黑"/>
              <a:ea typeface="微软雅黑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endParaRPr lang="zh-CN" altLang="en-US" sz="3200" b="1">
              <a:solidFill>
                <a:srgbClr val="FF0000"/>
              </a:solidFill>
              <a:latin typeface="微软雅黑"/>
              <a:ea typeface="微软雅黑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渤</a:t>
            </a:r>
            <a:endParaRPr lang="zh-CN" altLang="en-US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/>
              <a:ea typeface="微软雅黑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9" grpId="0"/>
      <p:bldP spid="79900" grpId="1" animBg="1"/>
      <p:bldP spid="6" grpId="2"/>
      <p:bldP spid="79903" grpId="3" animBg="1"/>
      <p:bldP spid="7" grpId="4"/>
      <p:bldP spid="4" grpId="5"/>
      <p:bldP spid="8" grpId="6"/>
      <p:bldP spid="5" grpId="7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0" name="textbox 160" title=""/>
          <p:cNvSpPr/>
          <p:nvPr>
            <p:custDataLst>
              <p:tags r:id="rId3"/>
            </p:custDataLst>
          </p:nvPr>
        </p:nvSpPr>
        <p:spPr>
          <a:xfrm>
            <a:off x="479425" y="3789045"/>
            <a:ext cx="10936605" cy="1946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>
              <a:solidFill>
                <a:schemeClr val="tx1"/>
              </a:solidFill>
              <a:latin typeface="微软雅黑"/>
              <a:ea typeface="微软雅黑"/>
            </a:endParaRPr>
          </a:p>
          <a:p>
            <a:pPr marL="12700" algn="l" rtl="0" eaLnBrk="0">
              <a:lnSpc>
                <a:spcPct val="135000"/>
              </a:lnSpc>
            </a:pPr>
            <a:r>
              <a:rPr sz="2800" b="1" kern="0" spc="5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这两疑引出作者探访石钟山的行动，为第二段“固笑而不</a:t>
            </a:r>
            <a:r>
              <a:rPr sz="2800" b="1" kern="0" spc="4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信”和夜游</a:t>
            </a:r>
            <a:endParaRPr lang="en-US" altLang="en-US" sz="2800">
              <a:solidFill>
                <a:schemeClr val="tx1"/>
              </a:solidFill>
              <a:latin typeface="微软雅黑"/>
              <a:ea typeface="微软雅黑"/>
            </a:endParaRPr>
          </a:p>
          <a:p>
            <a:pPr marL="12700" algn="l" rtl="0" eaLnBrk="0">
              <a:lnSpc>
                <a:spcPct val="135000"/>
              </a:lnSpc>
              <a:spcBef>
                <a:spcPts val="5"/>
              </a:spcBef>
            </a:pPr>
            <a:r>
              <a:rPr sz="2800" b="1" kern="0" spc="6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石钟山，以及结尾的一“</a:t>
            </a:r>
            <a:r>
              <a:rPr sz="2800" b="1" kern="0" spc="5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叹”一“笑”,一“简”一“陋”作</a:t>
            </a:r>
            <a:r>
              <a:rPr sz="2800" kern="0" spc="5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铺垫，</a:t>
            </a:r>
            <a:r>
              <a:rPr sz="2800" kern="0" spc="-1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  </a:t>
            </a:r>
            <a:r>
              <a:rPr sz="2800" b="1" kern="0" spc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表现出作者不面定论的质疑精神和严谨认真的</a:t>
            </a:r>
            <a:r>
              <a:rPr sz="2800" b="1" kern="0" spc="-1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求实精神。</a:t>
            </a:r>
            <a:endParaRPr lang="en-US" altLang="en-US" sz="2800" b="1" kern="0" spc="-1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162" name="textbox 162" title=""/>
          <p:cNvSpPr/>
          <p:nvPr>
            <p:custDataLst>
              <p:tags r:id="rId4"/>
            </p:custDataLst>
          </p:nvPr>
        </p:nvSpPr>
        <p:spPr>
          <a:xfrm>
            <a:off x="551180" y="188595"/>
            <a:ext cx="8427085" cy="1308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>
              <a:solidFill>
                <a:schemeClr val="tx1"/>
              </a:solidFill>
              <a:latin typeface="微软雅黑"/>
              <a:ea typeface="微软雅黑"/>
            </a:endParaRPr>
          </a:p>
          <a:p>
            <a:pPr algn="l" rtl="0" eaLnBrk="0">
              <a:lnSpc>
                <a:spcPct val="150000"/>
              </a:lnSpc>
            </a:pPr>
            <a:endParaRPr lang="en-US" altLang="en-US" sz="1000">
              <a:solidFill>
                <a:schemeClr val="tx1"/>
              </a:solidFill>
              <a:latin typeface="微软雅黑"/>
              <a:ea typeface="微软雅黑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700">
              <a:solidFill>
                <a:schemeClr val="tx1"/>
              </a:solidFill>
              <a:latin typeface="微软雅黑"/>
              <a:ea typeface="微软雅黑"/>
            </a:endParaRPr>
          </a:p>
          <a:p>
            <a:pPr algn="r" rtl="0" eaLnBrk="0">
              <a:lnSpc>
                <a:spcPct val="98000"/>
              </a:lnSpc>
              <a:spcBef>
                <a:spcPct val="0"/>
              </a:spcBef>
            </a:pPr>
            <a:r>
              <a:rPr lang="en-US" sz="3200" b="1" kern="0" spc="21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2.</a:t>
            </a:r>
            <a:r>
              <a:rPr sz="3200" b="1" kern="0" spc="21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“人常疑之”</a:t>
            </a:r>
            <a:r>
              <a:rPr sz="3200" kern="0" spc="21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 “余尤疑之”可以互</a:t>
            </a:r>
            <a:r>
              <a:rPr sz="3200" kern="0" spc="20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换吗?</a:t>
            </a:r>
            <a:endParaRPr lang="en-US" altLang="en-US" sz="3200" kern="0" spc="20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楷体" panose="02010609060101010101" charset="-122"/>
            </a:endParaRPr>
          </a:p>
        </p:txBody>
      </p:sp>
      <p:sp>
        <p:nvSpPr>
          <p:cNvPr id="164" name="textbox 164" title=""/>
          <p:cNvSpPr/>
          <p:nvPr>
            <p:custDataLst>
              <p:tags r:id="rId5"/>
            </p:custDataLst>
          </p:nvPr>
        </p:nvSpPr>
        <p:spPr>
          <a:xfrm>
            <a:off x="1369695" y="2182495"/>
            <a:ext cx="6130290" cy="1687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>
              <a:latin typeface="微软雅黑"/>
              <a:ea typeface="微软雅黑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b="1" kern="0" spc="1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郦道元</a:t>
            </a:r>
            <a:r>
              <a:rPr sz="2800" kern="0" spc="67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</a:t>
            </a:r>
            <a:r>
              <a:rPr sz="2800" b="1" kern="0" spc="1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人常疑之——人疑</a:t>
            </a:r>
            <a:r>
              <a:rPr sz="2800" b="1" kern="0" spc="11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我未必</a:t>
            </a:r>
            <a:r>
              <a:rPr sz="2800" b="1" kern="0" spc="10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疑</a:t>
            </a:r>
            <a:endParaRPr lang="en-US" altLang="en-US" sz="2800">
              <a:latin typeface="微软雅黑"/>
              <a:ea typeface="微软雅黑"/>
            </a:endParaRPr>
          </a:p>
          <a:p>
            <a:pPr algn="l" rtl="0" eaLnBrk="0">
              <a:lnSpc>
                <a:spcPct val="104000"/>
              </a:lnSpc>
            </a:pPr>
            <a:endParaRPr lang="en-US" altLang="en-US" sz="2800">
              <a:latin typeface="微软雅黑"/>
              <a:ea typeface="微软雅黑"/>
            </a:endParaRPr>
          </a:p>
          <a:p>
            <a:pPr marL="24765" algn="l" rtl="0" eaLnBrk="0">
              <a:lnSpc>
                <a:spcPct val="96000"/>
              </a:lnSpc>
              <a:spcBef>
                <a:spcPts val="5"/>
              </a:spcBef>
            </a:pPr>
            <a:r>
              <a:rPr sz="2800" b="1" kern="0" spc="6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李</a:t>
            </a:r>
            <a:r>
              <a:rPr sz="2800" kern="0" spc="11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sz="2800" b="1" kern="0" spc="6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渤</a:t>
            </a:r>
            <a:r>
              <a:rPr sz="2800" kern="0" spc="6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 </a:t>
            </a:r>
            <a:r>
              <a:rPr sz="2800" b="1" kern="0" spc="6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余尤疑之——</a:t>
            </a:r>
            <a:r>
              <a:rPr sz="2800" kern="0" spc="-59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sz="2800" b="1" kern="0" spc="6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我尤</a:t>
            </a:r>
            <a:r>
              <a:rPr sz="2800" b="1" kern="0" spc="6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对此</a:t>
            </a:r>
            <a:r>
              <a:rPr sz="2800" b="1" kern="0" spc="6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生疑</a:t>
            </a:r>
            <a:endParaRPr lang="en-US" altLang="en-US" sz="2800">
              <a:latin typeface="微软雅黑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横卷形 2" title=""/>
          <p:cNvSpPr/>
          <p:nvPr>
            <p:custDataLst>
              <p:tags r:id="rId3"/>
            </p:custDataLst>
          </p:nvPr>
        </p:nvSpPr>
        <p:spPr>
          <a:xfrm>
            <a:off x="46990" y="-27940"/>
            <a:ext cx="5332730" cy="1034415"/>
          </a:xfrm>
          <a:prstGeom prst="horizontalScrol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600" strike="noStrike" noProof="1">
                <a:solidFill>
                  <a:srgbClr val="FF0000"/>
                </a:solidFill>
              </a:rPr>
              <a:t>赏析第二段</a:t>
            </a:r>
            <a:endParaRPr lang="zh-CN" altLang="en-US" sz="6600" strike="noStrike" noProof="1">
              <a:solidFill>
                <a:srgbClr val="FF0000"/>
              </a:solidFill>
            </a:endParaRPr>
          </a:p>
        </p:txBody>
      </p:sp>
      <p:sp>
        <p:nvSpPr>
          <p:cNvPr id="32771" name="Text Box 3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1270" y="1268730"/>
            <a:ext cx="829564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000808"/>
                </a:solidFill>
                <a:latin typeface="微软雅黑"/>
                <a:ea typeface="微软雅黑"/>
              </a:rPr>
              <a:t>1.</a:t>
            </a:r>
            <a:r>
              <a:rPr lang="zh-CN" altLang="en-US" sz="3200">
                <a:solidFill>
                  <a:srgbClr val="000808"/>
                </a:solidFill>
                <a:latin typeface="微软雅黑"/>
                <a:ea typeface="微软雅黑"/>
              </a:rPr>
              <a:t>第二段记叙实地考察石钟山，得以探明其名由来的经过。</a:t>
            </a:r>
            <a:endParaRPr lang="zh-CN" altLang="en-US" sz="3200">
              <a:solidFill>
                <a:srgbClr val="000808"/>
              </a:solidFill>
              <a:latin typeface="微软雅黑"/>
              <a:ea typeface="微软雅黑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1271270" y="3263265"/>
            <a:ext cx="9479280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rgbClr val="0070C0"/>
                </a:solidFill>
                <a:latin typeface="微软雅黑"/>
                <a:ea typeface="微软雅黑"/>
                <a:cs typeface="楷体" panose="02010609060101010101" charset="-122"/>
              </a:rPr>
              <a:t>           </a:t>
            </a: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楷体" panose="02010609060101010101" charset="-122"/>
              </a:rPr>
              <a:t>白天：寺僧演示――“笑”（嘲讽）</a:t>
            </a:r>
            <a:endParaRPr lang="zh-CN" altLang="en-US" sz="3200" b="1">
              <a:solidFill>
                <a:srgbClr val="0070C0"/>
              </a:solidFill>
              <a:latin typeface="微软雅黑"/>
              <a:ea typeface="微软雅黑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楷体" panose="02010609060101010101" charset="-122"/>
              </a:rPr>
              <a:t>两个阶段</a:t>
            </a:r>
            <a:endParaRPr lang="zh-CN" altLang="en-US" sz="3200" b="1">
              <a:solidFill>
                <a:srgbClr val="0070C0"/>
              </a:solidFill>
              <a:latin typeface="微软雅黑"/>
              <a:ea typeface="微软雅黑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楷体" panose="02010609060101010101" charset="-122"/>
              </a:rPr>
              <a:t>           暮夜：夜泊绝壁――“笑”（自得）</a:t>
            </a:r>
            <a:endParaRPr lang="zh-CN" altLang="en-US" sz="3200" b="1">
              <a:solidFill>
                <a:srgbClr val="0070C0"/>
              </a:solidFill>
              <a:latin typeface="微软雅黑"/>
              <a:ea typeface="微软雅黑"/>
              <a:cs typeface="楷体" panose="02010609060101010101" charset="-122"/>
            </a:endParaRPr>
          </a:p>
        </p:txBody>
      </p:sp>
      <p:sp>
        <p:nvSpPr>
          <p:cNvPr id="2" name="左大括号 1" title=""/>
          <p:cNvSpPr/>
          <p:nvPr>
            <p:custDataLst>
              <p:tags r:id="rId6"/>
            </p:custDataLst>
          </p:nvPr>
        </p:nvSpPr>
        <p:spPr>
          <a:xfrm>
            <a:off x="3116580" y="3707130"/>
            <a:ext cx="363855" cy="139636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8" name="textbox 218" title=""/>
          <p:cNvSpPr/>
          <p:nvPr>
            <p:custDataLst>
              <p:tags r:id="rId3"/>
            </p:custDataLst>
          </p:nvPr>
        </p:nvSpPr>
        <p:spPr>
          <a:xfrm>
            <a:off x="839470" y="1917065"/>
            <a:ext cx="9766935" cy="3161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>
              <a:latin typeface="微软雅黑"/>
              <a:ea typeface="微软雅黑"/>
            </a:endParaRPr>
          </a:p>
          <a:p>
            <a:pPr marL="3549015" algn="l" rtl="0" eaLnBrk="0">
              <a:lnSpc>
                <a:spcPct val="100000"/>
              </a:lnSpc>
            </a:pPr>
            <a:r>
              <a:rPr sz="2800" b="1" kern="0" spc="-15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声</a:t>
            </a:r>
            <a:r>
              <a:rPr sz="2800" kern="0" spc="37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  </a:t>
            </a:r>
            <a:r>
              <a:rPr sz="2800" b="1" kern="0" spc="-15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源</a:t>
            </a:r>
            <a:r>
              <a:rPr sz="2800" kern="0" spc="4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               </a:t>
            </a:r>
            <a:r>
              <a:rPr sz="2800" kern="0" spc="3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 </a:t>
            </a:r>
            <a:r>
              <a:rPr sz="2800" kern="0" spc="-15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声</a:t>
            </a:r>
            <a:r>
              <a:rPr sz="2800" kern="0" spc="40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  </a:t>
            </a:r>
            <a:r>
              <a:rPr sz="2800" b="1" kern="0" spc="-15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音</a:t>
            </a:r>
            <a:endParaRPr lang="en-US" altLang="en-US" sz="2800">
              <a:latin typeface="微软雅黑"/>
              <a:ea typeface="微软雅黑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2800">
              <a:latin typeface="微软雅黑"/>
              <a:ea typeface="微软雅黑"/>
            </a:endParaRPr>
          </a:p>
          <a:p>
            <a:pPr algn="r" rtl="0" eaLnBrk="0">
              <a:lnSpc>
                <a:spcPct val="95000"/>
              </a:lnSpc>
              <a:spcBef>
                <a:spcPts val="850"/>
              </a:spcBef>
            </a:pP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微波——山下石穴罅</a:t>
            </a:r>
            <a:r>
              <a:rPr sz="2800" kern="0" spc="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   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噌吆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如钟鼓不绝</a:t>
            </a:r>
            <a:endParaRPr lang="en-US" altLang="en-US" sz="2800">
              <a:latin typeface="微软雅黑"/>
              <a:ea typeface="微软雅黑"/>
            </a:endParaRPr>
          </a:p>
          <a:p>
            <a:pPr marL="12700" algn="l" rtl="0" eaLnBrk="0">
              <a:lnSpc>
                <a:spcPct val="95000"/>
              </a:lnSpc>
              <a:spcBef>
                <a:spcPts val="845"/>
              </a:spcBef>
            </a:pPr>
            <a:r>
              <a:rPr sz="2800" b="1" kern="0" spc="-4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水石相搏说</a:t>
            </a:r>
            <a:endParaRPr lang="en-US" altLang="en-US" sz="2800">
              <a:latin typeface="微软雅黑"/>
              <a:ea typeface="微软雅黑"/>
            </a:endParaRPr>
          </a:p>
          <a:p>
            <a:pPr marL="2723515" algn="l" rtl="0" eaLnBrk="0">
              <a:lnSpc>
                <a:spcPct val="96000"/>
              </a:lnSpc>
              <a:spcBef>
                <a:spcPts val="5"/>
              </a:spcBef>
            </a:pPr>
            <a:r>
              <a:rPr lang="en-US" sz="2800" b="1" kern="0" spc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</a:t>
            </a:r>
            <a:r>
              <a:rPr sz="2800" b="1" kern="0" spc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风水——中流之大石</a:t>
            </a: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 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有簌坎镗鞯之声</a:t>
            </a:r>
            <a:endParaRPr lang="en-US" altLang="en-US" sz="2800">
              <a:latin typeface="微软雅黑"/>
              <a:ea typeface="微软雅黑"/>
            </a:endParaRPr>
          </a:p>
        </p:txBody>
      </p:sp>
      <p:sp>
        <p:nvSpPr>
          <p:cNvPr id="220" name="textbox 220" title=""/>
          <p:cNvSpPr/>
          <p:nvPr>
            <p:custDataLst>
              <p:tags r:id="rId4"/>
            </p:custDataLst>
          </p:nvPr>
        </p:nvSpPr>
        <p:spPr>
          <a:xfrm>
            <a:off x="292100" y="723900"/>
            <a:ext cx="1106233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F467F"/>
                </a:solidFill>
              </a14:hiddenFill>
            </a:ext>
          </a:extLst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1000">
              <a:latin typeface="微软雅黑"/>
              <a:ea typeface="微软雅黑"/>
            </a:endParaRPr>
          </a:p>
          <a:p>
            <a:pPr algn="l" rtl="0" eaLnBrk="0">
              <a:lnSpc>
                <a:spcPct val="109000"/>
              </a:lnSpc>
            </a:pPr>
            <a:endParaRPr lang="en-US" altLang="en-US" sz="1000">
              <a:latin typeface="微软雅黑"/>
              <a:ea typeface="微软雅黑"/>
            </a:endParaRPr>
          </a:p>
          <a:p>
            <a:pPr algn="l" rtl="0" eaLnBrk="0">
              <a:lnSpc>
                <a:spcPct val="109000"/>
              </a:lnSpc>
            </a:pPr>
            <a:r>
              <a:rPr lang="en-US" sz="3200" b="1" kern="0" spc="37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2.</a:t>
            </a:r>
            <a:r>
              <a:rPr sz="3200" b="1" kern="0" spc="37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经过实地考察，作者</a:t>
            </a:r>
            <a:r>
              <a:rPr sz="3200" b="1" kern="0" spc="36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</a:rPr>
              <a:t>认为石钟山得名的由来是什么?</a:t>
            </a:r>
            <a:endParaRPr lang="en-US" altLang="en-US" sz="3200" b="1" kern="0" spc="36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楷体" panose="02010609060101010101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38" name="textbox 238" title=""/>
          <p:cNvSpPr/>
          <p:nvPr>
            <p:custDataLst>
              <p:tags r:id="rId3"/>
            </p:custDataLst>
          </p:nvPr>
        </p:nvSpPr>
        <p:spPr>
          <a:xfrm>
            <a:off x="2697455" y="2522160"/>
            <a:ext cx="8338184" cy="2131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>
              <a:latin typeface="微软雅黑"/>
              <a:ea typeface="微软雅黑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-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大石侧立千尺，如猛兽</a:t>
            </a:r>
            <a:r>
              <a:rPr sz="2700" b="1" kern="0" spc="-2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奇鬼，森然欲搏人；</a:t>
            </a:r>
            <a:r>
              <a:rPr sz="2700" kern="0" spc="76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sz="3000" b="1" i="1" kern="0" spc="-2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绘形</a:t>
            </a:r>
            <a:endParaRPr lang="en-US" altLang="en-US" sz="3000">
              <a:solidFill>
                <a:srgbClr val="FF0000"/>
              </a:solidFill>
              <a:latin typeface="微软雅黑"/>
              <a:ea typeface="微软雅黑"/>
            </a:endParaRPr>
          </a:p>
          <a:p>
            <a:pPr algn="l" rtl="0" eaLnBrk="0">
              <a:lnSpc>
                <a:spcPct val="111000"/>
              </a:lnSpc>
            </a:pPr>
            <a:endParaRPr lang="en-US" altLang="en-US" sz="1000">
              <a:latin typeface="微软雅黑"/>
              <a:ea typeface="微软雅黑"/>
            </a:endParaRPr>
          </a:p>
          <a:p>
            <a:pPr algn="l" rtl="0" eaLnBrk="0">
              <a:lnSpc>
                <a:spcPct val="111000"/>
              </a:lnSpc>
            </a:pPr>
            <a:endParaRPr lang="en-US" altLang="en-US" sz="1000">
              <a:latin typeface="微软雅黑"/>
              <a:ea typeface="微软雅黑"/>
            </a:endParaRPr>
          </a:p>
          <a:p>
            <a:pPr marL="12700" algn="l" rtl="0" eaLnBrk="0">
              <a:lnSpc>
                <a:spcPct val="74000"/>
              </a:lnSpc>
              <a:spcBef>
                <a:spcPts val="820"/>
              </a:spcBef>
            </a:pPr>
            <a:r>
              <a:rPr sz="2700" b="1" kern="0" spc="-2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而山上栖鹘，闻人声亦</a:t>
            </a:r>
            <a:r>
              <a:rPr sz="2700" b="1" kern="0" spc="-3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惊起，磔磔云霄间；</a:t>
            </a:r>
            <a:endParaRPr lang="en-US" altLang="en-US" sz="2700">
              <a:latin typeface="微软雅黑"/>
              <a:ea typeface="微软雅黑"/>
            </a:endParaRPr>
          </a:p>
          <a:p>
            <a:pPr algn="r" rtl="0" eaLnBrk="0">
              <a:lnSpc>
                <a:spcPts val="3535"/>
              </a:lnSpc>
            </a:pPr>
            <a:r>
              <a:rPr sz="4200" b="1" kern="0" spc="70" baseline="-400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比喻摹声</a:t>
            </a:r>
            <a:r>
              <a:rPr sz="2700" kern="0" spc="7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  </a:t>
            </a:r>
            <a:r>
              <a:rPr sz="2700" kern="0" spc="7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 </a:t>
            </a:r>
            <a:r>
              <a:rPr sz="2700" kern="0" spc="6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sz="2700" b="1" kern="0" spc="6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直接摹声</a:t>
            </a:r>
            <a:r>
              <a:rPr sz="2700" kern="0" spc="34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sz="2700" kern="0" spc="34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 </a:t>
            </a:r>
            <a:r>
              <a:rPr sz="4200" b="1" kern="0" spc="60" baseline="2200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绘声</a:t>
            </a:r>
            <a:endParaRPr lang="en-US" altLang="en-US" sz="4200" baseline="22000">
              <a:solidFill>
                <a:srgbClr val="FF0000"/>
              </a:solidFill>
              <a:latin typeface="微软雅黑"/>
              <a:ea typeface="微软雅黑"/>
            </a:endParaRPr>
          </a:p>
          <a:p>
            <a:pPr marL="12700" algn="l" rtl="0" eaLnBrk="0">
              <a:lnSpc>
                <a:spcPct val="96000"/>
              </a:lnSpc>
              <a:spcBef>
                <a:spcPts val="720"/>
              </a:spcBef>
            </a:pPr>
            <a:r>
              <a:rPr sz="2700" b="1" kern="0" spc="-1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又有若老人咳且笑于山谷中者，或日此鹳鹤也。</a:t>
            </a:r>
            <a:endParaRPr lang="en-US" altLang="en-US" sz="2700">
              <a:latin typeface="微软雅黑"/>
              <a:ea typeface="微软雅黑"/>
            </a:endParaRPr>
          </a:p>
        </p:txBody>
      </p:sp>
      <p:sp>
        <p:nvSpPr>
          <p:cNvPr id="230" name="textbox 230" title=""/>
          <p:cNvSpPr/>
          <p:nvPr>
            <p:custDataLst>
              <p:tags r:id="rId4"/>
            </p:custDataLst>
          </p:nvPr>
        </p:nvSpPr>
        <p:spPr>
          <a:xfrm>
            <a:off x="247619" y="4965672"/>
            <a:ext cx="11621134" cy="1473835"/>
          </a:xfrm>
          <a:prstGeom prst="rect">
            <a:avLst/>
          </a:prstGeom>
          <a:solidFill>
            <a:srgbClr val="0E478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7000"/>
              </a:lnSpc>
            </a:pPr>
            <a:endParaRPr lang="en-US" altLang="en-US" sz="1000">
              <a:latin typeface="微软雅黑"/>
              <a:ea typeface="微软雅黑"/>
            </a:endParaRPr>
          </a:p>
          <a:p>
            <a:pPr marL="86995" algn="l" rtl="0" eaLnBrk="0">
              <a:lnSpc>
                <a:spcPct val="93000"/>
              </a:lnSpc>
              <a:spcBef>
                <a:spcPct val="0"/>
              </a:spcBef>
            </a:pPr>
            <a:r>
              <a:rPr sz="2700" b="1" kern="0" spc="9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STXingkai"/>
              </a:rPr>
              <a:t>①渲染阴森可怖、冷清凄厉的氛围；②突出亲访之</a:t>
            </a:r>
            <a:r>
              <a:rPr sz="2700" b="1" kern="0" spc="8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STXingkai"/>
              </a:rPr>
              <a:t>不易，表</a:t>
            </a:r>
            <a:r>
              <a:rPr sz="2700" kern="0" spc="8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STXingkai"/>
              </a:rPr>
              <a:t>现出求真务实</a:t>
            </a:r>
            <a:endParaRPr lang="en-US" altLang="en-US" sz="2700">
              <a:latin typeface="微软雅黑"/>
              <a:ea typeface="微软雅黑"/>
            </a:endParaRPr>
          </a:p>
          <a:p>
            <a:pPr marL="88265" algn="l" rtl="0" eaLnBrk="0">
              <a:lnSpc>
                <a:spcPts val="3955"/>
              </a:lnSpc>
            </a:pPr>
            <a:r>
              <a:rPr sz="2700" kern="0" spc="-4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的探索精神； </a:t>
            </a:r>
            <a:r>
              <a:rPr sz="2700" b="1" kern="0" spc="-4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③</a:t>
            </a:r>
            <a:r>
              <a:rPr sz="2700" kern="0" spc="-28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 </a:t>
            </a:r>
            <a:r>
              <a:rPr sz="2700" b="1" kern="0" spc="-4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为</a:t>
            </a:r>
            <a:r>
              <a:rPr sz="2700" b="1" kern="0" spc="-4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批评“士大夫终不肯以小舟夜泊绝壁之下”</a:t>
            </a:r>
            <a:r>
              <a:rPr sz="2700" b="1" kern="0" spc="-40">
                <a:solidFill>
                  <a:srgbClr val="FFC300">
                    <a:alpha val="100000"/>
                  </a:srgbClr>
                </a:solidFill>
                <a:latin typeface="微软雅黑"/>
                <a:ea typeface="微软雅黑"/>
                <a:cs typeface="楷体" panose="02010609060101010101" charset="-122"/>
              </a:rPr>
              <a:t>埋下伏笔。</a:t>
            </a:r>
            <a:endParaRPr lang="en-US" altLang="en-US" sz="2700">
              <a:latin typeface="微软雅黑"/>
              <a:ea typeface="微软雅黑"/>
            </a:endParaRPr>
          </a:p>
        </p:txBody>
      </p:sp>
      <p:sp>
        <p:nvSpPr>
          <p:cNvPr id="248" name="textbox 248" title=""/>
          <p:cNvSpPr/>
          <p:nvPr>
            <p:custDataLst>
              <p:tags r:id="rId5"/>
            </p:custDataLst>
          </p:nvPr>
        </p:nvSpPr>
        <p:spPr>
          <a:xfrm>
            <a:off x="407670" y="2637155"/>
            <a:ext cx="1974850" cy="61150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900">
              <a:latin typeface="微软雅黑"/>
              <a:ea typeface="微软雅黑"/>
            </a:endParaRPr>
          </a:p>
          <a:p>
            <a:pPr marL="245745" algn="l" rtl="0" eaLnBrk="0">
              <a:lnSpc>
                <a:spcPct val="96000"/>
              </a:lnSpc>
              <a:spcBef>
                <a:spcPct val="0"/>
              </a:spcBef>
            </a:pPr>
            <a:r>
              <a:rPr sz="2700" b="1" kern="0" spc="6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动静结合</a:t>
            </a:r>
            <a:endParaRPr lang="en-US" altLang="en-US" sz="2700" b="1" kern="0" spc="6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252" name="textbox 252" title=""/>
          <p:cNvSpPr/>
          <p:nvPr>
            <p:custDataLst>
              <p:tags r:id="rId6"/>
            </p:custDataLst>
          </p:nvPr>
        </p:nvSpPr>
        <p:spPr>
          <a:xfrm>
            <a:off x="407670" y="3640455"/>
            <a:ext cx="1949450" cy="612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900">
              <a:latin typeface="微软雅黑"/>
              <a:ea typeface="微软雅黑"/>
            </a:endParaRPr>
          </a:p>
          <a:p>
            <a:pPr marL="226695" algn="l" rtl="0" eaLnBrk="0">
              <a:lnSpc>
                <a:spcPct val="96000"/>
              </a:lnSpc>
              <a:spcBef>
                <a:spcPct val="0"/>
              </a:spcBef>
            </a:pPr>
            <a:r>
              <a:rPr sz="2700" b="1" kern="0" spc="6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 panose="020b0503020204020204" charset="-122"/>
              </a:rPr>
              <a:t>高低结合</a:t>
            </a:r>
            <a:endParaRPr lang="en-US" altLang="en-US" sz="2700" b="1" kern="0" spc="6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grpSp>
        <p:nvGrpSpPr>
          <p:cNvPr id="20" name="group 20" title=""/>
          <p:cNvGrpSpPr/>
          <p:nvPr>
            <p:custDataLst>
              <p:tags r:id="rId7"/>
            </p:custDataLst>
          </p:nvPr>
        </p:nvGrpSpPr>
        <p:grpSpPr>
          <a:xfrm rot="21600000">
            <a:off x="3409980" y="1898637"/>
            <a:ext cx="946099" cy="495284"/>
            <a:chExt cx="946099" cy="495284"/>
          </a:xfrm>
        </p:grpSpPr>
        <p:pic>
          <p:nvPicPr>
            <p:cNvPr id="254" name="picture 25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946099" cy="495284"/>
            </a:xfrm>
            <a:prstGeom prst="rect">
              <a:avLst/>
            </a:prstGeom>
          </p:spPr>
        </p:pic>
        <p:sp>
          <p:nvSpPr>
            <p:cNvPr id="256" name="textbox 256"/>
            <p:cNvSpPr/>
            <p:nvPr>
              <p:custDataLst>
                <p:tags r:id="rId10"/>
              </p:custDataLst>
            </p:nvPr>
          </p:nvSpPr>
          <p:spPr>
            <a:xfrm>
              <a:off x="-12700" y="-12700"/>
              <a:ext cx="971550" cy="5721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600">
                <a:latin typeface="Calibri Light"/>
                <a:ea typeface="微软雅黑"/>
              </a:endParaRPr>
            </a:p>
            <a:p>
              <a:pPr marL="113030" algn="l" rtl="0" eaLnBrk="0">
                <a:lnSpc>
                  <a:spcPct val="96000"/>
                </a:lnSpc>
                <a:spcBef>
                  <a:spcPct val="0"/>
                </a:spcBef>
              </a:pPr>
              <a:r>
                <a:rPr sz="2900" b="1" kern="0" spc="-20">
                  <a:solidFill>
                    <a:schemeClr val="tx1">
                      <a:alpha val="100000"/>
                    </a:schemeClr>
                  </a:solidFill>
                  <a:latin typeface="Calibri Light"/>
                  <a:ea typeface="微软雅黑"/>
                  <a:cs typeface="黑体" panose="02010609060101010101" charset="-122"/>
                </a:rPr>
                <a:t>夸张</a:t>
              </a:r>
              <a:endParaRPr lang="en-US" altLang="en-US" sz="2900" b="1" kern="0" spc="-20">
                <a:solidFill>
                  <a:schemeClr val="tx1">
                    <a:alpha val="100000"/>
                  </a:schemeClr>
                </a:solidFill>
                <a:latin typeface="Calibri Light"/>
                <a:ea typeface="微软雅黑"/>
                <a:cs typeface="黑体" panose="02010609060101010101" charset="-122"/>
              </a:endParaRPr>
            </a:p>
          </p:txBody>
        </p:sp>
      </p:grpSp>
      <p:grpSp>
        <p:nvGrpSpPr>
          <p:cNvPr id="22" name="group 22" title=""/>
          <p:cNvGrpSpPr/>
          <p:nvPr>
            <p:custDataLst>
              <p:tags r:id="rId11"/>
            </p:custDataLst>
          </p:nvPr>
        </p:nvGrpSpPr>
        <p:grpSpPr>
          <a:xfrm rot="21600000">
            <a:off x="5568939" y="1905015"/>
            <a:ext cx="920739" cy="488906"/>
            <a:chExt cx="920739" cy="488906"/>
          </a:xfrm>
        </p:grpSpPr>
        <p:pic>
          <p:nvPicPr>
            <p:cNvPr id="258" name="picture 2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920739" cy="488906"/>
            </a:xfrm>
            <a:prstGeom prst="rect">
              <a:avLst/>
            </a:prstGeom>
          </p:spPr>
        </p:pic>
        <p:sp>
          <p:nvSpPr>
            <p:cNvPr id="260" name="textbox 260"/>
            <p:cNvSpPr/>
            <p:nvPr>
              <p:custDataLst>
                <p:tags r:id="rId14"/>
              </p:custDataLst>
            </p:nvPr>
          </p:nvSpPr>
          <p:spPr>
            <a:xfrm>
              <a:off x="-12700" y="-12700"/>
              <a:ext cx="946150" cy="5664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700">
                <a:latin typeface="Calibri Light"/>
                <a:ea typeface="微软雅黑"/>
              </a:endParaRPr>
            </a:p>
            <a:p>
              <a:pPr marL="106045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2700" b="1" kern="0" spc="100">
                  <a:solidFill>
                    <a:schemeClr val="tx1">
                      <a:alpha val="100000"/>
                    </a:schemeClr>
                  </a:solidFill>
                  <a:latin typeface="Calibri Light"/>
                  <a:ea typeface="微软雅黑"/>
                  <a:cs typeface="微软雅黑" panose="020b0503020204020204" charset="-122"/>
                </a:rPr>
                <a:t>比喻</a:t>
              </a:r>
              <a:endParaRPr lang="en-US" altLang="en-US" sz="2700" b="1" kern="0" spc="100">
                <a:solidFill>
                  <a:schemeClr val="tx1">
                    <a:alpha val="100000"/>
                  </a:schemeClr>
                </a:solidFill>
                <a:latin typeface="Calibri Light"/>
                <a:ea typeface="微软雅黑"/>
                <a:cs typeface="微软雅黑" panose="020b0503020204020204" charset="-122"/>
              </a:endParaRPr>
            </a:p>
          </p:txBody>
        </p:sp>
      </p:grpSp>
      <p:grpSp>
        <p:nvGrpSpPr>
          <p:cNvPr id="24" name="group 24" title=""/>
          <p:cNvGrpSpPr/>
          <p:nvPr>
            <p:custDataLst>
              <p:tags r:id="rId15"/>
            </p:custDataLst>
          </p:nvPr>
        </p:nvGrpSpPr>
        <p:grpSpPr>
          <a:xfrm rot="21600000">
            <a:off x="8045501" y="1911324"/>
            <a:ext cx="920739" cy="482597"/>
            <a:chExt cx="920739" cy="482597"/>
          </a:xfrm>
        </p:grpSpPr>
        <p:pic>
          <p:nvPicPr>
            <p:cNvPr id="262" name="picture 26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920739" cy="482597"/>
            </a:xfrm>
            <a:prstGeom prst="rect">
              <a:avLst/>
            </a:prstGeom>
          </p:spPr>
        </p:pic>
        <p:sp>
          <p:nvSpPr>
            <p:cNvPr id="264" name="textbox 264"/>
            <p:cNvSpPr/>
            <p:nvPr>
              <p:custDataLst>
                <p:tags r:id="rId18"/>
              </p:custDataLst>
            </p:nvPr>
          </p:nvSpPr>
          <p:spPr>
            <a:xfrm>
              <a:off x="-12700" y="-12700"/>
              <a:ext cx="946150" cy="5543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700">
                <a:latin typeface="Calibri Light"/>
                <a:ea typeface="微软雅黑"/>
              </a:endParaRPr>
            </a:p>
            <a:p>
              <a:pPr marL="8699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2700" b="1" kern="0" spc="170">
                  <a:solidFill>
                    <a:schemeClr val="tx1">
                      <a:alpha val="100000"/>
                    </a:schemeClr>
                  </a:solidFill>
                  <a:latin typeface="Calibri Light"/>
                  <a:ea typeface="微软雅黑"/>
                  <a:cs typeface="微软雅黑" panose="020b0503020204020204" charset="-122"/>
                </a:rPr>
                <a:t>拟人</a:t>
              </a:r>
              <a:endParaRPr lang="en-US" altLang="en-US" sz="2700" b="1" kern="0" spc="170">
                <a:solidFill>
                  <a:schemeClr val="tx1">
                    <a:alpha val="100000"/>
                  </a:schemeClr>
                </a:solidFill>
                <a:latin typeface="Calibri Light"/>
                <a:ea typeface="微软雅黑"/>
                <a:cs typeface="微软雅黑" panose="020b0503020204020204" charset="-122"/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19"/>
            </p:custDataLst>
          </p:nvPr>
        </p:nvSpPr>
        <p:spPr>
          <a:xfrm>
            <a:off x="200025" y="188595"/>
            <a:ext cx="9792970" cy="103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57530" algn="l" eaLnBrk="0">
              <a:lnSpc>
                <a:spcPct val="96000"/>
              </a:lnSpc>
            </a:pPr>
            <a:r>
              <a:rPr lang="en-US" sz="3200" b="1" kern="0" spc="33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  <a:sym typeface="+mn-ea"/>
              </a:rPr>
              <a:t>3.</a:t>
            </a:r>
            <a:r>
              <a:rPr sz="3200" b="1" kern="0" spc="33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楷体" panose="02010609060101010101" charset="-122"/>
                <a:sym typeface="+mn-ea"/>
              </a:rPr>
              <a:t>作者是如何描写月夜绝壁下的情景的?有何作用?</a:t>
            </a:r>
            <a:endParaRPr lang="zh-CN" altLang="en-US" sz="3200" b="1" kern="0" spc="33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481965" y="173990"/>
            <a:ext cx="4293870" cy="8648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</a:t>
            </a:r>
            <a:r>
              <a:rPr lang="en-US" altLang="zh-CN">
                <a:solidFill>
                  <a:schemeClr val="tx1"/>
                </a:solidFill>
              </a:rPr>
              <a:t>         </a:t>
            </a:r>
            <a:r>
              <a:rPr lang="zh-CN" altLang="en-US" sz="6000">
                <a:solidFill>
                  <a:schemeClr val="tx1"/>
                </a:solidFill>
              </a:rPr>
              <a:t>学习目标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911225" y="1557020"/>
            <a:ext cx="9862820" cy="4569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语言建构与运用</a:t>
            </a:r>
            <a:r>
              <a:rPr lang="en-US" altLang="zh-CN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了解苏轼及本文写作背景</a:t>
            </a:r>
            <a:r>
              <a:rPr lang="en-US" altLang="zh-CN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;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梳理文章，掌握重要文言基础知识。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思维发展与提升</a:t>
            </a:r>
            <a:r>
              <a:rPr lang="en-US" altLang="zh-CN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理清文章的写作思路，体会作者在文中提出的观点和主张。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审美鉴赏与创造</a:t>
            </a:r>
            <a:r>
              <a:rPr lang="en-US" altLang="zh-CN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学习借游记阐述自己的见解，把议论、记叙、描写和抒情有机结合的写作方法。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文化传承与理解</a:t>
            </a:r>
            <a:r>
              <a:rPr lang="en-US" altLang="zh-CN" sz="28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理解课文所阐发的人生哲理，学习作者反对臆断、重视考察的精神。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406525" cy="13887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横卷形 2" title=""/>
          <p:cNvSpPr/>
          <p:nvPr>
            <p:custDataLst>
              <p:tags r:id="rId3"/>
            </p:custDataLst>
          </p:nvPr>
        </p:nvSpPr>
        <p:spPr>
          <a:xfrm>
            <a:off x="46990" y="-27940"/>
            <a:ext cx="5332730" cy="1034415"/>
          </a:xfrm>
          <a:prstGeom prst="horizontalScrol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600" strike="noStrike" noProof="1">
                <a:solidFill>
                  <a:srgbClr val="FF0000"/>
                </a:solidFill>
              </a:rPr>
              <a:t>赏析第三段</a:t>
            </a:r>
            <a:endParaRPr lang="zh-CN" altLang="en-US" sz="6600" strike="noStrike" noProof="1">
              <a:solidFill>
                <a:srgbClr val="FF0000"/>
              </a:solidFill>
            </a:endParaRPr>
          </a:p>
        </p:txBody>
      </p:sp>
      <p:sp>
        <p:nvSpPr>
          <p:cNvPr id="33795" name="Text Box 3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17650" y="1795780"/>
            <a:ext cx="8107680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/>
                <a:ea typeface="微软雅黑"/>
              </a:rPr>
              <a:t>第三段写探明石钟山得名由来的感想，表明写作意图。</a:t>
            </a:r>
            <a:endParaRPr lang="zh-CN" altLang="en-US" sz="2800">
              <a:solidFill>
                <a:srgbClr val="00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80080" y="1675765"/>
            <a:ext cx="5709285" cy="4273550"/>
          </a:xfrm>
          <a:prstGeom prst="ellipse">
            <a:avLst/>
          </a:prstGeom>
        </p:spPr>
      </p:pic>
      <p:sp>
        <p:nvSpPr>
          <p:cNvPr id="8" name="圆: 空心 2" title=""/>
          <p:cNvSpPr/>
          <p:nvPr>
            <p:custDataLst>
              <p:tags r:id="rId5"/>
            </p:custDataLst>
          </p:nvPr>
        </p:nvSpPr>
        <p:spPr>
          <a:xfrm>
            <a:off x="2730500" y="1268413"/>
            <a:ext cx="6634163" cy="4962525"/>
          </a:xfrm>
          <a:prstGeom prst="donut">
            <a:avLst>
              <a:gd name="adj" fmla="val 12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006850" y="2492375"/>
            <a:ext cx="4421188" cy="16002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zh-CN" sz="8000" noProof="1">
                <a:latin typeface="Calibri Light"/>
                <a:ea typeface="微软雅黑"/>
                <a:cs typeface="+mn-cs"/>
              </a:rPr>
              <a:t>合作探究</a:t>
            </a:r>
            <a:endParaRPr lang="zh-CN" sz="8000" noProof="1">
              <a:latin typeface="Calibri Light"/>
              <a:ea typeface="微软雅黑"/>
              <a:cs typeface="+mn-cs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47850" y="393255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4875 -0.00388889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6866" name="Text Box 2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1930" y="1227932"/>
            <a:ext cx="2384541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游因</a:t>
            </a:r>
            <a:r>
              <a:rPr lang="en-US" altLang="zh-CN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质疑</a:t>
            </a:r>
            <a:endParaRPr lang="zh-CN" altLang="en-US" sz="2800" b="1">
              <a:solidFill>
                <a:srgbClr val="040FFA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36867" name="Text Box 3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72051" y="879793"/>
            <a:ext cx="904875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郦说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68" name="AutoShape 4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4713" y="1870393"/>
            <a:ext cx="17145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2800">
              <a:latin typeface="微软雅黑"/>
              <a:ea typeface="微软雅黑"/>
            </a:endParaRPr>
          </a:p>
        </p:txBody>
      </p:sp>
      <p:sp>
        <p:nvSpPr>
          <p:cNvPr id="36869" name="Text Box 5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21930" y="3058002"/>
            <a:ext cx="24969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游历</a:t>
            </a:r>
            <a:r>
              <a:rPr lang="en-US" altLang="zh-CN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解疑</a:t>
            </a:r>
            <a:endParaRPr lang="zh-CN" altLang="en-US" sz="2800" b="1">
              <a:solidFill>
                <a:srgbClr val="040FFA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36870" name="Text Box 6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4260" y="2461260"/>
            <a:ext cx="2569210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algn="l" fontAlgn="auto">
              <a:lnSpc>
                <a:spcPct val="100000"/>
              </a:lnSpc>
            </a:pPr>
            <a:r>
              <a:rPr lang="en-US" altLang="zh-CN" sz="2800" b="1">
                <a:latin typeface="微软雅黑"/>
                <a:ea typeface="微软雅黑"/>
                <a:sym typeface="+mn-ea"/>
              </a:rPr>
              <a:t>1.</a:t>
            </a:r>
            <a:r>
              <a:rPr lang="zh-CN" altLang="en-US" sz="2800" b="1">
                <a:latin typeface="微软雅黑"/>
                <a:ea typeface="微软雅黑"/>
                <a:sym typeface="+mn-ea"/>
              </a:rPr>
              <a:t>访问时间，同伴和机缘</a:t>
            </a:r>
            <a:endParaRPr lang="zh-CN" altLang="en-US" sz="2800" b="1">
              <a:latin typeface="微软雅黑"/>
              <a:ea typeface="微软雅黑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b="1">
                <a:latin typeface="微软雅黑"/>
                <a:ea typeface="微软雅黑"/>
                <a:sym typeface="+mn-ea"/>
              </a:rPr>
              <a:t>2.</a:t>
            </a:r>
            <a:r>
              <a:rPr lang="zh-CN" altLang="en-US" sz="2800" b="1">
                <a:latin typeface="微软雅黑"/>
                <a:ea typeface="微软雅黑"/>
                <a:sym typeface="+mn-ea"/>
              </a:rPr>
              <a:t>访问寺僧</a:t>
            </a:r>
            <a:endParaRPr lang="zh-CN" altLang="en-US" sz="2800" b="1">
              <a:latin typeface="微软雅黑"/>
              <a:ea typeface="微软雅黑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b="1">
                <a:latin typeface="微软雅黑"/>
                <a:ea typeface="微软雅黑"/>
                <a:sym typeface="+mn-ea"/>
              </a:rPr>
              <a:t>3.</a:t>
            </a:r>
            <a:r>
              <a:rPr lang="zh-CN" altLang="en-US" sz="2800" b="1">
                <a:latin typeface="微软雅黑"/>
                <a:ea typeface="微软雅黑"/>
                <a:sym typeface="+mn-ea"/>
              </a:rPr>
              <a:t>亲访之见闻</a:t>
            </a:r>
            <a:endParaRPr lang="zh-CN" altLang="en-US" sz="2800" b="1">
              <a:latin typeface="微软雅黑"/>
              <a:ea typeface="微软雅黑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b="1">
                <a:latin typeface="微软雅黑"/>
                <a:ea typeface="微软雅黑"/>
                <a:sym typeface="+mn-ea"/>
              </a:rPr>
              <a:t>4.</a:t>
            </a:r>
            <a:r>
              <a:rPr lang="zh-CN" altLang="en-US" sz="2800" b="1">
                <a:latin typeface="微软雅黑"/>
                <a:ea typeface="微软雅黑"/>
                <a:sym typeface="+mn-ea"/>
              </a:rPr>
              <a:t>访之所得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36871" name="Text Box 7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15200" y="3058160"/>
            <a:ext cx="172212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lvl="0" fontAlgn="auto">
              <a:spcBef>
                <a:spcPct val="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sym typeface="+mn-ea"/>
              </a:rPr>
              <a:t>大石侧立</a:t>
            </a:r>
            <a:endParaRPr lang="zh-CN" altLang="en-US" sz="2800" b="1">
              <a:solidFill>
                <a:srgbClr val="040FFA"/>
              </a:solidFill>
              <a:latin typeface="微软雅黑"/>
              <a:ea typeface="微软雅黑"/>
            </a:endParaRPr>
          </a:p>
          <a:p>
            <a:pPr lvl="0" fontAlgn="auto">
              <a:spcBef>
                <a:spcPct val="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sym typeface="+mn-ea"/>
              </a:rPr>
              <a:t>栖鹘惊飞</a:t>
            </a:r>
            <a:endParaRPr lang="zh-CN" altLang="en-US" sz="2800" b="1">
              <a:solidFill>
                <a:srgbClr val="040FFA"/>
              </a:solidFill>
              <a:latin typeface="微软雅黑"/>
              <a:ea typeface="微软雅黑"/>
              <a:sym typeface="+mn-ea"/>
            </a:endParaRPr>
          </a:p>
          <a:p>
            <a:pPr lvl="0" fontAlgn="auto">
              <a:spcBef>
                <a:spcPct val="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sym typeface="+mn-ea"/>
              </a:rPr>
              <a:t>鹳鹤怪叫</a:t>
            </a:r>
            <a:endParaRPr lang="zh-CN" altLang="en-US" sz="2800" b="1">
              <a:solidFill>
                <a:srgbClr val="040FFA"/>
              </a:solidFill>
              <a:latin typeface="微软雅黑"/>
              <a:ea typeface="微软雅黑"/>
              <a:sym typeface="+mn-ea"/>
            </a:endParaRPr>
          </a:p>
          <a:p>
            <a:pPr lvl="0" fontAlgn="auto">
              <a:spcBef>
                <a:spcPct val="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sym typeface="+mn-ea"/>
              </a:rPr>
              <a:t>水声轰鸣</a:t>
            </a:r>
            <a:endParaRPr lang="zh-CN" altLang="en-US" sz="2800" b="1">
              <a:solidFill>
                <a:srgbClr val="040FFA"/>
              </a:solidFill>
              <a:latin typeface="Times New Roman" panose="02020603050405020304" pitchFamily="18" charset="0"/>
              <a:ea typeface="微软雅黑"/>
              <a:sym typeface="+mn-ea"/>
            </a:endParaRPr>
          </a:p>
        </p:txBody>
      </p:sp>
      <p:sp>
        <p:nvSpPr>
          <p:cNvPr id="36873" name="AutoShape 9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3775393"/>
            <a:ext cx="17145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2800">
              <a:latin typeface="微软雅黑"/>
              <a:ea typeface="微软雅黑"/>
            </a:endParaRPr>
          </a:p>
        </p:txBody>
      </p:sp>
      <p:sp>
        <p:nvSpPr>
          <p:cNvPr id="36874" name="Text Box 10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21930" y="4888072"/>
            <a:ext cx="253582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游感</a:t>
            </a:r>
            <a:r>
              <a:rPr lang="en-US" altLang="zh-CN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rgbClr val="040FFA"/>
                </a:solidFill>
                <a:latin typeface="微软雅黑"/>
                <a:ea typeface="微软雅黑"/>
                <a:cs typeface="微软雅黑" panose="020b0503020204020204" charset="-122"/>
              </a:rPr>
              <a:t>结论：</a:t>
            </a:r>
            <a:endParaRPr lang="zh-CN" altLang="en-US" sz="2800" b="1">
              <a:solidFill>
                <a:srgbClr val="040FFA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36875" name="WordArt 11" title=""/>
          <p:cNvSpPr>
            <a:spLocks noChangeArrowheads="1" noChangeShapeType="1"/>
          </p:cNvSpPr>
          <p:nvPr>
            <p:custDataLst>
              <p:tags r:id="rId11"/>
            </p:custDataLst>
          </p:nvPr>
        </p:nvSpPr>
        <p:spPr bwMode="auto">
          <a:xfrm>
            <a:off x="9260542" y="1040191"/>
            <a:ext cx="1851503" cy="11317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009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kern="1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议论为主</a:t>
            </a:r>
            <a:endParaRPr lang="en-US" altLang="zh-CN" sz="2800" b="1" kern="1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/>
              <a:ea typeface="微软雅黑"/>
            </a:endParaRPr>
          </a:p>
          <a:p>
            <a:pPr algn="ctr"/>
            <a:r>
              <a:rPr lang="zh-CN" altLang="en-US" sz="2800" b="1" kern="1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提</a:t>
            </a:r>
            <a:r>
              <a:rPr lang="zh-CN" altLang="en-US" sz="2800" b="1" kern="1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出问题</a:t>
            </a:r>
            <a:endParaRPr lang="zh-CN" altLang="en-US" sz="2800" b="1" kern="1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/>
              <a:ea typeface="微软雅黑"/>
            </a:endParaRPr>
          </a:p>
        </p:txBody>
      </p:sp>
      <p:sp>
        <p:nvSpPr>
          <p:cNvPr id="36876" name="AutoShape 12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73682" y="2171910"/>
            <a:ext cx="17145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2800">
              <a:latin typeface="微软雅黑"/>
              <a:ea typeface="微软雅黑"/>
            </a:endParaRPr>
          </a:p>
        </p:txBody>
      </p:sp>
      <p:sp>
        <p:nvSpPr>
          <p:cNvPr id="36877" name="WordArt 13" title=""/>
          <p:cNvSpPr>
            <a:spLocks noChangeArrowheads="1" noChangeShapeType="1"/>
          </p:cNvSpPr>
          <p:nvPr>
            <p:custDataLst>
              <p:tags r:id="rId13"/>
            </p:custDataLst>
          </p:nvPr>
        </p:nvSpPr>
        <p:spPr bwMode="auto">
          <a:xfrm>
            <a:off x="9260542" y="3127586"/>
            <a:ext cx="1807275" cy="1082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056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kern="1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叙</a:t>
            </a:r>
            <a:r>
              <a:rPr lang="zh-CN" altLang="en-US" sz="2800" b="1" kern="1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议结合</a:t>
            </a:r>
            <a:endParaRPr lang="en-US" altLang="zh-CN" sz="2800" b="1" kern="1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/>
              <a:ea typeface="微软雅黑"/>
            </a:endParaRPr>
          </a:p>
          <a:p>
            <a:pPr algn="ctr"/>
            <a:r>
              <a:rPr lang="zh-CN" altLang="en-US" sz="2800" b="1" kern="1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解</a:t>
            </a:r>
            <a:r>
              <a:rPr lang="zh-CN" altLang="en-US" sz="2800" b="1" kern="1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决问题</a:t>
            </a:r>
            <a:endParaRPr lang="zh-CN" altLang="en-US" sz="2800" b="1" kern="1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/>
              <a:ea typeface="微软雅黑"/>
            </a:endParaRPr>
          </a:p>
        </p:txBody>
      </p:sp>
      <p:sp>
        <p:nvSpPr>
          <p:cNvPr id="36878" name="AutoShape 14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073682" y="4081543"/>
            <a:ext cx="17145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2800">
              <a:latin typeface="微软雅黑"/>
              <a:ea typeface="微软雅黑"/>
            </a:endParaRPr>
          </a:p>
        </p:txBody>
      </p:sp>
      <p:sp>
        <p:nvSpPr>
          <p:cNvPr id="36879" name="WordArt 15" title=""/>
          <p:cNvSpPr>
            <a:spLocks noChangeArrowheads="1" noChangeShapeType="1"/>
          </p:cNvSpPr>
          <p:nvPr>
            <p:custDataLst>
              <p:tags r:id="rId15"/>
            </p:custDataLst>
          </p:nvPr>
        </p:nvSpPr>
        <p:spPr bwMode="auto">
          <a:xfrm>
            <a:off x="9260542" y="5165936"/>
            <a:ext cx="1959192" cy="112585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093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kern="1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集中议论</a:t>
            </a:r>
            <a:endParaRPr lang="en-US" altLang="zh-CN" sz="2800" b="1" kern="1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/>
              <a:ea typeface="微软雅黑"/>
            </a:endParaRPr>
          </a:p>
          <a:p>
            <a:pPr algn="ctr"/>
            <a:r>
              <a:rPr lang="zh-CN" altLang="en-US" sz="2800" b="1" kern="1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抒</a:t>
            </a:r>
            <a:r>
              <a:rPr lang="zh-CN" altLang="en-US" sz="2800" b="1" kern="1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/>
                <a:ea typeface="微软雅黑"/>
              </a:rPr>
              <a:t>发感想</a:t>
            </a:r>
            <a:endParaRPr lang="zh-CN" altLang="en-US" sz="2800" b="1" kern="1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/>
              <a:ea typeface="微软雅黑"/>
            </a:endParaRPr>
          </a:p>
        </p:txBody>
      </p:sp>
      <p:sp>
        <p:nvSpPr>
          <p:cNvPr id="36880" name="Text Box 16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6952" y="3032445"/>
            <a:ext cx="110617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/>
                <a:ea typeface="微软雅黑"/>
              </a:rPr>
              <a:t>记</a:t>
            </a:r>
            <a:endParaRPr lang="zh-CN" altLang="en-US" sz="40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81" name="Text Box 17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00626" y="1595755"/>
            <a:ext cx="897890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李说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82" name="Text Box 18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37646" y="870823"/>
            <a:ext cx="2560895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/>
                <a:ea typeface="微软雅黑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人常疑之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83" name="Text Box 19" title="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06112" y="1595755"/>
            <a:ext cx="2337435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/>
                <a:ea typeface="微软雅黑"/>
              </a:rPr>
              <a:t>—— 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余尤疑之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85" name="Text Box 21" title="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98945" y="4979354"/>
            <a:ext cx="2550319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事不目见耳闻，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而臆断其有无，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可乎？</a:t>
            </a:r>
            <a:endParaRPr lang="zh-CN" altLang="en-US" sz="28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86" name="AutoShape 22" title=""/>
          <p:cNvSpPr/>
          <p:nvPr>
            <p:custDataLst>
              <p:tags r:id="rId21"/>
            </p:custDataLst>
          </p:nvPr>
        </p:nvSpPr>
        <p:spPr bwMode="auto">
          <a:xfrm>
            <a:off x="1990721" y="1554243"/>
            <a:ext cx="171450" cy="3810000"/>
          </a:xfrm>
          <a:prstGeom prst="leftBrace">
            <a:avLst>
              <a:gd name="adj1" fmla="val 138889"/>
              <a:gd name="adj2" fmla="val 50000"/>
            </a:avLst>
          </a:prstGeom>
          <a:noFill/>
          <a:ln w="317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280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36887" name="AutoShape 23" title=""/>
          <p:cNvSpPr/>
          <p:nvPr>
            <p:custDataLst>
              <p:tags r:id="rId22"/>
            </p:custDataLst>
          </p:nvPr>
        </p:nvSpPr>
        <p:spPr bwMode="auto">
          <a:xfrm>
            <a:off x="4829175" y="1179195"/>
            <a:ext cx="123825" cy="988695"/>
          </a:xfrm>
          <a:prstGeom prst="leftBrace">
            <a:avLst>
              <a:gd name="adj1" fmla="val 100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280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sp>
        <p:nvSpPr>
          <p:cNvPr id="36888" name="AutoShape 24" title=""/>
          <p:cNvSpPr/>
          <p:nvPr>
            <p:custDataLst>
              <p:tags r:id="rId23"/>
            </p:custDataLst>
          </p:nvPr>
        </p:nvSpPr>
        <p:spPr bwMode="auto">
          <a:xfrm>
            <a:off x="4716780" y="3025140"/>
            <a:ext cx="120015" cy="1137285"/>
          </a:xfrm>
          <a:prstGeom prst="leftBrace">
            <a:avLst>
              <a:gd name="adj1" fmla="val 10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280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sp>
        <p:nvSpPr>
          <p:cNvPr id="19" name="圆角矩形 18" title=""/>
          <p:cNvSpPr/>
          <p:nvPr>
            <p:custDataLst>
              <p:tags r:id="rId24"/>
            </p:custDataLst>
          </p:nvPr>
        </p:nvSpPr>
        <p:spPr>
          <a:xfrm>
            <a:off x="346710" y="201930"/>
            <a:ext cx="3068320" cy="79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/>
                <a:latin typeface="Calibri Light"/>
                <a:ea typeface="微软雅黑"/>
                <a:sym typeface="+mn-ea"/>
              </a:rPr>
              <a:t>1.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Calibri Light"/>
                <a:ea typeface="微软雅黑"/>
                <a:sym typeface="+mn-ea"/>
              </a:rPr>
              <a:t>课文结构</a:t>
            </a:r>
            <a:endParaRPr lang="zh-CN" altLang="en-US" sz="4000" b="1">
              <a:solidFill>
                <a:srgbClr val="FF0000"/>
              </a:solidFill>
              <a:effectLst/>
              <a:latin typeface="Calibri Light"/>
              <a:ea typeface="微软雅黑"/>
              <a:sym typeface="+mn-ea"/>
            </a:endParaRPr>
          </a:p>
        </p:txBody>
      </p:sp>
      <p:sp>
        <p:nvSpPr>
          <p:cNvPr id="5" name="AutoShape 24" title=""/>
          <p:cNvSpPr/>
          <p:nvPr>
            <p:custDataLst>
              <p:tags r:id="rId25"/>
            </p:custDataLst>
          </p:nvPr>
        </p:nvSpPr>
        <p:spPr bwMode="auto">
          <a:xfrm>
            <a:off x="7164705" y="3305810"/>
            <a:ext cx="150495" cy="1416685"/>
          </a:xfrm>
          <a:prstGeom prst="leftBrace">
            <a:avLst>
              <a:gd name="adj1" fmla="val 10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280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1" animBg="1"/>
      <p:bldP spid="36869" grpId="2" animBg="1"/>
      <p:bldP spid="36870" grpId="3" animBg="1"/>
      <p:bldP spid="36871" grpId="4" animBg="1"/>
      <p:bldP spid="36874" grpId="5" animBg="1"/>
      <p:bldP spid="36880" grpId="6" animBg="1"/>
      <p:bldP spid="36881" grpId="7" animBg="1"/>
      <p:bldP spid="36882" grpId="8" animBg="1"/>
      <p:bldP spid="36883" grpId="9" animBg="1"/>
      <p:bldP spid="36885" grpId="10" animBg="1"/>
      <p:bldP spid="36886" grpId="11" animBg="1"/>
      <p:bldP spid="36887" grpId="12" animBg="1"/>
      <p:bldP spid="36888" grpId="13" animBg="1"/>
      <p:bldP spid="5" grpId="14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Text Box 5" title=""/>
          <p:cNvSpPr txBox="1"/>
          <p:nvPr>
            <p:custDataLst>
              <p:tags r:id="rId3"/>
            </p:custDataLst>
          </p:nvPr>
        </p:nvSpPr>
        <p:spPr>
          <a:xfrm>
            <a:off x="961390" y="1270000"/>
            <a:ext cx="10591800" cy="5041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微软雅黑"/>
                <a:ea typeface="微软雅黑"/>
              </a:rPr>
              <a:t>①“</a:t>
            </a: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</a:rPr>
              <a:t>余笑而不信也”</a:t>
            </a:r>
            <a:endParaRPr lang="zh-CN" altLang="en-US" sz="2800" b="1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微软雅黑"/>
                <a:ea typeface="微软雅黑"/>
              </a:rPr>
              <a:t>这里的“笑”是作者对李渤说法的“尤疑”的笑，正因为作者不相信李渤的说法，所以他对寺僧的做法、对小童的举动都到好笑。因为寺僧使小童持斧“于乱石间择其一二扣之，硿硿焉”，这根本就不能说明石钟山何以得名，李渤说法的漏洞是显而易见的（“石之铿然有声者，所在皆是也，而此独以钟名，何哉”）。这里的笑，还含有作者对李渤说法的清醒认识。他知道李渤的说法已近乎“权威”。而他却不盲从，不迷信前人的说法，故他“笑而不信”。</a:t>
            </a:r>
            <a:endParaRPr lang="zh-CN" altLang="en-US" sz="2800" b="1">
              <a:latin typeface="微软雅黑"/>
              <a:ea typeface="微软雅黑"/>
            </a:endParaRPr>
          </a:p>
        </p:txBody>
      </p:sp>
      <p:sp>
        <p:nvSpPr>
          <p:cNvPr id="19" name="圆角矩形 18" title=""/>
          <p:cNvSpPr/>
          <p:nvPr>
            <p:custDataLst>
              <p:tags r:id="rId4"/>
            </p:custDataLst>
          </p:nvPr>
        </p:nvSpPr>
        <p:spPr>
          <a:xfrm>
            <a:off x="346710" y="260985"/>
            <a:ext cx="11711305" cy="79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/>
                <a:latin typeface="Calibri Light"/>
                <a:ea typeface="微软雅黑"/>
                <a:sym typeface="+mn-ea"/>
              </a:rPr>
              <a:t>2.</a:t>
            </a:r>
            <a:r>
              <a:rPr lang="zh-CN" altLang="en-US" sz="4000" b="1">
                <a:solidFill>
                  <a:srgbClr val="7030A0"/>
                </a:solidFill>
                <a:latin typeface="Calibri Light"/>
                <a:ea typeface="微软雅黑"/>
                <a:sym typeface="+mn-ea"/>
              </a:rPr>
              <a:t>本文中作者有三次笑，他在笑什么？试分析。</a:t>
            </a:r>
            <a:endParaRPr lang="zh-CN" altLang="en-US" sz="4000" b="1">
              <a:solidFill>
                <a:srgbClr val="FF0000"/>
              </a:solidFill>
              <a:effectLst/>
              <a:latin typeface="Calibri Light"/>
              <a:ea typeface="微软雅黑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Text Box 5" title=""/>
          <p:cNvSpPr txBox="1"/>
          <p:nvPr>
            <p:custDataLst>
              <p:tags r:id="rId3"/>
            </p:custDataLst>
          </p:nvPr>
        </p:nvSpPr>
        <p:spPr>
          <a:xfrm>
            <a:off x="767080" y="621030"/>
            <a:ext cx="9895205" cy="5340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微软雅黑"/>
                <a:ea typeface="微软雅黑"/>
              </a:rPr>
              <a:t>②“</a:t>
            </a: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</a:rPr>
              <a:t>因笑谓迈曰”</a:t>
            </a:r>
            <a:endParaRPr lang="zh-CN" altLang="en-US" sz="2800" b="1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微软雅黑"/>
                <a:ea typeface="微软雅黑"/>
              </a:rPr>
              <a:t>这里的“笑”是作者会心的笑、得意的笑。苏轼夜乘小舟至绝璧下”后亲身探访、考察，了解了石钟山命名的真正由来，为自己的巨大收获而感到由衷的高兴。更重要的是，他对郦道元和李渤的两种说法的怀疑，经过实地探寻终于得到了正确的解释。他没有主观想象，他的有疑必察、实事求是的科学态度，终于被实践证明是正确的。</a:t>
            </a:r>
            <a:endParaRPr lang="zh-CN" altLang="en-US" sz="2800" b="1">
              <a:latin typeface="微软雅黑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Text Box 5" title=""/>
          <p:cNvSpPr txBox="1"/>
          <p:nvPr>
            <p:custDataLst>
              <p:tags r:id="rId3"/>
            </p:custDataLst>
          </p:nvPr>
        </p:nvSpPr>
        <p:spPr>
          <a:xfrm>
            <a:off x="725170" y="802005"/>
            <a:ext cx="10029825" cy="5259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微软雅黑"/>
                <a:ea typeface="微软雅黑"/>
              </a:rPr>
              <a:t>③“</a:t>
            </a: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</a:rPr>
              <a:t>盖叹郦元之简，而笑李渤之陋也”</a:t>
            </a:r>
            <a:endParaRPr lang="zh-CN" altLang="en-US" sz="2800" b="1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/>
                <a:ea typeface="微软雅黑"/>
              </a:rPr>
              <a:t>这里的“笑”，是对李渤浅陋的说法和做法的嘲笑。李渤曾实地去考察过，但他的考察是肤浅的、机械的。他“忽遇双石，欹枕潭际，影沧波中”，即问“水滨”之人，得知其有“铜铁之异”，又“扣而聆之，南音函胡，北音清越，桴止响腾”（李渤</a:t>
            </a:r>
            <a:r>
              <a:rPr lang="en-US" altLang="zh-CN" sz="2800" b="1">
                <a:latin typeface="微软雅黑"/>
                <a:ea typeface="微软雅黑"/>
              </a:rPr>
              <a:t>《</a:t>
            </a:r>
            <a:r>
              <a:rPr lang="zh-CN" altLang="en-US" sz="2800" b="1">
                <a:latin typeface="微软雅黑"/>
                <a:ea typeface="微软雅黑"/>
              </a:rPr>
              <a:t>辨石钟山记</a:t>
            </a:r>
            <a:r>
              <a:rPr lang="en-US" altLang="zh-CN" sz="2800" b="1">
                <a:latin typeface="微软雅黑"/>
                <a:ea typeface="微软雅黑"/>
              </a:rPr>
              <a:t>》</a:t>
            </a:r>
            <a:r>
              <a:rPr lang="zh-CN" altLang="en-US" sz="2800" b="1">
                <a:latin typeface="微软雅黑"/>
                <a:ea typeface="微软雅黑"/>
              </a:rPr>
              <a:t>），即由此断定，石钟山命名的原因是石声如钟。李渤的这种考察本身是不全面的，这种结论的得出过程是一种简单的逻辑推理。正因为如此，苏轼提出了自己的疑问。经过实地考察，苏轼解开了石钟山命名之谜，为他对李渤的嘲笑提供了有力的依据。</a:t>
            </a:r>
            <a:endParaRPr lang="zh-CN" altLang="en-US" sz="2800" b="1">
              <a:latin typeface="微软雅黑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>
            <a:off x="1101725" y="1167130"/>
            <a:ext cx="99885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（1）因事说理，叙议结合。</a:t>
            </a:r>
            <a:endParaRPr sz="3200" b="1" kern="100">
              <a:solidFill>
                <a:srgbClr val="FF0000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  <a:p>
            <a:pPr indent="812800" algn="just">
              <a:lnSpc>
                <a:spcPct val="150000"/>
              </a:lnSpc>
            </a:pPr>
            <a:r>
              <a:rPr sz="3200" b="1" kern="100">
                <a:solidFill>
                  <a:schemeClr val="tx1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《石钟山记》的结构不同于一般的游记散文那样先记游后议论，而是先议论，由议论带出记叙，最后又以议论作结。作者以“疑——察——结论”三个步骤展开全文。而且议论、记叙层层深入，全文首尾呼应，环环相扣，浑然一体。</a:t>
            </a:r>
            <a:endParaRPr sz="3200" b="1" kern="100">
              <a:solidFill>
                <a:schemeClr val="tx1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21374" y="0"/>
            <a:ext cx="2470785" cy="1209675"/>
          </a:xfrm>
          <a:prstGeom prst="rect">
            <a:avLst/>
          </a:prstGeom>
        </p:spPr>
      </p:pic>
      <p:sp>
        <p:nvSpPr>
          <p:cNvPr id="19" name="圆角矩形 18" title=""/>
          <p:cNvSpPr/>
          <p:nvPr>
            <p:custDataLst>
              <p:tags r:id="rId6"/>
            </p:custDataLst>
          </p:nvPr>
        </p:nvSpPr>
        <p:spPr>
          <a:xfrm>
            <a:off x="346710" y="260985"/>
            <a:ext cx="3220720" cy="770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/>
                <a:latin typeface="Calibri Light"/>
                <a:ea typeface="微软雅黑"/>
                <a:sym typeface="+mn-ea"/>
              </a:rPr>
              <a:t>3.</a:t>
            </a:r>
            <a:r>
              <a:rPr lang="zh-CN" altLang="en-US" sz="4000" b="1">
                <a:solidFill>
                  <a:srgbClr val="7030A0"/>
                </a:solidFill>
                <a:latin typeface="Calibri Light"/>
                <a:ea typeface="微软雅黑"/>
                <a:sym typeface="+mn-ea"/>
              </a:rPr>
              <a:t>写作特点</a:t>
            </a:r>
            <a:endParaRPr lang="zh-CN" altLang="en-US" sz="4000" b="1">
              <a:solidFill>
                <a:srgbClr val="FF0000"/>
              </a:solidFill>
              <a:effectLst/>
              <a:latin typeface="Calibri Light"/>
              <a:ea typeface="微软雅黑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>
            <a:off x="600075" y="675640"/>
            <a:ext cx="107003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85800" algn="just">
              <a:lnSpc>
                <a:spcPct val="150000"/>
              </a:lnSpc>
            </a:pPr>
            <a:r>
              <a:rPr sz="2700" b="1" kern="100">
                <a:solidFill>
                  <a:srgbClr val="FF0000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（2）笔墨集中，结构紧凑。</a:t>
            </a:r>
            <a:endParaRPr sz="2700" b="1" kern="100">
              <a:solidFill>
                <a:srgbClr val="FF0000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  <a:p>
            <a:pPr indent="685800" algn="just">
              <a:lnSpc>
                <a:spcPct val="150000"/>
              </a:lnSpc>
            </a:pPr>
            <a:r>
              <a:rPr sz="2700" b="1" kern="100">
                <a:solidFill>
                  <a:schemeClr val="tx1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本文写得很集中。从头至尾，紧扣石钟山的命名来写。第一段提出问题，第二段解决问题，第三段得出结论。文中写寺僧使小童扣石出声，是为了核实李渤扣石发声之说，是为了探求石钟山命名的由来，而与石钟山命名关系不大的则一笔带过或略而不写。如作者与寺僧的语言对答，如乘舟夜游，“舟人大恐”时的对话，这些作者均未写出。又如，只有他“笑谓迈曰”，而无苏迈的回答，这也是回避不写的。作者集中写石钟山的命名问题，使得文章结构显得很紧凑。</a:t>
            </a:r>
            <a:endParaRPr sz="2700" b="1" kern="100">
              <a:solidFill>
                <a:schemeClr val="tx1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>
            <a:off x="906780" y="682625"/>
            <a:ext cx="10377805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60400" algn="just">
              <a:lnSpc>
                <a:spcPct val="150000"/>
              </a:lnSpc>
            </a:pPr>
            <a:r>
              <a:rPr sz="2600" b="1" kern="100">
                <a:solidFill>
                  <a:srgbClr val="FF0000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（3）行文波澜起伏，有缓有急。</a:t>
            </a:r>
            <a:endParaRPr sz="2600" b="1" kern="100">
              <a:solidFill>
                <a:srgbClr val="FF0000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  <a:p>
            <a:pPr indent="660400" algn="just">
              <a:lnSpc>
                <a:spcPct val="150000"/>
              </a:lnSpc>
            </a:pPr>
            <a:r>
              <a:rPr sz="2600" b="1" kern="100">
                <a:solidFill>
                  <a:schemeClr val="tx1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行文有缓有急，抑扬顿挫，波澜起伏，诙谐风趣。如夜游石钟山一段，写得极为精彩，作者先交代游览的时间、地点、同伴方式，语气比较舒缓；接下来是环境描写，大石“森然欲搏人”，栖鹘惊飞，鹳鹤怪叫，写得阴森可怕，寒气逼人，读者读到这里真有点毛骨悚然，心惊肉跳；然后以“余方心动欲还”，暂缓紧张气氛，忽又有“大声发于水上，噌如钟鼓不绝”，不仅“舟人大恐”，读者也不免为之“大恐”，不知发生了什么事情；最后经过“徐而察之”，发现原来是“水石相搏”的声音，读者紧张的心情才渐趋平缓。</a:t>
            </a:r>
            <a:endParaRPr sz="2600" b="1" kern="100">
              <a:solidFill>
                <a:schemeClr val="tx1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>
            <a:off x="1408430" y="982980"/>
            <a:ext cx="93751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 algn="just">
              <a:lnSpc>
                <a:spcPct val="150000"/>
              </a:lnSpc>
            </a:pPr>
            <a:r>
              <a:rPr sz="3200" b="1" kern="100">
                <a:solidFill>
                  <a:schemeClr val="tx1"/>
                </a:solidFill>
                <a:latin typeface="微软雅黑"/>
                <a:ea typeface="微软雅黑"/>
                <a:cs typeface="仿宋" panose="02010609060101010101" charset="-122"/>
                <a:sym typeface="+mn-ea"/>
              </a:rPr>
              <a:t>本文记录了作者考察石钟山得名的原因的过程，文中的叙事、议论皆由探寻石钟山命名的来由而发，卒章显志，先得出“事不目见耳闻，而臆断其有无，可乎”的观点，再用“叹郦元之简，而笑李渤之陋”的一叹、一笑点出自己的写作意图。实质上表达了作者有疑必察、反对臆断、重视实地考察的态度。</a:t>
            </a:r>
            <a:endParaRPr sz="3200" b="1" kern="100">
              <a:solidFill>
                <a:schemeClr val="tx1"/>
              </a:solidFill>
              <a:latin typeface="微软雅黑"/>
              <a:ea typeface="微软雅黑"/>
              <a:cs typeface="仿宋" panose="02010609060101010101" charset="-122"/>
              <a:sym typeface="+mn-ea"/>
            </a:endParaRPr>
          </a:p>
        </p:txBody>
      </p:sp>
      <p:sp>
        <p:nvSpPr>
          <p:cNvPr id="19" name="圆角矩形 18" title=""/>
          <p:cNvSpPr/>
          <p:nvPr>
            <p:custDataLst>
              <p:tags r:id="rId4"/>
            </p:custDataLst>
          </p:nvPr>
        </p:nvSpPr>
        <p:spPr>
          <a:xfrm>
            <a:off x="346710" y="260985"/>
            <a:ext cx="3220720" cy="770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/>
                <a:latin typeface="Calibri Light"/>
                <a:ea typeface="微软雅黑"/>
                <a:sym typeface="+mn-ea"/>
              </a:rPr>
              <a:t>4.</a:t>
            </a:r>
            <a:r>
              <a:rPr lang="zh-CN" altLang="en-US" sz="4000" b="1">
                <a:solidFill>
                  <a:srgbClr val="7030A0"/>
                </a:solidFill>
                <a:latin typeface="Calibri Light"/>
                <a:ea typeface="微软雅黑"/>
                <a:sym typeface="+mn-ea"/>
              </a:rPr>
              <a:t>主旨</a:t>
            </a:r>
            <a:endParaRPr lang="zh-CN" altLang="en-US" sz="4000" b="1">
              <a:solidFill>
                <a:srgbClr val="FF0000"/>
              </a:solidFill>
              <a:effectLst/>
              <a:latin typeface="Calibri Light"/>
              <a:ea typeface="微软雅黑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61360" y="1675765"/>
            <a:ext cx="5501640" cy="4273550"/>
          </a:xfrm>
          <a:prstGeom prst="ellipse">
            <a:avLst/>
          </a:prstGeom>
        </p:spPr>
      </p:pic>
      <p:sp>
        <p:nvSpPr>
          <p:cNvPr id="8" name="圆: 空心 2" title=""/>
          <p:cNvSpPr/>
          <p:nvPr>
            <p:custDataLst>
              <p:tags r:id="rId5"/>
            </p:custDataLst>
          </p:nvPr>
        </p:nvSpPr>
        <p:spPr>
          <a:xfrm>
            <a:off x="2730500" y="1268413"/>
            <a:ext cx="6634163" cy="4962525"/>
          </a:xfrm>
          <a:prstGeom prst="donut">
            <a:avLst>
              <a:gd name="adj" fmla="val 12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006850" y="2492375"/>
            <a:ext cx="4421188" cy="21526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zh-CN" sz="8000" noProof="1">
                <a:latin typeface="Calibri Light"/>
                <a:ea typeface="微软雅黑"/>
                <a:cs typeface="+mn-cs"/>
              </a:rPr>
              <a:t>走进作者</a:t>
            </a:r>
            <a:endParaRPr lang="zh-CN" sz="8000" noProof="1">
              <a:latin typeface="Calibri Light"/>
              <a:ea typeface="微软雅黑"/>
              <a:cs typeface="+mn-cs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07895" y="415988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8333 0.005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圆角矩形 18" title=""/>
          <p:cNvSpPr/>
          <p:nvPr>
            <p:custDataLst>
              <p:tags r:id="rId3"/>
            </p:custDataLst>
          </p:nvPr>
        </p:nvSpPr>
        <p:spPr>
          <a:xfrm>
            <a:off x="346710" y="260985"/>
            <a:ext cx="3220720" cy="770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/>
                <a:latin typeface="Calibri Light"/>
                <a:ea typeface="微软雅黑"/>
                <a:sym typeface="+mn-ea"/>
              </a:rPr>
              <a:t>5.</a:t>
            </a:r>
            <a:r>
              <a:rPr lang="zh-CN" altLang="en-US" sz="4000" b="1">
                <a:solidFill>
                  <a:srgbClr val="7030A0"/>
                </a:solidFill>
                <a:latin typeface="Calibri Light"/>
                <a:ea typeface="微软雅黑"/>
                <a:sym typeface="+mn-ea"/>
              </a:rPr>
              <a:t>启示</a:t>
            </a:r>
            <a:endParaRPr lang="zh-CN" altLang="en-US" sz="4000" b="1">
              <a:solidFill>
                <a:srgbClr val="FF0000"/>
              </a:solidFill>
              <a:effectLst/>
              <a:latin typeface="Calibri Light"/>
              <a:ea typeface="微软雅黑"/>
              <a:sym typeface="+mn-ea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313815" y="1385570"/>
            <a:ext cx="8622030" cy="43688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DotDot"/>
          </a:ln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实践出真知。</a:t>
            </a:r>
            <a:endParaRPr lang="zh-CN" altLang="en-US" sz="3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人们对于客观事物的认识，本来就有一个过程，而且后人对苏轼说法的怀疑、察疑、释疑，和苏轼不迷信古人，不轻信旧说，不主观臆断，而愿亲身实地观察的精神</a:t>
            </a:r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正是</a:t>
            </a:r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一致的。</a:t>
            </a:r>
            <a:endParaRPr lang="zh-CN" altLang="en-US" sz="3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80080" y="1675765"/>
            <a:ext cx="5709285" cy="4273550"/>
          </a:xfrm>
          <a:prstGeom prst="ellipse">
            <a:avLst/>
          </a:prstGeom>
        </p:spPr>
      </p:pic>
      <p:sp>
        <p:nvSpPr>
          <p:cNvPr id="8" name="圆: 空心 2" title=""/>
          <p:cNvSpPr/>
          <p:nvPr>
            <p:custDataLst>
              <p:tags r:id="rId5"/>
            </p:custDataLst>
          </p:nvPr>
        </p:nvSpPr>
        <p:spPr>
          <a:xfrm>
            <a:off x="2730500" y="1268413"/>
            <a:ext cx="6634163" cy="4962525"/>
          </a:xfrm>
          <a:prstGeom prst="donut">
            <a:avLst>
              <a:gd name="adj" fmla="val 12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006850" y="2492375"/>
            <a:ext cx="4421188" cy="16002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zh-CN" sz="8000" noProof="1">
                <a:latin typeface="Calibri Light"/>
                <a:ea typeface="微软雅黑"/>
                <a:cs typeface="+mn-cs"/>
              </a:rPr>
              <a:t>谢谢欣赏</a:t>
            </a:r>
            <a:endParaRPr lang="zh-CN" sz="8000" noProof="1">
              <a:latin typeface="Calibri Light"/>
              <a:ea typeface="微软雅黑"/>
              <a:cs typeface="+mn-cs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1" name="图片 20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36463" y="2523108"/>
            <a:ext cx="3960440" cy="2963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文本占位符 7171" title="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79425" y="1238250"/>
            <a:ext cx="7538720" cy="5347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0000" tIns="46800" rIns="90000" bIns="46800" rtlCol="0">
            <a:noAutofit/>
            <a:scene3d>
              <a:camera prst="orthographicFront"/>
              <a:lightRig rig="threePt" dir="t"/>
            </a:scene3d>
          </a:bodyPr>
          <a:lstStyle>
            <a:lvl1pPr marL="342900" indent="-3429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lang="en-US" altLang="en-US" sz="28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–"/>
              <a:defRPr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•"/>
              <a:defRPr lang="en-US" altLang="en-US" sz="20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–"/>
              <a:defRPr lang="en-US" altLang="en-US" sz="18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•"/>
              <a:defRPr lang="en-US" altLang="en-US" sz="18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zh-CN" sz="3200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 </a:t>
            </a:r>
            <a:r>
              <a:rPr lang="zh-CN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苏轼</a:t>
            </a:r>
            <a:r>
              <a:rPr altLang="zh-CN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(1036-1101)</a:t>
            </a:r>
            <a:r>
              <a:rPr lang="zh-CN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北宋文学家、书画家。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字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子瞻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，号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东坡居士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，谥号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文忠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，北宋眉山人。</a:t>
            </a:r>
            <a:r>
              <a:rPr lang="zh-CN">
                <a:solidFill>
                  <a:srgbClr val="0000CC"/>
                </a:solidFill>
                <a:latin typeface="微软雅黑"/>
                <a:ea typeface="微软雅黑"/>
                <a:sym typeface="+mn-ea"/>
              </a:rPr>
              <a:t>“唐宋八大家”之一。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诗——与黄庭坚并称“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苏黄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” ；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词——与辛弃疾齐名称“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苏辛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” ，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            开创豪放派词风；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文——“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唐宋八大家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”之一，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            “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三苏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”之一。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书画——与黄庭坚、米芾、蔡襄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            并称“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宋四家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”。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  <a:p>
            <a:pPr marL="0" lvl="0" indent="0">
              <a:lnSpc>
                <a:spcPct val="90000"/>
              </a:lnSpc>
              <a:buFont typeface="Wingdings" panose="05000000000000000000"/>
              <a:buNone/>
            </a:pP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作品有</a:t>
            </a:r>
            <a:r>
              <a:rPr lang="en-US" altLang="en-US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《苏东坡全集》</a:t>
            </a:r>
            <a:r>
              <a:rPr lang="en-US" altLang="en-US" b="1">
                <a:solidFill>
                  <a:schemeClr val="tx1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。</a:t>
            </a:r>
            <a:endParaRPr lang="en-US" altLang="en-US" b="1">
              <a:solidFill>
                <a:schemeClr val="tx1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7" name="流程图: 可选过程 6" title=""/>
          <p:cNvSpPr/>
          <p:nvPr>
            <p:custDataLst>
              <p:tags r:id="rId6"/>
            </p:custDataLst>
          </p:nvPr>
        </p:nvSpPr>
        <p:spPr>
          <a:xfrm>
            <a:off x="481965" y="173990"/>
            <a:ext cx="4293870" cy="8648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</a:t>
            </a:r>
            <a:r>
              <a:rPr lang="en-US" altLang="zh-CN">
                <a:solidFill>
                  <a:schemeClr val="tx1"/>
                </a:solidFill>
              </a:rPr>
              <a:t>         </a:t>
            </a:r>
            <a:r>
              <a:rPr lang="zh-CN" altLang="en-US" sz="6000">
                <a:solidFill>
                  <a:schemeClr val="tx1"/>
                </a:solidFill>
              </a:rPr>
              <a:t>了解作者</a:t>
            </a:r>
            <a:endParaRPr lang="zh-CN" altLang="en-US" sz="6000">
              <a:solidFill>
                <a:schemeClr val="tx1"/>
              </a:solidFill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406525" cy="13887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61707" y="1268463"/>
            <a:ext cx="11437034" cy="54463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smtClean="0">
                <a:latin typeface="微软雅黑"/>
                <a:ea typeface="微软雅黑"/>
              </a:rPr>
              <a:t>    </a:t>
            </a:r>
            <a:r>
              <a:rPr lang="en-US" altLang="zh-CN" sz="3600" b="1" smtClean="0">
                <a:latin typeface="微软雅黑"/>
                <a:ea typeface="微软雅黑"/>
              </a:rPr>
              <a:t>  </a:t>
            </a:r>
            <a:r>
              <a:rPr lang="zh-CN" altLang="en-US" sz="2800" b="1" smtClean="0">
                <a:latin typeface="微软雅黑"/>
                <a:ea typeface="微软雅黑"/>
                <a:cs typeface="微软雅黑" panose="020b0503020204020204" charset="-122"/>
              </a:rPr>
              <a:t>苏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轼一生遭受政治磨难。入朝任职后，因不同意王安石推行新法，出任杭州通判，后改为知密州、徐州、湖州。宋神宗元丰二年（1079），御史李定等弹劾他作诗讽刺新法，以“谤讪朝廷”罪被捕下狱，这就是北宋有名的文字狱“乌台诗案”。幸而未死，出狱后，被贬为黄州团练副使。元丰三年（1080）到黄州。元丰七年（1084）被调赴汝</a:t>
            </a:r>
            <a:r>
              <a:rPr lang="zh-CN" altLang="en-US" sz="2800" b="1" smtClean="0">
                <a:latin typeface="微软雅黑"/>
                <a:ea typeface="微软雅黑"/>
                <a:cs typeface="微软雅黑" panose="020b0503020204020204" charset="-122"/>
              </a:rPr>
              <a:t>州（今属河南），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这年六月，苏轼由黄州团练副使调任汝州团练副使时，顺便送他长子苏迈到饶州德兴</a:t>
            </a:r>
            <a:r>
              <a:rPr lang="zh-CN" altLang="en-US" sz="2800" b="1" smtClean="0">
                <a:latin typeface="微软雅黑"/>
                <a:ea typeface="微软雅黑"/>
                <a:cs typeface="微软雅黑" panose="020b0503020204020204" charset="-122"/>
              </a:rPr>
              <a:t>县（今属江西）任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县尉，途径湖口，游览了石钟山，写了这篇文章。</a:t>
            </a:r>
            <a:endParaRPr lang="zh-CN" altLang="en-US" sz="2800" b="1"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7" name="流程图: 可选过程 6" title=""/>
          <p:cNvSpPr/>
          <p:nvPr>
            <p:custDataLst>
              <p:tags r:id="rId4"/>
            </p:custDataLst>
          </p:nvPr>
        </p:nvSpPr>
        <p:spPr>
          <a:xfrm>
            <a:off x="481965" y="173990"/>
            <a:ext cx="3354705" cy="8648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</a:t>
            </a:r>
            <a:r>
              <a:rPr lang="zh-CN" altLang="en-US" sz="4000">
                <a:solidFill>
                  <a:schemeClr val="tx1"/>
                </a:solidFill>
              </a:rPr>
              <a:t>创作背景</a:t>
            </a:r>
            <a:endParaRPr lang="zh-CN" altLang="en-US" sz="4000">
              <a:solidFill>
                <a:schemeClr val="tx1"/>
              </a:solidFill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r="-722" b="19524"/>
          <a:stretch>
            <a:fillRect/>
          </a:stretch>
        </p:blipFill>
        <p:spPr>
          <a:xfrm>
            <a:off x="0" y="0"/>
            <a:ext cx="1416685" cy="111760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3"/>
            </p:custDataLst>
          </p:nvPr>
        </p:nvSpPr>
        <p:spPr>
          <a:xfrm>
            <a:off x="335280" y="981075"/>
            <a:ext cx="1931035" cy="10706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/>
                <a:ea typeface="微软雅黑"/>
                <a:cs typeface="微软雅黑" panose="020b0503020204020204" charset="-122"/>
                <a:sym typeface="+mn-ea"/>
              </a:rPr>
              <a:t>记：</a:t>
            </a:r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</a:t>
            </a:r>
            <a:endParaRPr lang="en-US" altLang="zh-CN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内容占位符 2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23570" y="1268730"/>
            <a:ext cx="11363960" cy="536892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fontAlgn="ctr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古代一种散文体裁,可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叙事、写景、状物,抒发情怀抱负,阐述某些观点。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可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记人记事、记山川名胜、记器物建筑等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，又称“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杂记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”。</a:t>
            </a:r>
            <a:endParaRPr kumimoji="0" lang="zh-CN" altLang="en-US" sz="2800" b="1" i="0" u="none" strike="noStrike" kern="1200" cap="none" spc="180" normalizeH="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cs typeface="微软雅黑" panose="020b0503020204020204" charset="-122"/>
            </a:endParaRPr>
          </a:p>
          <a:p>
            <a:pPr marL="0" marR="0" lvl="1" indent="0" algn="l" defTabSz="914400" rtl="0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主要分为以下几类：</a:t>
            </a:r>
            <a:endParaRPr lang="zh-CN" altLang="en-US" sz="2800" b="1" spc="18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marL="0" marR="0" lvl="1" indent="0" algn="l" defTabSz="914400" rtl="0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①碑记：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古代一种刻在石碑上记叙人物生平事迹的文体，如《五人墓碑记》。</a:t>
            </a:r>
            <a:endParaRPr lang="zh-CN" altLang="en-US" sz="2800" b="1" spc="18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marL="0" marR="0" lvl="1" indent="0" algn="l" defTabSz="914400" rtl="0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②游记：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是一种描写旅行见闻的散文体裁，如《桃花源记》《岳阳楼记》《醉翁亭记》《石钟山记》等。</a:t>
            </a:r>
            <a:endParaRPr lang="zh-CN" altLang="en-US" sz="2800" b="1" spc="18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marL="0" marR="0" lvl="1" indent="0" algn="l" defTabSz="914400" rtl="0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③杂记：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是古代因事见义、杂写所见所闻不多加议论的散文体裁，如《核舟记》《病梅馆记》。</a:t>
            </a:r>
            <a:endParaRPr lang="zh-CN" altLang="en-US" sz="2800" b="1" spc="18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marL="0" marR="0" lvl="1" indent="0" algn="l" defTabSz="914400" rtl="0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2800" b="1" spc="18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④记……事：</a:t>
            </a:r>
            <a:r>
              <a:rPr lang="zh-CN" altLang="en-US" sz="2800" b="1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是古代记载人物生平事迹的文体，如《记王忠肃公翱三事》。</a:t>
            </a:r>
            <a:endParaRPr lang="zh-CN" altLang="en-US" sz="2800" b="1" spc="18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marL="0" marR="0" lvl="1" indent="0" algn="l" defTabSz="914400" rtl="0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spc="18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流程图: 可选过程 6" title=""/>
          <p:cNvSpPr/>
          <p:nvPr>
            <p:custDataLst>
              <p:tags r:id="rId5"/>
            </p:custDataLst>
          </p:nvPr>
        </p:nvSpPr>
        <p:spPr>
          <a:xfrm>
            <a:off x="481965" y="173990"/>
            <a:ext cx="3354705" cy="8648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</a:t>
            </a:r>
            <a:r>
              <a:rPr lang="zh-CN" altLang="en-US" sz="4000">
                <a:solidFill>
                  <a:schemeClr val="tx1"/>
                </a:solidFill>
              </a:rPr>
              <a:t>文学常识</a:t>
            </a:r>
            <a:endParaRPr lang="zh-CN" altLang="en-US" sz="4000">
              <a:solidFill>
                <a:schemeClr val="tx1"/>
              </a:solidFill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r="-722" b="19524"/>
          <a:stretch>
            <a:fillRect/>
          </a:stretch>
        </p:blipFill>
        <p:spPr>
          <a:xfrm>
            <a:off x="0" y="0"/>
            <a:ext cx="1416685" cy="111760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80080" y="1675765"/>
            <a:ext cx="5610225" cy="4273550"/>
          </a:xfrm>
          <a:prstGeom prst="ellipse">
            <a:avLst/>
          </a:prstGeom>
        </p:spPr>
      </p:pic>
      <p:sp>
        <p:nvSpPr>
          <p:cNvPr id="8" name="圆: 空心 2" title=""/>
          <p:cNvSpPr/>
          <p:nvPr>
            <p:custDataLst>
              <p:tags r:id="rId5"/>
            </p:custDataLst>
          </p:nvPr>
        </p:nvSpPr>
        <p:spPr>
          <a:xfrm>
            <a:off x="2730500" y="1268413"/>
            <a:ext cx="6634163" cy="4962525"/>
          </a:xfrm>
          <a:prstGeom prst="donut">
            <a:avLst>
              <a:gd name="adj" fmla="val 12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006850" y="2492375"/>
            <a:ext cx="4421188" cy="21526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zh-CN" sz="8000" noProof="1">
                <a:latin typeface="Calibri Light"/>
                <a:ea typeface="微软雅黑"/>
                <a:cs typeface="+mn-cs"/>
              </a:rPr>
              <a:t>初读文本</a:t>
            </a:r>
            <a:endParaRPr lang="zh-CN" sz="8000" noProof="1">
              <a:latin typeface="Calibri Light"/>
              <a:ea typeface="微软雅黑"/>
              <a:cs typeface="+mn-cs"/>
            </a:endParaRPr>
          </a:p>
          <a:p>
            <a:endParaRPr lang="zh-CN" sz="8000" noProof="1">
              <a:latin typeface="Calibri Light"/>
              <a:ea typeface="微软雅黑"/>
              <a:cs typeface="+mn-cs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3750" y="4292600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19219 0.00666667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横卷形 1" title=""/>
          <p:cNvSpPr/>
          <p:nvPr>
            <p:custDataLst>
              <p:tags r:id="rId3"/>
            </p:custDataLst>
          </p:nvPr>
        </p:nvSpPr>
        <p:spPr>
          <a:xfrm>
            <a:off x="47625" y="-98425"/>
            <a:ext cx="8431530" cy="1071245"/>
          </a:xfrm>
          <a:prstGeom prst="horizontalScrol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600" strike="noStrike" noProof="1">
                <a:solidFill>
                  <a:srgbClr val="FF0000"/>
                </a:solidFill>
              </a:rPr>
              <a:t>朗读文章，把握读音</a:t>
            </a:r>
            <a:endParaRPr lang="zh-CN" altLang="en-US" sz="6600" strike="noStrike" noProof="1">
              <a:solidFill>
                <a:srgbClr val="FF0000"/>
              </a:solidFill>
            </a:endParaRPr>
          </a:p>
        </p:txBody>
      </p:sp>
      <p:sp>
        <p:nvSpPr>
          <p:cNvPr id="100" name="文本框 99" title=""/>
          <p:cNvSpPr txBox="1"/>
          <p:nvPr>
            <p:custDataLst>
              <p:tags r:id="rId4"/>
            </p:custDataLst>
          </p:nvPr>
        </p:nvSpPr>
        <p:spPr>
          <a:xfrm>
            <a:off x="800100" y="1769745"/>
            <a:ext cx="10927715" cy="435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60985" fontAlgn="auto">
              <a:lnSpc>
                <a:spcPct val="150000"/>
              </a:lnSpc>
            </a:pPr>
            <a:r>
              <a:rPr lang="zh-CN" sz="3600" b="0">
                <a:latin typeface="微软雅黑"/>
                <a:ea typeface="微软雅黑"/>
              </a:rPr>
              <a:t>蠡（</a:t>
            </a:r>
            <a:r>
              <a:rPr lang="en-US" sz="3600" b="0" err="1">
                <a:latin typeface="微软雅黑"/>
                <a:ea typeface="微软雅黑"/>
              </a:rPr>
              <a:t>lǐ</a:t>
            </a:r>
            <a:r>
              <a:rPr lang="zh-CN" sz="3600" b="0">
                <a:latin typeface="微软雅黑"/>
                <a:ea typeface="微软雅黑"/>
              </a:rPr>
              <a:t>） </a:t>
            </a:r>
            <a:r>
              <a:rPr lang="en-US" altLang="zh-CN" sz="3600" b="0">
                <a:latin typeface="微软雅黑"/>
                <a:ea typeface="微软雅黑"/>
              </a:rPr>
              <a:t>  </a:t>
            </a:r>
            <a:r>
              <a:rPr lang="zh-CN" sz="3600" b="0">
                <a:latin typeface="微软雅黑"/>
                <a:ea typeface="微软雅黑"/>
              </a:rPr>
              <a:t>郦（</a:t>
            </a:r>
            <a:r>
              <a:rPr lang="en-US" sz="3600" b="0" err="1">
                <a:latin typeface="微软雅黑"/>
                <a:ea typeface="微软雅黑"/>
              </a:rPr>
              <a:t>lì</a:t>
            </a:r>
            <a:r>
              <a:rPr lang="zh-CN" sz="3600" b="0">
                <a:latin typeface="微软雅黑"/>
                <a:ea typeface="微软雅黑"/>
              </a:rPr>
              <a:t>）</a:t>
            </a:r>
            <a:r>
              <a:rPr lang="en-US" altLang="zh-CN" sz="3600" b="0">
                <a:latin typeface="微软雅黑"/>
                <a:ea typeface="微软雅黑"/>
              </a:rPr>
              <a:t>   </a:t>
            </a:r>
            <a:r>
              <a:rPr lang="zh-CN" sz="3600" b="0">
                <a:latin typeface="微软雅黑"/>
                <a:ea typeface="微软雅黑"/>
              </a:rPr>
              <a:t>磬</a:t>
            </a:r>
            <a:r>
              <a:rPr lang="en-US" sz="3600" b="0">
                <a:latin typeface="微软雅黑"/>
                <a:ea typeface="微软雅黑"/>
              </a:rPr>
              <a:t>(qìng)      </a:t>
            </a:r>
            <a:r>
              <a:rPr lang="zh-CN" sz="3600" b="0">
                <a:latin typeface="微软雅黑"/>
                <a:ea typeface="微软雅黑"/>
              </a:rPr>
              <a:t>聆</a:t>
            </a:r>
            <a:r>
              <a:rPr lang="en-US" sz="3600" b="0">
                <a:latin typeface="微软雅黑"/>
                <a:ea typeface="微软雅黑"/>
              </a:rPr>
              <a:t>(líng)  </a:t>
            </a:r>
            <a:r>
              <a:rPr lang="zh-CN" sz="3600" b="0">
                <a:latin typeface="微软雅黑"/>
                <a:ea typeface="微软雅黑"/>
              </a:rPr>
              <a:t>桴（</a:t>
            </a:r>
            <a:r>
              <a:rPr lang="en-US" sz="3600" b="0" err="1">
                <a:latin typeface="微软雅黑"/>
                <a:ea typeface="微软雅黑"/>
              </a:rPr>
              <a:t>fú</a:t>
            </a:r>
            <a:r>
              <a:rPr lang="zh-CN" sz="3600" b="0">
                <a:latin typeface="微软雅黑"/>
                <a:ea typeface="微软雅黑"/>
              </a:rPr>
              <a:t>）</a:t>
            </a:r>
            <a:endParaRPr lang="zh-CN" sz="3600" b="0">
              <a:latin typeface="微软雅黑"/>
              <a:ea typeface="微软雅黑"/>
            </a:endParaRPr>
          </a:p>
          <a:p>
            <a:pPr indent="260985" fontAlgn="auto">
              <a:lnSpc>
                <a:spcPct val="150000"/>
              </a:lnSpc>
            </a:pPr>
            <a:r>
              <a:rPr lang="zh-CN" sz="3600" b="0">
                <a:latin typeface="微软雅黑"/>
                <a:ea typeface="微软雅黑"/>
              </a:rPr>
              <a:t>铿（</a:t>
            </a:r>
            <a:r>
              <a:rPr lang="en-US" sz="3600" b="0" err="1">
                <a:latin typeface="微软雅黑"/>
                <a:ea typeface="微软雅黑"/>
              </a:rPr>
              <a:t>kēnɡ</a:t>
            </a:r>
            <a:r>
              <a:rPr lang="zh-CN" sz="3600" b="0">
                <a:latin typeface="微软雅黑"/>
                <a:ea typeface="微软雅黑"/>
              </a:rPr>
              <a:t>） 硿硿（</a:t>
            </a:r>
            <a:r>
              <a:rPr lang="en-US" sz="3600" b="0" err="1">
                <a:latin typeface="微软雅黑"/>
                <a:ea typeface="微软雅黑"/>
              </a:rPr>
              <a:t>kōng</a:t>
            </a:r>
            <a:r>
              <a:rPr lang="zh-CN" sz="3600" b="0">
                <a:latin typeface="微软雅黑"/>
                <a:ea typeface="微软雅黑"/>
              </a:rPr>
              <a:t>） </a:t>
            </a:r>
            <a:r>
              <a:rPr lang="en-US" altLang="zh-CN" sz="3600" b="0">
                <a:latin typeface="微软雅黑"/>
                <a:ea typeface="微软雅黑"/>
              </a:rPr>
              <a:t>   </a:t>
            </a:r>
            <a:r>
              <a:rPr lang="zh-CN" sz="3600" b="0" smtClean="0">
                <a:latin typeface="微软雅黑"/>
                <a:ea typeface="微软雅黑"/>
              </a:rPr>
              <a:t>栖</a:t>
            </a:r>
            <a:r>
              <a:rPr lang="zh-CN" sz="3600" b="0">
                <a:latin typeface="微软雅黑"/>
                <a:ea typeface="微软雅黑"/>
              </a:rPr>
              <a:t>鹘</a:t>
            </a:r>
            <a:r>
              <a:rPr lang="en-US" sz="3600" b="0">
                <a:latin typeface="微软雅黑"/>
                <a:ea typeface="微软雅黑"/>
              </a:rPr>
              <a:t>(qīhú)  </a:t>
            </a:r>
            <a:r>
              <a:rPr lang="zh-CN" sz="3600" b="0">
                <a:latin typeface="微软雅黑"/>
                <a:ea typeface="微软雅黑"/>
              </a:rPr>
              <a:t>磔磔（</a:t>
            </a:r>
            <a:r>
              <a:rPr lang="en-US" sz="3600" b="0" err="1">
                <a:latin typeface="微软雅黑"/>
                <a:ea typeface="微软雅黑"/>
              </a:rPr>
              <a:t>zhézhé</a:t>
            </a:r>
            <a:r>
              <a:rPr lang="zh-CN" sz="3600" b="0">
                <a:latin typeface="微软雅黑"/>
                <a:ea typeface="微软雅黑"/>
              </a:rPr>
              <a:t>）鹳鹤</a:t>
            </a:r>
            <a:r>
              <a:rPr lang="en-US" sz="3600" b="0">
                <a:latin typeface="微软雅黑"/>
                <a:ea typeface="微软雅黑"/>
              </a:rPr>
              <a:t>(guànhè) </a:t>
            </a:r>
            <a:r>
              <a:rPr lang="zh-CN" sz="3600" b="0">
                <a:latin typeface="微软雅黑"/>
                <a:ea typeface="微软雅黑"/>
              </a:rPr>
              <a:t>噌吰（</a:t>
            </a:r>
            <a:r>
              <a:rPr lang="en-US" sz="3600" b="0" err="1">
                <a:latin typeface="微软雅黑"/>
                <a:ea typeface="微软雅黑"/>
              </a:rPr>
              <a:t>chēnɡhónɡ</a:t>
            </a:r>
            <a:r>
              <a:rPr lang="zh-CN" sz="3600" b="0">
                <a:latin typeface="微软雅黑"/>
                <a:ea typeface="微软雅黑"/>
              </a:rPr>
              <a:t>） </a:t>
            </a:r>
            <a:endParaRPr lang="zh-CN" sz="3600" b="0">
              <a:latin typeface="微软雅黑"/>
              <a:ea typeface="微软雅黑"/>
            </a:endParaRPr>
          </a:p>
          <a:p>
            <a:pPr indent="260985" fontAlgn="auto">
              <a:lnSpc>
                <a:spcPct val="150000"/>
              </a:lnSpc>
            </a:pPr>
            <a:r>
              <a:rPr lang="zh-CN" sz="3600" b="0">
                <a:latin typeface="微软雅黑"/>
                <a:ea typeface="微软雅黑"/>
              </a:rPr>
              <a:t>罅（</a:t>
            </a:r>
            <a:r>
              <a:rPr lang="en-US" sz="3600" b="0" err="1">
                <a:latin typeface="微软雅黑"/>
                <a:ea typeface="微软雅黑"/>
              </a:rPr>
              <a:t>xià</a:t>
            </a:r>
            <a:r>
              <a:rPr lang="zh-CN" sz="3600" b="0">
                <a:latin typeface="微软雅黑"/>
                <a:ea typeface="微软雅黑"/>
              </a:rPr>
              <a:t>）</a:t>
            </a:r>
            <a:r>
              <a:rPr lang="en-US" altLang="zh-CN" sz="3600" b="0">
                <a:latin typeface="微软雅黑"/>
                <a:ea typeface="微软雅黑"/>
              </a:rPr>
              <a:t>  </a:t>
            </a:r>
            <a:r>
              <a:rPr lang="zh-CN" sz="3600" b="0">
                <a:latin typeface="微软雅黑"/>
                <a:ea typeface="微软雅黑"/>
              </a:rPr>
              <a:t>窾坎（</a:t>
            </a:r>
            <a:r>
              <a:rPr lang="en-US" sz="3600" b="0" err="1">
                <a:latin typeface="微软雅黑"/>
                <a:ea typeface="微软雅黑"/>
              </a:rPr>
              <a:t>kuǎnkǎn</a:t>
            </a:r>
            <a:r>
              <a:rPr lang="zh-CN" sz="3600" b="0">
                <a:latin typeface="微软雅黑"/>
                <a:ea typeface="微软雅黑"/>
              </a:rPr>
              <a:t>）镗鞳（</a:t>
            </a:r>
            <a:r>
              <a:rPr lang="en-US" sz="3600" b="0" err="1">
                <a:latin typeface="微软雅黑"/>
                <a:ea typeface="微软雅黑"/>
              </a:rPr>
              <a:t>tānɡtà</a:t>
            </a:r>
            <a:r>
              <a:rPr lang="zh-CN" sz="3600" b="0">
                <a:latin typeface="微软雅黑"/>
                <a:ea typeface="微软雅黑"/>
              </a:rPr>
              <a:t>）识（</a:t>
            </a:r>
            <a:r>
              <a:rPr lang="en-US" sz="3600" b="0" err="1">
                <a:latin typeface="微软雅黑"/>
                <a:ea typeface="微软雅黑"/>
              </a:rPr>
              <a:t>zhì</a:t>
            </a:r>
            <a:r>
              <a:rPr lang="zh-CN" sz="3600" b="0">
                <a:latin typeface="微软雅黑"/>
                <a:ea typeface="微软雅黑"/>
              </a:rPr>
              <a:t>） 无射（</a:t>
            </a:r>
            <a:r>
              <a:rPr lang="en-US" sz="3600" b="0" err="1">
                <a:latin typeface="微软雅黑"/>
                <a:ea typeface="微软雅黑"/>
              </a:rPr>
              <a:t>wúyì</a:t>
            </a:r>
            <a:r>
              <a:rPr lang="zh-CN" sz="3600" b="0">
                <a:latin typeface="微软雅黑"/>
                <a:ea typeface="微软雅黑"/>
              </a:rPr>
              <a:t>）</a:t>
            </a:r>
            <a:endParaRPr lang="zh-CN" altLang="en-US" sz="3600" b="0">
              <a:latin typeface="微软雅黑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478020"/>
            <a:ext cx="2148840" cy="226377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840" y="4725035"/>
            <a:ext cx="2038985" cy="20713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3471"/>
</p:tagLst>
</file>

<file path=ppt/tags/tag10.xml><?xml version="1.0" encoding="utf-8"?>
<p:tagLst xmlns:p="http://schemas.openxmlformats.org/presentationml/2006/main">
  <p:tag name="AS_UNIQUEID" val="3480"/>
</p:tagLst>
</file>

<file path=ppt/tags/tag100.xml><?xml version="1.0" encoding="utf-8"?>
<p:tagLst xmlns:p="http://schemas.openxmlformats.org/presentationml/2006/main">
  <p:tag name="AS_UNIQUEID" val="3569"/>
</p:tagLst>
</file>

<file path=ppt/tags/tag101.xml><?xml version="1.0" encoding="utf-8"?>
<p:tagLst xmlns:p="http://schemas.openxmlformats.org/presentationml/2006/main">
  <p:tag name="AS_UNIQUEID" val="3570"/>
</p:tagLst>
</file>

<file path=ppt/tags/tag102.xml><?xml version="1.0" encoding="utf-8"?>
<p:tagLst xmlns:p="http://schemas.openxmlformats.org/presentationml/2006/main">
  <p:tag name="AS_UNIQUEID" val="3571"/>
</p:tagLst>
</file>

<file path=ppt/tags/tag103.xml><?xml version="1.0" encoding="utf-8"?>
<p:tagLst xmlns:p="http://schemas.openxmlformats.org/presentationml/2006/main">
  <p:tag name="AS_UNIQUEID" val="3572"/>
</p:tagLst>
</file>

<file path=ppt/tags/tag104.xml><?xml version="1.0" encoding="utf-8"?>
<p:tagLst xmlns:p="http://schemas.openxmlformats.org/presentationml/2006/main">
  <p:tag name="AS_UNIQUEID" val="3573"/>
</p:tagLst>
</file>

<file path=ppt/tags/tag105.xml><?xml version="1.0" encoding="utf-8"?>
<p:tagLst xmlns:p="http://schemas.openxmlformats.org/presentationml/2006/main">
  <p:tag name="AS_UNIQUEID" val="3574"/>
</p:tagLst>
</file>

<file path=ppt/tags/tag106.xml><?xml version="1.0" encoding="utf-8"?>
<p:tagLst xmlns:p="http://schemas.openxmlformats.org/presentationml/2006/main">
  <p:tag name="AS_UNIQUEID" val="3575"/>
</p:tagLst>
</file>

<file path=ppt/tags/tag107.xml><?xml version="1.0" encoding="utf-8"?>
<p:tagLst xmlns:p="http://schemas.openxmlformats.org/presentationml/2006/main">
  <p:tag name="AS_UNIQUEID" val="3576"/>
</p:tagLst>
</file>

<file path=ppt/tags/tag108.xml><?xml version="1.0" encoding="utf-8"?>
<p:tagLst xmlns:p="http://schemas.openxmlformats.org/presentationml/2006/main">
  <p:tag name="AS_UNIQUEID" val="3577"/>
  <p:tag name="KSO_WM_DIAGRAM_VIRTUALLY_FRAME" val="{&quot;height&quot;:388.7047244094489,&quot;left&quot;:52.6951968503937,&quot;top&quot;:121.79590551181101,&quot;width&quot;:868.6109448818897}"/>
</p:tagLst>
</file>

<file path=ppt/tags/tag109.xml><?xml version="1.0" encoding="utf-8"?>
<p:tagLst xmlns:p="http://schemas.openxmlformats.org/presentationml/2006/main">
  <p:tag name="AS_UNIQUEID" val="3578"/>
  <p:tag name="KSO_WM_DIAGRAM_VIRTUALLY_FRAME" val="{&quot;height&quot;:388.7047244094489,&quot;left&quot;:52.6951968503937,&quot;top&quot;:121.79590551181101,&quot;width&quot;:868.6109448818897}"/>
</p:tagLst>
</file>

<file path=ppt/tags/tag11.xml><?xml version="1.0" encoding="utf-8"?>
<p:tagLst xmlns:p="http://schemas.openxmlformats.org/presentationml/2006/main">
  <p:tag name="AS_UNIQUEID" val="3481"/>
</p:tagLst>
</file>

<file path=ppt/tags/tag110.xml><?xml version="1.0" encoding="utf-8"?>
<p:tagLst xmlns:p="http://schemas.openxmlformats.org/presentationml/2006/main">
  <p:tag name="AS_UNIQUEID" val="3579"/>
</p:tagLst>
</file>

<file path=ppt/tags/tag111.xml><?xml version="1.0" encoding="utf-8"?>
<p:tagLst xmlns:p="http://schemas.openxmlformats.org/presentationml/2006/main">
  <p:tag name="AS_UNIQUEID" val="3580"/>
</p:tagLst>
</file>

<file path=ppt/tags/tag112.xml><?xml version="1.0" encoding="utf-8"?>
<p:tagLst xmlns:p="http://schemas.openxmlformats.org/presentationml/2006/main">
  <p:tag name="AS_UNIQUEID" val="3581"/>
</p:tagLst>
</file>

<file path=ppt/tags/tag113.xml><?xml version="1.0" encoding="utf-8"?>
<p:tagLst xmlns:p="http://schemas.openxmlformats.org/presentationml/2006/main">
  <p:tag name="AS_UNIQUEID" val="3582"/>
</p:tagLst>
</file>

<file path=ppt/tags/tag114.xml><?xml version="1.0" encoding="utf-8"?>
<p:tagLst xmlns:p="http://schemas.openxmlformats.org/presentationml/2006/main">
  <p:tag name="AS_UNIQUEID" val="3583"/>
</p:tagLst>
</file>

<file path=ppt/tags/tag115.xml><?xml version="1.0" encoding="utf-8"?>
<p:tagLst xmlns:p="http://schemas.openxmlformats.org/presentationml/2006/main">
  <p:tag name="AS_UNIQUEID" val="2440"/>
</p:tagLst>
</file>

<file path=ppt/tags/tag116.xml><?xml version="1.0" encoding="utf-8"?>
<p:tagLst xmlns:p="http://schemas.openxmlformats.org/presentationml/2006/main">
  <p:tag name="AS_UNIQUEID" val="3584"/>
</p:tagLst>
</file>

<file path=ppt/tags/tag117.xml><?xml version="1.0" encoding="utf-8"?>
<p:tagLst xmlns:p="http://schemas.openxmlformats.org/presentationml/2006/main">
  <p:tag name="AS_UNIQUEID" val="3585"/>
</p:tagLst>
</file>

<file path=ppt/tags/tag118.xml><?xml version="1.0" encoding="utf-8"?>
<p:tagLst xmlns:p="http://schemas.openxmlformats.org/presentationml/2006/main">
  <p:tag name="AS_UNIQUEID" val="3586"/>
</p:tagLst>
</file>

<file path=ppt/tags/tag119.xml><?xml version="1.0" encoding="utf-8"?>
<p:tagLst xmlns:p="http://schemas.openxmlformats.org/presentationml/2006/main">
  <p:tag name="AS_UNIQUEID" val="3587"/>
</p:tagLst>
</file>

<file path=ppt/tags/tag12.xml><?xml version="1.0" encoding="utf-8"?>
<p:tagLst xmlns:p="http://schemas.openxmlformats.org/presentationml/2006/main">
  <p:tag name="AS_UNIQUEID" val="3482"/>
</p:tagLst>
</file>

<file path=ppt/tags/tag120.xml><?xml version="1.0" encoding="utf-8"?>
<p:tagLst xmlns:p="http://schemas.openxmlformats.org/presentationml/2006/main">
  <p:tag name="AS_UNIQUEID" val="3588"/>
</p:tagLst>
</file>

<file path=ppt/tags/tag121.xml><?xml version="1.0" encoding="utf-8"?>
<p:tagLst xmlns:p="http://schemas.openxmlformats.org/presentationml/2006/main">
  <p:tag name="AS_UNIQUEID" val="1130"/>
</p:tagLst>
</file>

<file path=ppt/tags/tag122.xml><?xml version="1.0" encoding="utf-8"?>
<p:tagLst xmlns:p="http://schemas.openxmlformats.org/presentationml/2006/main">
  <p:tag name="AS_UNIQUEID" val="3589"/>
</p:tagLst>
</file>

<file path=ppt/tags/tag123.xml><?xml version="1.0" encoding="utf-8"?>
<p:tagLst xmlns:p="http://schemas.openxmlformats.org/presentationml/2006/main">
  <p:tag name="AS_UNIQUEID" val="3590"/>
</p:tagLst>
</file>

<file path=ppt/tags/tag124.xml><?xml version="1.0" encoding="utf-8"?>
<p:tagLst xmlns:p="http://schemas.openxmlformats.org/presentationml/2006/main">
  <p:tag name="AS_UNIQUEID" val="3591"/>
</p:tagLst>
</file>

<file path=ppt/tags/tag125.xml><?xml version="1.0" encoding="utf-8"?>
<p:tagLst xmlns:p="http://schemas.openxmlformats.org/presentationml/2006/main">
  <p:tag name="AS_UNIQUEID" val="3592"/>
</p:tagLst>
</file>

<file path=ppt/tags/tag126.xml><?xml version="1.0" encoding="utf-8"?>
<p:tagLst xmlns:p="http://schemas.openxmlformats.org/presentationml/2006/main">
  <p:tag name="AS_UNIQUEID" val="3593"/>
</p:tagLst>
</file>

<file path=ppt/tags/tag127.xml><?xml version="1.0" encoding="utf-8"?>
<p:tagLst xmlns:p="http://schemas.openxmlformats.org/presentationml/2006/main">
  <p:tag name="AS_UNIQUEID" val="3594"/>
</p:tagLst>
</file>

<file path=ppt/tags/tag128.xml><?xml version="1.0" encoding="utf-8"?>
<p:tagLst xmlns:p="http://schemas.openxmlformats.org/presentationml/2006/main">
  <p:tag name="AS_UNIQUEID" val="3470"/>
</p:tagLst>
</file>

<file path=ppt/tags/tag129.xml><?xml version="1.0" encoding="utf-8"?>
<p:tagLst xmlns:p="http://schemas.openxmlformats.org/presentationml/2006/main">
  <p:tag name="AS_UNIQUEID" val="3595"/>
</p:tagLst>
</file>

<file path=ppt/tags/tag13.xml><?xml version="1.0" encoding="utf-8"?>
<p:tagLst xmlns:p="http://schemas.openxmlformats.org/presentationml/2006/main">
  <p:tag name="AS_UNIQUEID" val="3483"/>
</p:tagLst>
</file>

<file path=ppt/tags/tag130.xml><?xml version="1.0" encoding="utf-8"?>
<p:tagLst xmlns:p="http://schemas.openxmlformats.org/presentationml/2006/main">
  <p:tag name="AS_UNIQUEID" val="3596"/>
</p:tagLst>
</file>

<file path=ppt/tags/tag131.xml><?xml version="1.0" encoding="utf-8"?>
<p:tagLst xmlns:p="http://schemas.openxmlformats.org/presentationml/2006/main">
  <p:tag name="AS_UNIQUEID" val="3597"/>
</p:tagLst>
</file>

<file path=ppt/tags/tag132.xml><?xml version="1.0" encoding="utf-8"?>
<p:tagLst xmlns:p="http://schemas.openxmlformats.org/presentationml/2006/main">
  <p:tag name="AS_UNIQUEID" val="3598"/>
</p:tagLst>
</file>

<file path=ppt/tags/tag133.xml><?xml version="1.0" encoding="utf-8"?>
<p:tagLst xmlns:p="http://schemas.openxmlformats.org/presentationml/2006/main">
  <p:tag name="AS_UNIQUEID" val="3599"/>
</p:tagLst>
</file>

<file path=ppt/tags/tag134.xml><?xml version="1.0" encoding="utf-8"?>
<p:tagLst xmlns:p="http://schemas.openxmlformats.org/presentationml/2006/main">
  <p:tag name="AS_UNIQUEID" val="3600"/>
  <p:tag name="KSO_WM_DIAGRAM_VIRTUALLY_FRAME" val="{&quot;height&quot;:388.7047244094489,&quot;left&quot;:52.6951968503937,&quot;top&quot;:121.79590551181101,&quot;width&quot;:868.6109448818897}"/>
</p:tagLst>
</file>

<file path=ppt/tags/tag135.xml><?xml version="1.0" encoding="utf-8"?>
<p:tagLst xmlns:p="http://schemas.openxmlformats.org/presentationml/2006/main">
  <p:tag name="AS_UNIQUEID" val="3601"/>
  <p:tag name="KSO_WM_DIAGRAM_VIRTUALLY_FRAME" val="{&quot;height&quot;:388.7047244094489,&quot;left&quot;:52.6951968503937,&quot;top&quot;:121.79590551181101,&quot;width&quot;:868.6109448818897}"/>
</p:tagLst>
</file>

<file path=ppt/tags/tag136.xml><?xml version="1.0" encoding="utf-8"?>
<p:tagLst xmlns:p="http://schemas.openxmlformats.org/presentationml/2006/main">
  <p:tag name="AS_UNIQUEID" val="3602"/>
</p:tagLst>
</file>

<file path=ppt/tags/tag137.xml><?xml version="1.0" encoding="utf-8"?>
<p:tagLst xmlns:p="http://schemas.openxmlformats.org/presentationml/2006/main">
  <p:tag name="AS_UNIQUEID" val="3603"/>
</p:tagLst>
</file>

<file path=ppt/tags/tag138.xml><?xml version="1.0" encoding="utf-8"?>
<p:tagLst xmlns:p="http://schemas.openxmlformats.org/presentationml/2006/main">
  <p:tag name="AS_UNIQUEID" val="3604"/>
</p:tagLst>
</file>

<file path=ppt/tags/tag139.xml><?xml version="1.0" encoding="utf-8"?>
<p:tagLst xmlns:p="http://schemas.openxmlformats.org/presentationml/2006/main">
  <p:tag name="AS_UNIQUEID" val="3605"/>
</p:tagLst>
</file>

<file path=ppt/tags/tag14.xml><?xml version="1.0" encoding="utf-8"?>
<p:tagLst xmlns:p="http://schemas.openxmlformats.org/presentationml/2006/main">
  <p:tag name="AS_UNIQUEID" val="3484"/>
</p:tagLst>
</file>

<file path=ppt/tags/tag140.xml><?xml version="1.0" encoding="utf-8"?>
<p:tagLst xmlns:p="http://schemas.openxmlformats.org/presentationml/2006/main">
  <p:tag name="AS_UNIQUEID" val="3606"/>
</p:tagLst>
</file>

<file path=ppt/tags/tag141.xml><?xml version="1.0" encoding="utf-8"?>
<p:tagLst xmlns:p="http://schemas.openxmlformats.org/presentationml/2006/main">
  <p:tag name="AS_UNIQUEID" val="3607"/>
</p:tagLst>
</file>

<file path=ppt/tags/tag142.xml><?xml version="1.0" encoding="utf-8"?>
<p:tagLst xmlns:p="http://schemas.openxmlformats.org/presentationml/2006/main">
  <p:tag name="AS_UNIQUEID" val="3608"/>
</p:tagLst>
</file>

<file path=ppt/tags/tag143.xml><?xml version="1.0" encoding="utf-8"?>
<p:tagLst xmlns:p="http://schemas.openxmlformats.org/presentationml/2006/main">
  <p:tag name="AS_UNIQUEID" val="3609"/>
</p:tagLst>
</file>

<file path=ppt/tags/tag144.xml><?xml version="1.0" encoding="utf-8"?>
<p:tagLst xmlns:p="http://schemas.openxmlformats.org/presentationml/2006/main">
  <p:tag name="AS_UNIQUEID" val="3610"/>
</p:tagLst>
</file>

<file path=ppt/tags/tag145.xml><?xml version="1.0" encoding="utf-8"?>
<p:tagLst xmlns:p="http://schemas.openxmlformats.org/presentationml/2006/main">
  <p:tag name="AS_UNIQUEID" val="3611"/>
</p:tagLst>
</file>

<file path=ppt/tags/tag146.xml><?xml version="1.0" encoding="utf-8"?>
<p:tagLst xmlns:p="http://schemas.openxmlformats.org/presentationml/2006/main">
  <p:tag name="AS_UNIQUEID" val="3612"/>
</p:tagLst>
</file>

<file path=ppt/tags/tag147.xml><?xml version="1.0" encoding="utf-8"?>
<p:tagLst xmlns:p="http://schemas.openxmlformats.org/presentationml/2006/main">
  <p:tag name="AS_UNIQUEID" val="3613"/>
</p:tagLst>
</file>

<file path=ppt/tags/tag148.xml><?xml version="1.0" encoding="utf-8"?>
<p:tagLst xmlns:p="http://schemas.openxmlformats.org/presentationml/2006/main">
  <p:tag name="AS_UNIQUEID" val="3614"/>
</p:tagLst>
</file>

<file path=ppt/tags/tag149.xml><?xml version="1.0" encoding="utf-8"?>
<p:tagLst xmlns:p="http://schemas.openxmlformats.org/presentationml/2006/main">
  <p:tag name="AS_UNIQUEID" val="3615"/>
</p:tagLst>
</file>

<file path=ppt/tags/tag15.xml><?xml version="1.0" encoding="utf-8"?>
<p:tagLst xmlns:p="http://schemas.openxmlformats.org/presentationml/2006/main">
  <p:tag name="AS_UNIQUEID" val="3485"/>
</p:tagLst>
</file>

<file path=ppt/tags/tag150.xml><?xml version="1.0" encoding="utf-8"?>
<p:tagLst xmlns:p="http://schemas.openxmlformats.org/presentationml/2006/main">
  <p:tag name="AS_UNIQUEID" val="3616"/>
</p:tagLst>
</file>

<file path=ppt/tags/tag151.xml><?xml version="1.0" encoding="utf-8"?>
<p:tagLst xmlns:p="http://schemas.openxmlformats.org/presentationml/2006/main">
  <p:tag name="AS_UNIQUEID" val="3617"/>
</p:tagLst>
</file>

<file path=ppt/tags/tag152.xml><?xml version="1.0" encoding="utf-8"?>
<p:tagLst xmlns:p="http://schemas.openxmlformats.org/presentationml/2006/main">
  <p:tag name="AS_UNIQUEID" val="3618"/>
</p:tagLst>
</file>

<file path=ppt/tags/tag153.xml><?xml version="1.0" encoding="utf-8"?>
<p:tagLst xmlns:p="http://schemas.openxmlformats.org/presentationml/2006/main">
  <p:tag name="AS_UNIQUEID" val="3619"/>
</p:tagLst>
</file>

<file path=ppt/tags/tag154.xml><?xml version="1.0" encoding="utf-8"?>
<p:tagLst xmlns:p="http://schemas.openxmlformats.org/presentationml/2006/main">
  <p:tag name="AS_UNIQUEID" val="3620"/>
</p:tagLst>
</file>

<file path=ppt/tags/tag155.xml><?xml version="1.0" encoding="utf-8"?>
<p:tagLst xmlns:p="http://schemas.openxmlformats.org/presentationml/2006/main">
  <p:tag name="AS_UNIQUEID" val="3621"/>
</p:tagLst>
</file>

<file path=ppt/tags/tag156.xml><?xml version="1.0" encoding="utf-8"?>
<p:tagLst xmlns:p="http://schemas.openxmlformats.org/presentationml/2006/main">
  <p:tag name="AS_UNIQUEID" val="3622"/>
</p:tagLst>
</file>

<file path=ppt/tags/tag157.xml><?xml version="1.0" encoding="utf-8"?>
<p:tagLst xmlns:p="http://schemas.openxmlformats.org/presentationml/2006/main">
  <p:tag name="AS_UNIQUEID" val="3623"/>
</p:tagLst>
</file>

<file path=ppt/tags/tag158.xml><?xml version="1.0" encoding="utf-8"?>
<p:tagLst xmlns:p="http://schemas.openxmlformats.org/presentationml/2006/main">
  <p:tag name="AS_UNIQUEID" val="3624"/>
</p:tagLst>
</file>

<file path=ppt/tags/tag159.xml><?xml version="1.0" encoding="utf-8"?>
<p:tagLst xmlns:p="http://schemas.openxmlformats.org/presentationml/2006/main">
  <p:tag name="AS_UNIQUEID" val="3625"/>
</p:tagLst>
</file>

<file path=ppt/tags/tag16.xml><?xml version="1.0" encoding="utf-8"?>
<p:tagLst xmlns:p="http://schemas.openxmlformats.org/presentationml/2006/main">
  <p:tag name="AS_UNIQUEID" val="3486"/>
</p:tagLst>
</file>

<file path=ppt/tags/tag160.xml><?xml version="1.0" encoding="utf-8"?>
<p:tagLst xmlns:p="http://schemas.openxmlformats.org/presentationml/2006/main">
  <p:tag name="AS_UNIQUEID" val="3626"/>
</p:tagLst>
</file>

<file path=ppt/tags/tag161.xml><?xml version="1.0" encoding="utf-8"?>
<p:tagLst xmlns:p="http://schemas.openxmlformats.org/presentationml/2006/main">
  <p:tag name="AS_UNIQUEID" val="3627"/>
</p:tagLst>
</file>

<file path=ppt/tags/tag162.xml><?xml version="1.0" encoding="utf-8"?>
<p:tagLst xmlns:p="http://schemas.openxmlformats.org/presentationml/2006/main">
  <p:tag name="AS_UNIQUEID" val="3628"/>
</p:tagLst>
</file>

<file path=ppt/tags/tag163.xml><?xml version="1.0" encoding="utf-8"?>
<p:tagLst xmlns:p="http://schemas.openxmlformats.org/presentationml/2006/main">
  <p:tag name="AS_UNIQUEID" val="3629"/>
</p:tagLst>
</file>

<file path=ppt/tags/tag164.xml><?xml version="1.0" encoding="utf-8"?>
<p:tagLst xmlns:p="http://schemas.openxmlformats.org/presentationml/2006/main">
  <p:tag name="AS_UNIQUEID" val="3630"/>
</p:tagLst>
</file>

<file path=ppt/tags/tag165.xml><?xml version="1.0" encoding="utf-8"?>
<p:tagLst xmlns:p="http://schemas.openxmlformats.org/presentationml/2006/main">
  <p:tag name="AS_UNIQUEID" val="3631"/>
</p:tagLst>
</file>

<file path=ppt/tags/tag166.xml><?xml version="1.0" encoding="utf-8"?>
<p:tagLst xmlns:p="http://schemas.openxmlformats.org/presentationml/2006/main">
  <p:tag name="AS_UNIQUEID" val="3632"/>
</p:tagLst>
</file>

<file path=ppt/tags/tag167.xml><?xml version="1.0" encoding="utf-8"?>
<p:tagLst xmlns:p="http://schemas.openxmlformats.org/presentationml/2006/main">
  <p:tag name="AS_UNIQUEID" val="3633"/>
</p:tagLst>
</file>

<file path=ppt/tags/tag168.xml><?xml version="1.0" encoding="utf-8"?>
<p:tagLst xmlns:p="http://schemas.openxmlformats.org/presentationml/2006/main">
  <p:tag name="AS_UNIQUEID" val="3634"/>
</p:tagLst>
</file>

<file path=ppt/tags/tag169.xml><?xml version="1.0" encoding="utf-8"?>
<p:tagLst xmlns:p="http://schemas.openxmlformats.org/presentationml/2006/main">
  <p:tag name="AS_UNIQUEID" val="3635"/>
</p:tagLst>
</file>

<file path=ppt/tags/tag17.xml><?xml version="1.0" encoding="utf-8"?>
<p:tagLst xmlns:p="http://schemas.openxmlformats.org/presentationml/2006/main">
  <p:tag name="AS_UNIQUEID" val="3487"/>
</p:tagLst>
</file>

<file path=ppt/tags/tag170.xml><?xml version="1.0" encoding="utf-8"?>
<p:tagLst xmlns:p="http://schemas.openxmlformats.org/presentationml/2006/main">
  <p:tag name="AS_UNIQUEID" val="3636"/>
</p:tagLst>
</file>

<file path=ppt/tags/tag171.xml><?xml version="1.0" encoding="utf-8"?>
<p:tagLst xmlns:p="http://schemas.openxmlformats.org/presentationml/2006/main">
  <p:tag name="AS_UNIQUEID" val="3637"/>
</p:tagLst>
</file>

<file path=ppt/tags/tag172.xml><?xml version="1.0" encoding="utf-8"?>
<p:tagLst xmlns:p="http://schemas.openxmlformats.org/presentationml/2006/main">
  <p:tag name="AS_UNIQUEID" val="3638"/>
</p:tagLst>
</file>

<file path=ppt/tags/tag173.xml><?xml version="1.0" encoding="utf-8"?>
<p:tagLst xmlns:p="http://schemas.openxmlformats.org/presentationml/2006/main">
  <p:tag name="AS_UNIQUEID" val="3639"/>
</p:tagLst>
</file>

<file path=ppt/tags/tag174.xml><?xml version="1.0" encoding="utf-8"?>
<p:tagLst xmlns:p="http://schemas.openxmlformats.org/presentationml/2006/main">
  <p:tag name="AS_UNIQUEID" val="3640"/>
</p:tagLst>
</file>

<file path=ppt/tags/tag175.xml><?xml version="1.0" encoding="utf-8"?>
<p:tagLst xmlns:p="http://schemas.openxmlformats.org/presentationml/2006/main">
  <p:tag name="AS_UNIQUEID" val="3641"/>
</p:tagLst>
</file>

<file path=ppt/tags/tag176.xml><?xml version="1.0" encoding="utf-8"?>
<p:tagLst xmlns:p="http://schemas.openxmlformats.org/presentationml/2006/main">
  <p:tag name="AS_UNIQUEID" val="3642"/>
</p:tagLst>
</file>

<file path=ppt/tags/tag177.xml><?xml version="1.0" encoding="utf-8"?>
<p:tagLst xmlns:p="http://schemas.openxmlformats.org/presentationml/2006/main">
  <p:tag name="AS_UNIQUEID" val="3643"/>
</p:tagLst>
</file>

<file path=ppt/tags/tag178.xml><?xml version="1.0" encoding="utf-8"?>
<p:tagLst xmlns:p="http://schemas.openxmlformats.org/presentationml/2006/main">
  <p:tag name="AS_UNIQUEID" val="3644"/>
</p:tagLst>
</file>

<file path=ppt/tags/tag179.xml><?xml version="1.0" encoding="utf-8"?>
<p:tagLst xmlns:p="http://schemas.openxmlformats.org/presentationml/2006/main">
  <p:tag name="AS_UNIQUEID" val="3645"/>
</p:tagLst>
</file>

<file path=ppt/tags/tag18.xml><?xml version="1.0" encoding="utf-8"?>
<p:tagLst xmlns:p="http://schemas.openxmlformats.org/presentationml/2006/main">
  <p:tag name="AS_UNIQUEID" val="3488"/>
</p:tagLst>
</file>

<file path=ppt/tags/tag180.xml><?xml version="1.0" encoding="utf-8"?>
<p:tagLst xmlns:p="http://schemas.openxmlformats.org/presentationml/2006/main">
  <p:tag name="AS_UNIQUEID" val="3646"/>
</p:tagLst>
</file>

<file path=ppt/tags/tag181.xml><?xml version="1.0" encoding="utf-8"?>
<p:tagLst xmlns:p="http://schemas.openxmlformats.org/presentationml/2006/main">
  <p:tag name="AS_UNIQUEID" val="3647"/>
</p:tagLst>
</file>

<file path=ppt/tags/tag182.xml><?xml version="1.0" encoding="utf-8"?>
<p:tagLst xmlns:p="http://schemas.openxmlformats.org/presentationml/2006/main">
  <p:tag name="AS_UNIQUEID" val="3648"/>
</p:tagLst>
</file>

<file path=ppt/tags/tag183.xml><?xml version="1.0" encoding="utf-8"?>
<p:tagLst xmlns:p="http://schemas.openxmlformats.org/presentationml/2006/main">
  <p:tag name="AS_UNIQUEID" val="3649"/>
</p:tagLst>
</file>

<file path=ppt/tags/tag184.xml><?xml version="1.0" encoding="utf-8"?>
<p:tagLst xmlns:p="http://schemas.openxmlformats.org/presentationml/2006/main">
  <p:tag name="AS_UNIQUEID" val="3650"/>
</p:tagLst>
</file>

<file path=ppt/tags/tag185.xml><?xml version="1.0" encoding="utf-8"?>
<p:tagLst xmlns:p="http://schemas.openxmlformats.org/presentationml/2006/main">
  <p:tag name="AS_UNIQUEID" val="3651"/>
</p:tagLst>
</file>

<file path=ppt/tags/tag186.xml><?xml version="1.0" encoding="utf-8"?>
<p:tagLst xmlns:p="http://schemas.openxmlformats.org/presentationml/2006/main">
  <p:tag name="AS_UNIQUEID" val="3652"/>
</p:tagLst>
</file>

<file path=ppt/tags/tag187.xml><?xml version="1.0" encoding="utf-8"?>
<p:tagLst xmlns:p="http://schemas.openxmlformats.org/presentationml/2006/main">
  <p:tag name="AS_UNIQUEID" val="3653"/>
</p:tagLst>
</file>

<file path=ppt/tags/tag188.xml><?xml version="1.0" encoding="utf-8"?>
<p:tagLst xmlns:p="http://schemas.openxmlformats.org/presentationml/2006/main">
  <p:tag name="AS_UNIQUEID" val="3654"/>
</p:tagLst>
</file>

<file path=ppt/tags/tag189.xml><?xml version="1.0" encoding="utf-8"?>
<p:tagLst xmlns:p="http://schemas.openxmlformats.org/presentationml/2006/main">
  <p:tag name="AS_UNIQUEID" val="3655"/>
</p:tagLst>
</file>

<file path=ppt/tags/tag19.xml><?xml version="1.0" encoding="utf-8"?>
<p:tagLst xmlns:p="http://schemas.openxmlformats.org/presentationml/2006/main">
  <p:tag name="AS_UNIQUEID" val="3489"/>
</p:tagLst>
</file>

<file path=ppt/tags/tag190.xml><?xml version="1.0" encoding="utf-8"?>
<p:tagLst xmlns:p="http://schemas.openxmlformats.org/presentationml/2006/main">
  <p:tag name="AS_UNIQUEID" val="3656"/>
</p:tagLst>
</file>

<file path=ppt/tags/tag191.xml><?xml version="1.0" encoding="utf-8"?>
<p:tagLst xmlns:p="http://schemas.openxmlformats.org/presentationml/2006/main">
  <p:tag name="AS_UNIQUEID" val="3657"/>
</p:tagLst>
</file>

<file path=ppt/tags/tag192.xml><?xml version="1.0" encoding="utf-8"?>
<p:tagLst xmlns:p="http://schemas.openxmlformats.org/presentationml/2006/main">
  <p:tag name="AS_UNIQUEID" val="3658"/>
</p:tagLst>
</file>

<file path=ppt/tags/tag193.xml><?xml version="1.0" encoding="utf-8"?>
<p:tagLst xmlns:p="http://schemas.openxmlformats.org/presentationml/2006/main">
  <p:tag name="AS_UNIQUEID" val="3659"/>
</p:tagLst>
</file>

<file path=ppt/tags/tag194.xml><?xml version="1.0" encoding="utf-8"?>
<p:tagLst xmlns:p="http://schemas.openxmlformats.org/presentationml/2006/main">
  <p:tag name="AS_UNIQUEID" val="3660"/>
</p:tagLst>
</file>

<file path=ppt/tags/tag195.xml><?xml version="1.0" encoding="utf-8"?>
<p:tagLst xmlns:p="http://schemas.openxmlformats.org/presentationml/2006/main">
  <p:tag name="AS_UNIQUEID" val="3661"/>
</p:tagLst>
</file>

<file path=ppt/tags/tag196.xml><?xml version="1.0" encoding="utf-8"?>
<p:tagLst xmlns:p="http://schemas.openxmlformats.org/presentationml/2006/main">
  <p:tag name="AS_UNIQUEID" val="3662"/>
</p:tagLst>
</file>

<file path=ppt/tags/tag197.xml><?xml version="1.0" encoding="utf-8"?>
<p:tagLst xmlns:p="http://schemas.openxmlformats.org/presentationml/2006/main">
  <p:tag name="AS_UNIQUEID" val="3663"/>
</p:tagLst>
</file>

<file path=ppt/tags/tag198.xml><?xml version="1.0" encoding="utf-8"?>
<p:tagLst xmlns:p="http://schemas.openxmlformats.org/presentationml/2006/main">
  <p:tag name="AS_UNIQUEID" val="3664"/>
</p:tagLst>
</file>

<file path=ppt/tags/tag199.xml><?xml version="1.0" encoding="utf-8"?>
<p:tagLst xmlns:p="http://schemas.openxmlformats.org/presentationml/2006/main">
  <p:tag name="AS_UNIQUEID" val="3665"/>
</p:tagLst>
</file>

<file path=ppt/tags/tag2.xml><?xml version="1.0" encoding="utf-8"?>
<p:tagLst xmlns:p="http://schemas.openxmlformats.org/presentationml/2006/main">
  <p:tag name="AS_UNIQUEID" val="3472"/>
</p:tagLst>
</file>

<file path=ppt/tags/tag20.xml><?xml version="1.0" encoding="utf-8"?>
<p:tagLst xmlns:p="http://schemas.openxmlformats.org/presentationml/2006/main">
  <p:tag name="AS_UNIQUEID" val="3490"/>
</p:tagLst>
</file>

<file path=ppt/tags/tag200.xml><?xml version="1.0" encoding="utf-8"?>
<p:tagLst xmlns:p="http://schemas.openxmlformats.org/presentationml/2006/main">
  <p:tag name="AS_UNIQUEID" val="3666"/>
</p:tagLst>
</file>

<file path=ppt/tags/tag201.xml><?xml version="1.0" encoding="utf-8"?>
<p:tagLst xmlns:p="http://schemas.openxmlformats.org/presentationml/2006/main">
  <p:tag name="AS_UNIQUEID" val="3667"/>
</p:tagLst>
</file>

<file path=ppt/tags/tag202.xml><?xml version="1.0" encoding="utf-8"?>
<p:tagLst xmlns:p="http://schemas.openxmlformats.org/presentationml/2006/main">
  <p:tag name="AS_UNIQUEID" val="3668"/>
</p:tagLst>
</file>

<file path=ppt/tags/tag203.xml><?xml version="1.0" encoding="utf-8"?>
<p:tagLst xmlns:p="http://schemas.openxmlformats.org/presentationml/2006/main">
  <p:tag name="AS_UNIQUEID" val="3669"/>
</p:tagLst>
</file>

<file path=ppt/tags/tag204.xml><?xml version="1.0" encoding="utf-8"?>
<p:tagLst xmlns:p="http://schemas.openxmlformats.org/presentationml/2006/main">
  <p:tag name="AS_UNIQUEID" val="3670"/>
</p:tagLst>
</file>

<file path=ppt/tags/tag205.xml><?xml version="1.0" encoding="utf-8"?>
<p:tagLst xmlns:p="http://schemas.openxmlformats.org/presentationml/2006/main">
  <p:tag name="AS_UNIQUEID" val="3671"/>
</p:tagLst>
</file>

<file path=ppt/tags/tag206.xml><?xml version="1.0" encoding="utf-8"?>
<p:tagLst xmlns:p="http://schemas.openxmlformats.org/presentationml/2006/main">
  <p:tag name="AS_UNIQUEID" val="3672"/>
</p:tagLst>
</file>

<file path=ppt/tags/tag207.xml><?xml version="1.0" encoding="utf-8"?>
<p:tagLst xmlns:p="http://schemas.openxmlformats.org/presentationml/2006/main">
  <p:tag name="AS_UNIQUEID" val="3673"/>
</p:tagLst>
</file>

<file path=ppt/tags/tag208.xml><?xml version="1.0" encoding="utf-8"?>
<p:tagLst xmlns:p="http://schemas.openxmlformats.org/presentationml/2006/main">
  <p:tag name="AS_UNIQUEID" val="3674"/>
</p:tagLst>
</file>

<file path=ppt/tags/tag209.xml><?xml version="1.0" encoding="utf-8"?>
<p:tagLst xmlns:p="http://schemas.openxmlformats.org/presentationml/2006/main">
  <p:tag name="AS_UNIQUEID" val="3675"/>
</p:tagLst>
</file>

<file path=ppt/tags/tag21.xml><?xml version="1.0" encoding="utf-8"?>
<p:tagLst xmlns:p="http://schemas.openxmlformats.org/presentationml/2006/main">
  <p:tag name="AS_UNIQUEID" val="3491"/>
</p:tagLst>
</file>

<file path=ppt/tags/tag210.xml><?xml version="1.0" encoding="utf-8"?>
<p:tagLst xmlns:p="http://schemas.openxmlformats.org/presentationml/2006/main">
  <p:tag name="AS_UNIQUEID" val="3676"/>
</p:tagLst>
</file>

<file path=ppt/tags/tag211.xml><?xml version="1.0" encoding="utf-8"?>
<p:tagLst xmlns:p="http://schemas.openxmlformats.org/presentationml/2006/main">
  <p:tag name="AS_UNIQUEID" val="3677"/>
</p:tagLst>
</file>

<file path=ppt/tags/tag212.xml><?xml version="1.0" encoding="utf-8"?>
<p:tagLst xmlns:p="http://schemas.openxmlformats.org/presentationml/2006/main">
  <p:tag name="AS_UNIQUEID" val="3678"/>
</p:tagLst>
</file>

<file path=ppt/tags/tag213.xml><?xml version="1.0" encoding="utf-8"?>
<p:tagLst xmlns:p="http://schemas.openxmlformats.org/presentationml/2006/main">
  <p:tag name="AS_UNIQUEID" val="3679"/>
</p:tagLst>
</file>

<file path=ppt/tags/tag214.xml><?xml version="1.0" encoding="utf-8"?>
<p:tagLst xmlns:p="http://schemas.openxmlformats.org/presentationml/2006/main">
  <p:tag name="AS_UNIQUEID" val="3680"/>
</p:tagLst>
</file>

<file path=ppt/tags/tag215.xml><?xml version="1.0" encoding="utf-8"?>
<p:tagLst xmlns:p="http://schemas.openxmlformats.org/presentationml/2006/main">
  <p:tag name="AS_UNIQUEID" val="3681"/>
</p:tagLst>
</file>

<file path=ppt/tags/tag216.xml><?xml version="1.0" encoding="utf-8"?>
<p:tagLst xmlns:p="http://schemas.openxmlformats.org/presentationml/2006/main">
  <p:tag name="AS_UNIQUEID" val="3682"/>
</p:tagLst>
</file>

<file path=ppt/tags/tag217.xml><?xml version="1.0" encoding="utf-8"?>
<p:tagLst xmlns:p="http://schemas.openxmlformats.org/presentationml/2006/main">
  <p:tag name="AS_UNIQUEID" val="3683"/>
</p:tagLst>
</file>

<file path=ppt/tags/tag218.xml><?xml version="1.0" encoding="utf-8"?>
<p:tagLst xmlns:p="http://schemas.openxmlformats.org/presentationml/2006/main">
  <p:tag name="AS_UNIQUEID" val="3684"/>
</p:tagLst>
</file>

<file path=ppt/tags/tag219.xml><?xml version="1.0" encoding="utf-8"?>
<p:tagLst xmlns:p="http://schemas.openxmlformats.org/presentationml/2006/main">
  <p:tag name="AS_UNIQUEID" val="3685"/>
</p:tagLst>
</file>

<file path=ppt/tags/tag22.xml><?xml version="1.0" encoding="utf-8"?>
<p:tagLst xmlns:p="http://schemas.openxmlformats.org/presentationml/2006/main">
  <p:tag name="AS_UNIQUEID" val="3492"/>
</p:tagLst>
</file>

<file path=ppt/tags/tag220.xml><?xml version="1.0" encoding="utf-8"?>
<p:tagLst xmlns:p="http://schemas.openxmlformats.org/presentationml/2006/main">
  <p:tag name="AS_UNIQUEID" val="3686"/>
</p:tagLst>
</file>

<file path=ppt/tags/tag221.xml><?xml version="1.0" encoding="utf-8"?>
<p:tagLst xmlns:p="http://schemas.openxmlformats.org/presentationml/2006/main">
  <p:tag name="AS_UNIQUEID" val="3687"/>
</p:tagLst>
</file>

<file path=ppt/tags/tag222.xml><?xml version="1.0" encoding="utf-8"?>
<p:tagLst xmlns:p="http://schemas.openxmlformats.org/presentationml/2006/main">
  <p:tag name="AS_UNIQUEID" val="3688"/>
</p:tagLst>
</file>

<file path=ppt/tags/tag223.xml><?xml version="1.0" encoding="utf-8"?>
<p:tagLst xmlns:p="http://schemas.openxmlformats.org/presentationml/2006/main">
  <p:tag name="AS_UNIQUEID" val="3689"/>
</p:tagLst>
</file>

<file path=ppt/tags/tag224.xml><?xml version="1.0" encoding="utf-8"?>
<p:tagLst xmlns:p="http://schemas.openxmlformats.org/presentationml/2006/main">
  <p:tag name="AS_UNIQUEID" val="3690"/>
</p:tagLst>
</file>

<file path=ppt/tags/tag225.xml><?xml version="1.0" encoding="utf-8"?>
<p:tagLst xmlns:p="http://schemas.openxmlformats.org/presentationml/2006/main">
  <p:tag name="AS_UNIQUEID" val="3691"/>
</p:tagLst>
</file>

<file path=ppt/tags/tag226.xml><?xml version="1.0" encoding="utf-8"?>
<p:tagLst xmlns:p="http://schemas.openxmlformats.org/presentationml/2006/main">
  <p:tag name="AS_UNIQUEID" val="3692"/>
</p:tagLst>
</file>

<file path=ppt/tags/tag227.xml><?xml version="1.0" encoding="utf-8"?>
<p:tagLst xmlns:p="http://schemas.openxmlformats.org/presentationml/2006/main">
  <p:tag name="AS_UNIQUEID" val="3693"/>
</p:tagLst>
</file>

<file path=ppt/tags/tag228.xml><?xml version="1.0" encoding="utf-8"?>
<p:tagLst xmlns:p="http://schemas.openxmlformats.org/presentationml/2006/main">
  <p:tag name="AS_UNIQUEID" val="3694"/>
</p:tagLst>
</file>

<file path=ppt/tags/tag229.xml><?xml version="1.0" encoding="utf-8"?>
<p:tagLst xmlns:p="http://schemas.openxmlformats.org/presentationml/2006/main">
  <p:tag name="AS_UNIQUEID" val="3695"/>
</p:tagLst>
</file>

<file path=ppt/tags/tag23.xml><?xml version="1.0" encoding="utf-8"?>
<p:tagLst xmlns:p="http://schemas.openxmlformats.org/presentationml/2006/main">
  <p:tag name="AS_UNIQUEID" val="3493"/>
</p:tagLst>
</file>

<file path=ppt/tags/tag230.xml><?xml version="1.0" encoding="utf-8"?>
<p:tagLst xmlns:p="http://schemas.openxmlformats.org/presentationml/2006/main">
  <p:tag name="AS_UNIQUEID" val="3696"/>
</p:tagLst>
</file>

<file path=ppt/tags/tag231.xml><?xml version="1.0" encoding="utf-8"?>
<p:tagLst xmlns:p="http://schemas.openxmlformats.org/presentationml/2006/main">
  <p:tag name="AS_UNIQUEID" val="3697"/>
</p:tagLst>
</file>

<file path=ppt/tags/tag232.xml><?xml version="1.0" encoding="utf-8"?>
<p:tagLst xmlns:p="http://schemas.openxmlformats.org/presentationml/2006/main">
  <p:tag name="AS_UNIQUEID" val="3698"/>
</p:tagLst>
</file>

<file path=ppt/tags/tag233.xml><?xml version="1.0" encoding="utf-8"?>
<p:tagLst xmlns:p="http://schemas.openxmlformats.org/presentationml/2006/main">
  <p:tag name="AS_UNIQUEID" val="3699"/>
</p:tagLst>
</file>

<file path=ppt/tags/tag234.xml><?xml version="1.0" encoding="utf-8"?>
<p:tagLst xmlns:p="http://schemas.openxmlformats.org/presentationml/2006/main">
  <p:tag name="AS_UNIQUEID" val="3700"/>
</p:tagLst>
</file>

<file path=ppt/tags/tag235.xml><?xml version="1.0" encoding="utf-8"?>
<p:tagLst xmlns:p="http://schemas.openxmlformats.org/presentationml/2006/main">
  <p:tag name="AS_UNIQUEID" val="3701"/>
</p:tagLst>
</file>

<file path=ppt/tags/tag236.xml><?xml version="1.0" encoding="utf-8"?>
<p:tagLst xmlns:p="http://schemas.openxmlformats.org/presentationml/2006/main">
  <p:tag name="AS_UNIQUEID" val="3702"/>
</p:tagLst>
</file>

<file path=ppt/tags/tag237.xml><?xml version="1.0" encoding="utf-8"?>
<p:tagLst xmlns:p="http://schemas.openxmlformats.org/presentationml/2006/main">
  <p:tag name="AS_UNIQUEID" val="3703"/>
</p:tagLst>
</file>

<file path=ppt/tags/tag238.xml><?xml version="1.0" encoding="utf-8"?>
<p:tagLst xmlns:p="http://schemas.openxmlformats.org/presentationml/2006/main">
  <p:tag name="AS_UNIQUEID" val="3704"/>
</p:tagLst>
</file>

<file path=ppt/tags/tag239.xml><?xml version="1.0" encoding="utf-8"?>
<p:tagLst xmlns:p="http://schemas.openxmlformats.org/presentationml/2006/main">
  <p:tag name="AS_UNIQUEID" val="3705"/>
</p:tagLst>
</file>

<file path=ppt/tags/tag24.xml><?xml version="1.0" encoding="utf-8"?>
<p:tagLst xmlns:p="http://schemas.openxmlformats.org/presentationml/2006/main">
  <p:tag name="AS_UNIQUEID" val="3494"/>
</p:tagLst>
</file>

<file path=ppt/tags/tag240.xml><?xml version="1.0" encoding="utf-8"?>
<p:tagLst xmlns:p="http://schemas.openxmlformats.org/presentationml/2006/main">
  <p:tag name="AS_UNIQUEID" val="3706"/>
</p:tagLst>
</file>

<file path=ppt/tags/tag241.xml><?xml version="1.0" encoding="utf-8"?>
<p:tagLst xmlns:p="http://schemas.openxmlformats.org/presentationml/2006/main">
  <p:tag name="AS_UNIQUEID" val="3707"/>
</p:tagLst>
</file>

<file path=ppt/tags/tag242.xml><?xml version="1.0" encoding="utf-8"?>
<p:tagLst xmlns:p="http://schemas.openxmlformats.org/presentationml/2006/main">
  <p:tag name="AS_UNIQUEID" val="3708"/>
</p:tagLst>
</file>

<file path=ppt/tags/tag243.xml><?xml version="1.0" encoding="utf-8"?>
<p:tagLst xmlns:p="http://schemas.openxmlformats.org/presentationml/2006/main">
  <p:tag name="AS_UNIQUEID" val="3709"/>
</p:tagLst>
</file>

<file path=ppt/tags/tag244.xml><?xml version="1.0" encoding="utf-8"?>
<p:tagLst xmlns:p="http://schemas.openxmlformats.org/presentationml/2006/main">
  <p:tag name="AS_UNIQUEID" val="3710"/>
</p:tagLst>
</file>

<file path=ppt/tags/tag245.xml><?xml version="1.0" encoding="utf-8"?>
<p:tagLst xmlns:p="http://schemas.openxmlformats.org/presentationml/2006/main">
  <p:tag name="AS_UNIQUEID" val="3711"/>
</p:tagLst>
</file>

<file path=ppt/tags/tag246.xml><?xml version="1.0" encoding="utf-8"?>
<p:tagLst xmlns:p="http://schemas.openxmlformats.org/presentationml/2006/main">
  <p:tag name="AS_UNIQUEID" val="3712"/>
</p:tagLst>
</file>

<file path=ppt/tags/tag247.xml><?xml version="1.0" encoding="utf-8"?>
<p:tagLst xmlns:p="http://schemas.openxmlformats.org/presentationml/2006/main">
  <p:tag name="AS_UNIQUEID" val="3713"/>
</p:tagLst>
</file>

<file path=ppt/tags/tag248.xml><?xml version="1.0" encoding="utf-8"?>
<p:tagLst xmlns:p="http://schemas.openxmlformats.org/presentationml/2006/main">
  <p:tag name="AS_UNIQUEID" val="3714"/>
</p:tagLst>
</file>

<file path=ppt/tags/tag249.xml><?xml version="1.0" encoding="utf-8"?>
<p:tagLst xmlns:p="http://schemas.openxmlformats.org/presentationml/2006/main">
  <p:tag name="AS_UNIQUEID" val="3715"/>
</p:tagLst>
</file>

<file path=ppt/tags/tag25.xml><?xml version="1.0" encoding="utf-8"?>
<p:tagLst xmlns:p="http://schemas.openxmlformats.org/presentationml/2006/main">
  <p:tag name="AS_UNIQUEID" val="3495"/>
</p:tagLst>
</file>

<file path=ppt/tags/tag250.xml><?xml version="1.0" encoding="utf-8"?>
<p:tagLst xmlns:p="http://schemas.openxmlformats.org/presentationml/2006/main">
  <p:tag name="AS_UNIQUEID" val="3716"/>
</p:tagLst>
</file>

<file path=ppt/tags/tag251.xml><?xml version="1.0" encoding="utf-8"?>
<p:tagLst xmlns:p="http://schemas.openxmlformats.org/presentationml/2006/main">
  <p:tag name="AS_UNIQUEID" val="3717"/>
</p:tagLst>
</file>

<file path=ppt/tags/tag252.xml><?xml version="1.0" encoding="utf-8"?>
<p:tagLst xmlns:p="http://schemas.openxmlformats.org/presentationml/2006/main">
  <p:tag name="AS_UNIQUEID" val="3718"/>
</p:tagLst>
</file>

<file path=ppt/tags/tag253.xml><?xml version="1.0" encoding="utf-8"?>
<p:tagLst xmlns:p="http://schemas.openxmlformats.org/presentationml/2006/main">
  <p:tag name="AS_UNIQUEID" val="3719"/>
</p:tagLst>
</file>

<file path=ppt/tags/tag254.xml><?xml version="1.0" encoding="utf-8"?>
<p:tagLst xmlns:p="http://schemas.openxmlformats.org/presentationml/2006/main">
  <p:tag name="AS_UNIQUEID" val="3720"/>
</p:tagLst>
</file>

<file path=ppt/tags/tag255.xml><?xml version="1.0" encoding="utf-8"?>
<p:tagLst xmlns:p="http://schemas.openxmlformats.org/presentationml/2006/main">
  <p:tag name="AS_UNIQUEID" val="3721"/>
</p:tagLst>
</file>

<file path=ppt/tags/tag256.xml><?xml version="1.0" encoding="utf-8"?>
<p:tagLst xmlns:p="http://schemas.openxmlformats.org/presentationml/2006/main">
  <p:tag name="AS_UNIQUEID" val="3722"/>
</p:tagLst>
</file>

<file path=ppt/tags/tag257.xml><?xml version="1.0" encoding="utf-8"?>
<p:tagLst xmlns:p="http://schemas.openxmlformats.org/presentationml/2006/main">
  <p:tag name="AS_UNIQUEID" val="3723"/>
</p:tagLst>
</file>

<file path=ppt/tags/tag258.xml><?xml version="1.0" encoding="utf-8"?>
<p:tagLst xmlns:p="http://schemas.openxmlformats.org/presentationml/2006/main">
  <p:tag name="AS_UNIQUEID" val="3724"/>
</p:tagLst>
</file>

<file path=ppt/tags/tag259.xml><?xml version="1.0" encoding="utf-8"?>
<p:tagLst xmlns:p="http://schemas.openxmlformats.org/presentationml/2006/main">
  <p:tag name="AS_UNIQUEID" val="3725"/>
</p:tagLst>
</file>

<file path=ppt/tags/tag26.xml><?xml version="1.0" encoding="utf-8"?>
<p:tagLst xmlns:p="http://schemas.openxmlformats.org/presentationml/2006/main">
  <p:tag name="AS_UNIQUEID" val="3496"/>
</p:tagLst>
</file>

<file path=ppt/tags/tag260.xml><?xml version="1.0" encoding="utf-8"?>
<p:tagLst xmlns:p="http://schemas.openxmlformats.org/presentationml/2006/main">
  <p:tag name="AS_UNIQUEID" val="3726"/>
</p:tagLst>
</file>

<file path=ppt/tags/tag261.xml><?xml version="1.0" encoding="utf-8"?>
<p:tagLst xmlns:p="http://schemas.openxmlformats.org/presentationml/2006/main">
  <p:tag name="AS_UNIQUEID" val="3727"/>
</p:tagLst>
</file>

<file path=ppt/tags/tag262.xml><?xml version="1.0" encoding="utf-8"?>
<p:tagLst xmlns:p="http://schemas.openxmlformats.org/presentationml/2006/main">
  <p:tag name="AS_UNIQUEID" val="3728"/>
</p:tagLst>
</file>

<file path=ppt/tags/tag263.xml><?xml version="1.0" encoding="utf-8"?>
<p:tagLst xmlns:p="http://schemas.openxmlformats.org/presentationml/2006/main">
  <p:tag name="AS_UNIQUEID" val="3729"/>
</p:tagLst>
</file>

<file path=ppt/tags/tag264.xml><?xml version="1.0" encoding="utf-8"?>
<p:tagLst xmlns:p="http://schemas.openxmlformats.org/presentationml/2006/main">
  <p:tag name="AS_UNIQUEID" val="3730"/>
</p:tagLst>
</file>

<file path=ppt/tags/tag265.xml><?xml version="1.0" encoding="utf-8"?>
<p:tagLst xmlns:p="http://schemas.openxmlformats.org/presentationml/2006/main">
  <p:tag name="AS_UNIQUEID" val="3731"/>
</p:tagLst>
</file>

<file path=ppt/tags/tag266.xml><?xml version="1.0" encoding="utf-8"?>
<p:tagLst xmlns:p="http://schemas.openxmlformats.org/presentationml/2006/main">
  <p:tag name="AS_UNIQUEID" val="3732"/>
</p:tagLst>
</file>

<file path=ppt/tags/tag267.xml><?xml version="1.0" encoding="utf-8"?>
<p:tagLst xmlns:p="http://schemas.openxmlformats.org/presentationml/2006/main">
  <p:tag name="AS_UNIQUEID" val="3733"/>
</p:tagLst>
</file>

<file path=ppt/tags/tag268.xml><?xml version="1.0" encoding="utf-8"?>
<p:tagLst xmlns:p="http://schemas.openxmlformats.org/presentationml/2006/main">
  <p:tag name="AS_UNIQUEID" val="3734"/>
</p:tagLst>
</file>

<file path=ppt/tags/tag269.xml><?xml version="1.0" encoding="utf-8"?>
<p:tagLst xmlns:p="http://schemas.openxmlformats.org/presentationml/2006/main">
  <p:tag name="AS_UNIQUEID" val="3735"/>
</p:tagLst>
</file>

<file path=ppt/tags/tag27.xml><?xml version="1.0" encoding="utf-8"?>
<p:tagLst xmlns:p="http://schemas.openxmlformats.org/presentationml/2006/main">
  <p:tag name="AS_UNIQUEID" val="3497"/>
</p:tagLst>
</file>

<file path=ppt/tags/tag270.xml><?xml version="1.0" encoding="utf-8"?>
<p:tagLst xmlns:p="http://schemas.openxmlformats.org/presentationml/2006/main">
  <p:tag name="AS_UNIQUEID" val="3736"/>
</p:tagLst>
</file>

<file path=ppt/tags/tag271.xml><?xml version="1.0" encoding="utf-8"?>
<p:tagLst xmlns:p="http://schemas.openxmlformats.org/presentationml/2006/main">
  <p:tag name="AS_UNIQUEID" val="3737"/>
</p:tagLst>
</file>

<file path=ppt/tags/tag272.xml><?xml version="1.0" encoding="utf-8"?>
<p:tagLst xmlns:p="http://schemas.openxmlformats.org/presentationml/2006/main">
  <p:tag name="AS_UNIQUEID" val="3738"/>
</p:tagLst>
</file>

<file path=ppt/tags/tag273.xml><?xml version="1.0" encoding="utf-8"?>
<p:tagLst xmlns:p="http://schemas.openxmlformats.org/presentationml/2006/main">
  <p:tag name="AS_UNIQUEID" val="3739"/>
</p:tagLst>
</file>

<file path=ppt/tags/tag274.xml><?xml version="1.0" encoding="utf-8"?>
<p:tagLst xmlns:p="http://schemas.openxmlformats.org/presentationml/2006/main">
  <p:tag name="AS_UNIQUEID" val="3740"/>
</p:tagLst>
</file>

<file path=ppt/tags/tag275.xml><?xml version="1.0" encoding="utf-8"?>
<p:tagLst xmlns:p="http://schemas.openxmlformats.org/presentationml/2006/main">
  <p:tag name="AS_UNIQUEID" val="3741"/>
</p:tagLst>
</file>

<file path=ppt/tags/tag276.xml><?xml version="1.0" encoding="utf-8"?>
<p:tagLst xmlns:p="http://schemas.openxmlformats.org/presentationml/2006/main">
  <p:tag name="AS_UNIQUEID" val="3742"/>
</p:tagLst>
</file>

<file path=ppt/tags/tag277.xml><?xml version="1.0" encoding="utf-8"?>
<p:tagLst xmlns:p="http://schemas.openxmlformats.org/presentationml/2006/main">
  <p:tag name="AS_UNIQUEID" val="3743"/>
</p:tagLst>
</file>

<file path=ppt/tags/tag278.xml><?xml version="1.0" encoding="utf-8"?>
<p:tagLst xmlns:p="http://schemas.openxmlformats.org/presentationml/2006/main">
  <p:tag name="AS_UNIQUEID" val="3744"/>
</p:tagLst>
</file>

<file path=ppt/tags/tag279.xml><?xml version="1.0" encoding="utf-8"?>
<p:tagLst xmlns:p="http://schemas.openxmlformats.org/presentationml/2006/main">
  <p:tag name="AS_UNIQUEID" val="3745"/>
</p:tagLst>
</file>

<file path=ppt/tags/tag28.xml><?xml version="1.0" encoding="utf-8"?>
<p:tagLst xmlns:p="http://schemas.openxmlformats.org/presentationml/2006/main">
  <p:tag name="AS_UNIQUEID" val="3498"/>
</p:tagLst>
</file>

<file path=ppt/tags/tag280.xml><?xml version="1.0" encoding="utf-8"?>
<p:tagLst xmlns:p="http://schemas.openxmlformats.org/presentationml/2006/main">
  <p:tag name="AS_UNIQUEID" val="3746"/>
</p:tagLst>
</file>

<file path=ppt/tags/tag281.xml><?xml version="1.0" encoding="utf-8"?>
<p:tagLst xmlns:p="http://schemas.openxmlformats.org/presentationml/2006/main">
  <p:tag name="AS_UNIQUEID" val="3747"/>
</p:tagLst>
</file>

<file path=ppt/tags/tag282.xml><?xml version="1.0" encoding="utf-8"?>
<p:tagLst xmlns:p="http://schemas.openxmlformats.org/presentationml/2006/main">
  <p:tag name="AS_UNIQUEID" val="3748"/>
</p:tagLst>
</file>

<file path=ppt/tags/tag283.xml><?xml version="1.0" encoding="utf-8"?>
<p:tagLst xmlns:p="http://schemas.openxmlformats.org/presentationml/2006/main">
  <p:tag name="AS_UNIQUEID" val="3749"/>
</p:tagLst>
</file>

<file path=ppt/tags/tag284.xml><?xml version="1.0" encoding="utf-8"?>
<p:tagLst xmlns:p="http://schemas.openxmlformats.org/presentationml/2006/main">
  <p:tag name="AS_UNIQUEID" val="3750"/>
</p:tagLst>
</file>

<file path=ppt/tags/tag285.xml><?xml version="1.0" encoding="utf-8"?>
<p:tagLst xmlns:p="http://schemas.openxmlformats.org/presentationml/2006/main">
  <p:tag name="AS_UNIQUEID" val="3751"/>
</p:tagLst>
</file>

<file path=ppt/tags/tag286.xml><?xml version="1.0" encoding="utf-8"?>
<p:tagLst xmlns:p="http://schemas.openxmlformats.org/presentationml/2006/main">
  <p:tag name="AS_UNIQUEID" val="3752"/>
</p:tagLst>
</file>

<file path=ppt/tags/tag287.xml><?xml version="1.0" encoding="utf-8"?>
<p:tagLst xmlns:p="http://schemas.openxmlformats.org/presentationml/2006/main">
  <p:tag name="AS_UNIQUEID" val="3753"/>
</p:tagLst>
</file>

<file path=ppt/tags/tag288.xml><?xml version="1.0" encoding="utf-8"?>
<p:tagLst xmlns:p="http://schemas.openxmlformats.org/presentationml/2006/main">
  <p:tag name="AS_UNIQUEID" val="3754"/>
</p:tagLst>
</file>

<file path=ppt/tags/tag289.xml><?xml version="1.0" encoding="utf-8"?>
<p:tagLst xmlns:p="http://schemas.openxmlformats.org/presentationml/2006/main">
  <p:tag name="AS_UNIQUEID" val="3755"/>
</p:tagLst>
</file>

<file path=ppt/tags/tag29.xml><?xml version="1.0" encoding="utf-8"?>
<p:tagLst xmlns:p="http://schemas.openxmlformats.org/presentationml/2006/main">
  <p:tag name="AS_UNIQUEID" val="3499"/>
</p:tagLst>
</file>

<file path=ppt/tags/tag290.xml><?xml version="1.0" encoding="utf-8"?>
<p:tagLst xmlns:p="http://schemas.openxmlformats.org/presentationml/2006/main">
  <p:tag name="AS_UNIQUEID" val="3756"/>
</p:tagLst>
</file>

<file path=ppt/tags/tag291.xml><?xml version="1.0" encoding="utf-8"?>
<p:tagLst xmlns:p="http://schemas.openxmlformats.org/presentationml/2006/main">
  <p:tag name="AS_UNIQUEID" val="3757"/>
</p:tagLst>
</file>

<file path=ppt/tags/tag292.xml><?xml version="1.0" encoding="utf-8"?>
<p:tagLst xmlns:p="http://schemas.openxmlformats.org/presentationml/2006/main">
  <p:tag name="AS_UNIQUEID" val="3758"/>
</p:tagLst>
</file>

<file path=ppt/tags/tag293.xml><?xml version="1.0" encoding="utf-8"?>
<p:tagLst xmlns:p="http://schemas.openxmlformats.org/presentationml/2006/main">
  <p:tag name="AS_UNIQUEID" val="3759"/>
</p:tagLst>
</file>

<file path=ppt/tags/tag294.xml><?xml version="1.0" encoding="utf-8"?>
<p:tagLst xmlns:p="http://schemas.openxmlformats.org/presentationml/2006/main">
  <p:tag name="AS_UNIQUEID" val="3760"/>
</p:tagLst>
</file>

<file path=ppt/tags/tag295.xml><?xml version="1.0" encoding="utf-8"?>
<p:tagLst xmlns:p="http://schemas.openxmlformats.org/presentationml/2006/main">
  <p:tag name="AS_UNIQUEID" val="3761"/>
</p:tagLst>
</file>

<file path=ppt/tags/tag296.xml><?xml version="1.0" encoding="utf-8"?>
<p:tagLst xmlns:p="http://schemas.openxmlformats.org/presentationml/2006/main">
  <p:tag name="AS_UNIQUEID" val="3762"/>
</p:tagLst>
</file>

<file path=ppt/tags/tag297.xml><?xml version="1.0" encoding="utf-8"?>
<p:tagLst xmlns:p="http://schemas.openxmlformats.org/presentationml/2006/main">
  <p:tag name="AS_UNIQUEID" val="3763"/>
</p:tagLst>
</file>

<file path=ppt/tags/tag298.xml><?xml version="1.0" encoding="utf-8"?>
<p:tagLst xmlns:p="http://schemas.openxmlformats.org/presentationml/2006/main">
  <p:tag name="AS_UNIQUEID" val="3764"/>
</p:tagLst>
</file>

<file path=ppt/tags/tag299.xml><?xml version="1.0" encoding="utf-8"?>
<p:tagLst xmlns:p="http://schemas.openxmlformats.org/presentationml/2006/main">
  <p:tag name="AS_UNIQUEID" val="3765"/>
</p:tagLst>
</file>

<file path=ppt/tags/tag3.xml><?xml version="1.0" encoding="utf-8"?>
<p:tagLst xmlns:p="http://schemas.openxmlformats.org/presentationml/2006/main">
  <p:tag name="AS_UNIQUEID" val="3473"/>
</p:tagLst>
</file>

<file path=ppt/tags/tag30.xml><?xml version="1.0" encoding="utf-8"?>
<p:tagLst xmlns:p="http://schemas.openxmlformats.org/presentationml/2006/main">
  <p:tag name="AS_UNIQUEID" val="3500"/>
</p:tagLst>
</file>

<file path=ppt/tags/tag300.xml><?xml version="1.0" encoding="utf-8"?>
<p:tagLst xmlns:p="http://schemas.openxmlformats.org/presentationml/2006/main">
  <p:tag name="AS_UNIQUEID" val="2759"/>
</p:tagLst>
</file>

<file path=ppt/tags/tag301.xml><?xml version="1.0" encoding="utf-8"?>
<p:tagLst xmlns:p="http://schemas.openxmlformats.org/presentationml/2006/main">
  <p:tag name="AS_UNIQUEID" val="2760"/>
</p:tagLst>
</file>

<file path=ppt/tags/tag302.xml><?xml version="1.0" encoding="utf-8"?>
<p:tagLst xmlns:p="http://schemas.openxmlformats.org/presentationml/2006/main">
  <p:tag name="AS_UNIQUEID" val="3766"/>
</p:tagLst>
</file>

<file path=ppt/tags/tag303.xml><?xml version="1.0" encoding="utf-8"?>
<p:tagLst xmlns:p="http://schemas.openxmlformats.org/presentationml/2006/main">
  <p:tag name="AS_UNIQUEID" val="2763"/>
</p:tagLst>
</file>

<file path=ppt/tags/tag304.xml><?xml version="1.0" encoding="utf-8"?>
<p:tagLst xmlns:p="http://schemas.openxmlformats.org/presentationml/2006/main">
  <p:tag name="AS_UNIQUEID" val="3767"/>
</p:tagLst>
</file>

<file path=ppt/tags/tag305.xml><?xml version="1.0" encoding="utf-8"?>
<p:tagLst xmlns:p="http://schemas.openxmlformats.org/presentationml/2006/main">
  <p:tag name="AS_UNIQUEID" val="3768"/>
</p:tagLst>
</file>

<file path=ppt/tags/tag306.xml><?xml version="1.0" encoding="utf-8"?>
<p:tagLst xmlns:p="http://schemas.openxmlformats.org/presentationml/2006/main">
  <p:tag name="AS_UNIQUEID" val="3769"/>
</p:tagLst>
</file>

<file path=ppt/tags/tag307.xml><?xml version="1.0" encoding="utf-8"?>
<p:tagLst xmlns:p="http://schemas.openxmlformats.org/presentationml/2006/main">
  <p:tag name="AS_UNIQUEID" val="3770"/>
</p:tagLst>
</file>

<file path=ppt/tags/tag308.xml><?xml version="1.0" encoding="utf-8"?>
<p:tagLst xmlns:p="http://schemas.openxmlformats.org/presentationml/2006/main">
  <p:tag name="AS_UNIQUEID" val="3771"/>
</p:tagLst>
</file>

<file path=ppt/tags/tag309.xml><?xml version="1.0" encoding="utf-8"?>
<p:tagLst xmlns:p="http://schemas.openxmlformats.org/presentationml/2006/main">
  <p:tag name="AS_UNIQUEID" val="3772"/>
</p:tagLst>
</file>

<file path=ppt/tags/tag31.xml><?xml version="1.0" encoding="utf-8"?>
<p:tagLst xmlns:p="http://schemas.openxmlformats.org/presentationml/2006/main">
  <p:tag name="AS_UNIQUEID" val="3501"/>
</p:tagLst>
</file>

<file path=ppt/tags/tag310.xml><?xml version="1.0" encoding="utf-8"?>
<p:tagLst xmlns:p="http://schemas.openxmlformats.org/presentationml/2006/main">
  <p:tag name="AS_UNIQUEID" val="3773"/>
</p:tagLst>
</file>

<file path=ppt/tags/tag311.xml><?xml version="1.0" encoding="utf-8"?>
<p:tagLst xmlns:p="http://schemas.openxmlformats.org/presentationml/2006/main">
  <p:tag name="AS_UNIQUEID" val="3774"/>
</p:tagLst>
</file>

<file path=ppt/tags/tag312.xml><?xml version="1.0" encoding="utf-8"?>
<p:tagLst xmlns:p="http://schemas.openxmlformats.org/presentationml/2006/main">
  <p:tag name="KSO_WM_BEAUTIFY_FLAG" val="#wm#"/>
  <p:tag name="KSO_WM_SPECIAL_SOURCE" val="bdnull"/>
  <p:tag name="KSO_WM_TEMPLATE_CATEGORY" val="diagram"/>
  <p:tag name="KSO_WM_TEMPLATE_INDEX" val="20217032"/>
</p:tagLst>
</file>

<file path=ppt/tags/tag313.xml><?xml version="1.0" encoding="utf-8"?>
<p:tagLst xmlns:p="http://schemas.openxmlformats.org/presentationml/2006/main">
  <p:tag name="AS_UNIQUEID" val="3775"/>
</p:tagLst>
</file>

<file path=ppt/tags/tag314.xml><?xml version="1.0" encoding="utf-8"?>
<p:tagLst xmlns:p="http://schemas.openxmlformats.org/presentationml/2006/main">
  <p:tag name="AS_UNIQUEID" val="3776"/>
  <p:tag name="KSO_WM_DIAGRAM_VIRTUALLY_FRAME" val="{&quot;height&quot;:388.7047244094489,&quot;left&quot;:52.6951968503937,&quot;top&quot;:121.79590551181101,&quot;width&quot;:868.6109448818897}"/>
</p:tagLst>
</file>

<file path=ppt/tags/tag315.xml><?xml version="1.0" encoding="utf-8"?>
<p:tagLst xmlns:p="http://schemas.openxmlformats.org/presentationml/2006/main">
  <p:tag name="AS_UNIQUEID" val="3777"/>
  <p:tag name="KSO_WM_DIAGRAM_VIRTUALLY_FRAME" val="{&quot;height&quot;:388.7047244094489,&quot;left&quot;:52.6951968503937,&quot;top&quot;:121.79590551181101,&quot;width&quot;:868.6109448818897}"/>
</p:tagLst>
</file>

<file path=ppt/tags/tag316.xml><?xml version="1.0" encoding="utf-8"?>
<p:tagLst xmlns:p="http://schemas.openxmlformats.org/presentationml/2006/main">
  <p:tag name="AS_UNIQUEID" val="3778"/>
</p:tagLst>
</file>

<file path=ppt/tags/tag317.xml><?xml version="1.0" encoding="utf-8"?>
<p:tagLst xmlns:p="http://schemas.openxmlformats.org/presentationml/2006/main">
  <p:tag name="AS_UNIQUEID" val="3779"/>
</p:tagLst>
</file>

<file path=ppt/tags/tag318.xml><?xml version="1.0" encoding="utf-8"?>
<p:tagLst xmlns:p="http://schemas.openxmlformats.org/presentationml/2006/main">
  <p:tag name="AS_UNIQUEID" val="3780"/>
</p:tagLst>
</file>

<file path=ppt/tags/tag319.xml><?xml version="1.0" encoding="utf-8"?>
<p:tagLst xmlns:p="http://schemas.openxmlformats.org/presentationml/2006/main">
  <p:tag name="AS_UNIQUEID" val="3781"/>
</p:tagLst>
</file>

<file path=ppt/tags/tag32.xml><?xml version="1.0" encoding="utf-8"?>
<p:tagLst xmlns:p="http://schemas.openxmlformats.org/presentationml/2006/main">
  <p:tag name="AS_UNIQUEID" val="3502"/>
</p:tagLst>
</file>

<file path=ppt/tags/tag320.xml><?xml version="1.0" encoding="utf-8"?>
<p:tagLst xmlns:p="http://schemas.openxmlformats.org/presentationml/2006/main">
  <p:tag name="AS_UNIQUEID" val="3782"/>
</p:tagLst>
</file>

<file path=ppt/tags/tag321.xml><?xml version="1.0" encoding="utf-8"?>
<p:tagLst xmlns:p="http://schemas.openxmlformats.org/presentationml/2006/main">
  <p:tag name="AS_UNIQUEID" val="839"/>
</p:tagLst>
</file>

<file path=ppt/tags/tag322.xml><?xml version="1.0" encoding="utf-8"?>
<p:tagLst xmlns:p="http://schemas.openxmlformats.org/presentationml/2006/main">
  <p:tag name="AS_UNIQUEID" val="1184"/>
  <p:tag name="KSO_WM_UNIT_TABLE_BEAUTIFY" val="smartTable{155d8edf-2ea0-46aa-a049-e2c45fb1b3b0}"/>
  <p:tag name="TABLE_ENDDRAG_ORIGIN_RECT" val="844*321"/>
  <p:tag name="TABLE_ENDDRAG_RECT" val="65*180*844*321"/>
</p:tagLst>
</file>

<file path=ppt/tags/tag323.xml><?xml version="1.0" encoding="utf-8"?>
<p:tagLst xmlns:p="http://schemas.openxmlformats.org/presentationml/2006/main">
  <p:tag name="AS_UNIQUEID" val="2567"/>
</p:tagLst>
</file>

<file path=ppt/tags/tag324.xml><?xml version="1.0" encoding="utf-8"?>
<p:tagLst xmlns:p="http://schemas.openxmlformats.org/presentationml/2006/main">
  <p:tag name="AS_UNIQUEID" val="2568"/>
</p:tagLst>
</file>

<file path=ppt/tags/tag325.xml><?xml version="1.0" encoding="utf-8"?>
<p:tagLst xmlns:p="http://schemas.openxmlformats.org/presentationml/2006/main">
  <p:tag name="AS_UNIQUEID" val="103"/>
</p:tagLst>
</file>

<file path=ppt/tags/tag326.xml><?xml version="1.0" encoding="utf-8"?>
<p:tagLst xmlns:p="http://schemas.openxmlformats.org/presentationml/2006/main">
  <p:tag name="AS_UNIQUEID" val="104"/>
</p:tagLst>
</file>

<file path=ppt/tags/tag327.xml><?xml version="1.0" encoding="utf-8"?>
<p:tagLst xmlns:p="http://schemas.openxmlformats.org/presentationml/2006/main">
  <p:tag name="AS_UNIQUEID" val="103"/>
</p:tagLst>
</file>

<file path=ppt/tags/tag328.xml><?xml version="1.0" encoding="utf-8"?>
<p:tagLst xmlns:p="http://schemas.openxmlformats.org/presentationml/2006/main">
  <p:tag name="AS_UNIQUEID" val="107"/>
</p:tagLst>
</file>

<file path=ppt/tags/tag329.xml><?xml version="1.0" encoding="utf-8"?>
<p:tagLst xmlns:p="http://schemas.openxmlformats.org/presentationml/2006/main">
  <p:tag name="AS_UNIQUEID" val="2569"/>
</p:tagLst>
</file>

<file path=ppt/tags/tag33.xml><?xml version="1.0" encoding="utf-8"?>
<p:tagLst xmlns:p="http://schemas.openxmlformats.org/presentationml/2006/main">
  <p:tag name="AS_UNIQUEID" val="3503"/>
</p:tagLst>
</file>

<file path=ppt/tags/tag330.xml><?xml version="1.0" encoding="utf-8"?>
<p:tagLst xmlns:p="http://schemas.openxmlformats.org/presentationml/2006/main">
  <p:tag name="AS_UNIQUEID" val="2570"/>
</p:tagLst>
</file>

<file path=ppt/tags/tag331.xml><?xml version="1.0" encoding="utf-8"?>
<p:tagLst xmlns:p="http://schemas.openxmlformats.org/presentationml/2006/main">
  <p:tag name="AS_UNIQUEID" val="3783"/>
</p:tagLst>
</file>

<file path=ppt/tags/tag332.xml><?xml version="1.0" encoding="utf-8"?>
<p:tagLst xmlns:p="http://schemas.openxmlformats.org/presentationml/2006/main">
  <p:tag name="AS_UNIQUEID" val="3784"/>
</p:tagLst>
</file>

<file path=ppt/tags/tag333.xml><?xml version="1.0" encoding="utf-8"?>
<p:tagLst xmlns:p="http://schemas.openxmlformats.org/presentationml/2006/main">
  <p:tag name="AS_UNIQUEID" val="3785"/>
</p:tagLst>
</file>

<file path=ppt/tags/tag334.xml><?xml version="1.0" encoding="utf-8"?>
<p:tagLst xmlns:p="http://schemas.openxmlformats.org/presentationml/2006/main">
  <p:tag name="AS_UNIQUEID" val="3786"/>
</p:tagLst>
</file>

<file path=ppt/tags/tag335.xml><?xml version="1.0" encoding="utf-8"?>
<p:tagLst xmlns:p="http://schemas.openxmlformats.org/presentationml/2006/main">
  <p:tag name="AS_UNIQUEID" val="3787"/>
</p:tagLst>
</file>

<file path=ppt/tags/tag336.xml><?xml version="1.0" encoding="utf-8"?>
<p:tagLst xmlns:p="http://schemas.openxmlformats.org/presentationml/2006/main">
  <p:tag name="AS_UNIQUEID" val="3788"/>
</p:tagLst>
</file>

<file path=ppt/tags/tag337.xml><?xml version="1.0" encoding="utf-8"?>
<p:tagLst xmlns:p="http://schemas.openxmlformats.org/presentationml/2006/main">
  <p:tag name="AS_UNIQUEID" val="3789"/>
</p:tagLst>
</file>

<file path=ppt/tags/tag338.xml><?xml version="1.0" encoding="utf-8"?>
<p:tagLst xmlns:p="http://schemas.openxmlformats.org/presentationml/2006/main">
  <p:tag name="AS_UNIQUEID" val="3790"/>
</p:tagLst>
</file>

<file path=ppt/tags/tag339.xml><?xml version="1.0" encoding="utf-8"?>
<p:tagLst xmlns:p="http://schemas.openxmlformats.org/presentationml/2006/main">
  <p:tag name="AS_UNIQUEID" val="3791"/>
</p:tagLst>
</file>

<file path=ppt/tags/tag34.xml><?xml version="1.0" encoding="utf-8"?>
<p:tagLst xmlns:p="http://schemas.openxmlformats.org/presentationml/2006/main">
  <p:tag name="AS_UNIQUEID" val="3504"/>
</p:tagLst>
</file>

<file path=ppt/tags/tag340.xml><?xml version="1.0" encoding="utf-8"?>
<p:tagLst xmlns:p="http://schemas.openxmlformats.org/presentationml/2006/main">
  <p:tag name="AS_UNIQUEID" val="3792"/>
</p:tagLst>
</file>

<file path=ppt/tags/tag341.xml><?xml version="1.0" encoding="utf-8"?>
<p:tagLst xmlns:p="http://schemas.openxmlformats.org/presentationml/2006/main">
  <p:tag name="AS_UNIQUEID" val="3793"/>
</p:tagLst>
</file>

<file path=ppt/tags/tag342.xml><?xml version="1.0" encoding="utf-8"?>
<p:tagLst xmlns:p="http://schemas.openxmlformats.org/presentationml/2006/main">
  <p:tag name="AS_UNIQUEID" val="3794"/>
</p:tagLst>
</file>

<file path=ppt/tags/tag343.xml><?xml version="1.0" encoding="utf-8"?>
<p:tagLst xmlns:p="http://schemas.openxmlformats.org/presentationml/2006/main">
  <p:tag name="AS_UNIQUEID" val="3795"/>
</p:tagLst>
</file>

<file path=ppt/tags/tag344.xml><?xml version="1.0" encoding="utf-8"?>
<p:tagLst xmlns:p="http://schemas.openxmlformats.org/presentationml/2006/main">
  <p:tag name="AS_UNIQUEID" val="3796"/>
</p:tagLst>
</file>

<file path=ppt/tags/tag345.xml><?xml version="1.0" encoding="utf-8"?>
<p:tagLst xmlns:p="http://schemas.openxmlformats.org/presentationml/2006/main">
  <p:tag name="AS_UNIQUEID" val="3797"/>
</p:tagLst>
</file>

<file path=ppt/tags/tag346.xml><?xml version="1.0" encoding="utf-8"?>
<p:tagLst xmlns:p="http://schemas.openxmlformats.org/presentationml/2006/main">
  <p:tag name="AS_UNIQUEID" val="3798"/>
</p:tagLst>
</file>

<file path=ppt/tags/tag347.xml><?xml version="1.0" encoding="utf-8"?>
<p:tagLst xmlns:p="http://schemas.openxmlformats.org/presentationml/2006/main">
  <p:tag name="AS_UNIQUEID" val="3799"/>
</p:tagLst>
</file>

<file path=ppt/tags/tag348.xml><?xml version="1.0" encoding="utf-8"?>
<p:tagLst xmlns:p="http://schemas.openxmlformats.org/presentationml/2006/main">
  <p:tag name="AS_UNIQUEID" val="3800"/>
</p:tagLst>
</file>

<file path=ppt/tags/tag349.xml><?xml version="1.0" encoding="utf-8"?>
<p:tagLst xmlns:p="http://schemas.openxmlformats.org/presentationml/2006/main">
  <p:tag name="AS_UNIQUEID" val="3801"/>
</p:tagLst>
</file>

<file path=ppt/tags/tag35.xml><?xml version="1.0" encoding="utf-8"?>
<p:tagLst xmlns:p="http://schemas.openxmlformats.org/presentationml/2006/main">
  <p:tag name="AS_UNIQUEID" val="3505"/>
</p:tagLst>
</file>

<file path=ppt/tags/tag350.xml><?xml version="1.0" encoding="utf-8"?>
<p:tagLst xmlns:p="http://schemas.openxmlformats.org/presentationml/2006/main">
  <p:tag name="AS_UNIQUEID" val="3802"/>
</p:tagLst>
</file>

<file path=ppt/tags/tag351.xml><?xml version="1.0" encoding="utf-8"?>
<p:tagLst xmlns:p="http://schemas.openxmlformats.org/presentationml/2006/main">
  <p:tag name="AS_UNIQUEID" val="3803"/>
</p:tagLst>
</file>

<file path=ppt/tags/tag352.xml><?xml version="1.0" encoding="utf-8"?>
<p:tagLst xmlns:p="http://schemas.openxmlformats.org/presentationml/2006/main">
  <p:tag name="AS_UNIQUEID" val="3804"/>
</p:tagLst>
</file>

<file path=ppt/tags/tag353.xml><?xml version="1.0" encoding="utf-8"?>
<p:tagLst xmlns:p="http://schemas.openxmlformats.org/presentationml/2006/main">
  <p:tag name="AS_UNIQUEID" val="3805"/>
</p:tagLst>
</file>

<file path=ppt/tags/tag354.xml><?xml version="1.0" encoding="utf-8"?>
<p:tagLst xmlns:p="http://schemas.openxmlformats.org/presentationml/2006/main">
  <p:tag name="AS_UNIQUEID" val="3806"/>
</p:tagLst>
</file>

<file path=ppt/tags/tag355.xml><?xml version="1.0" encoding="utf-8"?>
<p:tagLst xmlns:p="http://schemas.openxmlformats.org/presentationml/2006/main">
  <p:tag name="AS_UNIQUEID" val="3807"/>
</p:tagLst>
</file>

<file path=ppt/tags/tag356.xml><?xml version="1.0" encoding="utf-8"?>
<p:tagLst xmlns:p="http://schemas.openxmlformats.org/presentationml/2006/main">
  <p:tag name="AS_UNIQUEID" val="3808"/>
</p:tagLst>
</file>

<file path=ppt/tags/tag357.xml><?xml version="1.0" encoding="utf-8"?>
<p:tagLst xmlns:p="http://schemas.openxmlformats.org/presentationml/2006/main">
  <p:tag name="AS_UNIQUEID" val="3809"/>
</p:tagLst>
</file>

<file path=ppt/tags/tag358.xml><?xml version="1.0" encoding="utf-8"?>
<p:tagLst xmlns:p="http://schemas.openxmlformats.org/presentationml/2006/main">
  <p:tag name="AS_UNIQUEID" val="3810"/>
</p:tagLst>
</file>

<file path=ppt/tags/tag359.xml><?xml version="1.0" encoding="utf-8"?>
<p:tagLst xmlns:p="http://schemas.openxmlformats.org/presentationml/2006/main">
  <p:tag name="AS_UNIQUEID" val="3811"/>
</p:tagLst>
</file>

<file path=ppt/tags/tag36.xml><?xml version="1.0" encoding="utf-8"?>
<p:tagLst xmlns:p="http://schemas.openxmlformats.org/presentationml/2006/main">
  <p:tag name="AS_UNIQUEID" val="3506"/>
</p:tagLst>
</file>

<file path=ppt/tags/tag360.xml><?xml version="1.0" encoding="utf-8"?>
<p:tagLst xmlns:p="http://schemas.openxmlformats.org/presentationml/2006/main">
  <p:tag name="AS_UNIQUEID" val="3812"/>
</p:tagLst>
</file>

<file path=ppt/tags/tag361.xml><?xml version="1.0" encoding="utf-8"?>
<p:tagLst xmlns:p="http://schemas.openxmlformats.org/presentationml/2006/main">
  <p:tag name="AS_UNIQUEID" val="3813"/>
</p:tagLst>
</file>

<file path=ppt/tags/tag362.xml><?xml version="1.0" encoding="utf-8"?>
<p:tagLst xmlns:p="http://schemas.openxmlformats.org/presentationml/2006/main">
  <p:tag name="AS_UNIQUEID" val="3814"/>
</p:tagLst>
</file>

<file path=ppt/tags/tag363.xml><?xml version="1.0" encoding="utf-8"?>
<p:tagLst xmlns:p="http://schemas.openxmlformats.org/presentationml/2006/main">
  <p:tag name="AS_UNIQUEID" val="3815"/>
</p:tagLst>
</file>

<file path=ppt/tags/tag364.xml><?xml version="1.0" encoding="utf-8"?>
<p:tagLst xmlns:p="http://schemas.openxmlformats.org/presentationml/2006/main">
  <p:tag name="AS_UNIQUEID" val="3816"/>
</p:tagLst>
</file>

<file path=ppt/tags/tag365.xml><?xml version="1.0" encoding="utf-8"?>
<p:tagLst xmlns:p="http://schemas.openxmlformats.org/presentationml/2006/main">
  <p:tag name="AS_UNIQUEID" val="3817"/>
</p:tagLst>
</file>

<file path=ppt/tags/tag366.xml><?xml version="1.0" encoding="utf-8"?>
<p:tagLst xmlns:p="http://schemas.openxmlformats.org/presentationml/2006/main">
  <p:tag name="AS_UNIQUEID" val="3818"/>
</p:tagLst>
</file>

<file path=ppt/tags/tag367.xml><?xml version="1.0" encoding="utf-8"?>
<p:tagLst xmlns:p="http://schemas.openxmlformats.org/presentationml/2006/main">
  <p:tag name="AS_UNIQUEID" val="3819"/>
</p:tagLst>
</file>

<file path=ppt/tags/tag368.xml><?xml version="1.0" encoding="utf-8"?>
<p:tagLst xmlns:p="http://schemas.openxmlformats.org/presentationml/2006/main">
  <p:tag name="AS_UNIQUEID" val="3820"/>
</p:tagLst>
</file>

<file path=ppt/tags/tag369.xml><?xml version="1.0" encoding="utf-8"?>
<p:tagLst xmlns:p="http://schemas.openxmlformats.org/presentationml/2006/main">
  <p:tag name="AS_UNIQUEID" val="3821"/>
</p:tagLst>
</file>

<file path=ppt/tags/tag37.xml><?xml version="1.0" encoding="utf-8"?>
<p:tagLst xmlns:p="http://schemas.openxmlformats.org/presentationml/2006/main">
  <p:tag name="AS_UNIQUEID" val="3507"/>
</p:tagLst>
</file>

<file path=ppt/tags/tag370.xml><?xml version="1.0" encoding="utf-8"?>
<p:tagLst xmlns:p="http://schemas.openxmlformats.org/presentationml/2006/main">
  <p:tag name="AS_UNIQUEID" val="3822"/>
</p:tagLst>
</file>

<file path=ppt/tags/tag371.xml><?xml version="1.0" encoding="utf-8"?>
<p:tagLst xmlns:p="http://schemas.openxmlformats.org/presentationml/2006/main">
  <p:tag name="AS_UNIQUEID" val="3823"/>
</p:tagLst>
</file>

<file path=ppt/tags/tag372.xml><?xml version="1.0" encoding="utf-8"?>
<p:tagLst xmlns:p="http://schemas.openxmlformats.org/presentationml/2006/main">
  <p:tag name="AS_UNIQUEID" val="3824"/>
  <p:tag name="KSO_WM_DIAGRAM_VIRTUALLY_FRAME" val="{&quot;height&quot;:388.7047244094489,&quot;left&quot;:52.6951968503937,&quot;top&quot;:121.79590551181101,&quot;width&quot;:868.6109448818897}"/>
</p:tagLst>
</file>

<file path=ppt/tags/tag373.xml><?xml version="1.0" encoding="utf-8"?>
<p:tagLst xmlns:p="http://schemas.openxmlformats.org/presentationml/2006/main">
  <p:tag name="AS_UNIQUEID" val="3825"/>
  <p:tag name="KSO_WM_DIAGRAM_VIRTUALLY_FRAME" val="{&quot;height&quot;:388.7047244094489,&quot;left&quot;:52.6951968503937,&quot;top&quot;:121.79590551181101,&quot;width&quot;:868.6109448818897}"/>
</p:tagLst>
</file>

<file path=ppt/tags/tag374.xml><?xml version="1.0" encoding="utf-8"?>
<p:tagLst xmlns:p="http://schemas.openxmlformats.org/presentationml/2006/main">
  <p:tag name="AS_UNIQUEID" val="3826"/>
</p:tagLst>
</file>

<file path=ppt/tags/tag375.xml><?xml version="1.0" encoding="utf-8"?>
<p:tagLst xmlns:p="http://schemas.openxmlformats.org/presentationml/2006/main">
  <p:tag name="AS_UNIQUEID" val="3827"/>
</p:tagLst>
</file>

<file path=ppt/tags/tag376.xml><?xml version="1.0" encoding="utf-8"?>
<p:tagLst xmlns:p="http://schemas.openxmlformats.org/presentationml/2006/main">
  <p:tag name="AS_UNIQUEID" val="3828"/>
</p:tagLst>
</file>

<file path=ppt/tags/tag377.xml><?xml version="1.0" encoding="utf-8"?>
<p:tagLst xmlns:p="http://schemas.openxmlformats.org/presentationml/2006/main">
  <p:tag name="AS_UNIQUEID" val="3829"/>
</p:tagLst>
</file>

<file path=ppt/tags/tag378.xml><?xml version="1.0" encoding="utf-8"?>
<p:tagLst xmlns:p="http://schemas.openxmlformats.org/presentationml/2006/main">
  <p:tag name="AS_UNIQUEID" val="1023"/>
</p:tagLst>
</file>

<file path=ppt/tags/tag379.xml><?xml version="1.0" encoding="utf-8"?>
<p:tagLst xmlns:p="http://schemas.openxmlformats.org/presentationml/2006/main">
  <p:tag name="AS_UNIQUEID" val="1024"/>
</p:tagLst>
</file>

<file path=ppt/tags/tag38.xml><?xml version="1.0" encoding="utf-8"?>
<p:tagLst xmlns:p="http://schemas.openxmlformats.org/presentationml/2006/main">
  <p:tag name="AS_UNIQUEID" val="3508"/>
</p:tagLst>
</file>

<file path=ppt/tags/tag380.xml><?xml version="1.0" encoding="utf-8"?>
<p:tagLst xmlns:p="http://schemas.openxmlformats.org/presentationml/2006/main">
  <p:tag name="AS_UNIQUEID" val="1025"/>
</p:tagLst>
</file>

<file path=ppt/tags/tag381.xml><?xml version="1.0" encoding="utf-8"?>
<p:tagLst xmlns:p="http://schemas.openxmlformats.org/presentationml/2006/main">
  <p:tag name="AS_UNIQUEID" val="1026"/>
</p:tagLst>
</file>

<file path=ppt/tags/tag382.xml><?xml version="1.0" encoding="utf-8"?>
<p:tagLst xmlns:p="http://schemas.openxmlformats.org/presentationml/2006/main">
  <p:tag name="AS_UNIQUEID" val="1027"/>
</p:tagLst>
</file>

<file path=ppt/tags/tag383.xml><?xml version="1.0" encoding="utf-8"?>
<p:tagLst xmlns:p="http://schemas.openxmlformats.org/presentationml/2006/main">
  <p:tag name="AS_UNIQUEID" val="1028"/>
</p:tagLst>
</file>

<file path=ppt/tags/tag384.xml><?xml version="1.0" encoding="utf-8"?>
<p:tagLst xmlns:p="http://schemas.openxmlformats.org/presentationml/2006/main">
  <p:tag name="AS_UNIQUEID" val="1030"/>
</p:tagLst>
</file>

<file path=ppt/tags/tag385.xml><?xml version="1.0" encoding="utf-8"?>
<p:tagLst xmlns:p="http://schemas.openxmlformats.org/presentationml/2006/main">
  <p:tag name="AS_UNIQUEID" val="1031"/>
</p:tagLst>
</file>

<file path=ppt/tags/tag386.xml><?xml version="1.0" encoding="utf-8"?>
<p:tagLst xmlns:p="http://schemas.openxmlformats.org/presentationml/2006/main">
  <p:tag name="AS_UNIQUEID" val="1032"/>
</p:tagLst>
</file>

<file path=ppt/tags/tag387.xml><?xml version="1.0" encoding="utf-8"?>
<p:tagLst xmlns:p="http://schemas.openxmlformats.org/presentationml/2006/main">
  <p:tag name="AS_UNIQUEID" val="1033"/>
</p:tagLst>
</file>

<file path=ppt/tags/tag388.xml><?xml version="1.0" encoding="utf-8"?>
<p:tagLst xmlns:p="http://schemas.openxmlformats.org/presentationml/2006/main">
  <p:tag name="AS_UNIQUEID" val="1034"/>
</p:tagLst>
</file>

<file path=ppt/tags/tag389.xml><?xml version="1.0" encoding="utf-8"?>
<p:tagLst xmlns:p="http://schemas.openxmlformats.org/presentationml/2006/main">
  <p:tag name="AS_UNIQUEID" val="1035"/>
</p:tagLst>
</file>

<file path=ppt/tags/tag39.xml><?xml version="1.0" encoding="utf-8"?>
<p:tagLst xmlns:p="http://schemas.openxmlformats.org/presentationml/2006/main">
  <p:tag name="AS_UNIQUEID" val="3509"/>
</p:tagLst>
</file>

<file path=ppt/tags/tag390.xml><?xml version="1.0" encoding="utf-8"?>
<p:tagLst xmlns:p="http://schemas.openxmlformats.org/presentationml/2006/main">
  <p:tag name="AS_UNIQUEID" val="1036"/>
</p:tagLst>
</file>

<file path=ppt/tags/tag391.xml><?xml version="1.0" encoding="utf-8"?>
<p:tagLst xmlns:p="http://schemas.openxmlformats.org/presentationml/2006/main">
  <p:tag name="AS_UNIQUEID" val="1037"/>
</p:tagLst>
</file>

<file path=ppt/tags/tag392.xml><?xml version="1.0" encoding="utf-8"?>
<p:tagLst xmlns:p="http://schemas.openxmlformats.org/presentationml/2006/main">
  <p:tag name="AS_UNIQUEID" val="1038"/>
</p:tagLst>
</file>

<file path=ppt/tags/tag393.xml><?xml version="1.0" encoding="utf-8"?>
<p:tagLst xmlns:p="http://schemas.openxmlformats.org/presentationml/2006/main">
  <p:tag name="AS_UNIQUEID" val="1039"/>
</p:tagLst>
</file>

<file path=ppt/tags/tag394.xml><?xml version="1.0" encoding="utf-8"?>
<p:tagLst xmlns:p="http://schemas.openxmlformats.org/presentationml/2006/main">
  <p:tag name="AS_UNIQUEID" val="1040"/>
</p:tagLst>
</file>

<file path=ppt/tags/tag395.xml><?xml version="1.0" encoding="utf-8"?>
<p:tagLst xmlns:p="http://schemas.openxmlformats.org/presentationml/2006/main">
  <p:tag name="AS_UNIQUEID" val="1042"/>
</p:tagLst>
</file>

<file path=ppt/tags/tag396.xml><?xml version="1.0" encoding="utf-8"?>
<p:tagLst xmlns:p="http://schemas.openxmlformats.org/presentationml/2006/main">
  <p:tag name="AS_UNIQUEID" val="1043"/>
</p:tagLst>
</file>

<file path=ppt/tags/tag397.xml><?xml version="1.0" encoding="utf-8"?>
<p:tagLst xmlns:p="http://schemas.openxmlformats.org/presentationml/2006/main">
  <p:tag name="AS_UNIQUEID" val="1044"/>
</p:tagLst>
</file>

<file path=ppt/tags/tag398.xml><?xml version="1.0" encoding="utf-8"?>
<p:tagLst xmlns:p="http://schemas.openxmlformats.org/presentationml/2006/main">
  <p:tag name="AS_UNIQUEID" val="1045"/>
</p:tagLst>
</file>

<file path=ppt/tags/tag399.xml><?xml version="1.0" encoding="utf-8"?>
<p:tagLst xmlns:p="http://schemas.openxmlformats.org/presentationml/2006/main">
  <p:tag name="AS_UNIQUEID" val="2772"/>
</p:tagLst>
</file>

<file path=ppt/tags/tag4.xml><?xml version="1.0" encoding="utf-8"?>
<p:tagLst xmlns:p="http://schemas.openxmlformats.org/presentationml/2006/main">
  <p:tag name="AS_UNIQUEID" val="3474"/>
</p:tagLst>
</file>

<file path=ppt/tags/tag40.xml><?xml version="1.0" encoding="utf-8"?>
<p:tagLst xmlns:p="http://schemas.openxmlformats.org/presentationml/2006/main">
  <p:tag name="AS_UNIQUEID" val="3510"/>
</p:tagLst>
</file>

<file path=ppt/tags/tag400.xml><?xml version="1.0" encoding="utf-8"?>
<p:tagLst xmlns:p="http://schemas.openxmlformats.org/presentationml/2006/main">
  <p:tag name="AS_UNIQUEID" val="1045"/>
</p:tagLst>
</file>

<file path=ppt/tags/tag401.xml><?xml version="1.0" encoding="utf-8"?>
<p:tagLst xmlns:p="http://schemas.openxmlformats.org/presentationml/2006/main">
  <p:tag name="AS_UNIQUEID" val="3830"/>
</p:tagLst>
</file>

<file path=ppt/tags/tag402.xml><?xml version="1.0" encoding="utf-8"?>
<p:tagLst xmlns:p="http://schemas.openxmlformats.org/presentationml/2006/main">
  <p:tag name="AS_UNIQUEID" val="3831"/>
</p:tagLst>
</file>

<file path=ppt/tags/tag403.xml><?xml version="1.0" encoding="utf-8"?>
<p:tagLst xmlns:p="http://schemas.openxmlformats.org/presentationml/2006/main">
  <p:tag name="AS_UNIQUEID" val="3832"/>
</p:tagLst>
</file>

<file path=ppt/tags/tag404.xml><?xml version="1.0" encoding="utf-8"?>
<p:tagLst xmlns:p="http://schemas.openxmlformats.org/presentationml/2006/main">
  <p:tag name="AS_UNIQUEID" val="1119"/>
</p:tagLst>
</file>

<file path=ppt/tags/tag405.xml><?xml version="1.0" encoding="utf-8"?>
<p:tagLst xmlns:p="http://schemas.openxmlformats.org/presentationml/2006/main">
  <p:tag name="AS_UNIQUEID" val="2772"/>
</p:tagLst>
</file>

<file path=ppt/tags/tag406.xml><?xml version="1.0" encoding="utf-8"?>
<p:tagLst xmlns:p="http://schemas.openxmlformats.org/presentationml/2006/main">
  <p:tag name="AS_UNIQUEID" val="3833"/>
</p:tagLst>
</file>

<file path=ppt/tags/tag407.xml><?xml version="1.0" encoding="utf-8"?>
<p:tagLst xmlns:p="http://schemas.openxmlformats.org/presentationml/2006/main">
  <p:tag name="AS_UNIQUEID" val="3834"/>
</p:tagLst>
</file>

<file path=ppt/tags/tag408.xml><?xml version="1.0" encoding="utf-8"?>
<p:tagLst xmlns:p="http://schemas.openxmlformats.org/presentationml/2006/main">
  <p:tag name="AS_UNIQUEID" val="3835"/>
</p:tagLst>
</file>

<file path=ppt/tags/tag409.xml><?xml version="1.0" encoding="utf-8"?>
<p:tagLst xmlns:p="http://schemas.openxmlformats.org/presentationml/2006/main">
  <p:tag name="AS_UNIQUEID" val="1122"/>
</p:tagLst>
</file>

<file path=ppt/tags/tag41.xml><?xml version="1.0" encoding="utf-8"?>
<p:tagLst xmlns:p="http://schemas.openxmlformats.org/presentationml/2006/main">
  <p:tag name="AS_UNIQUEID" val="3511"/>
</p:tagLst>
</file>

<file path=ppt/tags/tag410.xml><?xml version="1.0" encoding="utf-8"?>
<p:tagLst xmlns:p="http://schemas.openxmlformats.org/presentationml/2006/main">
  <p:tag name="AS_UNIQUEID" val="3836"/>
</p:tagLst>
</file>

<file path=ppt/tags/tag411.xml><?xml version="1.0" encoding="utf-8"?>
<p:tagLst xmlns:p="http://schemas.openxmlformats.org/presentationml/2006/main">
  <p:tag name="AS_UNIQUEID" val="3837"/>
</p:tagLst>
</file>

<file path=ppt/tags/tag412.xml><?xml version="1.0" encoding="utf-8"?>
<p:tagLst xmlns:p="http://schemas.openxmlformats.org/presentationml/2006/main">
  <p:tag name="AS_UNIQUEID" val="3838"/>
</p:tagLst>
</file>

<file path=ppt/tags/tag413.xml><?xml version="1.0" encoding="utf-8"?>
<p:tagLst xmlns:p="http://schemas.openxmlformats.org/presentationml/2006/main">
  <p:tag name="AS_UNIQUEID" val="1125"/>
</p:tagLst>
</file>

<file path=ppt/tags/tag414.xml><?xml version="1.0" encoding="utf-8"?>
<p:tagLst xmlns:p="http://schemas.openxmlformats.org/presentationml/2006/main">
  <p:tag name="AS_UNIQUEID" val="3839"/>
</p:tagLst>
</file>

<file path=ppt/tags/tag415.xml><?xml version="1.0" encoding="utf-8"?>
<p:tagLst xmlns:p="http://schemas.openxmlformats.org/presentationml/2006/main">
  <p:tag name="AS_UNIQUEID" val="3840"/>
</p:tagLst>
</file>

<file path=ppt/tags/tag416.xml><?xml version="1.0" encoding="utf-8"?>
<p:tagLst xmlns:p="http://schemas.openxmlformats.org/presentationml/2006/main">
  <p:tag name="AS_UNIQUEID" val="3841"/>
</p:tagLst>
</file>

<file path=ppt/tags/tag417.xml><?xml version="1.0" encoding="utf-8"?>
<p:tagLst xmlns:p="http://schemas.openxmlformats.org/presentationml/2006/main">
  <p:tag name="AS_UNIQUEID" val="3842"/>
</p:tagLst>
</file>

<file path=ppt/tags/tag418.xml><?xml version="1.0" encoding="utf-8"?>
<p:tagLst xmlns:p="http://schemas.openxmlformats.org/presentationml/2006/main">
  <p:tag name="AS_UNIQUEID" val="3843"/>
</p:tagLst>
</file>

<file path=ppt/tags/tag419.xml><?xml version="1.0" encoding="utf-8"?>
<p:tagLst xmlns:p="http://schemas.openxmlformats.org/presentationml/2006/main">
  <p:tag name="AS_UNIQUEID" val="2772"/>
</p:tagLst>
</file>

<file path=ppt/tags/tag42.xml><?xml version="1.0" encoding="utf-8"?>
<p:tagLst xmlns:p="http://schemas.openxmlformats.org/presentationml/2006/main">
  <p:tag name="AS_UNIQUEID" val="3512"/>
</p:tagLst>
</file>

<file path=ppt/tags/tag420.xml><?xml version="1.0" encoding="utf-8"?>
<p:tagLst xmlns:p="http://schemas.openxmlformats.org/presentationml/2006/main">
  <p:tag name="AS_UNIQUEID" val="3844"/>
</p:tagLst>
</file>

<file path=ppt/tags/tag421.xml><?xml version="1.0" encoding="utf-8"?>
<p:tagLst xmlns:p="http://schemas.openxmlformats.org/presentationml/2006/main">
  <p:tag name="AS_UNIQUEID" val="3845"/>
</p:tagLst>
</file>

<file path=ppt/tags/tag422.xml><?xml version="1.0" encoding="utf-8"?>
<p:tagLst xmlns:p="http://schemas.openxmlformats.org/presentationml/2006/main">
  <p:tag name="AS_UNIQUEID" val="3846"/>
</p:tagLst>
</file>

<file path=ppt/tags/tag423.xml><?xml version="1.0" encoding="utf-8"?>
<p:tagLst xmlns:p="http://schemas.openxmlformats.org/presentationml/2006/main">
  <p:tag name="AS_UNIQUEID" val="3847"/>
</p:tagLst>
</file>

<file path=ppt/tags/tag424.xml><?xml version="1.0" encoding="utf-8"?>
<p:tagLst xmlns:p="http://schemas.openxmlformats.org/presentationml/2006/main">
  <p:tag name="AS_UNIQUEID" val="3848"/>
</p:tagLst>
</file>

<file path=ppt/tags/tag425.xml><?xml version="1.0" encoding="utf-8"?>
<p:tagLst xmlns:p="http://schemas.openxmlformats.org/presentationml/2006/main">
  <p:tag name="AS_UNIQUEID" val="3849"/>
</p:tagLst>
</file>

<file path=ppt/tags/tag426.xml><?xml version="1.0" encoding="utf-8"?>
<p:tagLst xmlns:p="http://schemas.openxmlformats.org/presentationml/2006/main">
  <p:tag name="AS_UNIQUEID" val="3850"/>
</p:tagLst>
</file>

<file path=ppt/tags/tag427.xml><?xml version="1.0" encoding="utf-8"?>
<p:tagLst xmlns:p="http://schemas.openxmlformats.org/presentationml/2006/main">
  <p:tag name="AS_UNIQUEID" val="3851"/>
</p:tagLst>
</file>

<file path=ppt/tags/tag428.xml><?xml version="1.0" encoding="utf-8"?>
<p:tagLst xmlns:p="http://schemas.openxmlformats.org/presentationml/2006/main">
  <p:tag name="AS_UNIQUEID" val="3852"/>
</p:tagLst>
</file>

<file path=ppt/tags/tag429.xml><?xml version="1.0" encoding="utf-8"?>
<p:tagLst xmlns:p="http://schemas.openxmlformats.org/presentationml/2006/main">
  <p:tag name="AS_UNIQUEID" val="3853"/>
</p:tagLst>
</file>

<file path=ppt/tags/tag43.xml><?xml version="1.0" encoding="utf-8"?>
<p:tagLst xmlns:p="http://schemas.openxmlformats.org/presentationml/2006/main">
  <p:tag name="AS_UNIQUEID" val="3513"/>
</p:tagLst>
</file>

<file path=ppt/tags/tag430.xml><?xml version="1.0" encoding="utf-8"?>
<p:tagLst xmlns:p="http://schemas.openxmlformats.org/presentationml/2006/main">
  <p:tag name="AS_UNIQUEID" val="3854"/>
</p:tagLst>
</file>

<file path=ppt/tags/tag431.xml><?xml version="1.0" encoding="utf-8"?>
<p:tagLst xmlns:p="http://schemas.openxmlformats.org/presentationml/2006/main">
  <p:tag name="AS_UNIQUEID" val="3855"/>
</p:tagLst>
</file>

<file path=ppt/tags/tag432.xml><?xml version="1.0" encoding="utf-8"?>
<p:tagLst xmlns:p="http://schemas.openxmlformats.org/presentationml/2006/main">
  <p:tag name="AS_UNIQUEID" val="2772"/>
</p:tagLst>
</file>

<file path=ppt/tags/tag433.xml><?xml version="1.0" encoding="utf-8"?>
<p:tagLst xmlns:p="http://schemas.openxmlformats.org/presentationml/2006/main">
  <p:tag name="AS_UNIQUEID" val="3856"/>
</p:tagLst>
</file>

<file path=ppt/tags/tag434.xml><?xml version="1.0" encoding="utf-8"?>
<p:tagLst xmlns:p="http://schemas.openxmlformats.org/presentationml/2006/main">
  <p:tag name="AS_UNIQUEID" val="3857"/>
</p:tagLst>
</file>

<file path=ppt/tags/tag435.xml><?xml version="1.0" encoding="utf-8"?>
<p:tagLst xmlns:p="http://schemas.openxmlformats.org/presentationml/2006/main">
  <p:tag name="AS_UNIQUEID" val="3858"/>
</p:tagLst>
</file>

<file path=ppt/tags/tag436.xml><?xml version="1.0" encoding="utf-8"?>
<p:tagLst xmlns:p="http://schemas.openxmlformats.org/presentationml/2006/main">
  <p:tag name="AS_UNIQUEID" val="2772"/>
</p:tagLst>
</file>

<file path=ppt/tags/tag437.xml><?xml version="1.0" encoding="utf-8"?>
<p:tagLst xmlns:p="http://schemas.openxmlformats.org/presentationml/2006/main">
  <p:tag name="AS_UNIQUEID" val="885"/>
</p:tagLst>
</file>

<file path=ppt/tags/tag438.xml><?xml version="1.0" encoding="utf-8"?>
<p:tagLst xmlns:p="http://schemas.openxmlformats.org/presentationml/2006/main">
  <p:tag name="AS_UNIQUEID" val="3859"/>
</p:tagLst>
</file>

<file path=ppt/tags/tag439.xml><?xml version="1.0" encoding="utf-8"?>
<p:tagLst xmlns:p="http://schemas.openxmlformats.org/presentationml/2006/main">
  <p:tag name="AS_UNIQUEID" val="3860"/>
</p:tagLst>
</file>

<file path=ppt/tags/tag44.xml><?xml version="1.0" encoding="utf-8"?>
<p:tagLst xmlns:p="http://schemas.openxmlformats.org/presentationml/2006/main">
  <p:tag name="AS_UNIQUEID" val="3514"/>
</p:tagLst>
</file>

<file path=ppt/tags/tag440.xml><?xml version="1.0" encoding="utf-8"?>
<p:tagLst xmlns:p="http://schemas.openxmlformats.org/presentationml/2006/main">
  <p:tag name="AS_UNIQUEID" val="3861"/>
</p:tagLst>
</file>

<file path=ppt/tags/tag441.xml><?xml version="1.0" encoding="utf-8"?>
<p:tagLst xmlns:p="http://schemas.openxmlformats.org/presentationml/2006/main">
  <p:tag name="AS_UNIQUEID" val="3862"/>
  <p:tag name="KSO_WM_DIAGRAM_VIRTUALLY_FRAME" val="{&quot;height&quot;:388.7047244094489,&quot;left&quot;:52.6951968503937,&quot;top&quot;:121.79590551181101,&quot;width&quot;:868.6109448818897}"/>
</p:tagLst>
</file>

<file path=ppt/tags/tag442.xml><?xml version="1.0" encoding="utf-8"?>
<p:tagLst xmlns:p="http://schemas.openxmlformats.org/presentationml/2006/main">
  <p:tag name="AS_UNIQUEID" val="3863"/>
  <p:tag name="KSO_WM_DIAGRAM_VIRTUALLY_FRAME" val="{&quot;height&quot;:388.7047244094489,&quot;left&quot;:52.6951968503937,&quot;top&quot;:121.79590551181101,&quot;width&quot;:868.6109448818897}"/>
</p:tagLst>
</file>

<file path=ppt/tags/tag443.xml><?xml version="1.0" encoding="utf-8"?>
<p:tagLst xmlns:p="http://schemas.openxmlformats.org/presentationml/2006/main">
  <p:tag name="AS_UNIQUEID" val="3864"/>
</p:tagLst>
</file>

<file path=ppt/tags/tag444.xml><?xml version="1.0" encoding="utf-8"?>
<p:tagLst xmlns:p="http://schemas.openxmlformats.org/presentationml/2006/main">
  <p:tag name="AS_UNIQUEID" val="3865"/>
</p:tagLst>
</file>

<file path=ppt/tags/tag445.xml><?xml version="1.0" encoding="utf-8"?>
<p:tagLst xmlns:p="http://schemas.openxmlformats.org/presentationml/2006/main">
  <p:tag name="AS_UNIQUEID" val="3866"/>
</p:tagLst>
</file>

<file path=ppt/tags/tag44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45.xml><?xml version="1.0" encoding="utf-8"?>
<p:tagLst xmlns:p="http://schemas.openxmlformats.org/presentationml/2006/main">
  <p:tag name="AS_UNIQUEID" val="3515"/>
</p:tagLst>
</file>

<file path=ppt/tags/tag46.xml><?xml version="1.0" encoding="utf-8"?>
<p:tagLst xmlns:p="http://schemas.openxmlformats.org/presentationml/2006/main">
  <p:tag name="AS_UNIQUEID" val="3516"/>
</p:tagLst>
</file>

<file path=ppt/tags/tag47.xml><?xml version="1.0" encoding="utf-8"?>
<p:tagLst xmlns:p="http://schemas.openxmlformats.org/presentationml/2006/main">
  <p:tag name="AS_UNIQUEID" val="3517"/>
</p:tagLst>
</file>

<file path=ppt/tags/tag48.xml><?xml version="1.0" encoding="utf-8"?>
<p:tagLst xmlns:p="http://schemas.openxmlformats.org/presentationml/2006/main">
  <p:tag name="AS_UNIQUEID" val="3518"/>
</p:tagLst>
</file>

<file path=ppt/tags/tag49.xml><?xml version="1.0" encoding="utf-8"?>
<p:tagLst xmlns:p="http://schemas.openxmlformats.org/presentationml/2006/main">
  <p:tag name="AS_UNIQUEID" val="3519"/>
</p:tagLst>
</file>

<file path=ppt/tags/tag5.xml><?xml version="1.0" encoding="utf-8"?>
<p:tagLst xmlns:p="http://schemas.openxmlformats.org/presentationml/2006/main">
  <p:tag name="AS_UNIQUEID" val="3475"/>
</p:tagLst>
</file>

<file path=ppt/tags/tag50.xml><?xml version="1.0" encoding="utf-8"?>
<p:tagLst xmlns:p="http://schemas.openxmlformats.org/presentationml/2006/main">
  <p:tag name="AS_UNIQUEID" val="3520"/>
</p:tagLst>
</file>

<file path=ppt/tags/tag51.xml><?xml version="1.0" encoding="utf-8"?>
<p:tagLst xmlns:p="http://schemas.openxmlformats.org/presentationml/2006/main">
  <p:tag name="AS_UNIQUEID" val="3521"/>
</p:tagLst>
</file>

<file path=ppt/tags/tag52.xml><?xml version="1.0" encoding="utf-8"?>
<p:tagLst xmlns:p="http://schemas.openxmlformats.org/presentationml/2006/main">
  <p:tag name="AS_UNIQUEID" val="3522"/>
</p:tagLst>
</file>

<file path=ppt/tags/tag53.xml><?xml version="1.0" encoding="utf-8"?>
<p:tagLst xmlns:p="http://schemas.openxmlformats.org/presentationml/2006/main">
  <p:tag name="AS_UNIQUEID" val="3523"/>
</p:tagLst>
</file>

<file path=ppt/tags/tag54.xml><?xml version="1.0" encoding="utf-8"?>
<p:tagLst xmlns:p="http://schemas.openxmlformats.org/presentationml/2006/main">
  <p:tag name="AS_UNIQUEID" val="3524"/>
</p:tagLst>
</file>

<file path=ppt/tags/tag55.xml><?xml version="1.0" encoding="utf-8"?>
<p:tagLst xmlns:p="http://schemas.openxmlformats.org/presentationml/2006/main">
  <p:tag name="AS_UNIQUEID" val="3525"/>
</p:tagLst>
</file>

<file path=ppt/tags/tag56.xml><?xml version="1.0" encoding="utf-8"?>
<p:tagLst xmlns:p="http://schemas.openxmlformats.org/presentationml/2006/main">
  <p:tag name="AS_UNIQUEID" val="3526"/>
</p:tagLst>
</file>

<file path=ppt/tags/tag57.xml><?xml version="1.0" encoding="utf-8"?>
<p:tagLst xmlns:p="http://schemas.openxmlformats.org/presentationml/2006/main">
  <p:tag name="AS_UNIQUEID" val="3527"/>
</p:tagLst>
</file>

<file path=ppt/tags/tag58.xml><?xml version="1.0" encoding="utf-8"?>
<p:tagLst xmlns:p="http://schemas.openxmlformats.org/presentationml/2006/main">
  <p:tag name="AS_UNIQUEID" val="3528"/>
</p:tagLst>
</file>

<file path=ppt/tags/tag59.xml><?xml version="1.0" encoding="utf-8"?>
<p:tagLst xmlns:p="http://schemas.openxmlformats.org/presentationml/2006/main">
  <p:tag name="AS_UNIQUEID" val="3529"/>
</p:tagLst>
</file>

<file path=ppt/tags/tag6.xml><?xml version="1.0" encoding="utf-8"?>
<p:tagLst xmlns:p="http://schemas.openxmlformats.org/presentationml/2006/main">
  <p:tag name="AS_UNIQUEID" val="3476"/>
</p:tagLst>
</file>

<file path=ppt/tags/tag60.xml><?xml version="1.0" encoding="utf-8"?>
<p:tagLst xmlns:p="http://schemas.openxmlformats.org/presentationml/2006/main">
  <p:tag name="AS_UNIQUEID" val="3530"/>
</p:tagLst>
</file>

<file path=ppt/tags/tag61.xml><?xml version="1.0" encoding="utf-8"?>
<p:tagLst xmlns:p="http://schemas.openxmlformats.org/presentationml/2006/main">
  <p:tag name="AS_UNIQUEID" val="3531"/>
</p:tagLst>
</file>

<file path=ppt/tags/tag62.xml><?xml version="1.0" encoding="utf-8"?>
<p:tagLst xmlns:p="http://schemas.openxmlformats.org/presentationml/2006/main">
  <p:tag name="AS_UNIQUEID" val="3532"/>
</p:tagLst>
</file>

<file path=ppt/tags/tag63.xml><?xml version="1.0" encoding="utf-8"?>
<p:tagLst xmlns:p="http://schemas.openxmlformats.org/presentationml/2006/main">
  <p:tag name="AS_UNIQUEID" val="3533"/>
</p:tagLst>
</file>

<file path=ppt/tags/tag64.xml><?xml version="1.0" encoding="utf-8"?>
<p:tagLst xmlns:p="http://schemas.openxmlformats.org/presentationml/2006/main">
  <p:tag name="AS_UNIQUEID" val="3534"/>
</p:tagLst>
</file>

<file path=ppt/tags/tag65.xml><?xml version="1.0" encoding="utf-8"?>
<p:tagLst xmlns:p="http://schemas.openxmlformats.org/presentationml/2006/main">
  <p:tag name="AS_UNIQUEID" val="3535"/>
</p:tagLst>
</file>

<file path=ppt/tags/tag66.xml><?xml version="1.0" encoding="utf-8"?>
<p:tagLst xmlns:p="http://schemas.openxmlformats.org/presentationml/2006/main">
  <p:tag name="AS_UNIQUEID" val="3536"/>
</p:tagLst>
</file>

<file path=ppt/tags/tag67.xml><?xml version="1.0" encoding="utf-8"?>
<p:tagLst xmlns:p="http://schemas.openxmlformats.org/presentationml/2006/main">
  <p:tag name="AS_UNIQUEID" val="3537"/>
</p:tagLst>
</file>

<file path=ppt/tags/tag68.xml><?xml version="1.0" encoding="utf-8"?>
<p:tagLst xmlns:p="http://schemas.openxmlformats.org/presentationml/2006/main">
  <p:tag name="AS_UNIQUEID" val="3538"/>
</p:tagLst>
</file>

<file path=ppt/tags/tag69.xml><?xml version="1.0" encoding="utf-8"?>
<p:tagLst xmlns:p="http://schemas.openxmlformats.org/presentationml/2006/main">
  <p:tag name="AS_UNIQUEID" val="3539"/>
</p:tagLst>
</file>

<file path=ppt/tags/tag7.xml><?xml version="1.0" encoding="utf-8"?>
<p:tagLst xmlns:p="http://schemas.openxmlformats.org/presentationml/2006/main">
  <p:tag name="AS_UNIQUEID" val="3477"/>
</p:tagLst>
</file>

<file path=ppt/tags/tag70.xml><?xml version="1.0" encoding="utf-8"?>
<p:tagLst xmlns:p="http://schemas.openxmlformats.org/presentationml/2006/main">
  <p:tag name="AS_UNIQUEID" val="3540"/>
</p:tagLst>
</file>

<file path=ppt/tags/tag71.xml><?xml version="1.0" encoding="utf-8"?>
<p:tagLst xmlns:p="http://schemas.openxmlformats.org/presentationml/2006/main">
  <p:tag name="AS_UNIQUEID" val="3541"/>
</p:tagLst>
</file>

<file path=ppt/tags/tag72.xml><?xml version="1.0" encoding="utf-8"?>
<p:tagLst xmlns:p="http://schemas.openxmlformats.org/presentationml/2006/main">
  <p:tag name="AS_UNIQUEID" val="3542"/>
</p:tagLst>
</file>

<file path=ppt/tags/tag73.xml><?xml version="1.0" encoding="utf-8"?>
<p:tagLst xmlns:p="http://schemas.openxmlformats.org/presentationml/2006/main">
  <p:tag name="AS_UNIQUEID" val="3543"/>
</p:tagLst>
</file>

<file path=ppt/tags/tag74.xml><?xml version="1.0" encoding="utf-8"?>
<p:tagLst xmlns:p="http://schemas.openxmlformats.org/presentationml/2006/main">
  <p:tag name="AS_UNIQUEID" val="3544"/>
</p:tagLst>
</file>

<file path=ppt/tags/tag75.xml><?xml version="1.0" encoding="utf-8"?>
<p:tagLst xmlns:p="http://schemas.openxmlformats.org/presentationml/2006/main">
  <p:tag name="AS_UNIQUEID" val="3545"/>
</p:tagLst>
</file>

<file path=ppt/tags/tag76.xml><?xml version="1.0" encoding="utf-8"?>
<p:tagLst xmlns:p="http://schemas.openxmlformats.org/presentationml/2006/main">
  <p:tag name="AS_UNIQUEID" val="3546"/>
</p:tagLst>
</file>

<file path=ppt/tags/tag77.xml><?xml version="1.0" encoding="utf-8"?>
<p:tagLst xmlns:p="http://schemas.openxmlformats.org/presentationml/2006/main">
  <p:tag name="AS_UNIQUEID" val="3547"/>
</p:tagLst>
</file>

<file path=ppt/tags/tag78.xml><?xml version="1.0" encoding="utf-8"?>
<p:tagLst xmlns:p="http://schemas.openxmlformats.org/presentationml/2006/main">
  <p:tag name="AS_UNIQUEID" val="3548"/>
</p:tagLst>
</file>

<file path=ppt/tags/tag79.xml><?xml version="1.0" encoding="utf-8"?>
<p:tagLst xmlns:p="http://schemas.openxmlformats.org/presentationml/2006/main">
  <p:tag name="AS_UNIQUEID" val="3549"/>
</p:tagLst>
</file>

<file path=ppt/tags/tag8.xml><?xml version="1.0" encoding="utf-8"?>
<p:tagLst xmlns:p="http://schemas.openxmlformats.org/presentationml/2006/main">
  <p:tag name="AS_UNIQUEID" val="3478"/>
</p:tagLst>
</file>

<file path=ppt/tags/tag80.xml><?xml version="1.0" encoding="utf-8"?>
<p:tagLst xmlns:p="http://schemas.openxmlformats.org/presentationml/2006/main">
  <p:tag name="AS_UNIQUEID" val="3550"/>
</p:tagLst>
</file>

<file path=ppt/tags/tag81.xml><?xml version="1.0" encoding="utf-8"?>
<p:tagLst xmlns:p="http://schemas.openxmlformats.org/presentationml/2006/main">
  <p:tag name="AS_UNIQUEID" val="3551"/>
</p:tagLst>
</file>

<file path=ppt/tags/tag82.xml><?xml version="1.0" encoding="utf-8"?>
<p:tagLst xmlns:p="http://schemas.openxmlformats.org/presentationml/2006/main">
  <p:tag name="AS_UNIQUEID" val="3552"/>
</p:tagLst>
</file>

<file path=ppt/tags/tag83.xml><?xml version="1.0" encoding="utf-8"?>
<p:tagLst xmlns:p="http://schemas.openxmlformats.org/presentationml/2006/main">
  <p:tag name="AS_UNIQUEID" val="3553"/>
</p:tagLst>
</file>

<file path=ppt/tags/tag84.xml><?xml version="1.0" encoding="utf-8"?>
<p:tagLst xmlns:p="http://schemas.openxmlformats.org/presentationml/2006/main">
  <p:tag name="AS_UNIQUEID" val="3554"/>
</p:tagLst>
</file>

<file path=ppt/tags/tag85.xml><?xml version="1.0" encoding="utf-8"?>
<p:tagLst xmlns:p="http://schemas.openxmlformats.org/presentationml/2006/main">
  <p:tag name="AS_UNIQUEID" val="3555"/>
</p:tagLst>
</file>

<file path=ppt/tags/tag86.xml><?xml version="1.0" encoding="utf-8"?>
<p:tagLst xmlns:p="http://schemas.openxmlformats.org/presentationml/2006/main">
  <p:tag name="AS_UNIQUEID" val="3556"/>
</p:tagLst>
</file>

<file path=ppt/tags/tag87.xml><?xml version="1.0" encoding="utf-8"?>
<p:tagLst xmlns:p="http://schemas.openxmlformats.org/presentationml/2006/main">
  <p:tag name="AS_UNIQUEID" val="3557"/>
</p:tagLst>
</file>

<file path=ppt/tags/tag88.xml><?xml version="1.0" encoding="utf-8"?>
<p:tagLst xmlns:p="http://schemas.openxmlformats.org/presentationml/2006/main">
  <p:tag name="AS_UNIQUEID" val="3558"/>
</p:tagLst>
</file>

<file path=ppt/tags/tag89.xml><?xml version="1.0" encoding="utf-8"?>
<p:tagLst xmlns:p="http://schemas.openxmlformats.org/presentationml/2006/main">
  <p:tag name="AS_UNIQUEID" val="3559"/>
</p:tagLst>
</file>

<file path=ppt/tags/tag9.xml><?xml version="1.0" encoding="utf-8"?>
<p:tagLst xmlns:p="http://schemas.openxmlformats.org/presentationml/2006/main">
  <p:tag name="AS_UNIQUEID" val="3479"/>
</p:tagLst>
</file>

<file path=ppt/tags/tag90.xml><?xml version="1.0" encoding="utf-8"?>
<p:tagLst xmlns:p="http://schemas.openxmlformats.org/presentationml/2006/main">
  <p:tag name="AS_UNIQUEID" val="3560"/>
</p:tagLst>
</file>

<file path=ppt/tags/tag91.xml><?xml version="1.0" encoding="utf-8"?>
<p:tagLst xmlns:p="http://schemas.openxmlformats.org/presentationml/2006/main">
  <p:tag name="AS_UNIQUEID" val="3561"/>
</p:tagLst>
</file>

<file path=ppt/tags/tag92.xml><?xml version="1.0" encoding="utf-8"?>
<p:tagLst xmlns:p="http://schemas.openxmlformats.org/presentationml/2006/main">
  <p:tag name="AS_UNIQUEID" val="3562"/>
</p:tagLst>
</file>

<file path=ppt/tags/tag93.xml><?xml version="1.0" encoding="utf-8"?>
<p:tagLst xmlns:p="http://schemas.openxmlformats.org/presentationml/2006/main">
  <p:tag name="AS_UNIQUEID" val="3563"/>
</p:tagLst>
</file>

<file path=ppt/tags/tag94.xml><?xml version="1.0" encoding="utf-8"?>
<p:tagLst xmlns:p="http://schemas.openxmlformats.org/presentationml/2006/main">
  <p:tag name="AS_UNIQUEID" val="3867"/>
</p:tagLst>
</file>

<file path=ppt/tags/tag95.xml><?xml version="1.0" encoding="utf-8"?>
<p:tagLst xmlns:p="http://schemas.openxmlformats.org/presentationml/2006/main">
  <p:tag name="AS_UNIQUEID" val="3564"/>
</p:tagLst>
</file>

<file path=ppt/tags/tag96.xml><?xml version="1.0" encoding="utf-8"?>
<p:tagLst xmlns:p="http://schemas.openxmlformats.org/presentationml/2006/main">
  <p:tag name="AS_UNIQUEID" val="3565"/>
</p:tagLst>
</file>

<file path=ppt/tags/tag97.xml><?xml version="1.0" encoding="utf-8"?>
<p:tagLst xmlns:p="http://schemas.openxmlformats.org/presentationml/2006/main">
  <p:tag name="AS_UNIQUEID" val="3566"/>
</p:tagLst>
</file>

<file path=ppt/tags/tag98.xml><?xml version="1.0" encoding="utf-8"?>
<p:tagLst xmlns:p="http://schemas.openxmlformats.org/presentationml/2006/main">
  <p:tag name="AS_UNIQUEID" val="3567"/>
</p:tagLst>
</file>

<file path=ppt/tags/tag99.xml><?xml version="1.0" encoding="utf-8"?>
<p:tagLst xmlns:p="http://schemas.openxmlformats.org/presentationml/2006/main">
  <p:tag name="AS_UNIQUEID" val="3568"/>
</p:tagLst>
</file>

<file path=ppt/theme/theme1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Calibri Light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252</Paragraphs>
  <Slides>41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baseType="lpstr" size="54">
      <vt:lpstr>Arial</vt:lpstr>
      <vt:lpstr>Calibri Light</vt:lpstr>
      <vt:lpstr>微软雅黑</vt:lpstr>
      <vt:lpstr>宋体</vt:lpstr>
      <vt:lpstr>Wingdings</vt:lpstr>
      <vt:lpstr>Times New Roman</vt:lpstr>
      <vt:lpstr>隶书</vt:lpstr>
      <vt:lpstr>Calibri</vt:lpstr>
      <vt:lpstr>黑体</vt:lpstr>
      <vt:lpstr>楷体</vt:lpstr>
      <vt:lpstr>STXingkai</vt:lpstr>
      <vt:lpstr>仿宋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2025-03-19T20:24:02.617</cp:lastPrinted>
  <dcterms:created xsi:type="dcterms:W3CDTF">2025-03-19T20:24:02Z</dcterms:created>
  <dcterms:modified xsi:type="dcterms:W3CDTF">2025-03-19T12:24:02Z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