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60" r:id="rId3"/>
  </p:sldMasterIdLst>
  <p:notesMasterIdLst>
    <p:notesMasterId r:id="rId4"/>
  </p:notesMasterIdLst>
  <p:sldIdLst>
    <p:sldId id="257" r:id="rId5"/>
    <p:sldId id="266" r:id="rId6"/>
    <p:sldId id="259" r:id="rId7"/>
    <p:sldId id="260" r:id="rId8"/>
    <p:sldId id="261" r:id="rId9"/>
    <p:sldId id="262" r:id="rId10"/>
    <p:sldId id="278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63" r:id="rId21"/>
    <p:sldId id="279" r:id="rId22"/>
    <p:sldId id="280" r:id="rId23"/>
    <p:sldId id="281" r:id="rId24"/>
    <p:sldId id="296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64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8" r:id="rId50"/>
    <p:sldId id="265" r:id="rId51"/>
    <p:sldId id="309" r:id="rId52"/>
    <p:sldId id="316" r:id="rId53"/>
    <p:sldId id="312" r:id="rId54"/>
    <p:sldId id="313" r:id="rId55"/>
    <p:sldId id="314" r:id="rId56"/>
    <p:sldId id="315" r:id="rId57"/>
    <p:sldId id="317" r:id="rId58"/>
    <p:sldId id="318" r:id="rId59"/>
    <p:sldId id="319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10" r:id="rId69"/>
    <p:sldId id="331" r:id="rId70"/>
    <p:sldId id="332" r:id="rId71"/>
    <p:sldId id="333" r:id="rId72"/>
    <p:sldId id="334" r:id="rId73"/>
    <p:sldId id="335" r:id="rId74"/>
    <p:sldId id="311" r:id="rId75"/>
    <p:sldId id="336" r:id="rId76"/>
    <p:sldId id="337" r:id="rId77"/>
    <p:sldId id="338" r:id="rId78"/>
    <p:sldId id="341" r:id="rId79"/>
    <p:sldId id="342" r:id="rId80"/>
    <p:sldId id="343" r:id="rId81"/>
    <p:sldId id="344" r:id="rId82"/>
    <p:sldId id="345" r:id="rId83"/>
    <p:sldId id="340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46" r:id="rId92"/>
    <p:sldId id="347" r:id="rId93"/>
    <p:sldId id="348" r:id="rId94"/>
    <p:sldId id="356" r:id="rId95"/>
    <p:sldId id="357" r:id="rId96"/>
    <p:sldId id="358" r:id="rId97"/>
  </p:sldIdLst>
  <p:sldSz cx="12192000" cy="6858000"/>
  <p:notesSz cx="6858000" cy="9144000"/>
  <p:custDataLst>
    <p:tags r:id="rId9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作者" initials="作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00" Type="http://schemas.openxmlformats.org/officeDocument/2006/relationships/viewProps" Target="viewProps.xml" /><Relationship Id="rId101" Type="http://schemas.openxmlformats.org/officeDocument/2006/relationships/theme" Target="theme/theme1.xml" /><Relationship Id="rId102" Type="http://schemas.openxmlformats.org/officeDocument/2006/relationships/tableStyles" Target="tableStyles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notesMaster" Target="notesMasters/notesMaster1.xml" /><Relationship Id="rId40" Type="http://schemas.openxmlformats.org/officeDocument/2006/relationships/slide" Target="slides/slide36.xml" /><Relationship Id="rId41" Type="http://schemas.openxmlformats.org/officeDocument/2006/relationships/slide" Target="slides/slide37.xml" /><Relationship Id="rId42" Type="http://schemas.openxmlformats.org/officeDocument/2006/relationships/slide" Target="slides/slide38.xml" /><Relationship Id="rId43" Type="http://schemas.openxmlformats.org/officeDocument/2006/relationships/slide" Target="slides/slide39.xml" /><Relationship Id="rId44" Type="http://schemas.openxmlformats.org/officeDocument/2006/relationships/slide" Target="slides/slide40.xml" /><Relationship Id="rId45" Type="http://schemas.openxmlformats.org/officeDocument/2006/relationships/slide" Target="slides/slide41.xml" /><Relationship Id="rId46" Type="http://schemas.openxmlformats.org/officeDocument/2006/relationships/slide" Target="slides/slide42.xml" /><Relationship Id="rId47" Type="http://schemas.openxmlformats.org/officeDocument/2006/relationships/slide" Target="slides/slide43.xml" /><Relationship Id="rId48" Type="http://schemas.openxmlformats.org/officeDocument/2006/relationships/slide" Target="slides/slide44.xml" /><Relationship Id="rId49" Type="http://schemas.openxmlformats.org/officeDocument/2006/relationships/slide" Target="slides/slide45.xml" /><Relationship Id="rId5" Type="http://schemas.openxmlformats.org/officeDocument/2006/relationships/slide" Target="slides/slide1.xml" /><Relationship Id="rId50" Type="http://schemas.openxmlformats.org/officeDocument/2006/relationships/slide" Target="slides/slide46.xml" /><Relationship Id="rId51" Type="http://schemas.openxmlformats.org/officeDocument/2006/relationships/slide" Target="slides/slide47.xml" /><Relationship Id="rId52" Type="http://schemas.openxmlformats.org/officeDocument/2006/relationships/slide" Target="slides/slide48.xml" /><Relationship Id="rId53" Type="http://schemas.openxmlformats.org/officeDocument/2006/relationships/slide" Target="slides/slide49.xml" /><Relationship Id="rId54" Type="http://schemas.openxmlformats.org/officeDocument/2006/relationships/slide" Target="slides/slide50.xml" /><Relationship Id="rId55" Type="http://schemas.openxmlformats.org/officeDocument/2006/relationships/slide" Target="slides/slide51.xml" /><Relationship Id="rId56" Type="http://schemas.openxmlformats.org/officeDocument/2006/relationships/slide" Target="slides/slide52.xml" /><Relationship Id="rId57" Type="http://schemas.openxmlformats.org/officeDocument/2006/relationships/slide" Target="slides/slide53.xml" /><Relationship Id="rId58" Type="http://schemas.openxmlformats.org/officeDocument/2006/relationships/slide" Target="slides/slide54.xml" /><Relationship Id="rId59" Type="http://schemas.openxmlformats.org/officeDocument/2006/relationships/slide" Target="slides/slide55.xml" /><Relationship Id="rId6" Type="http://schemas.openxmlformats.org/officeDocument/2006/relationships/slide" Target="slides/slide2.xml" /><Relationship Id="rId60" Type="http://schemas.openxmlformats.org/officeDocument/2006/relationships/slide" Target="slides/slide56.xml" /><Relationship Id="rId61" Type="http://schemas.openxmlformats.org/officeDocument/2006/relationships/slide" Target="slides/slide57.xml" /><Relationship Id="rId62" Type="http://schemas.openxmlformats.org/officeDocument/2006/relationships/slide" Target="slides/slide58.xml" /><Relationship Id="rId63" Type="http://schemas.openxmlformats.org/officeDocument/2006/relationships/slide" Target="slides/slide59.xml" /><Relationship Id="rId64" Type="http://schemas.openxmlformats.org/officeDocument/2006/relationships/slide" Target="slides/slide60.xml" /><Relationship Id="rId65" Type="http://schemas.openxmlformats.org/officeDocument/2006/relationships/slide" Target="slides/slide61.xml" /><Relationship Id="rId66" Type="http://schemas.openxmlformats.org/officeDocument/2006/relationships/slide" Target="slides/slide62.xml" /><Relationship Id="rId67" Type="http://schemas.openxmlformats.org/officeDocument/2006/relationships/slide" Target="slides/slide63.xml" /><Relationship Id="rId68" Type="http://schemas.openxmlformats.org/officeDocument/2006/relationships/slide" Target="slides/slide64.xml" /><Relationship Id="rId69" Type="http://schemas.openxmlformats.org/officeDocument/2006/relationships/slide" Target="slides/slide65.xml" /><Relationship Id="rId7" Type="http://schemas.openxmlformats.org/officeDocument/2006/relationships/slide" Target="slides/slide3.xml" /><Relationship Id="rId70" Type="http://schemas.openxmlformats.org/officeDocument/2006/relationships/slide" Target="slides/slide66.xml" /><Relationship Id="rId71" Type="http://schemas.openxmlformats.org/officeDocument/2006/relationships/slide" Target="slides/slide67.xml" /><Relationship Id="rId72" Type="http://schemas.openxmlformats.org/officeDocument/2006/relationships/slide" Target="slides/slide68.xml" /><Relationship Id="rId73" Type="http://schemas.openxmlformats.org/officeDocument/2006/relationships/slide" Target="slides/slide69.xml" /><Relationship Id="rId74" Type="http://schemas.openxmlformats.org/officeDocument/2006/relationships/slide" Target="slides/slide70.xml" /><Relationship Id="rId75" Type="http://schemas.openxmlformats.org/officeDocument/2006/relationships/slide" Target="slides/slide71.xml" /><Relationship Id="rId76" Type="http://schemas.openxmlformats.org/officeDocument/2006/relationships/slide" Target="slides/slide72.xml" /><Relationship Id="rId77" Type="http://schemas.openxmlformats.org/officeDocument/2006/relationships/slide" Target="slides/slide73.xml" /><Relationship Id="rId78" Type="http://schemas.openxmlformats.org/officeDocument/2006/relationships/slide" Target="slides/slide74.xml" /><Relationship Id="rId79" Type="http://schemas.openxmlformats.org/officeDocument/2006/relationships/slide" Target="slides/slide75.xml" /><Relationship Id="rId8" Type="http://schemas.openxmlformats.org/officeDocument/2006/relationships/slide" Target="slides/slide4.xml" /><Relationship Id="rId80" Type="http://schemas.openxmlformats.org/officeDocument/2006/relationships/slide" Target="slides/slide76.xml" /><Relationship Id="rId81" Type="http://schemas.openxmlformats.org/officeDocument/2006/relationships/slide" Target="slides/slide77.xml" /><Relationship Id="rId82" Type="http://schemas.openxmlformats.org/officeDocument/2006/relationships/slide" Target="slides/slide78.xml" /><Relationship Id="rId83" Type="http://schemas.openxmlformats.org/officeDocument/2006/relationships/slide" Target="slides/slide79.xml" /><Relationship Id="rId84" Type="http://schemas.openxmlformats.org/officeDocument/2006/relationships/slide" Target="slides/slide80.xml" /><Relationship Id="rId85" Type="http://schemas.openxmlformats.org/officeDocument/2006/relationships/slide" Target="slides/slide81.xml" /><Relationship Id="rId86" Type="http://schemas.openxmlformats.org/officeDocument/2006/relationships/slide" Target="slides/slide82.xml" /><Relationship Id="rId87" Type="http://schemas.openxmlformats.org/officeDocument/2006/relationships/slide" Target="slides/slide83.xml" /><Relationship Id="rId88" Type="http://schemas.openxmlformats.org/officeDocument/2006/relationships/slide" Target="slides/slide84.xml" /><Relationship Id="rId89" Type="http://schemas.openxmlformats.org/officeDocument/2006/relationships/slide" Target="slides/slide85.xml" /><Relationship Id="rId9" Type="http://schemas.openxmlformats.org/officeDocument/2006/relationships/slide" Target="slides/slide5.xml" /><Relationship Id="rId90" Type="http://schemas.openxmlformats.org/officeDocument/2006/relationships/slide" Target="slides/slide86.xml" /><Relationship Id="rId91" Type="http://schemas.openxmlformats.org/officeDocument/2006/relationships/slide" Target="slides/slide87.xml" /><Relationship Id="rId92" Type="http://schemas.openxmlformats.org/officeDocument/2006/relationships/slide" Target="slides/slide88.xml" /><Relationship Id="rId93" Type="http://schemas.openxmlformats.org/officeDocument/2006/relationships/slide" Target="slides/slide89.xml" /><Relationship Id="rId94" Type="http://schemas.openxmlformats.org/officeDocument/2006/relationships/slide" Target="slides/slide90.xml" /><Relationship Id="rId95" Type="http://schemas.openxmlformats.org/officeDocument/2006/relationships/slide" Target="slides/slide91.xml" /><Relationship Id="rId96" Type="http://schemas.openxmlformats.org/officeDocument/2006/relationships/slide" Target="slides/slide92.xml" /><Relationship Id="rId97" Type="http://schemas.openxmlformats.org/officeDocument/2006/relationships/slide" Target="slides/slide93.xml" /><Relationship Id="rId98" Type="http://schemas.openxmlformats.org/officeDocument/2006/relationships/tags" Target="tags/tag367.xml" /><Relationship Id="rId99" Type="http://schemas.openxmlformats.org/officeDocument/2006/relationships/presProps" Target="presProps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emf" /><Relationship Id="rId2" Type="http://schemas.openxmlformats.org/officeDocument/2006/relationships/image" Target="../media/image19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2.emf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emf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emf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emf" /><Relationship Id="rId2" Type="http://schemas.openxmlformats.org/officeDocument/2006/relationships/image" Target="../media/image26.emf" /></Relationships>
</file>

<file path=ppt/drawings/_rels/vmlDrawing2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Relationship Id="rId2" Type="http://schemas.openxmlformats.org/officeDocument/2006/relationships/image" Target="../media/image10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5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5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656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  <a:t>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04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043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  <a:t>16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93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9360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  <a:t>37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95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9565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  <a:t>39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96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9667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  <a:t>40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1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179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  <a:t>41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2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282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  <a:t>42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3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384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  <a:t>43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4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486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  <a:t>44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5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589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  <a:t>45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7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0794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  <a:t>46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05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054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  <a:t>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07DBF-7575-4D05-B456-CFF46F6DF425}" type="slidenum">
              <a:rPr lang="zh-CN" altLang="en-US" smtClean="0"/>
              <a:t>85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15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157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  <a:t>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464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  <a:t>10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56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5668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  <a:t>11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66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669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  <a:t>12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77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7716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  <a:t>13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87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8740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  <a:t>14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9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9412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/>
              <a:t>15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3.xml" /><Relationship Id="rId10" Type="http://schemas.openxmlformats.org/officeDocument/2006/relationships/tags" Target="../tags/tag72.xml" /><Relationship Id="rId11" Type="http://schemas.openxmlformats.org/officeDocument/2006/relationships/slideMaster" Target="../slideMasters/slideMaster2.xml" /><Relationship Id="rId2" Type="http://schemas.openxmlformats.org/officeDocument/2006/relationships/tags" Target="../tags/tag64.xml" /><Relationship Id="rId3" Type="http://schemas.openxmlformats.org/officeDocument/2006/relationships/tags" Target="../tags/tag65.xml" /><Relationship Id="rId4" Type="http://schemas.openxmlformats.org/officeDocument/2006/relationships/tags" Target="../tags/tag66.xml" /><Relationship Id="rId5" Type="http://schemas.openxmlformats.org/officeDocument/2006/relationships/tags" Target="../tags/tag67.xml" /><Relationship Id="rId6" Type="http://schemas.openxmlformats.org/officeDocument/2006/relationships/tags" Target="../tags/tag68.xml" /><Relationship Id="rId7" Type="http://schemas.openxmlformats.org/officeDocument/2006/relationships/tags" Target="../tags/tag69.xml" /><Relationship Id="rId8" Type="http://schemas.openxmlformats.org/officeDocument/2006/relationships/tags" Target="../tags/tag70.xml" /><Relationship Id="rId9" Type="http://schemas.openxmlformats.org/officeDocument/2006/relationships/tags" Target="../tags/tag7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3.xml" /><Relationship Id="rId2" Type="http://schemas.openxmlformats.org/officeDocument/2006/relationships/tags" Target="../tags/tag74.xml" /><Relationship Id="rId3" Type="http://schemas.openxmlformats.org/officeDocument/2006/relationships/tags" Target="../tags/tag75.xml" /><Relationship Id="rId4" Type="http://schemas.openxmlformats.org/officeDocument/2006/relationships/tags" Target="../tags/tag76.xml" /><Relationship Id="rId5" Type="http://schemas.openxmlformats.org/officeDocument/2006/relationships/tags" Target="../tags/tag77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8.xml" /><Relationship Id="rId2" Type="http://schemas.openxmlformats.org/officeDocument/2006/relationships/tags" Target="../tags/tag79.xml" /><Relationship Id="rId3" Type="http://schemas.openxmlformats.org/officeDocument/2006/relationships/tags" Target="../tags/tag80.xml" /><Relationship Id="rId4" Type="http://schemas.openxmlformats.org/officeDocument/2006/relationships/tags" Target="../tags/tag81.xml" /><Relationship Id="rId5" Type="http://schemas.openxmlformats.org/officeDocument/2006/relationships/tags" Target="../tags/tag82.xml" /><Relationship Id="rId6" Type="http://schemas.openxmlformats.org/officeDocument/2006/relationships/tags" Target="../tags/tag83.xml" /><Relationship Id="rId7" Type="http://schemas.openxmlformats.org/officeDocument/2006/relationships/tags" Target="../tags/tag84.xml" /><Relationship Id="rId8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5.xml" /><Relationship Id="rId2" Type="http://schemas.openxmlformats.org/officeDocument/2006/relationships/tags" Target="../tags/tag86.xml" /><Relationship Id="rId3" Type="http://schemas.openxmlformats.org/officeDocument/2006/relationships/tags" Target="../tags/tag87.xml" /><Relationship Id="rId4" Type="http://schemas.openxmlformats.org/officeDocument/2006/relationships/tags" Target="../tags/tag88.xml" /><Relationship Id="rId5" Type="http://schemas.openxmlformats.org/officeDocument/2006/relationships/tags" Target="../tags/tag89.xml" /><Relationship Id="rId6" Type="http://schemas.openxmlformats.org/officeDocument/2006/relationships/tags" Target="../tags/tag90.xml" /><Relationship Id="rId7" Type="http://schemas.openxmlformats.org/officeDocument/2006/relationships/tags" Target="../tags/tag91.xml" /><Relationship Id="rId8" Type="http://schemas.openxmlformats.org/officeDocument/2006/relationships/tags" Target="../tags/tag92.xml" /><Relationship Id="rId9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3.xml" /><Relationship Id="rId2" Type="http://schemas.openxmlformats.org/officeDocument/2006/relationships/tags" Target="../tags/tag94.xml" /><Relationship Id="rId3" Type="http://schemas.openxmlformats.org/officeDocument/2006/relationships/tags" Target="../tags/tag95.xml" /><Relationship Id="rId4" Type="http://schemas.openxmlformats.org/officeDocument/2006/relationships/tags" Target="../tags/tag96.xml" /><Relationship Id="rId5" Type="http://schemas.openxmlformats.org/officeDocument/2006/relationships/tags" Target="../tags/tag97.xml" /><Relationship Id="rId6" Type="http://schemas.openxmlformats.org/officeDocument/2006/relationships/tags" Target="../tags/tag98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9.xml" /><Relationship Id="rId2" Type="http://schemas.openxmlformats.org/officeDocument/2006/relationships/tags" Target="../tags/tag100.xml" /><Relationship Id="rId3" Type="http://schemas.openxmlformats.org/officeDocument/2006/relationships/tags" Target="../tags/tag101.xml" /><Relationship Id="rId4" Type="http://schemas.openxmlformats.org/officeDocument/2006/relationships/tags" Target="../tags/tag102.xml" /><Relationship Id="rId5" Type="http://schemas.openxmlformats.org/officeDocument/2006/relationships/tags" Target="../tags/tag103.xml" /><Relationship Id="rId6" Type="http://schemas.openxmlformats.org/officeDocument/2006/relationships/tags" Target="../tags/tag104.xml" /><Relationship Id="rId7" Type="http://schemas.openxmlformats.org/officeDocument/2006/relationships/tags" Target="../tags/tag105.xml" /><Relationship Id="rId8" Type="http://schemas.openxmlformats.org/officeDocument/2006/relationships/tags" Target="../tags/tag106.xml" /><Relationship Id="rId9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7.xml" /><Relationship Id="rId2" Type="http://schemas.openxmlformats.org/officeDocument/2006/relationships/tags" Target="../tags/tag108.xml" /><Relationship Id="rId3" Type="http://schemas.openxmlformats.org/officeDocument/2006/relationships/tags" Target="../tags/tag109.xml" /><Relationship Id="rId4" Type="http://schemas.openxmlformats.org/officeDocument/2006/relationships/tags" Target="../tags/tag110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1.xml" /><Relationship Id="rId2" Type="http://schemas.openxmlformats.org/officeDocument/2006/relationships/tags" Target="../tags/tag112.xml" /><Relationship Id="rId3" Type="http://schemas.openxmlformats.org/officeDocument/2006/relationships/tags" Target="../tags/tag113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4.xml" /><Relationship Id="rId2" Type="http://schemas.openxmlformats.org/officeDocument/2006/relationships/tags" Target="../tags/tag115.xml" /><Relationship Id="rId3" Type="http://schemas.openxmlformats.org/officeDocument/2006/relationships/tags" Target="../tags/tag116.xml" /><Relationship Id="rId4" Type="http://schemas.openxmlformats.org/officeDocument/2006/relationships/tags" Target="../tags/tag117.xml" /><Relationship Id="rId5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8.xml" /><Relationship Id="rId2" Type="http://schemas.openxmlformats.org/officeDocument/2006/relationships/tags" Target="../tags/tag119.xml" /><Relationship Id="rId3" Type="http://schemas.openxmlformats.org/officeDocument/2006/relationships/tags" Target="../tags/tag120.xml" /><Relationship Id="rId4" Type="http://schemas.openxmlformats.org/officeDocument/2006/relationships/tags" Target="../tags/tag121.xml" /><Relationship Id="rId5" Type="http://schemas.openxmlformats.org/officeDocument/2006/relationships/tags" Target="../tags/tag122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3.xml" /><Relationship Id="rId10" Type="http://schemas.openxmlformats.org/officeDocument/2006/relationships/slideMaster" Target="../slideMasters/slideMaster2.xml" /><Relationship Id="rId2" Type="http://schemas.openxmlformats.org/officeDocument/2006/relationships/tags" Target="../tags/tag124.xml" /><Relationship Id="rId3" Type="http://schemas.openxmlformats.org/officeDocument/2006/relationships/tags" Target="../tags/tag125.xml" /><Relationship Id="rId4" Type="http://schemas.openxmlformats.org/officeDocument/2006/relationships/tags" Target="../tags/tag126.xml" /><Relationship Id="rId5" Type="http://schemas.openxmlformats.org/officeDocument/2006/relationships/tags" Target="../tags/tag127.xml" /><Relationship Id="rId6" Type="http://schemas.openxmlformats.org/officeDocument/2006/relationships/tags" Target="../tags/tag128.xml" /><Relationship Id="rId7" Type="http://schemas.openxmlformats.org/officeDocument/2006/relationships/tags" Target="../tags/tag129.xml" /><Relationship Id="rId8" Type="http://schemas.openxmlformats.org/officeDocument/2006/relationships/tags" Target="../tags/tag130.xml" /><Relationship Id="rId9" Type="http://schemas.openxmlformats.org/officeDocument/2006/relationships/tags" Target="../tags/tag13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0095" cy="6858000"/>
          </a:xfrm>
          <a:prstGeom prst="rect">
            <a:avLst/>
          </a:prstGeom>
          <a:gradFill>
            <a:gsLst>
              <a:gs pos="0">
                <a:schemeClr val="bg2">
                  <a:lumMod val="92000"/>
                </a:schemeClr>
              </a:gs>
              <a:gs pos="100000">
                <a:schemeClr val="bg1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" name="椭圆 7"/>
          <p:cNvSpPr>
            <a:spLocks noChangeAspect="1"/>
          </p:cNvSpPr>
          <p:nvPr userDrawn="1">
            <p:custDataLst>
              <p:tags r:id="rId2"/>
            </p:custDataLst>
          </p:nvPr>
        </p:nvSpPr>
        <p:spPr>
          <a:xfrm flipH="1">
            <a:off x="8610600" y="1253806"/>
            <a:ext cx="1763395" cy="1763395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17000"/>
                </a:scheme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" name="矩形: 圆顶角 13"/>
          <p:cNvSpPr/>
          <p:nvPr userDrawn="1">
            <p:custDataLst>
              <p:tags r:id="rId3"/>
            </p:custDataLst>
          </p:nvPr>
        </p:nvSpPr>
        <p:spPr>
          <a:xfrm rot="8100000" flipH="1">
            <a:off x="1561337" y="2210865"/>
            <a:ext cx="2029437" cy="383041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87000">
                <a:srgbClr val="FFFFFF">
                  <a:alpha val="0"/>
                </a:srgbClr>
              </a:gs>
              <a:gs pos="0">
                <a:schemeClr val="accent1">
                  <a:lumMod val="0"/>
                  <a:lumOff val="10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12" name="副标题"/>
          <p:cNvSpPr txBox="1">
            <a:spLocks noGrp="1"/>
          </p:cNvSpPr>
          <p:nvPr>
            <p:ph type="body" idx="3" hasCustomPrompt="1"/>
            <p:custDataLst>
              <p:tags r:id="rId4"/>
            </p:custDataLst>
          </p:nvPr>
        </p:nvSpPr>
        <p:spPr>
          <a:xfrm>
            <a:off x="4518584" y="1886033"/>
            <a:ext cx="6724805" cy="87689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kumimoji="0" lang="zh-CN" altLang="en-US" sz="2200" b="1" i="0" u="none" strike="noStrike" kern="1200" cap="none" spc="0" normalizeH="0" baseline="0" noProof="1" smtClean="0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单击此处编辑母版副标题样式</a:t>
            </a:r>
            <a:endParaRPr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2" hasCustomPrompt="1"/>
            <p:custDataLst>
              <p:tags r:id="rId5"/>
            </p:custDataLst>
          </p:nvPr>
        </p:nvSpPr>
        <p:spPr>
          <a:xfrm>
            <a:off x="4200965" y="2887128"/>
            <a:ext cx="7100480" cy="12468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7200" b="1" i="0" u="none" strike="noStrike" kern="1200" cap="none" spc="300" normalizeH="0" baseline="0" noProof="1"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</a:defRPr>
            </a:lvl1pPr>
          </a:lstStyle>
          <a:p>
            <a:pPr lvl="0" algn="r"/>
            <a:r>
              <a:rPr>
                <a:sym typeface="+mn-ea"/>
              </a:rPr>
              <a:t>此处编辑标题</a:t>
            </a:r>
            <a:endParaRPr>
              <a:sym typeface="+mn-ea"/>
            </a:endParaRP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19" name="署名占位符 10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8583655" y="4607241"/>
            <a:ext cx="2670175" cy="57435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/>
          </a:p>
        </p:txBody>
      </p:sp>
      <p:sp>
        <p:nvSpPr>
          <p:cNvPr id="9" name="矩形: 圆顶角 12"/>
          <p:cNvSpPr/>
          <p:nvPr userDrawn="1">
            <p:custDataLst>
              <p:tags r:id="rId10"/>
            </p:custDataLst>
          </p:nvPr>
        </p:nvSpPr>
        <p:spPr>
          <a:xfrm rot="18900000" flipH="1">
            <a:off x="1864646" y="998280"/>
            <a:ext cx="2029437" cy="3777696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6000">
                <a:schemeClr val="accent1">
                  <a:alpha val="34000"/>
                </a:schemeClr>
              </a:gs>
              <a:gs pos="98000">
                <a:schemeClr val="accent1">
                  <a:alpha val="5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MiSans" panose="00000500000000000000" charset="-122"/>
              <a:sym typeface="+mn-ea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0095" cy="6858000"/>
          </a:xfrm>
          <a:prstGeom prst="rect">
            <a:avLst/>
          </a:prstGeom>
          <a:gradFill>
            <a:gsLst>
              <a:gs pos="0">
                <a:schemeClr val="bg2">
                  <a:lumMod val="92000"/>
                </a:schemeClr>
              </a:gs>
              <a:gs pos="100000">
                <a:schemeClr val="bg1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标题"/>
          <p:cNvSpPr txBox="1">
            <a:spLocks noGrp="1"/>
          </p:cNvSpPr>
          <p:nvPr>
            <p:ph type="title" idx="1" hasCustomPrompt="1"/>
            <p:custDataLst>
              <p:tags r:id="rId2"/>
            </p:custDataLst>
          </p:nvPr>
        </p:nvSpPr>
        <p:spPr>
          <a:xfrm>
            <a:off x="4391953" y="2821599"/>
            <a:ext cx="779487" cy="121480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400" b="1" i="0" u="none" strike="noStrike" kern="1200" cap="none" spc="300" normalizeH="0" baseline="0" noProof="1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标题</a:t>
            </a:r>
            <a:endParaRPr>
              <a:sym typeface="+mn-ea"/>
            </a:endParaRPr>
          </a:p>
        </p:txBody>
      </p:sp>
      <p:sp>
        <p:nvSpPr>
          <p:cNvPr id="17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8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6"/>
            </p:custDataLst>
          </p:nvPr>
        </p:nvSpPr>
        <p:spPr>
          <a:xfrm>
            <a:off x="635" y="3260090"/>
            <a:ext cx="3695065" cy="3597910"/>
          </a:xfrm>
          <a:custGeom>
            <a:gdLst>
              <a:gd name="connsiteX0" fmla="*/ 736674 w 3699837"/>
              <a:gd name="connsiteY0" fmla="*/ 1 h 3598032"/>
              <a:gd name="connsiteX1" fmla="*/ 1521677 w 3699837"/>
              <a:gd name="connsiteY1" fmla="*/ 325103 h 3598032"/>
              <a:gd name="connsiteX2" fmla="*/ 3699837 w 3699837"/>
              <a:gd name="connsiteY2" fmla="*/ 2503264 h 3598032"/>
              <a:gd name="connsiteX3" fmla="*/ 2605068 w 3699837"/>
              <a:gd name="connsiteY3" fmla="*/ 3598032 h 3598032"/>
              <a:gd name="connsiteX4" fmla="*/ 1654210 w 3699837"/>
              <a:gd name="connsiteY4" fmla="*/ 3598032 h 3598032"/>
              <a:gd name="connsiteX5" fmla="*/ 0 w 3699837"/>
              <a:gd name="connsiteY5" fmla="*/ 1943822 h 3598032"/>
              <a:gd name="connsiteX6" fmla="*/ 144 w 3699837"/>
              <a:gd name="connsiteY6" fmla="*/ 281376 h 3598032"/>
              <a:gd name="connsiteX7" fmla="*/ 35939 w 3699837"/>
              <a:gd name="connsiteY7" fmla="*/ 249020 h 3598032"/>
              <a:gd name="connsiteX8" fmla="*/ 736674 w 3699837"/>
              <a:gd name="connsiteY8" fmla="*/ 1 h 359803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9837" h="3598032">
                <a:moveTo>
                  <a:pt x="736674" y="1"/>
                </a:moveTo>
                <a:cubicBezTo>
                  <a:pt x="1020799" y="-24"/>
                  <a:pt x="1304915" y="108342"/>
                  <a:pt x="1521677" y="325103"/>
                </a:cubicBezTo>
                <a:lnTo>
                  <a:pt x="3699837" y="2503264"/>
                </a:lnTo>
                <a:lnTo>
                  <a:pt x="2605068" y="3598032"/>
                </a:lnTo>
                <a:lnTo>
                  <a:pt x="1654210" y="3598032"/>
                </a:lnTo>
                <a:lnTo>
                  <a:pt x="0" y="1943822"/>
                </a:lnTo>
                <a:lnTo>
                  <a:pt x="144" y="281376"/>
                </a:lnTo>
                <a:lnTo>
                  <a:pt x="35939" y="249020"/>
                </a:lnTo>
                <a:cubicBezTo>
                  <a:pt x="239448" y="83031"/>
                  <a:pt x="488064" y="22"/>
                  <a:pt x="736674" y="1"/>
                </a:cubicBezTo>
                <a:close/>
              </a:path>
            </a:pathLst>
          </a:custGeom>
          <a:gradFill flip="none" rotWithShape="1">
            <a:gsLst>
              <a:gs pos="87000">
                <a:schemeClr val="accent1">
                  <a:alpha val="0"/>
                  <a:lumMod val="2000"/>
                  <a:lumOff val="98000"/>
                </a:schemeClr>
              </a:gs>
              <a:gs pos="0">
                <a:schemeClr val="accent1">
                  <a:lumMod val="3000"/>
                  <a:lumOff val="97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4" name="任意多边形: 形状 3"/>
          <p:cNvSpPr/>
          <p:nvPr userDrawn="1">
            <p:custDataLst>
              <p:tags r:id="rId7"/>
            </p:custDataLst>
          </p:nvPr>
        </p:nvSpPr>
        <p:spPr>
          <a:xfrm>
            <a:off x="0" y="4176395"/>
            <a:ext cx="2851785" cy="2681605"/>
          </a:xfrm>
          <a:custGeom>
            <a:gdLst>
              <a:gd name="connsiteX0" fmla="*/ 406010 w 2844974"/>
              <a:gd name="connsiteY0" fmla="*/ 0 h 2696845"/>
              <a:gd name="connsiteX1" fmla="*/ 2543439 w 2844974"/>
              <a:gd name="connsiteY1" fmla="*/ 2137429 h 2696845"/>
              <a:gd name="connsiteX2" fmla="*/ 2822872 w 2844974"/>
              <a:gd name="connsiteY2" fmla="*/ 2606335 h 2696845"/>
              <a:gd name="connsiteX3" fmla="*/ 2844974 w 2844974"/>
              <a:gd name="connsiteY3" fmla="*/ 2696845 h 2696845"/>
              <a:gd name="connsiteX4" fmla="*/ 78 w 2844974"/>
              <a:gd name="connsiteY4" fmla="*/ 2696747 h 2696845"/>
              <a:gd name="connsiteX5" fmla="*/ 0 w 2844974"/>
              <a:gd name="connsiteY5" fmla="*/ 406010 h 2696845"/>
              <a:gd name="connsiteX6" fmla="*/ 406010 w 2844974"/>
              <a:gd name="connsiteY6" fmla="*/ 0 h 269684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4974" h="2696845">
                <a:moveTo>
                  <a:pt x="406010" y="0"/>
                </a:moveTo>
                <a:lnTo>
                  <a:pt x="2543439" y="2137429"/>
                </a:lnTo>
                <a:cubicBezTo>
                  <a:pt x="2678919" y="2272909"/>
                  <a:pt x="2772063" y="2434691"/>
                  <a:pt x="2822872" y="2606335"/>
                </a:cubicBezTo>
                <a:lnTo>
                  <a:pt x="2844974" y="2696845"/>
                </a:lnTo>
                <a:lnTo>
                  <a:pt x="78" y="2696747"/>
                </a:lnTo>
                <a:lnTo>
                  <a:pt x="0" y="406010"/>
                </a:lnTo>
                <a:lnTo>
                  <a:pt x="406010" y="0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0"/>
                </a:srgbClr>
              </a:gs>
              <a:gs pos="56000">
                <a:schemeClr val="accent1">
                  <a:alpha val="34000"/>
                </a:schemeClr>
              </a:gs>
              <a:gs pos="98000">
                <a:schemeClr val="accent1">
                  <a:alpha val="55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0095" cy="6858000"/>
          </a:xfrm>
          <a:prstGeom prst="rect">
            <a:avLst/>
          </a:prstGeom>
          <a:gradFill>
            <a:gsLst>
              <a:gs pos="0">
                <a:schemeClr val="bg2">
                  <a:lumMod val="92000"/>
                </a:schemeClr>
              </a:gs>
              <a:gs pos="100000">
                <a:schemeClr val="bg1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9" name="标题"/>
          <p:cNvSpPr txBox="1">
            <a:spLocks noGrp="1"/>
          </p:cNvSpPr>
          <p:nvPr>
            <p:ph type="title" idx="2" hasCustomPrompt="1"/>
            <p:custDataLst>
              <p:tags r:id="rId2"/>
            </p:custDataLst>
          </p:nvPr>
        </p:nvSpPr>
        <p:spPr>
          <a:xfrm>
            <a:off x="4176395" y="3316586"/>
            <a:ext cx="6257925" cy="164528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1" i="0" u="none" strike="noStrike" kern="1200" cap="none" spc="300" normalizeH="0" baseline="0" noProof="1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单击编辑标题</a:t>
            </a:r>
            <a:endParaRPr>
              <a:sym typeface="+mn-ea"/>
            </a:endParaRPr>
          </a:p>
        </p:txBody>
      </p:sp>
      <p:sp>
        <p:nvSpPr>
          <p:cNvPr id="10" name="节编号"/>
          <p:cNvSpPr txBox="1"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399681" y="1979230"/>
            <a:ext cx="4034659" cy="115189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none" lIns="0" tIns="0" rIns="0" bIns="0" rtlCol="0" anchor="b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400" b="1" i="0" u="none" strike="noStrike" kern="1200" cap="none" spc="300" normalizeH="0" baseline="0" noProof="1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编辑节编号</a:t>
            </a:r>
            <a:endParaRPr>
              <a:sym typeface="+mn-ea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14" name="矩形: 圆顶角 12"/>
          <p:cNvSpPr/>
          <p:nvPr userDrawn="1">
            <p:custDataLst>
              <p:tags r:id="rId7"/>
            </p:custDataLst>
          </p:nvPr>
        </p:nvSpPr>
        <p:spPr>
          <a:xfrm rot="2160000" flipH="1">
            <a:off x="2314395" y="2028634"/>
            <a:ext cx="1498714" cy="2882836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6000">
                <a:schemeClr val="accent1">
                  <a:alpha val="34000"/>
                </a:schemeClr>
              </a:gs>
              <a:gs pos="98000">
                <a:schemeClr val="accent1">
                  <a:alpha val="5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MiSans" panose="00000500000000000000" charset="-122"/>
              <a:sym typeface="+mn-ea"/>
            </a:endParaRPr>
          </a:p>
        </p:txBody>
      </p:sp>
      <p:sp>
        <p:nvSpPr>
          <p:cNvPr id="15" name="矩形: 圆顶角 13"/>
          <p:cNvSpPr/>
          <p:nvPr userDrawn="1">
            <p:custDataLst>
              <p:tags r:id="rId8"/>
            </p:custDataLst>
          </p:nvPr>
        </p:nvSpPr>
        <p:spPr>
          <a:xfrm rot="12960000" flipH="1">
            <a:off x="1374377" y="1923376"/>
            <a:ext cx="1498714" cy="292305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87000">
                <a:schemeClr val="accent1">
                  <a:alpha val="0"/>
                  <a:lumMod val="0"/>
                  <a:lumOff val="10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cs typeface="MiSans" panose="00000500000000000000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3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4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0095" cy="6858000"/>
          </a:xfrm>
          <a:prstGeom prst="rect">
            <a:avLst/>
          </a:prstGeom>
          <a:gradFill>
            <a:gsLst>
              <a:gs pos="0">
                <a:schemeClr val="bg2">
                  <a:lumMod val="92000"/>
                </a:schemeClr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" name="椭圆 7"/>
          <p:cNvSpPr>
            <a:spLocks noChangeAspect="1"/>
          </p:cNvSpPr>
          <p:nvPr userDrawn="1">
            <p:custDataLst>
              <p:tags r:id="rId2"/>
            </p:custDataLst>
          </p:nvPr>
        </p:nvSpPr>
        <p:spPr>
          <a:xfrm>
            <a:off x="2288565" y="1318468"/>
            <a:ext cx="1763395" cy="1763395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17000"/>
                </a:scheme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16" name="矩形: 圆顶角 12"/>
          <p:cNvSpPr/>
          <p:nvPr userDrawn="1">
            <p:custDataLst>
              <p:tags r:id="rId6"/>
            </p:custDataLst>
          </p:nvPr>
        </p:nvSpPr>
        <p:spPr>
          <a:xfrm rot="2700000" flipH="1" flipV="1">
            <a:off x="8203681" y="2169756"/>
            <a:ext cx="2033110" cy="3784533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6000">
                <a:schemeClr val="accent1">
                  <a:alpha val="34000"/>
                </a:schemeClr>
              </a:gs>
              <a:gs pos="98000">
                <a:schemeClr val="accent1">
                  <a:alpha val="5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cs typeface="MiSans" panose="00000500000000000000" charset="-122"/>
              <a:sym typeface="+mn-ea"/>
            </a:endParaRPr>
          </a:p>
        </p:txBody>
      </p:sp>
      <p:sp>
        <p:nvSpPr>
          <p:cNvPr id="17" name="矩形: 圆顶角 13"/>
          <p:cNvSpPr/>
          <p:nvPr userDrawn="1">
            <p:custDataLst>
              <p:tags r:id="rId7"/>
            </p:custDataLst>
          </p:nvPr>
        </p:nvSpPr>
        <p:spPr>
          <a:xfrm rot="13500000" flipH="1" flipV="1">
            <a:off x="7899822" y="902160"/>
            <a:ext cx="2033110" cy="3837349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87000">
                <a:srgbClr val="FFFFFF">
                  <a:alpha val="0"/>
                </a:srgb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cs typeface="MiSans" panose="00000500000000000000" charset="-122"/>
              <a:sym typeface="+mn-ea"/>
            </a:endParaRPr>
          </a:p>
        </p:txBody>
      </p:sp>
      <p:sp>
        <p:nvSpPr>
          <p:cNvPr id="19" name="标题"/>
          <p:cNvSpPr txBox="1">
            <a:spLocks noGrp="1"/>
          </p:cNvSpPr>
          <p:nvPr>
            <p:ph type="title" idx="6" hasCustomPrompt="1"/>
            <p:custDataLst>
              <p:tags r:id="rId8"/>
            </p:custDataLst>
          </p:nvPr>
        </p:nvSpPr>
        <p:spPr>
          <a:xfrm>
            <a:off x="837565" y="2005330"/>
            <a:ext cx="5723255" cy="138366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1" i="0" u="none" strike="noStrike" kern="1200" cap="none" spc="300" normalizeH="0" baseline="0" noProof="1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  <a:sym typeface="+mn-ea"/>
              </a:defRPr>
            </a:lvl1pPr>
          </a:lstStyle>
          <a:p>
            <a:pPr lvl="0" algn="l"/>
            <a:r>
              <a:rPr>
                <a:sym typeface="+mn-ea"/>
              </a:rPr>
              <a:t>单击此处</a:t>
            </a:r>
            <a:br>
              <a:rPr>
                <a:sym typeface="+mn-ea"/>
              </a:rPr>
            </a:br>
            <a:r>
              <a:rPr>
                <a:sym typeface="+mn-ea"/>
              </a:rPr>
              <a:t>编辑标题样式</a:t>
            </a:r>
            <a:endParaRPr>
              <a:sym typeface="+mn-ea"/>
            </a:endParaRPr>
          </a:p>
        </p:txBody>
      </p:sp>
      <p:sp>
        <p:nvSpPr>
          <p:cNvPr id="2" name="署名占位符 10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837565" y="4244627"/>
            <a:ext cx="2670175" cy="57435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/>
              <a:t>署名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ags" Target="../tags/tag61.xml" /><Relationship Id="rId17" Type="http://schemas.openxmlformats.org/officeDocument/2006/relationships/image" Target="file:///D:\qq&#25991;&#20214;\712321467\Image\C2C\Image2\%7b75232B38-A165-1FB7-499C-2E1C792CACB5%7d.png" TargetMode="External" /><Relationship Id="rId18" Type="http://schemas.openxmlformats.org/officeDocument/2006/relationships/image" Target="../media/image1.png" /><Relationship Id="rId19" Type="http://schemas.openxmlformats.org/officeDocument/2006/relationships/tags" Target="../tags/tag62.xml" /><Relationship Id="rId2" Type="http://schemas.openxmlformats.org/officeDocument/2006/relationships/slideLayout" Target="../slideLayouts/slideLayout2.xml" /><Relationship Id="rId20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132.xml" /><Relationship Id="rId13" Type="http://schemas.openxmlformats.org/officeDocument/2006/relationships/tags" Target="../tags/tag133.xml" /><Relationship Id="rId14" Type="http://schemas.openxmlformats.org/officeDocument/2006/relationships/tags" Target="../tags/tag134.xml" /><Relationship Id="rId15" Type="http://schemas.openxmlformats.org/officeDocument/2006/relationships/tags" Target="../tags/tag135.xml" /><Relationship Id="rId16" Type="http://schemas.openxmlformats.org/officeDocument/2006/relationships/tags" Target="../tags/tag136.xml" /><Relationship Id="rId17" Type="http://schemas.openxmlformats.org/officeDocument/2006/relationships/tags" Target="../tags/tag137.xml" /><Relationship Id="rId18" Type="http://schemas.openxmlformats.org/officeDocument/2006/relationships/tags" Target="../tags/tag138.xml" /><Relationship Id="rId19" Type="http://schemas.openxmlformats.org/officeDocument/2006/relationships/tags" Target="../tags/tag139.xml" /><Relationship Id="rId2" Type="http://schemas.openxmlformats.org/officeDocument/2006/relationships/slideLayout" Target="../slideLayouts/slideLayout13.xml" /><Relationship Id="rId20" Type="http://schemas.openxmlformats.org/officeDocument/2006/relationships/image" Target="file:///D:\qq&#25991;&#20214;\712321467\Image\C2C\Image2\%7b75232B38-A165-1FB7-499C-2E1C792CACB5%7d.png" TargetMode="External" /><Relationship Id="rId21" Type="http://schemas.openxmlformats.org/officeDocument/2006/relationships/image" Target="../media/image1.png" /><Relationship Id="rId22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pic>
        <p:nvPicPr>
          <p:cNvPr id="7" name="图片 1073743875" descr="学科网 zxxk.com" title=""/>
          <p:cNvPicPr>
            <a:picLocks noChangeAspect="1"/>
          </p:cNvPicPr>
          <p:nvPr/>
        </p:nvPicPr>
        <p:blipFill>
          <a:blip r:embed="rId18" r:link="rId1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0095" cy="6858000"/>
          </a:xfrm>
          <a:prstGeom prst="rect">
            <a:avLst/>
          </a:prstGeom>
          <a:gradFill>
            <a:gsLst>
              <a:gs pos="0">
                <a:schemeClr val="bg2">
                  <a:lumMod val="92000"/>
                </a:schemeClr>
              </a:gs>
              <a:gs pos="100000">
                <a:schemeClr val="bg1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13"/>
            </p:custDataLst>
          </p:nvPr>
        </p:nvSpPr>
        <p:spPr>
          <a:xfrm flipH="1">
            <a:off x="10699478" y="0"/>
            <a:ext cx="1490346" cy="840741"/>
          </a:xfrm>
          <a:custGeom>
            <a:gdLst>
              <a:gd name="connsiteX0" fmla="*/ 1480712 w 1490346"/>
              <a:gd name="connsiteY0" fmla="*/ 0 h 840741"/>
              <a:gd name="connsiteX1" fmla="*/ 9634 w 1490346"/>
              <a:gd name="connsiteY1" fmla="*/ 0 h 840741"/>
              <a:gd name="connsiteX2" fmla="*/ 0 w 1490346"/>
              <a:gd name="connsiteY2" fmla="*/ 95568 h 840741"/>
              <a:gd name="connsiteX3" fmla="*/ 745173 w 1490346"/>
              <a:gd name="connsiteY3" fmla="*/ 840741 h 840741"/>
              <a:gd name="connsiteX4" fmla="*/ 1490346 w 1490346"/>
              <a:gd name="connsiteY4" fmla="*/ 95568 h 84074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0346" h="840741">
                <a:moveTo>
                  <a:pt x="1480712" y="0"/>
                </a:moveTo>
                <a:lnTo>
                  <a:pt x="9634" y="0"/>
                </a:lnTo>
                <a:lnTo>
                  <a:pt x="0" y="95568"/>
                </a:lnTo>
                <a:cubicBezTo>
                  <a:pt x="0" y="507116"/>
                  <a:pt x="333625" y="840741"/>
                  <a:pt x="745173" y="840741"/>
                </a:cubicBezTo>
                <a:cubicBezTo>
                  <a:pt x="1156721" y="840741"/>
                  <a:pt x="1490346" y="507116"/>
                  <a:pt x="1490346" y="95568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1">
                  <a:alpha val="17000"/>
                </a:scheme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9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73743875" descr="学科网 zxxk.com" title=""/>
          <p:cNvPicPr>
            <a:picLocks noChangeAspect="1"/>
          </p:cNvPicPr>
          <p:nvPr/>
        </p:nvPicPr>
        <p:blipFill>
          <a:blip r:embed="rId21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ct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ct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ct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ct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140.xml" /><Relationship Id="rId3" Type="http://schemas.openxmlformats.org/officeDocument/2006/relationships/tags" Target="../tags/tag141.xml" /><Relationship Id="rId4" Type="http://schemas.openxmlformats.org/officeDocument/2006/relationships/tags" Target="../tags/tag14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4.xml" /><Relationship Id="rId3" Type="http://schemas.openxmlformats.org/officeDocument/2006/relationships/oleObject" Target="../embeddings/oleObject7.bin" TargetMode="Internal" /><Relationship Id="rId4" Type="http://schemas.openxmlformats.org/officeDocument/2006/relationships/image" Target="../media/image9.emf" /><Relationship Id="rId5" Type="http://schemas.openxmlformats.org/officeDocument/2006/relationships/oleObject" Target="../embeddings/oleObject8.bin" TargetMode="Internal" /><Relationship Id="rId6" Type="http://schemas.openxmlformats.org/officeDocument/2006/relationships/image" Target="../media/image10.emf" /><Relationship Id="rId7" Type="http://schemas.openxmlformats.org/officeDocument/2006/relationships/tags" Target="../tags/tag158.xml" /><Relationship Id="rId8" Type="http://schemas.openxmlformats.org/officeDocument/2006/relationships/vmlDrawing" Target="../drawings/vmlDrawing7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5.xml" /><Relationship Id="rId3" Type="http://schemas.openxmlformats.org/officeDocument/2006/relationships/oleObject" Target="../embeddings/oleObject9.bin" TargetMode="Internal" /><Relationship Id="rId4" Type="http://schemas.openxmlformats.org/officeDocument/2006/relationships/image" Target="../media/image11.emf" /><Relationship Id="rId5" Type="http://schemas.openxmlformats.org/officeDocument/2006/relationships/tags" Target="../tags/tag159.xml" /><Relationship Id="rId6" Type="http://schemas.openxmlformats.org/officeDocument/2006/relationships/vmlDrawing" Target="../drawings/vmlDrawing8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6.xml" /><Relationship Id="rId3" Type="http://schemas.openxmlformats.org/officeDocument/2006/relationships/oleObject" Target="../embeddings/oleObject10.bin" TargetMode="Internal" /><Relationship Id="rId4" Type="http://schemas.openxmlformats.org/officeDocument/2006/relationships/image" Target="../media/image12.emf" /><Relationship Id="rId5" Type="http://schemas.openxmlformats.org/officeDocument/2006/relationships/tags" Target="../tags/tag160.xml" /><Relationship Id="rId6" Type="http://schemas.openxmlformats.org/officeDocument/2006/relationships/vmlDrawing" Target="../drawings/vmlDrawing9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7.xml" /><Relationship Id="rId3" Type="http://schemas.openxmlformats.org/officeDocument/2006/relationships/oleObject" Target="../embeddings/oleObject11.bin" TargetMode="Internal" /><Relationship Id="rId4" Type="http://schemas.openxmlformats.org/officeDocument/2006/relationships/image" Target="../media/image13.emf" /><Relationship Id="rId5" Type="http://schemas.openxmlformats.org/officeDocument/2006/relationships/tags" Target="../tags/tag161.xml" /><Relationship Id="rId6" Type="http://schemas.openxmlformats.org/officeDocument/2006/relationships/vmlDrawing" Target="../drawings/vmlDrawing10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8.xml" /><Relationship Id="rId3" Type="http://schemas.openxmlformats.org/officeDocument/2006/relationships/oleObject" Target="../embeddings/oleObject12.bin" TargetMode="Internal" /><Relationship Id="rId4" Type="http://schemas.openxmlformats.org/officeDocument/2006/relationships/image" Target="../media/image14.emf" /><Relationship Id="rId5" Type="http://schemas.openxmlformats.org/officeDocument/2006/relationships/tags" Target="../tags/tag162.xml" /><Relationship Id="rId6" Type="http://schemas.openxmlformats.org/officeDocument/2006/relationships/vmlDrawing" Target="../drawings/vmlDrawing11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9.xml" /><Relationship Id="rId3" Type="http://schemas.openxmlformats.org/officeDocument/2006/relationships/oleObject" Target="../embeddings/oleObject13.bin" TargetMode="Internal" /><Relationship Id="rId4" Type="http://schemas.openxmlformats.org/officeDocument/2006/relationships/image" Target="../media/image15.emf" /><Relationship Id="rId5" Type="http://schemas.openxmlformats.org/officeDocument/2006/relationships/tags" Target="../tags/tag163.xml" /><Relationship Id="rId6" Type="http://schemas.openxmlformats.org/officeDocument/2006/relationships/vmlDrawing" Target="../drawings/vmlDrawing12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0.xml" /><Relationship Id="rId3" Type="http://schemas.openxmlformats.org/officeDocument/2006/relationships/oleObject" Target="../embeddings/oleObject14.bin" TargetMode="Internal" /><Relationship Id="rId4" Type="http://schemas.openxmlformats.org/officeDocument/2006/relationships/image" Target="../media/image16.emf" /><Relationship Id="rId5" Type="http://schemas.openxmlformats.org/officeDocument/2006/relationships/tags" Target="../tags/tag164.xml" /><Relationship Id="rId6" Type="http://schemas.openxmlformats.org/officeDocument/2006/relationships/vmlDrawing" Target="../drawings/vmlDrawing13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165.xml" /><Relationship Id="rId3" Type="http://schemas.openxmlformats.org/officeDocument/2006/relationships/tags" Target="../tags/tag166.xml" /><Relationship Id="rId4" Type="http://schemas.openxmlformats.org/officeDocument/2006/relationships/tags" Target="../tags/tag16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168.xml" /><Relationship Id="rId3" Type="http://schemas.openxmlformats.org/officeDocument/2006/relationships/tags" Target="../tags/tag169.xml" /><Relationship Id="rId4" Type="http://schemas.openxmlformats.org/officeDocument/2006/relationships/tags" Target="../tags/tag170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171.xml" /><Relationship Id="rId3" Type="http://schemas.openxmlformats.org/officeDocument/2006/relationships/tags" Target="../tags/tag172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.xml" /><Relationship Id="rId3" Type="http://schemas.openxmlformats.org/officeDocument/2006/relationships/oleObject" Target="../embeddings/oleObject1.bin" TargetMode="Internal" /><Relationship Id="rId4" Type="http://schemas.openxmlformats.org/officeDocument/2006/relationships/image" Target="../media/image2.emf" /><Relationship Id="rId5" Type="http://schemas.openxmlformats.org/officeDocument/2006/relationships/tags" Target="../tags/tag143.xml" /><Relationship Id="rId6" Type="http://schemas.openxmlformats.org/officeDocument/2006/relationships/vmlDrawing" Target="../drawings/vmlDrawing1.v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173.xml" /><Relationship Id="rId3" Type="http://schemas.openxmlformats.org/officeDocument/2006/relationships/tags" Target="../tags/tag174.xml" /><Relationship Id="rId4" Type="http://schemas.openxmlformats.org/officeDocument/2006/relationships/tags" Target="../tags/tag175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176.xml" /><Relationship Id="rId3" Type="http://schemas.openxmlformats.org/officeDocument/2006/relationships/tags" Target="../tags/tag177.xml" /><Relationship Id="rId4" Type="http://schemas.openxmlformats.org/officeDocument/2006/relationships/tags" Target="../tags/tag178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179.xml" /><Relationship Id="rId3" Type="http://schemas.openxmlformats.org/officeDocument/2006/relationships/tags" Target="../tags/tag180.xml" /><Relationship Id="rId4" Type="http://schemas.openxmlformats.org/officeDocument/2006/relationships/tags" Target="../tags/tag181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182.xml" /><Relationship Id="rId3" Type="http://schemas.openxmlformats.org/officeDocument/2006/relationships/tags" Target="../tags/tag18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184.xml" /><Relationship Id="rId3" Type="http://schemas.openxmlformats.org/officeDocument/2006/relationships/tags" Target="../tags/tag185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186.xml" /><Relationship Id="rId3" Type="http://schemas.openxmlformats.org/officeDocument/2006/relationships/tags" Target="../tags/tag187.xml" /><Relationship Id="rId4" Type="http://schemas.openxmlformats.org/officeDocument/2006/relationships/tags" Target="../tags/tag188.xml" /><Relationship Id="rId5" Type="http://schemas.openxmlformats.org/officeDocument/2006/relationships/tags" Target="../tags/tag189.xml" /><Relationship Id="rId6" Type="http://schemas.openxmlformats.org/officeDocument/2006/relationships/tags" Target="../tags/tag190.xml" /><Relationship Id="rId7" Type="http://schemas.openxmlformats.org/officeDocument/2006/relationships/tags" Target="../tags/tag191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192.xml" /><Relationship Id="rId3" Type="http://schemas.openxmlformats.org/officeDocument/2006/relationships/tags" Target="../tags/tag193.xml" /><Relationship Id="rId4" Type="http://schemas.openxmlformats.org/officeDocument/2006/relationships/tags" Target="../tags/tag19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195.xml" /><Relationship Id="rId3" Type="http://schemas.openxmlformats.org/officeDocument/2006/relationships/tags" Target="../tags/tag196.xml" /><Relationship Id="rId4" Type="http://schemas.openxmlformats.org/officeDocument/2006/relationships/tags" Target="../tags/tag19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198.xml" /><Relationship Id="rId3" Type="http://schemas.openxmlformats.org/officeDocument/2006/relationships/tags" Target="../tags/tag199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200.xml" /><Relationship Id="rId3" Type="http://schemas.openxmlformats.org/officeDocument/2006/relationships/tags" Target="../tags/tag201.xml" /><Relationship Id="rId4" Type="http://schemas.openxmlformats.org/officeDocument/2006/relationships/tags" Target="../tags/tag20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144.xml" /><Relationship Id="rId3" Type="http://schemas.openxmlformats.org/officeDocument/2006/relationships/tags" Target="../tags/tag145.xml" /><Relationship Id="rId4" Type="http://schemas.openxmlformats.org/officeDocument/2006/relationships/image" Target="../media/image3.png" /><Relationship Id="rId5" Type="http://schemas.openxmlformats.org/officeDocument/2006/relationships/tags" Target="../tags/tag146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203.xml" /><Relationship Id="rId3" Type="http://schemas.openxmlformats.org/officeDocument/2006/relationships/tags" Target="../tags/tag204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205.xml" /><Relationship Id="rId3" Type="http://schemas.openxmlformats.org/officeDocument/2006/relationships/tags" Target="../tags/tag206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207.xml" /><Relationship Id="rId3" Type="http://schemas.openxmlformats.org/officeDocument/2006/relationships/tags" Target="../tags/tag208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209.xml" /><Relationship Id="rId3" Type="http://schemas.openxmlformats.org/officeDocument/2006/relationships/tags" Target="../tags/tag210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211.xml" /><Relationship Id="rId3" Type="http://schemas.openxmlformats.org/officeDocument/2006/relationships/tags" Target="../tags/tag212.xml" /><Relationship Id="rId4" Type="http://schemas.openxmlformats.org/officeDocument/2006/relationships/tags" Target="../tags/tag213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214.xml" /><Relationship Id="rId3" Type="http://schemas.openxmlformats.org/officeDocument/2006/relationships/tags" Target="../tags/tag215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216.xml" /><Relationship Id="rId3" Type="http://schemas.openxmlformats.org/officeDocument/2006/relationships/tags" Target="../tags/tag217.xml" /><Relationship Id="rId4" Type="http://schemas.openxmlformats.org/officeDocument/2006/relationships/tags" Target="../tags/tag218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1.xml" /><Relationship Id="rId3" Type="http://schemas.openxmlformats.org/officeDocument/2006/relationships/oleObject" Target="../embeddings/oleObject15.bin" TargetMode="Internal" /><Relationship Id="rId4" Type="http://schemas.openxmlformats.org/officeDocument/2006/relationships/image" Target="../media/image17.emf" /><Relationship Id="rId5" Type="http://schemas.openxmlformats.org/officeDocument/2006/relationships/tags" Target="../tags/tag219.xml" /><Relationship Id="rId6" Type="http://schemas.openxmlformats.org/officeDocument/2006/relationships/vmlDrawing" Target="../drawings/vmlDrawing14.v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220.xml" /><Relationship Id="rId3" Type="http://schemas.openxmlformats.org/officeDocument/2006/relationships/tags" Target="../tags/tag221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2.xml" /><Relationship Id="rId3" Type="http://schemas.openxmlformats.org/officeDocument/2006/relationships/oleObject" Target="../embeddings/oleObject16.bin" TargetMode="Internal" /><Relationship Id="rId4" Type="http://schemas.openxmlformats.org/officeDocument/2006/relationships/image" Target="../media/image18.emf" /><Relationship Id="rId5" Type="http://schemas.openxmlformats.org/officeDocument/2006/relationships/oleObject" Target="../embeddings/oleObject17.bin" TargetMode="Internal" /><Relationship Id="rId6" Type="http://schemas.openxmlformats.org/officeDocument/2006/relationships/image" Target="../media/image19.emf" /><Relationship Id="rId7" Type="http://schemas.openxmlformats.org/officeDocument/2006/relationships/tags" Target="../tags/tag222.xml" /><Relationship Id="rId8" Type="http://schemas.openxmlformats.org/officeDocument/2006/relationships/vmlDrawing" Target="../drawings/vmlDrawing15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oleObject" Target="../embeddings/oleObject2.bin" TargetMode="Internal" /><Relationship Id="rId3" Type="http://schemas.openxmlformats.org/officeDocument/2006/relationships/image" Target="../media/image4.emf" /><Relationship Id="rId4" Type="http://schemas.openxmlformats.org/officeDocument/2006/relationships/tags" Target="../tags/tag147.xml" /><Relationship Id="rId5" Type="http://schemas.openxmlformats.org/officeDocument/2006/relationships/tags" Target="../tags/tag148.xml" /><Relationship Id="rId6" Type="http://schemas.openxmlformats.org/officeDocument/2006/relationships/vmlDrawing" Target="../drawings/vmlDrawing2.v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3.xml" /><Relationship Id="rId3" Type="http://schemas.openxmlformats.org/officeDocument/2006/relationships/oleObject" Target="../embeddings/oleObject18.bin" TargetMode="Internal" /><Relationship Id="rId4" Type="http://schemas.openxmlformats.org/officeDocument/2006/relationships/image" Target="../media/image20.emf" /><Relationship Id="rId5" Type="http://schemas.openxmlformats.org/officeDocument/2006/relationships/tags" Target="../tags/tag223.xml" /><Relationship Id="rId6" Type="http://schemas.openxmlformats.org/officeDocument/2006/relationships/vmlDrawing" Target="../drawings/vmlDrawing16.v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4.xml" /><Relationship Id="rId3" Type="http://schemas.openxmlformats.org/officeDocument/2006/relationships/oleObject" Target="../embeddings/oleObject19.bin" TargetMode="Internal" /><Relationship Id="rId4" Type="http://schemas.openxmlformats.org/officeDocument/2006/relationships/image" Target="../media/image21.emf" /><Relationship Id="rId5" Type="http://schemas.openxmlformats.org/officeDocument/2006/relationships/tags" Target="../tags/tag224.xml" /><Relationship Id="rId6" Type="http://schemas.openxmlformats.org/officeDocument/2006/relationships/vmlDrawing" Target="../drawings/vmlDrawing17.v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5.xml" /><Relationship Id="rId3" Type="http://schemas.openxmlformats.org/officeDocument/2006/relationships/oleObject" Target="../embeddings/oleObject20.bin" TargetMode="Internal" /><Relationship Id="rId4" Type="http://schemas.openxmlformats.org/officeDocument/2006/relationships/image" Target="../media/image22.emf" /><Relationship Id="rId5" Type="http://schemas.openxmlformats.org/officeDocument/2006/relationships/tags" Target="../tags/tag225.xml" /><Relationship Id="rId6" Type="http://schemas.openxmlformats.org/officeDocument/2006/relationships/vmlDrawing" Target="../drawings/vmlDrawing18.v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6.xml" /><Relationship Id="rId3" Type="http://schemas.openxmlformats.org/officeDocument/2006/relationships/oleObject" Target="../embeddings/oleObject21.bin" TargetMode="Internal" /><Relationship Id="rId4" Type="http://schemas.openxmlformats.org/officeDocument/2006/relationships/image" Target="../media/image23.emf" /><Relationship Id="rId5" Type="http://schemas.openxmlformats.org/officeDocument/2006/relationships/tags" Target="../tags/tag226.xml" /><Relationship Id="rId6" Type="http://schemas.openxmlformats.org/officeDocument/2006/relationships/vmlDrawing" Target="../drawings/vmlDrawing19.v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7.xml" /><Relationship Id="rId3" Type="http://schemas.openxmlformats.org/officeDocument/2006/relationships/oleObject" Target="../embeddings/oleObject22.bin" TargetMode="Internal" /><Relationship Id="rId4" Type="http://schemas.openxmlformats.org/officeDocument/2006/relationships/image" Target="../media/image24.emf" /><Relationship Id="rId5" Type="http://schemas.openxmlformats.org/officeDocument/2006/relationships/tags" Target="../tags/tag227.xml" /><Relationship Id="rId6" Type="http://schemas.openxmlformats.org/officeDocument/2006/relationships/vmlDrawing" Target="../drawings/vmlDrawing20.v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8.xml" /><Relationship Id="rId3" Type="http://schemas.openxmlformats.org/officeDocument/2006/relationships/oleObject" Target="../embeddings/oleObject23.bin" TargetMode="Internal" /><Relationship Id="rId4" Type="http://schemas.openxmlformats.org/officeDocument/2006/relationships/image" Target="../media/image25.emf" /><Relationship Id="rId5" Type="http://schemas.openxmlformats.org/officeDocument/2006/relationships/oleObject" Target="../embeddings/oleObject24.bin" TargetMode="Internal" /><Relationship Id="rId6" Type="http://schemas.openxmlformats.org/officeDocument/2006/relationships/image" Target="../media/image26.emf" /><Relationship Id="rId7" Type="http://schemas.openxmlformats.org/officeDocument/2006/relationships/tags" Target="../tags/tag228.xml" /><Relationship Id="rId8" Type="http://schemas.openxmlformats.org/officeDocument/2006/relationships/vmlDrawing" Target="../drawings/vmlDrawing21.v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9.xml" /><Relationship Id="rId3" Type="http://schemas.openxmlformats.org/officeDocument/2006/relationships/oleObject" Target="../embeddings/oleObject25.bin" TargetMode="Internal" /><Relationship Id="rId4" Type="http://schemas.openxmlformats.org/officeDocument/2006/relationships/image" Target="../media/image27.emf" /><Relationship Id="rId5" Type="http://schemas.openxmlformats.org/officeDocument/2006/relationships/tags" Target="../tags/tag229.xml" /><Relationship Id="rId6" Type="http://schemas.openxmlformats.org/officeDocument/2006/relationships/vmlDrawing" Target="../drawings/vmlDrawing22.v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230.xml" /><Relationship Id="rId3" Type="http://schemas.openxmlformats.org/officeDocument/2006/relationships/tags" Target="../tags/tag231.xml" /><Relationship Id="rId4" Type="http://schemas.openxmlformats.org/officeDocument/2006/relationships/tags" Target="../tags/tag232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233.xml" /><Relationship Id="rId3" Type="http://schemas.openxmlformats.org/officeDocument/2006/relationships/tags" Target="../tags/tag234.xml" /><Relationship Id="rId4" Type="http://schemas.openxmlformats.org/officeDocument/2006/relationships/tags" Target="../tags/tag235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236.xml" /><Relationship Id="rId3" Type="http://schemas.openxmlformats.org/officeDocument/2006/relationships/tags" Target="../tags/tag237.xml" /><Relationship Id="rId4" Type="http://schemas.openxmlformats.org/officeDocument/2006/relationships/tags" Target="../tags/tag238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oleObject" Target="../embeddings/oleObject3.bin" TargetMode="Internal" /><Relationship Id="rId3" Type="http://schemas.openxmlformats.org/officeDocument/2006/relationships/image" Target="../media/image5.emf" /><Relationship Id="rId4" Type="http://schemas.openxmlformats.org/officeDocument/2006/relationships/tags" Target="../tags/tag149.xml" /><Relationship Id="rId5" Type="http://schemas.openxmlformats.org/officeDocument/2006/relationships/tags" Target="../tags/tag150.xml" /><Relationship Id="rId6" Type="http://schemas.openxmlformats.org/officeDocument/2006/relationships/vmlDrawing" Target="../drawings/vmlDrawing3.v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239.xml" /><Relationship Id="rId3" Type="http://schemas.openxmlformats.org/officeDocument/2006/relationships/tags" Target="../tags/tag240.xml" /><Relationship Id="rId4" Type="http://schemas.openxmlformats.org/officeDocument/2006/relationships/tags" Target="../tags/tag241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242.xml" /><Relationship Id="rId3" Type="http://schemas.openxmlformats.org/officeDocument/2006/relationships/tags" Target="../tags/tag243.xml" /><Relationship Id="rId4" Type="http://schemas.openxmlformats.org/officeDocument/2006/relationships/tags" Target="../tags/tag244.x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245.xml" /><Relationship Id="rId3" Type="http://schemas.openxmlformats.org/officeDocument/2006/relationships/tags" Target="../tags/tag246.xml" /><Relationship Id="rId4" Type="http://schemas.openxmlformats.org/officeDocument/2006/relationships/tags" Target="../tags/tag247.x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248.xml" /><Relationship Id="rId3" Type="http://schemas.openxmlformats.org/officeDocument/2006/relationships/tags" Target="../tags/tag249.xml" /><Relationship Id="rId4" Type="http://schemas.openxmlformats.org/officeDocument/2006/relationships/tags" Target="../tags/tag250.x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251.xml" /><Relationship Id="rId3" Type="http://schemas.openxmlformats.org/officeDocument/2006/relationships/tags" Target="../tags/tag252.xml" /><Relationship Id="rId4" Type="http://schemas.openxmlformats.org/officeDocument/2006/relationships/tags" Target="../tags/tag253.x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254.xml" /><Relationship Id="rId3" Type="http://schemas.openxmlformats.org/officeDocument/2006/relationships/tags" Target="../tags/tag255.xml" /><Relationship Id="rId4" Type="http://schemas.openxmlformats.org/officeDocument/2006/relationships/tags" Target="../tags/tag256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257.xml" /><Relationship Id="rId3" Type="http://schemas.openxmlformats.org/officeDocument/2006/relationships/tags" Target="../tags/tag258.xml" /><Relationship Id="rId4" Type="http://schemas.openxmlformats.org/officeDocument/2006/relationships/tags" Target="../tags/tag259.xm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260.xml" /><Relationship Id="rId3" Type="http://schemas.openxmlformats.org/officeDocument/2006/relationships/tags" Target="../tags/tag261.xml" /><Relationship Id="rId4" Type="http://schemas.openxmlformats.org/officeDocument/2006/relationships/tags" Target="../tags/tag262.x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263.xml" /><Relationship Id="rId3" Type="http://schemas.openxmlformats.org/officeDocument/2006/relationships/tags" Target="../tags/tag264.xml" /><Relationship Id="rId4" Type="http://schemas.openxmlformats.org/officeDocument/2006/relationships/tags" Target="../tags/tag265.xml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266.xml" /><Relationship Id="rId3" Type="http://schemas.openxmlformats.org/officeDocument/2006/relationships/tags" Target="../tags/tag267.xml" /><Relationship Id="rId4" Type="http://schemas.openxmlformats.org/officeDocument/2006/relationships/tags" Target="../tags/tag268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oleObject" Target="../embeddings/oleObject4.bin" TargetMode="Internal" /><Relationship Id="rId3" Type="http://schemas.openxmlformats.org/officeDocument/2006/relationships/image" Target="../media/image6.emf" /><Relationship Id="rId4" Type="http://schemas.openxmlformats.org/officeDocument/2006/relationships/tags" Target="../tags/tag151.xml" /><Relationship Id="rId5" Type="http://schemas.openxmlformats.org/officeDocument/2006/relationships/tags" Target="../tags/tag152.xml" /><Relationship Id="rId6" Type="http://schemas.openxmlformats.org/officeDocument/2006/relationships/vmlDrawing" Target="../drawings/vmlDrawing4.v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269.xml" /><Relationship Id="rId3" Type="http://schemas.openxmlformats.org/officeDocument/2006/relationships/tags" Target="../tags/tag270.xml" /><Relationship Id="rId4" Type="http://schemas.openxmlformats.org/officeDocument/2006/relationships/tags" Target="../tags/tag271.xm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tags" Target="../tags/tag272.xml" /><Relationship Id="rId3" Type="http://schemas.openxmlformats.org/officeDocument/2006/relationships/tags" Target="../tags/tag273.xml" /><Relationship Id="rId4" Type="http://schemas.openxmlformats.org/officeDocument/2006/relationships/tags" Target="../tags/tag274.xml" /><Relationship Id="rId5" Type="http://schemas.openxmlformats.org/officeDocument/2006/relationships/tags" Target="../tags/tag275.xml" /><Relationship Id="rId6" Type="http://schemas.openxmlformats.org/officeDocument/2006/relationships/tags" Target="../tags/tag276.xml" /><Relationship Id="rId7" Type="http://schemas.openxmlformats.org/officeDocument/2006/relationships/tags" Target="../tags/tag277.xml" /><Relationship Id="rId8" Type="http://schemas.openxmlformats.org/officeDocument/2006/relationships/tags" Target="../tags/tag278.xml" /><Relationship Id="rId9" Type="http://schemas.openxmlformats.org/officeDocument/2006/relationships/tags" Target="../tags/tag279.xml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28.png" /><Relationship Id="rId3" Type="http://schemas.openxmlformats.org/officeDocument/2006/relationships/tags" Target="../tags/tag280.xml" /><Relationship Id="rId4" Type="http://schemas.openxmlformats.org/officeDocument/2006/relationships/tags" Target="../tags/tag281.xml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29.png" /><Relationship Id="rId3" Type="http://schemas.openxmlformats.org/officeDocument/2006/relationships/tags" Target="../tags/tag282.xml" /><Relationship Id="rId4" Type="http://schemas.openxmlformats.org/officeDocument/2006/relationships/tags" Target="../tags/tag283.x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image" Target="../media/image30.png" /><Relationship Id="rId3" Type="http://schemas.openxmlformats.org/officeDocument/2006/relationships/tags" Target="../tags/tag284.xml" /><Relationship Id="rId4" Type="http://schemas.openxmlformats.org/officeDocument/2006/relationships/tags" Target="../tags/tag285.xm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286.xml" /><Relationship Id="rId3" Type="http://schemas.openxmlformats.org/officeDocument/2006/relationships/tags" Target="../tags/tag287.xml" /><Relationship Id="rId4" Type="http://schemas.openxmlformats.org/officeDocument/2006/relationships/tags" Target="../tags/tag288.xml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289.xml" /><Relationship Id="rId3" Type="http://schemas.openxmlformats.org/officeDocument/2006/relationships/tags" Target="../tags/tag290.xml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291.xml" /><Relationship Id="rId3" Type="http://schemas.openxmlformats.org/officeDocument/2006/relationships/tags" Target="../tags/tag292.xml" /></Relationships>
</file>

<file path=ppt/slides/_rels/slide6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293.xml" /><Relationship Id="rId3" Type="http://schemas.openxmlformats.org/officeDocument/2006/relationships/tags" Target="../tags/tag294.xml" /></Relationships>
</file>

<file path=ppt/slides/_rels/slide6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295.xml" /><Relationship Id="rId3" Type="http://schemas.openxmlformats.org/officeDocument/2006/relationships/tags" Target="../tags/tag29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153.xml" /><Relationship Id="rId3" Type="http://schemas.openxmlformats.org/officeDocument/2006/relationships/tags" Target="../tags/tag154.xml" /><Relationship Id="rId4" Type="http://schemas.openxmlformats.org/officeDocument/2006/relationships/tags" Target="../tags/tag155.xml" /></Relationships>
</file>

<file path=ppt/slides/_rels/slide7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297.xml" /><Relationship Id="rId3" Type="http://schemas.openxmlformats.org/officeDocument/2006/relationships/tags" Target="../tags/tag298.xml" /></Relationships>
</file>

<file path=ppt/slides/_rels/slide7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299.xml" /><Relationship Id="rId3" Type="http://schemas.openxmlformats.org/officeDocument/2006/relationships/tags" Target="../tags/tag300.xml" /><Relationship Id="rId4" Type="http://schemas.openxmlformats.org/officeDocument/2006/relationships/tags" Target="../tags/tag301.xml" /></Relationships>
</file>

<file path=ppt/slides/_rels/slide7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302.xml" /><Relationship Id="rId3" Type="http://schemas.openxmlformats.org/officeDocument/2006/relationships/tags" Target="../tags/tag303.xml" /><Relationship Id="rId4" Type="http://schemas.openxmlformats.org/officeDocument/2006/relationships/tags" Target="../tags/tag304.xml" /></Relationships>
</file>

<file path=ppt/slides/_rels/slide7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305.xml" /><Relationship Id="rId3" Type="http://schemas.openxmlformats.org/officeDocument/2006/relationships/tags" Target="../tags/tag306.xml" /><Relationship Id="rId4" Type="http://schemas.openxmlformats.org/officeDocument/2006/relationships/tags" Target="../tags/tag307.xml" /></Relationships>
</file>

<file path=ppt/slides/_rels/slide7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308.xml" /><Relationship Id="rId3" Type="http://schemas.openxmlformats.org/officeDocument/2006/relationships/tags" Target="../tags/tag309.xml" /><Relationship Id="rId4" Type="http://schemas.openxmlformats.org/officeDocument/2006/relationships/tags" Target="../tags/tag310.xml" /></Relationships>
</file>

<file path=ppt/slides/_rels/slide7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311.xml" /><Relationship Id="rId3" Type="http://schemas.openxmlformats.org/officeDocument/2006/relationships/tags" Target="../tags/tag312.xml" /><Relationship Id="rId4" Type="http://schemas.openxmlformats.org/officeDocument/2006/relationships/tags" Target="../tags/tag313.xml" /><Relationship Id="rId5" Type="http://schemas.openxmlformats.org/officeDocument/2006/relationships/tags" Target="../tags/tag314.xml" /><Relationship Id="rId6" Type="http://schemas.openxmlformats.org/officeDocument/2006/relationships/tags" Target="../tags/tag315.xml" /><Relationship Id="rId7" Type="http://schemas.openxmlformats.org/officeDocument/2006/relationships/tags" Target="../tags/tag316.xml" /></Relationships>
</file>

<file path=ppt/slides/_rels/slide7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317.xml" /><Relationship Id="rId3" Type="http://schemas.openxmlformats.org/officeDocument/2006/relationships/tags" Target="../tags/tag318.xml" /><Relationship Id="rId4" Type="http://schemas.openxmlformats.org/officeDocument/2006/relationships/tags" Target="../tags/tag319.xml" /></Relationships>
</file>

<file path=ppt/slides/_rels/slide7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320.xml" /><Relationship Id="rId3" Type="http://schemas.openxmlformats.org/officeDocument/2006/relationships/tags" Target="../tags/tag321.xml" /><Relationship Id="rId4" Type="http://schemas.openxmlformats.org/officeDocument/2006/relationships/tags" Target="../tags/tag322.xml" /></Relationships>
</file>

<file path=ppt/slides/_rels/slide7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323.xml" /><Relationship Id="rId3" Type="http://schemas.openxmlformats.org/officeDocument/2006/relationships/tags" Target="../tags/tag324.xml" /></Relationships>
</file>

<file path=ppt/slides/_rels/slide7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325.xml" /><Relationship Id="rId3" Type="http://schemas.openxmlformats.org/officeDocument/2006/relationships/tags" Target="../tags/tag326.xml" /><Relationship Id="rId4" Type="http://schemas.openxmlformats.org/officeDocument/2006/relationships/tags" Target="../tags/tag327.xml" /><Relationship Id="rId5" Type="http://schemas.openxmlformats.org/officeDocument/2006/relationships/tags" Target="../tags/tag328.xml" /><Relationship Id="rId6" Type="http://schemas.openxmlformats.org/officeDocument/2006/relationships/tags" Target="../tags/tag329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2.xml" /><Relationship Id="rId3" Type="http://schemas.openxmlformats.org/officeDocument/2006/relationships/oleObject" Target="../embeddings/oleObject5.bin" TargetMode="Internal" /><Relationship Id="rId4" Type="http://schemas.openxmlformats.org/officeDocument/2006/relationships/image" Target="../media/image7.emf" /><Relationship Id="rId5" Type="http://schemas.openxmlformats.org/officeDocument/2006/relationships/tags" Target="../tags/tag156.xml" /><Relationship Id="rId6" Type="http://schemas.openxmlformats.org/officeDocument/2006/relationships/vmlDrawing" Target="../drawings/vmlDrawing5.vml" /></Relationships>
</file>

<file path=ppt/slides/_rels/slide8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330.xml" /><Relationship Id="rId3" Type="http://schemas.openxmlformats.org/officeDocument/2006/relationships/tags" Target="../tags/tag331.xml" /><Relationship Id="rId4" Type="http://schemas.openxmlformats.org/officeDocument/2006/relationships/tags" Target="../tags/tag332.xml" /></Relationships>
</file>

<file path=ppt/slides/_rels/slide8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333.xml" /><Relationship Id="rId3" Type="http://schemas.openxmlformats.org/officeDocument/2006/relationships/tags" Target="../tags/tag334.xml" /><Relationship Id="rId4" Type="http://schemas.openxmlformats.org/officeDocument/2006/relationships/tags" Target="../tags/tag335.xml" /></Relationships>
</file>

<file path=ppt/slides/_rels/slide8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336.xml" /><Relationship Id="rId3" Type="http://schemas.openxmlformats.org/officeDocument/2006/relationships/tags" Target="../tags/tag337.xml" /><Relationship Id="rId4" Type="http://schemas.openxmlformats.org/officeDocument/2006/relationships/tags" Target="../tags/tag338.xml" /></Relationships>
</file>

<file path=ppt/slides/_rels/slide8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339.xml" /><Relationship Id="rId3" Type="http://schemas.openxmlformats.org/officeDocument/2006/relationships/tags" Target="../tags/tag340.xml" /></Relationships>
</file>

<file path=ppt/slides/_rels/slide8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341.xml" /><Relationship Id="rId3" Type="http://schemas.openxmlformats.org/officeDocument/2006/relationships/tags" Target="../tags/tag342.xml" /></Relationships>
</file>

<file path=ppt/slides/_rels/slide8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notesSlide" Target="../notesSlides/notesSlide20.xml" /><Relationship Id="rId3" Type="http://schemas.openxmlformats.org/officeDocument/2006/relationships/tags" Target="../tags/tag343.xml" /><Relationship Id="rId4" Type="http://schemas.openxmlformats.org/officeDocument/2006/relationships/tags" Target="../tags/tag344.xml" /></Relationships>
</file>

<file path=ppt/slides/_rels/slide8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345.xml" /><Relationship Id="rId3" Type="http://schemas.openxmlformats.org/officeDocument/2006/relationships/tags" Target="../tags/tag346.xml" /></Relationships>
</file>

<file path=ppt/slides/_rels/slide8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2" Type="http://schemas.openxmlformats.org/officeDocument/2006/relationships/tags" Target="../tags/tag347.xml" /><Relationship Id="rId3" Type="http://schemas.openxmlformats.org/officeDocument/2006/relationships/tags" Target="../tags/tag348.xml" /></Relationships>
</file>

<file path=ppt/slides/_rels/slide8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349.xml" /><Relationship Id="rId3" Type="http://schemas.openxmlformats.org/officeDocument/2006/relationships/tags" Target="../tags/tag350.xml" /><Relationship Id="rId4" Type="http://schemas.openxmlformats.org/officeDocument/2006/relationships/tags" Target="../tags/tag351.xml" /></Relationships>
</file>

<file path=ppt/slides/_rels/slide8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352.xml" /><Relationship Id="rId3" Type="http://schemas.openxmlformats.org/officeDocument/2006/relationships/tags" Target="../tags/tag353.xml" /><Relationship Id="rId4" Type="http://schemas.openxmlformats.org/officeDocument/2006/relationships/tags" Target="../tags/tag354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3.xml" /><Relationship Id="rId3" Type="http://schemas.openxmlformats.org/officeDocument/2006/relationships/oleObject" Target="../embeddings/oleObject6.bin" TargetMode="Internal" /><Relationship Id="rId4" Type="http://schemas.openxmlformats.org/officeDocument/2006/relationships/image" Target="../media/image8.emf" /><Relationship Id="rId5" Type="http://schemas.openxmlformats.org/officeDocument/2006/relationships/tags" Target="../tags/tag157.xml" /><Relationship Id="rId6" Type="http://schemas.openxmlformats.org/officeDocument/2006/relationships/vmlDrawing" Target="../drawings/vmlDrawing6.vml" /></Relationships>
</file>

<file path=ppt/slides/_rels/slide9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355.xml" /><Relationship Id="rId3" Type="http://schemas.openxmlformats.org/officeDocument/2006/relationships/tags" Target="../tags/tag356.xml" /><Relationship Id="rId4" Type="http://schemas.openxmlformats.org/officeDocument/2006/relationships/tags" Target="../tags/tag357.xml" /></Relationships>
</file>

<file path=ppt/slides/_rels/slide9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358.xml" /><Relationship Id="rId3" Type="http://schemas.openxmlformats.org/officeDocument/2006/relationships/tags" Target="../tags/tag359.xml" /><Relationship Id="rId4" Type="http://schemas.openxmlformats.org/officeDocument/2006/relationships/tags" Target="../tags/tag360.xml" /></Relationships>
</file>

<file path=ppt/slides/_rels/slide9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361.xml" /><Relationship Id="rId3" Type="http://schemas.openxmlformats.org/officeDocument/2006/relationships/tags" Target="../tags/tag362.xml" /><Relationship Id="rId4" Type="http://schemas.openxmlformats.org/officeDocument/2006/relationships/tags" Target="../tags/tag363.xml" /></Relationships>
</file>

<file path=ppt/slides/_rels/slide9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tags" Target="../tags/tag364.xml" /><Relationship Id="rId3" Type="http://schemas.openxmlformats.org/officeDocument/2006/relationships/tags" Target="../tags/tag365.xml" /><Relationship Id="rId4" Type="http://schemas.openxmlformats.org/officeDocument/2006/relationships/tags" Target="../tags/tag366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占位符 7" title=""/>
          <p:cNvSpPr>
            <a:spLocks noGrp="1"/>
          </p:cNvSpPr>
          <p:nvPr>
            <p:ph type="body" idx="3"/>
            <p:custDataLst>
              <p:tags r:id="rId2"/>
            </p:custDataLst>
          </p:nvPr>
        </p:nvSpPr>
        <p:spPr>
          <a:xfrm>
            <a:off x="2733599" y="3050623"/>
            <a:ext cx="6724805" cy="876899"/>
          </a:xfrm>
        </p:spPr>
        <p:txBody>
          <a:bodyPr/>
          <a:lstStyle/>
          <a:p>
            <a:pPr marL="0" indent="-228600" algn="r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Tx/>
            </a:pPr>
            <a:r>
              <a:rPr altLang="en-US" sz="4800"/>
              <a:t>——结构关</a:t>
            </a:r>
            <a:endParaRPr altLang="en-US" sz="4800"/>
          </a:p>
        </p:txBody>
      </p:sp>
      <p:sp>
        <p:nvSpPr>
          <p:cNvPr id="9" name="标题 8" title=""/>
          <p:cNvSpPr>
            <a:spLocks noGrp="1"/>
          </p:cNvSpPr>
          <p:nvPr>
            <p:ph type="title" idx="2"/>
            <p:custDataLst>
              <p:tags r:id="rId3"/>
            </p:custDataLst>
          </p:nvPr>
        </p:nvSpPr>
        <p:spPr>
          <a:xfrm>
            <a:off x="3663120" y="1435518"/>
            <a:ext cx="7100480" cy="1246841"/>
          </a:xfrm>
        </p:spPr>
        <p:txBody>
          <a:bodyPr>
            <a:normAutofit fontScale="90000"/>
          </a:bodyPr>
          <a:lstStyle/>
          <a:p>
            <a: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altLang="en-US" sz="7200"/>
              <a:t>高考复习作文序列</a:t>
            </a:r>
            <a:endParaRPr altLang="en-US" sz="7200"/>
          </a:p>
        </p:txBody>
      </p:sp>
    </p:spTree>
    <p:custDataLst>
      <p:tags r:id="rId4"/>
    </p:custDataLst>
  </p:cSld>
  <p:clrMapOvr>
    <a:masterClrMapping/>
  </p:clrMapOvr>
  <p:transition spd="slow">
    <p:fad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33858" name="对象 633857" title=""/>
          <p:cNvGraphicFramePr>
            <a:graphicFrameLocks noChangeAspect="1"/>
          </p:cNvGraphicFramePr>
          <p:nvPr/>
        </p:nvGraphicFramePr>
        <p:xfrm>
          <a:off x="1929051" y="1237194"/>
          <a:ext cx="8335159" cy="54921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3" imgW="10522585" imgH="694690" progId="Word.Document.8">
                  <p:embed/>
                </p:oleObj>
              </mc:Choice>
              <mc:Fallback>
                <p:oleObj r:id="rId3" imgW="10522585" imgH="6946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9051" y="1237194"/>
                        <a:ext cx="8335159" cy="54921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3859" name="对象 633858" title=""/>
          <p:cNvGraphicFramePr>
            <a:graphicFrameLocks noChangeAspect="1"/>
          </p:cNvGraphicFramePr>
          <p:nvPr/>
        </p:nvGraphicFramePr>
        <p:xfrm>
          <a:off x="46363" y="110048"/>
          <a:ext cx="12089196" cy="639668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5" imgW="10671810" imgH="5013325" progId="Word.Document.8">
                  <p:embed/>
                </p:oleObj>
              </mc:Choice>
              <mc:Fallback>
                <p:oleObj r:id="rId5" imgW="10671810" imgH="50133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63" y="110048"/>
                        <a:ext cx="12089196" cy="639668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p:transition spd="slow">
    <p:fade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32834" name="对象 632833" title=""/>
          <p:cNvGraphicFramePr>
            <a:graphicFrameLocks noChangeAspect="1"/>
          </p:cNvGraphicFramePr>
          <p:nvPr/>
        </p:nvGraphicFramePr>
        <p:xfrm>
          <a:off x="45691" y="75780"/>
          <a:ext cx="12111370" cy="638190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3" imgW="10671810" imgH="4580890" progId="Word.Document.8">
                  <p:embed/>
                </p:oleObj>
              </mc:Choice>
              <mc:Fallback>
                <p:oleObj r:id="rId3" imgW="10671810" imgH="45808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91" y="75780"/>
                        <a:ext cx="12111370" cy="638190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 spd="slow">
    <p:fade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31811" name="对象 631810" title=""/>
          <p:cNvGraphicFramePr>
            <a:graphicFrameLocks noChangeAspect="1"/>
          </p:cNvGraphicFramePr>
          <p:nvPr/>
        </p:nvGraphicFramePr>
        <p:xfrm>
          <a:off x="67192" y="67717"/>
          <a:ext cx="12056272" cy="63960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3" imgW="10671810" imgH="5535295" progId="Word.Document.8">
                  <p:embed/>
                </p:oleObj>
              </mc:Choice>
              <mc:Fallback>
                <p:oleObj r:id="rId3" imgW="10671810" imgH="553529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192" y="67717"/>
                        <a:ext cx="12056272" cy="6396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 spd="slow">
    <p:fade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30786" name="对象 630785" title=""/>
          <p:cNvGraphicFramePr>
            <a:graphicFrameLocks noChangeAspect="1"/>
          </p:cNvGraphicFramePr>
          <p:nvPr/>
        </p:nvGraphicFramePr>
        <p:xfrm>
          <a:off x="67192" y="76452"/>
          <a:ext cx="12077773" cy="631067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3" imgW="10671810" imgH="5852795" progId="Word.Document.8">
                  <p:embed/>
                </p:oleObj>
              </mc:Choice>
              <mc:Fallback>
                <p:oleObj r:id="rId3" imgW="10671810" imgH="585279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192" y="76452"/>
                        <a:ext cx="12077773" cy="631067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 spd="slow">
    <p:fade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29762" name="对象 629761" title=""/>
          <p:cNvGraphicFramePr>
            <a:graphicFrameLocks noChangeAspect="1"/>
          </p:cNvGraphicFramePr>
          <p:nvPr/>
        </p:nvGraphicFramePr>
        <p:xfrm>
          <a:off x="132368" y="1893325"/>
          <a:ext cx="12112713" cy="273001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3" imgW="10671810" imgH="1934210" progId="Word.Document.8">
                  <p:embed/>
                </p:oleObj>
              </mc:Choice>
              <mc:Fallback>
                <p:oleObj r:id="rId3" imgW="10671810" imgH="19342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368" y="1893325"/>
                        <a:ext cx="12112713" cy="273001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 spd="slow">
    <p:fade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81639" name="对象 581638" title=""/>
          <p:cNvGraphicFramePr>
            <a:graphicFrameLocks noChangeAspect="1"/>
          </p:cNvGraphicFramePr>
          <p:nvPr/>
        </p:nvGraphicFramePr>
        <p:xfrm>
          <a:off x="45019" y="89890"/>
          <a:ext cx="12120776" cy="632949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3" imgW="10820400" imgH="5725795" progId="Word.Document.8">
                  <p:embed/>
                </p:oleObj>
              </mc:Choice>
              <mc:Fallback>
                <p:oleObj r:id="rId3" imgW="10820400" imgH="572579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019" y="89890"/>
                        <a:ext cx="12120776" cy="632949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 spd="slow">
    <p:fade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80611" name="对象 580610" title=""/>
          <p:cNvGraphicFramePr>
            <a:graphicFrameLocks noChangeAspect="1"/>
          </p:cNvGraphicFramePr>
          <p:nvPr/>
        </p:nvGraphicFramePr>
        <p:xfrm>
          <a:off x="18814" y="67717"/>
          <a:ext cx="12143622" cy="646118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3" imgW="10671810" imgH="5215890" progId="Word.Document.8">
                  <p:embed/>
                </p:oleObj>
              </mc:Choice>
              <mc:Fallback>
                <p:oleObj r:id="rId3" imgW="10671810" imgH="52158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14" y="67717"/>
                        <a:ext cx="12143622" cy="646118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 spd="slow">
    <p:fade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四、引议联结式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一般适用于时评写作及材料作文</a:t>
            </a:r>
            <a:endParaRPr lang="zh-CN" altLang="en-US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pPr marL="0" indent="0">
              <a:buNone/>
            </a:pPr>
            <a:endParaRPr lang="zh-CN" altLang="en-US" sz="4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4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真题示例</a:t>
            </a:r>
            <a:endParaRPr lang="zh-CN" altLang="en-US"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       </a:t>
            </a:r>
            <a:r>
              <a:rPr lang="en-US" altLang="zh-CN" sz="2800">
                <a:solidFill>
                  <a:schemeClr val="tx1"/>
                </a:solidFill>
              </a:rPr>
              <a:t> </a:t>
            </a:r>
            <a:r>
              <a:rPr lang="zh-CN" altLang="en-US" sz="2800">
                <a:solidFill>
                  <a:schemeClr val="tx1"/>
                </a:solidFill>
              </a:rPr>
              <a:t>（</a:t>
            </a:r>
            <a:r>
              <a:rPr lang="en-US" altLang="zh-CN" sz="2800">
                <a:solidFill>
                  <a:schemeClr val="tx1"/>
                </a:solidFill>
              </a:rPr>
              <a:t>2015</a:t>
            </a:r>
            <a:r>
              <a:rPr lang="zh-CN" altLang="en-US" sz="2800">
                <a:solidFill>
                  <a:schemeClr val="tx1"/>
                </a:solidFill>
              </a:rPr>
              <a:t>全国</a:t>
            </a:r>
            <a:r>
              <a:rPr lang="en-US" altLang="zh-CN" sz="2800">
                <a:solidFill>
                  <a:schemeClr val="tx1"/>
                </a:solidFill>
              </a:rPr>
              <a:t>1</a:t>
            </a:r>
            <a:r>
              <a:rPr lang="zh-CN" altLang="en-US" sz="2800">
                <a:solidFill>
                  <a:schemeClr val="tx1"/>
                </a:solidFill>
              </a:rPr>
              <a:t>卷）因父亲总是在高速路上开车时接电话，家人屡劝不改，女大学生小陈迫于无奈，更出于生命安全的考虑，通过微博私 信向警方举报了自己的父亲；警方查实后，依法对老陈进行了教育和处罚，并将这起举报发在了官方微博上。此事赢得众多网 友点赞，也引发一些质疑，经媒体报道然后，激起了更大范围，更多角度的讨论。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</a:rPr>
              <a:t>          对于以上事情，你怎么看？请给小陈、老陈或其他相关方写一封信，表明你的态度，阐述你的看法。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  <a:sym typeface="+mn-ea"/>
              </a:rPr>
              <a:t>        （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2016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上海卷）随着现代社会的发展，人们的生活更容易进入大众视野，评价他人生活变得越来越常见，这些评价对个人和社会的影响也越来越大。人们对“评价他人的生活”这种现象的看法不尽相同，请写一篇文章，谈谈你对这种现象的思考。</a:t>
            </a:r>
            <a:endParaRPr lang="zh-CN" altLang="en-US" sz="2800">
              <a:solidFill>
                <a:schemeClr val="tx1"/>
              </a:solidFill>
            </a:endParaRPr>
          </a:p>
          <a:p>
            <a:endParaRPr lang="zh-CN" altLang="en-US" sz="280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497840" y="375285"/>
            <a:ext cx="11124565" cy="556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</a:rPr>
              <a:t>       </a:t>
            </a:r>
            <a:r>
              <a:rPr lang="zh-CN" altLang="en-US" sz="2800">
                <a:solidFill>
                  <a:schemeClr val="tx1"/>
                </a:solidFill>
              </a:rPr>
              <a:t>（</a:t>
            </a:r>
            <a:r>
              <a:rPr lang="en-US" altLang="zh-CN" sz="2800">
                <a:solidFill>
                  <a:schemeClr val="tx1"/>
                </a:solidFill>
              </a:rPr>
              <a:t>2016</a:t>
            </a:r>
            <a:r>
              <a:rPr lang="zh-CN" altLang="en-US" sz="2800">
                <a:solidFill>
                  <a:schemeClr val="tx1"/>
                </a:solidFill>
              </a:rPr>
              <a:t>浙江卷）网上购物，视频聊天，线上娱乐，已成为当下很多人生活中不可或缺的一部分。业内人士指出，不远的将来，我们只需在家里安装VR（虚拟现实）设备，便可以足不出户地穿梭于各个虚拟场景：时而在商店的衣帽间里试穿新衣，时而在足球场上观看比赛，时而化身为新闻事件的“现场目击者”……当虚拟世界中的“虚拟”越来越成为现实世界中的“现实”时，是选择拥抱这个新世界，还是刻意远离，或者与它保持适当距离？对材料提出的问题，你有怎样的思考？写一篇不少于800字的论述类文章。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</a:rPr>
              <a:t>        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（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2018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上海卷）生活中，人们不仅关注自身的需要，也时常渴望被他人需要，以体现自己的价值。这种“被需要”的心态普遍存在，对此你有怎样的认识？请写一篇文章，谈谈你的思考。</a:t>
            </a:r>
            <a:endParaRPr lang="zh-CN" altLang="en-US" sz="2800">
              <a:solidFill>
                <a:schemeClr val="tx1"/>
              </a:solidFill>
            </a:endParaRPr>
          </a:p>
          <a:p>
            <a:endParaRPr lang="zh-CN" altLang="en-US" sz="2400">
              <a:solidFill>
                <a:schemeClr val="tx1"/>
              </a:solidFill>
            </a:endParaRPr>
          </a:p>
          <a:p>
            <a:r>
              <a:rPr lang="zh-CN" altLang="en-US" sz="2400">
                <a:solidFill>
                  <a:schemeClr val="tx1"/>
                </a:solidFill>
                <a:sym typeface="+mn-ea"/>
              </a:rPr>
              <a:t>        </a:t>
            </a:r>
            <a:endParaRPr lang="zh-CN" altLang="en-US" sz="24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05539" name="对象 705538" title=""/>
          <p:cNvGraphicFramePr>
            <a:graphicFrameLocks noChangeAspect="1"/>
          </p:cNvGraphicFramePr>
          <p:nvPr/>
        </p:nvGraphicFramePr>
        <p:xfrm>
          <a:off x="569595" y="784225"/>
          <a:ext cx="11381105" cy="565721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3" imgW="10671810" imgH="5191760" progId="Word.Document.8">
                  <p:embed/>
                </p:oleObj>
              </mc:Choice>
              <mc:Fallback>
                <p:oleObj r:id="rId3" imgW="10671810" imgH="519176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595" y="784225"/>
                        <a:ext cx="11381105" cy="56572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 spd="slow">
    <p:fade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1013460" y="487045"/>
            <a:ext cx="103866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3" name="文本框 2" title=""/>
          <p:cNvSpPr txBox="1"/>
          <p:nvPr>
            <p:custDataLst>
              <p:tags r:id="rId2"/>
            </p:custDataLst>
          </p:nvPr>
        </p:nvSpPr>
        <p:spPr>
          <a:xfrm>
            <a:off x="927100" y="354965"/>
            <a:ext cx="9900285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chemeClr val="tx1"/>
                </a:solidFill>
              </a:rPr>
              <a:t>   </a:t>
            </a:r>
            <a:r>
              <a:rPr lang="zh-CN" altLang="en-US" sz="3600">
                <a:solidFill>
                  <a:schemeClr val="tx1"/>
                </a:solidFill>
              </a:rPr>
              <a:t>（</a:t>
            </a:r>
            <a:r>
              <a:rPr lang="en-US" altLang="zh-CN" sz="3600">
                <a:solidFill>
                  <a:schemeClr val="tx1"/>
                </a:solidFill>
              </a:rPr>
              <a:t>2020</a:t>
            </a:r>
            <a:r>
              <a:rPr lang="zh-CN" altLang="en-US" sz="3600">
                <a:solidFill>
                  <a:schemeClr val="tx1"/>
                </a:solidFill>
              </a:rPr>
              <a:t>北京卷）2020年6月23日，北斗三号的最后一颗卫星成功发射，标志着我国自主建设、独立运行的北斗卫星导航系统完成全球组网部署。整个系统由55颗卫星构成，每一颗都有自己的功用，它们共同织成一张“天网”，可服务全球。</a:t>
            </a:r>
            <a:endParaRPr lang="zh-CN" altLang="en-US" sz="3600">
              <a:solidFill>
                <a:schemeClr val="tx1"/>
              </a:solidFill>
            </a:endParaRPr>
          </a:p>
          <a:p>
            <a:r>
              <a:rPr lang="zh-CN" altLang="en-US" sz="3600">
                <a:solidFill>
                  <a:schemeClr val="tx1"/>
                </a:solidFill>
              </a:rPr>
              <a:t>         材料中“每一颗都有自己的功用”，引发了你怎样的联想和思考？请联系现实生活，自选角度，自拟题目，写一篇议论文。</a:t>
            </a:r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3"/>
            </p:custDataLst>
          </p:nvPr>
        </p:nvSpPr>
        <p:spPr>
          <a:xfrm>
            <a:off x="1325245" y="5178425"/>
            <a:ext cx="9540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chemeClr val="tx1"/>
                </a:solidFill>
                <a:cs typeface="楷体" panose="02010609060101010101" charset="-122"/>
              </a:rPr>
              <a:t>“</a:t>
            </a:r>
            <a:r>
              <a:rPr lang="zh-CN" altLang="en-US" sz="3600" b="1">
                <a:solidFill>
                  <a:schemeClr val="tx1"/>
                </a:solidFill>
                <a:cs typeface="楷体" panose="02010609060101010101" charset="-122"/>
              </a:rPr>
              <a:t>透过高考作文题，可以读懂我们这个时代。</a:t>
            </a:r>
            <a:r>
              <a:rPr lang="en-US" altLang="zh-CN" sz="3600" b="1">
                <a:solidFill>
                  <a:schemeClr val="tx1"/>
                </a:solidFill>
                <a:cs typeface="楷体" panose="02010609060101010101" charset="-122"/>
              </a:rPr>
              <a:t>”</a:t>
            </a:r>
            <a:endParaRPr lang="en-US" altLang="zh-CN" sz="3600" b="1">
              <a:solidFill>
                <a:schemeClr val="tx1"/>
              </a:solidFill>
              <a:cs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2020年高考真题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 lnSpcReduction="2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【新高考Ⅰ卷】阅读下面的材料，根据要求写作。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面对突发的新冠肺炎疫情，国家坚持人民至上、生命至上，果断采取防控措施，全国人民紧急行动。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人们居家隔离，取消出访和聚会；娱乐、体育场所关闭；政务服务网上办理；学校开学有序推迟；公共服务场所设置安全“一米线”。防疫拉开了人们的距离。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城乡社区干部、志愿者站岗值守，防疫消杀，送菜购药，缓解燃眉之急；医学专家实时在线，科学指导，增强抗疫信心；快递员顶风冒雨，在城市乡村奔波；司机夜以继日，保障物资运输；教师坚守岗位，网上传道授业；新闻工作者深入一线，传递温情和力量。抗疫密切了人们的联系。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请综合以上材料，以“疫情中的距离与联系”为主题，写一篇文章。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要求：选准角度，确定立意，明确文体，自拟标题；不要套作，不得抄袭；不得泄露个人信息；不少于800字。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4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时评式作文与一般材料作文的区别</a:t>
            </a:r>
            <a:endParaRPr lang="zh-CN" altLang="en-US"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695960" y="1301749"/>
            <a:ext cx="10800000" cy="57543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</a:rPr>
              <a:t>1</a:t>
            </a:r>
            <a:r>
              <a:rPr lang="zh-CN" altLang="en-US" sz="3200">
                <a:solidFill>
                  <a:schemeClr val="tx1"/>
                </a:solidFill>
              </a:rPr>
              <a:t>、材料来源不同</a:t>
            </a:r>
            <a:endParaRPr lang="zh-CN" altLang="en-US" sz="32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</a:rPr>
              <a:t>一般材料作文：</a:t>
            </a:r>
            <a:endParaRPr lang="zh-CN" altLang="en-US" sz="32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</a:rPr>
              <a:t>寓言、故事、诗歌、漫画、图片、名人名言、话题词语、哲理短句、自然现象、名人轶事、历史事件、社会现象、新闻事件等。</a:t>
            </a:r>
            <a:endParaRPr lang="zh-CN" altLang="en-US" sz="32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</a:rPr>
              <a:t>时评式作文：</a:t>
            </a:r>
            <a:endParaRPr lang="zh-CN" altLang="en-US" sz="32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</a:rPr>
              <a:t>新闻、社会热点事件或现象</a:t>
            </a:r>
            <a:endParaRPr lang="zh-CN" altLang="en-US" sz="3200">
              <a:solidFill>
                <a:schemeClr val="tx1"/>
              </a:solidFill>
            </a:endParaRPr>
          </a:p>
          <a:p>
            <a:endParaRPr lang="zh-CN" altLang="en-US" sz="320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932180" y="791210"/>
            <a:ext cx="10335895" cy="304609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</a:rPr>
              <a:t>2</a:t>
            </a:r>
            <a:r>
              <a:rPr lang="zh-CN" altLang="en-US" sz="3200">
                <a:solidFill>
                  <a:schemeClr val="tx1"/>
                </a:solidFill>
              </a:rPr>
              <a:t>、写作要求不同</a:t>
            </a:r>
            <a:endParaRPr lang="zh-CN" altLang="en-US" sz="32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</a:rPr>
              <a:t>一般材料作文：</a:t>
            </a:r>
            <a:r>
              <a:rPr lang="en-US" altLang="zh-CN" sz="3200">
                <a:solidFill>
                  <a:schemeClr val="tx1"/>
                </a:solidFill>
              </a:rPr>
              <a:t>“</a:t>
            </a:r>
            <a:r>
              <a:rPr lang="zh-CN" altLang="en-US" sz="3200">
                <a:solidFill>
                  <a:schemeClr val="tx1"/>
                </a:solidFill>
              </a:rPr>
              <a:t>选好角度，自定立意</a:t>
            </a:r>
            <a:r>
              <a:rPr lang="en-US" altLang="zh-CN" sz="3200">
                <a:solidFill>
                  <a:schemeClr val="tx1"/>
                </a:solidFill>
              </a:rPr>
              <a:t>”</a:t>
            </a:r>
            <a:endParaRPr lang="en-US" altLang="zh-CN" sz="32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</a:rPr>
              <a:t>时评式作文：</a:t>
            </a:r>
            <a:r>
              <a:rPr lang="en-US" sz="3200">
                <a:solidFill>
                  <a:schemeClr val="tx1"/>
                </a:solidFill>
              </a:rPr>
              <a:t>“</a:t>
            </a:r>
            <a:r>
              <a:rPr lang="zh-CN" altLang="en-US" sz="3200">
                <a:solidFill>
                  <a:schemeClr val="tx1"/>
                </a:solidFill>
              </a:rPr>
              <a:t>你对这一事情有怎样的看法</a:t>
            </a:r>
            <a:r>
              <a:rPr lang="en-US" sz="3200">
                <a:solidFill>
                  <a:schemeClr val="tx1"/>
                </a:solidFill>
              </a:rPr>
              <a:t>”“</a:t>
            </a:r>
            <a:r>
              <a:rPr lang="zh-CN" altLang="en-US" sz="3200">
                <a:solidFill>
                  <a:schemeClr val="tx1"/>
                </a:solidFill>
              </a:rPr>
              <a:t>对此你有何感想</a:t>
            </a:r>
            <a:r>
              <a:rPr lang="en-US" sz="3200">
                <a:solidFill>
                  <a:schemeClr val="tx1"/>
                </a:solidFill>
              </a:rPr>
              <a:t>”“</a:t>
            </a:r>
            <a:r>
              <a:rPr lang="zh-CN" altLang="en-US" sz="3200">
                <a:solidFill>
                  <a:schemeClr val="tx1"/>
                </a:solidFill>
              </a:rPr>
              <a:t>请你就这一问题谈谈你的见解或看法</a:t>
            </a:r>
            <a:r>
              <a:rPr lang="en-US" sz="3200">
                <a:solidFill>
                  <a:schemeClr val="tx1"/>
                </a:solidFill>
              </a:rPr>
              <a:t>”</a:t>
            </a:r>
            <a:endParaRPr lang="en-US" sz="32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932180" y="791210"/>
            <a:ext cx="10335895" cy="581596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</a:rPr>
              <a:t>3</a:t>
            </a:r>
            <a:r>
              <a:rPr lang="zh-CN" altLang="en-US" sz="3200">
                <a:solidFill>
                  <a:schemeClr val="tx1"/>
                </a:solidFill>
              </a:rPr>
              <a:t>、写作方向不同</a:t>
            </a:r>
            <a:endParaRPr lang="zh-CN" altLang="en-US" sz="32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</a:rPr>
              <a:t>一般材料作文：材料的作用主要是用来得出观点，论述是采用的基本策略是向外发散，确定中心论点后，行文过程中一般不再涉及材料。</a:t>
            </a:r>
            <a:endParaRPr lang="zh-CN" altLang="en-US" sz="32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chemeClr val="tx1"/>
                </a:solidFill>
              </a:rPr>
              <a:t>时评式作文：材料是论述的核心，写作时的基本策略是向内挖掘，依据</a:t>
            </a:r>
            <a:r>
              <a:rPr lang="en-US" altLang="zh-CN" sz="3200">
                <a:solidFill>
                  <a:schemeClr val="tx1"/>
                </a:solidFill>
              </a:rPr>
              <a:t>“</a:t>
            </a:r>
            <a:r>
              <a:rPr lang="zh-CN" altLang="en-US" sz="3200">
                <a:solidFill>
                  <a:schemeClr val="tx1"/>
                </a:solidFill>
              </a:rPr>
              <a:t>就事论事</a:t>
            </a:r>
            <a:r>
              <a:rPr lang="en-US" altLang="zh-CN" sz="3200">
                <a:solidFill>
                  <a:schemeClr val="tx1"/>
                </a:solidFill>
              </a:rPr>
              <a:t>”</a:t>
            </a:r>
            <a:r>
              <a:rPr lang="zh-CN" altLang="en-US" sz="3200">
                <a:solidFill>
                  <a:schemeClr val="tx1"/>
                </a:solidFill>
              </a:rPr>
              <a:t>的原则，对材料进行多角度的分析。</a:t>
            </a:r>
            <a:endParaRPr lang="zh-CN" altLang="en-US" sz="3200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225550" y="248285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400">
                <a:solidFill>
                  <a:schemeClr val="tx1"/>
                </a:solidFill>
              </a:rPr>
              <a:t>时评类结构的一般写法    引</a:t>
            </a:r>
            <a:r>
              <a:rPr lang="en-US" altLang="zh-CN" sz="4400">
                <a:solidFill>
                  <a:schemeClr val="tx1"/>
                </a:solidFill>
              </a:rPr>
              <a:t>-</a:t>
            </a:r>
            <a:r>
              <a:rPr lang="zh-CN" altLang="en-US" sz="4400">
                <a:solidFill>
                  <a:schemeClr val="tx1"/>
                </a:solidFill>
              </a:rPr>
              <a:t>议</a:t>
            </a:r>
            <a:r>
              <a:rPr lang="en-US" altLang="zh-CN" sz="4400">
                <a:solidFill>
                  <a:schemeClr val="tx1"/>
                </a:solidFill>
              </a:rPr>
              <a:t>-</a:t>
            </a:r>
            <a:r>
              <a:rPr lang="zh-CN" altLang="en-US" sz="4400">
                <a:solidFill>
                  <a:schemeClr val="tx1"/>
                </a:solidFill>
              </a:rPr>
              <a:t>联</a:t>
            </a:r>
            <a:r>
              <a:rPr lang="en-US" altLang="zh-CN" sz="4400">
                <a:solidFill>
                  <a:schemeClr val="tx1"/>
                </a:solidFill>
              </a:rPr>
              <a:t>-</a:t>
            </a:r>
            <a:r>
              <a:rPr lang="zh-CN" altLang="en-US" sz="4400">
                <a:solidFill>
                  <a:schemeClr val="tx1"/>
                </a:solidFill>
              </a:rPr>
              <a:t>结</a:t>
            </a:r>
            <a:endParaRPr lang="zh-CN" altLang="en-US" sz="4400">
              <a:solidFill>
                <a:schemeClr val="tx1"/>
              </a:solidFill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3"/>
            </p:custDataLst>
          </p:nvPr>
        </p:nvSpPr>
        <p:spPr>
          <a:xfrm>
            <a:off x="815975" y="1545590"/>
            <a:ext cx="954849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solidFill>
                  <a:schemeClr val="accent1"/>
                </a:solidFill>
                <a:latin typeface="+mj-lt"/>
                <a:cs typeface="+mj-lt"/>
                <a:sym typeface="+mn-ea"/>
              </a:rPr>
              <a:t>引</a:t>
            </a:r>
            <a:r>
              <a:rPr lang="en-US" altLang="zh-CN" sz="3600" b="1">
                <a:solidFill>
                  <a:schemeClr val="accent1"/>
                </a:solidFill>
                <a:latin typeface="+mj-lt"/>
                <a:cs typeface="+mj-lt"/>
                <a:sym typeface="+mn-ea"/>
              </a:rPr>
              <a:t>——</a:t>
            </a:r>
            <a:r>
              <a:rPr lang="zh-CN" altLang="en-US" sz="3600" b="1">
                <a:solidFill>
                  <a:schemeClr val="accent1"/>
                </a:solidFill>
                <a:latin typeface="+mj-lt"/>
                <a:cs typeface="+mj-lt"/>
                <a:sym typeface="+mn-ea"/>
              </a:rPr>
              <a:t>以材料中的核心事件引出中心论点。</a:t>
            </a:r>
            <a:endParaRPr lang="zh-CN" altLang="en-US" sz="3600" b="1">
              <a:solidFill>
                <a:schemeClr val="accent1"/>
              </a:solidFill>
              <a:latin typeface="+mj-lt"/>
              <a:cs typeface="+mj-lt"/>
              <a:sym typeface="+mn-ea"/>
            </a:endParaRPr>
          </a:p>
        </p:txBody>
      </p:sp>
      <p:sp>
        <p:nvSpPr>
          <p:cNvPr id="5" name="标题 1" title="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744855" y="2190750"/>
            <a:ext cx="11348720" cy="132588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>
                <a:solidFill>
                  <a:schemeClr val="tx1"/>
                </a:solidFill>
                <a:sym typeface="+mn-ea"/>
              </a:rPr>
              <a:t>议</a:t>
            </a:r>
            <a:r>
              <a:rPr lang="en-US" altLang="zh-CN" sz="3600" b="0">
                <a:solidFill>
                  <a:schemeClr val="tx1"/>
                </a:solidFill>
                <a:sym typeface="+mn-ea"/>
              </a:rPr>
              <a:t>——</a:t>
            </a:r>
            <a:r>
              <a:rPr lang="zh-CN" altLang="en-US" sz="3600" b="0">
                <a:solidFill>
                  <a:schemeClr val="tx1"/>
                </a:solidFill>
                <a:sym typeface="+mn-ea"/>
              </a:rPr>
              <a:t>紧扣中心论点对核心事件（材料）进行议论分析</a:t>
            </a:r>
            <a:endParaRPr lang="zh-CN" altLang="en-US" sz="3600" b="0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标题 1" title="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744855" y="3161665"/>
            <a:ext cx="10515600" cy="102616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>
                <a:solidFill>
                  <a:schemeClr val="accent1"/>
                </a:solidFill>
              </a:rPr>
              <a:t>联</a:t>
            </a:r>
            <a:r>
              <a:rPr lang="en-US" altLang="zh-CN" sz="3600">
                <a:solidFill>
                  <a:schemeClr val="accent1"/>
                </a:solidFill>
              </a:rPr>
              <a:t>——</a:t>
            </a:r>
            <a:r>
              <a:rPr lang="zh-CN" altLang="en-US" sz="3600">
                <a:solidFill>
                  <a:schemeClr val="accent1"/>
                </a:solidFill>
                <a:sym typeface="+mn-ea"/>
              </a:rPr>
              <a:t>联系相关论据进一步说明中心论点</a:t>
            </a:r>
            <a:endParaRPr lang="zh-CN" altLang="en-US" sz="360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7" name="标题 1" title="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744855" y="3818890"/>
            <a:ext cx="10515600" cy="1325563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0">
                <a:solidFill>
                  <a:schemeClr val="tx1"/>
                </a:solidFill>
              </a:rPr>
              <a:t>结</a:t>
            </a:r>
            <a:r>
              <a:rPr lang="en-US" altLang="zh-CN" sz="3600" b="0">
                <a:solidFill>
                  <a:schemeClr val="tx1"/>
                </a:solidFill>
              </a:rPr>
              <a:t>——</a:t>
            </a:r>
            <a:r>
              <a:rPr lang="zh-CN" altLang="en-US" sz="3600" b="0">
                <a:solidFill>
                  <a:schemeClr val="tx1"/>
                </a:solidFill>
              </a:rPr>
              <a:t>总结上文，提出建设性意见、提出呼吁等</a:t>
            </a:r>
            <a:endParaRPr lang="zh-CN" altLang="en-US" sz="3600" b="0">
              <a:solidFill>
                <a:schemeClr val="tx1"/>
              </a:solidFill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4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示例材料</a:t>
            </a:r>
            <a:endParaRPr lang="zh-CN" altLang="en-US">
              <a:sym typeface="+mn-ea"/>
            </a:endParaRPr>
          </a:p>
        </p:txBody>
      </p:sp>
      <p:sp>
        <p:nvSpPr>
          <p:cNvPr id="3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6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40000"/>
              </a:lnSpc>
              <a:buNone/>
            </a:pP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altLang="zh-CN" sz="360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en-US" altLang="zh-CN" sz="32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一阵微风吹过，粉红色花瓣离开枝桠，在空中旋转，缓缓落地，如同一场唯美的“樱花雨”。脚下，一条约700米长的道路如同铺上了一层粉色地毯……杨浦区绿化市容局14日宣布，江湾城路即日起暂时调整清扫保洁模式，打造全市首条“落花不扫”道路，用落英缤纷的晚樱景观“留住”春天。，这一决定引路人纷纷驻足欣赏，更有不少人专程赶去赏樱拍照。</a:t>
            </a:r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lnSpc>
                <a:spcPct val="140000"/>
              </a:lnSpc>
              <a:buNone/>
            </a:pPr>
            <a:r>
              <a:rPr lang="zh-CN" altLang="en-US" sz="4000">
                <a:solidFill>
                  <a:schemeClr val="tx1">
                    <a:lumMod val="75000"/>
                    <a:lumOff val="25000"/>
                  </a:schemeClr>
                </a:solidFill>
              </a:rPr>
              <a:t>      以上文字引发了你怎样的联想和思考？请综合材料内容及含义，选好角度，确定立意；明确文体，自拟标题；不要套作，不得抄袭，不少于800字。</a:t>
            </a:r>
            <a:endParaRPr lang="zh-CN" altLang="en-US" sz="4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4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审题立意</a:t>
            </a:r>
            <a:endParaRPr lang="zh-CN" altLang="en-US"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noFill/>
        </p:spPr>
        <p:txBody>
          <a:bodyPr wrap="square" rtlCol="0">
            <a:normAutofit fontScale="90000" lnSpcReduction="20000"/>
          </a:bodyPr>
          <a:lstStyle/>
          <a:p>
            <a:r>
              <a:rPr lang="en-US" altLang="zh-CN" sz="2800" b="1">
                <a:solidFill>
                  <a:schemeClr val="tx1"/>
                </a:solidFill>
              </a:rPr>
              <a:t>1</a:t>
            </a:r>
            <a:r>
              <a:rPr lang="zh-CN" altLang="en-US" sz="2800" b="1">
                <a:solidFill>
                  <a:schemeClr val="tx1"/>
                </a:solidFill>
              </a:rPr>
              <a:t>、看材料</a:t>
            </a:r>
            <a:endParaRPr lang="zh-CN" altLang="en-US" sz="2800" b="1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</a:rPr>
              <a:t>①新闻事件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</a:rPr>
              <a:t>②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以上文字引发了你怎样的联想和思考？</a:t>
            </a:r>
            <a:endParaRPr lang="zh-CN" altLang="en-US" sz="2800">
              <a:solidFill>
                <a:schemeClr val="tx1"/>
              </a:solidFill>
              <a:sym typeface="+mn-ea"/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——</a:t>
            </a:r>
            <a:r>
              <a:rPr lang="zh-CN" altLang="en-US" sz="2800">
                <a:solidFill>
                  <a:schemeClr val="tx1"/>
                </a:solidFill>
              </a:rPr>
              <a:t>评论型作文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en-US" altLang="zh-CN" sz="2800" b="1">
                <a:solidFill>
                  <a:schemeClr val="tx1"/>
                </a:solidFill>
              </a:rPr>
              <a:t>2</a:t>
            </a:r>
            <a:r>
              <a:rPr lang="zh-CN" altLang="en-US" sz="2800" b="1">
                <a:solidFill>
                  <a:schemeClr val="tx1"/>
                </a:solidFill>
              </a:rPr>
              <a:t>、明任务</a:t>
            </a:r>
            <a:endParaRPr lang="zh-CN" altLang="en-US" sz="2800" b="1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</a:rPr>
              <a:t>提取材料中的核心问题，明确写作要完成的任务。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</a:rPr>
              <a:t>核心问题</a:t>
            </a:r>
            <a:r>
              <a:rPr lang="en-US" altLang="zh-CN" sz="2800">
                <a:solidFill>
                  <a:schemeClr val="tx1"/>
                </a:solidFill>
              </a:rPr>
              <a:t>——</a:t>
            </a:r>
            <a:r>
              <a:rPr lang="zh-CN" altLang="en-US" sz="2800">
                <a:solidFill>
                  <a:schemeClr val="tx1"/>
                </a:solidFill>
              </a:rPr>
              <a:t>对于上海</a:t>
            </a:r>
            <a:r>
              <a:rPr lang="en-US" altLang="zh-CN" sz="2800">
                <a:solidFill>
                  <a:schemeClr val="tx1"/>
                </a:solidFill>
              </a:rPr>
              <a:t>“</a:t>
            </a:r>
            <a:r>
              <a:rPr lang="zh-CN" altLang="en-US" sz="2800">
                <a:solidFill>
                  <a:schemeClr val="tx1"/>
                </a:solidFill>
              </a:rPr>
              <a:t>落花不扫</a:t>
            </a:r>
            <a:r>
              <a:rPr lang="en-US" altLang="zh-CN" sz="2800">
                <a:solidFill>
                  <a:schemeClr val="tx1"/>
                </a:solidFill>
              </a:rPr>
              <a:t>”</a:t>
            </a:r>
            <a:r>
              <a:rPr lang="zh-CN" altLang="en-US" sz="2800">
                <a:solidFill>
                  <a:schemeClr val="tx1"/>
                </a:solidFill>
              </a:rPr>
              <a:t>的措施，你怎么看？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en-US" altLang="zh-CN" sz="2800" b="1">
                <a:solidFill>
                  <a:schemeClr val="tx1"/>
                </a:solidFill>
              </a:rPr>
              <a:t>3</a:t>
            </a:r>
            <a:r>
              <a:rPr lang="zh-CN" altLang="en-US" sz="2800" b="1">
                <a:solidFill>
                  <a:schemeClr val="tx1"/>
                </a:solidFill>
              </a:rPr>
              <a:t>、定观点</a:t>
            </a:r>
            <a:endParaRPr lang="zh-CN" altLang="en-US" sz="2800" b="1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</a:rPr>
              <a:t>明确问题以后，再次阅读作文材料，思考是否有隐藏的情感倾向。然后确定文章的中心论点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</a:rPr>
              <a:t>         暂时调整清扫保洁模式，打造全市首条“落花不扫”道路，用落英缤纷的晚樱景观“留住”春天。，这一决定引路人纷纷驻足欣赏，更有不少人专程赶去赏樱拍照。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——</a:t>
            </a:r>
            <a:r>
              <a:rPr lang="zh-CN" altLang="en-US" sz="2800">
                <a:solidFill>
                  <a:schemeClr val="tx1"/>
                </a:solidFill>
              </a:rPr>
              <a:t>材料倾向于支持这种做法</a:t>
            </a:r>
            <a:endParaRPr lang="zh-CN" altLang="en-US" sz="2800">
              <a:solidFill>
                <a:schemeClr val="tx1"/>
              </a:solidFill>
            </a:endParaRPr>
          </a:p>
          <a:p>
            <a:endParaRPr lang="zh-CN" altLang="en-US" sz="280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861695" y="0"/>
            <a:ext cx="10761980" cy="655447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</a:rPr>
              <a:t>立意角度：①对这种做法表示支持；②支持这种做法，但也要全面考虑，让这种做法更全面更稳妥。</a:t>
            </a:r>
            <a:endParaRPr lang="zh-CN" altLang="en-US" sz="28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</a:rPr>
              <a:t>参考标题：</a:t>
            </a:r>
            <a:endParaRPr lang="zh-CN" altLang="en-US" sz="28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</a:rPr>
              <a:t>为</a:t>
            </a:r>
            <a:r>
              <a:rPr lang="en-US" altLang="zh-CN" sz="2800">
                <a:solidFill>
                  <a:schemeClr val="tx1"/>
                </a:solidFill>
              </a:rPr>
              <a:t>“</a:t>
            </a:r>
            <a:r>
              <a:rPr lang="zh-CN" altLang="en-US" sz="2800">
                <a:solidFill>
                  <a:schemeClr val="tx1"/>
                </a:solidFill>
              </a:rPr>
              <a:t>落花不扫</a:t>
            </a:r>
            <a:r>
              <a:rPr lang="en-US" altLang="zh-CN" sz="2800">
                <a:solidFill>
                  <a:schemeClr val="tx1"/>
                </a:solidFill>
              </a:rPr>
              <a:t>”</a:t>
            </a:r>
            <a:r>
              <a:rPr lang="zh-CN" altLang="en-US" sz="2800">
                <a:solidFill>
                  <a:schemeClr val="tx1"/>
                </a:solidFill>
              </a:rPr>
              <a:t>点赞；</a:t>
            </a:r>
            <a:endParaRPr lang="zh-CN" altLang="en-US" sz="28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</a:rPr>
              <a:t>“</a:t>
            </a:r>
            <a:r>
              <a:rPr lang="zh-CN" altLang="en-US" sz="2800">
                <a:solidFill>
                  <a:schemeClr val="tx1"/>
                </a:solidFill>
              </a:rPr>
              <a:t>落花不扫</a:t>
            </a:r>
            <a:r>
              <a:rPr lang="en-US" altLang="zh-CN" sz="2800">
                <a:solidFill>
                  <a:schemeClr val="tx1"/>
                </a:solidFill>
              </a:rPr>
              <a:t>”</a:t>
            </a:r>
            <a:r>
              <a:rPr lang="zh-CN" altLang="en-US" sz="2800">
                <a:solidFill>
                  <a:schemeClr val="tx1"/>
                </a:solidFill>
              </a:rPr>
              <a:t>，让城市更美丽；</a:t>
            </a:r>
            <a:endParaRPr lang="zh-CN" altLang="en-US" sz="28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</a:rPr>
              <a:t>落樱不扫，让城市诗意栖居；</a:t>
            </a:r>
            <a:endParaRPr lang="zh-CN" altLang="en-US" sz="28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</a:rPr>
              <a:t>用落花留住城市的温度；</a:t>
            </a:r>
            <a:endParaRPr lang="zh-CN" altLang="en-US" sz="28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</a:rPr>
              <a:t>落樱不扫，让城市更温情；</a:t>
            </a:r>
            <a:endParaRPr lang="zh-CN" altLang="en-US" sz="28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</a:rPr>
              <a:t>落花不扫</a:t>
            </a:r>
            <a:r>
              <a:rPr lang="en-US" altLang="zh-CN" sz="2800">
                <a:solidFill>
                  <a:schemeClr val="tx1"/>
                </a:solidFill>
              </a:rPr>
              <a:t>——</a:t>
            </a:r>
            <a:r>
              <a:rPr lang="zh-CN" altLang="en-US" sz="2800">
                <a:solidFill>
                  <a:schemeClr val="tx1"/>
                </a:solidFill>
              </a:rPr>
              <a:t>城市的人文关怀；</a:t>
            </a:r>
            <a:endParaRPr lang="zh-CN" altLang="en-US" sz="28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endParaRPr lang="zh-CN" altLang="en-US" sz="28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4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作文导写</a:t>
            </a:r>
            <a:endParaRPr lang="zh-CN" altLang="en-US"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695960" y="1301749"/>
            <a:ext cx="10800000" cy="667766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sz="3200">
                <a:solidFill>
                  <a:schemeClr val="tx1"/>
                </a:solidFill>
              </a:rPr>
              <a:t>（一）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引（开头）</a:t>
            </a:r>
            <a:r>
              <a:rPr lang="en-US" altLang="zh-CN" sz="3200">
                <a:solidFill>
                  <a:schemeClr val="tx1"/>
                </a:solidFill>
                <a:sym typeface="+mn-ea"/>
              </a:rPr>
              <a:t>——</a:t>
            </a:r>
            <a:r>
              <a:rPr lang="zh-CN" altLang="en-US" sz="3200">
                <a:solidFill>
                  <a:schemeClr val="tx1"/>
                </a:solidFill>
                <a:sym typeface="+mn-ea"/>
              </a:rPr>
              <a:t>以材料中的核心事件引出中心论点。</a:t>
            </a:r>
            <a:endParaRPr lang="zh-CN" altLang="en-US" sz="3200">
              <a:solidFill>
                <a:schemeClr val="tx1"/>
              </a:solidFill>
              <a:sym typeface="+mn-ea"/>
            </a:endParaRPr>
          </a:p>
          <a:p>
            <a:r>
              <a:rPr lang="zh-CN" altLang="en-US" sz="3200">
                <a:solidFill>
                  <a:schemeClr val="tx1"/>
                </a:solidFill>
                <a:sym typeface="+mn-ea"/>
              </a:rPr>
              <a:t>        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基本要求：概括精简（不要照抄材料）、衔接自然、导入论点</a:t>
            </a:r>
            <a:endParaRPr lang="zh-CN" altLang="en-US" sz="28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</a:rPr>
              <a:t>         议论文开头有</a:t>
            </a:r>
            <a:r>
              <a:rPr lang="en-US" altLang="zh-CN" sz="2800">
                <a:solidFill>
                  <a:schemeClr val="tx1"/>
                </a:solidFill>
              </a:rPr>
              <a:t>“</a:t>
            </a:r>
            <a:r>
              <a:rPr lang="zh-CN" altLang="en-US" sz="2800">
                <a:solidFill>
                  <a:schemeClr val="tx1"/>
                </a:solidFill>
              </a:rPr>
              <a:t>以事开头</a:t>
            </a:r>
            <a:r>
              <a:rPr lang="en-US" altLang="zh-CN" sz="2800">
                <a:solidFill>
                  <a:schemeClr val="tx1"/>
                </a:solidFill>
              </a:rPr>
              <a:t>”</a:t>
            </a:r>
            <a:r>
              <a:rPr lang="zh-CN" altLang="en-US" sz="2800">
                <a:solidFill>
                  <a:schemeClr val="tx1"/>
                </a:solidFill>
              </a:rPr>
              <a:t>和</a:t>
            </a:r>
            <a:r>
              <a:rPr lang="en-US" altLang="zh-CN" sz="2800">
                <a:solidFill>
                  <a:schemeClr val="tx1"/>
                </a:solidFill>
              </a:rPr>
              <a:t>“</a:t>
            </a:r>
            <a:r>
              <a:rPr lang="zh-CN" altLang="en-US" sz="2800">
                <a:solidFill>
                  <a:schemeClr val="tx1"/>
                </a:solidFill>
              </a:rPr>
              <a:t>以理开头</a:t>
            </a:r>
            <a:r>
              <a:rPr lang="en-US" altLang="zh-CN" sz="2800">
                <a:solidFill>
                  <a:schemeClr val="tx1"/>
                </a:solidFill>
              </a:rPr>
              <a:t>”</a:t>
            </a:r>
            <a:r>
              <a:rPr lang="zh-CN" altLang="en-US" sz="2800">
                <a:solidFill>
                  <a:schemeClr val="tx1"/>
                </a:solidFill>
              </a:rPr>
              <a:t>两种，在时评类作文的写作中，绝大部分采用</a:t>
            </a:r>
            <a:r>
              <a:rPr lang="en-US" altLang="zh-CN" sz="2800">
                <a:solidFill>
                  <a:schemeClr val="tx1"/>
                </a:solidFill>
              </a:rPr>
              <a:t>“</a:t>
            </a:r>
            <a:r>
              <a:rPr lang="zh-CN" altLang="en-US" sz="2800">
                <a:solidFill>
                  <a:schemeClr val="tx1"/>
                </a:solidFill>
              </a:rPr>
              <a:t>以事开头</a:t>
            </a:r>
            <a:r>
              <a:rPr lang="en-US" altLang="zh-CN" sz="2800">
                <a:solidFill>
                  <a:schemeClr val="tx1"/>
                </a:solidFill>
              </a:rPr>
              <a:t>”</a:t>
            </a:r>
            <a:r>
              <a:rPr lang="zh-CN" altLang="en-US" sz="2800">
                <a:solidFill>
                  <a:schemeClr val="tx1"/>
                </a:solidFill>
              </a:rPr>
              <a:t>的形式，以中心论点为导向，提取并概括材料里与中心论点关联最紧密的部分，顺势亮明中心论点。</a:t>
            </a:r>
            <a:endParaRPr lang="zh-CN" altLang="en-US" sz="28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cs typeface="华文楷体" panose="02010600040101010101" charset="-122"/>
                <a:sym typeface="+mn-ea"/>
              </a:rPr>
              <a:t>      示例：当路人们纷纷在“落樱不扫”的美丽道路驻足或拍照时，我想，吸引他们的，除了眼前的美景，更有氤氲在城市中的美丽诗意。</a:t>
            </a:r>
            <a:endParaRPr lang="zh-CN" altLang="en-US" sz="28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</a:rPr>
              <a:t>补充：衡水开头（对偶</a:t>
            </a:r>
            <a:r>
              <a:rPr lang="en-US" altLang="zh-CN" sz="2800">
                <a:solidFill>
                  <a:schemeClr val="tx1"/>
                </a:solidFill>
              </a:rPr>
              <a:t>+</a:t>
            </a:r>
            <a:r>
              <a:rPr lang="zh-CN" altLang="en-US" sz="2800">
                <a:solidFill>
                  <a:schemeClr val="tx1"/>
                </a:solidFill>
              </a:rPr>
              <a:t>材料</a:t>
            </a:r>
            <a:r>
              <a:rPr lang="en-US" altLang="zh-CN" sz="2800">
                <a:solidFill>
                  <a:schemeClr val="tx1"/>
                </a:solidFill>
              </a:rPr>
              <a:t>+</a:t>
            </a:r>
            <a:r>
              <a:rPr lang="zh-CN" altLang="en-US" sz="2800">
                <a:solidFill>
                  <a:schemeClr val="tx1"/>
                </a:solidFill>
              </a:rPr>
              <a:t>中心；引用</a:t>
            </a:r>
            <a:r>
              <a:rPr lang="en-US" altLang="zh-CN" sz="2800">
                <a:solidFill>
                  <a:schemeClr val="tx1"/>
                </a:solidFill>
              </a:rPr>
              <a:t>+</a:t>
            </a:r>
            <a:r>
              <a:rPr lang="zh-CN" altLang="en-US" sz="2800">
                <a:solidFill>
                  <a:schemeClr val="tx1"/>
                </a:solidFill>
              </a:rPr>
              <a:t>材料</a:t>
            </a:r>
            <a:r>
              <a:rPr lang="en-US" altLang="zh-CN" sz="2800">
                <a:solidFill>
                  <a:schemeClr val="tx1"/>
                </a:solidFill>
              </a:rPr>
              <a:t>+</a:t>
            </a:r>
            <a:r>
              <a:rPr lang="zh-CN" altLang="en-US" sz="2800">
                <a:solidFill>
                  <a:schemeClr val="tx1"/>
                </a:solidFill>
              </a:rPr>
              <a:t>中心；描写</a:t>
            </a:r>
            <a:r>
              <a:rPr lang="en-US" altLang="zh-CN" sz="2800">
                <a:solidFill>
                  <a:schemeClr val="tx1"/>
                </a:solidFill>
              </a:rPr>
              <a:t>+</a:t>
            </a:r>
            <a:r>
              <a:rPr lang="zh-CN" altLang="en-US" sz="2800">
                <a:solidFill>
                  <a:schemeClr val="tx1"/>
                </a:solidFill>
              </a:rPr>
              <a:t>材料</a:t>
            </a:r>
            <a:r>
              <a:rPr lang="en-US" altLang="zh-CN" sz="2800">
                <a:solidFill>
                  <a:schemeClr val="tx1"/>
                </a:solidFill>
              </a:rPr>
              <a:t>+</a:t>
            </a:r>
            <a:r>
              <a:rPr lang="zh-CN" altLang="en-US" sz="2800">
                <a:solidFill>
                  <a:schemeClr val="tx1"/>
                </a:solidFill>
              </a:rPr>
              <a:t>中心）</a:t>
            </a:r>
            <a:endParaRPr lang="zh-CN" altLang="en-US" sz="2800">
              <a:solidFill>
                <a:schemeClr val="tx1"/>
              </a:solidFill>
            </a:endParaRPr>
          </a:p>
          <a:p>
            <a:endParaRPr lang="zh-CN" altLang="en-US" sz="280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标题 5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突破重点一：考场议论文常见结构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并列式总分总结构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对照式总分总结构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递进式总分总结构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引议联结式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起承转合式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六段成文式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611100" y="110236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5"/>
    </p:custData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608965" y="303530"/>
            <a:ext cx="11501120" cy="63696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zh-CN" sz="2800">
                <a:solidFill>
                  <a:schemeClr val="tx1"/>
                </a:solidFill>
              </a:rPr>
              <a:t>（二）</a:t>
            </a:r>
            <a:r>
              <a:rPr lang="zh-CN" altLang="en-US" sz="2800">
                <a:solidFill>
                  <a:schemeClr val="tx1"/>
                </a:solidFill>
              </a:rPr>
              <a:t> 议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（主体段）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紧扣中心论点对核心事件（材料）进行分析</a:t>
            </a:r>
            <a:endParaRPr lang="zh-CN" altLang="en-US" sz="2800" b="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</a:rPr>
              <a:t>议论文中常见材料分析角度</a:t>
            </a:r>
            <a:endParaRPr lang="zh-CN" altLang="en-US" sz="2800" b="1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solidFill>
                  <a:schemeClr val="tx1"/>
                </a:solidFill>
                <a:sym typeface="+mn-ea"/>
              </a:rPr>
              <a:t>探究原因</a:t>
            </a:r>
            <a:r>
              <a:rPr lang="en-US" altLang="zh-CN" sz="2400">
                <a:solidFill>
                  <a:schemeClr val="tx1"/>
                </a:solidFill>
                <a:sym typeface="+mn-ea"/>
              </a:rPr>
              <a:t>——</a:t>
            </a:r>
            <a:r>
              <a:rPr lang="zh-CN" altLang="en-US" sz="2400">
                <a:solidFill>
                  <a:schemeClr val="tx1"/>
                </a:solidFill>
                <a:sym typeface="+mn-ea"/>
              </a:rPr>
              <a:t>主体动机、外部环境、伦理道德、事物性质等角度进行探究</a:t>
            </a:r>
            <a:endParaRPr lang="zh-CN" altLang="en-US" sz="24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sym typeface="+mn-ea"/>
              </a:rPr>
              <a:t>阐释意义 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cs typeface="方正粗黑宋简体" panose="02000000000000000000" charset="-122"/>
                <a:sym typeface="+mn-ea"/>
              </a:rPr>
              <a:t>实用价值、精神价值（审美价值、文化价值等）、个人价值与社会价值等。</a:t>
            </a:r>
            <a:endParaRPr lang="zh-CN" altLang="en-US" sz="28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sym typeface="+mn-ea"/>
              </a:rPr>
              <a:t>挖掘本质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事物性质、外在之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象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与内在之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意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等。</a:t>
            </a:r>
            <a:endParaRPr lang="zh-CN" altLang="en-US" sz="2800">
              <a:solidFill>
                <a:schemeClr val="tx1"/>
              </a:solidFill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sym typeface="+mn-ea"/>
              </a:rPr>
              <a:t>点评材料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剖析谬误、设想结果、必要性、重要性、合理性等。</a:t>
            </a:r>
            <a:endParaRPr lang="zh-CN" altLang="en-US" sz="28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</a:rPr>
              <a:t>       </a:t>
            </a:r>
            <a:r>
              <a:rPr lang="zh-CN" altLang="en-US" sz="3200">
                <a:solidFill>
                  <a:schemeClr val="tx1"/>
                </a:solidFill>
              </a:rPr>
              <a:t>  </a:t>
            </a:r>
            <a:r>
              <a:rPr lang="zh-CN" altLang="en-US" sz="2400">
                <a:solidFill>
                  <a:schemeClr val="tx1"/>
                </a:solidFill>
              </a:rPr>
              <a:t>在议论文中，</a:t>
            </a:r>
            <a:r>
              <a:rPr lang="en-US" altLang="zh-CN" sz="2400">
                <a:solidFill>
                  <a:schemeClr val="tx1"/>
                </a:solidFill>
              </a:rPr>
              <a:t>“</a:t>
            </a:r>
            <a:r>
              <a:rPr lang="zh-CN" altLang="en-US" sz="2400">
                <a:solidFill>
                  <a:schemeClr val="tx1"/>
                </a:solidFill>
              </a:rPr>
              <a:t>事物的性质</a:t>
            </a:r>
            <a:r>
              <a:rPr lang="en-US" altLang="zh-CN" sz="2400">
                <a:solidFill>
                  <a:schemeClr val="tx1"/>
                </a:solidFill>
              </a:rPr>
              <a:t>”</a:t>
            </a:r>
            <a:r>
              <a:rPr lang="zh-CN" altLang="en-US" sz="2400">
                <a:solidFill>
                  <a:schemeClr val="tx1"/>
                </a:solidFill>
              </a:rPr>
              <a:t>并不仅是单一的科学属性，更多的时候，是依据中心论点，由写作者从某个可行角度切入而进行的言之成理的定性。这种定义可以是多元的。</a:t>
            </a:r>
            <a:endParaRPr lang="zh-CN" altLang="en-US" sz="24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908050" y="375285"/>
            <a:ext cx="10579100" cy="673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tx1"/>
                </a:solidFill>
              </a:rPr>
              <a:t>分析示例：</a:t>
            </a:r>
            <a:endParaRPr lang="zh-CN" altLang="en-US" sz="4000" b="1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  <a:cs typeface="楷体" panose="02010609060101010101" charset="-122"/>
              </a:rPr>
              <a:t>     1</a:t>
            </a:r>
            <a:r>
              <a:rPr lang="zh-CN" altLang="en-US" sz="2800">
                <a:solidFill>
                  <a:schemeClr val="tx1"/>
                </a:solidFill>
                <a:cs typeface="楷体" panose="02010609060101010101" charset="-122"/>
              </a:rPr>
              <a:t>、</a:t>
            </a:r>
            <a:r>
              <a:rPr sz="2800">
                <a:solidFill>
                  <a:schemeClr val="tx1"/>
                </a:solidFill>
                <a:cs typeface="楷体" panose="02010609060101010101" charset="-122"/>
                <a:sym typeface="+mn-ea"/>
              </a:rPr>
              <a:t>落樱为什么不该扫除干净？因为在中国传统文化的维度里，落花具有很高的审美价值。王维在名诗《鸟鸣涧》里写道：“人闲桂花落，夜静春山空。”无声飘落的桂花，就足以衬托出月夜春山的静谧意境和空灵禅味。在陶渊明笔下，世外桃源有着“芳草鲜美，落英缤纷”的美丽景色，成为千百年来文人墨客心向往之的“理想国”。</a:t>
            </a:r>
            <a:r>
              <a:rPr lang="zh-CN" sz="2800">
                <a:solidFill>
                  <a:schemeClr val="tx1"/>
                </a:solidFill>
                <a:sym typeface="+mn-ea"/>
              </a:rPr>
              <a:t>（设问句领起分析，阐释审美价值）</a:t>
            </a:r>
            <a:endParaRPr lang="zh-CN" sz="2800">
              <a:solidFill>
                <a:schemeClr val="tx1"/>
              </a:solidFill>
              <a:sym typeface="+mn-ea"/>
            </a:endParaRPr>
          </a:p>
          <a:p>
            <a:r>
              <a:rPr sz="2800">
                <a:solidFill>
                  <a:schemeClr val="tx1"/>
                </a:solidFill>
                <a:cs typeface="楷体" panose="02010609060101010101" charset="-122"/>
                <a:sym typeface="+mn-ea"/>
              </a:rPr>
              <a:t>    而在审美之外，落花还能引人哲思。“零落成泥碾作尘，只有香如故”，这是陆游以落花来寄托自己的高洁情怀。“落红不是无情物，化作春泥更护花”则是思想家龚自珍以大自然生生不息的规律来自喻，抒发自己造福桑梓和报答国家的志向。可见，留住这一地美丽的落花，其实就是为城市留下一片美丽的文化空间，为市民留下一处心灵的诗意角落。</a:t>
            </a:r>
            <a:r>
              <a:rPr lang="zh-CN" sz="2800">
                <a:solidFill>
                  <a:schemeClr val="tx1"/>
                </a:solidFill>
                <a:sym typeface="+mn-ea"/>
              </a:rPr>
              <a:t>（阐释文化价值，同时也是公共价值）</a:t>
            </a:r>
            <a:endParaRPr sz="2800">
              <a:solidFill>
                <a:schemeClr val="tx1"/>
              </a:solidFill>
            </a:endParaRPr>
          </a:p>
          <a:p>
            <a:endParaRPr sz="2800">
              <a:solidFill>
                <a:schemeClr val="tx1"/>
              </a:solidFill>
            </a:endParaRPr>
          </a:p>
          <a:p>
            <a:endParaRPr lang="zh-CN" altLang="en-US" sz="2800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760095" y="598805"/>
            <a:ext cx="10619740" cy="60007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3200" b="1">
                <a:solidFill>
                  <a:schemeClr val="tx1"/>
                </a:solidFill>
              </a:rPr>
              <a:t>分析示例：</a:t>
            </a:r>
            <a:endParaRPr lang="zh-CN" altLang="en-US" sz="3200" b="1">
              <a:solidFill>
                <a:schemeClr val="tx1"/>
              </a:solidFill>
            </a:endParaRPr>
          </a:p>
          <a:p>
            <a:r>
              <a:rPr lang="en-US" altLang="zh-CN" sz="3200">
                <a:solidFill>
                  <a:schemeClr val="tx1"/>
                </a:solidFill>
              </a:rPr>
              <a:t>          2</a:t>
            </a:r>
            <a:r>
              <a:rPr lang="zh-CN" altLang="en-US" sz="3200">
                <a:solidFill>
                  <a:schemeClr val="tx1"/>
                </a:solidFill>
              </a:rPr>
              <a:t>、</a:t>
            </a:r>
            <a:r>
              <a:rPr lang="zh-CN" altLang="en-US" sz="3200">
                <a:solidFill>
                  <a:schemeClr val="tx1"/>
                </a:solidFill>
                <a:cs typeface="华文楷体" panose="02010600040101010101" charset="-122"/>
                <a:sym typeface="+mn-ea"/>
              </a:rPr>
              <a:t>“落花不扫”，是城市管理者对粗放的拒绝，对精细化的践行，这是一种难得的“绣花功夫”。既是在尊重自然规律，也是在尊重民众情感，更是在守护社会公共利益，凸显了城市服务的水准。（剖析本质型分析）</a:t>
            </a:r>
            <a:endParaRPr lang="zh-CN" altLang="en-US" sz="3200">
              <a:solidFill>
                <a:schemeClr val="tx1"/>
              </a:solidFill>
              <a:cs typeface="华文楷体" panose="02010600040101010101" charset="-122"/>
              <a:sym typeface="+mn-ea"/>
            </a:endParaRPr>
          </a:p>
          <a:p>
            <a:r>
              <a:rPr lang="en-US" altLang="zh-CN" sz="3200">
                <a:solidFill>
                  <a:schemeClr val="tx1"/>
                </a:solidFill>
                <a:cs typeface="华文楷体" panose="02010600040101010101" charset="-122"/>
                <a:sym typeface="+mn-ea"/>
              </a:rPr>
              <a:t>         3</a:t>
            </a:r>
            <a:r>
              <a:rPr lang="zh-CN" altLang="en-US" sz="3200">
                <a:solidFill>
                  <a:schemeClr val="tx1"/>
                </a:solidFill>
                <a:cs typeface="华文楷体" panose="02010600040101010101" charset="-122"/>
                <a:sym typeface="+mn-ea"/>
              </a:rPr>
              <a:t>、上海这条“落花不扫”的道路，可以说是尊重自然和尊重美感的现实体现，将落花视为一种难得的美景，而非市容市貌的“破坏者”，不仅没有给城市环境添堵，反而“添了彩”。落花景色与城市环境融为一体，既让人们感受到了自然的暖意，也感受到了城市的善意。（点评材料式分析，阐释其合理性）</a:t>
            </a:r>
            <a:endParaRPr lang="zh-CN" altLang="en-US" sz="3200">
              <a:solidFill>
                <a:schemeClr val="tx1"/>
              </a:solidFill>
              <a:cs typeface="华文楷体" panose="02010600040101010101" charset="-122"/>
            </a:endParaRPr>
          </a:p>
          <a:p>
            <a:endParaRPr lang="zh-CN" altLang="en-US" sz="3200">
              <a:solidFill>
                <a:schemeClr val="tx1"/>
              </a:solidFill>
              <a:cs typeface="华文楷体" panose="020106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567055" y="527685"/>
            <a:ext cx="11024870" cy="52622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altLang="en-US" sz="2800">
                <a:solidFill>
                  <a:schemeClr val="tx1"/>
                </a:solidFill>
              </a:rPr>
              <a:t>（三）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联（主体段）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联系相关论据进一步说明中心论点</a:t>
            </a:r>
            <a:endParaRPr lang="zh-CN" altLang="en-US" sz="2800">
              <a:solidFill>
                <a:schemeClr val="tx1"/>
              </a:solidFill>
              <a:sym typeface="+mn-ea"/>
            </a:endParaRPr>
          </a:p>
          <a:p>
            <a:r>
              <a:rPr sz="2800">
                <a:solidFill>
                  <a:schemeClr val="tx1"/>
                </a:solidFill>
                <a:sym typeface="+mn-ea"/>
              </a:rPr>
              <a:t>          </a:t>
            </a:r>
            <a:r>
              <a:rPr lang="zh-CN" sz="2800">
                <a:solidFill>
                  <a:schemeClr val="tx1"/>
                </a:solidFill>
                <a:sym typeface="+mn-ea"/>
              </a:rPr>
              <a:t>示例：</a:t>
            </a:r>
            <a:r>
              <a:rPr sz="2800">
                <a:solidFill>
                  <a:schemeClr val="tx1"/>
                </a:solidFill>
                <a:sym typeface="+mn-ea"/>
              </a:rPr>
              <a:t>在樱花文化最盛的日本，落樱也极受重视。有人说，中国人去日本赏樱，最爱枝头如火如霞的花云。但日本人却更钟爱缓缓飘落的“樱花雨”。从绚烂至极到寂然零落，这种从“生之热烈”到“死之静美”的瞬间切换，最能触动人们的“物哀”之思。它使赏樱从单纯的审美上升为一种深刻的生命体验，引发人们对于自然万物以及人间情态的哲学思索。每年暮春，在奈良的公园，很多日本人席地而坐，面前摆放精致、鲜艳的樱花点心，手里举一杯酒，一阵阵落花如雨如雪，随风飘落。在大阪城，粉白的落樱随着细雨缓缓坠落，在地上铺成厚厚一层。试想，如果这些落花都被悉数扫净，这日本的暮春季节，该要减去多少风情和意趣。</a:t>
            </a:r>
            <a:r>
              <a:rPr lang="zh-CN" sz="2800">
                <a:solidFill>
                  <a:schemeClr val="tx1"/>
                </a:solidFill>
                <a:sym typeface="+mn-ea"/>
              </a:rPr>
              <a:t>（联系日本的落樱文化，从审美对材料进行进一步分析，论证其必要性）</a:t>
            </a:r>
            <a:endParaRPr lang="zh-CN" sz="28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861695" y="598805"/>
            <a:ext cx="1033589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chemeClr val="tx1"/>
                </a:solidFill>
                <a:sym typeface="+mn-ea"/>
              </a:rPr>
              <a:t>              </a:t>
            </a:r>
            <a:r>
              <a:rPr lang="en-US" altLang="zh-CN">
                <a:solidFill>
                  <a:schemeClr val="tx1"/>
                </a:solidFill>
                <a:cs typeface="楷体" panose="02010609060101010101" charset="-122"/>
                <a:sym typeface="+mn-ea"/>
              </a:rPr>
              <a:t> </a:t>
            </a:r>
            <a:r>
              <a:rPr lang="zh-CN" altLang="en-US" sz="2800">
                <a:solidFill>
                  <a:schemeClr val="tx1"/>
                </a:solidFill>
                <a:cs typeface="楷体" panose="02010609060101010101" charset="-122"/>
                <a:sym typeface="+mn-ea"/>
              </a:rPr>
              <a:t>在“落花不扫”之前，上海早就已经“落叶不扫”。2016年秋天，上海有18条景观道路不扫落叶。到了2019年，更是增加到42条。在著名的思南路、巨鹿路、衡山路、武康路、愚园路等景观马路上，悬铃木、银杏树、鹅掌楸、枫杨，满地落叶或明黄如金，或鲜艳如火，为这座城市平添了醉人的秋意，成为市民赏秋的热门去处。可以预想，随着“落花不扫”的推进，一春一秋，人们寻访缤纷花径和落叶大道，将成为遥相呼应的城中雅事。（联系上海之前</a:t>
            </a:r>
            <a:r>
              <a:rPr lang="en-US" altLang="zh-CN" sz="2800">
                <a:solidFill>
                  <a:schemeClr val="tx1"/>
                </a:solidFill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>
                <a:solidFill>
                  <a:schemeClr val="tx1"/>
                </a:solidFill>
                <a:cs typeface="楷体" panose="02010609060101010101" charset="-122"/>
                <a:sym typeface="+mn-ea"/>
              </a:rPr>
              <a:t>落叶不扫</a:t>
            </a:r>
            <a:r>
              <a:rPr lang="en-US" altLang="zh-CN" sz="2800">
                <a:solidFill>
                  <a:schemeClr val="tx1"/>
                </a:solidFill>
                <a:cs typeface="楷体" panose="02010609060101010101" charset="-122"/>
                <a:sym typeface="+mn-ea"/>
              </a:rPr>
              <a:t>”</a:t>
            </a:r>
            <a:r>
              <a:rPr lang="zh-CN" altLang="en-US" sz="2800">
                <a:solidFill>
                  <a:schemeClr val="tx1"/>
                </a:solidFill>
                <a:cs typeface="楷体" panose="02010609060101010101" charset="-122"/>
                <a:sym typeface="+mn-ea"/>
              </a:rPr>
              <a:t>的施政措施，从城市建设的角度对材料中的时间进行分析，论证其可行性。）</a:t>
            </a:r>
            <a:endParaRPr lang="zh-CN" altLang="en-US">
              <a:solidFill>
                <a:schemeClr val="tx1"/>
              </a:solidFill>
              <a:cs typeface="楷体" panose="02010609060101010101" charset="-122"/>
            </a:endParaRPr>
          </a:p>
          <a:p>
            <a:endParaRPr lang="zh-CN" altLang="en-US">
              <a:solidFill>
                <a:schemeClr val="tx1"/>
              </a:solidFill>
              <a:cs typeface="楷体" panose="02010609060101010101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3"/>
            </p:custDataLst>
          </p:nvPr>
        </p:nvSpPr>
        <p:spPr>
          <a:xfrm>
            <a:off x="1003935" y="4726940"/>
            <a:ext cx="1037717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  <a:sym typeface="+mn-ea"/>
              </a:rPr>
              <a:t>         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联系既可以是单一角度的，也可以是多元的， 但无论是单一还是多元，</a:t>
            </a:r>
            <a:r>
              <a:rPr lang="zh-CN" altLang="en-US" sz="2800">
                <a:solidFill>
                  <a:schemeClr val="tx1"/>
                </a:solidFill>
              </a:rPr>
              <a:t>联系的内容与材料的核心事件关联要紧密，同时选用的论据要富有典型性，这样才能增强文章的说服力。</a:t>
            </a:r>
            <a:endParaRPr lang="zh-CN" altLang="en-US" sz="2800">
              <a:solidFill>
                <a:schemeClr val="tx1"/>
              </a:solidFill>
            </a:endParaRPr>
          </a:p>
          <a:p>
            <a:endParaRPr lang="zh-CN" altLang="en-US" sz="280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2"/>
            </p:custDataLst>
          </p:nvPr>
        </p:nvSpPr>
        <p:spPr>
          <a:xfrm>
            <a:off x="729615" y="770890"/>
            <a:ext cx="10660380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</a:rPr>
              <a:t>（四）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结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总结上文，提出建设性意见、提出呼吁等</a:t>
            </a:r>
            <a:endParaRPr lang="zh-CN" altLang="en-US" sz="2800" b="0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  <a:sym typeface="+mn-ea"/>
              </a:rPr>
              <a:t>     </a:t>
            </a:r>
            <a:r>
              <a:rPr lang="zh-CN" altLang="en-US" sz="2800">
                <a:solidFill>
                  <a:schemeClr val="tx1"/>
                </a:solidFill>
                <a:cs typeface="楷体" panose="02010609060101010101" charset="-122"/>
                <a:sym typeface="+mn-ea"/>
              </a:rPr>
              <a:t>“建筑是可阅读的，街区是适合漫步的，城市始终是有温度的。”这诗一般的语言，体现着上海对于城市品质的追求。它体现在宏大的“传统与现代、东方与西方”上，更落实于细微之处的点点滴滴。一条弄堂、一座民宅，一朵落花、一片落叶，都能为城市增添一份诗情画意和人间温度。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（总结上文）</a:t>
            </a:r>
            <a:endParaRPr lang="zh-CN" altLang="en-US" sz="2800">
              <a:solidFill>
                <a:schemeClr val="tx1"/>
              </a:solidFill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sym typeface="+mn-ea"/>
              </a:rPr>
              <a:t>       要注意的是，这个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“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结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”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一般不是结尾，而是承接上文的一个短议论段，或综合上文议论，起总结收束的作用，或从建议、措施等角度进行相对简要的分析。</a:t>
            </a:r>
            <a:endParaRPr lang="zh-CN" altLang="en-US" sz="2800">
              <a:solidFill>
                <a:schemeClr val="tx1"/>
              </a:solidFill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sym typeface="+mn-ea"/>
              </a:rPr>
              <a:t>（五）结尾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——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升华主题，首尾呼应，展现文采等</a:t>
            </a:r>
            <a:endParaRPr lang="zh-CN" altLang="en-US" sz="2800">
              <a:solidFill>
                <a:schemeClr val="tx1"/>
              </a:solidFill>
              <a:sym typeface="+mn-ea"/>
            </a:endParaRPr>
          </a:p>
          <a:p>
            <a:r>
              <a:rPr lang="en-US" altLang="zh-CN" sz="2800">
                <a:solidFill>
                  <a:schemeClr val="tx1"/>
                </a:solidFill>
                <a:sym typeface="+mn-ea"/>
              </a:rPr>
              <a:t>       </a:t>
            </a:r>
            <a:r>
              <a:rPr lang="en-US" altLang="zh-CN" sz="2800">
                <a:solidFill>
                  <a:schemeClr val="tx1"/>
                </a:solidFill>
                <a:cs typeface="楷体" panose="02010609060101010101" charset="-122"/>
                <a:sym typeface="+mn-ea"/>
              </a:rPr>
              <a:t> </a:t>
            </a:r>
            <a:r>
              <a:rPr lang="zh-CN" altLang="en-US" sz="2800">
                <a:solidFill>
                  <a:schemeClr val="tx1"/>
                </a:solidFill>
                <a:cs typeface="楷体" panose="02010609060101010101" charset="-122"/>
                <a:sym typeface="+mn-ea"/>
              </a:rPr>
              <a:t>愿城市有越来越多“落樱不扫”的诗意暖政，愿每一个生命都能在城市里，收获诗意的栖居。</a:t>
            </a:r>
            <a:endParaRPr lang="zh-CN" altLang="en-US" sz="2800">
              <a:solidFill>
                <a:schemeClr val="tx1"/>
              </a:solidFill>
              <a:cs typeface="楷体" panose="02010609060101010101" charset="-122"/>
            </a:endParaRPr>
          </a:p>
          <a:p>
            <a:endParaRPr lang="zh-CN" altLang="en-US">
              <a:solidFill>
                <a:schemeClr val="tx1"/>
              </a:solidFill>
              <a:cs typeface="楷体" panose="02010609060101010101" charset="-122"/>
              <a:sym typeface="+mn-ea"/>
            </a:endParaRPr>
          </a:p>
          <a:p>
            <a:endParaRPr lang="zh-CN" altLang="en-US">
              <a:solidFill>
                <a:schemeClr val="tx1"/>
              </a:solidFill>
              <a:sym typeface="+mn-ea"/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五、起承转合式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适用于时评类作文及比较类材料作文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99746" name="对象 799745" title=""/>
          <p:cNvGraphicFramePr>
            <a:graphicFrameLocks noChangeAspect="1"/>
          </p:cNvGraphicFramePr>
          <p:nvPr/>
        </p:nvGraphicFramePr>
        <p:xfrm>
          <a:off x="35612" y="61670"/>
          <a:ext cx="12155716" cy="642960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3" imgW="10522585" imgH="5066665" progId="Word.Document.8">
                  <p:embed/>
                </p:oleObj>
              </mc:Choice>
              <mc:Fallback>
                <p:oleObj r:id="rId3" imgW="10522585" imgH="506666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12" y="61670"/>
                        <a:ext cx="12155716" cy="642960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 spd="slow">
    <p:fade/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27650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02248" y="218899"/>
            <a:ext cx="11888292" cy="6222657"/>
          </a:xfrm>
          <a:prstGeom prst="rect">
            <a:avLst/>
          </a:prstGeom>
        </p:spPr>
        <p:txBody>
          <a:bodyPr vert="horz" lIns="90000" tIns="46800" rIns="90000" bIns="46800" rtlCol="0" anchor="t">
            <a:norm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423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（</a:t>
            </a:r>
            <a:r>
              <a:rPr lang="en-US" altLang="zh-CN" sz="4235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典例）</a:t>
            </a:r>
            <a:endParaRPr lang="en-US" altLang="zh-CN" sz="4235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pPr marL="0" indent="0" fontAlgn="auto">
              <a:lnSpc>
                <a:spcPct val="110000"/>
              </a:lnSpc>
              <a:buNone/>
            </a:pPr>
            <a:r>
              <a:rPr lang="zh-CN" altLang="en-US" sz="338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阅读下面的材料，根据要求写作。（60分）</a:t>
            </a:r>
            <a:endParaRPr lang="zh-CN" altLang="en-US" sz="338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pPr marL="0" indent="0" fontAlgn="auto">
              <a:lnSpc>
                <a:spcPct val="110000"/>
              </a:lnSpc>
              <a:buNone/>
            </a:pPr>
            <a:r>
              <a:rPr lang="en-US" altLang="zh-CN" sz="338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   </a:t>
            </a:r>
            <a:r>
              <a:rPr lang="zh-CN" altLang="en-US" sz="338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“二战”期间，为了加强对战机的防护，英美军方调查了作战后幸存飞机上弹痕的分布，决定哪里弹痕多就加强哪里，然而统计学家沃德力排众议，指出更应该注意弹痕少的部位，因为这些部位受到重创的战机，很难有机会返航，而这部分数据被忽略了。事实证明，沃德是正确的。</a:t>
            </a:r>
            <a:endParaRPr lang="zh-CN" altLang="en-US" sz="338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pPr marL="0" indent="0" fontAlgn="auto">
              <a:lnSpc>
                <a:spcPct val="110000"/>
              </a:lnSpc>
              <a:buNone/>
            </a:pPr>
            <a:r>
              <a:rPr lang="en-US" altLang="zh-CN" sz="338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    </a:t>
            </a:r>
            <a:r>
              <a:rPr lang="zh-CN" altLang="en-US" sz="3385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要求：综合材料内容及含意，选好角度，确定立意，明确文体，自拟标题；不要套作，不得抄袭；不少于800字。</a:t>
            </a:r>
            <a:endParaRPr lang="zh-CN" altLang="en-US" sz="3385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09986" name="对象 809985" title=""/>
          <p:cNvGraphicFramePr>
            <a:graphicFrameLocks noChangeAspect="1"/>
          </p:cNvGraphicFramePr>
          <p:nvPr/>
        </p:nvGraphicFramePr>
        <p:xfrm>
          <a:off x="1929051" y="1237194"/>
          <a:ext cx="8335159" cy="54921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3" imgW="10522585" imgH="694690" progId="Word.Document.8">
                  <p:embed/>
                </p:oleObj>
              </mc:Choice>
              <mc:Fallback>
                <p:oleObj r:id="rId3" imgW="10522585" imgH="6946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9051" y="1237194"/>
                        <a:ext cx="8335159" cy="54921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87" name="对象 809986" title=""/>
          <p:cNvGraphicFramePr>
            <a:graphicFrameLocks noChangeAspect="1"/>
          </p:cNvGraphicFramePr>
          <p:nvPr/>
        </p:nvGraphicFramePr>
        <p:xfrm>
          <a:off x="55769" y="50247"/>
          <a:ext cx="12079789" cy="645782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5" imgW="10671810" imgH="5101590" progId="Word.Document.8">
                  <p:embed/>
                </p:oleObj>
              </mc:Choice>
              <mc:Fallback>
                <p:oleObj r:id="rId5" imgW="10671810" imgH="5101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769" y="50247"/>
                        <a:ext cx="12079789" cy="645782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p:transition spd="slow">
    <p:fade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11683" name="对象 711682" title=""/>
          <p:cNvGraphicFramePr>
            <a:graphicFrameLocks noChangeAspect="1"/>
          </p:cNvGraphicFramePr>
          <p:nvPr/>
        </p:nvGraphicFramePr>
        <p:xfrm>
          <a:off x="894080" y="1460500"/>
          <a:ext cx="10403840" cy="463804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2" imgW="10522585" imgH="4199255" progId="Word.Document.8">
                  <p:embed/>
                </p:oleObj>
              </mc:Choice>
              <mc:Fallback>
                <p:oleObj r:id="rId2" imgW="10522585" imgH="419925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94080" y="1460500"/>
                        <a:ext cx="10403840" cy="46380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3" title="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一、并列式总分总</a:t>
            </a:r>
            <a:endParaRPr lang="zh-CN" altLang="en-US"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11010" name="对象 811009" title=""/>
          <p:cNvGraphicFramePr>
            <a:graphicFrameLocks noChangeAspect="1"/>
          </p:cNvGraphicFramePr>
          <p:nvPr/>
        </p:nvGraphicFramePr>
        <p:xfrm>
          <a:off x="1344" y="1404839"/>
          <a:ext cx="12198719" cy="393342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3" imgW="10671810" imgH="3181350" progId="Word.Document.8">
                  <p:embed/>
                </p:oleObj>
              </mc:Choice>
              <mc:Fallback>
                <p:oleObj r:id="rId3" imgW="10671810" imgH="31813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4" y="1404839"/>
                        <a:ext cx="12198719" cy="393342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 spd="slow">
    <p:fade/>
  </p:transition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12034" name="对象 812033" title=""/>
          <p:cNvGraphicFramePr>
            <a:graphicFrameLocks noChangeAspect="1"/>
          </p:cNvGraphicFramePr>
          <p:nvPr/>
        </p:nvGraphicFramePr>
        <p:xfrm>
          <a:off x="41659" y="44200"/>
          <a:ext cx="12121448" cy="641213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3" imgW="10671810" imgH="4593590" progId="Word.Document.8">
                  <p:embed/>
                </p:oleObj>
              </mc:Choice>
              <mc:Fallback>
                <p:oleObj r:id="rId3" imgW="10671810" imgH="459359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59" y="44200"/>
                        <a:ext cx="12121448" cy="641213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 spd="slow">
    <p:fade/>
  </p:transition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13058" name="对象 813057" title=""/>
          <p:cNvGraphicFramePr>
            <a:graphicFrameLocks noChangeAspect="1"/>
          </p:cNvGraphicFramePr>
          <p:nvPr/>
        </p:nvGraphicFramePr>
        <p:xfrm>
          <a:off x="23517" y="65701"/>
          <a:ext cx="12165795" cy="636846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r:id="rId3" imgW="10671810" imgH="5127625" progId="Word.Document.8">
                  <p:embed/>
                </p:oleObj>
              </mc:Choice>
              <mc:Fallback>
                <p:oleObj r:id="rId3" imgW="10671810" imgH="51276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17" y="65701"/>
                        <a:ext cx="12165795" cy="636846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 spd="slow">
    <p:fade/>
  </p:transition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14082" name="对象 814081" title=""/>
          <p:cNvGraphicFramePr>
            <a:graphicFrameLocks noChangeAspect="1"/>
          </p:cNvGraphicFramePr>
          <p:nvPr/>
        </p:nvGraphicFramePr>
        <p:xfrm>
          <a:off x="8063" y="1578867"/>
          <a:ext cx="12175874" cy="489830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3" imgW="10671810" imgH="3932555" progId="Word.Document.8">
                  <p:embed/>
                </p:oleObj>
              </mc:Choice>
              <mc:Fallback>
                <p:oleObj r:id="rId3" imgW="10671810" imgH="393255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63" y="1578867"/>
                        <a:ext cx="12175874" cy="489830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 spd="slow">
    <p:fade/>
  </p:transition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15106" name="对象 815105" title=""/>
          <p:cNvGraphicFramePr>
            <a:graphicFrameLocks noChangeAspect="1"/>
          </p:cNvGraphicFramePr>
          <p:nvPr/>
        </p:nvGraphicFramePr>
        <p:xfrm>
          <a:off x="12095" y="1839572"/>
          <a:ext cx="12112041" cy="431574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3" imgW="10671810" imgH="3856355" progId="Word.Document.8">
                  <p:embed/>
                </p:oleObj>
              </mc:Choice>
              <mc:Fallback>
                <p:oleObj r:id="rId3" imgW="10671810" imgH="385635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95" y="1839572"/>
                        <a:ext cx="12112041" cy="4315746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 spd="slow">
    <p:fade/>
  </p:transition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16130" name="对象 816129" title=""/>
          <p:cNvGraphicFramePr>
            <a:graphicFrameLocks noChangeAspect="1"/>
          </p:cNvGraphicFramePr>
          <p:nvPr/>
        </p:nvGraphicFramePr>
        <p:xfrm>
          <a:off x="12065" y="75565"/>
          <a:ext cx="12167235" cy="524065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r:id="rId3" imgW="10671810" imgH="4619625" progId="Word.Document.8">
                  <p:embed/>
                </p:oleObj>
              </mc:Choice>
              <mc:Fallback>
                <p:oleObj r:id="rId3" imgW="10671810" imgH="46196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65" y="75565"/>
                        <a:ext cx="12167235" cy="52406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7154" name="对象 817153" title=""/>
          <p:cNvGraphicFramePr>
            <a:graphicFrameLocks noChangeAspect="1"/>
          </p:cNvGraphicFramePr>
          <p:nvPr/>
        </p:nvGraphicFramePr>
        <p:xfrm>
          <a:off x="39370" y="4880610"/>
          <a:ext cx="12112625" cy="176339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r:id="rId5" imgW="10671810" imgH="1934210" progId="Word.Document.8">
                  <p:embed/>
                </p:oleObj>
              </mc:Choice>
              <mc:Fallback>
                <p:oleObj r:id="rId5" imgW="10671810" imgH="19342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370" y="4880610"/>
                        <a:ext cx="12112625" cy="17633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p:transition spd="slow">
    <p:fade/>
  </p:transition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18178" name="对象 818177" title=""/>
          <p:cNvGraphicFramePr>
            <a:graphicFrameLocks noChangeAspect="1"/>
          </p:cNvGraphicFramePr>
          <p:nvPr/>
        </p:nvGraphicFramePr>
        <p:xfrm>
          <a:off x="24861" y="-10898"/>
          <a:ext cx="12109354" cy="644573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r:id="rId3" imgW="10671810" imgH="4605655" progId="Word.Document.8">
                  <p:embed/>
                </p:oleObj>
              </mc:Choice>
              <mc:Fallback>
                <p:oleObj r:id="rId3" imgW="10671810" imgH="460565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61" y="-10898"/>
                        <a:ext cx="12109354" cy="64457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 spd="slow">
    <p:fade/>
  </p:transition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比较选择类材料作文之起承转合式结构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起：引材料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——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析材料</a:t>
            </a:r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——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提观点（我最欣赏谁）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承：承接中心论点，写出自己选择的理由；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转：转到没有选择的方面，与前文进行对比或照应，起到兼顾的作用；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合：总结全文，重申观点。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六、六段成文式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适合时评类作文及材料作文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六段构成：1、析材料 2、论危害 3、挖根源 4、提办法 5、联现实 6、作结论（作呼告） 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常用结构模式：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引简洁（简引材料、提出观点、褒贬分明）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议充分（正反对比、假设因果、点面层进）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联紧扣（明析原因、直指危害、阐明意义）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结点题（寻找对策、倡议劝勉、呼吁号召）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引材料，提观点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    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当物质远不足以满足人的需求时，人们的欲望会显得更大，渐渐地，人们会变得浮躁，甚至失去理智，并为满足自己的欲望而去“抢”。这样，原本“公平”的规则渐渐地消去，而“抢”似乎就成为了一种新的中国式规则。(引出写作中心。)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48548" name="对象 748547" title=""/>
          <p:cNvGraphicFramePr>
            <a:graphicFrameLocks noChangeAspect="1"/>
          </p:cNvGraphicFramePr>
          <p:nvPr/>
        </p:nvGraphicFramePr>
        <p:xfrm>
          <a:off x="873125" y="1485900"/>
          <a:ext cx="10585450" cy="464566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2" imgW="10522585" imgH="4840605" progId="Word.Document.8">
                  <p:embed/>
                </p:oleObj>
              </mc:Choice>
              <mc:Fallback>
                <p:oleObj r:id="rId2" imgW="10522585" imgH="484060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73125" y="1485900"/>
                        <a:ext cx="10585450" cy="46456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3" title="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二、对照式总分总</a:t>
            </a:r>
            <a:endParaRPr lang="zh-CN" altLang="en-US"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析材料：由点及面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   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传闻日本核事故将对盐产生影响，人们便开始疯狂的“抢”盐。同样的是，当iphone4s推出后，国人更是为之痴迷，一轮“抢”的热潮又被掀起，如此种种，不胜枚举。“抢”也就成为了一种欲望主导心灵并逐渐形成的大众行为。渐渐地，也就成就了新的规则。但凡好东西出现，必有一番大抢镜头上演。这样，原本“公平”的规则渐渐地消去，而“抢”似乎就成为了一种新的中国式规则。(摆出两种“抢”现象，由个别现象归纳出普遍情况)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挖根源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“抢”的热潮往往是这样开始的。首先，新的物质或稀缺的资源引起了人们向往的欲望。于是，他们为此有序的获取，当其中一人忍不住心中那庞大的占有欲而“抢”先了一把，原本已发热的人就是紧跟而上，由此一连贯的“抢”便如化学反应遇上催化剂般越发强烈。于是，“抢”的“正常”心理也就形成了!(分析现象出现的主要原因)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挖根源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   </a:t>
            </a: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然而，我认为“抢”这一现象不仅是因为物质需求诱发了人类的贪婪，更重要的是国人的身心修养和道德素质未达到应有的高度。有句俗话说得好：“没有不爱漂亮女人的男人，但却有能自律的男人!”面对欲望，有好的身心素质的人，往往能自律，不会失去自己的理智;而往往定力差的人却占据了多数，“抢”便像“新产品”一样成为了人们追捧的“新规则”。 (深入分析现象产生的根本原因)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论危害、提办法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  </a:t>
            </a: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“抢”的规则一旦形成，便会像那连锁的核聚裂变，只会越演越烈。只有从根本上去解决!当然，如果需求能够满足的话，问题也会一点点的解决，但往往这点很难做到。所以我们从精神层面去解决，让精神引领行动，丰富人们的精神世界就离不开政府对文艺演出的鼓励与支持，也就离不开一本好书的熏陶。让人们的精神饱满，才能学会“克己”。(分析其危害后提出初步的解决方法)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提办法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  </a:t>
            </a: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同时，建立信仰也成为了一种不可或缺的手段。大众心理的形成，除了自身知识与素养的缺失，还因为人们长期缺少精神的依托——信仰。当今的中国也许正是没有一种信仰的力量来影响人们的行为，这样可能加大人们对物质上幸福的渴望，抢也便是常见的事了。所以我就觉得政府必须建立起一种信仰去引导国人精神，从而影响国人的行为。毕竟，没有信仰的国家是可怕的。( 进一步提出更根本更有效的解决办法)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结点题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欲望抢去的规则，还需要自身的修养与信仰来抢回。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突破重点二：写好段首句，体现思路和结构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 lnSpcReduction="10000"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整齐的分论点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过渡句、过渡段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关联词、标志词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对偶句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引用句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以问促写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sym typeface="+mn-ea"/>
              </a:rPr>
              <a:t>三句一行半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35842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 anchor="t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分论点</a:t>
            </a:r>
            <a:r>
              <a:rPr lang="en-US" altLang="zh-CN" sz="4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1</a:t>
            </a:r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：</a:t>
            </a:r>
            <a:r>
              <a:rPr lang="zh-CN" altLang="en-US" sz="4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坦然</a:t>
            </a:r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是一种失望后的乐观；</a:t>
            </a:r>
            <a:endParaRPr lang="zh-CN" altLang="en-US" sz="40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分论点</a:t>
            </a:r>
            <a:r>
              <a:rPr lang="en-US" altLang="zh-CN" sz="4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2</a:t>
            </a:r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：</a:t>
            </a:r>
            <a:r>
              <a:rPr lang="zh-CN" altLang="en-US" sz="4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坦然</a:t>
            </a:r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是一种付出后的欣慰； </a:t>
            </a:r>
            <a:endParaRPr lang="zh-CN" altLang="en-US" sz="40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分论点</a:t>
            </a:r>
            <a:r>
              <a:rPr lang="en-US" altLang="zh-CN" sz="4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3</a:t>
            </a:r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：</a:t>
            </a:r>
            <a:r>
              <a:rPr lang="zh-CN" altLang="en-US" sz="4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坦然</a:t>
            </a:r>
            <a:r>
              <a:rPr lang="zh-CN" altLang="en-US" sz="4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是一种平淡后的自信</a:t>
            </a:r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。</a:t>
            </a:r>
            <a:endParaRPr lang="zh-CN" altLang="en-US" sz="44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标题 4" title="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方法一   整齐的分论点：不主张、不鼓励</a:t>
            </a:r>
            <a:endParaRPr lang="zh-CN" altLang="en-US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6625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wrap="square" lIns="90000" tIns="46800" rIns="90000" bIns="46800" rtlCol="0" anchor="b" anchorCtr="0">
            <a:normAutofit fontScale="400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0">
                <a:solidFill>
                  <a:schemeClr val="tx1"/>
                </a:solidFill>
                <a:latin typeface="+mn-lt"/>
                <a:ea typeface="+mn-ea"/>
              </a:rPr>
              <a:t>示  例</a:t>
            </a:r>
            <a:endParaRPr lang="zh-CN" altLang="en-US" sz="80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文本占位符 26626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36284" y="2082807"/>
            <a:ext cx="12095243" cy="3672718"/>
          </a:xfrm>
          <a:prstGeom prst="rect">
            <a:avLst/>
          </a:prstGeom>
        </p:spPr>
        <p:txBody>
          <a:bodyPr vert="horz" wrap="square" lIns="90000" tIns="46800" rIns="90000" bIns="46800" rtlCol="0" anchor="t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分论点</a:t>
            </a:r>
            <a:r>
              <a:rPr lang="en-US" altLang="zh-CN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1</a:t>
            </a:r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：</a:t>
            </a:r>
            <a:r>
              <a:rPr lang="zh-CN" altLang="en-US" sz="4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理想</a:t>
            </a:r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是奋斗的起点；</a:t>
            </a:r>
            <a:endParaRPr lang="zh-CN" altLang="en-US" sz="44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分论点</a:t>
            </a:r>
            <a:r>
              <a:rPr lang="en-US" altLang="zh-CN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2</a:t>
            </a:r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：</a:t>
            </a:r>
            <a:r>
              <a:rPr lang="zh-CN" altLang="en-US" sz="4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理想</a:t>
            </a:r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是奋斗的目标； </a:t>
            </a:r>
            <a:endParaRPr lang="zh-CN" altLang="en-US" sz="44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分论点</a:t>
            </a:r>
            <a:r>
              <a:rPr lang="en-US" altLang="zh-CN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3</a:t>
            </a:r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：</a:t>
            </a:r>
            <a:r>
              <a:rPr lang="zh-CN" altLang="en-US" sz="4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理想</a:t>
            </a:r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是奋斗的动力。</a:t>
            </a:r>
            <a:endParaRPr lang="zh-CN" altLang="en-US" sz="44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27649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wrap="square" lIns="90000" tIns="46800" rIns="90000" bIns="46800" rtlCol="0" anchor="b" anchorCtr="0">
            <a:normAutofit fontScale="400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0">
                <a:solidFill>
                  <a:schemeClr val="tx1"/>
                </a:solidFill>
                <a:latin typeface="+mn-lt"/>
                <a:ea typeface="+mn-ea"/>
              </a:rPr>
              <a:t>示  例</a:t>
            </a:r>
            <a:endParaRPr lang="zh-CN" altLang="en-US" sz="80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文本占位符 27650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8221" y="1557365"/>
            <a:ext cx="11986392" cy="4525386"/>
          </a:xfrm>
          <a:prstGeom prst="rect">
            <a:avLst/>
          </a:prstGeom>
        </p:spPr>
        <p:txBody>
          <a:bodyPr vert="horz" lIns="90000" tIns="46800" rIns="90000" bIns="46800" rtlCol="0" anchor="t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分论点</a:t>
            </a:r>
            <a:r>
              <a:rPr lang="en-US" altLang="zh-CN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1</a:t>
            </a:r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：人有</a:t>
            </a:r>
            <a:r>
              <a:rPr lang="zh-CN" altLang="en-US" sz="4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意气</a:t>
            </a:r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才能有豁达的胸襟；</a:t>
            </a:r>
            <a:endParaRPr lang="zh-CN" altLang="en-US" sz="44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分论点</a:t>
            </a:r>
            <a:r>
              <a:rPr lang="en-US" altLang="zh-CN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2</a:t>
            </a:r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：人有</a:t>
            </a:r>
            <a:r>
              <a:rPr lang="zh-CN" altLang="en-US" sz="4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意气</a:t>
            </a:r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才能摧不垮、压不倒； </a:t>
            </a:r>
            <a:endParaRPr lang="zh-CN" altLang="en-US" sz="44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分论点</a:t>
            </a:r>
            <a:r>
              <a:rPr lang="en-US" altLang="zh-CN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3</a:t>
            </a:r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：人有</a:t>
            </a:r>
            <a:r>
              <a:rPr lang="zh-CN" altLang="en-US" sz="4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意气</a:t>
            </a:r>
            <a:r>
              <a:rPr lang="zh-CN" altLang="en-US" sz="4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才能千古留名，流芳百世。</a:t>
            </a:r>
            <a:endParaRPr lang="zh-CN" altLang="en-US" sz="44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38978" name="对象 638977" title=""/>
          <p:cNvGraphicFramePr>
            <a:graphicFrameLocks noChangeAspect="1"/>
          </p:cNvGraphicFramePr>
          <p:nvPr/>
        </p:nvGraphicFramePr>
        <p:xfrm>
          <a:off x="920115" y="1455420"/>
          <a:ext cx="10945495" cy="481139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2" imgW="10522585" imgH="4840605" progId="Word.Document.8">
                  <p:embed/>
                </p:oleObj>
              </mc:Choice>
              <mc:Fallback>
                <p:oleObj r:id="rId2" imgW="10522585" imgH="484060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20115" y="1455420"/>
                        <a:ext cx="10945495" cy="48113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标题 3" title="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三、递进式总分总</a:t>
            </a:r>
            <a:endParaRPr lang="zh-CN" altLang="en-US"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07521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wrap="square" lIns="90000" tIns="46800" rIns="90000" bIns="46800" rtlCol="0" anchor="b" anchorCtr="0">
            <a:normAutofit fontScale="400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0">
                <a:solidFill>
                  <a:schemeClr val="tx1"/>
                </a:solidFill>
                <a:latin typeface="+mn-lt"/>
                <a:ea typeface="+mn-ea"/>
              </a:rPr>
              <a:t>示  例</a:t>
            </a:r>
            <a:endParaRPr lang="zh-CN" altLang="en-US" sz="800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文本占位符 10752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8536" y="2103637"/>
            <a:ext cx="11945405" cy="3677422"/>
          </a:xfrm>
          <a:prstGeom prst="rect">
            <a:avLst/>
          </a:prstGeom>
        </p:spPr>
        <p:txBody>
          <a:bodyPr vert="horz" wrap="square" lIns="90000" tIns="46800" rIns="90000" bIns="46800" rtlCol="0" anchor="t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zh-CN" altLang="en-US" sz="3600" strike="noStrike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分论点</a:t>
            </a:r>
            <a:r>
              <a:rPr lang="en-US" altLang="zh-CN" sz="3600" strike="noStrike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1</a:t>
            </a:r>
            <a:r>
              <a:rPr lang="zh-CN" altLang="en-US" sz="3600" strike="noStrike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：拥有</a:t>
            </a:r>
            <a:r>
              <a:rPr lang="zh-CN" altLang="en-US" sz="3600" b="1" strike="noStrike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勇气</a:t>
            </a:r>
            <a:r>
              <a:rPr lang="zh-CN" altLang="en-US" sz="3600" strike="noStrike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，你就有了风帆，一路乘风破浪；</a:t>
            </a:r>
            <a:endParaRPr lang="zh-CN" altLang="en-US" sz="3600" strike="noStrike" noProof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fontAlgn="base"/>
            <a:r>
              <a:rPr lang="zh-CN" altLang="en-US" sz="3600" strike="noStrike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分论点</a:t>
            </a:r>
            <a:r>
              <a:rPr lang="en-US" altLang="zh-CN" sz="3600" strike="noStrike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2</a:t>
            </a:r>
            <a:r>
              <a:rPr lang="zh-CN" altLang="en-US" sz="3600" strike="noStrike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：拥有</a:t>
            </a:r>
            <a:r>
              <a:rPr lang="zh-CN" altLang="en-US" sz="3600" b="1" strike="noStrike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勇气</a:t>
            </a:r>
            <a:r>
              <a:rPr lang="zh-CN" altLang="en-US" sz="3600" strike="noStrike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，你就有了长戟，一路过关斩将； </a:t>
            </a:r>
            <a:endParaRPr lang="zh-CN" altLang="en-US" sz="3600" strike="noStrike" noProof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fontAlgn="base"/>
            <a:r>
              <a:rPr lang="zh-CN" altLang="en-US" sz="3600" strike="noStrike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分论点</a:t>
            </a:r>
            <a:r>
              <a:rPr lang="en-US" altLang="zh-CN" sz="3600" strike="noStrike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3</a:t>
            </a:r>
            <a:r>
              <a:rPr lang="zh-CN" altLang="en-US" sz="3600" strike="noStrike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：</a:t>
            </a:r>
            <a:r>
              <a:rPr lang="zh-CN" altLang="en-US" sz="3600" strike="noStrike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+mn-ea"/>
              </a:rPr>
              <a:t>拥有</a:t>
            </a:r>
            <a:r>
              <a:rPr lang="zh-CN" altLang="en-US" sz="3600" b="1" strike="noStrike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+mn-ea"/>
              </a:rPr>
              <a:t>勇气</a:t>
            </a:r>
            <a:r>
              <a:rPr lang="zh-CN" altLang="en-US" sz="3600" strike="noStrike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sym typeface="+mn-ea"/>
              </a:rPr>
              <a:t>，你就有了镰刀，一路披荆斩棘； </a:t>
            </a:r>
            <a:endParaRPr lang="zh-CN" altLang="en-US" sz="3600" strike="noStrike" noProof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marL="0" indent="0" fontAlgn="base">
              <a:buNone/>
            </a:pPr>
            <a:endParaRPr lang="zh-CN" altLang="en-US" sz="3600" strike="noStrike" noProof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 idx="1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altLang="en-US" sz="4900"/>
              <a:t>示  例</a:t>
            </a:r>
            <a:endParaRPr altLang="en-US" sz="4900"/>
          </a:p>
        </p:txBody>
      </p:sp>
      <p:sp>
        <p:nvSpPr>
          <p:cNvPr id="8" name="序号" title=""/>
          <p:cNvSpPr txBox="1"/>
          <p:nvPr>
            <p:custDataLst>
              <p:tags r:id="rId3"/>
            </p:custDataLst>
          </p:nvPr>
        </p:nvSpPr>
        <p:spPr>
          <a:xfrm>
            <a:off x="6342199" y="1615149"/>
            <a:ext cx="720000" cy="720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74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000">
                <a:solidFill>
                  <a:srgbClr val="FFFFFF"/>
                </a:solidFill>
                <a:latin typeface="+mj-ea"/>
                <a:ea typeface="+mj-ea"/>
                <a:cs typeface="MiSans" panose="00000500000000000000" charset="-122"/>
                <a:sym typeface="+mn-ea"/>
              </a:rPr>
              <a:t>01</a:t>
            </a:r>
            <a:endParaRPr lang="en-US" sz="2000">
              <a:solidFill>
                <a:srgbClr val="FFFFFF"/>
              </a:solidFill>
              <a:latin typeface="+mj-ea"/>
              <a:ea typeface="+mj-ea"/>
              <a:cs typeface="MiSans" panose="00000500000000000000" charset="-122"/>
              <a:sym typeface="+mn-ea"/>
            </a:endParaRPr>
          </a:p>
        </p:txBody>
      </p:sp>
      <p:sp>
        <p:nvSpPr>
          <p:cNvPr id="9" name="标题" title=""/>
          <p:cNvSpPr txBox="1"/>
          <p:nvPr>
            <p:custDataLst>
              <p:tags r:id="rId4"/>
            </p:custDataLst>
          </p:nvPr>
        </p:nvSpPr>
        <p:spPr>
          <a:xfrm>
            <a:off x="7291851" y="1507582"/>
            <a:ext cx="3180714" cy="93513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</a:pPr>
            <a:r>
              <a:rPr lang="zh-CN" altLang="en-US" sz="2400" b="1" spc="300">
                <a:solidFill>
                  <a:schemeClr val="accent1"/>
                </a:solidFill>
                <a:latin typeface="+mn-ea"/>
                <a:cs typeface="MiSans" panose="00000500000000000000" charset="-122"/>
              </a:rPr>
              <a:t>分论点</a:t>
            </a:r>
            <a:r>
              <a:rPr lang="en-US" altLang="zh-CN" sz="2400" b="1" spc="300">
                <a:solidFill>
                  <a:schemeClr val="accent1"/>
                </a:solidFill>
                <a:latin typeface="+mn-ea"/>
                <a:cs typeface="MiSans" panose="00000500000000000000" charset="-122"/>
              </a:rPr>
              <a:t>1</a:t>
            </a:r>
            <a:r>
              <a:rPr lang="zh-CN" altLang="en-US" sz="2400" b="1" spc="300">
                <a:solidFill>
                  <a:schemeClr val="accent1"/>
                </a:solidFill>
                <a:latin typeface="+mn-ea"/>
                <a:cs typeface="MiSans" panose="00000500000000000000" charset="-122"/>
              </a:rPr>
              <a:t>：拒绝诱惑要有清醒的头脑；</a:t>
            </a:r>
            <a:endParaRPr lang="zh-CN" altLang="en-US" sz="2400" b="1" spc="300">
              <a:solidFill>
                <a:schemeClr val="accent1"/>
              </a:solidFill>
              <a:latin typeface="+mn-ea"/>
              <a:cs typeface="MiSans" panose="00000500000000000000" charset="-122"/>
            </a:endParaRPr>
          </a:p>
        </p:txBody>
      </p:sp>
      <p:sp>
        <p:nvSpPr>
          <p:cNvPr id="12" name="序号" title=""/>
          <p:cNvSpPr txBox="1"/>
          <p:nvPr>
            <p:custDataLst>
              <p:tags r:id="rId5"/>
            </p:custDataLst>
          </p:nvPr>
        </p:nvSpPr>
        <p:spPr>
          <a:xfrm>
            <a:off x="6342199" y="3265011"/>
            <a:ext cx="720000" cy="720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74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000">
                <a:solidFill>
                  <a:srgbClr val="FFFFFF"/>
                </a:solidFill>
                <a:latin typeface="+mj-ea"/>
                <a:ea typeface="+mj-ea"/>
                <a:cs typeface="MiSans" panose="00000500000000000000" charset="-122"/>
                <a:sym typeface="+mn-ea"/>
              </a:rPr>
              <a:t>02</a:t>
            </a:r>
            <a:endParaRPr lang="en-US" sz="2000">
              <a:solidFill>
                <a:srgbClr val="FFFFFF"/>
              </a:solidFill>
              <a:latin typeface="+mj-ea"/>
              <a:ea typeface="+mj-ea"/>
              <a:cs typeface="MiSans" panose="00000500000000000000" charset="-122"/>
              <a:sym typeface="+mn-ea"/>
            </a:endParaRPr>
          </a:p>
        </p:txBody>
      </p:sp>
      <p:sp>
        <p:nvSpPr>
          <p:cNvPr id="13" name="标题" title=""/>
          <p:cNvSpPr txBox="1"/>
          <p:nvPr>
            <p:custDataLst>
              <p:tags r:id="rId6"/>
            </p:custDataLst>
          </p:nvPr>
        </p:nvSpPr>
        <p:spPr>
          <a:xfrm>
            <a:off x="7291851" y="3157444"/>
            <a:ext cx="3180714" cy="93513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</a:pPr>
            <a:r>
              <a:rPr lang="zh-CN" altLang="en-US" sz="2400" b="1" spc="300">
                <a:solidFill>
                  <a:schemeClr val="accent1"/>
                </a:solidFill>
                <a:latin typeface="+mn-ea"/>
                <a:cs typeface="MiSans" panose="00000500000000000000" charset="-122"/>
              </a:rPr>
              <a:t>分论点</a:t>
            </a:r>
            <a:r>
              <a:rPr lang="en-US" altLang="zh-CN" sz="2400" b="1" spc="300">
                <a:solidFill>
                  <a:schemeClr val="accent1"/>
                </a:solidFill>
                <a:latin typeface="+mn-ea"/>
                <a:cs typeface="MiSans" panose="00000500000000000000" charset="-122"/>
              </a:rPr>
              <a:t>2</a:t>
            </a:r>
            <a:r>
              <a:rPr lang="zh-CN" altLang="en-US" sz="2400" b="1" spc="300">
                <a:solidFill>
                  <a:schemeClr val="accent1"/>
                </a:solidFill>
                <a:latin typeface="+mn-ea"/>
                <a:cs typeface="MiSans" panose="00000500000000000000" charset="-122"/>
              </a:rPr>
              <a:t>：拒绝诱惑要有高尚的人格；</a:t>
            </a:r>
            <a:endParaRPr lang="zh-CN" altLang="en-US" sz="2400" b="1" spc="300">
              <a:solidFill>
                <a:schemeClr val="accent1"/>
              </a:solidFill>
              <a:latin typeface="+mn-ea"/>
              <a:cs typeface="MiSans" panose="00000500000000000000" charset="-122"/>
            </a:endParaRPr>
          </a:p>
        </p:txBody>
      </p:sp>
      <p:sp>
        <p:nvSpPr>
          <p:cNvPr id="15" name="序号" title=""/>
          <p:cNvSpPr txBox="1"/>
          <p:nvPr>
            <p:custDataLst>
              <p:tags r:id="rId7"/>
            </p:custDataLst>
          </p:nvPr>
        </p:nvSpPr>
        <p:spPr>
          <a:xfrm>
            <a:off x="6342199" y="4914873"/>
            <a:ext cx="720000" cy="7200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7400000" scaled="0"/>
          </a:gradFill>
        </p:spPr>
        <p:txBody>
          <a:bodyPr wrap="none" lIns="0" tIns="0" rIns="0" bIns="0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en-US" sz="2000">
                <a:solidFill>
                  <a:srgbClr val="FFFFFF"/>
                </a:solidFill>
                <a:latin typeface="+mj-ea"/>
                <a:ea typeface="+mj-ea"/>
                <a:cs typeface="MiSans" panose="00000500000000000000" charset="-122"/>
                <a:sym typeface="+mn-ea"/>
              </a:rPr>
              <a:t>03</a:t>
            </a:r>
            <a:endParaRPr lang="en-US" sz="2000">
              <a:solidFill>
                <a:srgbClr val="FFFFFF"/>
              </a:solidFill>
              <a:latin typeface="+mj-ea"/>
              <a:ea typeface="+mj-ea"/>
              <a:cs typeface="MiSans" panose="00000500000000000000" charset="-122"/>
              <a:sym typeface="+mn-ea"/>
            </a:endParaRPr>
          </a:p>
        </p:txBody>
      </p:sp>
      <p:sp>
        <p:nvSpPr>
          <p:cNvPr id="21" name="标题" title=""/>
          <p:cNvSpPr txBox="1"/>
          <p:nvPr>
            <p:custDataLst>
              <p:tags r:id="rId8"/>
            </p:custDataLst>
          </p:nvPr>
        </p:nvSpPr>
        <p:spPr>
          <a:xfrm>
            <a:off x="7291851" y="4807306"/>
            <a:ext cx="3180714" cy="935134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</a:pPr>
            <a:r>
              <a:rPr lang="zh-CN" altLang="en-US" sz="2400" b="1" spc="300">
                <a:solidFill>
                  <a:schemeClr val="accent1"/>
                </a:solidFill>
                <a:latin typeface="+mn-ea"/>
                <a:cs typeface="MiSans" panose="00000500000000000000" charset="-122"/>
              </a:rPr>
              <a:t>分论点</a:t>
            </a:r>
            <a:r>
              <a:rPr lang="en-US" altLang="zh-CN" sz="2400" b="1" spc="300">
                <a:solidFill>
                  <a:schemeClr val="accent1"/>
                </a:solidFill>
                <a:latin typeface="+mn-ea"/>
                <a:cs typeface="MiSans" panose="00000500000000000000" charset="-122"/>
              </a:rPr>
              <a:t>3</a:t>
            </a:r>
            <a:r>
              <a:rPr lang="zh-CN" altLang="en-US" sz="2400" b="1" spc="300">
                <a:solidFill>
                  <a:schemeClr val="accent1"/>
                </a:solidFill>
                <a:latin typeface="+mn-ea"/>
                <a:cs typeface="MiSans" panose="00000500000000000000" charset="-122"/>
              </a:rPr>
              <a:t>：拒绝诱惑要有坚强的意志。</a:t>
            </a:r>
            <a:endParaRPr lang="zh-CN" altLang="en-US" sz="2400" b="1" spc="300">
              <a:solidFill>
                <a:schemeClr val="accent1"/>
              </a:solidFill>
              <a:latin typeface="+mn-ea"/>
              <a:cs typeface="MiSans" panose="00000500000000000000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内容占位符 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05" y="1821815"/>
            <a:ext cx="9416415" cy="3329940"/>
          </a:xfrm>
          <a:prstGeom prst="rect">
            <a:avLst/>
          </a:prstGeom>
        </p:spPr>
      </p:pic>
      <p:sp>
        <p:nvSpPr>
          <p:cNvPr id="6" name="标题 5" title="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方法二   过渡句、过渡段：思路清晰，文采不足</a:t>
            </a:r>
            <a:endParaRPr lang="zh-CN" altLang="en-US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100" name="图片 99" title=""/>
          <p:cNvPicPr/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7695" y="426720"/>
            <a:ext cx="11089640" cy="61048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  <p:timing/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内容占位符 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" y="1313180"/>
            <a:ext cx="10968355" cy="5214620"/>
          </a:xfrm>
          <a:prstGeom prst="rect">
            <a:avLst/>
          </a:prstGeom>
        </p:spPr>
      </p:pic>
      <p:sp>
        <p:nvSpPr>
          <p:cNvPr id="6" name="标题 5" title="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过渡句、过渡段：思路清晰，文采不足</a:t>
            </a:r>
            <a:endParaRPr lang="zh-CN" altLang="en-US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方法三  关联词、标志词：比较打眼，比较单薄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                    </a:t>
            </a:r>
            <a:r>
              <a:rPr lang="zh-CN" altLang="zh-CN" sz="28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教书育人也应有</a:t>
            </a:r>
            <a:r>
              <a:rPr lang="en-US" altLang="zh-CN" sz="28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“</a:t>
            </a:r>
            <a:r>
              <a:rPr lang="zh-CN" altLang="zh-CN" sz="28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新招</a:t>
            </a:r>
            <a:r>
              <a:rPr lang="en-US" altLang="zh-CN" sz="28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” </a:t>
            </a:r>
            <a:br>
              <a:rPr lang="en-US" altLang="zh-CN" sz="28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</a:br>
            <a:r>
              <a:rPr lang="en-US" altLang="zh-CN" sz="28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                   </a:t>
            </a:r>
            <a:r>
              <a:rPr lang="zh-CN" altLang="zh-CN" sz="28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（评：标题简洁、响亮）</a:t>
            </a:r>
            <a:br>
              <a:rPr lang="zh-CN" altLang="zh-CN" sz="28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</a:br>
            <a:r>
              <a:rPr lang="en-US" altLang="zh-CN" sz="28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  </a:t>
            </a:r>
            <a:r>
              <a:rPr lang="zh-CN" altLang="zh-CN" sz="28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为督促学生学习，某职业技术学院的焦老师想出在课后用微信发红包的</a:t>
            </a:r>
            <a:r>
              <a:rPr lang="en-US" altLang="zh-CN" sz="28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“</a:t>
            </a:r>
            <a:r>
              <a:rPr lang="zh-CN" altLang="zh-CN" sz="28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新招</a:t>
            </a:r>
            <a:r>
              <a:rPr lang="en-US" altLang="zh-CN" sz="28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”</a:t>
            </a:r>
            <a:r>
              <a:rPr lang="zh-CN" altLang="zh-CN" sz="28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，对出勤率高、学习成绩好和上课认真的同学，都发了红包。此举一出，师生认可，又在社会上引发了争议，还有家长认为这样会使教育变味。我认为，焦老师是个敢于创新的老师。在如此沉闷的教育背景下，教书育人也的确应该有新招，才能激活教育的正能量。（引述</a:t>
            </a:r>
            <a:r>
              <a:rPr lang="zh-CN" altLang="en-US" sz="28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＋</a:t>
            </a:r>
            <a:r>
              <a:rPr lang="zh-CN" altLang="zh-CN" sz="28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态度</a:t>
            </a:r>
            <a:r>
              <a:rPr lang="zh-CN" altLang="en-US" sz="28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＋</a:t>
            </a:r>
            <a:r>
              <a:rPr lang="zh-CN" altLang="zh-CN" sz="28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观点）</a:t>
            </a:r>
            <a:endParaRPr lang="zh-CN" altLang="zh-CN" sz="2800" b="1" smtClean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81940" y="0"/>
            <a:ext cx="11316970" cy="6597650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indent="504190" algn="l"/>
            <a:r>
              <a:rPr lang="en-US" altLang="zh-CN" sz="3600" smtClean="0">
                <a:solidFill>
                  <a:schemeClr val="tx1"/>
                </a:solidFill>
                <a:latin typeface="+mn-lt"/>
                <a:ea typeface="+mn-ea"/>
              </a:rPr>
              <a:t>    </a:t>
            </a:r>
            <a:r>
              <a:rPr lang="zh-CN" altLang="zh-CN" sz="3600" b="1" u="sng" smtClean="0">
                <a:solidFill>
                  <a:schemeClr val="tx1"/>
                </a:solidFill>
                <a:latin typeface="+mn-lt"/>
                <a:ea typeface="+mn-ea"/>
              </a:rPr>
              <a:t>首先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，传统的育人方式是以班级集体授课制为主，以灌输为主的应试教育让学生们抵触厌烦，远远达不到教育的目的。在这样的情况下，老师们</a:t>
            </a:r>
            <a:r>
              <a:rPr lang="en-US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八仙过海，各显神通</a:t>
            </a:r>
            <a:r>
              <a:rPr lang="en-US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，采用一些顺应时代的新招数，是理所应当的，因为只有不断更新方法，才能不断激活学习的动力。</a:t>
            </a:r>
            <a:r>
              <a:rPr lang="en-US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br>
              <a:rPr lang="en-US" altLang="zh-CN" sz="3600" b="1" smtClean="0">
                <a:solidFill>
                  <a:schemeClr val="tx1"/>
                </a:solidFill>
                <a:latin typeface="+mn-lt"/>
                <a:ea typeface="+mn-ea"/>
              </a:rPr>
            </a:br>
            <a:r>
              <a:rPr lang="en-US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    </a:t>
            </a:r>
            <a:r>
              <a:rPr lang="zh-CN" altLang="zh-CN" sz="3600" b="1" u="sng" smtClean="0">
                <a:solidFill>
                  <a:schemeClr val="tx1"/>
                </a:solidFill>
                <a:latin typeface="+mn-lt"/>
                <a:ea typeface="+mn-ea"/>
              </a:rPr>
              <a:t>其次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，微信发红包的新招效果明显。大焦老师的课没有一个逃课，课堂气氛活跃，师生关系很好。暂且不论其效果的持久性，但就这点，已经证明新招的可行性。</a:t>
            </a:r>
            <a:endParaRPr lang="zh-CN" altLang="zh-CN" sz="3600" b="1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27635" y="0"/>
            <a:ext cx="11852910" cy="6858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en-US" altLang="zh-CN" smtClean="0">
                <a:solidFill>
                  <a:schemeClr val="tx1"/>
                </a:solidFill>
                <a:latin typeface="+mn-lt"/>
                <a:ea typeface="+mn-ea"/>
              </a:rPr>
              <a:t>         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其三，如果能把</a:t>
            </a:r>
            <a:r>
              <a:rPr lang="en-US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发红包</a:t>
            </a:r>
            <a:r>
              <a:rPr lang="en-US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这种新事物与传统的教书育人方法有机整合起来，还可以给人们提供一种新的思维和教育理念。如在互联网时代，用好移动技术，对学生时时处处地进行引导与教育，定能激发出无数的能量。因此，焦老师的新招肯定能在教育界激发波波涟漪。</a:t>
            </a:r>
            <a:r>
              <a:rPr lang="en-US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            </a:t>
            </a:r>
            <a:r>
              <a:rPr lang="zh-CN" altLang="zh-CN" sz="2800" b="1" smtClean="0">
                <a:solidFill>
                  <a:schemeClr val="tx1"/>
                </a:solidFill>
                <a:latin typeface="+mn-lt"/>
                <a:ea typeface="+mn-ea"/>
              </a:rPr>
              <a:t>（分点分层阐述理由）</a:t>
            </a:r>
            <a:endParaRPr lang="zh-CN" altLang="zh-CN" sz="2800" b="1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6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55575" y="0"/>
            <a:ext cx="11796395" cy="6858000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en-US" altLang="zh-CN" smtClean="0">
                <a:solidFill>
                  <a:schemeClr val="tx1"/>
                </a:solidFill>
                <a:latin typeface="+mn-lt"/>
                <a:ea typeface="+mn-ea"/>
              </a:rPr>
              <a:t>          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有家长明确反对老师这种做法，认为用</a:t>
            </a:r>
            <a:r>
              <a:rPr lang="en-US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钱</a:t>
            </a:r>
            <a:r>
              <a:rPr lang="en-US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引导学生上课，会让孩子变得功利，使教育变味。的确，现代学生本就生长在</a:t>
            </a:r>
            <a:r>
              <a:rPr lang="en-US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物欲横流</a:t>
            </a:r>
            <a:r>
              <a:rPr lang="en-US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的环境中，一味用钱去引导学习，极有可能变得功利，使教育变味。但是，教育不能因存在某种风险而畏首畏尾或举步不前。只要是</a:t>
            </a:r>
            <a:r>
              <a:rPr lang="en-US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在课后</a:t>
            </a:r>
            <a:r>
              <a:rPr lang="en-US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，</a:t>
            </a:r>
            <a:r>
              <a:rPr lang="en-US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用小钱</a:t>
            </a:r>
            <a:r>
              <a:rPr lang="en-US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，方式恰当，不变本加厉，在红包激励的同时仍以精神感化、正面教育为主线，发红包这样的新举动一定能在教育中起到重要的激活辅助作用。</a:t>
            </a:r>
            <a:r>
              <a:rPr lang="en-US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         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（预设反方，简易批驳）</a:t>
            </a:r>
            <a:endParaRPr lang="zh-CN" altLang="zh-CN" sz="3600" b="1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6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13030" y="0"/>
            <a:ext cx="11880850" cy="6858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en-US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    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古语云：亲其师，信其道。发红包能让学生更亲近其师，</a:t>
            </a:r>
            <a:r>
              <a:rPr lang="en-US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信其道</a:t>
            </a:r>
            <a:r>
              <a:rPr lang="en-US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就不言而喻、水到渠成了。古语又云：教学相长。学生的学习热情因红包而唤起，那么，学生的热情必然会影响老师的激情，终将达到</a:t>
            </a:r>
            <a:r>
              <a:rPr lang="en-US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相长</a:t>
            </a:r>
            <a:r>
              <a:rPr lang="en-US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的目的。教师的魅力关键在于学术与人格。一个教师若能紧紧依靠自身的学术与人格魅力，辅以新巧的方法，定能让各种因素相得益彰，形成合力，促进教书育人功能的巨大提高</a:t>
            </a:r>
            <a:r>
              <a:rPr lang="zh-CN" altLang="zh-CN" smtClean="0">
                <a:solidFill>
                  <a:schemeClr val="tx1"/>
                </a:solidFill>
                <a:latin typeface="+mn-lt"/>
                <a:ea typeface="+mn-ea"/>
              </a:rPr>
              <a:t>。</a:t>
            </a:r>
            <a:r>
              <a:rPr lang="en-US" altLang="zh-CN" smtClean="0">
                <a:solidFill>
                  <a:schemeClr val="tx1"/>
                </a:solidFill>
                <a:latin typeface="+mn-lt"/>
                <a:ea typeface="+mn-ea"/>
              </a:rPr>
              <a:t>                      </a:t>
            </a:r>
            <a:r>
              <a:rPr lang="zh-CN" altLang="zh-CN" sz="3200" b="1" smtClean="0">
                <a:solidFill>
                  <a:schemeClr val="tx1"/>
                </a:solidFill>
                <a:latin typeface="+mn-lt"/>
                <a:ea typeface="+mn-ea"/>
              </a:rPr>
              <a:t>（横向拓展）</a:t>
            </a:r>
            <a:endParaRPr lang="zh-CN" altLang="zh-CN" sz="3200" b="1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递进：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范围递进：由小到大；由易到难；由具体到抽象；由物质到精神；由古到今等；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逻辑递进：是什么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——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为什么</a:t>
            </a: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——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怎么办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7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31140" y="274955"/>
            <a:ext cx="11672570" cy="6583045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en-US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    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如今，我国的教育因各种原因而困难重重，</a:t>
            </a:r>
            <a:r>
              <a:rPr lang="zh-CN" altLang="en-US" sz="4000" b="1" smtClean="0">
                <a:solidFill>
                  <a:schemeClr val="tx1"/>
                </a:solidFill>
                <a:latin typeface="+mn-lt"/>
                <a:ea typeface="+mn-ea"/>
              </a:rPr>
              <a:t>若能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多几个像焦老师那样不甘平庸、敢于创新的老师，拿出更多的新招，</a:t>
            </a:r>
            <a:r>
              <a:rPr lang="zh-CN" altLang="en-US" sz="4000" b="1" smtClean="0">
                <a:solidFill>
                  <a:schemeClr val="tx1"/>
                </a:solidFill>
                <a:latin typeface="+mn-lt"/>
                <a:ea typeface="+mn-ea"/>
              </a:rPr>
              <a:t>我国教育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必然能冲破重重阴霾，走向教育强国的康庄大道。</a:t>
            </a:r>
            <a:r>
              <a:rPr lang="zh-CN" altLang="zh-CN" sz="3200" b="1" smtClean="0">
                <a:solidFill>
                  <a:schemeClr val="tx1"/>
                </a:solidFill>
                <a:latin typeface="+mn-lt"/>
                <a:ea typeface="+mn-ea"/>
              </a:rPr>
              <a:t>（联系实际，快速收尾）</a:t>
            </a:r>
            <a:endParaRPr lang="zh-CN" altLang="zh-CN" sz="3200" b="1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7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方法四  对偶句（引用、化用、原创对偶句、诗句）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例文一：英雄出吾辈，逐浪踏青波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③苟利国家生死以，岂因祸福避趋之。英雄便是对国家的忠诚。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④春蚕到死丝方尽，蜡烛成灰泪始干。英雄便是对他人的担当。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⑤英雄出吾辈，逐浪踏青波。英雄并非离我们太远，每个平凡的人都可以成为英雄。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7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内容占位符 2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例文</a:t>
            </a:r>
            <a:r>
              <a:rPr lang="en-US" altLang="zh-CN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2</a:t>
            </a: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：循书渐进，亦广亦深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③万丈高楼平地起，下笔还需破万卷。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④就如茶道，满壶清水已入，清香浓郁四溢，此时必需细品，方可得其中至味。（过渡）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⑤细处研习通晓义，去骨见髓领真谛。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⑥泛读精读皆有意，华夏依旧碧云高。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标题 6" title="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方法四  对偶句（引用、化用、原创对偶句、诗句）</a:t>
            </a:r>
            <a:endParaRPr lang="zh-CN" altLang="en-US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7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内容占位符 2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例文</a:t>
            </a:r>
            <a:r>
              <a:rPr lang="en-US" altLang="zh-CN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3</a:t>
            </a: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：守拙传器，维新乾乾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②守拙抱朴以传德，惜材藏器以承情。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③但若一味继承传统，而不另辟新途，在快速发展的当下，又如何才能站稳脚跟呢？（过渡）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④惟创新者进，惟创新者强，惟创新者胜。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⑤可板桥先生有言：新竹高于旧竹枝，全凭老干为扶持。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标题 6" title="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方法四  对偶句（引用、化用、原创对偶句、诗句）</a:t>
            </a:r>
            <a:endParaRPr lang="zh-CN" altLang="en-US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7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内容占位符 2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例文</a:t>
            </a:r>
            <a:r>
              <a:rPr lang="en-US" altLang="zh-CN" sz="32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4</a:t>
            </a:r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：行如九鼎，心怀创新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② 兰老师，请允许我说：一场骑行游山河，身体康健心亦坚。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 ④兰老师，请允许我说：枷锁虽在仍敢闯，手握担当试改天。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zh-CN" altLang="en-US" sz="32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 ⑥我还要说：肩负责任言行谨，胸有承诺赤心诚。</a:t>
            </a:r>
            <a:endParaRPr lang="zh-CN" altLang="en-US" sz="32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标题 3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>
                <a:solidFill>
                  <a:schemeClr val="tx1"/>
                </a:solidFill>
                <a:latin typeface="+mn-lt"/>
                <a:ea typeface="+mn-ea"/>
              </a:rPr>
              <a:t>方法四</a:t>
            </a:r>
            <a:r>
              <a:rPr lang="en-US" altLang="zh-CN">
                <a:solidFill>
                  <a:schemeClr val="tx1"/>
                </a:solidFill>
                <a:latin typeface="+mn-lt"/>
                <a:ea typeface="+mn-ea"/>
              </a:rPr>
              <a:t>  </a:t>
            </a:r>
            <a:r>
              <a:rPr lang="zh-CN" altLang="en-US">
                <a:solidFill>
                  <a:schemeClr val="tx1"/>
                </a:solidFill>
                <a:latin typeface="+mn-lt"/>
                <a:ea typeface="+mn-ea"/>
              </a:rPr>
              <a:t>对偶句（引用、化用、原创对偶句、诗句）</a:t>
            </a:r>
            <a:endParaRPr lang="zh-CN" altLang="en-US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7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7169" title=""/>
          <p:cNvSpPr>
            <a:spLocks noGrp="1" noRot="1"/>
          </p:cNvSpPr>
          <p:nvPr>
            <p:custDataLst>
              <p:tags r:id="rId2"/>
            </p:custDataLst>
          </p:nvPr>
        </p:nvSpPr>
        <p:spPr>
          <a:xfrm>
            <a:off x="1257935" y="1075055"/>
            <a:ext cx="8540750" cy="533400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 fontScale="800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200" b="1">
                <a:solidFill>
                  <a:schemeClr val="tx1"/>
                </a:solidFill>
                <a:latin typeface="+mn-lt"/>
                <a:ea typeface="+mn-ea"/>
              </a:rPr>
              <a:t>请比较两篇作文的段首句，你有什么认识？</a:t>
            </a:r>
            <a:endParaRPr lang="zh-CN" altLang="en-US" sz="3200" b="1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4" name="文本占位符 7170" title=""/>
          <p:cNvSpPr>
            <a:spLocks noGrp="1" noRot="1"/>
          </p:cNvSpPr>
          <p:nvPr>
            <p:custDataLst>
              <p:tags r:id="rId3"/>
            </p:custDataLst>
          </p:nvPr>
        </p:nvSpPr>
        <p:spPr>
          <a:xfrm>
            <a:off x="1822450" y="1751330"/>
            <a:ext cx="4000500" cy="3522980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  <p:txBody>
          <a:bodyPr vert="horz" lIns="90000" tIns="46800" rIns="90000" bIns="46800" rtlCol="0"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《给仪式感一些包容》</a:t>
            </a:r>
            <a:endParaRPr lang="zh-CN" altLang="en-US" sz="20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2、有人认为……其实不然……</a:t>
            </a:r>
            <a:endParaRPr lang="zh-CN" altLang="en-US" sz="20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3、仪式感是村上春树……</a:t>
            </a:r>
            <a:endParaRPr lang="zh-CN" altLang="en-US" sz="20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4、于丹认为“没有仪式感……”</a:t>
            </a:r>
            <a:endParaRPr lang="zh-CN" altLang="en-US" sz="20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5、古人云：“过犹不及。”……</a:t>
            </a:r>
            <a:endParaRPr lang="zh-CN" altLang="en-US" sz="20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6、王小波曾说：“一个人……”</a:t>
            </a:r>
            <a:endParaRPr lang="zh-CN" altLang="en-US" sz="2000" b="1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3" name="文本占位符 7171" title=""/>
          <p:cNvSpPr>
            <a:spLocks noGrp="1" noRot="1"/>
          </p:cNvSpPr>
          <p:nvPr>
            <p:custDataLst>
              <p:tags r:id="rId4"/>
            </p:custDataLst>
          </p:nvPr>
        </p:nvSpPr>
        <p:spPr>
          <a:xfrm>
            <a:off x="6163310" y="1751330"/>
            <a:ext cx="4038600" cy="3522980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《</a:t>
            </a: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生活需要仪式感</a:t>
            </a: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》</a:t>
            </a:r>
            <a:endParaRPr lang="en-US" altLang="zh-CN" sz="20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2</a:t>
            </a: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、在这个生活节奏日益</a:t>
            </a: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……</a:t>
            </a:r>
            <a:endParaRPr lang="en-US" altLang="zh-CN" sz="20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3</a:t>
            </a: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、从古至今，仪式感都存</a:t>
            </a: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……</a:t>
            </a:r>
            <a:endParaRPr lang="en-US" altLang="zh-CN" sz="20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4</a:t>
            </a: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、仪式感也能增强人们的</a:t>
            </a: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……</a:t>
            </a:r>
            <a:endParaRPr lang="en-US" altLang="zh-CN" sz="20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5</a:t>
            </a: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、电影</a:t>
            </a: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《</a:t>
            </a: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小森林</a:t>
            </a: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》</a:t>
            </a: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中的女</a:t>
            </a: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……</a:t>
            </a:r>
            <a:endParaRPr lang="zh-CN" altLang="en-US" sz="2400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6</a:t>
            </a: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、于我而言，只要能</a:t>
            </a: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……</a:t>
            </a:r>
            <a:endParaRPr lang="en-US" altLang="zh-CN" sz="2000" b="1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7173" name="文本框 7172" title=""/>
          <p:cNvSpPr txBox="1"/>
          <p:nvPr>
            <p:custDataLst>
              <p:tags r:id="rId5"/>
            </p:custDataLst>
          </p:nvPr>
        </p:nvSpPr>
        <p:spPr>
          <a:xfrm>
            <a:off x="2895600" y="5274310"/>
            <a:ext cx="7086600" cy="1272540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chemeClr val="tx1"/>
                </a:solidFill>
              </a:rPr>
              <a:t>观点不同要反驳，为何为何再如何，段落首句巧引用，古今中外名言多。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7" name="标题 6" title="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方法五 引用句：文采与思路兼顾</a:t>
            </a:r>
            <a:endParaRPr lang="zh-CN" altLang="en-US"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标题 4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牛刀小试（例文论证结构诊断、修改、升格）</a:t>
            </a:r>
            <a:endParaRPr lang="zh-CN" altLang="en-US">
              <a:sym typeface="+mn-ea"/>
            </a:endParaRPr>
          </a:p>
        </p:txBody>
      </p:sp>
      <p:sp>
        <p:nvSpPr>
          <p:cNvPr id="2" name="文本占位符 8194" title=""/>
          <p:cNvSpPr>
            <a:spLocks noGrp="1" noRot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miter/>
          </a:ln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buNone/>
            </a:pP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阅读下面两则材料，根据要求写一篇不少于</a:t>
            </a: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800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字的文章。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>
              <a:lnSpc>
                <a:spcPct val="95000"/>
              </a:lnSpc>
              <a:buNone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【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材料一</a:t>
            </a: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】2016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年</a:t>
            </a: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11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月</a:t>
            </a: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30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日，中国申报的“二十四节气</a:t>
            </a: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——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中国人通过观察太阳周年运动而形成的时间知识体系及其实践”被列入联合国教科文组织人类非物质文化遗产代表作名录。 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>
              <a:lnSpc>
                <a:spcPct val="95000"/>
              </a:lnSpc>
              <a:buNone/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【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材料二</a:t>
            </a: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】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老孟：这是我们老祖宗的智慧啊。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>
              <a:lnSpc>
                <a:spcPct val="95000"/>
              </a:lnSpc>
              <a:buNone/>
            </a:pP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小郦：“春雨惊春清谷天，夏满芒夏暑相连，秋处露秋寒霜降，冬雪雪冬小大寒。”久违的诗意啊，挺美的。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>
              <a:lnSpc>
                <a:spcPct val="95000"/>
              </a:lnSpc>
              <a:buNone/>
            </a:pP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小丁：都信息时代了，现在过日子谁还看二十四节气？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>
              <a:lnSpc>
                <a:spcPct val="95000"/>
              </a:lnSpc>
              <a:buNone/>
            </a:pP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       关于“二十四节气”，你怎么看？写一篇文章，阐述你的看法。 要求综合材料的内容及含意，选好角度，确定立意，明确文体，自拟标题；不要套作，不得抄袭 。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7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9217" title=""/>
          <p:cNvSpPr>
            <a:spLocks noGrp="1" noRot="1"/>
          </p:cNvSpPr>
          <p:nvPr>
            <p:custDataLst>
              <p:tags r:id="rId2"/>
            </p:custDataLst>
          </p:nvPr>
        </p:nvSpPr>
        <p:spPr>
          <a:xfrm>
            <a:off x="1822450" y="228600"/>
            <a:ext cx="854075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miter/>
          </a:ln>
        </p:spPr>
        <p:txBody>
          <a:bodyPr vert="horz" wrap="square" lIns="90000" tIns="46800" rIns="90000" bIns="46800" rtlCol="0" anchor="ctr" anchorCtr="0">
            <a:normAutofit fontScale="800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牛刀小试（例文论证结构诊断、修改、升格）</a:t>
            </a:r>
            <a:endParaRPr lang="zh-CN" altLang="en-US" sz="3200" b="1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" name="文本占位符 9218" title=""/>
          <p:cNvSpPr>
            <a:spLocks noGrp="1" noRot="1"/>
          </p:cNvSpPr>
          <p:nvPr>
            <p:custDataLst>
              <p:tags r:id="rId3"/>
            </p:custDataLst>
          </p:nvPr>
        </p:nvSpPr>
        <p:spPr>
          <a:xfrm>
            <a:off x="821690" y="1295400"/>
            <a:ext cx="10162540" cy="4342765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  <p:txBody>
          <a:bodyPr vert="horz" lIns="90000" tIns="46800" rIns="90000" bIns="46800" rtlCol="0"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原文：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观点：为“二十四节气”申遗成功点赞。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论证：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 </a:t>
            </a:r>
            <a:r>
              <a:rPr lang="en-US" altLang="zh-CN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1.</a:t>
            </a: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“二十四节气”彰显了祖先的智慧，是优秀的传统文化。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  2.  </a:t>
            </a: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重拾传统文化，丰富精神家园。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  3.  </a:t>
            </a:r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重拾传统文化，提升文化自信。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7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10241" title=""/>
          <p:cNvSpPr>
            <a:spLocks noGrp="1" noRot="1"/>
          </p:cNvSpPr>
          <p:nvPr>
            <p:custDataLst>
              <p:tags r:id="rId2"/>
            </p:custDataLst>
          </p:nvPr>
        </p:nvSpPr>
        <p:spPr>
          <a:xfrm>
            <a:off x="226695" y="203200"/>
            <a:ext cx="11637645" cy="61976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None/>
            </a:pPr>
            <a:endParaRPr lang="zh-CN" altLang="en-US" sz="12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80000"/>
              </a:lnSpc>
              <a:buNone/>
            </a:pP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教师升格示例：</a:t>
            </a:r>
            <a:endParaRPr lang="zh-CN" altLang="en-US" sz="20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105000"/>
              </a:lnSpc>
              <a:buNone/>
            </a:pP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2</a:t>
            </a: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、有人说</a:t>
            </a: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……</a:t>
            </a: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雅思贝尔斯说：如果我们放弃传统文化，那么对历史的每一次超越就都成了幻觉。（龙应台写文章与韩非子</a:t>
            </a: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《</a:t>
            </a: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五蠹篇</a:t>
            </a: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》</a:t>
            </a: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）</a:t>
            </a:r>
            <a:endParaRPr lang="zh-CN" altLang="en-US" sz="20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105000"/>
              </a:lnSpc>
              <a:buNone/>
            </a:pP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3</a:t>
            </a: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、学者肖川说：传统文化，对于拓展我们的精神空间，丰富我们的内心感受，对抗我们精神的平庸和堕落，有着不可替代的价值。（材料小郦、老孟，诗词大会上的武亦姝、白茹云、王海军）</a:t>
            </a:r>
            <a:endParaRPr lang="zh-CN" altLang="en-US" sz="20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105000"/>
              </a:lnSpc>
              <a:buNone/>
            </a:pP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4</a:t>
            </a: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、正如有识之士所指出的：“传统文化并不是能更直接地参与世界的改造，但它却能唤起人们内心深处渴望改造世界的冲动和欲望，能唤起人之所以为人的自豪感，能唤起一个人或一个民族坚信自己内在的力量是无坚不摧的信念。”（嫦娥奔月，航天始祖万户，“神五”成功发射）</a:t>
            </a:r>
            <a:endParaRPr lang="zh-CN" altLang="en-US" sz="20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105000"/>
              </a:lnSpc>
              <a:buNone/>
            </a:pP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5</a:t>
            </a: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、习近平主席说：“优秀传统文化既需要薪火相传、代代守护，也需要与时俱进、推陈出新。</a:t>
            </a:r>
            <a:r>
              <a:rPr lang="zh-CN" altLang="en-US" sz="2000">
                <a:solidFill>
                  <a:schemeClr val="tx2"/>
                </a:solidFill>
                <a:latin typeface="+mn-lt"/>
                <a:ea typeface="+mn-ea"/>
              </a:rPr>
              <a:t> </a:t>
            </a: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”（二十四节气、屈原与端午、寒食节与介子推）</a:t>
            </a:r>
            <a:endParaRPr lang="zh-CN" altLang="en-US" sz="20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105000"/>
              </a:lnSpc>
              <a:buNone/>
            </a:pPr>
            <a:r>
              <a:rPr lang="en-US" altLang="zh-CN" sz="2000" b="1">
                <a:solidFill>
                  <a:schemeClr val="tx2"/>
                </a:solidFill>
                <a:latin typeface="+mn-lt"/>
                <a:ea typeface="+mn-ea"/>
              </a:rPr>
              <a:t>6</a:t>
            </a: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、德国前总统魏茨曼：“对过去视而不见的人，对未来也将是盲目的”。</a:t>
            </a:r>
            <a:endParaRPr lang="zh-CN" altLang="en-US" sz="20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105000"/>
              </a:lnSpc>
              <a:buNone/>
            </a:pPr>
            <a:r>
              <a:rPr lang="zh-CN" altLang="en-US" sz="2000" b="1">
                <a:solidFill>
                  <a:schemeClr val="tx2"/>
                </a:solidFill>
                <a:latin typeface="+mn-lt"/>
                <a:ea typeface="+mn-ea"/>
              </a:rPr>
              <a:t>    龙应台：“我们不可能知道所有前人走过的路，但是对于过去的路有所认识，至少是一个追求。”（高举传统文化的火把，照亮现实与未来。） </a:t>
            </a:r>
            <a:endParaRPr lang="zh-CN" altLang="en-US" sz="2000" b="1">
              <a:solidFill>
                <a:schemeClr val="tx2"/>
              </a:solidFill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7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11265" title=""/>
          <p:cNvSpPr>
            <a:spLocks noGrp="1" noRot="1"/>
          </p:cNvSpPr>
          <p:nvPr>
            <p:custDataLst>
              <p:tags r:id="rId2"/>
            </p:custDataLst>
          </p:nvPr>
        </p:nvSpPr>
        <p:spPr>
          <a:xfrm>
            <a:off x="1828800" y="152400"/>
            <a:ext cx="854075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  <a:miter/>
          </a:ln>
        </p:spPr>
        <p:txBody>
          <a:bodyPr vert="horz" wrap="square" lIns="90000" tIns="46800" rIns="90000" bIns="46800" rtlCol="0" anchor="ctr" anchorCtr="0">
            <a:normAutofit fontScale="800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200" b="1">
                <a:solidFill>
                  <a:schemeClr val="tx1"/>
                </a:solidFill>
                <a:latin typeface="+mn-lt"/>
                <a:ea typeface="+mn-ea"/>
              </a:rPr>
              <a:t>比较升格前后的段首句，你有什么认识？</a:t>
            </a:r>
            <a:endParaRPr lang="zh-CN" altLang="en-US" sz="3200" b="1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" name="文本占位符 11266" title=""/>
          <p:cNvSpPr>
            <a:spLocks noGrp="1" noRot="1"/>
          </p:cNvSpPr>
          <p:nvPr>
            <p:custDataLst>
              <p:tags r:id="rId3"/>
            </p:custDataLst>
          </p:nvPr>
        </p:nvSpPr>
        <p:spPr>
          <a:xfrm>
            <a:off x="1752600" y="914400"/>
            <a:ext cx="2819400" cy="4800600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tx2"/>
                </a:solidFill>
                <a:latin typeface="+mn-lt"/>
                <a:ea typeface="+mn-ea"/>
              </a:rPr>
              <a:t>论证：</a:t>
            </a:r>
            <a:endParaRPr lang="zh-CN" altLang="en-US" sz="24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chemeClr val="tx2"/>
                </a:solidFill>
                <a:latin typeface="+mn-lt"/>
                <a:ea typeface="+mn-ea"/>
              </a:rPr>
              <a:t>2</a:t>
            </a:r>
            <a:r>
              <a:rPr lang="zh-CN" altLang="en-US" sz="2400" b="1">
                <a:solidFill>
                  <a:schemeClr val="tx2"/>
                </a:solidFill>
                <a:latin typeface="+mn-lt"/>
                <a:ea typeface="+mn-ea"/>
              </a:rPr>
              <a:t>、“二十四节气”彰显了祖先的智慧，是优秀的传统文化。</a:t>
            </a:r>
            <a:endParaRPr lang="zh-CN" altLang="en-US" sz="24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chemeClr val="tx2"/>
                </a:solidFill>
                <a:latin typeface="+mn-lt"/>
                <a:ea typeface="+mn-ea"/>
              </a:rPr>
              <a:t>3</a:t>
            </a:r>
            <a:r>
              <a:rPr lang="zh-CN" altLang="en-US" sz="2400" b="1">
                <a:solidFill>
                  <a:schemeClr val="tx2"/>
                </a:solidFill>
                <a:latin typeface="+mn-lt"/>
                <a:ea typeface="+mn-ea"/>
              </a:rPr>
              <a:t>、重拾传统文化，</a:t>
            </a:r>
            <a:endParaRPr lang="zh-CN" altLang="en-US" sz="24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tx2"/>
                </a:solidFill>
                <a:latin typeface="+mn-lt"/>
                <a:ea typeface="+mn-ea"/>
              </a:rPr>
              <a:t>丰富精神家园。</a:t>
            </a:r>
            <a:endParaRPr lang="zh-CN" altLang="en-US" sz="24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400" b="1">
                <a:solidFill>
                  <a:schemeClr val="tx2"/>
                </a:solidFill>
                <a:latin typeface="+mn-lt"/>
                <a:ea typeface="+mn-ea"/>
              </a:rPr>
              <a:t>4</a:t>
            </a:r>
            <a:r>
              <a:rPr lang="zh-CN" altLang="en-US" sz="2400" b="1">
                <a:solidFill>
                  <a:schemeClr val="tx2"/>
                </a:solidFill>
                <a:latin typeface="+mn-lt"/>
                <a:ea typeface="+mn-ea"/>
              </a:rPr>
              <a:t>、重拾传统文化，</a:t>
            </a:r>
            <a:endParaRPr lang="zh-CN" altLang="en-US" sz="24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tx2"/>
                </a:solidFill>
                <a:latin typeface="+mn-lt"/>
                <a:ea typeface="+mn-ea"/>
              </a:rPr>
              <a:t>提升文化自信。</a:t>
            </a:r>
            <a:endParaRPr lang="zh-CN" altLang="en-US" sz="2400" b="1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2" name="文本占位符 11267" title=""/>
          <p:cNvSpPr>
            <a:spLocks noGrp="1" noRot="1"/>
          </p:cNvSpPr>
          <p:nvPr>
            <p:custDataLst>
              <p:tags r:id="rId4"/>
            </p:custDataLst>
          </p:nvPr>
        </p:nvSpPr>
        <p:spPr>
          <a:xfrm>
            <a:off x="4724400" y="914400"/>
            <a:ext cx="5943600" cy="4800600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  <p:txBody>
          <a:bodyPr vert="horz" lIns="90000" tIns="46800" rIns="90000" bIns="46800" rtlCol="0">
            <a:normAutofit fontScale="90000"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tx2"/>
                </a:solidFill>
                <a:latin typeface="+mn-lt"/>
                <a:ea typeface="+mn-ea"/>
              </a:rPr>
              <a:t>论证：（升格）</a:t>
            </a:r>
            <a:endParaRPr lang="zh-CN" altLang="en-US" sz="24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tx2"/>
                </a:solidFill>
                <a:latin typeface="+mn-lt"/>
                <a:ea typeface="+mn-ea"/>
              </a:rPr>
              <a:t>2、有人说……雅思贝尔斯说：“如果我</a:t>
            </a:r>
            <a:endParaRPr lang="en-US" altLang="zh-CN" sz="24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tx2"/>
                </a:solidFill>
                <a:latin typeface="+mn-lt"/>
                <a:ea typeface="+mn-ea"/>
              </a:rPr>
              <a:t>们放弃传统文化，那么……”</a:t>
            </a:r>
            <a:endParaRPr lang="zh-CN" altLang="en-US" sz="24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tx2"/>
                </a:solidFill>
                <a:latin typeface="+mn-lt"/>
                <a:ea typeface="+mn-ea"/>
              </a:rPr>
              <a:t>3、学者肖川说：“传统文化对于拓展……”</a:t>
            </a:r>
            <a:endParaRPr lang="zh-CN" altLang="en-US" sz="24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tx2"/>
                </a:solidFill>
                <a:latin typeface="+mn-lt"/>
                <a:ea typeface="+mn-ea"/>
              </a:rPr>
              <a:t>4、正如有识之士指出的：“传统文化并不</a:t>
            </a:r>
            <a:endParaRPr lang="en-US" altLang="zh-CN" sz="24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tx2"/>
                </a:solidFill>
                <a:latin typeface="+mn-lt"/>
                <a:ea typeface="+mn-ea"/>
              </a:rPr>
              <a:t>是能更直接地参与世界的改造，但……”</a:t>
            </a:r>
            <a:endParaRPr lang="zh-CN" altLang="en-US" sz="24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tx2"/>
                </a:solidFill>
                <a:latin typeface="+mn-lt"/>
                <a:ea typeface="+mn-ea"/>
              </a:rPr>
              <a:t>5、习近平主席说：“优秀传统文化既需</a:t>
            </a:r>
            <a:endParaRPr lang="zh-CN" altLang="en-US" sz="24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tx2"/>
                </a:solidFill>
                <a:latin typeface="+mn-lt"/>
                <a:ea typeface="+mn-ea"/>
              </a:rPr>
              <a:t>要薪火相传</a:t>
            </a:r>
            <a:r>
              <a:rPr lang="en-US" altLang="zh-CN" sz="2400" b="1">
                <a:solidFill>
                  <a:schemeClr val="tx2"/>
                </a:solidFill>
                <a:latin typeface="+mn-lt"/>
                <a:ea typeface="+mn-ea"/>
              </a:rPr>
              <a:t>……</a:t>
            </a:r>
            <a:r>
              <a:rPr lang="zh-CN" altLang="en-US" sz="2400" b="1">
                <a:solidFill>
                  <a:schemeClr val="tx2"/>
                </a:solidFill>
                <a:latin typeface="+mn-lt"/>
                <a:ea typeface="+mn-ea"/>
              </a:rPr>
              <a:t>与时俱进…… ”</a:t>
            </a:r>
            <a:endParaRPr lang="zh-CN" altLang="en-US" sz="24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tx2"/>
                </a:solidFill>
                <a:latin typeface="+mn-lt"/>
                <a:ea typeface="+mn-ea"/>
              </a:rPr>
              <a:t>6、德前总统：“对过去视而不见的……”</a:t>
            </a:r>
            <a:endParaRPr lang="en-US" altLang="zh-CN" sz="24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tx2"/>
                </a:solidFill>
                <a:latin typeface="+mn-lt"/>
                <a:ea typeface="+mn-ea"/>
              </a:rPr>
              <a:t>龙应台：“我们不可能知道所有前人走过的</a:t>
            </a:r>
            <a:endParaRPr lang="en-US" altLang="zh-CN" sz="24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chemeClr val="tx2"/>
                </a:solidFill>
                <a:latin typeface="+mn-lt"/>
                <a:ea typeface="+mn-ea"/>
              </a:rPr>
              <a:t>路，但……”</a:t>
            </a:r>
            <a:endParaRPr lang="zh-CN" altLang="en-US" sz="2400" b="1">
              <a:solidFill>
                <a:schemeClr val="tx2"/>
              </a:solidFill>
              <a:latin typeface="+mn-lt"/>
              <a:ea typeface="+mn-ea"/>
            </a:endParaRPr>
          </a:p>
          <a:p>
            <a:pPr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endParaRPr lang="zh-CN" altLang="en-US" sz="2400" b="1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11269" name="文本框 11268" title=""/>
          <p:cNvSpPr txBox="1"/>
          <p:nvPr>
            <p:custDataLst>
              <p:tags r:id="rId5"/>
            </p:custDataLst>
          </p:nvPr>
        </p:nvSpPr>
        <p:spPr>
          <a:xfrm>
            <a:off x="2514600" y="5334000"/>
            <a:ext cx="7086600" cy="127254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solidFill>
                  <a:schemeClr val="tx1"/>
                </a:solidFill>
              </a:rPr>
              <a:t>为何如何记心中，观点矛盾要驳论，连词承转层次分，段落首句巧引用。</a:t>
            </a:r>
            <a:endParaRPr lang="zh-CN" altLang="en-US" sz="3200" b="1">
              <a:solidFill>
                <a:schemeClr val="tx1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37954" name="对象 637953" title=""/>
          <p:cNvGraphicFramePr>
            <a:graphicFrameLocks noChangeAspect="1"/>
          </p:cNvGraphicFramePr>
          <p:nvPr/>
        </p:nvGraphicFramePr>
        <p:xfrm>
          <a:off x="46363" y="126174"/>
          <a:ext cx="11992440" cy="634494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3" imgW="10522585" imgH="4851400" progId="Word.Document.8">
                  <p:embed/>
                </p:oleObj>
              </mc:Choice>
              <mc:Fallback>
                <p:oleObj r:id="rId3" imgW="10522585" imgH="48514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63" y="126174"/>
                        <a:ext cx="11992440" cy="634494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 spd="slow">
    <p:fade/>
  </p:transition>
  <p:timing/>
</p:sld>
</file>

<file path=ppt/slides/slide8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标题 5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方法六  以问促写：思路清晰 比较打眼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" indent="0">
              <a:spcBef>
                <a:spcPct val="0"/>
              </a:spcBef>
              <a:buNone/>
            </a:pPr>
            <a:r>
              <a:rPr lang="zh-CN" altLang="zh-CN" sz="2800" b="1" smtClean="0">
                <a:solidFill>
                  <a:schemeClr val="tx1"/>
                </a:solidFill>
              </a:rPr>
              <a:t>阅读下面材料，根据要求写一篇不少于</a:t>
            </a:r>
            <a:r>
              <a:rPr lang="en-US" altLang="zh-CN" sz="2800" b="1" smtClean="0">
                <a:solidFill>
                  <a:schemeClr val="tx1"/>
                </a:solidFill>
              </a:rPr>
              <a:t>800</a:t>
            </a:r>
            <a:r>
              <a:rPr lang="zh-CN" altLang="zh-CN" sz="2800" b="1" smtClean="0">
                <a:solidFill>
                  <a:schemeClr val="tx1"/>
                </a:solidFill>
              </a:rPr>
              <a:t>字的议论文。</a:t>
            </a:r>
            <a:endParaRPr lang="zh-CN" altLang="zh-CN" sz="2800" b="1" smtClean="0">
              <a:solidFill>
                <a:schemeClr val="tx1"/>
              </a:solidFill>
            </a:endParaRPr>
          </a:p>
          <a:p>
            <a:pPr marL="36195" indent="0">
              <a:spcBef>
                <a:spcPct val="0"/>
              </a:spcBef>
              <a:buNone/>
            </a:pPr>
            <a:r>
              <a:rPr lang="en-US" altLang="zh-CN" sz="2800" b="1" smtClean="0">
                <a:solidFill>
                  <a:schemeClr val="tx1"/>
                </a:solidFill>
              </a:rPr>
              <a:t>    </a:t>
            </a:r>
            <a:r>
              <a:rPr lang="zh-CN" altLang="zh-CN" b="1" smtClean="0">
                <a:solidFill>
                  <a:schemeClr val="tx1"/>
                </a:solidFill>
              </a:rPr>
              <a:t>在上海地铁上，一男子因随地吐痰遭到指责后，竟不停地用污言秽语</a:t>
            </a:r>
            <a:r>
              <a:rPr lang="zh-CN" altLang="en-US" b="1" smtClean="0">
                <a:solidFill>
                  <a:schemeClr val="tx1"/>
                </a:solidFill>
              </a:rPr>
              <a:t>与</a:t>
            </a:r>
            <a:r>
              <a:rPr lang="zh-CN" altLang="zh-CN" b="1" smtClean="0">
                <a:solidFill>
                  <a:schemeClr val="tx1"/>
                </a:solidFill>
              </a:rPr>
              <a:t>指责他的乘客对骂，一黑衣壮汉忍不住，拨开人群走到</a:t>
            </a:r>
            <a:r>
              <a:rPr lang="en-US" altLang="zh-CN" b="1" smtClean="0">
                <a:solidFill>
                  <a:schemeClr val="tx1"/>
                </a:solidFill>
              </a:rPr>
              <a:t>“</a:t>
            </a:r>
            <a:r>
              <a:rPr lang="zh-CN" altLang="zh-CN" b="1" smtClean="0">
                <a:solidFill>
                  <a:schemeClr val="tx1"/>
                </a:solidFill>
              </a:rPr>
              <a:t>吐痰男</a:t>
            </a:r>
            <a:r>
              <a:rPr lang="en-US" altLang="zh-CN" b="1" smtClean="0">
                <a:solidFill>
                  <a:schemeClr val="tx1"/>
                </a:solidFill>
              </a:rPr>
              <a:t>”</a:t>
            </a:r>
            <a:r>
              <a:rPr lang="zh-CN" altLang="zh-CN" b="1" smtClean="0">
                <a:solidFill>
                  <a:schemeClr val="tx1"/>
                </a:solidFill>
              </a:rPr>
              <a:t>跟前踢去一脚，吐痰男顿时安静下来，一语不发，此时，有出来劝架的乘客指责</a:t>
            </a:r>
            <a:r>
              <a:rPr lang="en-US" altLang="zh-CN" b="1" smtClean="0">
                <a:solidFill>
                  <a:schemeClr val="tx1"/>
                </a:solidFill>
              </a:rPr>
              <a:t>“</a:t>
            </a:r>
            <a:r>
              <a:rPr lang="zh-CN" altLang="zh-CN" b="1" smtClean="0">
                <a:solidFill>
                  <a:schemeClr val="tx1"/>
                </a:solidFill>
              </a:rPr>
              <a:t>黑衣男</a:t>
            </a:r>
            <a:r>
              <a:rPr lang="en-US" altLang="zh-CN" b="1" smtClean="0">
                <a:solidFill>
                  <a:schemeClr val="tx1"/>
                </a:solidFill>
              </a:rPr>
              <a:t>”</a:t>
            </a:r>
            <a:r>
              <a:rPr lang="zh-CN" altLang="zh-CN" b="1" smtClean="0">
                <a:solidFill>
                  <a:schemeClr val="tx1"/>
                </a:solidFill>
              </a:rPr>
              <a:t>：</a:t>
            </a:r>
            <a:r>
              <a:rPr lang="en-US" altLang="zh-CN" b="1" smtClean="0">
                <a:solidFill>
                  <a:schemeClr val="tx1"/>
                </a:solidFill>
              </a:rPr>
              <a:t>“</a:t>
            </a:r>
            <a:r>
              <a:rPr lang="zh-CN" altLang="zh-CN" b="1" smtClean="0">
                <a:solidFill>
                  <a:schemeClr val="tx1"/>
                </a:solidFill>
              </a:rPr>
              <a:t>打人是不对的。</a:t>
            </a:r>
            <a:r>
              <a:rPr lang="en-US" altLang="zh-CN" b="1" smtClean="0">
                <a:solidFill>
                  <a:schemeClr val="tx1"/>
                </a:solidFill>
              </a:rPr>
              <a:t>”</a:t>
            </a:r>
            <a:r>
              <a:rPr lang="zh-CN" altLang="zh-CN" b="1" smtClean="0">
                <a:solidFill>
                  <a:schemeClr val="tx1"/>
                </a:solidFill>
              </a:rPr>
              <a:t>更多人则认可黑衣男的做法。这段视频被上传到网络后，引起更大范围、更多角度的讨论。</a:t>
            </a:r>
            <a:endParaRPr lang="zh-CN" altLang="zh-CN" b="1" smtClean="0">
              <a:solidFill>
                <a:schemeClr val="tx1"/>
              </a:solidFill>
            </a:endParaRPr>
          </a:p>
          <a:p>
            <a:pPr marL="36195" indent="0">
              <a:spcBef>
                <a:spcPct val="0"/>
              </a:spcBef>
              <a:buNone/>
            </a:pPr>
            <a:r>
              <a:rPr lang="en-US" altLang="zh-CN" sz="2800" b="1" smtClean="0">
                <a:solidFill>
                  <a:schemeClr val="tx1"/>
                </a:solidFill>
              </a:rPr>
              <a:t>    </a:t>
            </a:r>
            <a:r>
              <a:rPr lang="zh-CN" altLang="zh-CN" sz="2800" b="1" smtClean="0">
                <a:solidFill>
                  <a:schemeClr val="tx1"/>
                </a:solidFill>
              </a:rPr>
              <a:t>对于以上事情你怎么看？请你就其中某一个或某一群人的表现，表明你的态度，阐述你的看法，要求综合材料内容及含意，选好角度，确定立意，标题自拟。</a:t>
            </a:r>
            <a:endParaRPr lang="zh-CN" altLang="zh-CN" sz="2800" b="1" smtClean="0">
              <a:solidFill>
                <a:schemeClr val="tx1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8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以问促思，拟好提纲：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 lnSpcReduction="2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提纲</a:t>
            </a:r>
            <a:r>
              <a:rPr lang="zh-CN" altLang="en-US" sz="3600" b="1" smtClean="0">
                <a:solidFill>
                  <a:schemeClr val="tx1"/>
                </a:solidFill>
                <a:latin typeface="+mn-lt"/>
                <a:ea typeface="+mn-ea"/>
              </a:rPr>
              <a:t>：</a:t>
            </a:r>
            <a:endParaRPr lang="zh-CN" altLang="zh-CN" sz="3600" b="1" smtClean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buNone/>
            </a:pP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（</a:t>
            </a:r>
            <a:r>
              <a:rPr lang="en-US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1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）吐痰男行为的性质与危害性？</a:t>
            </a:r>
            <a:endParaRPr lang="en-US" altLang="zh-CN" sz="3600" b="1" smtClean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buNone/>
            </a:pP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（</a:t>
            </a:r>
            <a:r>
              <a:rPr lang="en-US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2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）吐痰男行为产生的根源？</a:t>
            </a:r>
            <a:endParaRPr lang="en-US" altLang="zh-CN" sz="3600" b="1" smtClean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buNone/>
            </a:pP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（</a:t>
            </a:r>
            <a:r>
              <a:rPr lang="en-US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3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）遇上这种不文明的行为该如何对待？</a:t>
            </a:r>
            <a:endParaRPr lang="en-US" altLang="zh-CN" sz="3600" b="1" smtClean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buNone/>
            </a:pP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（</a:t>
            </a:r>
            <a:r>
              <a:rPr lang="en-US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4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）怎样解决这种社会问题？</a:t>
            </a:r>
            <a:endParaRPr lang="en-US" altLang="zh-CN" sz="3600" b="1" smtClean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buNone/>
            </a:pP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（</a:t>
            </a:r>
            <a:r>
              <a:rPr lang="en-US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5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）假设反方，适度批驳</a:t>
            </a:r>
            <a:endParaRPr lang="zh-CN" altLang="zh-CN" sz="3600" b="1" smtClean="0">
              <a:solidFill>
                <a:schemeClr val="tx1"/>
              </a:solidFill>
              <a:latin typeface="+mn-lt"/>
              <a:ea typeface="+mn-ea"/>
            </a:endParaRPr>
          </a:p>
          <a:p>
            <a:pPr>
              <a:buNone/>
            </a:pPr>
            <a:endParaRPr lang="zh-CN" altLang="zh-CN" sz="3600" b="1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8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以问促写，表明思路：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 fontScale="7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zh-CN" altLang="en-US" sz="4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（例文）      </a:t>
            </a:r>
            <a:endParaRPr lang="en-US" altLang="zh-CN" sz="4400" b="1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>
              <a:buNone/>
            </a:pPr>
            <a:r>
              <a:rPr lang="en-US" altLang="zh-CN" sz="4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                      </a:t>
            </a:r>
            <a:r>
              <a:rPr lang="zh-CN" altLang="zh-CN" sz="4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可怕的不文明</a:t>
            </a:r>
            <a:endParaRPr lang="zh-CN" altLang="zh-CN" sz="4400" b="1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zh-CN" sz="4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      </a:t>
            </a:r>
            <a:r>
              <a:rPr lang="zh-CN" altLang="zh-CN" sz="44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地铁上，一男子随地吐痰，遭到指责后，还不停地用污言秽语跟乘客们对骂，直到被另一黑衣男踢了一脚才安静下来，一语不发。我对吐痰男的这种言行举止深恶痛绝，他的这种非一般的不文明是十分可怕的，它映射出国人的劣根。</a:t>
            </a:r>
            <a:endParaRPr lang="zh-CN" altLang="zh-CN" sz="4400" b="1" smtClean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8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97485" y="0"/>
            <a:ext cx="11754485" cy="6858000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en-US" altLang="zh-CN" sz="3200" b="1" smtClean="0">
                <a:solidFill>
                  <a:schemeClr val="tx1"/>
                </a:solidFill>
                <a:latin typeface="+mn-lt"/>
                <a:ea typeface="+mn-ea"/>
              </a:rPr>
              <a:t>    </a:t>
            </a:r>
            <a:r>
              <a:rPr lang="zh-CN" altLang="zh-CN" sz="3200" b="1" u="sng" smtClean="0">
                <a:solidFill>
                  <a:schemeClr val="tx1"/>
                </a:solidFill>
                <a:latin typeface="+mn-lt"/>
                <a:ea typeface="+mn-ea"/>
              </a:rPr>
              <a:t>吐痰男的言行是怎样的行为</a:t>
            </a:r>
            <a:r>
              <a:rPr lang="zh-CN" altLang="zh-CN" sz="3200" b="1" smtClean="0">
                <a:solidFill>
                  <a:schemeClr val="tx1"/>
                </a:solidFill>
                <a:latin typeface="+mn-lt"/>
                <a:ea typeface="+mn-ea"/>
              </a:rPr>
              <a:t>？在公共场合随地吐痰，实是不卫生不文明之举，遭到指责后竟与人们恶语相加，这就不是一般的不文明，而是素质极差，性格有缺陷。这种知错还不改的偏执</a:t>
            </a:r>
            <a:r>
              <a:rPr lang="zh-CN" altLang="en-US" sz="3200" b="1" smtClean="0">
                <a:solidFill>
                  <a:schemeClr val="tx1"/>
                </a:solidFill>
                <a:latin typeface="+mn-lt"/>
                <a:ea typeface="+mn-ea"/>
              </a:rPr>
              <a:t>狂</a:t>
            </a:r>
            <a:r>
              <a:rPr lang="zh-CN" altLang="zh-CN" sz="3200" b="1" smtClean="0">
                <a:solidFill>
                  <a:schemeClr val="tx1"/>
                </a:solidFill>
                <a:latin typeface="+mn-lt"/>
                <a:ea typeface="+mn-ea"/>
              </a:rPr>
              <a:t>，只能算是人渣或是问题青年。一个人在公共场合随地吐痰，也许是平时卫生习惯不好所致，纯属个人习惯问题。但被人指出来后仍不知悔改，还口出秽语，想为自己辩护，连最起码的</a:t>
            </a:r>
            <a:r>
              <a:rPr lang="en-US" altLang="zh-CN" sz="3200" b="1" smtClean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zh-CN" altLang="zh-CN" sz="3200" b="1" smtClean="0">
                <a:solidFill>
                  <a:schemeClr val="tx1"/>
                </a:solidFill>
                <a:latin typeface="+mn-lt"/>
                <a:ea typeface="+mn-ea"/>
              </a:rPr>
              <a:t>羞耻心</a:t>
            </a:r>
            <a:r>
              <a:rPr lang="en-US" altLang="zh-CN" sz="3200" b="1" smtClean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r>
              <a:rPr lang="zh-CN" altLang="zh-CN" sz="3200" b="1" smtClean="0">
                <a:solidFill>
                  <a:schemeClr val="tx1"/>
                </a:solidFill>
                <a:latin typeface="+mn-lt"/>
                <a:ea typeface="+mn-ea"/>
              </a:rPr>
              <a:t>也荡然无存。</a:t>
            </a:r>
            <a:r>
              <a:rPr lang="zh-CN" altLang="en-US" sz="3200" b="1" smtClean="0">
                <a:solidFill>
                  <a:schemeClr val="tx1"/>
                </a:solidFill>
                <a:latin typeface="+mn-lt"/>
                <a:ea typeface="+mn-ea"/>
              </a:rPr>
              <a:t>这种行为</a:t>
            </a:r>
            <a:r>
              <a:rPr lang="zh-CN" altLang="zh-CN" sz="3200" b="1" smtClean="0">
                <a:solidFill>
                  <a:schemeClr val="tx1"/>
                </a:solidFill>
                <a:latin typeface="+mn-lt"/>
                <a:ea typeface="+mn-ea"/>
              </a:rPr>
              <a:t>轻则说明他品行缺失，重则说明他心灵扭曲。要知道：一个连最起码的羞耻感都没有的人，肯定不成其为人；一个连羞耻感也没有的民族也肯定是个没希望的民族。</a:t>
            </a:r>
            <a:endParaRPr lang="zh-CN" altLang="zh-CN" sz="3200" b="1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8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27635" y="0"/>
            <a:ext cx="11795760" cy="6858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en-US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    </a:t>
            </a:r>
            <a:r>
              <a:rPr lang="zh-CN" altLang="zh-CN" sz="4000" b="1" u="sng" smtClean="0">
                <a:solidFill>
                  <a:schemeClr val="tx1"/>
                </a:solidFill>
                <a:latin typeface="+mn-lt"/>
                <a:ea typeface="+mn-ea"/>
              </a:rPr>
              <a:t>吐痰男为什么会这样呢？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这也许跟他成长的</a:t>
            </a:r>
            <a:r>
              <a:rPr lang="zh-CN" altLang="en-US" sz="4000" b="1" smtClean="0">
                <a:solidFill>
                  <a:schemeClr val="tx1"/>
                </a:solidFill>
                <a:latin typeface="+mn-lt"/>
                <a:ea typeface="+mn-ea"/>
              </a:rPr>
              <a:t>家庭环境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有关</a:t>
            </a:r>
            <a:r>
              <a:rPr lang="en-US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----</a:t>
            </a:r>
            <a:r>
              <a:rPr lang="zh-CN" altLang="en-US" sz="4000" b="1" smtClean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子不教，父之过</a:t>
            </a:r>
            <a:r>
              <a:rPr lang="zh-CN" altLang="en-US" sz="4000" b="1" smtClean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zh-CN" altLang="en-US" sz="4000" b="1" smtClean="0">
                <a:solidFill>
                  <a:schemeClr val="tx1"/>
                </a:solidFill>
                <a:latin typeface="+mn-lt"/>
                <a:ea typeface="+mn-ea"/>
              </a:rPr>
              <a:t>嘛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；也许跟学校教育有关，如今学校教育重成绩、轻德育</a:t>
            </a:r>
            <a:r>
              <a:rPr lang="zh-CN" altLang="en-US" sz="4000" b="1" smtClean="0">
                <a:solidFill>
                  <a:schemeClr val="tx1"/>
                </a:solidFill>
                <a:latin typeface="+mn-lt"/>
                <a:ea typeface="+mn-ea"/>
              </a:rPr>
              <a:t>，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重智育，轻做人。培养出不少</a:t>
            </a:r>
            <a:r>
              <a:rPr lang="zh-CN" altLang="en-US" sz="4000" b="1" smtClean="0">
                <a:solidFill>
                  <a:schemeClr val="tx1"/>
                </a:solidFill>
                <a:latin typeface="+mn-lt"/>
                <a:ea typeface="+mn-ea"/>
              </a:rPr>
              <a:t>道德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素养</a:t>
            </a:r>
            <a:r>
              <a:rPr lang="zh-CN" altLang="en-US" sz="4000" b="1" smtClean="0">
                <a:solidFill>
                  <a:schemeClr val="tx1"/>
                </a:solidFill>
                <a:latin typeface="+mn-lt"/>
                <a:ea typeface="+mn-ea"/>
              </a:rPr>
              <a:t>欠缺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的青年</a:t>
            </a:r>
            <a:r>
              <a:rPr lang="zh-CN" altLang="en-US" sz="4000" b="1" smtClean="0">
                <a:solidFill>
                  <a:schemeClr val="tx1"/>
                </a:solidFill>
                <a:latin typeface="+mn-lt"/>
                <a:ea typeface="+mn-ea"/>
              </a:rPr>
              <a:t>；还可能与社会整体道德滑坡有关。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但</a:t>
            </a:r>
            <a:r>
              <a:rPr lang="zh-CN" altLang="en-US" sz="4000" b="1" smtClean="0">
                <a:solidFill>
                  <a:schemeClr val="tx1"/>
                </a:solidFill>
                <a:latin typeface="+mn-lt"/>
                <a:ea typeface="+mn-ea"/>
              </a:rPr>
              <a:t>无论什么原因，作为</a:t>
            </a:r>
            <a:r>
              <a:rPr lang="zh-CN" altLang="zh-CN" sz="4000" b="1" smtClean="0">
                <a:solidFill>
                  <a:schemeClr val="tx1"/>
                </a:solidFill>
                <a:latin typeface="+mn-lt"/>
                <a:ea typeface="+mn-ea"/>
              </a:rPr>
              <a:t>社会的一</a:t>
            </a:r>
            <a:r>
              <a:rPr lang="zh-CN" altLang="en-US" sz="4000" b="1" smtClean="0">
                <a:solidFill>
                  <a:schemeClr val="tx1"/>
                </a:solidFill>
                <a:latin typeface="+mn-lt"/>
                <a:ea typeface="+mn-ea"/>
              </a:rPr>
              <a:t>员，道德的欠缺都需要本人深刻反思，勇于改正，也需要家庭、学校、社会都作出反省，改进各自的教育，营造良好的道德环境。</a:t>
            </a:r>
            <a:endParaRPr lang="zh-CN" altLang="en-US" sz="4000" b="1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8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68910" y="0"/>
            <a:ext cx="11852910" cy="6858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en-US" altLang="zh-CN" sz="3200" b="1" smtClean="0">
                <a:solidFill>
                  <a:schemeClr val="tx1"/>
                </a:solidFill>
                <a:latin typeface="+mn-lt"/>
                <a:ea typeface="+mn-ea"/>
              </a:rPr>
              <a:t>    </a:t>
            </a:r>
            <a:r>
              <a:rPr lang="zh-CN" altLang="zh-CN" sz="3600" b="1" u="sng" smtClean="0">
                <a:solidFill>
                  <a:schemeClr val="tx1"/>
                </a:solidFill>
                <a:latin typeface="+mn-lt"/>
                <a:ea typeface="+mn-ea"/>
              </a:rPr>
              <a:t>遇上这种不文明的行为，我们该如何对待？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一味地当众指责，恐伤其脸面，损</a:t>
            </a:r>
            <a:r>
              <a:rPr lang="zh-CN" altLang="en-US" sz="3600" b="1" smtClean="0">
                <a:solidFill>
                  <a:schemeClr val="tx1"/>
                </a:solidFill>
                <a:latin typeface="+mn-lt"/>
                <a:ea typeface="+mn-ea"/>
              </a:rPr>
              <a:t>其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自尊，导致素质本就不高的吐痰男与乘客对骂。黑衣男的一脚，虽暂时让吐痰男</a:t>
            </a:r>
            <a:r>
              <a:rPr lang="zh-CN" altLang="en-US" sz="3600" b="1" smtClean="0">
                <a:solidFill>
                  <a:schemeClr val="tx1"/>
                </a:solidFill>
                <a:latin typeface="+mn-lt"/>
                <a:ea typeface="+mn-ea"/>
              </a:rPr>
              <a:t>收敛脾气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，但是否</a:t>
            </a:r>
            <a:r>
              <a:rPr lang="zh-CN" altLang="en-US" sz="3600" b="1" smtClean="0">
                <a:solidFill>
                  <a:schemeClr val="tx1"/>
                </a:solidFill>
                <a:latin typeface="+mn-lt"/>
                <a:ea typeface="+mn-ea"/>
              </a:rPr>
              <a:t>能让吐痰男心服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，</a:t>
            </a:r>
            <a:r>
              <a:rPr lang="zh-CN" altLang="en-US" sz="3600" b="1" smtClean="0">
                <a:solidFill>
                  <a:schemeClr val="tx1"/>
                </a:solidFill>
                <a:latin typeface="+mn-lt"/>
                <a:ea typeface="+mn-ea"/>
              </a:rPr>
              <a:t>真正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认识</a:t>
            </a:r>
            <a:r>
              <a:rPr lang="zh-CN" altLang="en-US" sz="3600" b="1" smtClean="0">
                <a:solidFill>
                  <a:schemeClr val="tx1"/>
                </a:solidFill>
                <a:latin typeface="+mn-lt"/>
                <a:ea typeface="+mn-ea"/>
              </a:rPr>
              <a:t>到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错误并</a:t>
            </a:r>
            <a:r>
              <a:rPr lang="zh-CN" altLang="en-US" sz="3600" b="1" smtClean="0">
                <a:solidFill>
                  <a:schemeClr val="tx1"/>
                </a:solidFill>
                <a:latin typeface="+mn-lt"/>
                <a:ea typeface="+mn-ea"/>
              </a:rPr>
              <a:t>羞愧而改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呢？</a:t>
            </a:r>
            <a:r>
              <a:rPr lang="zh-CN" altLang="en-US" sz="3600" b="1" smtClean="0">
                <a:solidFill>
                  <a:schemeClr val="tx1"/>
                </a:solidFill>
                <a:latin typeface="+mn-lt"/>
                <a:ea typeface="+mn-ea"/>
              </a:rPr>
              <a:t>我看未必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。</a:t>
            </a:r>
            <a:r>
              <a:rPr lang="zh-CN" altLang="en-US" sz="3600" b="1" smtClean="0">
                <a:solidFill>
                  <a:schemeClr val="tx1"/>
                </a:solidFill>
                <a:latin typeface="+mn-lt"/>
                <a:ea typeface="+mn-ea"/>
              </a:rPr>
              <a:t>因为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这种</a:t>
            </a:r>
            <a:r>
              <a:rPr lang="en-US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以黑制黑</a:t>
            </a:r>
            <a:r>
              <a:rPr lang="en-US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的方式，</a:t>
            </a:r>
            <a:r>
              <a:rPr lang="zh-CN" altLang="en-US" sz="3600" b="1" smtClean="0">
                <a:solidFill>
                  <a:schemeClr val="tx1"/>
                </a:solidFill>
                <a:latin typeface="+mn-lt"/>
                <a:ea typeface="+mn-ea"/>
              </a:rPr>
              <a:t>极易引发对方反弹，引起新的仇视和敌对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，</a:t>
            </a:r>
            <a:r>
              <a:rPr lang="zh-CN" altLang="en-US" sz="3600" b="1" smtClean="0">
                <a:solidFill>
                  <a:schemeClr val="tx1"/>
                </a:solidFill>
                <a:latin typeface="+mn-lt"/>
                <a:ea typeface="+mn-ea"/>
              </a:rPr>
              <a:t>结果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适得其反。我认为，对这种行为，最好</a:t>
            </a:r>
            <a:r>
              <a:rPr lang="zh-CN" altLang="en-US" sz="3600" b="1" smtClean="0">
                <a:solidFill>
                  <a:schemeClr val="tx1"/>
                </a:solidFill>
                <a:latin typeface="+mn-lt"/>
                <a:ea typeface="+mn-ea"/>
              </a:rPr>
              <a:t>能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善意劝说，既</a:t>
            </a:r>
            <a:r>
              <a:rPr lang="zh-CN" altLang="en-US" sz="3600" b="1" smtClean="0">
                <a:solidFill>
                  <a:schemeClr val="tx1"/>
                </a:solidFill>
                <a:latin typeface="+mn-lt"/>
                <a:ea typeface="+mn-ea"/>
              </a:rPr>
              <a:t>能伸张正义，又可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维护当事</a:t>
            </a:r>
            <a:r>
              <a:rPr lang="zh-CN" altLang="en-US" sz="3600" b="1" smtClean="0">
                <a:solidFill>
                  <a:schemeClr val="tx1"/>
                </a:solidFill>
                <a:latin typeface="+mn-lt"/>
                <a:ea typeface="+mn-ea"/>
              </a:rPr>
              <a:t>人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面子，</a:t>
            </a:r>
            <a:r>
              <a:rPr lang="zh-CN" altLang="en-US" sz="3600" b="1" smtClean="0">
                <a:solidFill>
                  <a:schemeClr val="tx1"/>
                </a:solidFill>
                <a:latin typeface="+mn-lt"/>
                <a:ea typeface="+mn-ea"/>
              </a:rPr>
              <a:t>促其反思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；</a:t>
            </a:r>
            <a:r>
              <a:rPr lang="zh-CN" altLang="en-US" sz="3600" b="1" smtClean="0">
                <a:solidFill>
                  <a:schemeClr val="tx1"/>
                </a:solidFill>
                <a:latin typeface="+mn-lt"/>
                <a:ea typeface="+mn-ea"/>
              </a:rPr>
              <a:t>若不奏效，再由相关部门介入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；</a:t>
            </a:r>
            <a:r>
              <a:rPr lang="zh-CN" altLang="en-US" sz="3600" b="1" smtClean="0">
                <a:solidFill>
                  <a:schemeClr val="tx1"/>
                </a:solidFill>
                <a:latin typeface="+mn-lt"/>
                <a:ea typeface="+mn-ea"/>
              </a:rPr>
              <a:t>事后，社会要加强宣传教育，形成拒绝恶俗、弘扬美善的社会舆论氛围，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让</a:t>
            </a:r>
            <a:r>
              <a:rPr lang="en-US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社会秩序，人人有责</a:t>
            </a:r>
            <a:r>
              <a:rPr lang="en-US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”“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文明拒绝粗鄙</a:t>
            </a:r>
            <a:r>
              <a:rPr lang="en-US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等成为公众的意识。</a:t>
            </a:r>
            <a:r>
              <a:rPr lang="zh-CN" altLang="en-US" sz="3600" b="1" smtClean="0">
                <a:solidFill>
                  <a:schemeClr val="tx1"/>
                </a:solidFill>
                <a:latin typeface="+mn-lt"/>
                <a:ea typeface="+mn-ea"/>
              </a:rPr>
              <a:t>惟其如此</a:t>
            </a:r>
            <a:r>
              <a:rPr lang="zh-CN" altLang="zh-CN" sz="3600" b="1" smtClean="0">
                <a:solidFill>
                  <a:schemeClr val="tx1"/>
                </a:solidFill>
                <a:latin typeface="+mn-lt"/>
                <a:ea typeface="+mn-ea"/>
              </a:rPr>
              <a:t>，文明之花才会遍地开放。</a:t>
            </a:r>
            <a:endParaRPr lang="zh-CN" altLang="zh-CN" sz="3600" b="1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8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0" y="0"/>
            <a:ext cx="12106910" cy="68580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en-US" altLang="zh-CN" smtClean="0">
                <a:solidFill>
                  <a:schemeClr val="tx1"/>
                </a:solidFill>
                <a:latin typeface="+mn-lt"/>
                <a:ea typeface="+mn-ea"/>
              </a:rPr>
              <a:t>      </a:t>
            </a:r>
            <a:r>
              <a:rPr lang="zh-CN" altLang="en-US" b="1" u="sng" smtClean="0">
                <a:solidFill>
                  <a:schemeClr val="tx1"/>
                </a:solidFill>
                <a:latin typeface="+mn-lt"/>
                <a:ea typeface="+mn-ea"/>
              </a:rPr>
              <a:t>也许</a:t>
            </a:r>
            <a:r>
              <a:rPr lang="zh-CN" altLang="zh-CN" b="1" u="sng" smtClean="0">
                <a:solidFill>
                  <a:schemeClr val="tx1"/>
                </a:solidFill>
                <a:latin typeface="+mn-lt"/>
                <a:ea typeface="+mn-ea"/>
              </a:rPr>
              <a:t>有人说，不就随地吐一口痰吗？至于如此大做文章吗？</a:t>
            </a:r>
            <a:r>
              <a:rPr lang="zh-CN" altLang="zh-CN" b="1" smtClean="0">
                <a:solidFill>
                  <a:schemeClr val="tx1"/>
                </a:solidFill>
                <a:latin typeface="+mn-lt"/>
                <a:ea typeface="+mn-ea"/>
              </a:rPr>
              <a:t>固然，一口痰是小事，很快就随风蒸发。然而，如果这个人的痰里携带病毒呢？如果人人都这么认为呢？那公共场所的环境文明有谁来维护？我们将生活在怎样的一个社会中？</a:t>
            </a:r>
            <a:endParaRPr lang="zh-CN" altLang="zh-CN" b="1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8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0" y="0"/>
            <a:ext cx="12065000" cy="6858000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algn="l"/>
            <a:r>
              <a:rPr lang="en-US" altLang="zh-CN" b="1" smtClean="0">
                <a:solidFill>
                  <a:schemeClr val="tx1"/>
                </a:solidFill>
                <a:latin typeface="+mn-lt"/>
                <a:ea typeface="+mn-ea"/>
              </a:rPr>
              <a:t>   </a:t>
            </a:r>
            <a:r>
              <a:rPr lang="zh-CN" altLang="zh-CN" b="1" smtClean="0">
                <a:solidFill>
                  <a:schemeClr val="tx1"/>
                </a:solidFill>
                <a:latin typeface="+mn-lt"/>
                <a:ea typeface="+mn-ea"/>
              </a:rPr>
              <a:t>我国</a:t>
            </a:r>
            <a:r>
              <a:rPr lang="zh-CN" altLang="en-US" b="1" smtClean="0">
                <a:solidFill>
                  <a:schemeClr val="tx1"/>
                </a:solidFill>
                <a:latin typeface="+mn-lt"/>
                <a:ea typeface="+mn-ea"/>
              </a:rPr>
              <a:t>是人口大国</a:t>
            </a:r>
            <a:r>
              <a:rPr lang="zh-CN" altLang="zh-CN" b="1" smtClean="0">
                <a:solidFill>
                  <a:schemeClr val="tx1"/>
                </a:solidFill>
                <a:latin typeface="+mn-lt"/>
                <a:ea typeface="+mn-ea"/>
              </a:rPr>
              <a:t>，</a:t>
            </a:r>
            <a:r>
              <a:rPr lang="zh-CN" altLang="en-US" b="1" smtClean="0">
                <a:solidFill>
                  <a:schemeClr val="tx1"/>
                </a:solidFill>
                <a:latin typeface="+mn-lt"/>
                <a:ea typeface="+mn-ea"/>
              </a:rPr>
              <a:t>国人素质参差不齐，这就要求我们</a:t>
            </a:r>
            <a:r>
              <a:rPr lang="zh-CN" altLang="zh-CN" b="1" smtClean="0">
                <a:solidFill>
                  <a:schemeClr val="tx1"/>
                </a:solidFill>
                <a:latin typeface="+mn-lt"/>
                <a:ea typeface="+mn-ea"/>
              </a:rPr>
              <a:t>尤其</a:t>
            </a:r>
            <a:r>
              <a:rPr lang="zh-CN" altLang="en-US" b="1" smtClean="0">
                <a:solidFill>
                  <a:schemeClr val="tx1"/>
                </a:solidFill>
                <a:latin typeface="+mn-lt"/>
                <a:ea typeface="+mn-ea"/>
              </a:rPr>
              <a:t>要注意自己的一言一行</a:t>
            </a:r>
            <a:r>
              <a:rPr lang="zh-CN" altLang="zh-CN" b="1" smtClean="0">
                <a:solidFill>
                  <a:schemeClr val="tx1"/>
                </a:solidFill>
                <a:latin typeface="+mn-lt"/>
                <a:ea typeface="+mn-ea"/>
              </a:rPr>
              <a:t>。如果</a:t>
            </a:r>
            <a:r>
              <a:rPr lang="zh-CN" altLang="en-US" b="1" smtClean="0">
                <a:solidFill>
                  <a:schemeClr val="tx1"/>
                </a:solidFill>
                <a:latin typeface="+mn-lt"/>
                <a:ea typeface="+mn-ea"/>
              </a:rPr>
              <a:t>国人都</a:t>
            </a:r>
            <a:r>
              <a:rPr lang="zh-CN" altLang="zh-CN" b="1" smtClean="0">
                <a:solidFill>
                  <a:schemeClr val="tx1"/>
                </a:solidFill>
                <a:latin typeface="+mn-lt"/>
                <a:ea typeface="+mn-ea"/>
              </a:rPr>
              <a:t>没有良好的公共卫生意识</a:t>
            </a:r>
            <a:r>
              <a:rPr lang="zh-CN" altLang="en-US" b="1" smtClean="0">
                <a:solidFill>
                  <a:schemeClr val="tx1"/>
                </a:solidFill>
                <a:latin typeface="+mn-lt"/>
                <a:ea typeface="+mn-ea"/>
              </a:rPr>
              <a:t>和公德意识</a:t>
            </a:r>
            <a:r>
              <a:rPr lang="zh-CN" altLang="zh-CN" b="1" smtClean="0">
                <a:solidFill>
                  <a:schemeClr val="tx1"/>
                </a:solidFill>
                <a:latin typeface="+mn-lt"/>
                <a:ea typeface="+mn-ea"/>
              </a:rPr>
              <a:t>，</a:t>
            </a:r>
            <a:r>
              <a:rPr lang="zh-CN" altLang="en-US" b="1" smtClean="0">
                <a:solidFill>
                  <a:schemeClr val="tx1"/>
                </a:solidFill>
                <a:latin typeface="+mn-lt"/>
                <a:ea typeface="+mn-ea"/>
              </a:rPr>
              <a:t>那么</a:t>
            </a:r>
            <a:r>
              <a:rPr lang="zh-CN" altLang="zh-CN" b="1" smtClean="0">
                <a:solidFill>
                  <a:schemeClr val="tx1"/>
                </a:solidFill>
                <a:latin typeface="+mn-lt"/>
                <a:ea typeface="+mn-ea"/>
              </a:rPr>
              <a:t>文明从何谈起？</a:t>
            </a:r>
            <a:r>
              <a:rPr lang="zh-CN" altLang="en-US" b="1" smtClean="0">
                <a:solidFill>
                  <a:schemeClr val="tx1"/>
                </a:solidFill>
                <a:latin typeface="+mn-lt"/>
                <a:ea typeface="+mn-ea"/>
              </a:rPr>
              <a:t>进步从何说起？发展的质量如何保证？</a:t>
            </a:r>
            <a:br>
              <a:rPr lang="en-US" altLang="zh-CN" b="1" smtClean="0">
                <a:solidFill>
                  <a:schemeClr val="tx1"/>
                </a:solidFill>
                <a:latin typeface="+mn-lt"/>
                <a:ea typeface="+mn-ea"/>
              </a:rPr>
            </a:br>
            <a:r>
              <a:rPr lang="en-US" altLang="zh-CN" b="1" smtClean="0">
                <a:solidFill>
                  <a:schemeClr val="tx1"/>
                </a:solidFill>
                <a:latin typeface="+mn-lt"/>
                <a:ea typeface="+mn-ea"/>
              </a:rPr>
              <a:t>   </a:t>
            </a:r>
            <a:r>
              <a:rPr lang="zh-CN" altLang="zh-CN" b="1" smtClean="0">
                <a:solidFill>
                  <a:schemeClr val="tx1"/>
                </a:solidFill>
                <a:latin typeface="+mn-lt"/>
                <a:ea typeface="+mn-ea"/>
              </a:rPr>
              <a:t>如今，国家发展了，生活富裕了，</a:t>
            </a:r>
            <a:r>
              <a:rPr lang="zh-CN" altLang="en-US" b="1" smtClean="0">
                <a:solidFill>
                  <a:schemeClr val="tx1"/>
                </a:solidFill>
                <a:latin typeface="+mn-lt"/>
                <a:ea typeface="+mn-ea"/>
              </a:rPr>
              <a:t>我们高兴，我们幸福</a:t>
            </a:r>
            <a:r>
              <a:rPr lang="zh-CN" altLang="zh-CN" b="1" smtClean="0">
                <a:solidFill>
                  <a:schemeClr val="tx1"/>
                </a:solidFill>
                <a:latin typeface="+mn-lt"/>
                <a:ea typeface="+mn-ea"/>
              </a:rPr>
              <a:t>。</a:t>
            </a:r>
            <a:r>
              <a:rPr lang="zh-CN" altLang="en-US" b="1" smtClean="0">
                <a:solidFill>
                  <a:schemeClr val="tx1"/>
                </a:solidFill>
                <a:latin typeface="+mn-lt"/>
                <a:ea typeface="+mn-ea"/>
              </a:rPr>
              <a:t>但我们更需要</a:t>
            </a:r>
            <a:r>
              <a:rPr lang="zh-CN" altLang="zh-CN" b="1" smtClean="0">
                <a:solidFill>
                  <a:schemeClr val="tx1"/>
                </a:solidFill>
                <a:latin typeface="+mn-lt"/>
                <a:ea typeface="+mn-ea"/>
              </a:rPr>
              <a:t>健康的</a:t>
            </a:r>
            <a:r>
              <a:rPr lang="zh-CN" altLang="en-US" b="1" smtClean="0">
                <a:solidFill>
                  <a:schemeClr val="tx1"/>
                </a:solidFill>
                <a:latin typeface="+mn-lt"/>
                <a:ea typeface="+mn-ea"/>
              </a:rPr>
              <a:t>道德</a:t>
            </a:r>
            <a:r>
              <a:rPr lang="zh-CN" altLang="zh-CN" b="1" smtClean="0">
                <a:solidFill>
                  <a:schemeClr val="tx1"/>
                </a:solidFill>
                <a:latin typeface="+mn-lt"/>
                <a:ea typeface="+mn-ea"/>
              </a:rPr>
              <a:t>土壤</a:t>
            </a:r>
            <a:r>
              <a:rPr lang="zh-CN" altLang="en-US" b="1" smtClean="0">
                <a:solidFill>
                  <a:schemeClr val="tx1"/>
                </a:solidFill>
                <a:latin typeface="+mn-lt"/>
                <a:ea typeface="+mn-ea"/>
              </a:rPr>
              <a:t>！</a:t>
            </a:r>
            <a:r>
              <a:rPr lang="zh-CN" altLang="zh-CN" b="1" smtClean="0">
                <a:solidFill>
                  <a:schemeClr val="tx1"/>
                </a:solidFill>
                <a:latin typeface="+mn-lt"/>
                <a:ea typeface="+mn-ea"/>
              </a:rPr>
              <a:t>那就让我们</a:t>
            </a:r>
            <a:r>
              <a:rPr lang="zh-CN" altLang="en-US" b="1" smtClean="0">
                <a:solidFill>
                  <a:schemeClr val="tx1"/>
                </a:solidFill>
                <a:latin typeface="+mn-lt"/>
                <a:ea typeface="+mn-ea"/>
              </a:rPr>
              <a:t>一起努力，不做“吐痰男”</a:t>
            </a:r>
            <a:r>
              <a:rPr lang="zh-CN" altLang="zh-CN" b="1" smtClean="0">
                <a:solidFill>
                  <a:schemeClr val="tx1"/>
                </a:solidFill>
                <a:latin typeface="+mn-lt"/>
                <a:ea typeface="+mn-ea"/>
              </a:rPr>
              <a:t>，</a:t>
            </a:r>
            <a:r>
              <a:rPr lang="zh-CN" altLang="en-US" b="1" smtClean="0">
                <a:solidFill>
                  <a:schemeClr val="tx1"/>
                </a:solidFill>
                <a:latin typeface="+mn-lt"/>
                <a:ea typeface="+mn-ea"/>
              </a:rPr>
              <a:t>勇做“道德君”</a:t>
            </a:r>
            <a:r>
              <a:rPr lang="zh-CN" altLang="zh-CN" b="1" smtClean="0">
                <a:solidFill>
                  <a:schemeClr val="tx1"/>
                </a:solidFill>
                <a:latin typeface="+mn-lt"/>
                <a:ea typeface="+mn-ea"/>
              </a:rPr>
              <a:t>吧！</a:t>
            </a:r>
            <a:endParaRPr lang="zh-CN" altLang="zh-CN" b="1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  <p:transition/>
  <p:timing/>
</p:sld>
</file>

<file path=ppt/slides/slide8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方法七  三句一行半：分论点单独成段，打眼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                                          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不以强喜，不以弱悲（</a:t>
            </a: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60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分）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                                        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永州一中653班 和娴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  <a:p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    </a:t>
            </a:r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强者一定为强，弱者一定为弱，似乎理应如此。然而青年毛泽东在《体育之研究》一文中论及“体育之效”时指出：生而强者如果滥用其强，即使是至强者，最终也许会转为至弱；而弱者如果勤自锻炼，增益其所不能，久之也会变而为强。由此可见，强弱之分并非一成不变。这之于宇宙万物均有深刻启示：生而强者不必自喜，生而弱者不必自悲。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8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内容占位符 2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生而为强者，理应不以强喜，自强不息，不滥用其强。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  <a:p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有道是：“天行健，君子以自强不息。”那么强者既已为强，有又何必要自强呢？毛主席曾道：生而强者如果滥用其强，即使是至强者，最终也许会转而至弱。由此观之，自强是必要的，尤其是强者。生而为强者，更容易被自身迷惑，从而孤芳自赏，自高自大，滥用其强，终至失其所强。纵观历史，我们皆知，秦灭六国，统一天下，何其强大，然最终也不过十余载就灭亡，这是为何？生而为强，不自强反而滥用其强，贪图享乐，奢侈骄纵，又如何能长久？是以强者不以强喜，方可至强。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" name="标题 6" title="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方法七  三句一行半：分论点单独成段，打眼</a:t>
            </a:r>
            <a:endParaRPr lang="zh-CN" altLang="en-US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36930" name="对象 636929" title=""/>
          <p:cNvGraphicFramePr>
            <a:graphicFrameLocks noChangeAspect="1"/>
          </p:cNvGraphicFramePr>
          <p:nvPr/>
        </p:nvGraphicFramePr>
        <p:xfrm>
          <a:off x="35612" y="133565"/>
          <a:ext cx="12068367" cy="6276411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3" imgW="10522585" imgH="2772410" progId="Word.Document.8">
                  <p:embed/>
                </p:oleObj>
              </mc:Choice>
              <mc:Fallback>
                <p:oleObj r:id="rId3" imgW="10522585" imgH="277241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12" y="133565"/>
                        <a:ext cx="12068367" cy="627641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p:transition spd="slow">
    <p:fade/>
  </p:transition>
  <p:timing/>
</p:sld>
</file>

<file path=ppt/slides/slide9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内容占位符 2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 lnSpcReduction="1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u="sng">
                <a:solidFill>
                  <a:schemeClr val="tx1"/>
                </a:solidFill>
                <a:latin typeface="+mn-lt"/>
                <a:ea typeface="+mn-ea"/>
              </a:rPr>
              <a:t>生而为弱者，理应不以弱悲，奋发图强，不自甘懦弱。</a:t>
            </a:r>
            <a:endParaRPr lang="zh-CN" altLang="en-US" sz="2800" b="1" u="sng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zh-CN" altLang="en-US" sz="2800" b="1">
                <a:solidFill>
                  <a:schemeClr val="tx1"/>
                </a:solidFill>
                <a:latin typeface="+mn-lt"/>
                <a:ea typeface="+mn-ea"/>
              </a:rPr>
              <a:t>习总书记有言：“立鸿强志，做奋斗者。”心有多大，舞台就有多大。即使生而为弱，又有何妨？毛生席也曾道：弱者如果勤自锻炼，增益其所不能，久之也会变而为强。弱者不甘其弱，心怀大志，志在变强，终有一日也能登上至强之顶。因此，弱不可怕，可怕的是白甘懦弱，情愿永在井底仰望星空，而不愿跳出井口看一看浩瀚星河，终是日渐消沉，自我放弃。顾城写道：“黑夜给了我黑色眼睛，我却用它来寻找光明。”弱者不以弱悲，发奋图强，方可至强。</a:t>
            </a:r>
            <a:endParaRPr lang="zh-CN" altLang="en-US" sz="2800" b="1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7" name="标题 6" title="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方法七  三句一行半：分论点单独成段，打眼</a:t>
            </a:r>
            <a:endParaRPr lang="zh-CN" altLang="en-US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9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内容占位符 2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 lnSpcReduction="20000"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u="sng">
                <a:solidFill>
                  <a:schemeClr val="tx1"/>
                </a:solidFill>
                <a:latin typeface="+mn-lt"/>
                <a:ea typeface="+mn-ea"/>
              </a:rPr>
              <a:t>至强至弱，非一成不变；至弱至强，恰在于自身。</a:t>
            </a:r>
            <a:endParaRPr lang="zh-CN" altLang="en-US" sz="2400" b="1" u="sng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zh-CN" altLang="en-US" sz="2400" b="1">
                <a:solidFill>
                  <a:schemeClr val="tx1"/>
                </a:solidFill>
                <a:latin typeface="+mn-lt"/>
                <a:ea typeface="+mn-ea"/>
              </a:rPr>
              <a:t>“历史长河奔腾，有风平浪静，也有波涛汹涌。”回望中国历史数百载，又何尝不是由强至弱而又至强？大唐盛世，何其繁荣？外国使节络绎不绝，贸易来往数不胜数，丝绸之路沟通东西，封建王朝领先世界数百年。而后无论多么强盛，中国曾论为奴隶的历史也永远不会改变。南京大屠杀，火烧圆明园，这一桩桩一件件都记在我们心间，提醒着我们不可再为弱者。纵使中国沉沦百年，不甘为弱者大有人在，从嘉兴南湖驶来的一艘红船，引领着中国人民一步一步走向至强。看今朝，“中华儿女多奇志，敢教则月换新天”，中华民族伟大复兴就在咫尺，中华民族必将屹立于东方不倒。生而为强者，滥用其强，于是有了昨日的中国；生而为弱者，不甘其弱，于是成就了今天的中国。</a:t>
            </a:r>
            <a:endParaRPr lang="zh-CN" altLang="en-US" sz="2400" b="1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7" name="标题 6" title="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方法七  三句一行半：分论点单独成段，打眼</a:t>
            </a:r>
            <a:endParaRPr lang="zh-CN" altLang="en-US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9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内容占位符 2" title="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不以强喜，不以弱悲，天之诱我以至于强，亦可知也，任可为也。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7" name="标题 6" title="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方法七  三句一行半：分论点单独成段，打眼</a:t>
            </a:r>
            <a:endParaRPr lang="zh-CN" altLang="en-US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9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 title="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>
                <a:sym typeface="+mn-ea"/>
              </a:rPr>
              <a:t>课后作业：</a:t>
            </a:r>
            <a:endParaRPr lang="zh-CN" altLang="en-US">
              <a:sym typeface="+mn-ea"/>
            </a:endParaRPr>
          </a:p>
        </p:txBody>
      </p:sp>
      <p:sp>
        <p:nvSpPr>
          <p:cNvPr id="4" name="内容占位符 2" title="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90000" tIns="46800" rIns="90000" bIns="46800" rtlCol="0">
            <a:normAutofit/>
            <a:scene3d>
              <a:camera prst="orthographicFront"/>
              <a:lightRig rig="threePt" dir="t"/>
            </a:scene3d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作文接力：给昨天的作文写出结构框架，要求运用引议联结式及规范的段首句格式。</a:t>
            </a:r>
            <a:endParaRPr lang="zh-CN" altLang="en-US" sz="3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h_f*1_1"/>
  <p:tag name="KSO_WM_UNIT_INDEX" val="1_1"/>
  <p:tag name="KSO_WM_UNIT_LAYERLEVEL" val="1_1"/>
  <p:tag name="KSO_WM_UNIT_NOCLEAR" val="0"/>
  <p:tag name="KSO_WM_UNIT_PRESET_TEXT" val="单击此处编辑母版文本样式&#10;二级&#10;三级&#10;四级&#10;五级"/>
  <p:tag name="KSO_WM_UNIT_SUBTYPE" val="a"/>
  <p:tag name="KSO_WM_UNIT_TYPE" val="h_f"/>
  <p:tag name="KSO_WM_UNIT_VALUE" val="128"/>
</p:tagLst>
</file>

<file path=ppt/tags/tag10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h_a*2_1"/>
  <p:tag name="KSO_WM_UNIT_INDEX" val="2_1"/>
  <p:tag name="KSO_WM_UNIT_ISCONTENTSTITLE" val="0"/>
  <p:tag name="KSO_WM_UNIT_ISNUMDGMTITLE" val="0"/>
  <p:tag name="KSO_WM_UNIT_LAYERLEVEL" val="1_1"/>
  <p:tag name="KSO_WM_UNIT_NOCLEAR" val="0"/>
  <p:tag name="KSO_WM_UNIT_PRESET_TEXT" val="单击此处编辑母版文本样式"/>
  <p:tag name="KSO_WM_UNIT_TYPE" val="h_a"/>
  <p:tag name="KSO_WM_UNIT_VALUE" val="19"/>
</p:tagLst>
</file>

<file path=ppt/tags/tag10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h_f*2_1"/>
  <p:tag name="KSO_WM_UNIT_INDEX" val="2_1"/>
  <p:tag name="KSO_WM_UNIT_LAYERLEVEL" val="1_1"/>
  <p:tag name="KSO_WM_UNIT_NOCLEAR" val="0"/>
  <p:tag name="KSO_WM_UNIT_PRESET_TEXT" val="单击此处编辑母版文本样式&#10;二级&#10;三级&#10;四级&#10;五级"/>
  <p:tag name="KSO_WM_UNIT_SUBTYPE" val="a"/>
  <p:tag name="KSO_WM_UNIT_TYPE" val="h_f"/>
  <p:tag name="KSO_WM_UNIT_VALUE" val="128"/>
</p:tagLst>
</file>

<file path=ppt/tags/tag10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</p:tagLst>
</file>

<file path=ppt/tags/tag10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7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20"/>
</p:tagLst>
</file>

<file path=ppt/tags/tag10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1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9*f*1"/>
  <p:tag name="KSO_WM_UNIT_INDEX" val="1"/>
  <p:tag name="KSO_WM_UNIT_LAYERLEVEL" val="1"/>
  <p:tag name="KSO_WM_UNIT_NOCLEAR" val="0"/>
  <p:tag name="KSO_WM_UNIT_PRESET_TEXT" val="单击此处编辑母版文本样式&#10;二级&#10;三级&#10;四级&#10;五级"/>
  <p:tag name="KSO_WM_UNIT_SUBTYPE" val="a"/>
  <p:tag name="KSO_WM_UNIT_TYPE" val="f"/>
  <p:tag name="KSO_WM_UNIT_VALUE" val="396"/>
</p:tagLst>
</file>

<file path=ppt/tags/tag11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0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副标题样式"/>
  <p:tag name="KSO_WM_UNIT_TYPE" val="b"/>
  <p:tag name="KSO_WM_UNIT_VALUE" val="40"/>
</p:tagLst>
</file>

<file path=ppt/tags/tag11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0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</p:tagLst>
</file>

<file path=ppt/tags/tag12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i*13"/>
  <p:tag name="KSO_WM_UNIT_INDEX" val="13"/>
  <p:tag name="KSO_WM_UNIT_LAYERLEVEL" val="1"/>
  <p:tag name="KSO_WM_UNIT_TYPE" val="i"/>
</p:tagLst>
</file>

<file path=ppt/tags/tag12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FILL_FORE_SCHEMECOLOR_INDEX_1" val="14"/>
  <p:tag name="KSO_WM_UNIT_FILL_FORE_SCHEMECOLOR_INDEX_1_BRIGHTNESS" val="0"/>
  <p:tag name="KSO_WM_UNIT_FILL_FORE_SCHEMECOLOR_INDEX_1_POS" val="0"/>
  <p:tag name="KSO_WM_UNIT_FILL_FORE_SCHEMECOLOR_INDEX_1_TRANS" val="0.66"/>
  <p:tag name="KSO_WM_UNIT_HIGHLIGHT" val="0"/>
  <p:tag name="KSO_WM_UNIT_ID" val="_11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2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FILL_FORE_SCHEMECOLOR_INDEX_1" val="14"/>
  <p:tag name="KSO_WM_UNIT_FILL_FORE_SCHEMECOLOR_INDEX_1_BRIGHTNESS" val="0"/>
  <p:tag name="KSO_WM_UNIT_FILL_FORE_SCHEMECOLOR_INDEX_1_POS" val="0"/>
  <p:tag name="KSO_WM_UNIT_FILL_FORE_SCHEMECOLOR_INDEX_1_TRANS" val="1"/>
  <p:tag name="KSO_WM_UNIT_HIGHLIGHT" val="0"/>
  <p:tag name="KSO_WM_UNIT_ID" val="_1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2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FILL_FORE_SCHEMECOLOR_INDEX_1" val="14"/>
  <p:tag name="KSO_WM_UNIT_FILL_FORE_SCHEMECOLOR_INDEX_1_BRIGHTNESS" val="0"/>
  <p:tag name="KSO_WM_UNIT_FILL_FORE_SCHEMECOLOR_INDEX_1_POS" val="0"/>
  <p:tag name="KSO_WM_UNIT_FILL_FORE_SCHEMECOLOR_INDEX_1_TRANS" val="0.32"/>
  <p:tag name="KSO_WM_UNIT_HIGHLIGHT" val="0"/>
  <p:tag name="KSO_WM_UNIT_ID" val="_1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CONTENT_GROUP_TYPE" val="titlestyle"/>
  <p:tag name="KSO_WM_UNIT_DIAGRAM_ISNUMVISUAL" val="0"/>
  <p:tag name="KSO_WM_UNIT_DIAGRAM_ISREFERUNIT" val="0"/>
  <p:tag name="KSO_WM_UNIT_HIGHLIGHT" val="0"/>
  <p:tag name="KSO_WM_UNIT_ID" val="_1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正文页-预设标题"/>
  <p:tag name="KSO_WM_UNIT_TYPE" val="a"/>
  <p:tag name="KSO_WM_UNIT_VALUE" val="10"/>
</p:tagLst>
</file>

<file path=ppt/tags/tag13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1*f*4"/>
  <p:tag name="KSO_WM_UNIT_INDEX" val="4"/>
  <p:tag name="KSO_WM_UNIT_LAYERLEVEL" val="1"/>
  <p:tag name="KSO_WM_UNIT_NOCLEAR" val="0"/>
  <p:tag name="KSO_WM_UNIT_PRESET_TEXT" val="署名占位符"/>
  <p:tag name="KSO_WM_UNIT_SUBTYPE" val="b"/>
  <p:tag name="KSO_WM_UNIT_TYPE" val="f"/>
  <p:tag name="KSO_WM_UNIT_VALUE" val="8"/>
</p:tagLst>
</file>

<file path=ppt/tags/tag13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0*i*1"/>
  <p:tag name="KSO_WM_UNIT_INDEX" val="1"/>
  <p:tag name="KSO_WM_UNIT_LAYERLEVEL" val="1"/>
  <p:tag name="KSO_WM_UNIT_TYPE" val="i"/>
</p:tagLst>
</file>

<file path=ppt/tags/tag13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FILL_FORE_SCHEMECOLOR_INDEX_1" val="14"/>
  <p:tag name="KSO_WM_UNIT_FILL_FORE_SCHEMECOLOR_INDEX_1_BRIGHTNESS" val="0"/>
  <p:tag name="KSO_WM_UNIT_FILL_FORE_SCHEMECOLOR_INDEX_1_POS" val="0"/>
  <p:tag name="KSO_WM_UNIT_FILL_FORE_SCHEMECOLOR_INDEX_1_TRANS" val="0.72"/>
  <p:tag name="KSO_WM_UNIT_HIGHLIGHT" val="0"/>
  <p:tag name="KSO_WM_UNIT_ID" val="_0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3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311"/>
  <p:tag name="KSO_WM_UNIT_COMPATIBLE" val="0"/>
  <p:tag name="KSO_WM_UNIT_DIAGRAM_ISNUMVISUAL" val="0"/>
  <p:tag name="KSO_WM_UNIT_DIAGRAM_ISREFERUNIT" val="0"/>
  <p:tag name="KSO_WM_UNIT_HIGHLIGHT" val="0"/>
  <p:tag name="KSO_WM_UNIT_ID" val="_0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</p:tagLst>
</file>

<file path=ppt/tags/tag13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30311"/>
  <p:tag name="KSO_WM_UNIT_COMPATIBLE" val="0"/>
  <p:tag name="KSO_WM_UNIT_DIAGRAM_ISNUMVISUAL" val="0"/>
  <p:tag name="KSO_WM_UNIT_DIAGRAM_ISREFERUNIT" val="0"/>
  <p:tag name="KSO_WM_UNIT_HIGHLIGHT" val="0"/>
  <p:tag name="KSO_WM_UNIT_ID" val="_0*f*1"/>
  <p:tag name="KSO_WM_UNIT_INDEX" val="1"/>
  <p:tag name="KSO_WM_UNIT_LAYERLEVEL" val="1"/>
  <p:tag name="KSO_WM_UNIT_NOCLEAR" val="0"/>
  <p:tag name="KSO_WM_UNIT_PRESET_TEXT" val="单击此处编辑母版文本样式&#10;第二级&#10;第三级&#10;第四级&#10;第五级"/>
  <p:tag name="KSO_WM_UNIT_SUBTYPE" val="a"/>
  <p:tag name="KSO_WM_UNIT_TYPE" val="f"/>
</p:tagLst>
</file>

<file path=ppt/tags/tag13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9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  <p:tag name="KSO_WM_TEMPLATE_THUMBS_INDEX" val="1、9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0311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311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 WPS,a click to unlimited possibilities"/>
  <p:tag name="KSO_WM_UNIT_TEXT_TYPE" val="1"/>
  <p:tag name="KSO_WM_UNIT_TYPE" val="b"/>
  <p:tag name="KSO_WM_UNIT_VALUE" val="17"/>
</p:tagLst>
</file>

<file path=ppt/tags/tag141.xml><?xml version="1.0" encoding="utf-8"?>
<p:tagLst xmlns:p="http://schemas.openxmlformats.org/presentationml/2006/main">
  <p:tag name="KSO_WM_BEAUTIFY_FLAG" val="#wm#"/>
  <p:tag name="KSO_WM_TAG_VERSION" val="3.0"/>
  <p:tag name="KSO_WM_TEMPLATE_CATEGORY" val="custom"/>
  <p:tag name="KSO_WM_TEMPLATE_INDEX" val="20230311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custom2023031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文档标题"/>
  <p:tag name="KSO_WM_UNIT_TEXT_TYPE" val="1"/>
  <p:tag name="KSO_WM_UNIT_TYPE" val="a"/>
  <p:tag name="KSO_WM_UNIT_VALUE" val="10"/>
</p:tagLst>
</file>

<file path=ppt/tags/tag142.xml><?xml version="1.0" encoding="utf-8"?>
<p:tagLst xmlns:p="http://schemas.openxmlformats.org/presentationml/2006/main">
  <p:tag name="KSO_WM_BEAUTIFY_FLAG" val="#wm#"/>
  <p:tag name="KSO_WM_SLIDE_CONTENT_AREA" val="{&quot;left&quot;:&quot;312.85&quot;,&quot;top&quot;:&quot;117.3&quot;,&quot;width&quot;:&quot;619.95&quot;,&quot;height&quot;:&quot;244.5&quot;}"/>
  <p:tag name="KSO_WM_SLIDE_ID" val="custom20230311_1"/>
  <p:tag name="KSO_WM_SLIDE_INDEX" val="1"/>
  <p:tag name="KSO_WM_SLIDE_ITEM_CNT" val="0"/>
  <p:tag name="KSO_WM_SLIDE_LAYOUT" val="a_b_f"/>
  <p:tag name="KSO_WM_SLIDE_LAYOUT_CNT" val="1_1_1"/>
  <p:tag name="KSO_WM_SLIDE_SUBTYPE" val="pureTxt"/>
  <p:tag name="KSO_WM_SLIDE_THEME_ID" val="3303377"/>
  <p:tag name="KSO_WM_SLIDE_THEME_NAME" val="渐变胶囊简约风"/>
  <p:tag name="KSO_WM_SLIDE_TYPE" val="title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  <p:tag name="KSO_WM_TEMPLATE_THUMBS_INDEX" val="1、9"/>
</p:tagLst>
</file>

<file path=ppt/tags/tag143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44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45.xml><?xml version="1.0" encoding="utf-8"?>
<p:tagLst xmlns:p="http://schemas.openxmlformats.org/presentationml/2006/main">
  <p:tag name="KSO_WM_BEAUTIFY_FLAG" val="#wm#"/>
  <p:tag name="KSO_WM_UNIT_INDEX" val="7"/>
  <p:tag name="KSO_WM_UNIT_SUBTYPE" val="a"/>
  <p:tag name="KSO_WM_UNIT_TYPE" val="f"/>
</p:tagLst>
</file>

<file path=ppt/tags/tag146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47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48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4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5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52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53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54.xml><?xml version="1.0" encoding="utf-8"?>
<p:tagLst xmlns:p="http://schemas.openxmlformats.org/presentationml/2006/main">
  <p:tag name="KSO_WM_BEAUTIFY_FLAG" val="#wm#"/>
  <p:tag name="KSO_WM_UNIT_INDEX" val="5"/>
  <p:tag name="KSO_WM_UNIT_SUBTYPE" val="a"/>
  <p:tag name="KSO_WM_UNIT_TYPE" val="f"/>
</p:tagLst>
</file>

<file path=ppt/tags/tag155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56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57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58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59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61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62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63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64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65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66.xml><?xml version="1.0" encoding="utf-8"?>
<p:tagLst xmlns:p="http://schemas.openxmlformats.org/presentationml/2006/main">
  <p:tag name="KSO_WM_BEAUTIFY_FLAG" val="#wm#"/>
  <p:tag name="KSO_WM_UNIT_INDEX" val="2"/>
  <p:tag name="KSO_WM_UNIT_SUBTYPE" val="a"/>
  <p:tag name="KSO_WM_UNIT_TYPE" val="f"/>
</p:tagLst>
</file>

<file path=ppt/tags/tag167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68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69.xml><?xml version="1.0" encoding="utf-8"?>
<p:tagLst xmlns:p="http://schemas.openxmlformats.org/presentationml/2006/main">
  <p:tag name="KSO_WM_BEAUTIFY_FLAG" val="#wm#"/>
  <p:tag name="KSO_WM_UNIT_INDEX" val="4"/>
  <p:tag name="KSO_WM_UNIT_SUBTYPE" val="a"/>
  <p:tag name="KSO_WM_UNIT_TYPE" val="f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71.xml><?xml version="1.0" encoding="utf-8"?>
<p:tagLst xmlns:p="http://schemas.openxmlformats.org/presentationml/2006/main">
  <p:tag name="KSO_WM_BEAUTIFY_FLAG" val="#wm#"/>
  <p:tag name="KSO_WM_UNIT_INDEX" val="3"/>
  <p:tag name="KSO_WM_UNIT_SUBTYPE" val="a"/>
  <p:tag name="KSO_WM_UNIT_TYPE" val="f"/>
</p:tagLst>
</file>

<file path=ppt/tags/tag172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73.xml><?xml version="1.0" encoding="utf-8"?>
<p:tagLst xmlns:p="http://schemas.openxmlformats.org/presentationml/2006/main">
  <p:tag name="KSO_WM_BEAUTIFY_FLAG" val="#wm#"/>
  <p:tag name="KSO_WM_UNIT_INDEX" val="2"/>
  <p:tag name="KSO_WM_UNIT_SUBTYPE" val="a"/>
  <p:tag name="KSO_WM_UNIT_TYPE" val="f"/>
</p:tagLst>
</file>

<file path=ppt/tags/tag174.xml><?xml version="1.0" encoding="utf-8"?>
<p:tagLst xmlns:p="http://schemas.openxmlformats.org/presentationml/2006/main">
  <p:tag name="KSO_WM_BEAUTIFY_FLAG" val="#wm#"/>
  <p:tag name="KSO_WM_UNIT_INDEX" val="3"/>
  <p:tag name="KSO_WM_UNIT_SUBTYPE" val="a"/>
  <p:tag name="KSO_WM_UNIT_TYPE" val="f"/>
</p:tagLst>
</file>

<file path=ppt/tags/tag175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76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77.xml><?xml version="1.0" encoding="utf-8"?>
<p:tagLst xmlns:p="http://schemas.openxmlformats.org/presentationml/2006/main">
  <p:tag name="KSO_WM_BEAUTIFY_FLAG" val="#wm#"/>
  <p:tag name="KSO_WM_UNIT_INDEX" val="7"/>
  <p:tag name="KSO_WM_UNIT_SUBTYPE" val="a"/>
  <p:tag name="KSO_WM_UNIT_TYPE" val="f"/>
</p:tagLst>
</file>

<file path=ppt/tags/tag178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7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KSO_WM_BEAUTIFY_FLAG" val="#wm#"/>
  <p:tag name="KSO_WM_UNIT_INDEX" val="6"/>
  <p:tag name="KSO_WM_UNIT_SUBTYPE" val="a"/>
  <p:tag name="KSO_WM_UNIT_TYPE" val="f"/>
</p:tagLst>
</file>

<file path=ppt/tags/tag181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82.xml><?xml version="1.0" encoding="utf-8"?>
<p:tagLst xmlns:p="http://schemas.openxmlformats.org/presentationml/2006/main">
  <p:tag name="KSO_WM_BEAUTIFY_FLAG" val="#wm#"/>
  <p:tag name="KSO_WM_UNIT_INDEX" val="5"/>
  <p:tag name="KSO_WM_UNIT_SUBTYPE" val="a"/>
  <p:tag name="KSO_WM_UNIT_TYPE" val="f"/>
</p:tagLst>
</file>

<file path=ppt/tags/tag183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84.xml><?xml version="1.0" encoding="utf-8"?>
<p:tagLst xmlns:p="http://schemas.openxmlformats.org/presentationml/2006/main">
  <p:tag name="KSO_WM_BEAUTIFY_FLAG" val="#wm#"/>
  <p:tag name="KSO_WM_UNIT_INDEX" val="5"/>
  <p:tag name="KSO_WM_UNIT_SUBTYPE" val="a"/>
  <p:tag name="KSO_WM_UNIT_TYPE" val="f"/>
</p:tagLst>
</file>

<file path=ppt/tags/tag185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86.xml><?xml version="1.0" encoding="utf-8"?>
<p:tagLst xmlns:p="http://schemas.openxmlformats.org/presentationml/2006/main">
  <p:tag name="KSO_WM_BEAUTIFY_FLAG" val="#wm#"/>
  <p:tag name="KSO_WM_UNIT_INDEX" val="1"/>
  <p:tag name="KSO_WM_UNIT_SUBTYPE" val="a"/>
  <p:tag name="KSO_WM_UNIT_TYPE" val="f"/>
</p:tagLst>
</file>

<file path=ppt/tags/tag187.xml><?xml version="1.0" encoding="utf-8"?>
<p:tagLst xmlns:p="http://schemas.openxmlformats.org/presentationml/2006/main">
  <p:tag name="KSO_WM_BEAUTIFY_FLAG" val="#wm#"/>
  <p:tag name="KSO_WM_DIAGRAM_GROUP_CODE" val="l1-1"/>
  <p:tag name="KSO_WM_TAG_VERSION" val="2.0"/>
  <p:tag name="KSO_WM_TEMPLATE_INDEX" val="19882022"/>
  <p:tag name="KSO_WM_UNIT_ID" val="diagram19882022_2*l_h_a*1_1_1"/>
  <p:tag name="KSO_WM_UNIT_INDEX" val="1_1_1"/>
  <p:tag name="KSO_WM_UNIT_TYPE" val="l_h_a"/>
</p:tagLst>
</file>

<file path=ppt/tags/tag188.xml><?xml version="1.0" encoding="utf-8"?>
<p:tagLst xmlns:p="http://schemas.openxmlformats.org/presentationml/2006/main">
  <p:tag name="KSO_WM_BEAUTIFY_FLAG" val="#wm#"/>
  <p:tag name="KSO_WM_DIAGRAM_GROUP_CODE" val="l1-1"/>
  <p:tag name="KSO_WM_TAG_VERSION" val="2.0"/>
  <p:tag name="KSO_WM_TEMPLATE_INDEX" val="19882022"/>
  <p:tag name="KSO_WM_UNIT_ID" val="diagram19882022_2*l_h_f*1_1_1"/>
  <p:tag name="KSO_WM_UNIT_INDEX" val="1_1_1"/>
  <p:tag name="KSO_WM_UNIT_TYPE" val="l_h_f"/>
</p:tagLst>
</file>

<file path=ppt/tags/tag189.xml><?xml version="1.0" encoding="utf-8"?>
<p:tagLst xmlns:p="http://schemas.openxmlformats.org/presentationml/2006/main">
  <p:tag name="KSO_WM_BEAUTIFY_FLAG" val="#wm#"/>
  <p:tag name="KSO_WM_DIAGRAM_GROUP_CODE" val="l1-1"/>
  <p:tag name="KSO_WM_TAG_VERSION" val="2.0"/>
  <p:tag name="KSO_WM_TEMPLATE_INDEX" val="19882022"/>
  <p:tag name="KSO_WM_UNIT_ID" val="diagram19882022_2*l_h_a*1_2_1"/>
  <p:tag name="KSO_WM_UNIT_INDEX" val="1_2_1"/>
  <p:tag name="KSO_WM_UNIT_TYPE" val="l_h_a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p="http://schemas.openxmlformats.org/presentationml/2006/main">
  <p:tag name="KSO_WM_BEAUTIFY_FLAG" val="#wm#"/>
  <p:tag name="KSO_WM_DIAGRAM_GROUP_CODE" val="l1-1"/>
  <p:tag name="KSO_WM_TAG_VERSION" val="2.0"/>
  <p:tag name="KSO_WM_TEMPLATE_INDEX" val="19882022"/>
  <p:tag name="KSO_WM_UNIT_ID" val="diagram19882022_2*l_h_f*1_2_1"/>
  <p:tag name="KSO_WM_UNIT_INDEX" val="1_2_1"/>
  <p:tag name="KSO_WM_UNIT_TYPE" val="l_h_f"/>
</p:tagLst>
</file>

<file path=ppt/tags/tag191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92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93.xml><?xml version="1.0" encoding="utf-8"?>
<p:tagLst xmlns:p="http://schemas.openxmlformats.org/presentationml/2006/main">
  <p:tag name="KSO_WM_BEAUTIFY_FLAG" val="#wm#"/>
  <p:tag name="KSO_WM_UNIT_INDEX" val="3"/>
  <p:tag name="KSO_WM_UNIT_SUBTYPE" val="a"/>
  <p:tag name="KSO_WM_UNIT_TYPE" val="f"/>
</p:tagLst>
</file>

<file path=ppt/tags/tag194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95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196.xml><?xml version="1.0" encoding="utf-8"?>
<p:tagLst xmlns:p="http://schemas.openxmlformats.org/presentationml/2006/main">
  <p:tag name="KSO_WM_BEAUTIFY_FLAG" val="#wm#"/>
  <p:tag name="KSO_WM_UNIT_INDEX" val="12"/>
  <p:tag name="KSO_WM_UNIT_SUBTYPE" val="a"/>
  <p:tag name="KSO_WM_UNIT_TYPE" val="f"/>
</p:tagLst>
</file>

<file path=ppt/tags/tag197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198.xml><?xml version="1.0" encoding="utf-8"?>
<p:tagLst xmlns:p="http://schemas.openxmlformats.org/presentationml/2006/main">
  <p:tag name="KSO_WM_BEAUTIFY_FLAG" val="#wm#"/>
  <p:tag name="KSO_WM_UNIT_INDEX" val="8"/>
  <p:tag name="KSO_WM_UNIT_SUBTYPE" val="a"/>
  <p:tag name="KSO_WM_UNIT_TYPE" val="f"/>
</p:tagLst>
</file>

<file path=ppt/tags/tag199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01.xml><?xml version="1.0" encoding="utf-8"?>
<p:tagLst xmlns:p="http://schemas.openxmlformats.org/presentationml/2006/main">
  <p:tag name="KSO_WM_BEAUTIFY_FLAG" val="#wm#"/>
  <p:tag name="KSO_WM_UNIT_INDEX" val="5"/>
  <p:tag name="KSO_WM_UNIT_SUBTYPE" val="a"/>
  <p:tag name="KSO_WM_UNIT_TYPE" val="f"/>
</p:tagLst>
</file>

<file path=ppt/tags/tag202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03.xml><?xml version="1.0" encoding="utf-8"?>
<p:tagLst xmlns:p="http://schemas.openxmlformats.org/presentationml/2006/main">
  <p:tag name="KSO_WM_BEAUTIFY_FLAG" val="#wm#"/>
  <p:tag name="KSO_WM_UNIT_INDEX" val="7"/>
  <p:tag name="KSO_WM_UNIT_SUBTYPE" val="a"/>
  <p:tag name="KSO_WM_UNIT_TYPE" val="f"/>
</p:tagLst>
</file>

<file path=ppt/tags/tag204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05.xml><?xml version="1.0" encoding="utf-8"?>
<p:tagLst xmlns:p="http://schemas.openxmlformats.org/presentationml/2006/main">
  <p:tag name="KSO_WM_BEAUTIFY_FLAG" val="#wm#"/>
  <p:tag name="KSO_WM_UNIT_INDEX" val="3"/>
  <p:tag name="KSO_WM_UNIT_SUBTYPE" val="a"/>
  <p:tag name="KSO_WM_UNIT_TYPE" val="f"/>
</p:tagLst>
</file>

<file path=ppt/tags/tag206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07.xml><?xml version="1.0" encoding="utf-8"?>
<p:tagLst xmlns:p="http://schemas.openxmlformats.org/presentationml/2006/main">
  <p:tag name="KSO_WM_BEAUTIFY_FLAG" val="#wm#"/>
  <p:tag name="KSO_WM_UNIT_INDEX" val="3"/>
  <p:tag name="KSO_WM_UNIT_SUBTYPE" val="a"/>
  <p:tag name="KSO_WM_UNIT_TYPE" val="f"/>
</p:tagLst>
</file>

<file path=ppt/tags/tag208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09.xml><?xml version="1.0" encoding="utf-8"?>
<p:tagLst xmlns:p="http://schemas.openxmlformats.org/presentationml/2006/main">
  <p:tag name="KSO_WM_BEAUTIFY_FLAG" val="#wm#"/>
  <p:tag name="KSO_WM_UNIT_INDEX" val="3"/>
  <p:tag name="KSO_WM_UNIT_SUBTYPE" val="a"/>
  <p:tag name="KSO_WM_UNIT_TYPE" val="f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11.xml><?xml version="1.0" encoding="utf-8"?>
<p:tagLst xmlns:p="http://schemas.openxmlformats.org/presentationml/2006/main">
  <p:tag name="KSO_WM_BEAUTIFY_FLAG" val="#wm#"/>
  <p:tag name="KSO_WM_UNIT_INDEX" val="1"/>
  <p:tag name="KSO_WM_UNIT_SUBTYPE" val="a"/>
  <p:tag name="KSO_WM_UNIT_TYPE" val="f"/>
</p:tagLst>
</file>

<file path=ppt/tags/tag212.xml><?xml version="1.0" encoding="utf-8"?>
<p:tagLst xmlns:p="http://schemas.openxmlformats.org/presentationml/2006/main">
  <p:tag name="KSO_WM_BEAUTIFY_FLAG" val="#wm#"/>
  <p:tag name="KSO_WM_UNIT_INDEX" val="2"/>
  <p:tag name="KSO_WM_UNIT_SUBTYPE" val="a"/>
  <p:tag name="KSO_WM_UNIT_TYPE" val="f"/>
</p:tagLst>
</file>

<file path=ppt/tags/tag213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14.xml><?xml version="1.0" encoding="utf-8"?>
<p:tagLst xmlns:p="http://schemas.openxmlformats.org/presentationml/2006/main">
  <p:tag name="KSO_WM_BEAUTIFY_FLAG" val="#wm#"/>
  <p:tag name="KSO_WM_UNIT_INDEX" val="5"/>
  <p:tag name="KSO_WM_UNIT_SUBTYPE" val="a"/>
  <p:tag name="KSO_WM_UNIT_TYPE" val="f"/>
</p:tagLst>
</file>

<file path=ppt/tags/tag215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16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17.xml><?xml version="1.0" encoding="utf-8"?>
<p:tagLst xmlns:p="http://schemas.openxmlformats.org/presentationml/2006/main">
  <p:tag name="KSO_WM_BEAUTIFY_FLAG" val="#wm#"/>
  <p:tag name="KSO_WM_UNIT_INDEX" val="2"/>
  <p:tag name="KSO_WM_UNIT_SUBTYPE" val="a"/>
  <p:tag name="KSO_WM_UNIT_TYPE" val="f"/>
</p:tagLst>
</file>

<file path=ppt/tags/tag218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19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0.xml><?xml version="1.0" encoding="utf-8"?>
<p:tagLst xmlns:p="http://schemas.openxmlformats.org/presentationml/2006/main">
  <p:tag name="KSO_WM_BEAUTIFY_FLAG" val="#wm#"/>
  <p:tag name="KSO_WM_UNIT_INDEX" val="4"/>
  <p:tag name="KSO_WM_UNIT_SUBTYPE" val="a"/>
  <p:tag name="KSO_WM_UNIT_TYPE" val="f"/>
</p:tagLst>
</file>

<file path=ppt/tags/tag221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22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23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24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25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26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27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28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29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31.xml><?xml version="1.0" encoding="utf-8"?>
<p:tagLst xmlns:p="http://schemas.openxmlformats.org/presentationml/2006/main">
  <p:tag name="KSO_WM_BEAUTIFY_FLAG" val="#wm#"/>
  <p:tag name="KSO_WM_UNIT_INDEX" val="5"/>
  <p:tag name="KSO_WM_UNIT_SUBTYPE" val="a"/>
  <p:tag name="KSO_WM_UNIT_TYPE" val="f"/>
</p:tagLst>
</file>

<file path=ppt/tags/tag232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33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34.xml><?xml version="1.0" encoding="utf-8"?>
<p:tagLst xmlns:p="http://schemas.openxmlformats.org/presentationml/2006/main">
  <p:tag name="KSO_WM_BEAUTIFY_FLAG" val="#wm#"/>
  <p:tag name="KSO_WM_UNIT_INDEX" val="8"/>
  <p:tag name="KSO_WM_UNIT_SUBTYPE" val="a"/>
  <p:tag name="KSO_WM_UNIT_TYPE" val="f"/>
</p:tagLst>
</file>

<file path=ppt/tags/tag235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36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37.xml><?xml version="1.0" encoding="utf-8"?>
<p:tagLst xmlns:p="http://schemas.openxmlformats.org/presentationml/2006/main">
  <p:tag name="KSO_WM_BEAUTIFY_FLAG" val="#wm#"/>
  <p:tag name="KSO_WM_UNIT_INDEX" val="2"/>
  <p:tag name="KSO_WM_UNIT_SUBTYPE" val="a"/>
  <p:tag name="KSO_WM_UNIT_TYPE" val="f"/>
</p:tagLst>
</file>

<file path=ppt/tags/tag238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3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0.xml><?xml version="1.0" encoding="utf-8"?>
<p:tagLst xmlns:p="http://schemas.openxmlformats.org/presentationml/2006/main">
  <p:tag name="KSO_WM_BEAUTIFY_FLAG" val="#wm#"/>
  <p:tag name="KSO_WM_UNIT_INDEX" val="2"/>
  <p:tag name="KSO_WM_UNIT_SUBTYPE" val="a"/>
  <p:tag name="KSO_WM_UNIT_TYPE" val="f"/>
</p:tagLst>
</file>

<file path=ppt/tags/tag241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42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43.xml><?xml version="1.0" encoding="utf-8"?>
<p:tagLst xmlns:p="http://schemas.openxmlformats.org/presentationml/2006/main">
  <p:tag name="KSO_WM_BEAUTIFY_FLAG" val="#wm#"/>
  <p:tag name="KSO_WM_UNIT_INDEX" val="2"/>
  <p:tag name="KSO_WM_UNIT_SUBTYPE" val="a"/>
  <p:tag name="KSO_WM_UNIT_TYPE" val="f"/>
</p:tagLst>
</file>

<file path=ppt/tags/tag244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45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46.xml><?xml version="1.0" encoding="utf-8"?>
<p:tagLst xmlns:p="http://schemas.openxmlformats.org/presentationml/2006/main">
  <p:tag name="KSO_WM_BEAUTIFY_FLAG" val="#wm#"/>
  <p:tag name="KSO_WM_UNIT_INDEX" val="2"/>
  <p:tag name="KSO_WM_UNIT_SUBTYPE" val="a"/>
  <p:tag name="KSO_WM_UNIT_TYPE" val="f"/>
</p:tagLst>
</file>

<file path=ppt/tags/tag247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48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49.xml><?xml version="1.0" encoding="utf-8"?>
<p:tagLst xmlns:p="http://schemas.openxmlformats.org/presentationml/2006/main">
  <p:tag name="KSO_WM_BEAUTIFY_FLAG" val="#wm#"/>
  <p:tag name="KSO_WM_UNIT_INDEX" val="2"/>
  <p:tag name="KSO_WM_UNIT_SUBTYPE" val="a"/>
  <p:tag name="KSO_WM_UNIT_TYPE" val="f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0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5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52.xml><?xml version="1.0" encoding="utf-8"?>
<p:tagLst xmlns:p="http://schemas.openxmlformats.org/presentationml/2006/main">
  <p:tag name="KSO_WM_BEAUTIFY_FLAG" val="#wm#"/>
  <p:tag name="KSO_WM_UNIT_INDEX" val="2"/>
  <p:tag name="KSO_WM_UNIT_SUBTYPE" val="a"/>
  <p:tag name="KSO_WM_UNIT_TYPE" val="f"/>
</p:tagLst>
</file>

<file path=ppt/tags/tag253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54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55.xml><?xml version="1.0" encoding="utf-8"?>
<p:tagLst xmlns:p="http://schemas.openxmlformats.org/presentationml/2006/main">
  <p:tag name="KSO_WM_BEAUTIFY_FLAG" val="#wm#"/>
  <p:tag name="KSO_WM_UNIT_INDEX" val="2"/>
  <p:tag name="KSO_WM_UNIT_SUBTYPE" val="a"/>
  <p:tag name="KSO_WM_UNIT_TYPE" val="f"/>
</p:tagLst>
</file>

<file path=ppt/tags/tag256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57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58.xml><?xml version="1.0" encoding="utf-8"?>
<p:tagLst xmlns:p="http://schemas.openxmlformats.org/presentationml/2006/main">
  <p:tag name="KSO_WM_BEAUTIFY_FLAG" val="#wm#"/>
  <p:tag name="KSO_WM_UNIT_INDEX" val="8"/>
  <p:tag name="KSO_WM_UNIT_SUBTYPE" val="a"/>
  <p:tag name="KSO_WM_UNIT_TYPE" val="f"/>
</p:tagLst>
</file>

<file path=ppt/tags/tag259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0.xml><?xml version="1.0" encoding="utf-8"?>
<p:tagLst xmlns:p="http://schemas.openxmlformats.org/presentationml/2006/main">
  <p:tag name="KSO_WM_BEAUTIFY_FLAG" val="#wm#"/>
  <p:tag name="KSO_WM_UNIT_INDEX" val="7"/>
  <p:tag name="KSO_WM_UNIT_SUBTYPE" val="a"/>
  <p:tag name="KSO_WM_UNIT_TYPE" val="f"/>
</p:tagLst>
</file>

<file path=ppt/tags/tag261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62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63.xml><?xml version="1.0" encoding="utf-8"?>
<p:tagLst xmlns:p="http://schemas.openxmlformats.org/presentationml/2006/main">
  <p:tag name="KSO_WM_BEAUTIFY_FLAG" val="#wm#"/>
  <p:tag name="KSO_WM_UNIT_INDEX" val="1"/>
  <p:tag name="KSO_WM_UNIT_SUBTYPE" val="a"/>
  <p:tag name="KSO_WM_UNIT_TYPE" val="f"/>
</p:tagLst>
</file>

<file path=ppt/tags/tag264.xml><?xml version="1.0" encoding="utf-8"?>
<p:tagLst xmlns:p="http://schemas.openxmlformats.org/presentationml/2006/main">
  <p:tag name="KSO_WM_BEAUTIFY_FLAG" val="#wm#"/>
  <p:tag name="KSO_WM_UNIT_INDEX" val="7"/>
  <p:tag name="KSO_WM_UNIT_SUBTYPE" val="a"/>
  <p:tag name="KSO_WM_UNIT_TYPE" val="f"/>
</p:tagLst>
</file>

<file path=ppt/tags/tag265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66.xml><?xml version="1.0" encoding="utf-8"?>
<p:tagLst xmlns:p="http://schemas.openxmlformats.org/presentationml/2006/main">
  <p:tag name="KSO_WM_BEAUTIFY_FLAG" val="#wm#"/>
  <p:tag name="KSO_WM_UNIT_INDEX" val="1"/>
  <p:tag name="KSO_WM_UNIT_SUBTYPE" val="a"/>
  <p:tag name="KSO_WM_UNIT_TYPE" val="f"/>
</p:tagLst>
</file>

<file path=ppt/tags/tag267.xml><?xml version="1.0" encoding="utf-8"?>
<p:tagLst xmlns:p="http://schemas.openxmlformats.org/presentationml/2006/main">
  <p:tag name="KSO_WM_BEAUTIFY_FLAG" val="#wm#"/>
  <p:tag name="KSO_WM_UNIT_INDEX" val="7"/>
  <p:tag name="KSO_WM_UNIT_SUBTYPE" val="a"/>
  <p:tag name="KSO_WM_UNIT_TYPE" val="f"/>
</p:tagLst>
</file>

<file path=ppt/tags/tag268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69.xml><?xml version="1.0" encoding="utf-8"?>
<p:tagLst xmlns:p="http://schemas.openxmlformats.org/presentationml/2006/main">
  <p:tag name="KSO_WM_BEAUTIFY_FLAG" val="#wm#"/>
  <p:tag name="KSO_WM_UNIT_INDEX" val="1"/>
  <p:tag name="KSO_WM_UNIT_SUBTYPE" val="a"/>
  <p:tag name="KSO_WM_UNIT_TYPE" val="f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KSO_WM_BEAUTIFY_FLAG" val="#wm#"/>
  <p:tag name="KSO_WM_UNIT_INDEX" val="7"/>
  <p:tag name="KSO_WM_UNIT_SUBTYPE" val="a"/>
  <p:tag name="KSO_WM_UNIT_TYPE" val="f"/>
</p:tagLst>
</file>

<file path=ppt/tags/tag271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72.xml><?xml version="1.0" encoding="utf-8"?>
<p:tagLst xmlns:p="http://schemas.openxmlformats.org/presentationml/2006/main">
  <p:tag name="KSO_WM_BEAUTIFY_FLAG" val="#wm#"/>
  <p:tag name="KSO_WM_DIAGRAM_GROUP_CODE" val="l1-1"/>
  <p:tag name="KSO_WM_TAG_VERSION" val="3.0"/>
  <p:tag name="KSO_WM_TEMPLATE_CATEGORY" val="custom"/>
  <p:tag name="KSO_WM_TEMPLATE_INDEX" val="20230311"/>
  <p:tag name="KSO_WM_UNIT_COMPATIBLE" val="0"/>
  <p:tag name="KSO_WM_UNIT_DIAGRAM_ISNUMVISUAL" val="0"/>
  <p:tag name="KSO_WM_UNIT_DIAGRAM_ISREFERUNIT" val="0"/>
  <p:tag name="KSO_WM_UNIT_HIGHLIGHT" val="0"/>
  <p:tag name="KSO_WM_UNIT_ID" val="custom20230311_3*a*1"/>
  <p:tag name="KSO_WM_UNIT_INDEX" val="1"/>
  <p:tag name="KSO_WM_UNIT_ISCONTENTSTITLE" val="1"/>
  <p:tag name="KSO_WM_UNIT_ISNUMDGMTITLE" val="0"/>
  <p:tag name="KSO_WM_UNIT_LAYERLEVEL" val="1"/>
  <p:tag name="KSO_WM_UNIT_NOCLEAR" val="0"/>
  <p:tag name="KSO_WM_UNIT_TYPE" val="a"/>
  <p:tag name="KSO_WM_UNIT_VALUE" val="10"/>
</p:tagLst>
</file>

<file path=ppt/tags/tag273.xml><?xml version="1.0" encoding="utf-8"?>
<p:tagLst xmlns:p="http://schemas.openxmlformats.org/presentationml/2006/main">
  <p:tag name="KSO_WM_BEAUTIFY_FLAG" val="#wm#"/>
  <p:tag name="KSO_WM_DIAGRAM_COLOR_MATCH_VALUE" val="{&quot;shape&quot;:{&quot;fill&quot;:{&quot;gradient&quot;:[{&quot;brightness&quot;:0,&quot;colorType&quot;:1,&quot;foreColorIndex&quot;:5,&quot;pos&quot;:0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438.6035461425781,&quot;width&quot;:396.6141662597656}"/>
  <p:tag name="KSO_WM_TAG_VERSION" val="3.0"/>
  <p:tag name="KSO_WM_TEMPLATE_CATEGORY" val="custom"/>
  <p:tag name="KSO_WM_TEMPLATE_INDEX" val="20230311"/>
  <p:tag name="KSO_WM_UNIT_COMPATIBLE" val="0"/>
  <p:tag name="KSO_WM_UNIT_DIAGRAM_ISNUMVISUAL" val="0"/>
  <p:tag name="KSO_WM_UNIT_DIAGRAM_ISREFERUNIT" val="0"/>
  <p:tag name="KSO_WM_UNIT_HIGHLIGHT" val="0"/>
  <p:tag name="KSO_WM_UNIT_ID" val="custom20230311_3*l_h_i*1_1_1"/>
  <p:tag name="KSO_WM_UNIT_INDEX" val="1_1_1"/>
  <p:tag name="KSO_WM_UNIT_LAYERLEVEL" val="1_1_1"/>
  <p:tag name="KSO_WM_UNIT_SUBTYPE" val="d"/>
  <p:tag name="KSO_WM_UNIT_TYPE" val="l_h_i"/>
</p:tagLst>
</file>

<file path=ppt/tags/tag274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438.6035461425781,&quot;width&quot;:396.6141662597656}"/>
  <p:tag name="KSO_WM_TAG_VERSION" val="3.0"/>
  <p:tag name="KSO_WM_TEMPLATE_CATEGORY" val="custom"/>
  <p:tag name="KSO_WM_TEMPLATE_INDEX" val="20230311"/>
  <p:tag name="KSO_WM_UNIT_COMPATIBLE" val="0"/>
  <p:tag name="KSO_WM_UNIT_DIAGRAM_ISNUMVISUAL" val="0"/>
  <p:tag name="KSO_WM_UNIT_DIAGRAM_ISREFERUNIT" val="0"/>
  <p:tag name="KSO_WM_UNIT_HIGHLIGHT" val="0"/>
  <p:tag name="KSO_WM_UNIT_ID" val="custom20230311_3*l_h_f*1_1_1"/>
  <p:tag name="KSO_WM_UNIT_INDEX" val="1_1_1"/>
  <p:tag name="KSO_WM_UNIT_ISCONTENTSTITLE" val="1"/>
  <p:tag name="KSO_WM_UNIT_ISNUMDGMTITLE" val="0"/>
  <p:tag name="KSO_WM_UNIT_LAYERLEVEL" val="1_1_1"/>
  <p:tag name="KSO_WM_UNIT_NOCLEAR" val="0"/>
  <p:tag name="KSO_WM_UNIT_PRESET_TEXT" val="单击添加目录标题"/>
  <p:tag name="KSO_WM_UNIT_SUBTYPE" val="a"/>
  <p:tag name="KSO_WM_UNIT_TEXT_TYPE" val="1"/>
  <p:tag name="KSO_WM_UNIT_TYPE" val="l_h_f"/>
</p:tagLst>
</file>

<file path=ppt/tags/tag275.xml><?xml version="1.0" encoding="utf-8"?>
<p:tagLst xmlns:p="http://schemas.openxmlformats.org/presentationml/2006/main">
  <p:tag name="KSO_WM_BEAUTIFY_FLAG" val="#wm#"/>
  <p:tag name="KSO_WM_DIAGRAM_COLOR_MATCH_VALUE" val="{&quot;shape&quot;:{&quot;fill&quot;:{&quot;gradient&quot;:[{&quot;brightness&quot;:0,&quot;colorType&quot;:1,&quot;foreColorIndex&quot;:5,&quot;pos&quot;:0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438.6035461425781,&quot;width&quot;:396.6141662597656}"/>
  <p:tag name="KSO_WM_TAG_VERSION" val="3.0"/>
  <p:tag name="KSO_WM_TEMPLATE_CATEGORY" val="custom"/>
  <p:tag name="KSO_WM_TEMPLATE_INDEX" val="20230311"/>
  <p:tag name="KSO_WM_UNIT_COMPATIBLE" val="0"/>
  <p:tag name="KSO_WM_UNIT_DIAGRAM_ISNUMVISUAL" val="0"/>
  <p:tag name="KSO_WM_UNIT_DIAGRAM_ISREFERUNIT" val="0"/>
  <p:tag name="KSO_WM_UNIT_HIGHLIGHT" val="0"/>
  <p:tag name="KSO_WM_UNIT_ID" val="custom20230311_3*l_h_i*1_2_1"/>
  <p:tag name="KSO_WM_UNIT_INDEX" val="1_2_1"/>
  <p:tag name="KSO_WM_UNIT_LAYERLEVEL" val="1_1_1"/>
  <p:tag name="KSO_WM_UNIT_SUBTYPE" val="d"/>
  <p:tag name="KSO_WM_UNIT_TYPE" val="l_h_i"/>
</p:tagLst>
</file>

<file path=ppt/tags/tag276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438.6035461425781,&quot;width&quot;:396.6141662597656}"/>
  <p:tag name="KSO_WM_TAG_VERSION" val="3.0"/>
  <p:tag name="KSO_WM_TEMPLATE_CATEGORY" val="custom"/>
  <p:tag name="KSO_WM_TEMPLATE_INDEX" val="20230311"/>
  <p:tag name="KSO_WM_UNIT_COMPATIBLE" val="0"/>
  <p:tag name="KSO_WM_UNIT_DIAGRAM_ISNUMVISUAL" val="0"/>
  <p:tag name="KSO_WM_UNIT_DIAGRAM_ISREFERUNIT" val="0"/>
  <p:tag name="KSO_WM_UNIT_HIGHLIGHT" val="0"/>
  <p:tag name="KSO_WM_UNIT_ID" val="custom20230311_3*l_h_f*1_2_1"/>
  <p:tag name="KSO_WM_UNIT_INDEX" val="1_2_1"/>
  <p:tag name="KSO_WM_UNIT_ISCONTENTSTITLE" val="1"/>
  <p:tag name="KSO_WM_UNIT_ISNUMDGMTITLE" val="0"/>
  <p:tag name="KSO_WM_UNIT_LAYERLEVEL" val="1_1_1"/>
  <p:tag name="KSO_WM_UNIT_NOCLEAR" val="0"/>
  <p:tag name="KSO_WM_UNIT_PRESET_TEXT" val="单击添加目录标题"/>
  <p:tag name="KSO_WM_UNIT_SUBTYPE" val="a"/>
  <p:tag name="KSO_WM_UNIT_TEXT_TYPE" val="1"/>
  <p:tag name="KSO_WM_UNIT_TYPE" val="l_h_f"/>
</p:tagLst>
</file>

<file path=ppt/tags/tag277.xml><?xml version="1.0" encoding="utf-8"?>
<p:tagLst xmlns:p="http://schemas.openxmlformats.org/presentationml/2006/main">
  <p:tag name="KSO_WM_BEAUTIFY_FLAG" val="#wm#"/>
  <p:tag name="KSO_WM_DIAGRAM_COLOR_MATCH_VALUE" val="{&quot;shape&quot;:{&quot;fill&quot;:{&quot;gradient&quot;:[{&quot;brightness&quot;:0,&quot;colorType&quot;:1,&quot;foreColorIndex&quot;:5,&quot;pos&quot;:0,&quot;transparency&quot;:0},{&quot;brightness&quot;:0.4000000059604645,&quot;colorType&quot;:1,&quot;foreColorIndex&quot;:5,&quot;pos&quot;:1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438.6035461425781,&quot;width&quot;:396.6141662597656}"/>
  <p:tag name="KSO_WM_TAG_VERSION" val="3.0"/>
  <p:tag name="KSO_WM_TEMPLATE_CATEGORY" val="custom"/>
  <p:tag name="KSO_WM_TEMPLATE_INDEX" val="20230311"/>
  <p:tag name="KSO_WM_UNIT_COMPATIBLE" val="0"/>
  <p:tag name="KSO_WM_UNIT_DIAGRAM_ISNUMVISUAL" val="0"/>
  <p:tag name="KSO_WM_UNIT_DIAGRAM_ISREFERUNIT" val="0"/>
  <p:tag name="KSO_WM_UNIT_HIGHLIGHT" val="0"/>
  <p:tag name="KSO_WM_UNIT_ID" val="custom20230311_3*l_h_i*1_3_1"/>
  <p:tag name="KSO_WM_UNIT_INDEX" val="1_3_1"/>
  <p:tag name="KSO_WM_UNIT_LAYERLEVEL" val="1_1_1"/>
  <p:tag name="KSO_WM_UNIT_SUBTYPE" val="d"/>
  <p:tag name="KSO_WM_UNIT_TYPE" val="l_h_i"/>
</p:tagLst>
</file>

<file path=ppt/tags/tag278.xml><?xml version="1.0" encoding="utf-8"?>
<p:tagLst xmlns:p="http://schemas.openxmlformats.org/presentationml/2006/main">
  <p:tag name="KSO_WM_BEAUTIFY_FLAG" val="#wm#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COLOR_TEXT_CAN_REMOVE" val="n"/>
  <p:tag name="KSO_WM_DIAGRAM_COLOR_TRICK" val="1"/>
  <p:tag name="KSO_WM_DIAGRAM_GROUP_CODE" val="l1-1"/>
  <p:tag name="KSO_WM_DIAGRAM_MAX_ITEMCNT" val="6"/>
  <p:tag name="KSO_WM_DIAGRAM_MIN_ITEMCNT" val="2"/>
  <p:tag name="KSO_WM_DIAGRAM_VERSION" val="3"/>
  <p:tag name="KSO_WM_DIAGRAM_VIRTUALLY_FRAME" val="{&quot;height&quot;:438.6035461425781,&quot;width&quot;:396.6141662597656}"/>
  <p:tag name="KSO_WM_TAG_VERSION" val="3.0"/>
  <p:tag name="KSO_WM_TEMPLATE_CATEGORY" val="custom"/>
  <p:tag name="KSO_WM_TEMPLATE_INDEX" val="20230311"/>
  <p:tag name="KSO_WM_UNIT_COMPATIBLE" val="0"/>
  <p:tag name="KSO_WM_UNIT_DIAGRAM_ISNUMVISUAL" val="0"/>
  <p:tag name="KSO_WM_UNIT_DIAGRAM_ISREFERUNIT" val="0"/>
  <p:tag name="KSO_WM_UNIT_HIGHLIGHT" val="0"/>
  <p:tag name="KSO_WM_UNIT_ID" val="custom20230311_3*l_h_f*1_3_1"/>
  <p:tag name="KSO_WM_UNIT_INDEX" val="1_3_1"/>
  <p:tag name="KSO_WM_UNIT_ISCONTENTSTITLE" val="1"/>
  <p:tag name="KSO_WM_UNIT_ISNUMDGMTITLE" val="0"/>
  <p:tag name="KSO_WM_UNIT_LAYERLEVEL" val="1_1_1"/>
  <p:tag name="KSO_WM_UNIT_NOCLEAR" val="0"/>
  <p:tag name="KSO_WM_UNIT_PRESET_TEXT" val="单击添加目录标题"/>
  <p:tag name="KSO_WM_UNIT_SUBTYPE" val="a"/>
  <p:tag name="KSO_WM_UNIT_TEXT_TYPE" val="1"/>
  <p:tag name="KSO_WM_UNIT_TYPE" val="l_h_f"/>
</p:tagLst>
</file>

<file path=ppt/tags/tag279.xml><?xml version="1.0" encoding="utf-8"?>
<p:tagLst xmlns:p="http://schemas.openxmlformats.org/presentationml/2006/main">
  <p:tag name="KSO_WM_BEAUTIFY_FLAG" val="#wm#"/>
  <p:tag name="KSO_WM_DIAGRAM_GROUP_CODE" val="l1-1"/>
  <p:tag name="KSO_WM_SLIDE_DIAGTYPE" val="l"/>
  <p:tag name="KSO_WM_SLIDE_ID" val="custom20230311_3"/>
  <p:tag name="KSO_WM_SLIDE_INDEX" val="3"/>
  <p:tag name="KSO_WM_SLIDE_ITEM_CNT" val="3"/>
  <p:tag name="KSO_WM_SLIDE_LAYOUT" val="a_l"/>
  <p:tag name="KSO_WM_SLIDE_LAYOUT_CNT" val="1_1"/>
  <p:tag name="KSO_WM_SLIDE_SUBTYPE" val="diag"/>
  <p:tag name="KSO_WM_SLIDE_THEME_ID" val="3303377"/>
  <p:tag name="KSO_WM_SLIDE_THEME_NAME" val="渐变胶囊简约风"/>
  <p:tag name="KSO_WM_SLIDE_TYPE" val="contents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81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82.xml><?xml version="1.0" encoding="utf-8"?>
<p:tagLst xmlns:p="http://schemas.openxmlformats.org/presentationml/2006/main">
  <p:tag name="KSO_WM_BEAUTIFY_FLAG" val="#wm#"/>
  <p:tag name="KSO_WM_UNIT_INDEX" val="1"/>
  <p:tag name="KSO_WM_UNIT_TYPE" val="j"/>
</p:tagLst>
</file>

<file path=ppt/tags/tag283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84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85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86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287.xml><?xml version="1.0" encoding="utf-8"?>
<p:tagLst xmlns:p="http://schemas.openxmlformats.org/presentationml/2006/main">
  <p:tag name="KSO_WM_BEAUTIFY_FLAG" val="#wm#"/>
  <p:tag name="KSO_WM_UNIT_INDEX" val="4"/>
  <p:tag name="KSO_WM_UNIT_SUBTYPE" val="a"/>
  <p:tag name="KSO_WM_UNIT_TYPE" val="f"/>
</p:tagLst>
</file>

<file path=ppt/tags/tag288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89.xml><?xml version="1.0" encoding="utf-8"?>
<p:tagLst xmlns:p="http://schemas.openxmlformats.org/presentationml/2006/main">
  <p:tag name="KSO_WM_BEAUTIFY_FLAG" val="#wm#"/>
  <p:tag name="KSO_WM_UNIT_INDEX" val="2"/>
  <p:tag name="KSO_WM_UNIT_SUBTYPE" val="a"/>
  <p:tag name="KSO_WM_UNIT_TYPE" val="f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91.xml><?xml version="1.0" encoding="utf-8"?>
<p:tagLst xmlns:p="http://schemas.openxmlformats.org/presentationml/2006/main">
  <p:tag name="KSO_WM_BEAUTIFY_FLAG" val="#wm#"/>
  <p:tag name="KSO_WM_UNIT_INDEX" val="1"/>
  <p:tag name="KSO_WM_UNIT_SUBTYPE" val="a"/>
  <p:tag name="KSO_WM_UNIT_TYPE" val="f"/>
</p:tagLst>
</file>

<file path=ppt/tags/tag292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93.xml><?xml version="1.0" encoding="utf-8"?>
<p:tagLst xmlns:p="http://schemas.openxmlformats.org/presentationml/2006/main">
  <p:tag name="KSO_WM_BEAUTIFY_FLAG" val="#wm#"/>
  <p:tag name="KSO_WM_UNIT_INDEX" val="1"/>
  <p:tag name="KSO_WM_UNIT_SUBTYPE" val="a"/>
  <p:tag name="KSO_WM_UNIT_TYPE" val="f"/>
</p:tagLst>
</file>

<file path=ppt/tags/tag294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95.xml><?xml version="1.0" encoding="utf-8"?>
<p:tagLst xmlns:p="http://schemas.openxmlformats.org/presentationml/2006/main">
  <p:tag name="KSO_WM_BEAUTIFY_FLAG" val="#wm#"/>
  <p:tag name="KSO_WM_UNIT_INDEX" val="1"/>
  <p:tag name="KSO_WM_UNIT_SUBTYPE" val="a"/>
  <p:tag name="KSO_WM_UNIT_TYPE" val="f"/>
</p:tagLst>
</file>

<file path=ppt/tags/tag296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97.xml><?xml version="1.0" encoding="utf-8"?>
<p:tagLst xmlns:p="http://schemas.openxmlformats.org/presentationml/2006/main">
  <p:tag name="KSO_WM_BEAUTIFY_FLAG" val="#wm#"/>
  <p:tag name="KSO_WM_UNIT_INDEX" val="1"/>
  <p:tag name="KSO_WM_UNIT_SUBTYPE" val="a"/>
  <p:tag name="KSO_WM_UNIT_TYPE" val="f"/>
</p:tagLst>
</file>

<file path=ppt/tags/tag298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29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00.xml><?xml version="1.0" encoding="utf-8"?>
<p:tagLst xmlns:p="http://schemas.openxmlformats.org/presentationml/2006/main">
  <p:tag name="KSO_WM_BEAUTIFY_FLAG" val="#wm#"/>
  <p:tag name="KSO_WM_UNIT_INDEX" val="5"/>
  <p:tag name="KSO_WM_UNIT_SUBTYPE" val="a"/>
  <p:tag name="KSO_WM_UNIT_TYPE" val="f"/>
</p:tagLst>
</file>

<file path=ppt/tags/tag301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02.xml><?xml version="1.0" encoding="utf-8"?>
<p:tagLst xmlns:p="http://schemas.openxmlformats.org/presentationml/2006/main">
  <p:tag name="KSO_WM_BEAUTIFY_FLAG" val="#wm#"/>
  <p:tag name="KSO_WM_UNIT_INDEX" val="6"/>
  <p:tag name="KSO_WM_UNIT_SUBTYPE" val="a"/>
  <p:tag name="KSO_WM_UNIT_TYPE" val="f"/>
</p:tagLst>
</file>

<file path=ppt/tags/tag303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04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05.xml><?xml version="1.0" encoding="utf-8"?>
<p:tagLst xmlns:p="http://schemas.openxmlformats.org/presentationml/2006/main">
  <p:tag name="KSO_WM_BEAUTIFY_FLAG" val="#wm#"/>
  <p:tag name="KSO_WM_UNIT_INDEX" val="6"/>
  <p:tag name="KSO_WM_UNIT_SUBTYPE" val="a"/>
  <p:tag name="KSO_WM_UNIT_TYPE" val="f"/>
</p:tagLst>
</file>

<file path=ppt/tags/tag306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07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08.xml><?xml version="1.0" encoding="utf-8"?>
<p:tagLst xmlns:p="http://schemas.openxmlformats.org/presentationml/2006/main">
  <p:tag name="KSO_WM_BEAUTIFY_FLAG" val="#wm#"/>
  <p:tag name="KSO_WM_UNIT_INDEX" val="5"/>
  <p:tag name="KSO_WM_UNIT_SUBTYPE" val="a"/>
  <p:tag name="KSO_WM_UNIT_TYPE" val="f"/>
</p:tagLst>
</file>

<file path=ppt/tags/tag309.xml><?xml version="1.0" encoding="utf-8"?>
<p:tagLst xmlns:p="http://schemas.openxmlformats.org/presentationml/2006/main">
  <p:tag name="KSO_WM_BEAUTIFY_FLAG" val="#wm#"/>
  <p:tag name="KSO_WM_UNIT_INDEX" val="1"/>
  <p:tag name="KSO_WM_UNIT_SUBTYPE" val="a"/>
  <p:tag name="KSO_WM_UNIT_TYPE" val="f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0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11.xml><?xml version="1.0" encoding="utf-8"?>
<p:tagLst xmlns:p="http://schemas.openxmlformats.org/presentationml/2006/main">
  <p:tag name="KSO_WM_BEAUTIFY_FLAG" val="#wm#"/>
  <p:tag name="KSO_WM_UNIT_INDEX" val="2"/>
  <p:tag name="KSO_WM_UNIT_SUBTYPE" val="a"/>
  <p:tag name="KSO_WM_UNIT_TYPE" val="f"/>
</p:tagLst>
</file>

<file path=ppt/tags/tag312.xml><?xml version="1.0" encoding="utf-8"?>
<p:tagLst xmlns:p="http://schemas.openxmlformats.org/presentationml/2006/main">
  <p:tag name="KSO_WM_BEAUTIFY_FLAG" val="#wm#"/>
  <p:tag name="KSO_WM_UNIT_INDEX" val="9"/>
  <p:tag name="KSO_WM_UNIT_SUBTYPE" val="a"/>
  <p:tag name="KSO_WM_UNIT_TYPE" val="f"/>
</p:tagLst>
</file>

<file path=ppt/tags/tag313.xml><?xml version="1.0" encoding="utf-8"?>
<p:tagLst xmlns:p="http://schemas.openxmlformats.org/presentationml/2006/main">
  <p:tag name="KSO_WM_BEAUTIFY_FLAG" val="#wm#"/>
  <p:tag name="KSO_WM_UNIT_INDEX" val="15"/>
  <p:tag name="KSO_WM_UNIT_SUBTYPE" val="a"/>
  <p:tag name="KSO_WM_UNIT_TYPE" val="f"/>
</p:tagLst>
</file>

<file path=ppt/tags/tag314.xml><?xml version="1.0" encoding="utf-8"?>
<p:tagLst xmlns:p="http://schemas.openxmlformats.org/presentationml/2006/main">
  <p:tag name="KSO_WM_BEAUTIFY_FLAG" val="#wm#"/>
  <p:tag name="KSO_WM_UNIT_INDEX" val="3"/>
  <p:tag name="KSO_WM_UNIT_SUBTYPE" val="a"/>
  <p:tag name="KSO_WM_UNIT_TYPE" val="f"/>
</p:tagLst>
</file>

<file path=ppt/tags/tag315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16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17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18.xml><?xml version="1.0" encoding="utf-8"?>
<p:tagLst xmlns:p="http://schemas.openxmlformats.org/presentationml/2006/main">
  <p:tag name="KSO_WM_BEAUTIFY_FLAG" val="#wm#"/>
  <p:tag name="KSO_WM_UNIT_INDEX" val="7"/>
  <p:tag name="KSO_WM_UNIT_SUBTYPE" val="a"/>
  <p:tag name="KSO_WM_UNIT_TYPE" val="f"/>
</p:tagLst>
</file>

<file path=ppt/tags/tag319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0.xml><?xml version="1.0" encoding="utf-8"?>
<p:tagLst xmlns:p="http://schemas.openxmlformats.org/presentationml/2006/main">
  <p:tag name="KSO_WM_BEAUTIFY_FLAG" val="#wm#"/>
  <p:tag name="KSO_WM_UNIT_INDEX" val="1"/>
  <p:tag name="KSO_WM_UNIT_SUBTYPE" val="a"/>
  <p:tag name="KSO_WM_UNIT_TYPE" val="f"/>
</p:tagLst>
</file>

<file path=ppt/tags/tag321.xml><?xml version="1.0" encoding="utf-8"?>
<p:tagLst xmlns:p="http://schemas.openxmlformats.org/presentationml/2006/main">
  <p:tag name="KSO_WM_BEAUTIFY_FLAG" val="#wm#"/>
  <p:tag name="KSO_WM_UNIT_INDEX" val="7"/>
  <p:tag name="KSO_WM_UNIT_SUBTYPE" val="a"/>
  <p:tag name="KSO_WM_UNIT_TYPE" val="f"/>
</p:tagLst>
</file>

<file path=ppt/tags/tag322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23.xml><?xml version="1.0" encoding="utf-8"?>
<p:tagLst xmlns:p="http://schemas.openxmlformats.org/presentationml/2006/main">
  <p:tag name="KSO_WM_BEAUTIFY_FLAG" val="#wm#"/>
  <p:tag name="KSO_WM_UNIT_INDEX" val="7"/>
  <p:tag name="KSO_WM_UNIT_SUBTYPE" val="a"/>
  <p:tag name="KSO_WM_UNIT_TYPE" val="f"/>
</p:tagLst>
</file>

<file path=ppt/tags/tag324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25.xml><?xml version="1.0" encoding="utf-8"?>
<p:tagLst xmlns:p="http://schemas.openxmlformats.org/presentationml/2006/main">
  <p:tag name="KSO_WM_BEAUTIFY_FLAG" val="#wm#"/>
  <p:tag name="KSO_WM_UNIT_INDEX" val="1"/>
  <p:tag name="KSO_WM_UNIT_SUBTYPE" val="a"/>
  <p:tag name="KSO_WM_UNIT_TYPE" val="f"/>
</p:tagLst>
</file>

<file path=ppt/tags/tag326.xml><?xml version="1.0" encoding="utf-8"?>
<p:tagLst xmlns:p="http://schemas.openxmlformats.org/presentationml/2006/main">
  <p:tag name="KSO_WM_BEAUTIFY_FLAG" val="#wm#"/>
  <p:tag name="KSO_WM_UNIT_INDEX" val="12"/>
  <p:tag name="KSO_WM_UNIT_SUBTYPE" val="a"/>
  <p:tag name="KSO_WM_UNIT_TYPE" val="f"/>
</p:tagLst>
</file>

<file path=ppt/tags/tag327.xml><?xml version="1.0" encoding="utf-8"?>
<p:tagLst xmlns:p="http://schemas.openxmlformats.org/presentationml/2006/main">
  <p:tag name="KSO_WM_BEAUTIFY_FLAG" val="#wm#"/>
  <p:tag name="KSO_WM_UNIT_INDEX" val="8"/>
  <p:tag name="KSO_WM_UNIT_SUBTYPE" val="a"/>
  <p:tag name="KSO_WM_UNIT_TYPE" val="f"/>
</p:tagLst>
</file>

<file path=ppt/tags/tag328.xml><?xml version="1.0" encoding="utf-8"?>
<p:tagLst xmlns:p="http://schemas.openxmlformats.org/presentationml/2006/main">
  <p:tag name="KSO_WM_BEAUTIFY_FLAG" val="#wm#"/>
  <p:tag name="KSO_WM_UNIT_INDEX" val="2"/>
  <p:tag name="KSO_WM_UNIT_SUBTYPE" val="a"/>
  <p:tag name="KSO_WM_UNIT_TYPE" val="f"/>
</p:tagLst>
</file>

<file path=ppt/tags/tag329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0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31.xml><?xml version="1.0" encoding="utf-8"?>
<p:tagLst xmlns:p="http://schemas.openxmlformats.org/presentationml/2006/main">
  <p:tag name="KSO_WM_BEAUTIFY_FLAG" val="#wm#"/>
  <p:tag name="KSO_WM_UNIT_INDEX" val="4"/>
  <p:tag name="KSO_WM_UNIT_SUBTYPE" val="a"/>
  <p:tag name="KSO_WM_UNIT_TYPE" val="f"/>
</p:tagLst>
</file>

<file path=ppt/tags/tag332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33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34.xml><?xml version="1.0" encoding="utf-8"?>
<p:tagLst xmlns:p="http://schemas.openxmlformats.org/presentationml/2006/main">
  <p:tag name="KSO_WM_BEAUTIFY_FLAG" val="#wm#"/>
  <p:tag name="KSO_WM_UNIT_INDEX" val="7"/>
  <p:tag name="KSO_WM_UNIT_SUBTYPE" val="a"/>
  <p:tag name="KSO_WM_UNIT_TYPE" val="f"/>
</p:tagLst>
</file>

<file path=ppt/tags/tag335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36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37.xml><?xml version="1.0" encoding="utf-8"?>
<p:tagLst xmlns:p="http://schemas.openxmlformats.org/presentationml/2006/main">
  <p:tag name="KSO_WM_BEAUTIFY_FLAG" val="#wm#"/>
  <p:tag name="KSO_WM_UNIT_INDEX" val="4"/>
  <p:tag name="KSO_WM_UNIT_SUBTYPE" val="a"/>
  <p:tag name="KSO_WM_UNIT_TYPE" val="f"/>
</p:tagLst>
</file>

<file path=ppt/tags/tag338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39.xml><?xml version="1.0" encoding="utf-8"?>
<p:tagLst xmlns:p="http://schemas.openxmlformats.org/presentationml/2006/main">
  <p:tag name="KSO_WM_BEAUTIFY_FLAG" val="#wm#"/>
  <p:tag name="KSO_WM_UNIT_INDEX" val="1"/>
  <p:tag name="KSO_WM_UNIT_SUBTYPE" val="a"/>
  <p:tag name="KSO_WM_UNIT_TYPE" val="f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40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41.xml><?xml version="1.0" encoding="utf-8"?>
<p:tagLst xmlns:p="http://schemas.openxmlformats.org/presentationml/2006/main">
  <p:tag name="KSO_WM_BEAUTIFY_FLAG" val="#wm#"/>
  <p:tag name="KSO_WM_UNIT_INDEX" val="1"/>
  <p:tag name="KSO_WM_UNIT_SUBTYPE" val="a"/>
  <p:tag name="KSO_WM_UNIT_TYPE" val="f"/>
</p:tagLst>
</file>

<file path=ppt/tags/tag342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43.xml><?xml version="1.0" encoding="utf-8"?>
<p:tagLst xmlns:p="http://schemas.openxmlformats.org/presentationml/2006/main">
  <p:tag name="KSO_WM_BEAUTIFY_FLAG" val="#wm#"/>
  <p:tag name="KSO_WM_UNIT_INDEX" val="1"/>
  <p:tag name="KSO_WM_UNIT_SUBTYPE" val="a"/>
  <p:tag name="KSO_WM_UNIT_TYPE" val="f"/>
</p:tagLst>
</file>

<file path=ppt/tags/tag344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45.xml><?xml version="1.0" encoding="utf-8"?>
<p:tagLst xmlns:p="http://schemas.openxmlformats.org/presentationml/2006/main">
  <p:tag name="KSO_WM_BEAUTIFY_FLAG" val="#wm#"/>
  <p:tag name="KSO_WM_UNIT_INDEX" val="1"/>
  <p:tag name="KSO_WM_UNIT_SUBTYPE" val="a"/>
  <p:tag name="KSO_WM_UNIT_TYPE" val="f"/>
</p:tagLst>
</file>

<file path=ppt/tags/tag346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47.xml><?xml version="1.0" encoding="utf-8"?>
<p:tagLst xmlns:p="http://schemas.openxmlformats.org/presentationml/2006/main">
  <p:tag name="KSO_WM_BEAUTIFY_FLAG" val="#wm#"/>
  <p:tag name="KSO_WM_UNIT_INDEX" val="2"/>
  <p:tag name="KSO_WM_UNIT_SUBTYPE" val="a"/>
  <p:tag name="KSO_WM_UNIT_TYPE" val="f"/>
</p:tagLst>
</file>

<file path=ppt/tags/tag348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4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0.xml><?xml version="1.0" encoding="utf-8"?>
<p:tagLst xmlns:p="http://schemas.openxmlformats.org/presentationml/2006/main">
  <p:tag name="KSO_WM_BEAUTIFY_FLAG" val="#wm#"/>
  <p:tag name="KSO_WM_UNIT_INDEX" val="4"/>
  <p:tag name="KSO_WM_UNIT_SUBTYPE" val="a"/>
  <p:tag name="KSO_WM_UNIT_TYPE" val="f"/>
</p:tagLst>
</file>

<file path=ppt/tags/tag351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52.xml><?xml version="1.0" encoding="utf-8"?>
<p:tagLst xmlns:p="http://schemas.openxmlformats.org/presentationml/2006/main">
  <p:tag name="KSO_WM_BEAUTIFY_FLAG" val="#wm#"/>
  <p:tag name="KSO_WM_UNIT_INDEX" val="3"/>
  <p:tag name="KSO_WM_UNIT_SUBTYPE" val="a"/>
  <p:tag name="KSO_WM_UNIT_TYPE" val="f"/>
</p:tagLst>
</file>

<file path=ppt/tags/tag353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54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55.xml><?xml version="1.0" encoding="utf-8"?>
<p:tagLst xmlns:p="http://schemas.openxmlformats.org/presentationml/2006/main">
  <p:tag name="KSO_WM_BEAUTIFY_FLAG" val="#wm#"/>
  <p:tag name="KSO_WM_UNIT_INDEX" val="3"/>
  <p:tag name="KSO_WM_UNIT_SUBTYPE" val="a"/>
  <p:tag name="KSO_WM_UNIT_TYPE" val="f"/>
</p:tagLst>
</file>

<file path=ppt/tags/tag356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57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58.xml><?xml version="1.0" encoding="utf-8"?>
<p:tagLst xmlns:p="http://schemas.openxmlformats.org/presentationml/2006/main">
  <p:tag name="KSO_WM_BEAUTIFY_FLAG" val="#wm#"/>
  <p:tag name="KSO_WM_UNIT_INDEX" val="3"/>
  <p:tag name="KSO_WM_UNIT_SUBTYPE" val="a"/>
  <p:tag name="KSO_WM_UNIT_TYPE" val="f"/>
</p:tagLst>
</file>

<file path=ppt/tags/tag359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0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61.xml><?xml version="1.0" encoding="utf-8"?>
<p:tagLst xmlns:p="http://schemas.openxmlformats.org/presentationml/2006/main">
  <p:tag name="KSO_WM_BEAUTIFY_FLAG" val="#wm#"/>
  <p:tag name="KSO_WM_UNIT_INDEX" val="2"/>
  <p:tag name="KSO_WM_UNIT_SUBTYPE" val="a"/>
  <p:tag name="KSO_WM_UNIT_TYPE" val="f"/>
</p:tagLst>
</file>

<file path=ppt/tags/tag362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63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64.xml><?xml version="1.0" encoding="utf-8"?>
<p:tagLst xmlns:p="http://schemas.openxmlformats.org/presentationml/2006/main">
  <p:tag name="KSO_WM_BEAUTIFY_FLAG" val="#wm#"/>
  <p:tag name="KSO_WM_UNIT_INDEX" val="1"/>
  <p:tag name="KSO_WM_UNIT_TYPE" val="a"/>
</p:tagLst>
</file>

<file path=ppt/tags/tag365.xml><?xml version="1.0" encoding="utf-8"?>
<p:tagLst xmlns:p="http://schemas.openxmlformats.org/presentationml/2006/main">
  <p:tag name="KSO_WM_BEAUTIFY_FLAG" val="#wm#"/>
  <p:tag name="KSO_WM_UNIT_INDEX" val="3"/>
  <p:tag name="KSO_WM_UNIT_SUBTYPE" val="a"/>
  <p:tag name="KSO_WM_UNIT_TYPE" val="f"/>
</p:tagLst>
</file>

<file path=ppt/tags/tag366.xml><?xml version="1.0" encoding="utf-8"?>
<p:tagLst xmlns:p="http://schemas.openxmlformats.org/presentationml/2006/main">
  <p:tag name="KSO_WM_BEAUTIFY_FLAG" val="#wm#"/>
  <p:tag name="KSO_WM_SLIDE_ID" val="custom20230311_8"/>
  <p:tag name="KSO_WM_SLIDE_INDEX" val="8"/>
  <p:tag name="KSO_WM_SLIDE_ITEM_CNT" val="0"/>
  <p:tag name="KSO_WM_SLIDE_LAYOUT" val="a_f"/>
  <p:tag name="KSO_WM_SLIDE_LAYOUT_CNT" val="1_1"/>
  <p:tag name="KSO_WM_SLIDE_LAYOUT_NAME" val="标题和内容"/>
  <p:tag name="KSO_WM_SLIDE_POSITION" val="54*28"/>
  <p:tag name="KSO_WM_SLIDE_SIZE" val="850*457"/>
  <p:tag name="KSO_WM_SLIDE_SUBTYPE" val="pureTxt"/>
  <p:tag name="KSO_WM_SLIDE_TYPE" val="text"/>
  <p:tag name="KSO_WM_SPECIAL_SOURCE" val="bdnull"/>
  <p:tag name="KSO_WM_TAG_VERSION" val="3.0"/>
  <p:tag name="KSO_WM_TEMPLATE_CATEGORY" val="custom"/>
  <p:tag name="KSO_WM_TEMPLATE_COLOR_TYPE" val="0"/>
  <p:tag name="KSO_WM_TEMPLATE_INDEX" val="20230311"/>
  <p:tag name="KSO_WM_TEMPLATE_MASTER_TYPE" val="0"/>
  <p:tag name="KSO_WM_TEMPLATE_SUBCATEGORY" val="29"/>
</p:tagLst>
</file>

<file path=ppt/tags/tag367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i*13"/>
  <p:tag name="KSO_WM_UNIT_INDEX" val="13"/>
  <p:tag name="KSO_WM_UNIT_LAYERLEVEL" val="1"/>
  <p:tag name="KSO_WM_UNIT_TYPE" val="i"/>
</p:tagLst>
</file>

<file path=ppt/tags/tag6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FILL_FORE_SCHEMECOLOR_INDEX_1" val="14"/>
  <p:tag name="KSO_WM_UNIT_FILL_FORE_SCHEMECOLOR_INDEX_1_BRIGHTNESS" val="0"/>
  <p:tag name="KSO_WM_UNIT_FILL_FORE_SCHEMECOLOR_INDEX_1_POS" val="0"/>
  <p:tag name="KSO_WM_UNIT_FILL_FORE_SCHEMECOLOR_INDEX_1_TRANS" val="0.66"/>
  <p:tag name="KSO_WM_UNIT_HIGHLIGHT" val="0"/>
  <p:tag name="KSO_WM_UNIT_ID" val="_1*i*1"/>
  <p:tag name="KSO_WM_UNIT_INDEX" val="1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6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FILL_FORE_SCHEMECOLOR_INDEX_1" val="14"/>
  <p:tag name="KSO_WM_UNIT_FILL_FORE_SCHEMECOLOR_INDEX_1_BRIGHTNESS" val="0"/>
  <p:tag name="KSO_WM_UNIT_FILL_FORE_SCHEMECOLOR_INDEX_1_POS" val="0"/>
  <p:tag name="KSO_WM_UNIT_FILL_FORE_SCHEMECOLOR_INDEX_1_TRANS" val="0.32"/>
  <p:tag name="KSO_WM_UNIT_HIGHLIGHT" val="0"/>
  <p:tag name="KSO_WM_UNIT_ID" val="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6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 WPS,a click to unlimited possibilities"/>
  <p:tag name="KSO_WM_UNIT_TYPE" val="b"/>
  <p:tag name="KSO_WM_UNIT_VALUE" val="17"/>
</p:tagLst>
</file>

<file path=ppt/tags/tag6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文档标题"/>
  <p:tag name="KSO_WM_UNIT_TYPE" val="a"/>
  <p:tag name="KSO_WM_UNIT_VALUE" val="10"/>
</p:tagLst>
</file>

<file path=ppt/tags/tag6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1*f*4"/>
  <p:tag name="KSO_WM_UNIT_INDEX" val="4"/>
  <p:tag name="KSO_WM_UNIT_LAYERLEVEL" val="1"/>
  <p:tag name="KSO_WM_UNIT_NOCLEAR" val="0"/>
  <p:tag name="KSO_WM_UNIT_PRESET_TEXT" val="署名占位符"/>
  <p:tag name="KSO_WM_UNIT_SUBTYPE" val="b"/>
  <p:tag name="KSO_WM_UNIT_TYPE" val="f"/>
  <p:tag name="KSO_WM_UNIT_VALUE" val="8"/>
</p:tagLst>
</file>

<file path=ppt/tags/tag7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FILL_FORE_SCHEMECOLOR_INDEX_1" val="14"/>
  <p:tag name="KSO_WM_UNIT_FILL_FORE_SCHEMECOLOR_INDEX_1_BRIGHTNESS" val="0"/>
  <p:tag name="KSO_WM_UNIT_FILL_FORE_SCHEMECOLOR_INDEX_1_POS" val="0"/>
  <p:tag name="KSO_WM_UNIT_FILL_FORE_SCHEMECOLOR_INDEX_1_TRANS" val="1"/>
  <p:tag name="KSO_WM_UNIT_HIGHLIGHT" val="0"/>
  <p:tag name="KSO_WM_UNIT_ID" val="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7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2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20"/>
</p:tagLst>
</file>

<file path=ppt/tags/tag7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2*f*1"/>
  <p:tag name="KSO_WM_UNIT_INDEX" val="1"/>
  <p:tag name="KSO_WM_UNIT_LAYERLEVEL" val="1"/>
  <p:tag name="KSO_WM_UNIT_NOCLEAR" val="0"/>
  <p:tag name="KSO_WM_UNIT_PRESET_TEXT" val="单击此处编辑母版文本样式&#10;二级&#10;三级&#10;四级&#10;五级"/>
  <p:tag name="KSO_WM_UNIT_SUBTYPE" val="a"/>
  <p:tag name="KSO_WM_UNIT_TYPE" val="f"/>
  <p:tag name="KSO_WM_UNIT_VALUE" val="330"/>
</p:tagLst>
</file>

<file path=ppt/tags/tag7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13"/>
  <p:tag name="KSO_WM_UNIT_INDEX" val="13"/>
  <p:tag name="KSO_WM_UNIT_LAYERLEVEL" val="1"/>
  <p:tag name="KSO_WM_UNIT_TYPE" val="i"/>
</p:tagLst>
</file>

<file path=ppt/tags/tag7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a*1"/>
  <p:tag name="KSO_WM_UNIT_INDEX" val="1"/>
  <p:tag name="KSO_WM_UNIT_ISCONTENTSTITLE" val="1"/>
  <p:tag name="KSO_WM_UNIT_ISNUMDGMTITLE" val="0"/>
  <p:tag name="KSO_WM_UNIT_LAYERLEVEL" val="1"/>
  <p:tag name="KSO_WM_UNIT_NOCLEAR" val="0"/>
  <p:tag name="KSO_WM_UNIT_PRESET_TEXT" val="目录"/>
  <p:tag name="KSO_WM_UNIT_TYPE" val="a"/>
  <p:tag name="KSO_WM_UNIT_VALUE" val="10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2"/>
  <p:tag name="KSO_WM_UNIT_INDEX" val="2"/>
  <p:tag name="KSO_WM_UNIT_LAYERLEVEL" val="1"/>
  <p:tag name="KSO_WM_UNIT_TYPE" val="i"/>
</p:tagLst>
</file>

<file path=ppt/tags/tag8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3*i*3"/>
  <p:tag name="KSO_WM_UNIT_INDEX" val="3"/>
  <p:tag name="KSO_WM_UNIT_LAYERLEVEL" val="1"/>
  <p:tag name="KSO_WM_UNIT_TYPE" val="i"/>
</p:tagLst>
</file>

<file path=ppt/tags/tag8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i*13"/>
  <p:tag name="KSO_WM_UNIT_INDEX" val="13"/>
  <p:tag name="KSO_WM_UNIT_LAYERLEVEL" val="1"/>
  <p:tag name="KSO_WM_UNIT_TYPE" val="i"/>
</p:tagLst>
</file>

<file path=ppt/tags/tag8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CONTENT_GROUP_TYPE" val="contentchip"/>
  <p:tag name="KSO_WM_UNIT_DIAGRAM_ISNUMVISUAL" val="0"/>
  <p:tag name="KSO_WM_UNIT_DIAGRAM_ISREFERUNIT" val="0"/>
  <p:tag name="KSO_WM_UNIT_HIGHLIGHT" val="0"/>
  <p:tag name="KSO_WM_UNIT_ID" val="_4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章节标题"/>
  <p:tag name="KSO_WM_UNIT_TYPE" val="a"/>
  <p:tag name="KSO_WM_UNIT_VALUE" val="10"/>
</p:tagLst>
</file>

<file path=ppt/tags/tag87.xml><?xml version="1.0" encoding="utf-8"?>
<p:tagLst xmlns:p="http://schemas.openxmlformats.org/presentationml/2006/main">
  <p:tag name="KSO_WM_BEAUTIFY_FLAG" val="#wm#"/>
  <p:tag name="KSO_WM_TAG_VERSION" val="3.0"/>
  <p:tag name="KSO_WM_UNIT_COMPATIBLE" val="1"/>
  <p:tag name="KSO_WM_UNIT_CONTENT_GROUP_TYPE" val="contentchip"/>
  <p:tag name="KSO_WM_UNIT_DIAGRAM_ISNUMVISUAL" val="0"/>
  <p:tag name="KSO_WM_UNIT_DIAGRAM_ISREFERUNIT" val="0"/>
  <p:tag name="KSO_WM_UNIT_HIGHLIGHT" val="0"/>
  <p:tag name="KSO_WM_UNIT_ID" val="_4*e*1"/>
  <p:tag name="KSO_WM_UNIT_INDEX" val="1"/>
  <p:tag name="KSO_WM_UNIT_LAYERLEVEL" val="1"/>
  <p:tag name="KSO_WM_UNIT_NOCLEAR" val="0"/>
  <p:tag name="KSO_WM_UNIT_PRESET_TEXT" val="PART ONE"/>
  <p:tag name="KSO_WM_UNIT_TYPE" val="e"/>
  <p:tag name="KSO_WM_UNIT_VALUE" val="6"/>
</p:tagLst>
</file>

<file path=ppt/tags/tag8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1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FILL_FORE_SCHEMECOLOR_INDEX_1" val="14"/>
  <p:tag name="KSO_WM_UNIT_FILL_FORE_SCHEMECOLOR_INDEX_1_BRIGHTNESS" val="0"/>
  <p:tag name="KSO_WM_UNIT_FILL_FORE_SCHEMECOLOR_INDEX_1_POS" val="0"/>
  <p:tag name="KSO_WM_UNIT_FILL_FORE_SCHEMECOLOR_INDEX_1_TRANS" val="1"/>
  <p:tag name="KSO_WM_UNIT_HIGHLIGHT" val="0"/>
  <p:tag name="KSO_WM_UNIT_ID" val="_4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92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FILL_FORE_SCHEMECOLOR_INDEX_1" val="14"/>
  <p:tag name="KSO_WM_UNIT_FILL_FORE_SCHEMECOLOR_INDEX_1_BRIGHTNESS" val="0"/>
  <p:tag name="KSO_WM_UNIT_FILL_FORE_SCHEMECOLOR_INDEX_1_POS" val="0"/>
  <p:tag name="KSO_WM_UNIT_FILL_FORE_SCHEMECOLOR_INDEX_1_TRANS" val="0.32"/>
  <p:tag name="KSO_WM_UNIT_HIGHLIGHT" val="0"/>
  <p:tag name="KSO_WM_UNIT_ID" val="_4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93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5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编辑母版标题样式"/>
  <p:tag name="KSO_WM_UNIT_TYPE" val="a"/>
  <p:tag name="KSO_WM_UNIT_VALUE" val="20"/>
</p:tagLst>
</file>

<file path=ppt/tags/tag94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5*f*1"/>
  <p:tag name="KSO_WM_UNIT_INDEX" val="1"/>
  <p:tag name="KSO_WM_UNIT_LAYERLEVEL" val="1"/>
  <p:tag name="KSO_WM_UNIT_NOCLEAR" val="0"/>
  <p:tag name="KSO_WM_UNIT_PRESET_TEXT" val="单击此处编辑母版文本样式&#10;二级&#10;三级&#10;四级&#10;五级"/>
  <p:tag name="KSO_WM_UNIT_SUBTYPE" val="a"/>
  <p:tag name="KSO_WM_UNIT_TYPE" val="f"/>
</p:tagLst>
</file>

<file path=ppt/tags/tag95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5*f*2"/>
  <p:tag name="KSO_WM_UNIT_INDEX" val="2"/>
  <p:tag name="KSO_WM_UNIT_LAYERLEVEL" val="1"/>
  <p:tag name="KSO_WM_UNIT_NOCLEAR" val="0"/>
  <p:tag name="KSO_WM_UNIT_PRESET_TEXT" val="单击此处编辑母版文本样式&#10;二级&#10;三级&#10;四级&#10;五级"/>
  <p:tag name="KSO_WM_UNIT_SUBTYPE" val="a"/>
  <p:tag name="KSO_WM_UNIT_TYPE" val="f"/>
</p:tagLst>
</file>

<file path=ppt/tags/tag96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7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8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9.xml><?xml version="1.0" encoding="utf-8"?>
<p:tagLst xmlns:p="http://schemas.openxmlformats.org/presentationml/2006/main">
  <p:tag name="KSO_WM_BEAUTIFY_FLAG" val="#wm#"/>
  <p:tag name="KSO_WM_TAG_VERSION" val="3.0"/>
  <p:tag name="KSO_WM_UNIT_COMPATIBLE" val="0"/>
  <p:tag name="KSO_WM_UNIT_DIAGRAM_ISNUMVISUAL" val="0"/>
  <p:tag name="KSO_WM_UNIT_DIAGRAM_ISREFERUNIT" val="0"/>
  <p:tag name="KSO_WM_UNIT_HIGHLIGHT" val="0"/>
  <p:tag name="KSO_WM_UNIT_ID" val="_6*h_a*1_1"/>
  <p:tag name="KSO_WM_UNIT_INDEX" val="1_1"/>
  <p:tag name="KSO_WM_UNIT_ISCONTENTSTITLE" val="0"/>
  <p:tag name="KSO_WM_UNIT_ISNUMDGMTITLE" val="0"/>
  <p:tag name="KSO_WM_UNIT_LAYERLEVEL" val="1_1"/>
  <p:tag name="KSO_WM_UNIT_NOCLEAR" val="0"/>
  <p:tag name="KSO_WM_UNIT_PRESET_TEXT" val="单击此处编辑母版文本样式"/>
  <p:tag name="KSO_WM_UNIT_TYPE" val="h_a"/>
  <p:tag name="KSO_WM_UNIT_VALUE" val="19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渐变胶囊简约风">
  <a:themeElements>
    <a:clrScheme name="自定义 17">
      <a:dk1>
        <a:srgbClr val="000000"/>
      </a:dk1>
      <a:lt1>
        <a:srgbClr val="FFFFFF"/>
      </a:lt1>
      <a:dk2>
        <a:srgbClr val="32107E"/>
      </a:dk2>
      <a:lt2>
        <a:srgbClr val="D8E4FB"/>
      </a:lt2>
      <a:accent1>
        <a:srgbClr val="3A76E9"/>
      </a:accent1>
      <a:accent2>
        <a:srgbClr val="6868EA"/>
      </a:accent2>
      <a:accent3>
        <a:srgbClr val="8152EA"/>
      </a:accent3>
      <a:accent4>
        <a:srgbClr val="279EEA"/>
      </a:accent4>
      <a:accent5>
        <a:srgbClr val="13C7EC"/>
      </a:accent5>
      <a:accent6>
        <a:srgbClr val="36D8D4"/>
      </a:accent6>
      <a:hlink>
        <a:srgbClr val="0563C1"/>
      </a:hlink>
      <a:folHlink>
        <a:srgbClr val="954F72"/>
      </a:folHlink>
    </a:clrScheme>
    <a:fontScheme name="主题字体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289</Paragraphs>
  <Slides>93</Slides>
  <Notes>20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baseType="lpstr" size="103">
      <vt:lpstr>Arial</vt:lpstr>
      <vt:lpstr>微软雅黑</vt:lpstr>
      <vt:lpstr>Wingdings</vt:lpstr>
      <vt:lpstr>MiSans</vt:lpstr>
      <vt:lpstr>Calibri Light</vt:lpstr>
      <vt:lpstr>Calibri</vt:lpstr>
      <vt:lpstr>楷体</vt:lpstr>
      <vt:lpstr>华文楷体</vt:lpstr>
      <vt:lpstr>方正粗黑宋简体</vt:lpstr>
      <vt:lpstr>Office 主题​​</vt:lpstr>
      <vt:lpstr>高考复习作文序列</vt:lpstr>
      <vt:lpstr>PowerPoint Presentation</vt:lpstr>
      <vt:lpstr>突破重点一：考场议论文常见结构</vt:lpstr>
      <vt:lpstr>一、并列式总分总</vt:lpstr>
      <vt:lpstr>二、对照式总分总</vt:lpstr>
      <vt:lpstr>三、递进式总分总</vt:lpstr>
      <vt:lpstr>递进：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四、引议联结式</vt:lpstr>
      <vt:lpstr>真题示例</vt:lpstr>
      <vt:lpstr>PowerPoint Presentation</vt:lpstr>
      <vt:lpstr>PowerPoint Presentation</vt:lpstr>
      <vt:lpstr>2020年高考真题</vt:lpstr>
      <vt:lpstr>时评式作文与一般材料作文的区别</vt:lpstr>
      <vt:lpstr>PowerPoint Presentation</vt:lpstr>
      <vt:lpstr>PowerPoint Presentation</vt:lpstr>
      <vt:lpstr>PowerPoint Presentation</vt:lpstr>
      <vt:lpstr>示例材料</vt:lpstr>
      <vt:lpstr>审题立意</vt:lpstr>
      <vt:lpstr>PowerPoint Presentation</vt:lpstr>
      <vt:lpstr>作文导写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五、起承转合式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比较选择类材料作文之起承转合式结构</vt:lpstr>
      <vt:lpstr>六、六段成文式</vt:lpstr>
      <vt:lpstr>引材料，提观点</vt:lpstr>
      <vt:lpstr>析材料：由点及面</vt:lpstr>
      <vt:lpstr>挖根源</vt:lpstr>
      <vt:lpstr>挖根源</vt:lpstr>
      <vt:lpstr>论危害、提办法</vt:lpstr>
      <vt:lpstr>提办法</vt:lpstr>
      <vt:lpstr>结点题</vt:lpstr>
      <vt:lpstr>突破重点二：写好段首句，体现思路和结构</vt:lpstr>
      <vt:lpstr>方法一   整齐的分论点：不主张、不鼓励</vt:lpstr>
      <vt:lpstr>PowerPoint Presentation</vt:lpstr>
      <vt:lpstr>PowerPoint Presentation</vt:lpstr>
      <vt:lpstr>PowerPoint Presentation</vt:lpstr>
      <vt:lpstr>示  例</vt:lpstr>
      <vt:lpstr>方法二   过渡句、过渡段：思路清晰，文采不足</vt:lpstr>
      <vt:lpstr>PowerPoint Presentation</vt:lpstr>
      <vt:lpstr>过渡句、过渡段：思路清晰，文采不足</vt:lpstr>
      <vt:lpstr>方法三  关联词、标志词：比较打眼，比较单薄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方法四  对偶句（引用、化用、原创对偶句、诗句）</vt:lpstr>
      <vt:lpstr>方法四  对偶句（引用、化用、原创对偶句、诗句）</vt:lpstr>
      <vt:lpstr>方法四  对偶句（引用、化用、原创对偶句、诗句）</vt:lpstr>
      <vt:lpstr>PowerPoint Presentation</vt:lpstr>
      <vt:lpstr>方法五 引用句：文采与思路兼顾</vt:lpstr>
      <vt:lpstr>牛刀小试（例文论证结构诊断、修改、升格）</vt:lpstr>
      <vt:lpstr>PowerPoint Presentation</vt:lpstr>
      <vt:lpstr>PowerPoint Presentation</vt:lpstr>
      <vt:lpstr>PowerPoint Presentation</vt:lpstr>
      <vt:lpstr>方法六  以问促写：思路清晰 比较打眼</vt:lpstr>
      <vt:lpstr>以问促思，拟好提纲：</vt:lpstr>
      <vt:lpstr>以问促写，表明思路：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方法七  三句一行半：分论点单独成段，打眼</vt:lpstr>
      <vt:lpstr>方法七  三句一行半：分论点单独成段，打眼</vt:lpstr>
      <vt:lpstr>方法七  三句一行半：分论点单独成段，打眼</vt:lpstr>
      <vt:lpstr>方法七  三句一行半：分论点单独成段，打眼</vt:lpstr>
      <vt:lpstr>方法七  三句一行半：分论点单独成段，打眼</vt:lpstr>
      <vt:lpstr>课后作业：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2025-03-19T22:16:34.586</cp:lastPrinted>
  <dcterms:created xsi:type="dcterms:W3CDTF">2025-03-19T22:16:34Z</dcterms:created>
  <dcterms:modified xsi:type="dcterms:W3CDTF">2025-03-19T14:16:34Z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