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df03e37c9d94b69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4c10ef73cdba4fa2" /><Relationship Type="http://schemas.openxmlformats.org/officeDocument/2006/relationships/custom-properties" Target="/docProps/custom.xml" Id="Rece48963db83497c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4.png" Id="rId2" /><Relationship Type="http://schemas.openxmlformats.org/officeDocument/2006/relationships/image" Target="/ppt/media/image15.png" Id="rId3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6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7.png" Id="rId2" /><Relationship Type="http://schemas.openxmlformats.org/officeDocument/2006/relationships/image" Target="/ppt/media/image18.png" Id="rId3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9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20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1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22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Relationship Type="http://schemas.openxmlformats.org/officeDocument/2006/relationships/image" Target="/ppt/media/image4.png" Id="rId3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5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6.png" Id="rId2" /><Relationship Type="http://schemas.openxmlformats.org/officeDocument/2006/relationships/image" Target="/ppt/media/image7.png" Id="r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8.png" Id="rId2" /><Relationship Type="http://schemas.openxmlformats.org/officeDocument/2006/relationships/image" Target="/ppt/media/image9.png" Id="rId3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0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11.png" Id="rId2" /><Relationship Type="http://schemas.openxmlformats.org/officeDocument/2006/relationships/image" Target="/ppt/media/image12.png" Id="rId3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13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2017版一年级上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14" y="349920"/>
            <a:ext cx="822990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69599" y="402188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2017版五年级下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40" y="127954"/>
            <a:ext cx="4524375" cy="6170809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212" y="127954"/>
            <a:ext cx="4574505" cy="61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2017版六年级上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60" y="96245"/>
            <a:ext cx="885804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2017版六年级下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044" y="524"/>
            <a:ext cx="4489352" cy="6273489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443" y="-229"/>
            <a:ext cx="4492923" cy="627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643" y="130016"/>
            <a:ext cx="4687729" cy="6598987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790327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2024版一年级上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790327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2024版一年级下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206" y="114"/>
            <a:ext cx="4591736" cy="67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2024版二年级上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84" y="-105"/>
            <a:ext cx="4994500" cy="66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2024版二年级下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434" y="144561"/>
            <a:ext cx="481965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124" y="136703"/>
            <a:ext cx="8884730" cy="6224540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2017版一年级下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2017版二年级上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073" y="191372"/>
            <a:ext cx="3903240" cy="6077902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264" y="191610"/>
            <a:ext cx="4087206" cy="607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2017版二年级下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70" y="307172"/>
            <a:ext cx="8306781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2017版三年级上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554" y="238"/>
            <a:ext cx="4412513" cy="6249753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687" y="524"/>
            <a:ext cx="4412571" cy="62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2017版三年级下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007" y="96241"/>
            <a:ext cx="4682204" cy="6616522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859" y="95964"/>
            <a:ext cx="4697387" cy="66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2017版四年级上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693" y="467"/>
            <a:ext cx="9415024" cy="66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2017版四年级下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988" y="248"/>
            <a:ext cx="4993329" cy="6697113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974" y="467"/>
            <a:ext cx="4925311" cy="66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22036" y="449751"/>
            <a:ext cx="1752248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2017版五年级上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977" y="85315"/>
            <a:ext cx="912776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谢誉</dc:creator>
  <dc:title>科学家这样做1-6年级 誉</dc:title>
  <revision>1</revision>
  <dcterms:created xsi:type="dcterms:W3CDTF">2024-12-13T01:37:59.9232005Z</dcterms:created>
  <dcterms:modified xsi:type="dcterms:W3CDTF">2024-12-13T01:37:59.9232044Z</dcterms:modified>
  <lastModifiedBy>谢誉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5.2.4.8615</vt:lpwstr>
  </op:property>
  <op:property fmtid="{D5CDD505-2E9C-101B-9397-08002B2CF9AE}" pid="4" name="EasiNoteCoursewareInfo">
    <vt:lpwstr>a7df731d-ce79-433e-98be-a33645bbb4e3:20</vt:lpwstr>
  </op:property>
  <op:property fmtid="{D5CDD505-2E9C-101B-9397-08002B2CF9AE}" pid="5" name="EasiNoteDocumentName">
    <vt:lpwstr>科学家这样做1-6年级 誉</vt:lpwstr>
  </op:property>
  <op:property fmtid="{D5CDD505-2E9C-101B-9397-08002B2CF9AE}" pid="6" name="EasiNoteAuthor">
    <vt:lpwstr>voovvvxovzsotispnqtntrr5222567y1</vt:lpwstr>
  </op:property>
  <op:property fmtid="{D5CDD505-2E9C-101B-9397-08002B2CF9AE}" pid="7" name="EasiNoteUpstreamCoursewareInfo_0">
    <vt:lpwstr>a7df731d-ce79-433e-98be-a33645bbb4e3</vt:lpwstr>
  </op:property>
</op:Properties>
</file>