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57" r:id="rId12"/>
    <p:sldId id="266" r:id="rId13"/>
    <p:sldId id="267" r:id="rId14"/>
    <p:sldId id="268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2440"/>
            <a:ext cx="11904345" cy="47288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3185"/>
            <a:ext cx="12174220" cy="3110865"/>
          </a:xfrm>
          <a:prstGeom prst="rect">
            <a:avLst/>
          </a:prstGeom>
        </p:spPr>
      </p:pic>
      <p:pic>
        <p:nvPicPr>
          <p:cNvPr id="3" name="图片 2" descr="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15" y="2748915"/>
            <a:ext cx="6539865" cy="765810"/>
          </a:xfrm>
          <a:prstGeom prst="rect">
            <a:avLst/>
          </a:prstGeom>
        </p:spPr>
      </p:pic>
      <p:pic>
        <p:nvPicPr>
          <p:cNvPr id="4" name="图片 3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65" y="3514725"/>
            <a:ext cx="4728845" cy="2891155"/>
          </a:xfrm>
          <a:prstGeom prst="rect">
            <a:avLst/>
          </a:prstGeom>
        </p:spPr>
      </p:pic>
      <p:pic>
        <p:nvPicPr>
          <p:cNvPr id="5" name="图片 4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095" y="3514725"/>
            <a:ext cx="5702935" cy="2891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70" y="151765"/>
            <a:ext cx="11442065" cy="3197860"/>
          </a:xfrm>
          <a:prstGeom prst="rect">
            <a:avLst/>
          </a:prstGeom>
        </p:spPr>
      </p:pic>
      <p:pic>
        <p:nvPicPr>
          <p:cNvPr id="3" name="图片 2" descr="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" y="2540000"/>
            <a:ext cx="4601845" cy="3542030"/>
          </a:xfrm>
          <a:prstGeom prst="rect">
            <a:avLst/>
          </a:prstGeom>
        </p:spPr>
      </p:pic>
      <p:pic>
        <p:nvPicPr>
          <p:cNvPr id="4" name="图片 3" descr="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670" y="2540000"/>
            <a:ext cx="5065395" cy="3439795"/>
          </a:xfrm>
          <a:prstGeom prst="rect">
            <a:avLst/>
          </a:prstGeom>
        </p:spPr>
      </p:pic>
      <p:pic>
        <p:nvPicPr>
          <p:cNvPr id="5" name="图片 4" descr="28"/>
          <p:cNvPicPr>
            <a:picLocks noChangeAspect="1"/>
          </p:cNvPicPr>
          <p:nvPr/>
        </p:nvPicPr>
        <p:blipFill>
          <a:blip r:embed="rId4"/>
          <a:srcRect r="238" b="1586"/>
          <a:stretch>
            <a:fillRect/>
          </a:stretch>
        </p:blipFill>
        <p:spPr>
          <a:xfrm>
            <a:off x="4235450" y="1631315"/>
            <a:ext cx="6374765" cy="4966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94235" cy="3760470"/>
          </a:xfrm>
          <a:prstGeom prst="rect">
            <a:avLst/>
          </a:prstGeom>
        </p:spPr>
      </p:pic>
      <p:pic>
        <p:nvPicPr>
          <p:cNvPr id="3" name="图片 2" descr="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555" y="2457450"/>
            <a:ext cx="6623050" cy="4030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" y="0"/>
            <a:ext cx="12085320" cy="5459095"/>
          </a:xfrm>
          <a:prstGeom prst="rect">
            <a:avLst/>
          </a:prstGeom>
        </p:spPr>
      </p:pic>
      <p:pic>
        <p:nvPicPr>
          <p:cNvPr id="3" name="图片 2" descr="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185" y="1251585"/>
            <a:ext cx="5526405" cy="4355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55805" cy="2494280"/>
          </a:xfrm>
          <a:prstGeom prst="rect">
            <a:avLst/>
          </a:prstGeom>
        </p:spPr>
      </p:pic>
      <p:pic>
        <p:nvPicPr>
          <p:cNvPr id="3" name="图片 2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730" y="2494280"/>
            <a:ext cx="5001895" cy="1033780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020" y="3528060"/>
            <a:ext cx="7014845" cy="1410970"/>
          </a:xfrm>
          <a:prstGeom prst="rect">
            <a:avLst/>
          </a:prstGeom>
        </p:spPr>
      </p:pic>
      <p:pic>
        <p:nvPicPr>
          <p:cNvPr id="5" name="图片 4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820" y="5192395"/>
            <a:ext cx="8133715" cy="9486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5335" cy="65214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9545"/>
            <a:ext cx="12518390" cy="65189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35180" cy="2710815"/>
          </a:xfrm>
          <a:prstGeom prst="rect">
            <a:avLst/>
          </a:prstGeom>
        </p:spPr>
      </p:pic>
      <p:pic>
        <p:nvPicPr>
          <p:cNvPr id="3" name="图片 2" descr="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10" y="2298700"/>
            <a:ext cx="5720080" cy="3642995"/>
          </a:xfrm>
          <a:prstGeom prst="rect">
            <a:avLst/>
          </a:prstGeom>
        </p:spPr>
      </p:pic>
      <p:pic>
        <p:nvPicPr>
          <p:cNvPr id="4" name="图片 3" descr="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225" y="2298700"/>
            <a:ext cx="4679315" cy="3382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439650" cy="5172075"/>
          </a:xfrm>
          <a:prstGeom prst="rect">
            <a:avLst/>
          </a:prstGeom>
        </p:spPr>
      </p:pic>
      <p:pic>
        <p:nvPicPr>
          <p:cNvPr id="3" name="图片 2" descr="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455" y="3401695"/>
            <a:ext cx="3111500" cy="1371600"/>
          </a:xfrm>
          <a:prstGeom prst="rect">
            <a:avLst/>
          </a:prstGeom>
        </p:spPr>
      </p:pic>
      <p:pic>
        <p:nvPicPr>
          <p:cNvPr id="4" name="图片 3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20" y="4641215"/>
            <a:ext cx="8888095" cy="1519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01830" cy="3122930"/>
          </a:xfrm>
          <a:prstGeom prst="rect">
            <a:avLst/>
          </a:prstGeom>
        </p:spPr>
      </p:pic>
      <p:pic>
        <p:nvPicPr>
          <p:cNvPr id="3" name="图片 2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040" y="2810510"/>
            <a:ext cx="5558790" cy="3577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1920" y="0"/>
            <a:ext cx="11886565" cy="3802380"/>
          </a:xfrm>
          <a:prstGeom prst="rect">
            <a:avLst/>
          </a:prstGeom>
        </p:spPr>
      </p:pic>
      <p:pic>
        <p:nvPicPr>
          <p:cNvPr id="3" name="图片 2" descr="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" y="3121025"/>
            <a:ext cx="8965565" cy="1354455"/>
          </a:xfrm>
          <a:prstGeom prst="rect">
            <a:avLst/>
          </a:prstGeom>
        </p:spPr>
      </p:pic>
      <p:pic>
        <p:nvPicPr>
          <p:cNvPr id="4" name="图片 3" descr="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" y="3121025"/>
            <a:ext cx="9476740" cy="1595755"/>
          </a:xfrm>
          <a:prstGeom prst="rect">
            <a:avLst/>
          </a:prstGeom>
        </p:spPr>
      </p:pic>
      <p:pic>
        <p:nvPicPr>
          <p:cNvPr id="5" name="图片 4" descr="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4716780"/>
            <a:ext cx="7814945" cy="163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65330" cy="64109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mashuchai</dc:creator>
  <cp:lastModifiedBy>sun</cp:lastModifiedBy>
  <cp:revision>2</cp:revision>
  <dcterms:created xsi:type="dcterms:W3CDTF">2022-01-31T12:26:00Z</dcterms:created>
  <dcterms:modified xsi:type="dcterms:W3CDTF">2022-02-11T04:35:33Z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A82485C4B5A345ABB6648115260B876D</vt:lpwstr>
  </property>
</Properties>
</file>