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235"/>
            <a:ext cx="11907520" cy="5349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548120"/>
          </a:xfrm>
          <a:prstGeom prst="rect">
            <a:avLst/>
          </a:prstGeom>
        </p:spPr>
      </p:pic>
      <p:pic>
        <p:nvPicPr>
          <p:cNvPr id="3" name="图片 2" descr="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3423920"/>
            <a:ext cx="106965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" y="0"/>
            <a:ext cx="12328525" cy="6566535"/>
          </a:xfrm>
          <a:prstGeom prst="rect">
            <a:avLst/>
          </a:prstGeom>
        </p:spPr>
      </p:pic>
      <p:pic>
        <p:nvPicPr>
          <p:cNvPr id="3" name="图片 2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3352165"/>
            <a:ext cx="6869430" cy="245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8200" cy="6601460"/>
          </a:xfrm>
          <a:prstGeom prst="rect">
            <a:avLst/>
          </a:prstGeom>
        </p:spPr>
      </p:pic>
      <p:pic>
        <p:nvPicPr>
          <p:cNvPr id="3" name="图片 2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" y="2421890"/>
            <a:ext cx="11092815" cy="370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27230" cy="2080895"/>
          </a:xfrm>
          <a:prstGeom prst="rect">
            <a:avLst/>
          </a:prstGeom>
        </p:spPr>
      </p:pic>
      <p:pic>
        <p:nvPicPr>
          <p:cNvPr id="3" name="图片 2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" y="2080895"/>
            <a:ext cx="8182610" cy="396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1686560"/>
          </a:xfrm>
          <a:prstGeom prst="rect">
            <a:avLst/>
          </a:prstGeom>
        </p:spPr>
      </p:pic>
      <p:pic>
        <p:nvPicPr>
          <p:cNvPr id="3" name="图片 2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1686560"/>
            <a:ext cx="9398635" cy="454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15875"/>
            <a:ext cx="12207875" cy="1590675"/>
          </a:xfrm>
          <a:prstGeom prst="rect">
            <a:avLst/>
          </a:prstGeom>
        </p:spPr>
      </p:pic>
      <p:pic>
        <p:nvPicPr>
          <p:cNvPr id="3" name="图片 2" descr="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90" y="1606550"/>
            <a:ext cx="7713345" cy="1581150"/>
          </a:xfrm>
          <a:prstGeom prst="rect">
            <a:avLst/>
          </a:prstGeom>
        </p:spPr>
      </p:pic>
      <p:pic>
        <p:nvPicPr>
          <p:cNvPr id="4" name="图片 3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3187700"/>
            <a:ext cx="8409305" cy="819785"/>
          </a:xfrm>
          <a:prstGeom prst="rect">
            <a:avLst/>
          </a:prstGeom>
        </p:spPr>
      </p:pic>
      <p:pic>
        <p:nvPicPr>
          <p:cNvPr id="5" name="图片 4" descr="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45" y="4130040"/>
            <a:ext cx="9378950" cy="207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0260" cy="65062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5655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5170" cy="6131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56110" cy="172974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" y="1607820"/>
            <a:ext cx="10918190" cy="106870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676525"/>
            <a:ext cx="11158220" cy="1132205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688715"/>
            <a:ext cx="5818505" cy="10782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4559935"/>
            <a:ext cx="5121275" cy="1097280"/>
          </a:xfrm>
          <a:prstGeom prst="rect">
            <a:avLst/>
          </a:prstGeom>
        </p:spPr>
      </p:pic>
      <p:pic>
        <p:nvPicPr>
          <p:cNvPr id="9" name="图片 8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" y="5511800"/>
            <a:ext cx="981075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895"/>
            <a:ext cx="12053570" cy="6506845"/>
          </a:xfrm>
          <a:prstGeom prst="rect">
            <a:avLst/>
          </a:prstGeom>
        </p:spPr>
      </p:pic>
      <p:pic>
        <p:nvPicPr>
          <p:cNvPr id="3" name="图片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4270375"/>
            <a:ext cx="2668270" cy="1684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" y="123825"/>
            <a:ext cx="12004675" cy="6396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0"/>
            <a:ext cx="11698605" cy="6332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5975" cy="6191885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45" y="1486535"/>
            <a:ext cx="7996555" cy="476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527165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" y="3669665"/>
            <a:ext cx="6340475" cy="261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710" y="114300"/>
            <a:ext cx="12284710" cy="5226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" y="87630"/>
            <a:ext cx="12143105" cy="6682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方正书宋_GBK</vt:lpstr>
      <vt:lpstr>Wingdings</vt:lpstr>
      <vt:lpstr>宋体</vt:lpstr>
      <vt:lpstr>Arial Unicode MS</vt:lpstr>
      <vt:lpstr>Calibri Light</vt:lpstr>
      <vt:lpstr>Helvetica Neue</vt:lpstr>
      <vt:lpstr>汉仪书宋二KW</vt:lpstr>
      <vt:lpstr>Calibri</vt:lpstr>
      <vt:lpstr>微软雅黑</vt:lpstr>
      <vt:lpstr>汉仪旗黑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mashuchai</dc:creator>
  <cp:lastModifiedBy>mashuchai</cp:lastModifiedBy>
  <cp:revision>1</cp:revision>
  <dcterms:created xsi:type="dcterms:W3CDTF">2022-01-31T11:57:02Z</dcterms:created>
  <dcterms:modified xsi:type="dcterms:W3CDTF">2022-01-31T11:57:02Z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