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580390"/>
            <a:ext cx="11497310" cy="4805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130" y="3892550"/>
            <a:ext cx="2506980" cy="2034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" y="0"/>
            <a:ext cx="7425055" cy="246888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945" y="450215"/>
            <a:ext cx="4095115" cy="4350385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" y="2469515"/>
            <a:ext cx="8023860" cy="2331085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75" y="4687570"/>
            <a:ext cx="939609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038340" cy="2383155"/>
          </a:xfrm>
          <a:prstGeom prst="rect">
            <a:avLst/>
          </a:prstGeom>
        </p:spPr>
      </p:pic>
      <p:pic>
        <p:nvPicPr>
          <p:cNvPr id="3" name="图片 2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340" y="0"/>
            <a:ext cx="4424045" cy="1977390"/>
          </a:xfrm>
          <a:prstGeom prst="rect">
            <a:avLst/>
          </a:prstGeom>
        </p:spPr>
      </p:pic>
      <p:pic>
        <p:nvPicPr>
          <p:cNvPr id="4" name="图片 3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010" y="2148205"/>
            <a:ext cx="3371850" cy="4149090"/>
          </a:xfrm>
          <a:prstGeom prst="rect">
            <a:avLst/>
          </a:prstGeom>
        </p:spPr>
      </p:pic>
      <p:pic>
        <p:nvPicPr>
          <p:cNvPr id="5" name="图片 4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2383155"/>
            <a:ext cx="726567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5605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57710" cy="1515110"/>
          </a:xfrm>
          <a:prstGeom prst="rect">
            <a:avLst/>
          </a:prstGeom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" y="2101850"/>
            <a:ext cx="8597265" cy="861060"/>
          </a:xfrm>
          <a:prstGeom prst="rect">
            <a:avLst/>
          </a:prstGeom>
        </p:spPr>
      </p:pic>
      <p:pic>
        <p:nvPicPr>
          <p:cNvPr id="4" name="图片 3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3094355"/>
            <a:ext cx="987615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680825" cy="1542415"/>
          </a:xfrm>
          <a:prstGeom prst="rect">
            <a:avLst/>
          </a:prstGeom>
        </p:spPr>
      </p:pic>
      <p:pic>
        <p:nvPicPr>
          <p:cNvPr id="3" name="图片 2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55" y="1708150"/>
            <a:ext cx="4014470" cy="4315460"/>
          </a:xfrm>
          <a:prstGeom prst="rect">
            <a:avLst/>
          </a:prstGeom>
        </p:spPr>
      </p:pic>
      <p:pic>
        <p:nvPicPr>
          <p:cNvPr id="4" name="图片 3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" y="1542415"/>
            <a:ext cx="5945505" cy="4667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241415" cy="5991225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555" y="1307465"/>
            <a:ext cx="5888355" cy="5037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mashuchai</dc:creator>
  <cp:lastModifiedBy>sun</cp:lastModifiedBy>
  <cp:revision>2</cp:revision>
  <dcterms:created xsi:type="dcterms:W3CDTF">2022-01-31T11:23:00Z</dcterms:created>
  <dcterms:modified xsi:type="dcterms:W3CDTF">2022-02-11T04:35:01Z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EB79AD89370D4FC985EEFC78AC1524B8</vt:lpwstr>
  </property>
</Properties>
</file>