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40" y="383540"/>
            <a:ext cx="12084685" cy="51511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3665" y="0"/>
            <a:ext cx="12275185" cy="4913630"/>
          </a:xfrm>
          <a:prstGeom prst="rect">
            <a:avLst/>
          </a:prstGeom>
        </p:spPr>
      </p:pic>
      <p:pic>
        <p:nvPicPr>
          <p:cNvPr id="3" name="图片 2" descr="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90" y="2260600"/>
            <a:ext cx="3507105" cy="1317625"/>
          </a:xfrm>
          <a:prstGeom prst="rect">
            <a:avLst/>
          </a:prstGeom>
        </p:spPr>
      </p:pic>
      <p:pic>
        <p:nvPicPr>
          <p:cNvPr id="4" name="图片 3" descr="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960" y="2162175"/>
            <a:ext cx="3586480" cy="1278255"/>
          </a:xfrm>
          <a:prstGeom prst="rect">
            <a:avLst/>
          </a:prstGeom>
        </p:spPr>
      </p:pic>
      <p:pic>
        <p:nvPicPr>
          <p:cNvPr id="5" name="图片 4" descr="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305" y="4734560"/>
            <a:ext cx="5899785" cy="1452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030" y="0"/>
            <a:ext cx="12124690" cy="34201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71680" cy="4561840"/>
          </a:xfrm>
          <a:prstGeom prst="rect">
            <a:avLst/>
          </a:prstGeom>
        </p:spPr>
      </p:pic>
      <p:pic>
        <p:nvPicPr>
          <p:cNvPr id="3" name="图片 2" descr="1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80" y="3532505"/>
            <a:ext cx="9852660" cy="2851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0970"/>
            <a:ext cx="12132945" cy="65760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21"/>
          <p:cNvPicPr>
            <a:picLocks noChangeAspect="1"/>
          </p:cNvPicPr>
          <p:nvPr/>
        </p:nvPicPr>
        <p:blipFill>
          <a:blip r:embed="rId1"/>
          <a:srcRect l="-642" t="759" r="139" b="71659"/>
          <a:stretch>
            <a:fillRect/>
          </a:stretch>
        </p:blipFill>
        <p:spPr>
          <a:xfrm>
            <a:off x="160655" y="112395"/>
            <a:ext cx="11609070" cy="1635125"/>
          </a:xfrm>
          <a:prstGeom prst="rect">
            <a:avLst/>
          </a:prstGeom>
        </p:spPr>
      </p:pic>
      <p:pic>
        <p:nvPicPr>
          <p:cNvPr id="5" name="图片 4" descr="21"/>
          <p:cNvPicPr>
            <a:picLocks noChangeAspect="1"/>
          </p:cNvPicPr>
          <p:nvPr/>
        </p:nvPicPr>
        <p:blipFill>
          <a:blip r:embed="rId1"/>
          <a:srcRect l="-1222" t="72579" r="38732" b="1719"/>
          <a:stretch>
            <a:fillRect/>
          </a:stretch>
        </p:blipFill>
        <p:spPr>
          <a:xfrm>
            <a:off x="317500" y="5160645"/>
            <a:ext cx="6062980" cy="1440815"/>
          </a:xfrm>
          <a:prstGeom prst="rect">
            <a:avLst/>
          </a:prstGeom>
        </p:spPr>
      </p:pic>
      <p:pic>
        <p:nvPicPr>
          <p:cNvPr id="6" name="图片 5" descr="21"/>
          <p:cNvPicPr>
            <a:picLocks noChangeAspect="1"/>
          </p:cNvPicPr>
          <p:nvPr/>
        </p:nvPicPr>
        <p:blipFill>
          <a:blip r:embed="rId1"/>
          <a:srcRect l="2504" t="57151" r="30078" b="28434"/>
          <a:stretch>
            <a:fillRect/>
          </a:stretch>
        </p:blipFill>
        <p:spPr>
          <a:xfrm>
            <a:off x="681355" y="4030345"/>
            <a:ext cx="6394450" cy="789940"/>
          </a:xfrm>
          <a:prstGeom prst="rect">
            <a:avLst/>
          </a:prstGeom>
        </p:spPr>
      </p:pic>
      <p:pic>
        <p:nvPicPr>
          <p:cNvPr id="7" name="图片 6" descr="21"/>
          <p:cNvPicPr>
            <a:picLocks noChangeAspect="1"/>
          </p:cNvPicPr>
          <p:nvPr/>
        </p:nvPicPr>
        <p:blipFill>
          <a:blip r:embed="rId1"/>
          <a:srcRect l="-1503" t="41134" r="42852" b="41717"/>
          <a:stretch>
            <a:fillRect/>
          </a:stretch>
        </p:blipFill>
        <p:spPr>
          <a:xfrm>
            <a:off x="300355" y="2985135"/>
            <a:ext cx="6080125" cy="938530"/>
          </a:xfrm>
          <a:prstGeom prst="rect">
            <a:avLst/>
          </a:prstGeom>
        </p:spPr>
      </p:pic>
      <p:pic>
        <p:nvPicPr>
          <p:cNvPr id="8" name="图片 7" descr="21"/>
          <p:cNvPicPr>
            <a:picLocks noChangeAspect="1"/>
          </p:cNvPicPr>
          <p:nvPr/>
        </p:nvPicPr>
        <p:blipFill>
          <a:blip r:embed="rId1"/>
          <a:srcRect t="26479" r="35877" b="57625"/>
          <a:stretch>
            <a:fillRect/>
          </a:stretch>
        </p:blipFill>
        <p:spPr>
          <a:xfrm>
            <a:off x="447040" y="1955800"/>
            <a:ext cx="6441440" cy="922655"/>
          </a:xfrm>
          <a:prstGeom prst="rect">
            <a:avLst/>
          </a:prstGeom>
        </p:spPr>
      </p:pic>
      <p:pic>
        <p:nvPicPr>
          <p:cNvPr id="9" name="图片 8" descr="21"/>
          <p:cNvPicPr>
            <a:picLocks noChangeAspect="1"/>
          </p:cNvPicPr>
          <p:nvPr/>
        </p:nvPicPr>
        <p:blipFill>
          <a:blip r:embed="rId1"/>
          <a:srcRect l="68576" t="27613" b="39361"/>
          <a:stretch>
            <a:fillRect/>
          </a:stretch>
        </p:blipFill>
        <p:spPr>
          <a:xfrm>
            <a:off x="8735695" y="1747520"/>
            <a:ext cx="3034030" cy="1844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880" y="0"/>
            <a:ext cx="11998960" cy="5537835"/>
          </a:xfrm>
          <a:prstGeom prst="rect">
            <a:avLst/>
          </a:prstGeom>
        </p:spPr>
      </p:pic>
      <p:pic>
        <p:nvPicPr>
          <p:cNvPr id="3" name="图片 2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990" y="3462655"/>
            <a:ext cx="6504940" cy="1081405"/>
          </a:xfrm>
          <a:prstGeom prst="rect">
            <a:avLst/>
          </a:prstGeom>
        </p:spPr>
      </p:pic>
      <p:pic>
        <p:nvPicPr>
          <p:cNvPr id="4" name="图片 3" descr="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405" y="4544060"/>
            <a:ext cx="4963795" cy="836295"/>
          </a:xfrm>
          <a:prstGeom prst="rect">
            <a:avLst/>
          </a:prstGeom>
        </p:spPr>
      </p:pic>
      <p:pic>
        <p:nvPicPr>
          <p:cNvPr id="5" name="图片 4" descr="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3405" y="5380355"/>
            <a:ext cx="5423535" cy="758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3825"/>
            <a:ext cx="12094845" cy="2248535"/>
          </a:xfrm>
          <a:prstGeom prst="rect">
            <a:avLst/>
          </a:prstGeom>
        </p:spPr>
      </p:pic>
      <p:pic>
        <p:nvPicPr>
          <p:cNvPr id="3" name="图片 2" descr="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45" y="2307590"/>
            <a:ext cx="4190365" cy="2242185"/>
          </a:xfrm>
          <a:prstGeom prst="rect">
            <a:avLst/>
          </a:prstGeom>
        </p:spPr>
      </p:pic>
      <p:pic>
        <p:nvPicPr>
          <p:cNvPr id="4" name="图片 3" descr="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375" y="785495"/>
            <a:ext cx="4807585" cy="925195"/>
          </a:xfrm>
          <a:prstGeom prst="rect">
            <a:avLst/>
          </a:prstGeom>
        </p:spPr>
      </p:pic>
      <p:pic>
        <p:nvPicPr>
          <p:cNvPr id="5" name="图片 4" descr="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4375" y="2307590"/>
            <a:ext cx="5244465" cy="1882775"/>
          </a:xfrm>
          <a:prstGeom prst="rect">
            <a:avLst/>
          </a:prstGeom>
        </p:spPr>
      </p:pic>
      <p:pic>
        <p:nvPicPr>
          <p:cNvPr id="6" name="图片 5" descr="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145" y="4190365"/>
            <a:ext cx="8139430" cy="781685"/>
          </a:xfrm>
          <a:prstGeom prst="rect">
            <a:avLst/>
          </a:prstGeom>
        </p:spPr>
      </p:pic>
      <p:pic>
        <p:nvPicPr>
          <p:cNvPr id="7" name="图片 6" descr="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2060" y="4787265"/>
            <a:ext cx="9359900" cy="1816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95" y="0"/>
            <a:ext cx="11873865" cy="2749550"/>
          </a:xfrm>
          <a:prstGeom prst="rect">
            <a:avLst/>
          </a:prstGeom>
        </p:spPr>
      </p:pic>
      <p:pic>
        <p:nvPicPr>
          <p:cNvPr id="3" name="图片 2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45" y="2650490"/>
            <a:ext cx="3370580" cy="2361565"/>
          </a:xfrm>
          <a:prstGeom prst="rect">
            <a:avLst/>
          </a:prstGeom>
        </p:spPr>
      </p:pic>
      <p:pic>
        <p:nvPicPr>
          <p:cNvPr id="4" name="图片 3" descr="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115" y="1960880"/>
            <a:ext cx="7129145" cy="1264920"/>
          </a:xfrm>
          <a:prstGeom prst="rect">
            <a:avLst/>
          </a:prstGeom>
        </p:spPr>
      </p:pic>
      <p:pic>
        <p:nvPicPr>
          <p:cNvPr id="5" name="图片 4" descr="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6335" y="1862455"/>
            <a:ext cx="735330" cy="636270"/>
          </a:xfrm>
          <a:prstGeom prst="rect">
            <a:avLst/>
          </a:prstGeom>
        </p:spPr>
      </p:pic>
      <p:pic>
        <p:nvPicPr>
          <p:cNvPr id="6" name="图片 5" descr="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4945" y="2947035"/>
            <a:ext cx="5589270" cy="3150870"/>
          </a:xfrm>
          <a:prstGeom prst="rect">
            <a:avLst/>
          </a:prstGeom>
        </p:spPr>
      </p:pic>
      <p:pic>
        <p:nvPicPr>
          <p:cNvPr id="7" name="图片 6" descr="37"/>
          <p:cNvPicPr>
            <a:picLocks noChangeAspect="1"/>
          </p:cNvPicPr>
          <p:nvPr/>
        </p:nvPicPr>
        <p:blipFill>
          <a:blip r:embed="rId6"/>
          <a:srcRect r="1380" b="7208"/>
          <a:stretch>
            <a:fillRect/>
          </a:stretch>
        </p:blipFill>
        <p:spPr>
          <a:xfrm>
            <a:off x="6198870" y="616585"/>
            <a:ext cx="5038090" cy="1344295"/>
          </a:xfrm>
          <a:prstGeom prst="rect">
            <a:avLst/>
          </a:prstGeom>
        </p:spPr>
      </p:pic>
      <p:pic>
        <p:nvPicPr>
          <p:cNvPr id="8" name="图片 7" descr="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400" y="1862455"/>
            <a:ext cx="697865" cy="603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125" y="0"/>
            <a:ext cx="11969115" cy="5114925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35" y="4489450"/>
            <a:ext cx="9000490" cy="1532255"/>
          </a:xfrm>
          <a:prstGeom prst="rect">
            <a:avLst/>
          </a:prstGeom>
        </p:spPr>
      </p:pic>
      <p:pic>
        <p:nvPicPr>
          <p:cNvPr id="4" name="图片 3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445" y="5668645"/>
            <a:ext cx="6343015" cy="950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28500" cy="34626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425680" cy="1984375"/>
          </a:xfrm>
          <a:prstGeom prst="rect">
            <a:avLst/>
          </a:prstGeom>
        </p:spPr>
      </p:pic>
      <p:pic>
        <p:nvPicPr>
          <p:cNvPr id="3" name="图片 2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" y="2226310"/>
            <a:ext cx="5625465" cy="3292475"/>
          </a:xfrm>
          <a:prstGeom prst="rect">
            <a:avLst/>
          </a:prstGeom>
        </p:spPr>
      </p:pic>
      <p:pic>
        <p:nvPicPr>
          <p:cNvPr id="4" name="图片 3" descr="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515" y="1984375"/>
            <a:ext cx="4915535" cy="417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40" y="0"/>
            <a:ext cx="12031980" cy="1947545"/>
          </a:xfrm>
          <a:prstGeom prst="rect">
            <a:avLst/>
          </a:prstGeom>
        </p:spPr>
      </p:pic>
      <p:pic>
        <p:nvPicPr>
          <p:cNvPr id="3" name="图片 2" descr="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" y="2123440"/>
            <a:ext cx="5839460" cy="748665"/>
          </a:xfrm>
          <a:prstGeom prst="rect">
            <a:avLst/>
          </a:prstGeom>
        </p:spPr>
      </p:pic>
      <p:pic>
        <p:nvPicPr>
          <p:cNvPr id="4" name="图片 3" descr="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05" y="3048000"/>
            <a:ext cx="7919720" cy="671195"/>
          </a:xfrm>
          <a:prstGeom prst="rect">
            <a:avLst/>
          </a:prstGeom>
        </p:spPr>
      </p:pic>
      <p:pic>
        <p:nvPicPr>
          <p:cNvPr id="5" name="图片 4" descr="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30" y="3622675"/>
            <a:ext cx="7040880" cy="854075"/>
          </a:xfrm>
          <a:prstGeom prst="rect">
            <a:avLst/>
          </a:prstGeom>
        </p:spPr>
      </p:pic>
      <p:pic>
        <p:nvPicPr>
          <p:cNvPr id="6" name="图片 5" descr="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105" y="4526915"/>
            <a:ext cx="4272280" cy="684530"/>
          </a:xfrm>
          <a:prstGeom prst="rect">
            <a:avLst/>
          </a:prstGeom>
        </p:spPr>
      </p:pic>
      <p:pic>
        <p:nvPicPr>
          <p:cNvPr id="7" name="图片 6" descr="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530" y="5111750"/>
            <a:ext cx="5063490" cy="1049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Arial</vt:lpstr>
      <vt:lpstr>方正书宋_GBK</vt:lpstr>
      <vt:lpstr>Wingdings</vt:lpstr>
      <vt:lpstr>宋体</vt:lpstr>
      <vt:lpstr>Arial Unicode MS</vt:lpstr>
      <vt:lpstr>Calibri Light</vt:lpstr>
      <vt:lpstr>Helvetica Neue</vt:lpstr>
      <vt:lpstr>汉仪书宋二KW</vt:lpstr>
      <vt:lpstr>Calibri</vt:lpstr>
      <vt:lpstr>微软雅黑</vt:lpstr>
      <vt:lpstr>汉仪旗黑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mashuchai</dc:creator>
  <cp:lastModifiedBy>mashuchai</cp:lastModifiedBy>
  <cp:revision>3</cp:revision>
  <dcterms:created xsi:type="dcterms:W3CDTF">2022-01-31T10:56:14Z</dcterms:created>
  <dcterms:modified xsi:type="dcterms:W3CDTF">2022-01-31T10:56:14Z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2052-3.4.2.5348</vt:lpwstr>
  </property>
</Properties>
</file>