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36614-8B71-40B1-9944-113EB1E76B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373E-5492-4914-9445-7A2D06EFC8B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图形用户界面&#10;&#10;低可信度描述已自动生成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7852" cy="66587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片包含 文本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02056" cy="1928655"/>
          </a:xfrm>
        </p:spPr>
      </p:pic>
      <p:pic>
        <p:nvPicPr>
          <p:cNvPr id="7" name="图片 6" descr="文本, 信件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31" y="2293780"/>
            <a:ext cx="7109808" cy="3022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表&#10;&#10;中度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35826" cy="1875692"/>
          </a:xfrm>
        </p:spPr>
      </p:pic>
      <p:pic>
        <p:nvPicPr>
          <p:cNvPr id="7" name="图片 6" descr="文本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023" y="2149253"/>
            <a:ext cx="8573238" cy="2833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形用户界面, 文本, 应用程序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7352" cy="6682154"/>
          </a:xfrm>
        </p:spPr>
      </p:pic>
      <p:pic>
        <p:nvPicPr>
          <p:cNvPr id="7" name="图片 6" descr="图片包含 文本&#10;&#10;描述已自动生成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5"/>
          <a:stretch>
            <a:fillRect/>
          </a:stretch>
        </p:blipFill>
        <p:spPr>
          <a:xfrm>
            <a:off x="3727938" y="1104826"/>
            <a:ext cx="7385539" cy="4248915"/>
          </a:xfrm>
          <a:prstGeom prst="rect">
            <a:avLst/>
          </a:prstGeom>
        </p:spPr>
      </p:pic>
      <p:pic>
        <p:nvPicPr>
          <p:cNvPr id="9" name="图片 8" descr="图片包含 图示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15" y="5353741"/>
            <a:ext cx="5140000" cy="124950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284220" y="770890"/>
            <a:ext cx="1736090" cy="1198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片包含 图形用户界面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294" cy="3751385"/>
          </a:xfr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376" y="3442434"/>
            <a:ext cx="5429047" cy="674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表&#10;&#10;低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98023"/>
          </a:xfrm>
        </p:spPr>
      </p:pic>
      <p:pic>
        <p:nvPicPr>
          <p:cNvPr id="7" name="图片 6" descr="文本&#10;&#10;低可信度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91" y="2055813"/>
            <a:ext cx="4038601" cy="1153887"/>
          </a:xfrm>
          <a:prstGeom prst="rect">
            <a:avLst/>
          </a:prstGeom>
        </p:spPr>
      </p:pic>
      <p:pic>
        <p:nvPicPr>
          <p:cNvPr id="9" name="图片 8" descr="文本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90" y="4802451"/>
            <a:ext cx="4273063" cy="17166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732520" y="4046855"/>
            <a:ext cx="2991485" cy="20300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445750" y="2284095"/>
            <a:ext cx="1005205" cy="20300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8997180" cy="2063263"/>
          </a:xfrm>
        </p:spPr>
      </p:pic>
      <p:pic>
        <p:nvPicPr>
          <p:cNvPr id="7" name="图片 6" descr="文本&#10;&#10;低可信度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128" y="2055814"/>
            <a:ext cx="7669188" cy="968740"/>
          </a:xfrm>
          <a:prstGeom prst="rect">
            <a:avLst/>
          </a:prstGeom>
        </p:spPr>
      </p:pic>
      <p:pic>
        <p:nvPicPr>
          <p:cNvPr id="9" name="图片 8" descr="图片包含 图示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70665"/>
            <a:ext cx="10125824" cy="1325563"/>
          </a:xfrm>
          <a:prstGeom prst="rect">
            <a:avLst/>
          </a:prstGeom>
        </p:spPr>
      </p:pic>
      <p:pic>
        <p:nvPicPr>
          <p:cNvPr id="11" name="图片 10" descr="图片包含 图形用户界面&#10;&#10;描述已自动生成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763" y="4496228"/>
            <a:ext cx="5477917" cy="96335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03631"/>
            <a:ext cx="9903191" cy="1173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示&#10;&#10;中度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99"/>
            <a:ext cx="12192000" cy="3113596"/>
          </a:xfrm>
        </p:spPr>
      </p:pic>
      <p:pic>
        <p:nvPicPr>
          <p:cNvPr id="7" name="图片 6" descr="图示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26214"/>
            <a:ext cx="8527680" cy="3113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&#10;&#10;低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61403" cy="1690688"/>
          </a:xfrm>
        </p:spPr>
      </p:pic>
      <p:pic>
        <p:nvPicPr>
          <p:cNvPr id="7" name="图片 6" descr="文本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5813"/>
            <a:ext cx="5960893" cy="3623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&#10;&#10;低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09181" cy="3024554"/>
          </a:xfrm>
        </p:spPr>
      </p:pic>
      <p:pic>
        <p:nvPicPr>
          <p:cNvPr id="7" name="图片 6" descr="文本&#10;&#10;低可信度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62" y="3377957"/>
            <a:ext cx="6637594" cy="1189892"/>
          </a:xfrm>
          <a:prstGeom prst="rect">
            <a:avLst/>
          </a:prstGeom>
        </p:spPr>
      </p:pic>
      <p:pic>
        <p:nvPicPr>
          <p:cNvPr id="9" name="图片 8" descr="图示, 文本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651" y="1047661"/>
            <a:ext cx="3975530" cy="1762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, 信件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1976" cy="2883877"/>
          </a:xfrm>
        </p:spPr>
      </p:pic>
      <p:pic>
        <p:nvPicPr>
          <p:cNvPr id="7" name="图片 6" descr="图示, 示意图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05118"/>
            <a:ext cx="9323621" cy="1208618"/>
          </a:xfrm>
          <a:prstGeom prst="rect">
            <a:avLst/>
          </a:prstGeom>
        </p:spPr>
      </p:pic>
      <p:pic>
        <p:nvPicPr>
          <p:cNvPr id="9" name="图片 8" descr="文本, 信件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959" y="4334977"/>
            <a:ext cx="8245862" cy="2003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表格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62575" cy="614289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WPS 演示</Application>
  <PresentationFormat>宽屏</PresentationFormat>
  <Paragraphs>18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A15319</dc:creator>
  <cp:lastModifiedBy>sun</cp:lastModifiedBy>
  <cp:revision>2</cp:revision>
  <dcterms:created xsi:type="dcterms:W3CDTF">2022-02-09T09:51:00Z</dcterms:created>
  <dcterms:modified xsi:type="dcterms:W3CDTF">2022-02-11T04:28:19Z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27A2B802DCBC44A691269B95137BA00A</vt:lpwstr>
  </property>
  <property fmtid="{D5CDD505-2E9C-101B-9397-08002B2CF9AE}" pid="3" name="KSOProductBuildVer">
    <vt:lpwstr>2052-11.1.0.11365</vt:lpwstr>
  </property>
</Properties>
</file>