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6" r:id="rId2"/>
    <p:sldMasterId id="2147483662" r:id="rId3"/>
    <p:sldMasterId id="2147483666" r:id="rId4"/>
  </p:sldMasterIdLst>
  <p:notesMasterIdLst>
    <p:notesMasterId r:id="rId39"/>
  </p:notesMasterIdLst>
  <p:handoutMasterIdLst>
    <p:handoutMasterId r:id="rId40"/>
  </p:handoutMasterIdLst>
  <p:sldIdLst>
    <p:sldId id="685" r:id="rId5"/>
    <p:sldId id="686" r:id="rId6"/>
    <p:sldId id="307" r:id="rId7"/>
    <p:sldId id="596" r:id="rId8"/>
    <p:sldId id="713" r:id="rId9"/>
    <p:sldId id="600" r:id="rId10"/>
    <p:sldId id="715" r:id="rId11"/>
    <p:sldId id="714" r:id="rId12"/>
    <p:sldId id="601" r:id="rId13"/>
    <p:sldId id="716" r:id="rId14"/>
    <p:sldId id="602" r:id="rId15"/>
    <p:sldId id="604" r:id="rId16"/>
    <p:sldId id="726" r:id="rId17"/>
    <p:sldId id="717" r:id="rId18"/>
    <p:sldId id="725" r:id="rId19"/>
    <p:sldId id="671" r:id="rId20"/>
    <p:sldId id="718" r:id="rId21"/>
    <p:sldId id="672" r:id="rId22"/>
    <p:sldId id="719" r:id="rId23"/>
    <p:sldId id="607" r:id="rId24"/>
    <p:sldId id="674" r:id="rId25"/>
    <p:sldId id="643" r:id="rId26"/>
    <p:sldId id="644" r:id="rId27"/>
    <p:sldId id="720" r:id="rId28"/>
    <p:sldId id="677" r:id="rId29"/>
    <p:sldId id="678" r:id="rId30"/>
    <p:sldId id="721" r:id="rId31"/>
    <p:sldId id="722" r:id="rId32"/>
    <p:sldId id="723" r:id="rId33"/>
    <p:sldId id="670" r:id="rId34"/>
    <p:sldId id="724" r:id="rId35"/>
    <p:sldId id="668" r:id="rId36"/>
    <p:sldId id="727" r:id="rId37"/>
    <p:sldId id="728" r:id="rId3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mbria" panose="02040503050406030204" pitchFamily="18" charset="0"/>
      <p:regular r:id="rId45"/>
      <p:bold r:id="rId46"/>
      <p:italic r:id="rId47"/>
      <p:boldItalic r:id="rId48"/>
    </p:embeddedFont>
    <p:embeddedFont>
      <p:font typeface="方正大标宋_GBK" panose="03000509000000000000" pitchFamily="65" charset="-122"/>
      <p:regular r:id="rId49"/>
    </p:embeddedFont>
    <p:embeddedFont>
      <p:font typeface="黑体" panose="02010609060101010101" pitchFamily="49" charset="-122"/>
      <p:regular r:id="rId50"/>
    </p:embeddedFont>
    <p:embeddedFont>
      <p:font typeface="华文楷体" panose="02010600040101010101" pitchFamily="2" charset="-122"/>
      <p:regular r:id="rId51"/>
    </p:embeddedFont>
    <p:embeddedFont>
      <p:font typeface="楷体" panose="02010609060101010101" pitchFamily="49" charset="-122"/>
      <p:regular r:id="rId52"/>
    </p:embeddedFont>
  </p:embeddedFont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46">
          <p15:clr>
            <a:srgbClr val="A4A3A4"/>
          </p15:clr>
        </p15:guide>
        <p15:guide id="2" pos="292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作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FF"/>
    <a:srgbClr val="E40D08"/>
    <a:srgbClr val="8E5123"/>
    <a:srgbClr val="D8C09C"/>
    <a:srgbClr val="C59F5D"/>
    <a:srgbClr val="EFF0E4"/>
    <a:srgbClr val="E6E8D4"/>
    <a:srgbClr val="CBD0A9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34"/>
    <p:restoredTop sz="96256"/>
  </p:normalViewPr>
  <p:slideViewPr>
    <p:cSldViewPr snapToGrid="0" showGuides="1">
      <p:cViewPr varScale="1">
        <p:scale>
          <a:sx n="144" d="100"/>
          <a:sy n="144" d="100"/>
        </p:scale>
        <p:origin x="624" y="126"/>
      </p:cViewPr>
      <p:guideLst>
        <p:guide orient="horz" pos="1546"/>
        <p:guide pos="2926"/>
      </p:guideLst>
    </p:cSldViewPr>
  </p:slideViewPr>
  <p:notesTextViewPr>
    <p:cViewPr>
      <p:scale>
        <a:sx n="1" d="1"/>
        <a:sy n="1" d="1"/>
      </p:scale>
      <p:origin x="0" y="0"/>
    </p:cViewPr>
  </p:notesTextViewPr>
  <p:sorterViewPr showFormatting="0"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openxmlformats.org/officeDocument/2006/relationships/font" Target="fonts/font5.fntdata"/><Relationship Id="rId53" Type="http://schemas.openxmlformats.org/officeDocument/2006/relationships/commentAuthors" Target="commentAuthor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6.fntdata"/><Relationship Id="rId20" Type="http://schemas.openxmlformats.org/officeDocument/2006/relationships/slide" Target="slides/slide16.xml"/><Relationship Id="rId41" Type="http://schemas.openxmlformats.org/officeDocument/2006/relationships/font" Target="fonts/font1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9.fntdata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4.fntdata"/><Relationship Id="rId52" Type="http://schemas.openxmlformats.org/officeDocument/2006/relationships/font" Target="fonts/font1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D0515D3-42DA-45E5-9E32-A23575A1BBA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2024/9/19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fontAlgn="base"/>
            <a:fld id="{9A0DB2DC-4C9A-4742-B13C-FB6460FD3503}" type="slidenum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200" strike="noStrike" noProof="1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1D5B591-2A72-4FD6-A83E-03282878E06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2024/9/19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fontAlgn="base"/>
            <a:fld id="{9A0DB2DC-4C9A-4742-B13C-FB6460FD3503}" type="slidenum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2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161925" y="203200"/>
            <a:ext cx="8820150" cy="4737100"/>
          </a:xfrm>
          <a:prstGeom prst="rect">
            <a:avLst/>
          </a:prstGeom>
          <a:solidFill>
            <a:srgbClr val="F8F9FA">
              <a:alpha val="89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379788" y="0"/>
            <a:ext cx="2384425" cy="549275"/>
          </a:xfrm>
          <a:prstGeom prst="roundRect">
            <a:avLst/>
          </a:prstGeom>
          <a:solidFill>
            <a:srgbClr val="D8C09C"/>
          </a:solidFill>
          <a:ln>
            <a:noFill/>
          </a:ln>
          <a:effectLst>
            <a:outerShdw blurRad="50800" dist="38100" dir="2700000" algn="tl" rotWithShape="0">
              <a:srgbClr val="8E5123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103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9525" y="4340225"/>
            <a:ext cx="847725" cy="847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4" name="图片 7"/>
          <p:cNvPicPr>
            <a:picLocks noChangeAspect="1"/>
          </p:cNvPicPr>
          <p:nvPr userDrawn="1"/>
        </p:nvPicPr>
        <p:blipFill>
          <a:blip r:embed="rId4"/>
          <a:srcRect r="49007" b="16499"/>
          <a:stretch>
            <a:fillRect/>
          </a:stretch>
        </p:blipFill>
        <p:spPr>
          <a:xfrm>
            <a:off x="8131175" y="3486150"/>
            <a:ext cx="1012825" cy="1657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8ED4BBA-B3BD-41E3-9B63-7631A217F23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108" y="277143"/>
            <a:ext cx="614041" cy="5442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任意多边形: 形状 130"/>
          <p:cNvSpPr/>
          <p:nvPr/>
        </p:nvSpPr>
        <p:spPr>
          <a:xfrm>
            <a:off x="0" y="0"/>
            <a:ext cx="9144000" cy="3108325"/>
          </a:xfrm>
          <a:custGeom>
            <a:avLst/>
            <a:gdLst>
              <a:gd name="connsiteX0" fmla="*/ 0 w 12192000"/>
              <a:gd name="connsiteY0" fmla="*/ 0 h 3133725"/>
              <a:gd name="connsiteX1" fmla="*/ 12192000 w 12192000"/>
              <a:gd name="connsiteY1" fmla="*/ 0 h 3133725"/>
              <a:gd name="connsiteX2" fmla="*/ 12192000 w 12192000"/>
              <a:gd name="connsiteY2" fmla="*/ 3133725 h 3133725"/>
              <a:gd name="connsiteX3" fmla="*/ 12049125 w 12192000"/>
              <a:gd name="connsiteY3" fmla="*/ 2924175 h 3133725"/>
              <a:gd name="connsiteX4" fmla="*/ 11906250 w 12192000"/>
              <a:gd name="connsiteY4" fmla="*/ 3133725 h 3133725"/>
              <a:gd name="connsiteX5" fmla="*/ 11763375 w 12192000"/>
              <a:gd name="connsiteY5" fmla="*/ 2924175 h 3133725"/>
              <a:gd name="connsiteX6" fmla="*/ 11620500 w 12192000"/>
              <a:gd name="connsiteY6" fmla="*/ 3133725 h 3133725"/>
              <a:gd name="connsiteX7" fmla="*/ 11477625 w 12192000"/>
              <a:gd name="connsiteY7" fmla="*/ 2924175 h 3133725"/>
              <a:gd name="connsiteX8" fmla="*/ 11334750 w 12192000"/>
              <a:gd name="connsiteY8" fmla="*/ 3133725 h 3133725"/>
              <a:gd name="connsiteX9" fmla="*/ 11191875 w 12192000"/>
              <a:gd name="connsiteY9" fmla="*/ 2924175 h 3133725"/>
              <a:gd name="connsiteX10" fmla="*/ 11053762 w 12192000"/>
              <a:gd name="connsiteY10" fmla="*/ 3126740 h 3133725"/>
              <a:gd name="connsiteX11" fmla="*/ 10915650 w 12192000"/>
              <a:gd name="connsiteY11" fmla="*/ 2924175 h 3133725"/>
              <a:gd name="connsiteX12" fmla="*/ 10777538 w 12192000"/>
              <a:gd name="connsiteY12" fmla="*/ 3126740 h 3133725"/>
              <a:gd name="connsiteX13" fmla="*/ 10639425 w 12192000"/>
              <a:gd name="connsiteY13" fmla="*/ 2924175 h 3133725"/>
              <a:gd name="connsiteX14" fmla="*/ 10501312 w 12192000"/>
              <a:gd name="connsiteY14" fmla="*/ 3126740 h 3133725"/>
              <a:gd name="connsiteX15" fmla="*/ 10363200 w 12192000"/>
              <a:gd name="connsiteY15" fmla="*/ 2924175 h 3133725"/>
              <a:gd name="connsiteX16" fmla="*/ 10220325 w 12192000"/>
              <a:gd name="connsiteY16" fmla="*/ 3133725 h 3133725"/>
              <a:gd name="connsiteX17" fmla="*/ 10077450 w 12192000"/>
              <a:gd name="connsiteY17" fmla="*/ 2924175 h 3133725"/>
              <a:gd name="connsiteX18" fmla="*/ 9934575 w 12192000"/>
              <a:gd name="connsiteY18" fmla="*/ 3133725 h 3133725"/>
              <a:gd name="connsiteX19" fmla="*/ 9791700 w 12192000"/>
              <a:gd name="connsiteY19" fmla="*/ 2924175 h 3133725"/>
              <a:gd name="connsiteX20" fmla="*/ 9648825 w 12192000"/>
              <a:gd name="connsiteY20" fmla="*/ 3133725 h 3133725"/>
              <a:gd name="connsiteX21" fmla="*/ 9505950 w 12192000"/>
              <a:gd name="connsiteY21" fmla="*/ 2924175 h 3133725"/>
              <a:gd name="connsiteX22" fmla="*/ 9367838 w 12192000"/>
              <a:gd name="connsiteY22" fmla="*/ 3126740 h 3133725"/>
              <a:gd name="connsiteX23" fmla="*/ 9229725 w 12192000"/>
              <a:gd name="connsiteY23" fmla="*/ 2924175 h 3133725"/>
              <a:gd name="connsiteX24" fmla="*/ 9091612 w 12192000"/>
              <a:gd name="connsiteY24" fmla="*/ 3126740 h 3133725"/>
              <a:gd name="connsiteX25" fmla="*/ 8953500 w 12192000"/>
              <a:gd name="connsiteY25" fmla="*/ 2924175 h 3133725"/>
              <a:gd name="connsiteX26" fmla="*/ 8810625 w 12192000"/>
              <a:gd name="connsiteY26" fmla="*/ 3133725 h 3133725"/>
              <a:gd name="connsiteX27" fmla="*/ 8793658 w 12192000"/>
              <a:gd name="connsiteY27" fmla="*/ 3133725 h 3133725"/>
              <a:gd name="connsiteX28" fmla="*/ 8650783 w 12192000"/>
              <a:gd name="connsiteY28" fmla="*/ 2924175 h 3133725"/>
              <a:gd name="connsiteX29" fmla="*/ 8507908 w 12192000"/>
              <a:gd name="connsiteY29" fmla="*/ 3133725 h 3133725"/>
              <a:gd name="connsiteX30" fmla="*/ 8365033 w 12192000"/>
              <a:gd name="connsiteY30" fmla="*/ 2924175 h 3133725"/>
              <a:gd name="connsiteX31" fmla="*/ 8222158 w 12192000"/>
              <a:gd name="connsiteY31" fmla="*/ 3133725 h 3133725"/>
              <a:gd name="connsiteX32" fmla="*/ 8079283 w 12192000"/>
              <a:gd name="connsiteY32" fmla="*/ 2924175 h 3133725"/>
              <a:gd name="connsiteX33" fmla="*/ 7936408 w 12192000"/>
              <a:gd name="connsiteY33" fmla="*/ 3133725 h 3133725"/>
              <a:gd name="connsiteX34" fmla="*/ 7793533 w 12192000"/>
              <a:gd name="connsiteY34" fmla="*/ 2924175 h 3133725"/>
              <a:gd name="connsiteX35" fmla="*/ 7655421 w 12192000"/>
              <a:gd name="connsiteY35" fmla="*/ 3126740 h 3133725"/>
              <a:gd name="connsiteX36" fmla="*/ 7517308 w 12192000"/>
              <a:gd name="connsiteY36" fmla="*/ 2924175 h 3133725"/>
              <a:gd name="connsiteX37" fmla="*/ 7379196 w 12192000"/>
              <a:gd name="connsiteY37" fmla="*/ 3126740 h 3133725"/>
              <a:gd name="connsiteX38" fmla="*/ 7241083 w 12192000"/>
              <a:gd name="connsiteY38" fmla="*/ 2924175 h 3133725"/>
              <a:gd name="connsiteX39" fmla="*/ 7102971 w 12192000"/>
              <a:gd name="connsiteY39" fmla="*/ 3126740 h 3133725"/>
              <a:gd name="connsiteX40" fmla="*/ 6964858 w 12192000"/>
              <a:gd name="connsiteY40" fmla="*/ 2924175 h 3133725"/>
              <a:gd name="connsiteX41" fmla="*/ 6821983 w 12192000"/>
              <a:gd name="connsiteY41" fmla="*/ 3133725 h 3133725"/>
              <a:gd name="connsiteX42" fmla="*/ 6679108 w 12192000"/>
              <a:gd name="connsiteY42" fmla="*/ 2924175 h 3133725"/>
              <a:gd name="connsiteX43" fmla="*/ 6536233 w 12192000"/>
              <a:gd name="connsiteY43" fmla="*/ 3133725 h 3133725"/>
              <a:gd name="connsiteX44" fmla="*/ 6393358 w 12192000"/>
              <a:gd name="connsiteY44" fmla="*/ 2924175 h 3133725"/>
              <a:gd name="connsiteX45" fmla="*/ 6250483 w 12192000"/>
              <a:gd name="connsiteY45" fmla="*/ 3133725 h 3133725"/>
              <a:gd name="connsiteX46" fmla="*/ 6107608 w 12192000"/>
              <a:gd name="connsiteY46" fmla="*/ 2924175 h 3133725"/>
              <a:gd name="connsiteX47" fmla="*/ 5969496 w 12192000"/>
              <a:gd name="connsiteY47" fmla="*/ 3126740 h 3133725"/>
              <a:gd name="connsiteX48" fmla="*/ 5831383 w 12192000"/>
              <a:gd name="connsiteY48" fmla="*/ 2924175 h 3133725"/>
              <a:gd name="connsiteX49" fmla="*/ 5693271 w 12192000"/>
              <a:gd name="connsiteY49" fmla="*/ 3126740 h 3133725"/>
              <a:gd name="connsiteX50" fmla="*/ 5555158 w 12192000"/>
              <a:gd name="connsiteY50" fmla="*/ 2924175 h 3133725"/>
              <a:gd name="connsiteX51" fmla="*/ 5417046 w 12192000"/>
              <a:gd name="connsiteY51" fmla="*/ 3126740 h 3133725"/>
              <a:gd name="connsiteX52" fmla="*/ 5278933 w 12192000"/>
              <a:gd name="connsiteY52" fmla="*/ 2924175 h 3133725"/>
              <a:gd name="connsiteX53" fmla="*/ 5136058 w 12192000"/>
              <a:gd name="connsiteY53" fmla="*/ 3133725 h 3133725"/>
              <a:gd name="connsiteX54" fmla="*/ 4993183 w 12192000"/>
              <a:gd name="connsiteY54" fmla="*/ 2924175 h 3133725"/>
              <a:gd name="connsiteX55" fmla="*/ 4850308 w 12192000"/>
              <a:gd name="connsiteY55" fmla="*/ 3133725 h 3133725"/>
              <a:gd name="connsiteX56" fmla="*/ 4707433 w 12192000"/>
              <a:gd name="connsiteY56" fmla="*/ 2924175 h 3133725"/>
              <a:gd name="connsiteX57" fmla="*/ 4564558 w 12192000"/>
              <a:gd name="connsiteY57" fmla="*/ 3133725 h 3133725"/>
              <a:gd name="connsiteX58" fmla="*/ 4421683 w 12192000"/>
              <a:gd name="connsiteY58" fmla="*/ 2924175 h 3133725"/>
              <a:gd name="connsiteX59" fmla="*/ 4283571 w 12192000"/>
              <a:gd name="connsiteY59" fmla="*/ 3126740 h 3133725"/>
              <a:gd name="connsiteX60" fmla="*/ 4145458 w 12192000"/>
              <a:gd name="connsiteY60" fmla="*/ 2924175 h 3133725"/>
              <a:gd name="connsiteX61" fmla="*/ 4007346 w 12192000"/>
              <a:gd name="connsiteY61" fmla="*/ 3126740 h 3133725"/>
              <a:gd name="connsiteX62" fmla="*/ 3869233 w 12192000"/>
              <a:gd name="connsiteY62" fmla="*/ 2924175 h 3133725"/>
              <a:gd name="connsiteX63" fmla="*/ 3731121 w 12192000"/>
              <a:gd name="connsiteY63" fmla="*/ 3126740 h 3133725"/>
              <a:gd name="connsiteX64" fmla="*/ 3593008 w 12192000"/>
              <a:gd name="connsiteY64" fmla="*/ 2924175 h 3133725"/>
              <a:gd name="connsiteX65" fmla="*/ 3450133 w 12192000"/>
              <a:gd name="connsiteY65" fmla="*/ 3133725 h 3133725"/>
              <a:gd name="connsiteX66" fmla="*/ 3307258 w 12192000"/>
              <a:gd name="connsiteY66" fmla="*/ 2924175 h 3133725"/>
              <a:gd name="connsiteX67" fmla="*/ 3164383 w 12192000"/>
              <a:gd name="connsiteY67" fmla="*/ 3133725 h 3133725"/>
              <a:gd name="connsiteX68" fmla="*/ 3021508 w 12192000"/>
              <a:gd name="connsiteY68" fmla="*/ 2924175 h 3133725"/>
              <a:gd name="connsiteX69" fmla="*/ 2878633 w 12192000"/>
              <a:gd name="connsiteY69" fmla="*/ 3133725 h 3133725"/>
              <a:gd name="connsiteX70" fmla="*/ 2735758 w 12192000"/>
              <a:gd name="connsiteY70" fmla="*/ 2924175 h 3133725"/>
              <a:gd name="connsiteX71" fmla="*/ 2597646 w 12192000"/>
              <a:gd name="connsiteY71" fmla="*/ 3126740 h 3133725"/>
              <a:gd name="connsiteX72" fmla="*/ 2459533 w 12192000"/>
              <a:gd name="connsiteY72" fmla="*/ 2924175 h 3133725"/>
              <a:gd name="connsiteX73" fmla="*/ 2321421 w 12192000"/>
              <a:gd name="connsiteY73" fmla="*/ 3126740 h 3133725"/>
              <a:gd name="connsiteX74" fmla="*/ 2183308 w 12192000"/>
              <a:gd name="connsiteY74" fmla="*/ 2924175 h 3133725"/>
              <a:gd name="connsiteX75" fmla="*/ 2040433 w 12192000"/>
              <a:gd name="connsiteY75" fmla="*/ 3133725 h 3133725"/>
              <a:gd name="connsiteX76" fmla="*/ 2023466 w 12192000"/>
              <a:gd name="connsiteY76" fmla="*/ 3133725 h 3133725"/>
              <a:gd name="connsiteX77" fmla="*/ 1880591 w 12192000"/>
              <a:gd name="connsiteY77" fmla="*/ 2924175 h 3133725"/>
              <a:gd name="connsiteX78" fmla="*/ 1737716 w 12192000"/>
              <a:gd name="connsiteY78" fmla="*/ 3133725 h 3133725"/>
              <a:gd name="connsiteX79" fmla="*/ 1594841 w 12192000"/>
              <a:gd name="connsiteY79" fmla="*/ 2924175 h 3133725"/>
              <a:gd name="connsiteX80" fmla="*/ 1451966 w 12192000"/>
              <a:gd name="connsiteY80" fmla="*/ 3133725 h 3133725"/>
              <a:gd name="connsiteX81" fmla="*/ 1309091 w 12192000"/>
              <a:gd name="connsiteY81" fmla="*/ 2924175 h 3133725"/>
              <a:gd name="connsiteX82" fmla="*/ 1166216 w 12192000"/>
              <a:gd name="connsiteY82" fmla="*/ 3133725 h 3133725"/>
              <a:gd name="connsiteX83" fmla="*/ 1023341 w 12192000"/>
              <a:gd name="connsiteY83" fmla="*/ 2924175 h 3133725"/>
              <a:gd name="connsiteX84" fmla="*/ 885229 w 12192000"/>
              <a:gd name="connsiteY84" fmla="*/ 3126740 h 3133725"/>
              <a:gd name="connsiteX85" fmla="*/ 747116 w 12192000"/>
              <a:gd name="connsiteY85" fmla="*/ 2924175 h 3133725"/>
              <a:gd name="connsiteX86" fmla="*/ 609004 w 12192000"/>
              <a:gd name="connsiteY86" fmla="*/ 3126740 h 3133725"/>
              <a:gd name="connsiteX87" fmla="*/ 470891 w 12192000"/>
              <a:gd name="connsiteY87" fmla="*/ 2924175 h 3133725"/>
              <a:gd name="connsiteX88" fmla="*/ 332779 w 12192000"/>
              <a:gd name="connsiteY88" fmla="*/ 3126740 h 3133725"/>
              <a:gd name="connsiteX89" fmla="*/ 194666 w 12192000"/>
              <a:gd name="connsiteY89" fmla="*/ 2924175 h 3133725"/>
              <a:gd name="connsiteX90" fmla="*/ 51791 w 12192000"/>
              <a:gd name="connsiteY90" fmla="*/ 3133725 h 3133725"/>
              <a:gd name="connsiteX91" fmla="*/ 0 w 12192000"/>
              <a:gd name="connsiteY91" fmla="*/ 3133725 h 3133725"/>
              <a:gd name="connsiteX92" fmla="*/ 0 w 12192000"/>
              <a:gd name="connsiteY92" fmla="*/ 0 h 3133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12192000" h="3133725">
                <a:moveTo>
                  <a:pt x="0" y="0"/>
                </a:moveTo>
                <a:lnTo>
                  <a:pt x="12192000" y="0"/>
                </a:lnTo>
                <a:lnTo>
                  <a:pt x="12192000" y="3133725"/>
                </a:lnTo>
                <a:lnTo>
                  <a:pt x="12049125" y="2924175"/>
                </a:lnTo>
                <a:lnTo>
                  <a:pt x="11906250" y="3133725"/>
                </a:lnTo>
                <a:lnTo>
                  <a:pt x="11763375" y="2924175"/>
                </a:lnTo>
                <a:lnTo>
                  <a:pt x="11620500" y="3133725"/>
                </a:lnTo>
                <a:lnTo>
                  <a:pt x="11477625" y="2924175"/>
                </a:lnTo>
                <a:lnTo>
                  <a:pt x="11334750" y="3133725"/>
                </a:lnTo>
                <a:lnTo>
                  <a:pt x="11191875" y="2924175"/>
                </a:lnTo>
                <a:lnTo>
                  <a:pt x="11053762" y="3126740"/>
                </a:lnTo>
                <a:lnTo>
                  <a:pt x="10915650" y="2924175"/>
                </a:lnTo>
                <a:lnTo>
                  <a:pt x="10777538" y="3126740"/>
                </a:lnTo>
                <a:lnTo>
                  <a:pt x="10639425" y="2924175"/>
                </a:lnTo>
                <a:lnTo>
                  <a:pt x="10501312" y="3126740"/>
                </a:lnTo>
                <a:lnTo>
                  <a:pt x="10363200" y="2924175"/>
                </a:lnTo>
                <a:lnTo>
                  <a:pt x="10220325" y="3133725"/>
                </a:lnTo>
                <a:lnTo>
                  <a:pt x="10077450" y="2924175"/>
                </a:lnTo>
                <a:lnTo>
                  <a:pt x="9934575" y="3133725"/>
                </a:lnTo>
                <a:lnTo>
                  <a:pt x="9791700" y="2924175"/>
                </a:lnTo>
                <a:lnTo>
                  <a:pt x="9648825" y="3133725"/>
                </a:lnTo>
                <a:lnTo>
                  <a:pt x="9505950" y="2924175"/>
                </a:lnTo>
                <a:lnTo>
                  <a:pt x="9367838" y="3126740"/>
                </a:lnTo>
                <a:lnTo>
                  <a:pt x="9229725" y="2924175"/>
                </a:lnTo>
                <a:lnTo>
                  <a:pt x="9091612" y="3126740"/>
                </a:lnTo>
                <a:lnTo>
                  <a:pt x="8953500" y="2924175"/>
                </a:lnTo>
                <a:lnTo>
                  <a:pt x="8810625" y="3133725"/>
                </a:lnTo>
                <a:lnTo>
                  <a:pt x="8793658" y="3133725"/>
                </a:lnTo>
                <a:lnTo>
                  <a:pt x="8650783" y="2924175"/>
                </a:lnTo>
                <a:lnTo>
                  <a:pt x="8507908" y="3133725"/>
                </a:lnTo>
                <a:lnTo>
                  <a:pt x="8365033" y="2924175"/>
                </a:lnTo>
                <a:lnTo>
                  <a:pt x="8222158" y="3133725"/>
                </a:lnTo>
                <a:lnTo>
                  <a:pt x="8079283" y="2924175"/>
                </a:lnTo>
                <a:lnTo>
                  <a:pt x="7936408" y="3133725"/>
                </a:lnTo>
                <a:lnTo>
                  <a:pt x="7793533" y="2924175"/>
                </a:lnTo>
                <a:lnTo>
                  <a:pt x="7655421" y="3126740"/>
                </a:lnTo>
                <a:lnTo>
                  <a:pt x="7517308" y="2924175"/>
                </a:lnTo>
                <a:lnTo>
                  <a:pt x="7379196" y="3126740"/>
                </a:lnTo>
                <a:lnTo>
                  <a:pt x="7241083" y="2924175"/>
                </a:lnTo>
                <a:lnTo>
                  <a:pt x="7102971" y="3126740"/>
                </a:lnTo>
                <a:lnTo>
                  <a:pt x="6964858" y="2924175"/>
                </a:lnTo>
                <a:lnTo>
                  <a:pt x="6821983" y="3133725"/>
                </a:lnTo>
                <a:lnTo>
                  <a:pt x="6679108" y="2924175"/>
                </a:lnTo>
                <a:lnTo>
                  <a:pt x="6536233" y="3133725"/>
                </a:lnTo>
                <a:lnTo>
                  <a:pt x="6393358" y="2924175"/>
                </a:lnTo>
                <a:lnTo>
                  <a:pt x="6250483" y="3133725"/>
                </a:lnTo>
                <a:lnTo>
                  <a:pt x="6107608" y="2924175"/>
                </a:lnTo>
                <a:lnTo>
                  <a:pt x="5969496" y="3126740"/>
                </a:lnTo>
                <a:lnTo>
                  <a:pt x="5831383" y="2924175"/>
                </a:lnTo>
                <a:lnTo>
                  <a:pt x="5693271" y="3126740"/>
                </a:lnTo>
                <a:lnTo>
                  <a:pt x="5555158" y="2924175"/>
                </a:lnTo>
                <a:lnTo>
                  <a:pt x="5417046" y="3126740"/>
                </a:lnTo>
                <a:lnTo>
                  <a:pt x="5278933" y="2924175"/>
                </a:lnTo>
                <a:lnTo>
                  <a:pt x="5136058" y="3133725"/>
                </a:lnTo>
                <a:lnTo>
                  <a:pt x="4993183" y="2924175"/>
                </a:lnTo>
                <a:lnTo>
                  <a:pt x="4850308" y="3133725"/>
                </a:lnTo>
                <a:lnTo>
                  <a:pt x="4707433" y="2924175"/>
                </a:lnTo>
                <a:lnTo>
                  <a:pt x="4564558" y="3133725"/>
                </a:lnTo>
                <a:lnTo>
                  <a:pt x="4421683" y="2924175"/>
                </a:lnTo>
                <a:lnTo>
                  <a:pt x="4283571" y="3126740"/>
                </a:lnTo>
                <a:lnTo>
                  <a:pt x="4145458" y="2924175"/>
                </a:lnTo>
                <a:lnTo>
                  <a:pt x="4007346" y="3126740"/>
                </a:lnTo>
                <a:lnTo>
                  <a:pt x="3869233" y="2924175"/>
                </a:lnTo>
                <a:lnTo>
                  <a:pt x="3731121" y="3126740"/>
                </a:lnTo>
                <a:lnTo>
                  <a:pt x="3593008" y="2924175"/>
                </a:lnTo>
                <a:lnTo>
                  <a:pt x="3450133" y="3133725"/>
                </a:lnTo>
                <a:lnTo>
                  <a:pt x="3307258" y="2924175"/>
                </a:lnTo>
                <a:lnTo>
                  <a:pt x="3164383" y="3133725"/>
                </a:lnTo>
                <a:lnTo>
                  <a:pt x="3021508" y="2924175"/>
                </a:lnTo>
                <a:lnTo>
                  <a:pt x="2878633" y="3133725"/>
                </a:lnTo>
                <a:lnTo>
                  <a:pt x="2735758" y="2924175"/>
                </a:lnTo>
                <a:lnTo>
                  <a:pt x="2597646" y="3126740"/>
                </a:lnTo>
                <a:lnTo>
                  <a:pt x="2459533" y="2924175"/>
                </a:lnTo>
                <a:lnTo>
                  <a:pt x="2321421" y="3126740"/>
                </a:lnTo>
                <a:lnTo>
                  <a:pt x="2183308" y="2924175"/>
                </a:lnTo>
                <a:lnTo>
                  <a:pt x="2040433" y="3133725"/>
                </a:lnTo>
                <a:lnTo>
                  <a:pt x="2023466" y="3133725"/>
                </a:lnTo>
                <a:lnTo>
                  <a:pt x="1880591" y="2924175"/>
                </a:lnTo>
                <a:lnTo>
                  <a:pt x="1737716" y="3133725"/>
                </a:lnTo>
                <a:lnTo>
                  <a:pt x="1594841" y="2924175"/>
                </a:lnTo>
                <a:lnTo>
                  <a:pt x="1451966" y="3133725"/>
                </a:lnTo>
                <a:lnTo>
                  <a:pt x="1309091" y="2924175"/>
                </a:lnTo>
                <a:lnTo>
                  <a:pt x="1166216" y="3133725"/>
                </a:lnTo>
                <a:lnTo>
                  <a:pt x="1023341" y="2924175"/>
                </a:lnTo>
                <a:lnTo>
                  <a:pt x="885229" y="3126740"/>
                </a:lnTo>
                <a:lnTo>
                  <a:pt x="747116" y="2924175"/>
                </a:lnTo>
                <a:lnTo>
                  <a:pt x="609004" y="3126740"/>
                </a:lnTo>
                <a:lnTo>
                  <a:pt x="470891" y="2924175"/>
                </a:lnTo>
                <a:lnTo>
                  <a:pt x="332779" y="3126740"/>
                </a:lnTo>
                <a:lnTo>
                  <a:pt x="194666" y="2924175"/>
                </a:lnTo>
                <a:lnTo>
                  <a:pt x="51791" y="3133725"/>
                </a:lnTo>
                <a:lnTo>
                  <a:pt x="0" y="31337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87843"/>
            </a:srgbClr>
          </a:solidFill>
          <a:ln>
            <a:noFill/>
          </a:ln>
          <a:effectLst>
            <a:outerShdw blurRad="50800" dist="50800" dir="2700000" algn="tl" rotWithShape="0">
              <a:prstClr val="black">
                <a:alpha val="5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366" name="图片 7"/>
          <p:cNvPicPr>
            <a:picLocks noChangeAspect="1"/>
          </p:cNvPicPr>
          <p:nvPr userDrawn="1"/>
        </p:nvPicPr>
        <p:blipFill>
          <a:blip r:embed="rId3"/>
          <a:srcRect t="48315"/>
          <a:stretch>
            <a:fillRect/>
          </a:stretch>
        </p:blipFill>
        <p:spPr>
          <a:xfrm>
            <a:off x="3348038" y="0"/>
            <a:ext cx="1335087" cy="387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44BE0CE-B6A1-4ABF-8F97-CB6368799A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858" y="48543"/>
            <a:ext cx="614041" cy="5442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82549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748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3"/>
          <p:cNvGrpSpPr/>
          <p:nvPr/>
        </p:nvGrpSpPr>
        <p:grpSpPr>
          <a:xfrm>
            <a:off x="112057" y="123822"/>
            <a:ext cx="8919885" cy="4899663"/>
            <a:chOff x="112057" y="123822"/>
            <a:chExt cx="8919885" cy="48996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任意多边形: 形状 130"/>
            <p:cNvSpPr/>
            <p:nvPr/>
          </p:nvSpPr>
          <p:spPr>
            <a:xfrm>
              <a:off x="112057" y="2535238"/>
              <a:ext cx="8919885" cy="2488247"/>
            </a:xfrm>
            <a:custGeom>
              <a:avLst/>
              <a:gdLst>
                <a:gd name="connsiteX0" fmla="*/ 0 w 12192000"/>
                <a:gd name="connsiteY0" fmla="*/ 0 h 3133725"/>
                <a:gd name="connsiteX1" fmla="*/ 12192000 w 12192000"/>
                <a:gd name="connsiteY1" fmla="*/ 0 h 3133725"/>
                <a:gd name="connsiteX2" fmla="*/ 12192000 w 12192000"/>
                <a:gd name="connsiteY2" fmla="*/ 3133725 h 3133725"/>
                <a:gd name="connsiteX3" fmla="*/ 12049125 w 12192000"/>
                <a:gd name="connsiteY3" fmla="*/ 2924175 h 3133725"/>
                <a:gd name="connsiteX4" fmla="*/ 11906250 w 12192000"/>
                <a:gd name="connsiteY4" fmla="*/ 3133725 h 3133725"/>
                <a:gd name="connsiteX5" fmla="*/ 11763375 w 12192000"/>
                <a:gd name="connsiteY5" fmla="*/ 2924175 h 3133725"/>
                <a:gd name="connsiteX6" fmla="*/ 11620500 w 12192000"/>
                <a:gd name="connsiteY6" fmla="*/ 3133725 h 3133725"/>
                <a:gd name="connsiteX7" fmla="*/ 11477625 w 12192000"/>
                <a:gd name="connsiteY7" fmla="*/ 2924175 h 3133725"/>
                <a:gd name="connsiteX8" fmla="*/ 11334750 w 12192000"/>
                <a:gd name="connsiteY8" fmla="*/ 3133725 h 3133725"/>
                <a:gd name="connsiteX9" fmla="*/ 11191875 w 12192000"/>
                <a:gd name="connsiteY9" fmla="*/ 2924175 h 3133725"/>
                <a:gd name="connsiteX10" fmla="*/ 11053762 w 12192000"/>
                <a:gd name="connsiteY10" fmla="*/ 3126740 h 3133725"/>
                <a:gd name="connsiteX11" fmla="*/ 10915650 w 12192000"/>
                <a:gd name="connsiteY11" fmla="*/ 2924175 h 3133725"/>
                <a:gd name="connsiteX12" fmla="*/ 10777538 w 12192000"/>
                <a:gd name="connsiteY12" fmla="*/ 3126740 h 3133725"/>
                <a:gd name="connsiteX13" fmla="*/ 10639425 w 12192000"/>
                <a:gd name="connsiteY13" fmla="*/ 2924175 h 3133725"/>
                <a:gd name="connsiteX14" fmla="*/ 10501312 w 12192000"/>
                <a:gd name="connsiteY14" fmla="*/ 3126740 h 3133725"/>
                <a:gd name="connsiteX15" fmla="*/ 10363200 w 12192000"/>
                <a:gd name="connsiteY15" fmla="*/ 2924175 h 3133725"/>
                <a:gd name="connsiteX16" fmla="*/ 10220325 w 12192000"/>
                <a:gd name="connsiteY16" fmla="*/ 3133725 h 3133725"/>
                <a:gd name="connsiteX17" fmla="*/ 10077450 w 12192000"/>
                <a:gd name="connsiteY17" fmla="*/ 2924175 h 3133725"/>
                <a:gd name="connsiteX18" fmla="*/ 9934575 w 12192000"/>
                <a:gd name="connsiteY18" fmla="*/ 3133725 h 3133725"/>
                <a:gd name="connsiteX19" fmla="*/ 9791700 w 12192000"/>
                <a:gd name="connsiteY19" fmla="*/ 2924175 h 3133725"/>
                <a:gd name="connsiteX20" fmla="*/ 9648825 w 12192000"/>
                <a:gd name="connsiteY20" fmla="*/ 3133725 h 3133725"/>
                <a:gd name="connsiteX21" fmla="*/ 9505950 w 12192000"/>
                <a:gd name="connsiteY21" fmla="*/ 2924175 h 3133725"/>
                <a:gd name="connsiteX22" fmla="*/ 9367838 w 12192000"/>
                <a:gd name="connsiteY22" fmla="*/ 3126740 h 3133725"/>
                <a:gd name="connsiteX23" fmla="*/ 9229725 w 12192000"/>
                <a:gd name="connsiteY23" fmla="*/ 2924175 h 3133725"/>
                <a:gd name="connsiteX24" fmla="*/ 9091612 w 12192000"/>
                <a:gd name="connsiteY24" fmla="*/ 3126740 h 3133725"/>
                <a:gd name="connsiteX25" fmla="*/ 8953500 w 12192000"/>
                <a:gd name="connsiteY25" fmla="*/ 2924175 h 3133725"/>
                <a:gd name="connsiteX26" fmla="*/ 8810625 w 12192000"/>
                <a:gd name="connsiteY26" fmla="*/ 3133725 h 3133725"/>
                <a:gd name="connsiteX27" fmla="*/ 8793658 w 12192000"/>
                <a:gd name="connsiteY27" fmla="*/ 3133725 h 3133725"/>
                <a:gd name="connsiteX28" fmla="*/ 8650783 w 12192000"/>
                <a:gd name="connsiteY28" fmla="*/ 2924175 h 3133725"/>
                <a:gd name="connsiteX29" fmla="*/ 8507908 w 12192000"/>
                <a:gd name="connsiteY29" fmla="*/ 3133725 h 3133725"/>
                <a:gd name="connsiteX30" fmla="*/ 8365033 w 12192000"/>
                <a:gd name="connsiteY30" fmla="*/ 2924175 h 3133725"/>
                <a:gd name="connsiteX31" fmla="*/ 8222158 w 12192000"/>
                <a:gd name="connsiteY31" fmla="*/ 3133725 h 3133725"/>
                <a:gd name="connsiteX32" fmla="*/ 8079283 w 12192000"/>
                <a:gd name="connsiteY32" fmla="*/ 2924175 h 3133725"/>
                <a:gd name="connsiteX33" fmla="*/ 7936408 w 12192000"/>
                <a:gd name="connsiteY33" fmla="*/ 3133725 h 3133725"/>
                <a:gd name="connsiteX34" fmla="*/ 7793533 w 12192000"/>
                <a:gd name="connsiteY34" fmla="*/ 2924175 h 3133725"/>
                <a:gd name="connsiteX35" fmla="*/ 7655421 w 12192000"/>
                <a:gd name="connsiteY35" fmla="*/ 3126740 h 3133725"/>
                <a:gd name="connsiteX36" fmla="*/ 7517308 w 12192000"/>
                <a:gd name="connsiteY36" fmla="*/ 2924175 h 3133725"/>
                <a:gd name="connsiteX37" fmla="*/ 7379196 w 12192000"/>
                <a:gd name="connsiteY37" fmla="*/ 3126740 h 3133725"/>
                <a:gd name="connsiteX38" fmla="*/ 7241083 w 12192000"/>
                <a:gd name="connsiteY38" fmla="*/ 2924175 h 3133725"/>
                <a:gd name="connsiteX39" fmla="*/ 7102971 w 12192000"/>
                <a:gd name="connsiteY39" fmla="*/ 3126740 h 3133725"/>
                <a:gd name="connsiteX40" fmla="*/ 6964858 w 12192000"/>
                <a:gd name="connsiteY40" fmla="*/ 2924175 h 3133725"/>
                <a:gd name="connsiteX41" fmla="*/ 6821983 w 12192000"/>
                <a:gd name="connsiteY41" fmla="*/ 3133725 h 3133725"/>
                <a:gd name="connsiteX42" fmla="*/ 6679108 w 12192000"/>
                <a:gd name="connsiteY42" fmla="*/ 2924175 h 3133725"/>
                <a:gd name="connsiteX43" fmla="*/ 6536233 w 12192000"/>
                <a:gd name="connsiteY43" fmla="*/ 3133725 h 3133725"/>
                <a:gd name="connsiteX44" fmla="*/ 6393358 w 12192000"/>
                <a:gd name="connsiteY44" fmla="*/ 2924175 h 3133725"/>
                <a:gd name="connsiteX45" fmla="*/ 6250483 w 12192000"/>
                <a:gd name="connsiteY45" fmla="*/ 3133725 h 3133725"/>
                <a:gd name="connsiteX46" fmla="*/ 6107608 w 12192000"/>
                <a:gd name="connsiteY46" fmla="*/ 2924175 h 3133725"/>
                <a:gd name="connsiteX47" fmla="*/ 5969496 w 12192000"/>
                <a:gd name="connsiteY47" fmla="*/ 3126740 h 3133725"/>
                <a:gd name="connsiteX48" fmla="*/ 5831383 w 12192000"/>
                <a:gd name="connsiteY48" fmla="*/ 2924175 h 3133725"/>
                <a:gd name="connsiteX49" fmla="*/ 5693271 w 12192000"/>
                <a:gd name="connsiteY49" fmla="*/ 3126740 h 3133725"/>
                <a:gd name="connsiteX50" fmla="*/ 5555158 w 12192000"/>
                <a:gd name="connsiteY50" fmla="*/ 2924175 h 3133725"/>
                <a:gd name="connsiteX51" fmla="*/ 5417046 w 12192000"/>
                <a:gd name="connsiteY51" fmla="*/ 3126740 h 3133725"/>
                <a:gd name="connsiteX52" fmla="*/ 5278933 w 12192000"/>
                <a:gd name="connsiteY52" fmla="*/ 2924175 h 3133725"/>
                <a:gd name="connsiteX53" fmla="*/ 5136058 w 12192000"/>
                <a:gd name="connsiteY53" fmla="*/ 3133725 h 3133725"/>
                <a:gd name="connsiteX54" fmla="*/ 4993183 w 12192000"/>
                <a:gd name="connsiteY54" fmla="*/ 2924175 h 3133725"/>
                <a:gd name="connsiteX55" fmla="*/ 4850308 w 12192000"/>
                <a:gd name="connsiteY55" fmla="*/ 3133725 h 3133725"/>
                <a:gd name="connsiteX56" fmla="*/ 4707433 w 12192000"/>
                <a:gd name="connsiteY56" fmla="*/ 2924175 h 3133725"/>
                <a:gd name="connsiteX57" fmla="*/ 4564558 w 12192000"/>
                <a:gd name="connsiteY57" fmla="*/ 3133725 h 3133725"/>
                <a:gd name="connsiteX58" fmla="*/ 4421683 w 12192000"/>
                <a:gd name="connsiteY58" fmla="*/ 2924175 h 3133725"/>
                <a:gd name="connsiteX59" fmla="*/ 4283571 w 12192000"/>
                <a:gd name="connsiteY59" fmla="*/ 3126740 h 3133725"/>
                <a:gd name="connsiteX60" fmla="*/ 4145458 w 12192000"/>
                <a:gd name="connsiteY60" fmla="*/ 2924175 h 3133725"/>
                <a:gd name="connsiteX61" fmla="*/ 4007346 w 12192000"/>
                <a:gd name="connsiteY61" fmla="*/ 3126740 h 3133725"/>
                <a:gd name="connsiteX62" fmla="*/ 3869233 w 12192000"/>
                <a:gd name="connsiteY62" fmla="*/ 2924175 h 3133725"/>
                <a:gd name="connsiteX63" fmla="*/ 3731121 w 12192000"/>
                <a:gd name="connsiteY63" fmla="*/ 3126740 h 3133725"/>
                <a:gd name="connsiteX64" fmla="*/ 3593008 w 12192000"/>
                <a:gd name="connsiteY64" fmla="*/ 2924175 h 3133725"/>
                <a:gd name="connsiteX65" fmla="*/ 3450133 w 12192000"/>
                <a:gd name="connsiteY65" fmla="*/ 3133725 h 3133725"/>
                <a:gd name="connsiteX66" fmla="*/ 3307258 w 12192000"/>
                <a:gd name="connsiteY66" fmla="*/ 2924175 h 3133725"/>
                <a:gd name="connsiteX67" fmla="*/ 3164383 w 12192000"/>
                <a:gd name="connsiteY67" fmla="*/ 3133725 h 3133725"/>
                <a:gd name="connsiteX68" fmla="*/ 3021508 w 12192000"/>
                <a:gd name="connsiteY68" fmla="*/ 2924175 h 3133725"/>
                <a:gd name="connsiteX69" fmla="*/ 2878633 w 12192000"/>
                <a:gd name="connsiteY69" fmla="*/ 3133725 h 3133725"/>
                <a:gd name="connsiteX70" fmla="*/ 2735758 w 12192000"/>
                <a:gd name="connsiteY70" fmla="*/ 2924175 h 3133725"/>
                <a:gd name="connsiteX71" fmla="*/ 2597646 w 12192000"/>
                <a:gd name="connsiteY71" fmla="*/ 3126740 h 3133725"/>
                <a:gd name="connsiteX72" fmla="*/ 2459533 w 12192000"/>
                <a:gd name="connsiteY72" fmla="*/ 2924175 h 3133725"/>
                <a:gd name="connsiteX73" fmla="*/ 2321421 w 12192000"/>
                <a:gd name="connsiteY73" fmla="*/ 3126740 h 3133725"/>
                <a:gd name="connsiteX74" fmla="*/ 2183308 w 12192000"/>
                <a:gd name="connsiteY74" fmla="*/ 2924175 h 3133725"/>
                <a:gd name="connsiteX75" fmla="*/ 2040433 w 12192000"/>
                <a:gd name="connsiteY75" fmla="*/ 3133725 h 3133725"/>
                <a:gd name="connsiteX76" fmla="*/ 2023466 w 12192000"/>
                <a:gd name="connsiteY76" fmla="*/ 3133725 h 3133725"/>
                <a:gd name="connsiteX77" fmla="*/ 1880591 w 12192000"/>
                <a:gd name="connsiteY77" fmla="*/ 2924175 h 3133725"/>
                <a:gd name="connsiteX78" fmla="*/ 1737716 w 12192000"/>
                <a:gd name="connsiteY78" fmla="*/ 3133725 h 3133725"/>
                <a:gd name="connsiteX79" fmla="*/ 1594841 w 12192000"/>
                <a:gd name="connsiteY79" fmla="*/ 2924175 h 3133725"/>
                <a:gd name="connsiteX80" fmla="*/ 1451966 w 12192000"/>
                <a:gd name="connsiteY80" fmla="*/ 3133725 h 3133725"/>
                <a:gd name="connsiteX81" fmla="*/ 1309091 w 12192000"/>
                <a:gd name="connsiteY81" fmla="*/ 2924175 h 3133725"/>
                <a:gd name="connsiteX82" fmla="*/ 1166216 w 12192000"/>
                <a:gd name="connsiteY82" fmla="*/ 3133725 h 3133725"/>
                <a:gd name="connsiteX83" fmla="*/ 1023341 w 12192000"/>
                <a:gd name="connsiteY83" fmla="*/ 2924175 h 3133725"/>
                <a:gd name="connsiteX84" fmla="*/ 885229 w 12192000"/>
                <a:gd name="connsiteY84" fmla="*/ 3126740 h 3133725"/>
                <a:gd name="connsiteX85" fmla="*/ 747116 w 12192000"/>
                <a:gd name="connsiteY85" fmla="*/ 2924175 h 3133725"/>
                <a:gd name="connsiteX86" fmla="*/ 609004 w 12192000"/>
                <a:gd name="connsiteY86" fmla="*/ 3126740 h 3133725"/>
                <a:gd name="connsiteX87" fmla="*/ 470891 w 12192000"/>
                <a:gd name="connsiteY87" fmla="*/ 2924175 h 3133725"/>
                <a:gd name="connsiteX88" fmla="*/ 332779 w 12192000"/>
                <a:gd name="connsiteY88" fmla="*/ 3126740 h 3133725"/>
                <a:gd name="connsiteX89" fmla="*/ 194666 w 12192000"/>
                <a:gd name="connsiteY89" fmla="*/ 2924175 h 3133725"/>
                <a:gd name="connsiteX90" fmla="*/ 51791 w 12192000"/>
                <a:gd name="connsiteY90" fmla="*/ 3133725 h 3133725"/>
                <a:gd name="connsiteX91" fmla="*/ 0 w 12192000"/>
                <a:gd name="connsiteY91" fmla="*/ 3133725 h 3133725"/>
                <a:gd name="connsiteX92" fmla="*/ 0 w 12192000"/>
                <a:gd name="connsiteY92" fmla="*/ 0 h 3133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12192000" h="3133725">
                  <a:moveTo>
                    <a:pt x="0" y="0"/>
                  </a:moveTo>
                  <a:lnTo>
                    <a:pt x="12192000" y="0"/>
                  </a:lnTo>
                  <a:lnTo>
                    <a:pt x="12192000" y="3133725"/>
                  </a:lnTo>
                  <a:lnTo>
                    <a:pt x="12049125" y="2924175"/>
                  </a:lnTo>
                  <a:lnTo>
                    <a:pt x="11906250" y="3133725"/>
                  </a:lnTo>
                  <a:lnTo>
                    <a:pt x="11763375" y="2924175"/>
                  </a:lnTo>
                  <a:lnTo>
                    <a:pt x="11620500" y="3133725"/>
                  </a:lnTo>
                  <a:lnTo>
                    <a:pt x="11477625" y="2924175"/>
                  </a:lnTo>
                  <a:lnTo>
                    <a:pt x="11334750" y="3133725"/>
                  </a:lnTo>
                  <a:lnTo>
                    <a:pt x="11191875" y="2924175"/>
                  </a:lnTo>
                  <a:lnTo>
                    <a:pt x="11053762" y="3126740"/>
                  </a:lnTo>
                  <a:lnTo>
                    <a:pt x="10915650" y="2924175"/>
                  </a:lnTo>
                  <a:lnTo>
                    <a:pt x="10777538" y="3126740"/>
                  </a:lnTo>
                  <a:lnTo>
                    <a:pt x="10639425" y="2924175"/>
                  </a:lnTo>
                  <a:lnTo>
                    <a:pt x="10501312" y="3126740"/>
                  </a:lnTo>
                  <a:lnTo>
                    <a:pt x="10363200" y="2924175"/>
                  </a:lnTo>
                  <a:lnTo>
                    <a:pt x="10220325" y="3133725"/>
                  </a:lnTo>
                  <a:lnTo>
                    <a:pt x="10077450" y="2924175"/>
                  </a:lnTo>
                  <a:lnTo>
                    <a:pt x="9934575" y="3133725"/>
                  </a:lnTo>
                  <a:lnTo>
                    <a:pt x="9791700" y="2924175"/>
                  </a:lnTo>
                  <a:lnTo>
                    <a:pt x="9648825" y="3133725"/>
                  </a:lnTo>
                  <a:lnTo>
                    <a:pt x="9505950" y="2924175"/>
                  </a:lnTo>
                  <a:lnTo>
                    <a:pt x="9367838" y="3126740"/>
                  </a:lnTo>
                  <a:lnTo>
                    <a:pt x="9229725" y="2924175"/>
                  </a:lnTo>
                  <a:lnTo>
                    <a:pt x="9091612" y="3126740"/>
                  </a:lnTo>
                  <a:lnTo>
                    <a:pt x="8953500" y="2924175"/>
                  </a:lnTo>
                  <a:lnTo>
                    <a:pt x="8810625" y="3133725"/>
                  </a:lnTo>
                  <a:lnTo>
                    <a:pt x="8793658" y="3133725"/>
                  </a:lnTo>
                  <a:lnTo>
                    <a:pt x="8650783" y="2924175"/>
                  </a:lnTo>
                  <a:lnTo>
                    <a:pt x="8507908" y="3133725"/>
                  </a:lnTo>
                  <a:lnTo>
                    <a:pt x="8365033" y="2924175"/>
                  </a:lnTo>
                  <a:lnTo>
                    <a:pt x="8222158" y="3133725"/>
                  </a:lnTo>
                  <a:lnTo>
                    <a:pt x="8079283" y="2924175"/>
                  </a:lnTo>
                  <a:lnTo>
                    <a:pt x="7936408" y="3133725"/>
                  </a:lnTo>
                  <a:lnTo>
                    <a:pt x="7793533" y="2924175"/>
                  </a:lnTo>
                  <a:lnTo>
                    <a:pt x="7655421" y="3126740"/>
                  </a:lnTo>
                  <a:lnTo>
                    <a:pt x="7517308" y="2924175"/>
                  </a:lnTo>
                  <a:lnTo>
                    <a:pt x="7379196" y="3126740"/>
                  </a:lnTo>
                  <a:lnTo>
                    <a:pt x="7241083" y="2924175"/>
                  </a:lnTo>
                  <a:lnTo>
                    <a:pt x="7102971" y="3126740"/>
                  </a:lnTo>
                  <a:lnTo>
                    <a:pt x="6964858" y="2924175"/>
                  </a:lnTo>
                  <a:lnTo>
                    <a:pt x="6821983" y="3133725"/>
                  </a:lnTo>
                  <a:lnTo>
                    <a:pt x="6679108" y="2924175"/>
                  </a:lnTo>
                  <a:lnTo>
                    <a:pt x="6536233" y="3133725"/>
                  </a:lnTo>
                  <a:lnTo>
                    <a:pt x="6393358" y="2924175"/>
                  </a:lnTo>
                  <a:lnTo>
                    <a:pt x="6250483" y="3133725"/>
                  </a:lnTo>
                  <a:lnTo>
                    <a:pt x="6107608" y="2924175"/>
                  </a:lnTo>
                  <a:lnTo>
                    <a:pt x="5969496" y="3126740"/>
                  </a:lnTo>
                  <a:lnTo>
                    <a:pt x="5831383" y="2924175"/>
                  </a:lnTo>
                  <a:lnTo>
                    <a:pt x="5693271" y="3126740"/>
                  </a:lnTo>
                  <a:lnTo>
                    <a:pt x="5555158" y="2924175"/>
                  </a:lnTo>
                  <a:lnTo>
                    <a:pt x="5417046" y="3126740"/>
                  </a:lnTo>
                  <a:lnTo>
                    <a:pt x="5278933" y="2924175"/>
                  </a:lnTo>
                  <a:lnTo>
                    <a:pt x="5136058" y="3133725"/>
                  </a:lnTo>
                  <a:lnTo>
                    <a:pt x="4993183" y="2924175"/>
                  </a:lnTo>
                  <a:lnTo>
                    <a:pt x="4850308" y="3133725"/>
                  </a:lnTo>
                  <a:lnTo>
                    <a:pt x="4707433" y="2924175"/>
                  </a:lnTo>
                  <a:lnTo>
                    <a:pt x="4564558" y="3133725"/>
                  </a:lnTo>
                  <a:lnTo>
                    <a:pt x="4421683" y="2924175"/>
                  </a:lnTo>
                  <a:lnTo>
                    <a:pt x="4283571" y="3126740"/>
                  </a:lnTo>
                  <a:lnTo>
                    <a:pt x="4145458" y="2924175"/>
                  </a:lnTo>
                  <a:lnTo>
                    <a:pt x="4007346" y="3126740"/>
                  </a:lnTo>
                  <a:lnTo>
                    <a:pt x="3869233" y="2924175"/>
                  </a:lnTo>
                  <a:lnTo>
                    <a:pt x="3731121" y="3126740"/>
                  </a:lnTo>
                  <a:lnTo>
                    <a:pt x="3593008" y="2924175"/>
                  </a:lnTo>
                  <a:lnTo>
                    <a:pt x="3450133" y="3133725"/>
                  </a:lnTo>
                  <a:lnTo>
                    <a:pt x="3307258" y="2924175"/>
                  </a:lnTo>
                  <a:lnTo>
                    <a:pt x="3164383" y="3133725"/>
                  </a:lnTo>
                  <a:lnTo>
                    <a:pt x="3021508" y="2924175"/>
                  </a:lnTo>
                  <a:lnTo>
                    <a:pt x="2878633" y="3133725"/>
                  </a:lnTo>
                  <a:lnTo>
                    <a:pt x="2735758" y="2924175"/>
                  </a:lnTo>
                  <a:lnTo>
                    <a:pt x="2597646" y="3126740"/>
                  </a:lnTo>
                  <a:lnTo>
                    <a:pt x="2459533" y="2924175"/>
                  </a:lnTo>
                  <a:lnTo>
                    <a:pt x="2321421" y="3126740"/>
                  </a:lnTo>
                  <a:lnTo>
                    <a:pt x="2183308" y="2924175"/>
                  </a:lnTo>
                  <a:lnTo>
                    <a:pt x="2040433" y="3133725"/>
                  </a:lnTo>
                  <a:lnTo>
                    <a:pt x="2023466" y="3133725"/>
                  </a:lnTo>
                  <a:lnTo>
                    <a:pt x="1880591" y="2924175"/>
                  </a:lnTo>
                  <a:lnTo>
                    <a:pt x="1737716" y="3133725"/>
                  </a:lnTo>
                  <a:lnTo>
                    <a:pt x="1594841" y="2924175"/>
                  </a:lnTo>
                  <a:lnTo>
                    <a:pt x="1451966" y="3133725"/>
                  </a:lnTo>
                  <a:lnTo>
                    <a:pt x="1309091" y="2924175"/>
                  </a:lnTo>
                  <a:lnTo>
                    <a:pt x="1166216" y="3133725"/>
                  </a:lnTo>
                  <a:lnTo>
                    <a:pt x="1023341" y="2924175"/>
                  </a:lnTo>
                  <a:lnTo>
                    <a:pt x="885229" y="3126740"/>
                  </a:lnTo>
                  <a:lnTo>
                    <a:pt x="747116" y="2924175"/>
                  </a:lnTo>
                  <a:lnTo>
                    <a:pt x="609004" y="3126740"/>
                  </a:lnTo>
                  <a:lnTo>
                    <a:pt x="470891" y="2924175"/>
                  </a:lnTo>
                  <a:lnTo>
                    <a:pt x="332779" y="3126740"/>
                  </a:lnTo>
                  <a:lnTo>
                    <a:pt x="194666" y="2924175"/>
                  </a:lnTo>
                  <a:lnTo>
                    <a:pt x="51791" y="3133725"/>
                  </a:lnTo>
                  <a:lnTo>
                    <a:pt x="0" y="3133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87843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任意多边形: 形状 130"/>
            <p:cNvSpPr/>
            <p:nvPr/>
          </p:nvSpPr>
          <p:spPr>
            <a:xfrm flipV="1">
              <a:off x="112057" y="123822"/>
              <a:ext cx="8919885" cy="2411415"/>
            </a:xfrm>
            <a:custGeom>
              <a:avLst/>
              <a:gdLst>
                <a:gd name="connsiteX0" fmla="*/ 0 w 12192000"/>
                <a:gd name="connsiteY0" fmla="*/ 0 h 3133725"/>
                <a:gd name="connsiteX1" fmla="*/ 12192000 w 12192000"/>
                <a:gd name="connsiteY1" fmla="*/ 0 h 3133725"/>
                <a:gd name="connsiteX2" fmla="*/ 12192000 w 12192000"/>
                <a:gd name="connsiteY2" fmla="*/ 3133725 h 3133725"/>
                <a:gd name="connsiteX3" fmla="*/ 12049125 w 12192000"/>
                <a:gd name="connsiteY3" fmla="*/ 2924175 h 3133725"/>
                <a:gd name="connsiteX4" fmla="*/ 11906250 w 12192000"/>
                <a:gd name="connsiteY4" fmla="*/ 3133725 h 3133725"/>
                <a:gd name="connsiteX5" fmla="*/ 11763375 w 12192000"/>
                <a:gd name="connsiteY5" fmla="*/ 2924175 h 3133725"/>
                <a:gd name="connsiteX6" fmla="*/ 11620500 w 12192000"/>
                <a:gd name="connsiteY6" fmla="*/ 3133725 h 3133725"/>
                <a:gd name="connsiteX7" fmla="*/ 11477625 w 12192000"/>
                <a:gd name="connsiteY7" fmla="*/ 2924175 h 3133725"/>
                <a:gd name="connsiteX8" fmla="*/ 11334750 w 12192000"/>
                <a:gd name="connsiteY8" fmla="*/ 3133725 h 3133725"/>
                <a:gd name="connsiteX9" fmla="*/ 11191875 w 12192000"/>
                <a:gd name="connsiteY9" fmla="*/ 2924175 h 3133725"/>
                <a:gd name="connsiteX10" fmla="*/ 11053762 w 12192000"/>
                <a:gd name="connsiteY10" fmla="*/ 3126740 h 3133725"/>
                <a:gd name="connsiteX11" fmla="*/ 10915650 w 12192000"/>
                <a:gd name="connsiteY11" fmla="*/ 2924175 h 3133725"/>
                <a:gd name="connsiteX12" fmla="*/ 10777538 w 12192000"/>
                <a:gd name="connsiteY12" fmla="*/ 3126740 h 3133725"/>
                <a:gd name="connsiteX13" fmla="*/ 10639425 w 12192000"/>
                <a:gd name="connsiteY13" fmla="*/ 2924175 h 3133725"/>
                <a:gd name="connsiteX14" fmla="*/ 10501312 w 12192000"/>
                <a:gd name="connsiteY14" fmla="*/ 3126740 h 3133725"/>
                <a:gd name="connsiteX15" fmla="*/ 10363200 w 12192000"/>
                <a:gd name="connsiteY15" fmla="*/ 2924175 h 3133725"/>
                <a:gd name="connsiteX16" fmla="*/ 10220325 w 12192000"/>
                <a:gd name="connsiteY16" fmla="*/ 3133725 h 3133725"/>
                <a:gd name="connsiteX17" fmla="*/ 10077450 w 12192000"/>
                <a:gd name="connsiteY17" fmla="*/ 2924175 h 3133725"/>
                <a:gd name="connsiteX18" fmla="*/ 9934575 w 12192000"/>
                <a:gd name="connsiteY18" fmla="*/ 3133725 h 3133725"/>
                <a:gd name="connsiteX19" fmla="*/ 9791700 w 12192000"/>
                <a:gd name="connsiteY19" fmla="*/ 2924175 h 3133725"/>
                <a:gd name="connsiteX20" fmla="*/ 9648825 w 12192000"/>
                <a:gd name="connsiteY20" fmla="*/ 3133725 h 3133725"/>
                <a:gd name="connsiteX21" fmla="*/ 9505950 w 12192000"/>
                <a:gd name="connsiteY21" fmla="*/ 2924175 h 3133725"/>
                <a:gd name="connsiteX22" fmla="*/ 9367838 w 12192000"/>
                <a:gd name="connsiteY22" fmla="*/ 3126740 h 3133725"/>
                <a:gd name="connsiteX23" fmla="*/ 9229725 w 12192000"/>
                <a:gd name="connsiteY23" fmla="*/ 2924175 h 3133725"/>
                <a:gd name="connsiteX24" fmla="*/ 9091612 w 12192000"/>
                <a:gd name="connsiteY24" fmla="*/ 3126740 h 3133725"/>
                <a:gd name="connsiteX25" fmla="*/ 8953500 w 12192000"/>
                <a:gd name="connsiteY25" fmla="*/ 2924175 h 3133725"/>
                <a:gd name="connsiteX26" fmla="*/ 8810625 w 12192000"/>
                <a:gd name="connsiteY26" fmla="*/ 3133725 h 3133725"/>
                <a:gd name="connsiteX27" fmla="*/ 8793658 w 12192000"/>
                <a:gd name="connsiteY27" fmla="*/ 3133725 h 3133725"/>
                <a:gd name="connsiteX28" fmla="*/ 8650783 w 12192000"/>
                <a:gd name="connsiteY28" fmla="*/ 2924175 h 3133725"/>
                <a:gd name="connsiteX29" fmla="*/ 8507908 w 12192000"/>
                <a:gd name="connsiteY29" fmla="*/ 3133725 h 3133725"/>
                <a:gd name="connsiteX30" fmla="*/ 8365033 w 12192000"/>
                <a:gd name="connsiteY30" fmla="*/ 2924175 h 3133725"/>
                <a:gd name="connsiteX31" fmla="*/ 8222158 w 12192000"/>
                <a:gd name="connsiteY31" fmla="*/ 3133725 h 3133725"/>
                <a:gd name="connsiteX32" fmla="*/ 8079283 w 12192000"/>
                <a:gd name="connsiteY32" fmla="*/ 2924175 h 3133725"/>
                <a:gd name="connsiteX33" fmla="*/ 7936408 w 12192000"/>
                <a:gd name="connsiteY33" fmla="*/ 3133725 h 3133725"/>
                <a:gd name="connsiteX34" fmla="*/ 7793533 w 12192000"/>
                <a:gd name="connsiteY34" fmla="*/ 2924175 h 3133725"/>
                <a:gd name="connsiteX35" fmla="*/ 7655421 w 12192000"/>
                <a:gd name="connsiteY35" fmla="*/ 3126740 h 3133725"/>
                <a:gd name="connsiteX36" fmla="*/ 7517308 w 12192000"/>
                <a:gd name="connsiteY36" fmla="*/ 2924175 h 3133725"/>
                <a:gd name="connsiteX37" fmla="*/ 7379196 w 12192000"/>
                <a:gd name="connsiteY37" fmla="*/ 3126740 h 3133725"/>
                <a:gd name="connsiteX38" fmla="*/ 7241083 w 12192000"/>
                <a:gd name="connsiteY38" fmla="*/ 2924175 h 3133725"/>
                <a:gd name="connsiteX39" fmla="*/ 7102971 w 12192000"/>
                <a:gd name="connsiteY39" fmla="*/ 3126740 h 3133725"/>
                <a:gd name="connsiteX40" fmla="*/ 6964858 w 12192000"/>
                <a:gd name="connsiteY40" fmla="*/ 2924175 h 3133725"/>
                <a:gd name="connsiteX41" fmla="*/ 6821983 w 12192000"/>
                <a:gd name="connsiteY41" fmla="*/ 3133725 h 3133725"/>
                <a:gd name="connsiteX42" fmla="*/ 6679108 w 12192000"/>
                <a:gd name="connsiteY42" fmla="*/ 2924175 h 3133725"/>
                <a:gd name="connsiteX43" fmla="*/ 6536233 w 12192000"/>
                <a:gd name="connsiteY43" fmla="*/ 3133725 h 3133725"/>
                <a:gd name="connsiteX44" fmla="*/ 6393358 w 12192000"/>
                <a:gd name="connsiteY44" fmla="*/ 2924175 h 3133725"/>
                <a:gd name="connsiteX45" fmla="*/ 6250483 w 12192000"/>
                <a:gd name="connsiteY45" fmla="*/ 3133725 h 3133725"/>
                <a:gd name="connsiteX46" fmla="*/ 6107608 w 12192000"/>
                <a:gd name="connsiteY46" fmla="*/ 2924175 h 3133725"/>
                <a:gd name="connsiteX47" fmla="*/ 5969496 w 12192000"/>
                <a:gd name="connsiteY47" fmla="*/ 3126740 h 3133725"/>
                <a:gd name="connsiteX48" fmla="*/ 5831383 w 12192000"/>
                <a:gd name="connsiteY48" fmla="*/ 2924175 h 3133725"/>
                <a:gd name="connsiteX49" fmla="*/ 5693271 w 12192000"/>
                <a:gd name="connsiteY49" fmla="*/ 3126740 h 3133725"/>
                <a:gd name="connsiteX50" fmla="*/ 5555158 w 12192000"/>
                <a:gd name="connsiteY50" fmla="*/ 2924175 h 3133725"/>
                <a:gd name="connsiteX51" fmla="*/ 5417046 w 12192000"/>
                <a:gd name="connsiteY51" fmla="*/ 3126740 h 3133725"/>
                <a:gd name="connsiteX52" fmla="*/ 5278933 w 12192000"/>
                <a:gd name="connsiteY52" fmla="*/ 2924175 h 3133725"/>
                <a:gd name="connsiteX53" fmla="*/ 5136058 w 12192000"/>
                <a:gd name="connsiteY53" fmla="*/ 3133725 h 3133725"/>
                <a:gd name="connsiteX54" fmla="*/ 4993183 w 12192000"/>
                <a:gd name="connsiteY54" fmla="*/ 2924175 h 3133725"/>
                <a:gd name="connsiteX55" fmla="*/ 4850308 w 12192000"/>
                <a:gd name="connsiteY55" fmla="*/ 3133725 h 3133725"/>
                <a:gd name="connsiteX56" fmla="*/ 4707433 w 12192000"/>
                <a:gd name="connsiteY56" fmla="*/ 2924175 h 3133725"/>
                <a:gd name="connsiteX57" fmla="*/ 4564558 w 12192000"/>
                <a:gd name="connsiteY57" fmla="*/ 3133725 h 3133725"/>
                <a:gd name="connsiteX58" fmla="*/ 4421683 w 12192000"/>
                <a:gd name="connsiteY58" fmla="*/ 2924175 h 3133725"/>
                <a:gd name="connsiteX59" fmla="*/ 4283571 w 12192000"/>
                <a:gd name="connsiteY59" fmla="*/ 3126740 h 3133725"/>
                <a:gd name="connsiteX60" fmla="*/ 4145458 w 12192000"/>
                <a:gd name="connsiteY60" fmla="*/ 2924175 h 3133725"/>
                <a:gd name="connsiteX61" fmla="*/ 4007346 w 12192000"/>
                <a:gd name="connsiteY61" fmla="*/ 3126740 h 3133725"/>
                <a:gd name="connsiteX62" fmla="*/ 3869233 w 12192000"/>
                <a:gd name="connsiteY62" fmla="*/ 2924175 h 3133725"/>
                <a:gd name="connsiteX63" fmla="*/ 3731121 w 12192000"/>
                <a:gd name="connsiteY63" fmla="*/ 3126740 h 3133725"/>
                <a:gd name="connsiteX64" fmla="*/ 3593008 w 12192000"/>
                <a:gd name="connsiteY64" fmla="*/ 2924175 h 3133725"/>
                <a:gd name="connsiteX65" fmla="*/ 3450133 w 12192000"/>
                <a:gd name="connsiteY65" fmla="*/ 3133725 h 3133725"/>
                <a:gd name="connsiteX66" fmla="*/ 3307258 w 12192000"/>
                <a:gd name="connsiteY66" fmla="*/ 2924175 h 3133725"/>
                <a:gd name="connsiteX67" fmla="*/ 3164383 w 12192000"/>
                <a:gd name="connsiteY67" fmla="*/ 3133725 h 3133725"/>
                <a:gd name="connsiteX68" fmla="*/ 3021508 w 12192000"/>
                <a:gd name="connsiteY68" fmla="*/ 2924175 h 3133725"/>
                <a:gd name="connsiteX69" fmla="*/ 2878633 w 12192000"/>
                <a:gd name="connsiteY69" fmla="*/ 3133725 h 3133725"/>
                <a:gd name="connsiteX70" fmla="*/ 2735758 w 12192000"/>
                <a:gd name="connsiteY70" fmla="*/ 2924175 h 3133725"/>
                <a:gd name="connsiteX71" fmla="*/ 2597646 w 12192000"/>
                <a:gd name="connsiteY71" fmla="*/ 3126740 h 3133725"/>
                <a:gd name="connsiteX72" fmla="*/ 2459533 w 12192000"/>
                <a:gd name="connsiteY72" fmla="*/ 2924175 h 3133725"/>
                <a:gd name="connsiteX73" fmla="*/ 2321421 w 12192000"/>
                <a:gd name="connsiteY73" fmla="*/ 3126740 h 3133725"/>
                <a:gd name="connsiteX74" fmla="*/ 2183308 w 12192000"/>
                <a:gd name="connsiteY74" fmla="*/ 2924175 h 3133725"/>
                <a:gd name="connsiteX75" fmla="*/ 2040433 w 12192000"/>
                <a:gd name="connsiteY75" fmla="*/ 3133725 h 3133725"/>
                <a:gd name="connsiteX76" fmla="*/ 2023466 w 12192000"/>
                <a:gd name="connsiteY76" fmla="*/ 3133725 h 3133725"/>
                <a:gd name="connsiteX77" fmla="*/ 1880591 w 12192000"/>
                <a:gd name="connsiteY77" fmla="*/ 2924175 h 3133725"/>
                <a:gd name="connsiteX78" fmla="*/ 1737716 w 12192000"/>
                <a:gd name="connsiteY78" fmla="*/ 3133725 h 3133725"/>
                <a:gd name="connsiteX79" fmla="*/ 1594841 w 12192000"/>
                <a:gd name="connsiteY79" fmla="*/ 2924175 h 3133725"/>
                <a:gd name="connsiteX80" fmla="*/ 1451966 w 12192000"/>
                <a:gd name="connsiteY80" fmla="*/ 3133725 h 3133725"/>
                <a:gd name="connsiteX81" fmla="*/ 1309091 w 12192000"/>
                <a:gd name="connsiteY81" fmla="*/ 2924175 h 3133725"/>
                <a:gd name="connsiteX82" fmla="*/ 1166216 w 12192000"/>
                <a:gd name="connsiteY82" fmla="*/ 3133725 h 3133725"/>
                <a:gd name="connsiteX83" fmla="*/ 1023341 w 12192000"/>
                <a:gd name="connsiteY83" fmla="*/ 2924175 h 3133725"/>
                <a:gd name="connsiteX84" fmla="*/ 885229 w 12192000"/>
                <a:gd name="connsiteY84" fmla="*/ 3126740 h 3133725"/>
                <a:gd name="connsiteX85" fmla="*/ 747116 w 12192000"/>
                <a:gd name="connsiteY85" fmla="*/ 2924175 h 3133725"/>
                <a:gd name="connsiteX86" fmla="*/ 609004 w 12192000"/>
                <a:gd name="connsiteY86" fmla="*/ 3126740 h 3133725"/>
                <a:gd name="connsiteX87" fmla="*/ 470891 w 12192000"/>
                <a:gd name="connsiteY87" fmla="*/ 2924175 h 3133725"/>
                <a:gd name="connsiteX88" fmla="*/ 332779 w 12192000"/>
                <a:gd name="connsiteY88" fmla="*/ 3126740 h 3133725"/>
                <a:gd name="connsiteX89" fmla="*/ 194666 w 12192000"/>
                <a:gd name="connsiteY89" fmla="*/ 2924175 h 3133725"/>
                <a:gd name="connsiteX90" fmla="*/ 51791 w 12192000"/>
                <a:gd name="connsiteY90" fmla="*/ 3133725 h 3133725"/>
                <a:gd name="connsiteX91" fmla="*/ 0 w 12192000"/>
                <a:gd name="connsiteY91" fmla="*/ 3133725 h 3133725"/>
                <a:gd name="connsiteX92" fmla="*/ 0 w 12192000"/>
                <a:gd name="connsiteY92" fmla="*/ 0 h 3133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12192000" h="3133725">
                  <a:moveTo>
                    <a:pt x="0" y="0"/>
                  </a:moveTo>
                  <a:lnTo>
                    <a:pt x="12192000" y="0"/>
                  </a:lnTo>
                  <a:lnTo>
                    <a:pt x="12192000" y="3133725"/>
                  </a:lnTo>
                  <a:lnTo>
                    <a:pt x="12049125" y="2924175"/>
                  </a:lnTo>
                  <a:lnTo>
                    <a:pt x="11906250" y="3133725"/>
                  </a:lnTo>
                  <a:lnTo>
                    <a:pt x="11763375" y="2924175"/>
                  </a:lnTo>
                  <a:lnTo>
                    <a:pt x="11620500" y="3133725"/>
                  </a:lnTo>
                  <a:lnTo>
                    <a:pt x="11477625" y="2924175"/>
                  </a:lnTo>
                  <a:lnTo>
                    <a:pt x="11334750" y="3133725"/>
                  </a:lnTo>
                  <a:lnTo>
                    <a:pt x="11191875" y="2924175"/>
                  </a:lnTo>
                  <a:lnTo>
                    <a:pt x="11053762" y="3126740"/>
                  </a:lnTo>
                  <a:lnTo>
                    <a:pt x="10915650" y="2924175"/>
                  </a:lnTo>
                  <a:lnTo>
                    <a:pt x="10777538" y="3126740"/>
                  </a:lnTo>
                  <a:lnTo>
                    <a:pt x="10639425" y="2924175"/>
                  </a:lnTo>
                  <a:lnTo>
                    <a:pt x="10501312" y="3126740"/>
                  </a:lnTo>
                  <a:lnTo>
                    <a:pt x="10363200" y="2924175"/>
                  </a:lnTo>
                  <a:lnTo>
                    <a:pt x="10220325" y="3133725"/>
                  </a:lnTo>
                  <a:lnTo>
                    <a:pt x="10077450" y="2924175"/>
                  </a:lnTo>
                  <a:lnTo>
                    <a:pt x="9934575" y="3133725"/>
                  </a:lnTo>
                  <a:lnTo>
                    <a:pt x="9791700" y="2924175"/>
                  </a:lnTo>
                  <a:lnTo>
                    <a:pt x="9648825" y="3133725"/>
                  </a:lnTo>
                  <a:lnTo>
                    <a:pt x="9505950" y="2924175"/>
                  </a:lnTo>
                  <a:lnTo>
                    <a:pt x="9367838" y="3126740"/>
                  </a:lnTo>
                  <a:lnTo>
                    <a:pt x="9229725" y="2924175"/>
                  </a:lnTo>
                  <a:lnTo>
                    <a:pt x="9091612" y="3126740"/>
                  </a:lnTo>
                  <a:lnTo>
                    <a:pt x="8953500" y="2924175"/>
                  </a:lnTo>
                  <a:lnTo>
                    <a:pt x="8810625" y="3133725"/>
                  </a:lnTo>
                  <a:lnTo>
                    <a:pt x="8793658" y="3133725"/>
                  </a:lnTo>
                  <a:lnTo>
                    <a:pt x="8650783" y="2924175"/>
                  </a:lnTo>
                  <a:lnTo>
                    <a:pt x="8507908" y="3133725"/>
                  </a:lnTo>
                  <a:lnTo>
                    <a:pt x="8365033" y="2924175"/>
                  </a:lnTo>
                  <a:lnTo>
                    <a:pt x="8222158" y="3133725"/>
                  </a:lnTo>
                  <a:lnTo>
                    <a:pt x="8079283" y="2924175"/>
                  </a:lnTo>
                  <a:lnTo>
                    <a:pt x="7936408" y="3133725"/>
                  </a:lnTo>
                  <a:lnTo>
                    <a:pt x="7793533" y="2924175"/>
                  </a:lnTo>
                  <a:lnTo>
                    <a:pt x="7655421" y="3126740"/>
                  </a:lnTo>
                  <a:lnTo>
                    <a:pt x="7517308" y="2924175"/>
                  </a:lnTo>
                  <a:lnTo>
                    <a:pt x="7379196" y="3126740"/>
                  </a:lnTo>
                  <a:lnTo>
                    <a:pt x="7241083" y="2924175"/>
                  </a:lnTo>
                  <a:lnTo>
                    <a:pt x="7102971" y="3126740"/>
                  </a:lnTo>
                  <a:lnTo>
                    <a:pt x="6964858" y="2924175"/>
                  </a:lnTo>
                  <a:lnTo>
                    <a:pt x="6821983" y="3133725"/>
                  </a:lnTo>
                  <a:lnTo>
                    <a:pt x="6679108" y="2924175"/>
                  </a:lnTo>
                  <a:lnTo>
                    <a:pt x="6536233" y="3133725"/>
                  </a:lnTo>
                  <a:lnTo>
                    <a:pt x="6393358" y="2924175"/>
                  </a:lnTo>
                  <a:lnTo>
                    <a:pt x="6250483" y="3133725"/>
                  </a:lnTo>
                  <a:lnTo>
                    <a:pt x="6107608" y="2924175"/>
                  </a:lnTo>
                  <a:lnTo>
                    <a:pt x="5969496" y="3126740"/>
                  </a:lnTo>
                  <a:lnTo>
                    <a:pt x="5831383" y="2924175"/>
                  </a:lnTo>
                  <a:lnTo>
                    <a:pt x="5693271" y="3126740"/>
                  </a:lnTo>
                  <a:lnTo>
                    <a:pt x="5555158" y="2924175"/>
                  </a:lnTo>
                  <a:lnTo>
                    <a:pt x="5417046" y="3126740"/>
                  </a:lnTo>
                  <a:lnTo>
                    <a:pt x="5278933" y="2924175"/>
                  </a:lnTo>
                  <a:lnTo>
                    <a:pt x="5136058" y="3133725"/>
                  </a:lnTo>
                  <a:lnTo>
                    <a:pt x="4993183" y="2924175"/>
                  </a:lnTo>
                  <a:lnTo>
                    <a:pt x="4850308" y="3133725"/>
                  </a:lnTo>
                  <a:lnTo>
                    <a:pt x="4707433" y="2924175"/>
                  </a:lnTo>
                  <a:lnTo>
                    <a:pt x="4564558" y="3133725"/>
                  </a:lnTo>
                  <a:lnTo>
                    <a:pt x="4421683" y="2924175"/>
                  </a:lnTo>
                  <a:lnTo>
                    <a:pt x="4283571" y="3126740"/>
                  </a:lnTo>
                  <a:lnTo>
                    <a:pt x="4145458" y="2924175"/>
                  </a:lnTo>
                  <a:lnTo>
                    <a:pt x="4007346" y="3126740"/>
                  </a:lnTo>
                  <a:lnTo>
                    <a:pt x="3869233" y="2924175"/>
                  </a:lnTo>
                  <a:lnTo>
                    <a:pt x="3731121" y="3126740"/>
                  </a:lnTo>
                  <a:lnTo>
                    <a:pt x="3593008" y="2924175"/>
                  </a:lnTo>
                  <a:lnTo>
                    <a:pt x="3450133" y="3133725"/>
                  </a:lnTo>
                  <a:lnTo>
                    <a:pt x="3307258" y="2924175"/>
                  </a:lnTo>
                  <a:lnTo>
                    <a:pt x="3164383" y="3133725"/>
                  </a:lnTo>
                  <a:lnTo>
                    <a:pt x="3021508" y="2924175"/>
                  </a:lnTo>
                  <a:lnTo>
                    <a:pt x="2878633" y="3133725"/>
                  </a:lnTo>
                  <a:lnTo>
                    <a:pt x="2735758" y="2924175"/>
                  </a:lnTo>
                  <a:lnTo>
                    <a:pt x="2597646" y="3126740"/>
                  </a:lnTo>
                  <a:lnTo>
                    <a:pt x="2459533" y="2924175"/>
                  </a:lnTo>
                  <a:lnTo>
                    <a:pt x="2321421" y="3126740"/>
                  </a:lnTo>
                  <a:lnTo>
                    <a:pt x="2183308" y="2924175"/>
                  </a:lnTo>
                  <a:lnTo>
                    <a:pt x="2040433" y="3133725"/>
                  </a:lnTo>
                  <a:lnTo>
                    <a:pt x="2023466" y="3133725"/>
                  </a:lnTo>
                  <a:lnTo>
                    <a:pt x="1880591" y="2924175"/>
                  </a:lnTo>
                  <a:lnTo>
                    <a:pt x="1737716" y="3133725"/>
                  </a:lnTo>
                  <a:lnTo>
                    <a:pt x="1594841" y="2924175"/>
                  </a:lnTo>
                  <a:lnTo>
                    <a:pt x="1451966" y="3133725"/>
                  </a:lnTo>
                  <a:lnTo>
                    <a:pt x="1309091" y="2924175"/>
                  </a:lnTo>
                  <a:lnTo>
                    <a:pt x="1166216" y="3133725"/>
                  </a:lnTo>
                  <a:lnTo>
                    <a:pt x="1023341" y="2924175"/>
                  </a:lnTo>
                  <a:lnTo>
                    <a:pt x="885229" y="3126740"/>
                  </a:lnTo>
                  <a:lnTo>
                    <a:pt x="747116" y="2924175"/>
                  </a:lnTo>
                  <a:lnTo>
                    <a:pt x="609004" y="3126740"/>
                  </a:lnTo>
                  <a:lnTo>
                    <a:pt x="470891" y="2924175"/>
                  </a:lnTo>
                  <a:lnTo>
                    <a:pt x="332779" y="3126740"/>
                  </a:lnTo>
                  <a:lnTo>
                    <a:pt x="194666" y="2924175"/>
                  </a:lnTo>
                  <a:lnTo>
                    <a:pt x="51791" y="3133725"/>
                  </a:lnTo>
                  <a:lnTo>
                    <a:pt x="0" y="3133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87843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5127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51838" y="4370388"/>
            <a:ext cx="847725" cy="847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45E21E2-9808-43E3-A3D3-4D6F70BB54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108" y="277143"/>
            <a:ext cx="614041" cy="5442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任意多边形: 形状 130"/>
          <p:cNvSpPr/>
          <p:nvPr/>
        </p:nvSpPr>
        <p:spPr>
          <a:xfrm>
            <a:off x="0" y="0"/>
            <a:ext cx="9144000" cy="3108325"/>
          </a:xfrm>
          <a:custGeom>
            <a:avLst/>
            <a:gdLst>
              <a:gd name="connsiteX0" fmla="*/ 0 w 12192000"/>
              <a:gd name="connsiteY0" fmla="*/ 0 h 3133725"/>
              <a:gd name="connsiteX1" fmla="*/ 12192000 w 12192000"/>
              <a:gd name="connsiteY1" fmla="*/ 0 h 3133725"/>
              <a:gd name="connsiteX2" fmla="*/ 12192000 w 12192000"/>
              <a:gd name="connsiteY2" fmla="*/ 3133725 h 3133725"/>
              <a:gd name="connsiteX3" fmla="*/ 12049125 w 12192000"/>
              <a:gd name="connsiteY3" fmla="*/ 2924175 h 3133725"/>
              <a:gd name="connsiteX4" fmla="*/ 11906250 w 12192000"/>
              <a:gd name="connsiteY4" fmla="*/ 3133725 h 3133725"/>
              <a:gd name="connsiteX5" fmla="*/ 11763375 w 12192000"/>
              <a:gd name="connsiteY5" fmla="*/ 2924175 h 3133725"/>
              <a:gd name="connsiteX6" fmla="*/ 11620500 w 12192000"/>
              <a:gd name="connsiteY6" fmla="*/ 3133725 h 3133725"/>
              <a:gd name="connsiteX7" fmla="*/ 11477625 w 12192000"/>
              <a:gd name="connsiteY7" fmla="*/ 2924175 h 3133725"/>
              <a:gd name="connsiteX8" fmla="*/ 11334750 w 12192000"/>
              <a:gd name="connsiteY8" fmla="*/ 3133725 h 3133725"/>
              <a:gd name="connsiteX9" fmla="*/ 11191875 w 12192000"/>
              <a:gd name="connsiteY9" fmla="*/ 2924175 h 3133725"/>
              <a:gd name="connsiteX10" fmla="*/ 11053762 w 12192000"/>
              <a:gd name="connsiteY10" fmla="*/ 3126740 h 3133725"/>
              <a:gd name="connsiteX11" fmla="*/ 10915650 w 12192000"/>
              <a:gd name="connsiteY11" fmla="*/ 2924175 h 3133725"/>
              <a:gd name="connsiteX12" fmla="*/ 10777538 w 12192000"/>
              <a:gd name="connsiteY12" fmla="*/ 3126740 h 3133725"/>
              <a:gd name="connsiteX13" fmla="*/ 10639425 w 12192000"/>
              <a:gd name="connsiteY13" fmla="*/ 2924175 h 3133725"/>
              <a:gd name="connsiteX14" fmla="*/ 10501312 w 12192000"/>
              <a:gd name="connsiteY14" fmla="*/ 3126740 h 3133725"/>
              <a:gd name="connsiteX15" fmla="*/ 10363200 w 12192000"/>
              <a:gd name="connsiteY15" fmla="*/ 2924175 h 3133725"/>
              <a:gd name="connsiteX16" fmla="*/ 10220325 w 12192000"/>
              <a:gd name="connsiteY16" fmla="*/ 3133725 h 3133725"/>
              <a:gd name="connsiteX17" fmla="*/ 10077450 w 12192000"/>
              <a:gd name="connsiteY17" fmla="*/ 2924175 h 3133725"/>
              <a:gd name="connsiteX18" fmla="*/ 9934575 w 12192000"/>
              <a:gd name="connsiteY18" fmla="*/ 3133725 h 3133725"/>
              <a:gd name="connsiteX19" fmla="*/ 9791700 w 12192000"/>
              <a:gd name="connsiteY19" fmla="*/ 2924175 h 3133725"/>
              <a:gd name="connsiteX20" fmla="*/ 9648825 w 12192000"/>
              <a:gd name="connsiteY20" fmla="*/ 3133725 h 3133725"/>
              <a:gd name="connsiteX21" fmla="*/ 9505950 w 12192000"/>
              <a:gd name="connsiteY21" fmla="*/ 2924175 h 3133725"/>
              <a:gd name="connsiteX22" fmla="*/ 9367838 w 12192000"/>
              <a:gd name="connsiteY22" fmla="*/ 3126740 h 3133725"/>
              <a:gd name="connsiteX23" fmla="*/ 9229725 w 12192000"/>
              <a:gd name="connsiteY23" fmla="*/ 2924175 h 3133725"/>
              <a:gd name="connsiteX24" fmla="*/ 9091612 w 12192000"/>
              <a:gd name="connsiteY24" fmla="*/ 3126740 h 3133725"/>
              <a:gd name="connsiteX25" fmla="*/ 8953500 w 12192000"/>
              <a:gd name="connsiteY25" fmla="*/ 2924175 h 3133725"/>
              <a:gd name="connsiteX26" fmla="*/ 8810625 w 12192000"/>
              <a:gd name="connsiteY26" fmla="*/ 3133725 h 3133725"/>
              <a:gd name="connsiteX27" fmla="*/ 8793658 w 12192000"/>
              <a:gd name="connsiteY27" fmla="*/ 3133725 h 3133725"/>
              <a:gd name="connsiteX28" fmla="*/ 8650783 w 12192000"/>
              <a:gd name="connsiteY28" fmla="*/ 2924175 h 3133725"/>
              <a:gd name="connsiteX29" fmla="*/ 8507908 w 12192000"/>
              <a:gd name="connsiteY29" fmla="*/ 3133725 h 3133725"/>
              <a:gd name="connsiteX30" fmla="*/ 8365033 w 12192000"/>
              <a:gd name="connsiteY30" fmla="*/ 2924175 h 3133725"/>
              <a:gd name="connsiteX31" fmla="*/ 8222158 w 12192000"/>
              <a:gd name="connsiteY31" fmla="*/ 3133725 h 3133725"/>
              <a:gd name="connsiteX32" fmla="*/ 8079283 w 12192000"/>
              <a:gd name="connsiteY32" fmla="*/ 2924175 h 3133725"/>
              <a:gd name="connsiteX33" fmla="*/ 7936408 w 12192000"/>
              <a:gd name="connsiteY33" fmla="*/ 3133725 h 3133725"/>
              <a:gd name="connsiteX34" fmla="*/ 7793533 w 12192000"/>
              <a:gd name="connsiteY34" fmla="*/ 2924175 h 3133725"/>
              <a:gd name="connsiteX35" fmla="*/ 7655421 w 12192000"/>
              <a:gd name="connsiteY35" fmla="*/ 3126740 h 3133725"/>
              <a:gd name="connsiteX36" fmla="*/ 7517308 w 12192000"/>
              <a:gd name="connsiteY36" fmla="*/ 2924175 h 3133725"/>
              <a:gd name="connsiteX37" fmla="*/ 7379196 w 12192000"/>
              <a:gd name="connsiteY37" fmla="*/ 3126740 h 3133725"/>
              <a:gd name="connsiteX38" fmla="*/ 7241083 w 12192000"/>
              <a:gd name="connsiteY38" fmla="*/ 2924175 h 3133725"/>
              <a:gd name="connsiteX39" fmla="*/ 7102971 w 12192000"/>
              <a:gd name="connsiteY39" fmla="*/ 3126740 h 3133725"/>
              <a:gd name="connsiteX40" fmla="*/ 6964858 w 12192000"/>
              <a:gd name="connsiteY40" fmla="*/ 2924175 h 3133725"/>
              <a:gd name="connsiteX41" fmla="*/ 6821983 w 12192000"/>
              <a:gd name="connsiteY41" fmla="*/ 3133725 h 3133725"/>
              <a:gd name="connsiteX42" fmla="*/ 6679108 w 12192000"/>
              <a:gd name="connsiteY42" fmla="*/ 2924175 h 3133725"/>
              <a:gd name="connsiteX43" fmla="*/ 6536233 w 12192000"/>
              <a:gd name="connsiteY43" fmla="*/ 3133725 h 3133725"/>
              <a:gd name="connsiteX44" fmla="*/ 6393358 w 12192000"/>
              <a:gd name="connsiteY44" fmla="*/ 2924175 h 3133725"/>
              <a:gd name="connsiteX45" fmla="*/ 6250483 w 12192000"/>
              <a:gd name="connsiteY45" fmla="*/ 3133725 h 3133725"/>
              <a:gd name="connsiteX46" fmla="*/ 6107608 w 12192000"/>
              <a:gd name="connsiteY46" fmla="*/ 2924175 h 3133725"/>
              <a:gd name="connsiteX47" fmla="*/ 5969496 w 12192000"/>
              <a:gd name="connsiteY47" fmla="*/ 3126740 h 3133725"/>
              <a:gd name="connsiteX48" fmla="*/ 5831383 w 12192000"/>
              <a:gd name="connsiteY48" fmla="*/ 2924175 h 3133725"/>
              <a:gd name="connsiteX49" fmla="*/ 5693271 w 12192000"/>
              <a:gd name="connsiteY49" fmla="*/ 3126740 h 3133725"/>
              <a:gd name="connsiteX50" fmla="*/ 5555158 w 12192000"/>
              <a:gd name="connsiteY50" fmla="*/ 2924175 h 3133725"/>
              <a:gd name="connsiteX51" fmla="*/ 5417046 w 12192000"/>
              <a:gd name="connsiteY51" fmla="*/ 3126740 h 3133725"/>
              <a:gd name="connsiteX52" fmla="*/ 5278933 w 12192000"/>
              <a:gd name="connsiteY52" fmla="*/ 2924175 h 3133725"/>
              <a:gd name="connsiteX53" fmla="*/ 5136058 w 12192000"/>
              <a:gd name="connsiteY53" fmla="*/ 3133725 h 3133725"/>
              <a:gd name="connsiteX54" fmla="*/ 4993183 w 12192000"/>
              <a:gd name="connsiteY54" fmla="*/ 2924175 h 3133725"/>
              <a:gd name="connsiteX55" fmla="*/ 4850308 w 12192000"/>
              <a:gd name="connsiteY55" fmla="*/ 3133725 h 3133725"/>
              <a:gd name="connsiteX56" fmla="*/ 4707433 w 12192000"/>
              <a:gd name="connsiteY56" fmla="*/ 2924175 h 3133725"/>
              <a:gd name="connsiteX57" fmla="*/ 4564558 w 12192000"/>
              <a:gd name="connsiteY57" fmla="*/ 3133725 h 3133725"/>
              <a:gd name="connsiteX58" fmla="*/ 4421683 w 12192000"/>
              <a:gd name="connsiteY58" fmla="*/ 2924175 h 3133725"/>
              <a:gd name="connsiteX59" fmla="*/ 4283571 w 12192000"/>
              <a:gd name="connsiteY59" fmla="*/ 3126740 h 3133725"/>
              <a:gd name="connsiteX60" fmla="*/ 4145458 w 12192000"/>
              <a:gd name="connsiteY60" fmla="*/ 2924175 h 3133725"/>
              <a:gd name="connsiteX61" fmla="*/ 4007346 w 12192000"/>
              <a:gd name="connsiteY61" fmla="*/ 3126740 h 3133725"/>
              <a:gd name="connsiteX62" fmla="*/ 3869233 w 12192000"/>
              <a:gd name="connsiteY62" fmla="*/ 2924175 h 3133725"/>
              <a:gd name="connsiteX63" fmla="*/ 3731121 w 12192000"/>
              <a:gd name="connsiteY63" fmla="*/ 3126740 h 3133725"/>
              <a:gd name="connsiteX64" fmla="*/ 3593008 w 12192000"/>
              <a:gd name="connsiteY64" fmla="*/ 2924175 h 3133725"/>
              <a:gd name="connsiteX65" fmla="*/ 3450133 w 12192000"/>
              <a:gd name="connsiteY65" fmla="*/ 3133725 h 3133725"/>
              <a:gd name="connsiteX66" fmla="*/ 3307258 w 12192000"/>
              <a:gd name="connsiteY66" fmla="*/ 2924175 h 3133725"/>
              <a:gd name="connsiteX67" fmla="*/ 3164383 w 12192000"/>
              <a:gd name="connsiteY67" fmla="*/ 3133725 h 3133725"/>
              <a:gd name="connsiteX68" fmla="*/ 3021508 w 12192000"/>
              <a:gd name="connsiteY68" fmla="*/ 2924175 h 3133725"/>
              <a:gd name="connsiteX69" fmla="*/ 2878633 w 12192000"/>
              <a:gd name="connsiteY69" fmla="*/ 3133725 h 3133725"/>
              <a:gd name="connsiteX70" fmla="*/ 2735758 w 12192000"/>
              <a:gd name="connsiteY70" fmla="*/ 2924175 h 3133725"/>
              <a:gd name="connsiteX71" fmla="*/ 2597646 w 12192000"/>
              <a:gd name="connsiteY71" fmla="*/ 3126740 h 3133725"/>
              <a:gd name="connsiteX72" fmla="*/ 2459533 w 12192000"/>
              <a:gd name="connsiteY72" fmla="*/ 2924175 h 3133725"/>
              <a:gd name="connsiteX73" fmla="*/ 2321421 w 12192000"/>
              <a:gd name="connsiteY73" fmla="*/ 3126740 h 3133725"/>
              <a:gd name="connsiteX74" fmla="*/ 2183308 w 12192000"/>
              <a:gd name="connsiteY74" fmla="*/ 2924175 h 3133725"/>
              <a:gd name="connsiteX75" fmla="*/ 2040433 w 12192000"/>
              <a:gd name="connsiteY75" fmla="*/ 3133725 h 3133725"/>
              <a:gd name="connsiteX76" fmla="*/ 2023466 w 12192000"/>
              <a:gd name="connsiteY76" fmla="*/ 3133725 h 3133725"/>
              <a:gd name="connsiteX77" fmla="*/ 1880591 w 12192000"/>
              <a:gd name="connsiteY77" fmla="*/ 2924175 h 3133725"/>
              <a:gd name="connsiteX78" fmla="*/ 1737716 w 12192000"/>
              <a:gd name="connsiteY78" fmla="*/ 3133725 h 3133725"/>
              <a:gd name="connsiteX79" fmla="*/ 1594841 w 12192000"/>
              <a:gd name="connsiteY79" fmla="*/ 2924175 h 3133725"/>
              <a:gd name="connsiteX80" fmla="*/ 1451966 w 12192000"/>
              <a:gd name="connsiteY80" fmla="*/ 3133725 h 3133725"/>
              <a:gd name="connsiteX81" fmla="*/ 1309091 w 12192000"/>
              <a:gd name="connsiteY81" fmla="*/ 2924175 h 3133725"/>
              <a:gd name="connsiteX82" fmla="*/ 1166216 w 12192000"/>
              <a:gd name="connsiteY82" fmla="*/ 3133725 h 3133725"/>
              <a:gd name="connsiteX83" fmla="*/ 1023341 w 12192000"/>
              <a:gd name="connsiteY83" fmla="*/ 2924175 h 3133725"/>
              <a:gd name="connsiteX84" fmla="*/ 885229 w 12192000"/>
              <a:gd name="connsiteY84" fmla="*/ 3126740 h 3133725"/>
              <a:gd name="connsiteX85" fmla="*/ 747116 w 12192000"/>
              <a:gd name="connsiteY85" fmla="*/ 2924175 h 3133725"/>
              <a:gd name="connsiteX86" fmla="*/ 609004 w 12192000"/>
              <a:gd name="connsiteY86" fmla="*/ 3126740 h 3133725"/>
              <a:gd name="connsiteX87" fmla="*/ 470891 w 12192000"/>
              <a:gd name="connsiteY87" fmla="*/ 2924175 h 3133725"/>
              <a:gd name="connsiteX88" fmla="*/ 332779 w 12192000"/>
              <a:gd name="connsiteY88" fmla="*/ 3126740 h 3133725"/>
              <a:gd name="connsiteX89" fmla="*/ 194666 w 12192000"/>
              <a:gd name="connsiteY89" fmla="*/ 2924175 h 3133725"/>
              <a:gd name="connsiteX90" fmla="*/ 51791 w 12192000"/>
              <a:gd name="connsiteY90" fmla="*/ 3133725 h 3133725"/>
              <a:gd name="connsiteX91" fmla="*/ 0 w 12192000"/>
              <a:gd name="connsiteY91" fmla="*/ 3133725 h 3133725"/>
              <a:gd name="connsiteX92" fmla="*/ 0 w 12192000"/>
              <a:gd name="connsiteY92" fmla="*/ 0 h 3133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12192000" h="3133725">
                <a:moveTo>
                  <a:pt x="0" y="0"/>
                </a:moveTo>
                <a:lnTo>
                  <a:pt x="12192000" y="0"/>
                </a:lnTo>
                <a:lnTo>
                  <a:pt x="12192000" y="3133725"/>
                </a:lnTo>
                <a:lnTo>
                  <a:pt x="12049125" y="2924175"/>
                </a:lnTo>
                <a:lnTo>
                  <a:pt x="11906250" y="3133725"/>
                </a:lnTo>
                <a:lnTo>
                  <a:pt x="11763375" y="2924175"/>
                </a:lnTo>
                <a:lnTo>
                  <a:pt x="11620500" y="3133725"/>
                </a:lnTo>
                <a:lnTo>
                  <a:pt x="11477625" y="2924175"/>
                </a:lnTo>
                <a:lnTo>
                  <a:pt x="11334750" y="3133725"/>
                </a:lnTo>
                <a:lnTo>
                  <a:pt x="11191875" y="2924175"/>
                </a:lnTo>
                <a:lnTo>
                  <a:pt x="11053762" y="3126740"/>
                </a:lnTo>
                <a:lnTo>
                  <a:pt x="10915650" y="2924175"/>
                </a:lnTo>
                <a:lnTo>
                  <a:pt x="10777538" y="3126740"/>
                </a:lnTo>
                <a:lnTo>
                  <a:pt x="10639425" y="2924175"/>
                </a:lnTo>
                <a:lnTo>
                  <a:pt x="10501312" y="3126740"/>
                </a:lnTo>
                <a:lnTo>
                  <a:pt x="10363200" y="2924175"/>
                </a:lnTo>
                <a:lnTo>
                  <a:pt x="10220325" y="3133725"/>
                </a:lnTo>
                <a:lnTo>
                  <a:pt x="10077450" y="2924175"/>
                </a:lnTo>
                <a:lnTo>
                  <a:pt x="9934575" y="3133725"/>
                </a:lnTo>
                <a:lnTo>
                  <a:pt x="9791700" y="2924175"/>
                </a:lnTo>
                <a:lnTo>
                  <a:pt x="9648825" y="3133725"/>
                </a:lnTo>
                <a:lnTo>
                  <a:pt x="9505950" y="2924175"/>
                </a:lnTo>
                <a:lnTo>
                  <a:pt x="9367838" y="3126740"/>
                </a:lnTo>
                <a:lnTo>
                  <a:pt x="9229725" y="2924175"/>
                </a:lnTo>
                <a:lnTo>
                  <a:pt x="9091612" y="3126740"/>
                </a:lnTo>
                <a:lnTo>
                  <a:pt x="8953500" y="2924175"/>
                </a:lnTo>
                <a:lnTo>
                  <a:pt x="8810625" y="3133725"/>
                </a:lnTo>
                <a:lnTo>
                  <a:pt x="8793658" y="3133725"/>
                </a:lnTo>
                <a:lnTo>
                  <a:pt x="8650783" y="2924175"/>
                </a:lnTo>
                <a:lnTo>
                  <a:pt x="8507908" y="3133725"/>
                </a:lnTo>
                <a:lnTo>
                  <a:pt x="8365033" y="2924175"/>
                </a:lnTo>
                <a:lnTo>
                  <a:pt x="8222158" y="3133725"/>
                </a:lnTo>
                <a:lnTo>
                  <a:pt x="8079283" y="2924175"/>
                </a:lnTo>
                <a:lnTo>
                  <a:pt x="7936408" y="3133725"/>
                </a:lnTo>
                <a:lnTo>
                  <a:pt x="7793533" y="2924175"/>
                </a:lnTo>
                <a:lnTo>
                  <a:pt x="7655421" y="3126740"/>
                </a:lnTo>
                <a:lnTo>
                  <a:pt x="7517308" y="2924175"/>
                </a:lnTo>
                <a:lnTo>
                  <a:pt x="7379196" y="3126740"/>
                </a:lnTo>
                <a:lnTo>
                  <a:pt x="7241083" y="2924175"/>
                </a:lnTo>
                <a:lnTo>
                  <a:pt x="7102971" y="3126740"/>
                </a:lnTo>
                <a:lnTo>
                  <a:pt x="6964858" y="2924175"/>
                </a:lnTo>
                <a:lnTo>
                  <a:pt x="6821983" y="3133725"/>
                </a:lnTo>
                <a:lnTo>
                  <a:pt x="6679108" y="2924175"/>
                </a:lnTo>
                <a:lnTo>
                  <a:pt x="6536233" y="3133725"/>
                </a:lnTo>
                <a:lnTo>
                  <a:pt x="6393358" y="2924175"/>
                </a:lnTo>
                <a:lnTo>
                  <a:pt x="6250483" y="3133725"/>
                </a:lnTo>
                <a:lnTo>
                  <a:pt x="6107608" y="2924175"/>
                </a:lnTo>
                <a:lnTo>
                  <a:pt x="5969496" y="3126740"/>
                </a:lnTo>
                <a:lnTo>
                  <a:pt x="5831383" y="2924175"/>
                </a:lnTo>
                <a:lnTo>
                  <a:pt x="5693271" y="3126740"/>
                </a:lnTo>
                <a:lnTo>
                  <a:pt x="5555158" y="2924175"/>
                </a:lnTo>
                <a:lnTo>
                  <a:pt x="5417046" y="3126740"/>
                </a:lnTo>
                <a:lnTo>
                  <a:pt x="5278933" y="2924175"/>
                </a:lnTo>
                <a:lnTo>
                  <a:pt x="5136058" y="3133725"/>
                </a:lnTo>
                <a:lnTo>
                  <a:pt x="4993183" y="2924175"/>
                </a:lnTo>
                <a:lnTo>
                  <a:pt x="4850308" y="3133725"/>
                </a:lnTo>
                <a:lnTo>
                  <a:pt x="4707433" y="2924175"/>
                </a:lnTo>
                <a:lnTo>
                  <a:pt x="4564558" y="3133725"/>
                </a:lnTo>
                <a:lnTo>
                  <a:pt x="4421683" y="2924175"/>
                </a:lnTo>
                <a:lnTo>
                  <a:pt x="4283571" y="3126740"/>
                </a:lnTo>
                <a:lnTo>
                  <a:pt x="4145458" y="2924175"/>
                </a:lnTo>
                <a:lnTo>
                  <a:pt x="4007346" y="3126740"/>
                </a:lnTo>
                <a:lnTo>
                  <a:pt x="3869233" y="2924175"/>
                </a:lnTo>
                <a:lnTo>
                  <a:pt x="3731121" y="3126740"/>
                </a:lnTo>
                <a:lnTo>
                  <a:pt x="3593008" y="2924175"/>
                </a:lnTo>
                <a:lnTo>
                  <a:pt x="3450133" y="3133725"/>
                </a:lnTo>
                <a:lnTo>
                  <a:pt x="3307258" y="2924175"/>
                </a:lnTo>
                <a:lnTo>
                  <a:pt x="3164383" y="3133725"/>
                </a:lnTo>
                <a:lnTo>
                  <a:pt x="3021508" y="2924175"/>
                </a:lnTo>
                <a:lnTo>
                  <a:pt x="2878633" y="3133725"/>
                </a:lnTo>
                <a:lnTo>
                  <a:pt x="2735758" y="2924175"/>
                </a:lnTo>
                <a:lnTo>
                  <a:pt x="2597646" y="3126740"/>
                </a:lnTo>
                <a:lnTo>
                  <a:pt x="2459533" y="2924175"/>
                </a:lnTo>
                <a:lnTo>
                  <a:pt x="2321421" y="3126740"/>
                </a:lnTo>
                <a:lnTo>
                  <a:pt x="2183308" y="2924175"/>
                </a:lnTo>
                <a:lnTo>
                  <a:pt x="2040433" y="3133725"/>
                </a:lnTo>
                <a:lnTo>
                  <a:pt x="2023466" y="3133725"/>
                </a:lnTo>
                <a:lnTo>
                  <a:pt x="1880591" y="2924175"/>
                </a:lnTo>
                <a:lnTo>
                  <a:pt x="1737716" y="3133725"/>
                </a:lnTo>
                <a:lnTo>
                  <a:pt x="1594841" y="2924175"/>
                </a:lnTo>
                <a:lnTo>
                  <a:pt x="1451966" y="3133725"/>
                </a:lnTo>
                <a:lnTo>
                  <a:pt x="1309091" y="2924175"/>
                </a:lnTo>
                <a:lnTo>
                  <a:pt x="1166216" y="3133725"/>
                </a:lnTo>
                <a:lnTo>
                  <a:pt x="1023341" y="2924175"/>
                </a:lnTo>
                <a:lnTo>
                  <a:pt x="885229" y="3126740"/>
                </a:lnTo>
                <a:lnTo>
                  <a:pt x="747116" y="2924175"/>
                </a:lnTo>
                <a:lnTo>
                  <a:pt x="609004" y="3126740"/>
                </a:lnTo>
                <a:lnTo>
                  <a:pt x="470891" y="2924175"/>
                </a:lnTo>
                <a:lnTo>
                  <a:pt x="332779" y="3126740"/>
                </a:lnTo>
                <a:lnTo>
                  <a:pt x="194666" y="2924175"/>
                </a:lnTo>
                <a:lnTo>
                  <a:pt x="51791" y="3133725"/>
                </a:lnTo>
                <a:lnTo>
                  <a:pt x="0" y="31337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87843"/>
            </a:srgbClr>
          </a:solidFill>
          <a:ln>
            <a:noFill/>
          </a:ln>
          <a:effectLst>
            <a:outerShdw blurRad="50800" dist="50800" dir="2700000" algn="tl" rotWithShape="0">
              <a:prstClr val="black">
                <a:alpha val="5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150" name="图片 7"/>
          <p:cNvPicPr>
            <a:picLocks noChangeAspect="1"/>
          </p:cNvPicPr>
          <p:nvPr userDrawn="1"/>
        </p:nvPicPr>
        <p:blipFill>
          <a:blip r:embed="rId3"/>
          <a:srcRect t="48315"/>
          <a:stretch>
            <a:fillRect/>
          </a:stretch>
        </p:blipFill>
        <p:spPr>
          <a:xfrm>
            <a:off x="3348038" y="0"/>
            <a:ext cx="1335087" cy="387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97511D1-5085-48F0-8F14-0138449C397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858" y="48543"/>
            <a:ext cx="614041" cy="5442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8" y="0"/>
            <a:ext cx="9140825" cy="5143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161925" y="203200"/>
            <a:ext cx="8820150" cy="4737100"/>
          </a:xfrm>
          <a:prstGeom prst="rect">
            <a:avLst/>
          </a:prstGeom>
          <a:solidFill>
            <a:srgbClr val="F8F9FA">
              <a:alpha val="89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379788" y="0"/>
            <a:ext cx="2384425" cy="549275"/>
          </a:xfrm>
          <a:prstGeom prst="roundRect">
            <a:avLst/>
          </a:prstGeom>
          <a:solidFill>
            <a:srgbClr val="D8C09C"/>
          </a:solidFill>
          <a:ln>
            <a:noFill/>
          </a:ln>
          <a:effectLst>
            <a:outerShdw blurRad="50800" dist="38100" dir="2700000" algn="tl" rotWithShape="0">
              <a:srgbClr val="8E5123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223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9525" y="4340225"/>
            <a:ext cx="847725" cy="847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4" name="图片 7"/>
          <p:cNvPicPr>
            <a:picLocks noChangeAspect="1"/>
          </p:cNvPicPr>
          <p:nvPr userDrawn="1"/>
        </p:nvPicPr>
        <p:blipFill>
          <a:blip r:embed="rId4"/>
          <a:srcRect r="49007" b="16499"/>
          <a:stretch>
            <a:fillRect/>
          </a:stretch>
        </p:blipFill>
        <p:spPr>
          <a:xfrm>
            <a:off x="8131175" y="3486150"/>
            <a:ext cx="1012825" cy="1657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29678BD-BC7D-48B9-8C85-300045A478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108" y="277143"/>
            <a:ext cx="614041" cy="5442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任意多边形: 形状 130"/>
          <p:cNvSpPr/>
          <p:nvPr/>
        </p:nvSpPr>
        <p:spPr>
          <a:xfrm>
            <a:off x="0" y="0"/>
            <a:ext cx="9144000" cy="3108325"/>
          </a:xfrm>
          <a:custGeom>
            <a:avLst/>
            <a:gdLst>
              <a:gd name="connsiteX0" fmla="*/ 0 w 12192000"/>
              <a:gd name="connsiteY0" fmla="*/ 0 h 3133725"/>
              <a:gd name="connsiteX1" fmla="*/ 12192000 w 12192000"/>
              <a:gd name="connsiteY1" fmla="*/ 0 h 3133725"/>
              <a:gd name="connsiteX2" fmla="*/ 12192000 w 12192000"/>
              <a:gd name="connsiteY2" fmla="*/ 3133725 h 3133725"/>
              <a:gd name="connsiteX3" fmla="*/ 12049125 w 12192000"/>
              <a:gd name="connsiteY3" fmla="*/ 2924175 h 3133725"/>
              <a:gd name="connsiteX4" fmla="*/ 11906250 w 12192000"/>
              <a:gd name="connsiteY4" fmla="*/ 3133725 h 3133725"/>
              <a:gd name="connsiteX5" fmla="*/ 11763375 w 12192000"/>
              <a:gd name="connsiteY5" fmla="*/ 2924175 h 3133725"/>
              <a:gd name="connsiteX6" fmla="*/ 11620500 w 12192000"/>
              <a:gd name="connsiteY6" fmla="*/ 3133725 h 3133725"/>
              <a:gd name="connsiteX7" fmla="*/ 11477625 w 12192000"/>
              <a:gd name="connsiteY7" fmla="*/ 2924175 h 3133725"/>
              <a:gd name="connsiteX8" fmla="*/ 11334750 w 12192000"/>
              <a:gd name="connsiteY8" fmla="*/ 3133725 h 3133725"/>
              <a:gd name="connsiteX9" fmla="*/ 11191875 w 12192000"/>
              <a:gd name="connsiteY9" fmla="*/ 2924175 h 3133725"/>
              <a:gd name="connsiteX10" fmla="*/ 11053762 w 12192000"/>
              <a:gd name="connsiteY10" fmla="*/ 3126740 h 3133725"/>
              <a:gd name="connsiteX11" fmla="*/ 10915650 w 12192000"/>
              <a:gd name="connsiteY11" fmla="*/ 2924175 h 3133725"/>
              <a:gd name="connsiteX12" fmla="*/ 10777538 w 12192000"/>
              <a:gd name="connsiteY12" fmla="*/ 3126740 h 3133725"/>
              <a:gd name="connsiteX13" fmla="*/ 10639425 w 12192000"/>
              <a:gd name="connsiteY13" fmla="*/ 2924175 h 3133725"/>
              <a:gd name="connsiteX14" fmla="*/ 10501312 w 12192000"/>
              <a:gd name="connsiteY14" fmla="*/ 3126740 h 3133725"/>
              <a:gd name="connsiteX15" fmla="*/ 10363200 w 12192000"/>
              <a:gd name="connsiteY15" fmla="*/ 2924175 h 3133725"/>
              <a:gd name="connsiteX16" fmla="*/ 10220325 w 12192000"/>
              <a:gd name="connsiteY16" fmla="*/ 3133725 h 3133725"/>
              <a:gd name="connsiteX17" fmla="*/ 10077450 w 12192000"/>
              <a:gd name="connsiteY17" fmla="*/ 2924175 h 3133725"/>
              <a:gd name="connsiteX18" fmla="*/ 9934575 w 12192000"/>
              <a:gd name="connsiteY18" fmla="*/ 3133725 h 3133725"/>
              <a:gd name="connsiteX19" fmla="*/ 9791700 w 12192000"/>
              <a:gd name="connsiteY19" fmla="*/ 2924175 h 3133725"/>
              <a:gd name="connsiteX20" fmla="*/ 9648825 w 12192000"/>
              <a:gd name="connsiteY20" fmla="*/ 3133725 h 3133725"/>
              <a:gd name="connsiteX21" fmla="*/ 9505950 w 12192000"/>
              <a:gd name="connsiteY21" fmla="*/ 2924175 h 3133725"/>
              <a:gd name="connsiteX22" fmla="*/ 9367838 w 12192000"/>
              <a:gd name="connsiteY22" fmla="*/ 3126740 h 3133725"/>
              <a:gd name="connsiteX23" fmla="*/ 9229725 w 12192000"/>
              <a:gd name="connsiteY23" fmla="*/ 2924175 h 3133725"/>
              <a:gd name="connsiteX24" fmla="*/ 9091612 w 12192000"/>
              <a:gd name="connsiteY24" fmla="*/ 3126740 h 3133725"/>
              <a:gd name="connsiteX25" fmla="*/ 8953500 w 12192000"/>
              <a:gd name="connsiteY25" fmla="*/ 2924175 h 3133725"/>
              <a:gd name="connsiteX26" fmla="*/ 8810625 w 12192000"/>
              <a:gd name="connsiteY26" fmla="*/ 3133725 h 3133725"/>
              <a:gd name="connsiteX27" fmla="*/ 8793658 w 12192000"/>
              <a:gd name="connsiteY27" fmla="*/ 3133725 h 3133725"/>
              <a:gd name="connsiteX28" fmla="*/ 8650783 w 12192000"/>
              <a:gd name="connsiteY28" fmla="*/ 2924175 h 3133725"/>
              <a:gd name="connsiteX29" fmla="*/ 8507908 w 12192000"/>
              <a:gd name="connsiteY29" fmla="*/ 3133725 h 3133725"/>
              <a:gd name="connsiteX30" fmla="*/ 8365033 w 12192000"/>
              <a:gd name="connsiteY30" fmla="*/ 2924175 h 3133725"/>
              <a:gd name="connsiteX31" fmla="*/ 8222158 w 12192000"/>
              <a:gd name="connsiteY31" fmla="*/ 3133725 h 3133725"/>
              <a:gd name="connsiteX32" fmla="*/ 8079283 w 12192000"/>
              <a:gd name="connsiteY32" fmla="*/ 2924175 h 3133725"/>
              <a:gd name="connsiteX33" fmla="*/ 7936408 w 12192000"/>
              <a:gd name="connsiteY33" fmla="*/ 3133725 h 3133725"/>
              <a:gd name="connsiteX34" fmla="*/ 7793533 w 12192000"/>
              <a:gd name="connsiteY34" fmla="*/ 2924175 h 3133725"/>
              <a:gd name="connsiteX35" fmla="*/ 7655421 w 12192000"/>
              <a:gd name="connsiteY35" fmla="*/ 3126740 h 3133725"/>
              <a:gd name="connsiteX36" fmla="*/ 7517308 w 12192000"/>
              <a:gd name="connsiteY36" fmla="*/ 2924175 h 3133725"/>
              <a:gd name="connsiteX37" fmla="*/ 7379196 w 12192000"/>
              <a:gd name="connsiteY37" fmla="*/ 3126740 h 3133725"/>
              <a:gd name="connsiteX38" fmla="*/ 7241083 w 12192000"/>
              <a:gd name="connsiteY38" fmla="*/ 2924175 h 3133725"/>
              <a:gd name="connsiteX39" fmla="*/ 7102971 w 12192000"/>
              <a:gd name="connsiteY39" fmla="*/ 3126740 h 3133725"/>
              <a:gd name="connsiteX40" fmla="*/ 6964858 w 12192000"/>
              <a:gd name="connsiteY40" fmla="*/ 2924175 h 3133725"/>
              <a:gd name="connsiteX41" fmla="*/ 6821983 w 12192000"/>
              <a:gd name="connsiteY41" fmla="*/ 3133725 h 3133725"/>
              <a:gd name="connsiteX42" fmla="*/ 6679108 w 12192000"/>
              <a:gd name="connsiteY42" fmla="*/ 2924175 h 3133725"/>
              <a:gd name="connsiteX43" fmla="*/ 6536233 w 12192000"/>
              <a:gd name="connsiteY43" fmla="*/ 3133725 h 3133725"/>
              <a:gd name="connsiteX44" fmla="*/ 6393358 w 12192000"/>
              <a:gd name="connsiteY44" fmla="*/ 2924175 h 3133725"/>
              <a:gd name="connsiteX45" fmla="*/ 6250483 w 12192000"/>
              <a:gd name="connsiteY45" fmla="*/ 3133725 h 3133725"/>
              <a:gd name="connsiteX46" fmla="*/ 6107608 w 12192000"/>
              <a:gd name="connsiteY46" fmla="*/ 2924175 h 3133725"/>
              <a:gd name="connsiteX47" fmla="*/ 5969496 w 12192000"/>
              <a:gd name="connsiteY47" fmla="*/ 3126740 h 3133725"/>
              <a:gd name="connsiteX48" fmla="*/ 5831383 w 12192000"/>
              <a:gd name="connsiteY48" fmla="*/ 2924175 h 3133725"/>
              <a:gd name="connsiteX49" fmla="*/ 5693271 w 12192000"/>
              <a:gd name="connsiteY49" fmla="*/ 3126740 h 3133725"/>
              <a:gd name="connsiteX50" fmla="*/ 5555158 w 12192000"/>
              <a:gd name="connsiteY50" fmla="*/ 2924175 h 3133725"/>
              <a:gd name="connsiteX51" fmla="*/ 5417046 w 12192000"/>
              <a:gd name="connsiteY51" fmla="*/ 3126740 h 3133725"/>
              <a:gd name="connsiteX52" fmla="*/ 5278933 w 12192000"/>
              <a:gd name="connsiteY52" fmla="*/ 2924175 h 3133725"/>
              <a:gd name="connsiteX53" fmla="*/ 5136058 w 12192000"/>
              <a:gd name="connsiteY53" fmla="*/ 3133725 h 3133725"/>
              <a:gd name="connsiteX54" fmla="*/ 4993183 w 12192000"/>
              <a:gd name="connsiteY54" fmla="*/ 2924175 h 3133725"/>
              <a:gd name="connsiteX55" fmla="*/ 4850308 w 12192000"/>
              <a:gd name="connsiteY55" fmla="*/ 3133725 h 3133725"/>
              <a:gd name="connsiteX56" fmla="*/ 4707433 w 12192000"/>
              <a:gd name="connsiteY56" fmla="*/ 2924175 h 3133725"/>
              <a:gd name="connsiteX57" fmla="*/ 4564558 w 12192000"/>
              <a:gd name="connsiteY57" fmla="*/ 3133725 h 3133725"/>
              <a:gd name="connsiteX58" fmla="*/ 4421683 w 12192000"/>
              <a:gd name="connsiteY58" fmla="*/ 2924175 h 3133725"/>
              <a:gd name="connsiteX59" fmla="*/ 4283571 w 12192000"/>
              <a:gd name="connsiteY59" fmla="*/ 3126740 h 3133725"/>
              <a:gd name="connsiteX60" fmla="*/ 4145458 w 12192000"/>
              <a:gd name="connsiteY60" fmla="*/ 2924175 h 3133725"/>
              <a:gd name="connsiteX61" fmla="*/ 4007346 w 12192000"/>
              <a:gd name="connsiteY61" fmla="*/ 3126740 h 3133725"/>
              <a:gd name="connsiteX62" fmla="*/ 3869233 w 12192000"/>
              <a:gd name="connsiteY62" fmla="*/ 2924175 h 3133725"/>
              <a:gd name="connsiteX63" fmla="*/ 3731121 w 12192000"/>
              <a:gd name="connsiteY63" fmla="*/ 3126740 h 3133725"/>
              <a:gd name="connsiteX64" fmla="*/ 3593008 w 12192000"/>
              <a:gd name="connsiteY64" fmla="*/ 2924175 h 3133725"/>
              <a:gd name="connsiteX65" fmla="*/ 3450133 w 12192000"/>
              <a:gd name="connsiteY65" fmla="*/ 3133725 h 3133725"/>
              <a:gd name="connsiteX66" fmla="*/ 3307258 w 12192000"/>
              <a:gd name="connsiteY66" fmla="*/ 2924175 h 3133725"/>
              <a:gd name="connsiteX67" fmla="*/ 3164383 w 12192000"/>
              <a:gd name="connsiteY67" fmla="*/ 3133725 h 3133725"/>
              <a:gd name="connsiteX68" fmla="*/ 3021508 w 12192000"/>
              <a:gd name="connsiteY68" fmla="*/ 2924175 h 3133725"/>
              <a:gd name="connsiteX69" fmla="*/ 2878633 w 12192000"/>
              <a:gd name="connsiteY69" fmla="*/ 3133725 h 3133725"/>
              <a:gd name="connsiteX70" fmla="*/ 2735758 w 12192000"/>
              <a:gd name="connsiteY70" fmla="*/ 2924175 h 3133725"/>
              <a:gd name="connsiteX71" fmla="*/ 2597646 w 12192000"/>
              <a:gd name="connsiteY71" fmla="*/ 3126740 h 3133725"/>
              <a:gd name="connsiteX72" fmla="*/ 2459533 w 12192000"/>
              <a:gd name="connsiteY72" fmla="*/ 2924175 h 3133725"/>
              <a:gd name="connsiteX73" fmla="*/ 2321421 w 12192000"/>
              <a:gd name="connsiteY73" fmla="*/ 3126740 h 3133725"/>
              <a:gd name="connsiteX74" fmla="*/ 2183308 w 12192000"/>
              <a:gd name="connsiteY74" fmla="*/ 2924175 h 3133725"/>
              <a:gd name="connsiteX75" fmla="*/ 2040433 w 12192000"/>
              <a:gd name="connsiteY75" fmla="*/ 3133725 h 3133725"/>
              <a:gd name="connsiteX76" fmla="*/ 2023466 w 12192000"/>
              <a:gd name="connsiteY76" fmla="*/ 3133725 h 3133725"/>
              <a:gd name="connsiteX77" fmla="*/ 1880591 w 12192000"/>
              <a:gd name="connsiteY77" fmla="*/ 2924175 h 3133725"/>
              <a:gd name="connsiteX78" fmla="*/ 1737716 w 12192000"/>
              <a:gd name="connsiteY78" fmla="*/ 3133725 h 3133725"/>
              <a:gd name="connsiteX79" fmla="*/ 1594841 w 12192000"/>
              <a:gd name="connsiteY79" fmla="*/ 2924175 h 3133725"/>
              <a:gd name="connsiteX80" fmla="*/ 1451966 w 12192000"/>
              <a:gd name="connsiteY80" fmla="*/ 3133725 h 3133725"/>
              <a:gd name="connsiteX81" fmla="*/ 1309091 w 12192000"/>
              <a:gd name="connsiteY81" fmla="*/ 2924175 h 3133725"/>
              <a:gd name="connsiteX82" fmla="*/ 1166216 w 12192000"/>
              <a:gd name="connsiteY82" fmla="*/ 3133725 h 3133725"/>
              <a:gd name="connsiteX83" fmla="*/ 1023341 w 12192000"/>
              <a:gd name="connsiteY83" fmla="*/ 2924175 h 3133725"/>
              <a:gd name="connsiteX84" fmla="*/ 885229 w 12192000"/>
              <a:gd name="connsiteY84" fmla="*/ 3126740 h 3133725"/>
              <a:gd name="connsiteX85" fmla="*/ 747116 w 12192000"/>
              <a:gd name="connsiteY85" fmla="*/ 2924175 h 3133725"/>
              <a:gd name="connsiteX86" fmla="*/ 609004 w 12192000"/>
              <a:gd name="connsiteY86" fmla="*/ 3126740 h 3133725"/>
              <a:gd name="connsiteX87" fmla="*/ 470891 w 12192000"/>
              <a:gd name="connsiteY87" fmla="*/ 2924175 h 3133725"/>
              <a:gd name="connsiteX88" fmla="*/ 332779 w 12192000"/>
              <a:gd name="connsiteY88" fmla="*/ 3126740 h 3133725"/>
              <a:gd name="connsiteX89" fmla="*/ 194666 w 12192000"/>
              <a:gd name="connsiteY89" fmla="*/ 2924175 h 3133725"/>
              <a:gd name="connsiteX90" fmla="*/ 51791 w 12192000"/>
              <a:gd name="connsiteY90" fmla="*/ 3133725 h 3133725"/>
              <a:gd name="connsiteX91" fmla="*/ 0 w 12192000"/>
              <a:gd name="connsiteY91" fmla="*/ 3133725 h 3133725"/>
              <a:gd name="connsiteX92" fmla="*/ 0 w 12192000"/>
              <a:gd name="connsiteY92" fmla="*/ 0 h 3133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12192000" h="3133725">
                <a:moveTo>
                  <a:pt x="0" y="0"/>
                </a:moveTo>
                <a:lnTo>
                  <a:pt x="12192000" y="0"/>
                </a:lnTo>
                <a:lnTo>
                  <a:pt x="12192000" y="3133725"/>
                </a:lnTo>
                <a:lnTo>
                  <a:pt x="12049125" y="2924175"/>
                </a:lnTo>
                <a:lnTo>
                  <a:pt x="11906250" y="3133725"/>
                </a:lnTo>
                <a:lnTo>
                  <a:pt x="11763375" y="2924175"/>
                </a:lnTo>
                <a:lnTo>
                  <a:pt x="11620500" y="3133725"/>
                </a:lnTo>
                <a:lnTo>
                  <a:pt x="11477625" y="2924175"/>
                </a:lnTo>
                <a:lnTo>
                  <a:pt x="11334750" y="3133725"/>
                </a:lnTo>
                <a:lnTo>
                  <a:pt x="11191875" y="2924175"/>
                </a:lnTo>
                <a:lnTo>
                  <a:pt x="11053762" y="3126740"/>
                </a:lnTo>
                <a:lnTo>
                  <a:pt x="10915650" y="2924175"/>
                </a:lnTo>
                <a:lnTo>
                  <a:pt x="10777538" y="3126740"/>
                </a:lnTo>
                <a:lnTo>
                  <a:pt x="10639425" y="2924175"/>
                </a:lnTo>
                <a:lnTo>
                  <a:pt x="10501312" y="3126740"/>
                </a:lnTo>
                <a:lnTo>
                  <a:pt x="10363200" y="2924175"/>
                </a:lnTo>
                <a:lnTo>
                  <a:pt x="10220325" y="3133725"/>
                </a:lnTo>
                <a:lnTo>
                  <a:pt x="10077450" y="2924175"/>
                </a:lnTo>
                <a:lnTo>
                  <a:pt x="9934575" y="3133725"/>
                </a:lnTo>
                <a:lnTo>
                  <a:pt x="9791700" y="2924175"/>
                </a:lnTo>
                <a:lnTo>
                  <a:pt x="9648825" y="3133725"/>
                </a:lnTo>
                <a:lnTo>
                  <a:pt x="9505950" y="2924175"/>
                </a:lnTo>
                <a:lnTo>
                  <a:pt x="9367838" y="3126740"/>
                </a:lnTo>
                <a:lnTo>
                  <a:pt x="9229725" y="2924175"/>
                </a:lnTo>
                <a:lnTo>
                  <a:pt x="9091612" y="3126740"/>
                </a:lnTo>
                <a:lnTo>
                  <a:pt x="8953500" y="2924175"/>
                </a:lnTo>
                <a:lnTo>
                  <a:pt x="8810625" y="3133725"/>
                </a:lnTo>
                <a:lnTo>
                  <a:pt x="8793658" y="3133725"/>
                </a:lnTo>
                <a:lnTo>
                  <a:pt x="8650783" y="2924175"/>
                </a:lnTo>
                <a:lnTo>
                  <a:pt x="8507908" y="3133725"/>
                </a:lnTo>
                <a:lnTo>
                  <a:pt x="8365033" y="2924175"/>
                </a:lnTo>
                <a:lnTo>
                  <a:pt x="8222158" y="3133725"/>
                </a:lnTo>
                <a:lnTo>
                  <a:pt x="8079283" y="2924175"/>
                </a:lnTo>
                <a:lnTo>
                  <a:pt x="7936408" y="3133725"/>
                </a:lnTo>
                <a:lnTo>
                  <a:pt x="7793533" y="2924175"/>
                </a:lnTo>
                <a:lnTo>
                  <a:pt x="7655421" y="3126740"/>
                </a:lnTo>
                <a:lnTo>
                  <a:pt x="7517308" y="2924175"/>
                </a:lnTo>
                <a:lnTo>
                  <a:pt x="7379196" y="3126740"/>
                </a:lnTo>
                <a:lnTo>
                  <a:pt x="7241083" y="2924175"/>
                </a:lnTo>
                <a:lnTo>
                  <a:pt x="7102971" y="3126740"/>
                </a:lnTo>
                <a:lnTo>
                  <a:pt x="6964858" y="2924175"/>
                </a:lnTo>
                <a:lnTo>
                  <a:pt x="6821983" y="3133725"/>
                </a:lnTo>
                <a:lnTo>
                  <a:pt x="6679108" y="2924175"/>
                </a:lnTo>
                <a:lnTo>
                  <a:pt x="6536233" y="3133725"/>
                </a:lnTo>
                <a:lnTo>
                  <a:pt x="6393358" y="2924175"/>
                </a:lnTo>
                <a:lnTo>
                  <a:pt x="6250483" y="3133725"/>
                </a:lnTo>
                <a:lnTo>
                  <a:pt x="6107608" y="2924175"/>
                </a:lnTo>
                <a:lnTo>
                  <a:pt x="5969496" y="3126740"/>
                </a:lnTo>
                <a:lnTo>
                  <a:pt x="5831383" y="2924175"/>
                </a:lnTo>
                <a:lnTo>
                  <a:pt x="5693271" y="3126740"/>
                </a:lnTo>
                <a:lnTo>
                  <a:pt x="5555158" y="2924175"/>
                </a:lnTo>
                <a:lnTo>
                  <a:pt x="5417046" y="3126740"/>
                </a:lnTo>
                <a:lnTo>
                  <a:pt x="5278933" y="2924175"/>
                </a:lnTo>
                <a:lnTo>
                  <a:pt x="5136058" y="3133725"/>
                </a:lnTo>
                <a:lnTo>
                  <a:pt x="4993183" y="2924175"/>
                </a:lnTo>
                <a:lnTo>
                  <a:pt x="4850308" y="3133725"/>
                </a:lnTo>
                <a:lnTo>
                  <a:pt x="4707433" y="2924175"/>
                </a:lnTo>
                <a:lnTo>
                  <a:pt x="4564558" y="3133725"/>
                </a:lnTo>
                <a:lnTo>
                  <a:pt x="4421683" y="2924175"/>
                </a:lnTo>
                <a:lnTo>
                  <a:pt x="4283571" y="3126740"/>
                </a:lnTo>
                <a:lnTo>
                  <a:pt x="4145458" y="2924175"/>
                </a:lnTo>
                <a:lnTo>
                  <a:pt x="4007346" y="3126740"/>
                </a:lnTo>
                <a:lnTo>
                  <a:pt x="3869233" y="2924175"/>
                </a:lnTo>
                <a:lnTo>
                  <a:pt x="3731121" y="3126740"/>
                </a:lnTo>
                <a:lnTo>
                  <a:pt x="3593008" y="2924175"/>
                </a:lnTo>
                <a:lnTo>
                  <a:pt x="3450133" y="3133725"/>
                </a:lnTo>
                <a:lnTo>
                  <a:pt x="3307258" y="2924175"/>
                </a:lnTo>
                <a:lnTo>
                  <a:pt x="3164383" y="3133725"/>
                </a:lnTo>
                <a:lnTo>
                  <a:pt x="3021508" y="2924175"/>
                </a:lnTo>
                <a:lnTo>
                  <a:pt x="2878633" y="3133725"/>
                </a:lnTo>
                <a:lnTo>
                  <a:pt x="2735758" y="2924175"/>
                </a:lnTo>
                <a:lnTo>
                  <a:pt x="2597646" y="3126740"/>
                </a:lnTo>
                <a:lnTo>
                  <a:pt x="2459533" y="2924175"/>
                </a:lnTo>
                <a:lnTo>
                  <a:pt x="2321421" y="3126740"/>
                </a:lnTo>
                <a:lnTo>
                  <a:pt x="2183308" y="2924175"/>
                </a:lnTo>
                <a:lnTo>
                  <a:pt x="2040433" y="3133725"/>
                </a:lnTo>
                <a:lnTo>
                  <a:pt x="2023466" y="3133725"/>
                </a:lnTo>
                <a:lnTo>
                  <a:pt x="1880591" y="2924175"/>
                </a:lnTo>
                <a:lnTo>
                  <a:pt x="1737716" y="3133725"/>
                </a:lnTo>
                <a:lnTo>
                  <a:pt x="1594841" y="2924175"/>
                </a:lnTo>
                <a:lnTo>
                  <a:pt x="1451966" y="3133725"/>
                </a:lnTo>
                <a:lnTo>
                  <a:pt x="1309091" y="2924175"/>
                </a:lnTo>
                <a:lnTo>
                  <a:pt x="1166216" y="3133725"/>
                </a:lnTo>
                <a:lnTo>
                  <a:pt x="1023341" y="2924175"/>
                </a:lnTo>
                <a:lnTo>
                  <a:pt x="885229" y="3126740"/>
                </a:lnTo>
                <a:lnTo>
                  <a:pt x="747116" y="2924175"/>
                </a:lnTo>
                <a:lnTo>
                  <a:pt x="609004" y="3126740"/>
                </a:lnTo>
                <a:lnTo>
                  <a:pt x="470891" y="2924175"/>
                </a:lnTo>
                <a:lnTo>
                  <a:pt x="332779" y="3126740"/>
                </a:lnTo>
                <a:lnTo>
                  <a:pt x="194666" y="2924175"/>
                </a:lnTo>
                <a:lnTo>
                  <a:pt x="51791" y="3133725"/>
                </a:lnTo>
                <a:lnTo>
                  <a:pt x="0" y="31337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87843"/>
            </a:srgbClr>
          </a:solidFill>
          <a:ln>
            <a:noFill/>
          </a:ln>
          <a:effectLst>
            <a:outerShdw blurRad="50800" dist="50800" dir="2700000" algn="tl" rotWithShape="0">
              <a:prstClr val="black">
                <a:alpha val="5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270" name="图片 7"/>
          <p:cNvPicPr>
            <a:picLocks noChangeAspect="1"/>
          </p:cNvPicPr>
          <p:nvPr userDrawn="1"/>
        </p:nvPicPr>
        <p:blipFill>
          <a:blip r:embed="rId3"/>
          <a:srcRect t="48315"/>
          <a:stretch>
            <a:fillRect/>
          </a:stretch>
        </p:blipFill>
        <p:spPr>
          <a:xfrm>
            <a:off x="3348038" y="0"/>
            <a:ext cx="1335087" cy="387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D8252F8-BDA9-42CC-98A4-53599A67FF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858" y="48543"/>
            <a:ext cx="614041" cy="5442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161925" y="203200"/>
            <a:ext cx="8820150" cy="4737100"/>
          </a:xfrm>
          <a:prstGeom prst="rect">
            <a:avLst/>
          </a:prstGeom>
          <a:solidFill>
            <a:srgbClr val="F8F9FA">
              <a:alpha val="89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379788" y="0"/>
            <a:ext cx="2384425" cy="549275"/>
          </a:xfrm>
          <a:prstGeom prst="roundRect">
            <a:avLst/>
          </a:prstGeom>
          <a:solidFill>
            <a:srgbClr val="D8C09C"/>
          </a:solidFill>
          <a:ln>
            <a:noFill/>
          </a:ln>
          <a:effectLst>
            <a:outerShdw blurRad="50800" dist="38100" dir="2700000" algn="tl" rotWithShape="0">
              <a:srgbClr val="8E5123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319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9525" y="4340225"/>
            <a:ext cx="847725" cy="847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0" name="图片 7"/>
          <p:cNvPicPr>
            <a:picLocks noChangeAspect="1"/>
          </p:cNvPicPr>
          <p:nvPr userDrawn="1"/>
        </p:nvPicPr>
        <p:blipFill>
          <a:blip r:embed="rId4"/>
          <a:srcRect r="49007" b="16499"/>
          <a:stretch>
            <a:fillRect/>
          </a:stretch>
        </p:blipFill>
        <p:spPr>
          <a:xfrm>
            <a:off x="8131175" y="3486150"/>
            <a:ext cx="1012825" cy="1657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0D4F164-9788-4F84-8650-C1984AA17A5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108" y="277143"/>
            <a:ext cx="614041" cy="5442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3"/>
          <p:cNvGrpSpPr/>
          <p:nvPr/>
        </p:nvGrpSpPr>
        <p:grpSpPr>
          <a:xfrm>
            <a:off x="112057" y="123822"/>
            <a:ext cx="8919885" cy="4899663"/>
            <a:chOff x="112057" y="123822"/>
            <a:chExt cx="8919885" cy="48996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任意多边形: 形状 130"/>
            <p:cNvSpPr/>
            <p:nvPr/>
          </p:nvSpPr>
          <p:spPr>
            <a:xfrm>
              <a:off x="112057" y="2535238"/>
              <a:ext cx="8919885" cy="2488247"/>
            </a:xfrm>
            <a:custGeom>
              <a:avLst/>
              <a:gdLst>
                <a:gd name="connsiteX0" fmla="*/ 0 w 12192000"/>
                <a:gd name="connsiteY0" fmla="*/ 0 h 3133725"/>
                <a:gd name="connsiteX1" fmla="*/ 12192000 w 12192000"/>
                <a:gd name="connsiteY1" fmla="*/ 0 h 3133725"/>
                <a:gd name="connsiteX2" fmla="*/ 12192000 w 12192000"/>
                <a:gd name="connsiteY2" fmla="*/ 3133725 h 3133725"/>
                <a:gd name="connsiteX3" fmla="*/ 12049125 w 12192000"/>
                <a:gd name="connsiteY3" fmla="*/ 2924175 h 3133725"/>
                <a:gd name="connsiteX4" fmla="*/ 11906250 w 12192000"/>
                <a:gd name="connsiteY4" fmla="*/ 3133725 h 3133725"/>
                <a:gd name="connsiteX5" fmla="*/ 11763375 w 12192000"/>
                <a:gd name="connsiteY5" fmla="*/ 2924175 h 3133725"/>
                <a:gd name="connsiteX6" fmla="*/ 11620500 w 12192000"/>
                <a:gd name="connsiteY6" fmla="*/ 3133725 h 3133725"/>
                <a:gd name="connsiteX7" fmla="*/ 11477625 w 12192000"/>
                <a:gd name="connsiteY7" fmla="*/ 2924175 h 3133725"/>
                <a:gd name="connsiteX8" fmla="*/ 11334750 w 12192000"/>
                <a:gd name="connsiteY8" fmla="*/ 3133725 h 3133725"/>
                <a:gd name="connsiteX9" fmla="*/ 11191875 w 12192000"/>
                <a:gd name="connsiteY9" fmla="*/ 2924175 h 3133725"/>
                <a:gd name="connsiteX10" fmla="*/ 11053762 w 12192000"/>
                <a:gd name="connsiteY10" fmla="*/ 3126740 h 3133725"/>
                <a:gd name="connsiteX11" fmla="*/ 10915650 w 12192000"/>
                <a:gd name="connsiteY11" fmla="*/ 2924175 h 3133725"/>
                <a:gd name="connsiteX12" fmla="*/ 10777538 w 12192000"/>
                <a:gd name="connsiteY12" fmla="*/ 3126740 h 3133725"/>
                <a:gd name="connsiteX13" fmla="*/ 10639425 w 12192000"/>
                <a:gd name="connsiteY13" fmla="*/ 2924175 h 3133725"/>
                <a:gd name="connsiteX14" fmla="*/ 10501312 w 12192000"/>
                <a:gd name="connsiteY14" fmla="*/ 3126740 h 3133725"/>
                <a:gd name="connsiteX15" fmla="*/ 10363200 w 12192000"/>
                <a:gd name="connsiteY15" fmla="*/ 2924175 h 3133725"/>
                <a:gd name="connsiteX16" fmla="*/ 10220325 w 12192000"/>
                <a:gd name="connsiteY16" fmla="*/ 3133725 h 3133725"/>
                <a:gd name="connsiteX17" fmla="*/ 10077450 w 12192000"/>
                <a:gd name="connsiteY17" fmla="*/ 2924175 h 3133725"/>
                <a:gd name="connsiteX18" fmla="*/ 9934575 w 12192000"/>
                <a:gd name="connsiteY18" fmla="*/ 3133725 h 3133725"/>
                <a:gd name="connsiteX19" fmla="*/ 9791700 w 12192000"/>
                <a:gd name="connsiteY19" fmla="*/ 2924175 h 3133725"/>
                <a:gd name="connsiteX20" fmla="*/ 9648825 w 12192000"/>
                <a:gd name="connsiteY20" fmla="*/ 3133725 h 3133725"/>
                <a:gd name="connsiteX21" fmla="*/ 9505950 w 12192000"/>
                <a:gd name="connsiteY21" fmla="*/ 2924175 h 3133725"/>
                <a:gd name="connsiteX22" fmla="*/ 9367838 w 12192000"/>
                <a:gd name="connsiteY22" fmla="*/ 3126740 h 3133725"/>
                <a:gd name="connsiteX23" fmla="*/ 9229725 w 12192000"/>
                <a:gd name="connsiteY23" fmla="*/ 2924175 h 3133725"/>
                <a:gd name="connsiteX24" fmla="*/ 9091612 w 12192000"/>
                <a:gd name="connsiteY24" fmla="*/ 3126740 h 3133725"/>
                <a:gd name="connsiteX25" fmla="*/ 8953500 w 12192000"/>
                <a:gd name="connsiteY25" fmla="*/ 2924175 h 3133725"/>
                <a:gd name="connsiteX26" fmla="*/ 8810625 w 12192000"/>
                <a:gd name="connsiteY26" fmla="*/ 3133725 h 3133725"/>
                <a:gd name="connsiteX27" fmla="*/ 8793658 w 12192000"/>
                <a:gd name="connsiteY27" fmla="*/ 3133725 h 3133725"/>
                <a:gd name="connsiteX28" fmla="*/ 8650783 w 12192000"/>
                <a:gd name="connsiteY28" fmla="*/ 2924175 h 3133725"/>
                <a:gd name="connsiteX29" fmla="*/ 8507908 w 12192000"/>
                <a:gd name="connsiteY29" fmla="*/ 3133725 h 3133725"/>
                <a:gd name="connsiteX30" fmla="*/ 8365033 w 12192000"/>
                <a:gd name="connsiteY30" fmla="*/ 2924175 h 3133725"/>
                <a:gd name="connsiteX31" fmla="*/ 8222158 w 12192000"/>
                <a:gd name="connsiteY31" fmla="*/ 3133725 h 3133725"/>
                <a:gd name="connsiteX32" fmla="*/ 8079283 w 12192000"/>
                <a:gd name="connsiteY32" fmla="*/ 2924175 h 3133725"/>
                <a:gd name="connsiteX33" fmla="*/ 7936408 w 12192000"/>
                <a:gd name="connsiteY33" fmla="*/ 3133725 h 3133725"/>
                <a:gd name="connsiteX34" fmla="*/ 7793533 w 12192000"/>
                <a:gd name="connsiteY34" fmla="*/ 2924175 h 3133725"/>
                <a:gd name="connsiteX35" fmla="*/ 7655421 w 12192000"/>
                <a:gd name="connsiteY35" fmla="*/ 3126740 h 3133725"/>
                <a:gd name="connsiteX36" fmla="*/ 7517308 w 12192000"/>
                <a:gd name="connsiteY36" fmla="*/ 2924175 h 3133725"/>
                <a:gd name="connsiteX37" fmla="*/ 7379196 w 12192000"/>
                <a:gd name="connsiteY37" fmla="*/ 3126740 h 3133725"/>
                <a:gd name="connsiteX38" fmla="*/ 7241083 w 12192000"/>
                <a:gd name="connsiteY38" fmla="*/ 2924175 h 3133725"/>
                <a:gd name="connsiteX39" fmla="*/ 7102971 w 12192000"/>
                <a:gd name="connsiteY39" fmla="*/ 3126740 h 3133725"/>
                <a:gd name="connsiteX40" fmla="*/ 6964858 w 12192000"/>
                <a:gd name="connsiteY40" fmla="*/ 2924175 h 3133725"/>
                <a:gd name="connsiteX41" fmla="*/ 6821983 w 12192000"/>
                <a:gd name="connsiteY41" fmla="*/ 3133725 h 3133725"/>
                <a:gd name="connsiteX42" fmla="*/ 6679108 w 12192000"/>
                <a:gd name="connsiteY42" fmla="*/ 2924175 h 3133725"/>
                <a:gd name="connsiteX43" fmla="*/ 6536233 w 12192000"/>
                <a:gd name="connsiteY43" fmla="*/ 3133725 h 3133725"/>
                <a:gd name="connsiteX44" fmla="*/ 6393358 w 12192000"/>
                <a:gd name="connsiteY44" fmla="*/ 2924175 h 3133725"/>
                <a:gd name="connsiteX45" fmla="*/ 6250483 w 12192000"/>
                <a:gd name="connsiteY45" fmla="*/ 3133725 h 3133725"/>
                <a:gd name="connsiteX46" fmla="*/ 6107608 w 12192000"/>
                <a:gd name="connsiteY46" fmla="*/ 2924175 h 3133725"/>
                <a:gd name="connsiteX47" fmla="*/ 5969496 w 12192000"/>
                <a:gd name="connsiteY47" fmla="*/ 3126740 h 3133725"/>
                <a:gd name="connsiteX48" fmla="*/ 5831383 w 12192000"/>
                <a:gd name="connsiteY48" fmla="*/ 2924175 h 3133725"/>
                <a:gd name="connsiteX49" fmla="*/ 5693271 w 12192000"/>
                <a:gd name="connsiteY49" fmla="*/ 3126740 h 3133725"/>
                <a:gd name="connsiteX50" fmla="*/ 5555158 w 12192000"/>
                <a:gd name="connsiteY50" fmla="*/ 2924175 h 3133725"/>
                <a:gd name="connsiteX51" fmla="*/ 5417046 w 12192000"/>
                <a:gd name="connsiteY51" fmla="*/ 3126740 h 3133725"/>
                <a:gd name="connsiteX52" fmla="*/ 5278933 w 12192000"/>
                <a:gd name="connsiteY52" fmla="*/ 2924175 h 3133725"/>
                <a:gd name="connsiteX53" fmla="*/ 5136058 w 12192000"/>
                <a:gd name="connsiteY53" fmla="*/ 3133725 h 3133725"/>
                <a:gd name="connsiteX54" fmla="*/ 4993183 w 12192000"/>
                <a:gd name="connsiteY54" fmla="*/ 2924175 h 3133725"/>
                <a:gd name="connsiteX55" fmla="*/ 4850308 w 12192000"/>
                <a:gd name="connsiteY55" fmla="*/ 3133725 h 3133725"/>
                <a:gd name="connsiteX56" fmla="*/ 4707433 w 12192000"/>
                <a:gd name="connsiteY56" fmla="*/ 2924175 h 3133725"/>
                <a:gd name="connsiteX57" fmla="*/ 4564558 w 12192000"/>
                <a:gd name="connsiteY57" fmla="*/ 3133725 h 3133725"/>
                <a:gd name="connsiteX58" fmla="*/ 4421683 w 12192000"/>
                <a:gd name="connsiteY58" fmla="*/ 2924175 h 3133725"/>
                <a:gd name="connsiteX59" fmla="*/ 4283571 w 12192000"/>
                <a:gd name="connsiteY59" fmla="*/ 3126740 h 3133725"/>
                <a:gd name="connsiteX60" fmla="*/ 4145458 w 12192000"/>
                <a:gd name="connsiteY60" fmla="*/ 2924175 h 3133725"/>
                <a:gd name="connsiteX61" fmla="*/ 4007346 w 12192000"/>
                <a:gd name="connsiteY61" fmla="*/ 3126740 h 3133725"/>
                <a:gd name="connsiteX62" fmla="*/ 3869233 w 12192000"/>
                <a:gd name="connsiteY62" fmla="*/ 2924175 h 3133725"/>
                <a:gd name="connsiteX63" fmla="*/ 3731121 w 12192000"/>
                <a:gd name="connsiteY63" fmla="*/ 3126740 h 3133725"/>
                <a:gd name="connsiteX64" fmla="*/ 3593008 w 12192000"/>
                <a:gd name="connsiteY64" fmla="*/ 2924175 h 3133725"/>
                <a:gd name="connsiteX65" fmla="*/ 3450133 w 12192000"/>
                <a:gd name="connsiteY65" fmla="*/ 3133725 h 3133725"/>
                <a:gd name="connsiteX66" fmla="*/ 3307258 w 12192000"/>
                <a:gd name="connsiteY66" fmla="*/ 2924175 h 3133725"/>
                <a:gd name="connsiteX67" fmla="*/ 3164383 w 12192000"/>
                <a:gd name="connsiteY67" fmla="*/ 3133725 h 3133725"/>
                <a:gd name="connsiteX68" fmla="*/ 3021508 w 12192000"/>
                <a:gd name="connsiteY68" fmla="*/ 2924175 h 3133725"/>
                <a:gd name="connsiteX69" fmla="*/ 2878633 w 12192000"/>
                <a:gd name="connsiteY69" fmla="*/ 3133725 h 3133725"/>
                <a:gd name="connsiteX70" fmla="*/ 2735758 w 12192000"/>
                <a:gd name="connsiteY70" fmla="*/ 2924175 h 3133725"/>
                <a:gd name="connsiteX71" fmla="*/ 2597646 w 12192000"/>
                <a:gd name="connsiteY71" fmla="*/ 3126740 h 3133725"/>
                <a:gd name="connsiteX72" fmla="*/ 2459533 w 12192000"/>
                <a:gd name="connsiteY72" fmla="*/ 2924175 h 3133725"/>
                <a:gd name="connsiteX73" fmla="*/ 2321421 w 12192000"/>
                <a:gd name="connsiteY73" fmla="*/ 3126740 h 3133725"/>
                <a:gd name="connsiteX74" fmla="*/ 2183308 w 12192000"/>
                <a:gd name="connsiteY74" fmla="*/ 2924175 h 3133725"/>
                <a:gd name="connsiteX75" fmla="*/ 2040433 w 12192000"/>
                <a:gd name="connsiteY75" fmla="*/ 3133725 h 3133725"/>
                <a:gd name="connsiteX76" fmla="*/ 2023466 w 12192000"/>
                <a:gd name="connsiteY76" fmla="*/ 3133725 h 3133725"/>
                <a:gd name="connsiteX77" fmla="*/ 1880591 w 12192000"/>
                <a:gd name="connsiteY77" fmla="*/ 2924175 h 3133725"/>
                <a:gd name="connsiteX78" fmla="*/ 1737716 w 12192000"/>
                <a:gd name="connsiteY78" fmla="*/ 3133725 h 3133725"/>
                <a:gd name="connsiteX79" fmla="*/ 1594841 w 12192000"/>
                <a:gd name="connsiteY79" fmla="*/ 2924175 h 3133725"/>
                <a:gd name="connsiteX80" fmla="*/ 1451966 w 12192000"/>
                <a:gd name="connsiteY80" fmla="*/ 3133725 h 3133725"/>
                <a:gd name="connsiteX81" fmla="*/ 1309091 w 12192000"/>
                <a:gd name="connsiteY81" fmla="*/ 2924175 h 3133725"/>
                <a:gd name="connsiteX82" fmla="*/ 1166216 w 12192000"/>
                <a:gd name="connsiteY82" fmla="*/ 3133725 h 3133725"/>
                <a:gd name="connsiteX83" fmla="*/ 1023341 w 12192000"/>
                <a:gd name="connsiteY83" fmla="*/ 2924175 h 3133725"/>
                <a:gd name="connsiteX84" fmla="*/ 885229 w 12192000"/>
                <a:gd name="connsiteY84" fmla="*/ 3126740 h 3133725"/>
                <a:gd name="connsiteX85" fmla="*/ 747116 w 12192000"/>
                <a:gd name="connsiteY85" fmla="*/ 2924175 h 3133725"/>
                <a:gd name="connsiteX86" fmla="*/ 609004 w 12192000"/>
                <a:gd name="connsiteY86" fmla="*/ 3126740 h 3133725"/>
                <a:gd name="connsiteX87" fmla="*/ 470891 w 12192000"/>
                <a:gd name="connsiteY87" fmla="*/ 2924175 h 3133725"/>
                <a:gd name="connsiteX88" fmla="*/ 332779 w 12192000"/>
                <a:gd name="connsiteY88" fmla="*/ 3126740 h 3133725"/>
                <a:gd name="connsiteX89" fmla="*/ 194666 w 12192000"/>
                <a:gd name="connsiteY89" fmla="*/ 2924175 h 3133725"/>
                <a:gd name="connsiteX90" fmla="*/ 51791 w 12192000"/>
                <a:gd name="connsiteY90" fmla="*/ 3133725 h 3133725"/>
                <a:gd name="connsiteX91" fmla="*/ 0 w 12192000"/>
                <a:gd name="connsiteY91" fmla="*/ 3133725 h 3133725"/>
                <a:gd name="connsiteX92" fmla="*/ 0 w 12192000"/>
                <a:gd name="connsiteY92" fmla="*/ 0 h 3133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12192000" h="3133725">
                  <a:moveTo>
                    <a:pt x="0" y="0"/>
                  </a:moveTo>
                  <a:lnTo>
                    <a:pt x="12192000" y="0"/>
                  </a:lnTo>
                  <a:lnTo>
                    <a:pt x="12192000" y="3133725"/>
                  </a:lnTo>
                  <a:lnTo>
                    <a:pt x="12049125" y="2924175"/>
                  </a:lnTo>
                  <a:lnTo>
                    <a:pt x="11906250" y="3133725"/>
                  </a:lnTo>
                  <a:lnTo>
                    <a:pt x="11763375" y="2924175"/>
                  </a:lnTo>
                  <a:lnTo>
                    <a:pt x="11620500" y="3133725"/>
                  </a:lnTo>
                  <a:lnTo>
                    <a:pt x="11477625" y="2924175"/>
                  </a:lnTo>
                  <a:lnTo>
                    <a:pt x="11334750" y="3133725"/>
                  </a:lnTo>
                  <a:lnTo>
                    <a:pt x="11191875" y="2924175"/>
                  </a:lnTo>
                  <a:lnTo>
                    <a:pt x="11053762" y="3126740"/>
                  </a:lnTo>
                  <a:lnTo>
                    <a:pt x="10915650" y="2924175"/>
                  </a:lnTo>
                  <a:lnTo>
                    <a:pt x="10777538" y="3126740"/>
                  </a:lnTo>
                  <a:lnTo>
                    <a:pt x="10639425" y="2924175"/>
                  </a:lnTo>
                  <a:lnTo>
                    <a:pt x="10501312" y="3126740"/>
                  </a:lnTo>
                  <a:lnTo>
                    <a:pt x="10363200" y="2924175"/>
                  </a:lnTo>
                  <a:lnTo>
                    <a:pt x="10220325" y="3133725"/>
                  </a:lnTo>
                  <a:lnTo>
                    <a:pt x="10077450" y="2924175"/>
                  </a:lnTo>
                  <a:lnTo>
                    <a:pt x="9934575" y="3133725"/>
                  </a:lnTo>
                  <a:lnTo>
                    <a:pt x="9791700" y="2924175"/>
                  </a:lnTo>
                  <a:lnTo>
                    <a:pt x="9648825" y="3133725"/>
                  </a:lnTo>
                  <a:lnTo>
                    <a:pt x="9505950" y="2924175"/>
                  </a:lnTo>
                  <a:lnTo>
                    <a:pt x="9367838" y="3126740"/>
                  </a:lnTo>
                  <a:lnTo>
                    <a:pt x="9229725" y="2924175"/>
                  </a:lnTo>
                  <a:lnTo>
                    <a:pt x="9091612" y="3126740"/>
                  </a:lnTo>
                  <a:lnTo>
                    <a:pt x="8953500" y="2924175"/>
                  </a:lnTo>
                  <a:lnTo>
                    <a:pt x="8810625" y="3133725"/>
                  </a:lnTo>
                  <a:lnTo>
                    <a:pt x="8793658" y="3133725"/>
                  </a:lnTo>
                  <a:lnTo>
                    <a:pt x="8650783" y="2924175"/>
                  </a:lnTo>
                  <a:lnTo>
                    <a:pt x="8507908" y="3133725"/>
                  </a:lnTo>
                  <a:lnTo>
                    <a:pt x="8365033" y="2924175"/>
                  </a:lnTo>
                  <a:lnTo>
                    <a:pt x="8222158" y="3133725"/>
                  </a:lnTo>
                  <a:lnTo>
                    <a:pt x="8079283" y="2924175"/>
                  </a:lnTo>
                  <a:lnTo>
                    <a:pt x="7936408" y="3133725"/>
                  </a:lnTo>
                  <a:lnTo>
                    <a:pt x="7793533" y="2924175"/>
                  </a:lnTo>
                  <a:lnTo>
                    <a:pt x="7655421" y="3126740"/>
                  </a:lnTo>
                  <a:lnTo>
                    <a:pt x="7517308" y="2924175"/>
                  </a:lnTo>
                  <a:lnTo>
                    <a:pt x="7379196" y="3126740"/>
                  </a:lnTo>
                  <a:lnTo>
                    <a:pt x="7241083" y="2924175"/>
                  </a:lnTo>
                  <a:lnTo>
                    <a:pt x="7102971" y="3126740"/>
                  </a:lnTo>
                  <a:lnTo>
                    <a:pt x="6964858" y="2924175"/>
                  </a:lnTo>
                  <a:lnTo>
                    <a:pt x="6821983" y="3133725"/>
                  </a:lnTo>
                  <a:lnTo>
                    <a:pt x="6679108" y="2924175"/>
                  </a:lnTo>
                  <a:lnTo>
                    <a:pt x="6536233" y="3133725"/>
                  </a:lnTo>
                  <a:lnTo>
                    <a:pt x="6393358" y="2924175"/>
                  </a:lnTo>
                  <a:lnTo>
                    <a:pt x="6250483" y="3133725"/>
                  </a:lnTo>
                  <a:lnTo>
                    <a:pt x="6107608" y="2924175"/>
                  </a:lnTo>
                  <a:lnTo>
                    <a:pt x="5969496" y="3126740"/>
                  </a:lnTo>
                  <a:lnTo>
                    <a:pt x="5831383" y="2924175"/>
                  </a:lnTo>
                  <a:lnTo>
                    <a:pt x="5693271" y="3126740"/>
                  </a:lnTo>
                  <a:lnTo>
                    <a:pt x="5555158" y="2924175"/>
                  </a:lnTo>
                  <a:lnTo>
                    <a:pt x="5417046" y="3126740"/>
                  </a:lnTo>
                  <a:lnTo>
                    <a:pt x="5278933" y="2924175"/>
                  </a:lnTo>
                  <a:lnTo>
                    <a:pt x="5136058" y="3133725"/>
                  </a:lnTo>
                  <a:lnTo>
                    <a:pt x="4993183" y="2924175"/>
                  </a:lnTo>
                  <a:lnTo>
                    <a:pt x="4850308" y="3133725"/>
                  </a:lnTo>
                  <a:lnTo>
                    <a:pt x="4707433" y="2924175"/>
                  </a:lnTo>
                  <a:lnTo>
                    <a:pt x="4564558" y="3133725"/>
                  </a:lnTo>
                  <a:lnTo>
                    <a:pt x="4421683" y="2924175"/>
                  </a:lnTo>
                  <a:lnTo>
                    <a:pt x="4283571" y="3126740"/>
                  </a:lnTo>
                  <a:lnTo>
                    <a:pt x="4145458" y="2924175"/>
                  </a:lnTo>
                  <a:lnTo>
                    <a:pt x="4007346" y="3126740"/>
                  </a:lnTo>
                  <a:lnTo>
                    <a:pt x="3869233" y="2924175"/>
                  </a:lnTo>
                  <a:lnTo>
                    <a:pt x="3731121" y="3126740"/>
                  </a:lnTo>
                  <a:lnTo>
                    <a:pt x="3593008" y="2924175"/>
                  </a:lnTo>
                  <a:lnTo>
                    <a:pt x="3450133" y="3133725"/>
                  </a:lnTo>
                  <a:lnTo>
                    <a:pt x="3307258" y="2924175"/>
                  </a:lnTo>
                  <a:lnTo>
                    <a:pt x="3164383" y="3133725"/>
                  </a:lnTo>
                  <a:lnTo>
                    <a:pt x="3021508" y="2924175"/>
                  </a:lnTo>
                  <a:lnTo>
                    <a:pt x="2878633" y="3133725"/>
                  </a:lnTo>
                  <a:lnTo>
                    <a:pt x="2735758" y="2924175"/>
                  </a:lnTo>
                  <a:lnTo>
                    <a:pt x="2597646" y="3126740"/>
                  </a:lnTo>
                  <a:lnTo>
                    <a:pt x="2459533" y="2924175"/>
                  </a:lnTo>
                  <a:lnTo>
                    <a:pt x="2321421" y="3126740"/>
                  </a:lnTo>
                  <a:lnTo>
                    <a:pt x="2183308" y="2924175"/>
                  </a:lnTo>
                  <a:lnTo>
                    <a:pt x="2040433" y="3133725"/>
                  </a:lnTo>
                  <a:lnTo>
                    <a:pt x="2023466" y="3133725"/>
                  </a:lnTo>
                  <a:lnTo>
                    <a:pt x="1880591" y="2924175"/>
                  </a:lnTo>
                  <a:lnTo>
                    <a:pt x="1737716" y="3133725"/>
                  </a:lnTo>
                  <a:lnTo>
                    <a:pt x="1594841" y="2924175"/>
                  </a:lnTo>
                  <a:lnTo>
                    <a:pt x="1451966" y="3133725"/>
                  </a:lnTo>
                  <a:lnTo>
                    <a:pt x="1309091" y="2924175"/>
                  </a:lnTo>
                  <a:lnTo>
                    <a:pt x="1166216" y="3133725"/>
                  </a:lnTo>
                  <a:lnTo>
                    <a:pt x="1023341" y="2924175"/>
                  </a:lnTo>
                  <a:lnTo>
                    <a:pt x="885229" y="3126740"/>
                  </a:lnTo>
                  <a:lnTo>
                    <a:pt x="747116" y="2924175"/>
                  </a:lnTo>
                  <a:lnTo>
                    <a:pt x="609004" y="3126740"/>
                  </a:lnTo>
                  <a:lnTo>
                    <a:pt x="470891" y="2924175"/>
                  </a:lnTo>
                  <a:lnTo>
                    <a:pt x="332779" y="3126740"/>
                  </a:lnTo>
                  <a:lnTo>
                    <a:pt x="194666" y="2924175"/>
                  </a:lnTo>
                  <a:lnTo>
                    <a:pt x="51791" y="3133725"/>
                  </a:lnTo>
                  <a:lnTo>
                    <a:pt x="0" y="3133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87843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任意多边形: 形状 130"/>
            <p:cNvSpPr/>
            <p:nvPr/>
          </p:nvSpPr>
          <p:spPr>
            <a:xfrm flipV="1">
              <a:off x="112057" y="123822"/>
              <a:ext cx="8919885" cy="2411415"/>
            </a:xfrm>
            <a:custGeom>
              <a:avLst/>
              <a:gdLst>
                <a:gd name="connsiteX0" fmla="*/ 0 w 12192000"/>
                <a:gd name="connsiteY0" fmla="*/ 0 h 3133725"/>
                <a:gd name="connsiteX1" fmla="*/ 12192000 w 12192000"/>
                <a:gd name="connsiteY1" fmla="*/ 0 h 3133725"/>
                <a:gd name="connsiteX2" fmla="*/ 12192000 w 12192000"/>
                <a:gd name="connsiteY2" fmla="*/ 3133725 h 3133725"/>
                <a:gd name="connsiteX3" fmla="*/ 12049125 w 12192000"/>
                <a:gd name="connsiteY3" fmla="*/ 2924175 h 3133725"/>
                <a:gd name="connsiteX4" fmla="*/ 11906250 w 12192000"/>
                <a:gd name="connsiteY4" fmla="*/ 3133725 h 3133725"/>
                <a:gd name="connsiteX5" fmla="*/ 11763375 w 12192000"/>
                <a:gd name="connsiteY5" fmla="*/ 2924175 h 3133725"/>
                <a:gd name="connsiteX6" fmla="*/ 11620500 w 12192000"/>
                <a:gd name="connsiteY6" fmla="*/ 3133725 h 3133725"/>
                <a:gd name="connsiteX7" fmla="*/ 11477625 w 12192000"/>
                <a:gd name="connsiteY7" fmla="*/ 2924175 h 3133725"/>
                <a:gd name="connsiteX8" fmla="*/ 11334750 w 12192000"/>
                <a:gd name="connsiteY8" fmla="*/ 3133725 h 3133725"/>
                <a:gd name="connsiteX9" fmla="*/ 11191875 w 12192000"/>
                <a:gd name="connsiteY9" fmla="*/ 2924175 h 3133725"/>
                <a:gd name="connsiteX10" fmla="*/ 11053762 w 12192000"/>
                <a:gd name="connsiteY10" fmla="*/ 3126740 h 3133725"/>
                <a:gd name="connsiteX11" fmla="*/ 10915650 w 12192000"/>
                <a:gd name="connsiteY11" fmla="*/ 2924175 h 3133725"/>
                <a:gd name="connsiteX12" fmla="*/ 10777538 w 12192000"/>
                <a:gd name="connsiteY12" fmla="*/ 3126740 h 3133725"/>
                <a:gd name="connsiteX13" fmla="*/ 10639425 w 12192000"/>
                <a:gd name="connsiteY13" fmla="*/ 2924175 h 3133725"/>
                <a:gd name="connsiteX14" fmla="*/ 10501312 w 12192000"/>
                <a:gd name="connsiteY14" fmla="*/ 3126740 h 3133725"/>
                <a:gd name="connsiteX15" fmla="*/ 10363200 w 12192000"/>
                <a:gd name="connsiteY15" fmla="*/ 2924175 h 3133725"/>
                <a:gd name="connsiteX16" fmla="*/ 10220325 w 12192000"/>
                <a:gd name="connsiteY16" fmla="*/ 3133725 h 3133725"/>
                <a:gd name="connsiteX17" fmla="*/ 10077450 w 12192000"/>
                <a:gd name="connsiteY17" fmla="*/ 2924175 h 3133725"/>
                <a:gd name="connsiteX18" fmla="*/ 9934575 w 12192000"/>
                <a:gd name="connsiteY18" fmla="*/ 3133725 h 3133725"/>
                <a:gd name="connsiteX19" fmla="*/ 9791700 w 12192000"/>
                <a:gd name="connsiteY19" fmla="*/ 2924175 h 3133725"/>
                <a:gd name="connsiteX20" fmla="*/ 9648825 w 12192000"/>
                <a:gd name="connsiteY20" fmla="*/ 3133725 h 3133725"/>
                <a:gd name="connsiteX21" fmla="*/ 9505950 w 12192000"/>
                <a:gd name="connsiteY21" fmla="*/ 2924175 h 3133725"/>
                <a:gd name="connsiteX22" fmla="*/ 9367838 w 12192000"/>
                <a:gd name="connsiteY22" fmla="*/ 3126740 h 3133725"/>
                <a:gd name="connsiteX23" fmla="*/ 9229725 w 12192000"/>
                <a:gd name="connsiteY23" fmla="*/ 2924175 h 3133725"/>
                <a:gd name="connsiteX24" fmla="*/ 9091612 w 12192000"/>
                <a:gd name="connsiteY24" fmla="*/ 3126740 h 3133725"/>
                <a:gd name="connsiteX25" fmla="*/ 8953500 w 12192000"/>
                <a:gd name="connsiteY25" fmla="*/ 2924175 h 3133725"/>
                <a:gd name="connsiteX26" fmla="*/ 8810625 w 12192000"/>
                <a:gd name="connsiteY26" fmla="*/ 3133725 h 3133725"/>
                <a:gd name="connsiteX27" fmla="*/ 8793658 w 12192000"/>
                <a:gd name="connsiteY27" fmla="*/ 3133725 h 3133725"/>
                <a:gd name="connsiteX28" fmla="*/ 8650783 w 12192000"/>
                <a:gd name="connsiteY28" fmla="*/ 2924175 h 3133725"/>
                <a:gd name="connsiteX29" fmla="*/ 8507908 w 12192000"/>
                <a:gd name="connsiteY29" fmla="*/ 3133725 h 3133725"/>
                <a:gd name="connsiteX30" fmla="*/ 8365033 w 12192000"/>
                <a:gd name="connsiteY30" fmla="*/ 2924175 h 3133725"/>
                <a:gd name="connsiteX31" fmla="*/ 8222158 w 12192000"/>
                <a:gd name="connsiteY31" fmla="*/ 3133725 h 3133725"/>
                <a:gd name="connsiteX32" fmla="*/ 8079283 w 12192000"/>
                <a:gd name="connsiteY32" fmla="*/ 2924175 h 3133725"/>
                <a:gd name="connsiteX33" fmla="*/ 7936408 w 12192000"/>
                <a:gd name="connsiteY33" fmla="*/ 3133725 h 3133725"/>
                <a:gd name="connsiteX34" fmla="*/ 7793533 w 12192000"/>
                <a:gd name="connsiteY34" fmla="*/ 2924175 h 3133725"/>
                <a:gd name="connsiteX35" fmla="*/ 7655421 w 12192000"/>
                <a:gd name="connsiteY35" fmla="*/ 3126740 h 3133725"/>
                <a:gd name="connsiteX36" fmla="*/ 7517308 w 12192000"/>
                <a:gd name="connsiteY36" fmla="*/ 2924175 h 3133725"/>
                <a:gd name="connsiteX37" fmla="*/ 7379196 w 12192000"/>
                <a:gd name="connsiteY37" fmla="*/ 3126740 h 3133725"/>
                <a:gd name="connsiteX38" fmla="*/ 7241083 w 12192000"/>
                <a:gd name="connsiteY38" fmla="*/ 2924175 h 3133725"/>
                <a:gd name="connsiteX39" fmla="*/ 7102971 w 12192000"/>
                <a:gd name="connsiteY39" fmla="*/ 3126740 h 3133725"/>
                <a:gd name="connsiteX40" fmla="*/ 6964858 w 12192000"/>
                <a:gd name="connsiteY40" fmla="*/ 2924175 h 3133725"/>
                <a:gd name="connsiteX41" fmla="*/ 6821983 w 12192000"/>
                <a:gd name="connsiteY41" fmla="*/ 3133725 h 3133725"/>
                <a:gd name="connsiteX42" fmla="*/ 6679108 w 12192000"/>
                <a:gd name="connsiteY42" fmla="*/ 2924175 h 3133725"/>
                <a:gd name="connsiteX43" fmla="*/ 6536233 w 12192000"/>
                <a:gd name="connsiteY43" fmla="*/ 3133725 h 3133725"/>
                <a:gd name="connsiteX44" fmla="*/ 6393358 w 12192000"/>
                <a:gd name="connsiteY44" fmla="*/ 2924175 h 3133725"/>
                <a:gd name="connsiteX45" fmla="*/ 6250483 w 12192000"/>
                <a:gd name="connsiteY45" fmla="*/ 3133725 h 3133725"/>
                <a:gd name="connsiteX46" fmla="*/ 6107608 w 12192000"/>
                <a:gd name="connsiteY46" fmla="*/ 2924175 h 3133725"/>
                <a:gd name="connsiteX47" fmla="*/ 5969496 w 12192000"/>
                <a:gd name="connsiteY47" fmla="*/ 3126740 h 3133725"/>
                <a:gd name="connsiteX48" fmla="*/ 5831383 w 12192000"/>
                <a:gd name="connsiteY48" fmla="*/ 2924175 h 3133725"/>
                <a:gd name="connsiteX49" fmla="*/ 5693271 w 12192000"/>
                <a:gd name="connsiteY49" fmla="*/ 3126740 h 3133725"/>
                <a:gd name="connsiteX50" fmla="*/ 5555158 w 12192000"/>
                <a:gd name="connsiteY50" fmla="*/ 2924175 h 3133725"/>
                <a:gd name="connsiteX51" fmla="*/ 5417046 w 12192000"/>
                <a:gd name="connsiteY51" fmla="*/ 3126740 h 3133725"/>
                <a:gd name="connsiteX52" fmla="*/ 5278933 w 12192000"/>
                <a:gd name="connsiteY52" fmla="*/ 2924175 h 3133725"/>
                <a:gd name="connsiteX53" fmla="*/ 5136058 w 12192000"/>
                <a:gd name="connsiteY53" fmla="*/ 3133725 h 3133725"/>
                <a:gd name="connsiteX54" fmla="*/ 4993183 w 12192000"/>
                <a:gd name="connsiteY54" fmla="*/ 2924175 h 3133725"/>
                <a:gd name="connsiteX55" fmla="*/ 4850308 w 12192000"/>
                <a:gd name="connsiteY55" fmla="*/ 3133725 h 3133725"/>
                <a:gd name="connsiteX56" fmla="*/ 4707433 w 12192000"/>
                <a:gd name="connsiteY56" fmla="*/ 2924175 h 3133725"/>
                <a:gd name="connsiteX57" fmla="*/ 4564558 w 12192000"/>
                <a:gd name="connsiteY57" fmla="*/ 3133725 h 3133725"/>
                <a:gd name="connsiteX58" fmla="*/ 4421683 w 12192000"/>
                <a:gd name="connsiteY58" fmla="*/ 2924175 h 3133725"/>
                <a:gd name="connsiteX59" fmla="*/ 4283571 w 12192000"/>
                <a:gd name="connsiteY59" fmla="*/ 3126740 h 3133725"/>
                <a:gd name="connsiteX60" fmla="*/ 4145458 w 12192000"/>
                <a:gd name="connsiteY60" fmla="*/ 2924175 h 3133725"/>
                <a:gd name="connsiteX61" fmla="*/ 4007346 w 12192000"/>
                <a:gd name="connsiteY61" fmla="*/ 3126740 h 3133725"/>
                <a:gd name="connsiteX62" fmla="*/ 3869233 w 12192000"/>
                <a:gd name="connsiteY62" fmla="*/ 2924175 h 3133725"/>
                <a:gd name="connsiteX63" fmla="*/ 3731121 w 12192000"/>
                <a:gd name="connsiteY63" fmla="*/ 3126740 h 3133725"/>
                <a:gd name="connsiteX64" fmla="*/ 3593008 w 12192000"/>
                <a:gd name="connsiteY64" fmla="*/ 2924175 h 3133725"/>
                <a:gd name="connsiteX65" fmla="*/ 3450133 w 12192000"/>
                <a:gd name="connsiteY65" fmla="*/ 3133725 h 3133725"/>
                <a:gd name="connsiteX66" fmla="*/ 3307258 w 12192000"/>
                <a:gd name="connsiteY66" fmla="*/ 2924175 h 3133725"/>
                <a:gd name="connsiteX67" fmla="*/ 3164383 w 12192000"/>
                <a:gd name="connsiteY67" fmla="*/ 3133725 h 3133725"/>
                <a:gd name="connsiteX68" fmla="*/ 3021508 w 12192000"/>
                <a:gd name="connsiteY68" fmla="*/ 2924175 h 3133725"/>
                <a:gd name="connsiteX69" fmla="*/ 2878633 w 12192000"/>
                <a:gd name="connsiteY69" fmla="*/ 3133725 h 3133725"/>
                <a:gd name="connsiteX70" fmla="*/ 2735758 w 12192000"/>
                <a:gd name="connsiteY70" fmla="*/ 2924175 h 3133725"/>
                <a:gd name="connsiteX71" fmla="*/ 2597646 w 12192000"/>
                <a:gd name="connsiteY71" fmla="*/ 3126740 h 3133725"/>
                <a:gd name="connsiteX72" fmla="*/ 2459533 w 12192000"/>
                <a:gd name="connsiteY72" fmla="*/ 2924175 h 3133725"/>
                <a:gd name="connsiteX73" fmla="*/ 2321421 w 12192000"/>
                <a:gd name="connsiteY73" fmla="*/ 3126740 h 3133725"/>
                <a:gd name="connsiteX74" fmla="*/ 2183308 w 12192000"/>
                <a:gd name="connsiteY74" fmla="*/ 2924175 h 3133725"/>
                <a:gd name="connsiteX75" fmla="*/ 2040433 w 12192000"/>
                <a:gd name="connsiteY75" fmla="*/ 3133725 h 3133725"/>
                <a:gd name="connsiteX76" fmla="*/ 2023466 w 12192000"/>
                <a:gd name="connsiteY76" fmla="*/ 3133725 h 3133725"/>
                <a:gd name="connsiteX77" fmla="*/ 1880591 w 12192000"/>
                <a:gd name="connsiteY77" fmla="*/ 2924175 h 3133725"/>
                <a:gd name="connsiteX78" fmla="*/ 1737716 w 12192000"/>
                <a:gd name="connsiteY78" fmla="*/ 3133725 h 3133725"/>
                <a:gd name="connsiteX79" fmla="*/ 1594841 w 12192000"/>
                <a:gd name="connsiteY79" fmla="*/ 2924175 h 3133725"/>
                <a:gd name="connsiteX80" fmla="*/ 1451966 w 12192000"/>
                <a:gd name="connsiteY80" fmla="*/ 3133725 h 3133725"/>
                <a:gd name="connsiteX81" fmla="*/ 1309091 w 12192000"/>
                <a:gd name="connsiteY81" fmla="*/ 2924175 h 3133725"/>
                <a:gd name="connsiteX82" fmla="*/ 1166216 w 12192000"/>
                <a:gd name="connsiteY82" fmla="*/ 3133725 h 3133725"/>
                <a:gd name="connsiteX83" fmla="*/ 1023341 w 12192000"/>
                <a:gd name="connsiteY83" fmla="*/ 2924175 h 3133725"/>
                <a:gd name="connsiteX84" fmla="*/ 885229 w 12192000"/>
                <a:gd name="connsiteY84" fmla="*/ 3126740 h 3133725"/>
                <a:gd name="connsiteX85" fmla="*/ 747116 w 12192000"/>
                <a:gd name="connsiteY85" fmla="*/ 2924175 h 3133725"/>
                <a:gd name="connsiteX86" fmla="*/ 609004 w 12192000"/>
                <a:gd name="connsiteY86" fmla="*/ 3126740 h 3133725"/>
                <a:gd name="connsiteX87" fmla="*/ 470891 w 12192000"/>
                <a:gd name="connsiteY87" fmla="*/ 2924175 h 3133725"/>
                <a:gd name="connsiteX88" fmla="*/ 332779 w 12192000"/>
                <a:gd name="connsiteY88" fmla="*/ 3126740 h 3133725"/>
                <a:gd name="connsiteX89" fmla="*/ 194666 w 12192000"/>
                <a:gd name="connsiteY89" fmla="*/ 2924175 h 3133725"/>
                <a:gd name="connsiteX90" fmla="*/ 51791 w 12192000"/>
                <a:gd name="connsiteY90" fmla="*/ 3133725 h 3133725"/>
                <a:gd name="connsiteX91" fmla="*/ 0 w 12192000"/>
                <a:gd name="connsiteY91" fmla="*/ 3133725 h 3133725"/>
                <a:gd name="connsiteX92" fmla="*/ 0 w 12192000"/>
                <a:gd name="connsiteY92" fmla="*/ 0 h 3133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12192000" h="3133725">
                  <a:moveTo>
                    <a:pt x="0" y="0"/>
                  </a:moveTo>
                  <a:lnTo>
                    <a:pt x="12192000" y="0"/>
                  </a:lnTo>
                  <a:lnTo>
                    <a:pt x="12192000" y="3133725"/>
                  </a:lnTo>
                  <a:lnTo>
                    <a:pt x="12049125" y="2924175"/>
                  </a:lnTo>
                  <a:lnTo>
                    <a:pt x="11906250" y="3133725"/>
                  </a:lnTo>
                  <a:lnTo>
                    <a:pt x="11763375" y="2924175"/>
                  </a:lnTo>
                  <a:lnTo>
                    <a:pt x="11620500" y="3133725"/>
                  </a:lnTo>
                  <a:lnTo>
                    <a:pt x="11477625" y="2924175"/>
                  </a:lnTo>
                  <a:lnTo>
                    <a:pt x="11334750" y="3133725"/>
                  </a:lnTo>
                  <a:lnTo>
                    <a:pt x="11191875" y="2924175"/>
                  </a:lnTo>
                  <a:lnTo>
                    <a:pt x="11053762" y="3126740"/>
                  </a:lnTo>
                  <a:lnTo>
                    <a:pt x="10915650" y="2924175"/>
                  </a:lnTo>
                  <a:lnTo>
                    <a:pt x="10777538" y="3126740"/>
                  </a:lnTo>
                  <a:lnTo>
                    <a:pt x="10639425" y="2924175"/>
                  </a:lnTo>
                  <a:lnTo>
                    <a:pt x="10501312" y="3126740"/>
                  </a:lnTo>
                  <a:lnTo>
                    <a:pt x="10363200" y="2924175"/>
                  </a:lnTo>
                  <a:lnTo>
                    <a:pt x="10220325" y="3133725"/>
                  </a:lnTo>
                  <a:lnTo>
                    <a:pt x="10077450" y="2924175"/>
                  </a:lnTo>
                  <a:lnTo>
                    <a:pt x="9934575" y="3133725"/>
                  </a:lnTo>
                  <a:lnTo>
                    <a:pt x="9791700" y="2924175"/>
                  </a:lnTo>
                  <a:lnTo>
                    <a:pt x="9648825" y="3133725"/>
                  </a:lnTo>
                  <a:lnTo>
                    <a:pt x="9505950" y="2924175"/>
                  </a:lnTo>
                  <a:lnTo>
                    <a:pt x="9367838" y="3126740"/>
                  </a:lnTo>
                  <a:lnTo>
                    <a:pt x="9229725" y="2924175"/>
                  </a:lnTo>
                  <a:lnTo>
                    <a:pt x="9091612" y="3126740"/>
                  </a:lnTo>
                  <a:lnTo>
                    <a:pt x="8953500" y="2924175"/>
                  </a:lnTo>
                  <a:lnTo>
                    <a:pt x="8810625" y="3133725"/>
                  </a:lnTo>
                  <a:lnTo>
                    <a:pt x="8793658" y="3133725"/>
                  </a:lnTo>
                  <a:lnTo>
                    <a:pt x="8650783" y="2924175"/>
                  </a:lnTo>
                  <a:lnTo>
                    <a:pt x="8507908" y="3133725"/>
                  </a:lnTo>
                  <a:lnTo>
                    <a:pt x="8365033" y="2924175"/>
                  </a:lnTo>
                  <a:lnTo>
                    <a:pt x="8222158" y="3133725"/>
                  </a:lnTo>
                  <a:lnTo>
                    <a:pt x="8079283" y="2924175"/>
                  </a:lnTo>
                  <a:lnTo>
                    <a:pt x="7936408" y="3133725"/>
                  </a:lnTo>
                  <a:lnTo>
                    <a:pt x="7793533" y="2924175"/>
                  </a:lnTo>
                  <a:lnTo>
                    <a:pt x="7655421" y="3126740"/>
                  </a:lnTo>
                  <a:lnTo>
                    <a:pt x="7517308" y="2924175"/>
                  </a:lnTo>
                  <a:lnTo>
                    <a:pt x="7379196" y="3126740"/>
                  </a:lnTo>
                  <a:lnTo>
                    <a:pt x="7241083" y="2924175"/>
                  </a:lnTo>
                  <a:lnTo>
                    <a:pt x="7102971" y="3126740"/>
                  </a:lnTo>
                  <a:lnTo>
                    <a:pt x="6964858" y="2924175"/>
                  </a:lnTo>
                  <a:lnTo>
                    <a:pt x="6821983" y="3133725"/>
                  </a:lnTo>
                  <a:lnTo>
                    <a:pt x="6679108" y="2924175"/>
                  </a:lnTo>
                  <a:lnTo>
                    <a:pt x="6536233" y="3133725"/>
                  </a:lnTo>
                  <a:lnTo>
                    <a:pt x="6393358" y="2924175"/>
                  </a:lnTo>
                  <a:lnTo>
                    <a:pt x="6250483" y="3133725"/>
                  </a:lnTo>
                  <a:lnTo>
                    <a:pt x="6107608" y="2924175"/>
                  </a:lnTo>
                  <a:lnTo>
                    <a:pt x="5969496" y="3126740"/>
                  </a:lnTo>
                  <a:lnTo>
                    <a:pt x="5831383" y="2924175"/>
                  </a:lnTo>
                  <a:lnTo>
                    <a:pt x="5693271" y="3126740"/>
                  </a:lnTo>
                  <a:lnTo>
                    <a:pt x="5555158" y="2924175"/>
                  </a:lnTo>
                  <a:lnTo>
                    <a:pt x="5417046" y="3126740"/>
                  </a:lnTo>
                  <a:lnTo>
                    <a:pt x="5278933" y="2924175"/>
                  </a:lnTo>
                  <a:lnTo>
                    <a:pt x="5136058" y="3133725"/>
                  </a:lnTo>
                  <a:lnTo>
                    <a:pt x="4993183" y="2924175"/>
                  </a:lnTo>
                  <a:lnTo>
                    <a:pt x="4850308" y="3133725"/>
                  </a:lnTo>
                  <a:lnTo>
                    <a:pt x="4707433" y="2924175"/>
                  </a:lnTo>
                  <a:lnTo>
                    <a:pt x="4564558" y="3133725"/>
                  </a:lnTo>
                  <a:lnTo>
                    <a:pt x="4421683" y="2924175"/>
                  </a:lnTo>
                  <a:lnTo>
                    <a:pt x="4283571" y="3126740"/>
                  </a:lnTo>
                  <a:lnTo>
                    <a:pt x="4145458" y="2924175"/>
                  </a:lnTo>
                  <a:lnTo>
                    <a:pt x="4007346" y="3126740"/>
                  </a:lnTo>
                  <a:lnTo>
                    <a:pt x="3869233" y="2924175"/>
                  </a:lnTo>
                  <a:lnTo>
                    <a:pt x="3731121" y="3126740"/>
                  </a:lnTo>
                  <a:lnTo>
                    <a:pt x="3593008" y="2924175"/>
                  </a:lnTo>
                  <a:lnTo>
                    <a:pt x="3450133" y="3133725"/>
                  </a:lnTo>
                  <a:lnTo>
                    <a:pt x="3307258" y="2924175"/>
                  </a:lnTo>
                  <a:lnTo>
                    <a:pt x="3164383" y="3133725"/>
                  </a:lnTo>
                  <a:lnTo>
                    <a:pt x="3021508" y="2924175"/>
                  </a:lnTo>
                  <a:lnTo>
                    <a:pt x="2878633" y="3133725"/>
                  </a:lnTo>
                  <a:lnTo>
                    <a:pt x="2735758" y="2924175"/>
                  </a:lnTo>
                  <a:lnTo>
                    <a:pt x="2597646" y="3126740"/>
                  </a:lnTo>
                  <a:lnTo>
                    <a:pt x="2459533" y="2924175"/>
                  </a:lnTo>
                  <a:lnTo>
                    <a:pt x="2321421" y="3126740"/>
                  </a:lnTo>
                  <a:lnTo>
                    <a:pt x="2183308" y="2924175"/>
                  </a:lnTo>
                  <a:lnTo>
                    <a:pt x="2040433" y="3133725"/>
                  </a:lnTo>
                  <a:lnTo>
                    <a:pt x="2023466" y="3133725"/>
                  </a:lnTo>
                  <a:lnTo>
                    <a:pt x="1880591" y="2924175"/>
                  </a:lnTo>
                  <a:lnTo>
                    <a:pt x="1737716" y="3133725"/>
                  </a:lnTo>
                  <a:lnTo>
                    <a:pt x="1594841" y="2924175"/>
                  </a:lnTo>
                  <a:lnTo>
                    <a:pt x="1451966" y="3133725"/>
                  </a:lnTo>
                  <a:lnTo>
                    <a:pt x="1309091" y="2924175"/>
                  </a:lnTo>
                  <a:lnTo>
                    <a:pt x="1166216" y="3133725"/>
                  </a:lnTo>
                  <a:lnTo>
                    <a:pt x="1023341" y="2924175"/>
                  </a:lnTo>
                  <a:lnTo>
                    <a:pt x="885229" y="3126740"/>
                  </a:lnTo>
                  <a:lnTo>
                    <a:pt x="747116" y="2924175"/>
                  </a:lnTo>
                  <a:lnTo>
                    <a:pt x="609004" y="3126740"/>
                  </a:lnTo>
                  <a:lnTo>
                    <a:pt x="470891" y="2924175"/>
                  </a:lnTo>
                  <a:lnTo>
                    <a:pt x="332779" y="3126740"/>
                  </a:lnTo>
                  <a:lnTo>
                    <a:pt x="194666" y="2924175"/>
                  </a:lnTo>
                  <a:lnTo>
                    <a:pt x="51791" y="3133725"/>
                  </a:lnTo>
                  <a:lnTo>
                    <a:pt x="0" y="3133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87843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14343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51838" y="4370388"/>
            <a:ext cx="847725" cy="847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11A8F45-6ECF-42E6-A007-29A26FC23F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108" y="277143"/>
            <a:ext cx="614041" cy="54426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9" r:id="rId2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5385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5.jpeg"/><Relationship Id="rId4" Type="http://schemas.openxmlformats.org/officeDocument/2006/relationships/hyperlink" Target="&#20799;&#27468;%20&#19979;&#38632;&#21862;.wmv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&#20799;&#27468;%20&#19979;&#38632;&#21862;.wmv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Box 12"/>
          <p:cNvSpPr txBox="1"/>
          <p:nvPr/>
        </p:nvSpPr>
        <p:spPr>
          <a:xfrm>
            <a:off x="774700" y="1000897"/>
            <a:ext cx="7423150" cy="23082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zh-CN" altLang="en-US" sz="3600" b="1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统编版六年级下册</a:t>
            </a:r>
            <a:endParaRPr lang="en-US" altLang="zh-CN" sz="3600" b="1" dirty="0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algn="ctr" eaLnBrk="0" hangingPunct="0">
              <a:lnSpc>
                <a:spcPct val="150000"/>
              </a:lnSpc>
            </a:pPr>
            <a:r>
              <a:rPr lang="zh-CN" altLang="en-US" sz="6000" b="1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语文慕课堂</a:t>
            </a:r>
            <a:endParaRPr lang="en-US" altLang="zh-CN" sz="6000" b="1" dirty="0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9458" name="TextBox 13"/>
          <p:cNvSpPr txBox="1"/>
          <p:nvPr/>
        </p:nvSpPr>
        <p:spPr>
          <a:xfrm>
            <a:off x="3143250" y="3786188"/>
            <a:ext cx="2686050" cy="52228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主讲：阳光老师</a:t>
            </a:r>
          </a:p>
        </p:txBody>
      </p:sp>
      <p:sp>
        <p:nvSpPr>
          <p:cNvPr id="19459" name="TextBox 1"/>
          <p:cNvSpPr txBox="1"/>
          <p:nvPr/>
        </p:nvSpPr>
        <p:spPr>
          <a:xfrm>
            <a:off x="107950" y="123825"/>
            <a:ext cx="2890838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zh-CN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状元成才路慕课</a:t>
            </a:r>
            <a:r>
              <a:rPr lang="zh-CN" altLang="en-US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堂</a:t>
            </a:r>
          </a:p>
        </p:txBody>
      </p:sp>
    </p:spTree>
  </p:cSld>
  <p:clrMapOvr>
    <a:masterClrMapping/>
  </p:clrMapOvr>
  <p:transition advTm="40356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58165" y="1050290"/>
            <a:ext cx="8027670" cy="37585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77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6* </a:t>
            </a:r>
            <a:r>
              <a:rPr lang="zh-CN" altLang="en-US" sz="1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骑鹅旅行记</a:t>
            </a:r>
            <a:endParaRPr lang="zh-CN" altLang="en-US" sz="100"/>
          </a:p>
        </p:txBody>
      </p:sp>
      <p:sp>
        <p:nvSpPr>
          <p:cNvPr id="2" name="文本框 1"/>
          <p:cNvSpPr txBox="1"/>
          <p:nvPr/>
        </p:nvSpPr>
        <p:spPr>
          <a:xfrm>
            <a:off x="805180" y="1132523"/>
            <a:ext cx="76847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方正大标宋_GBK" panose="03000509000000000000" charset="-122"/>
                <a:ea typeface="方正大标宋_GBK" panose="03000509000000000000" charset="-122"/>
                <a:cs typeface="方正大标宋_GBK" panose="03000509000000000000" charset="-122"/>
                <a:sym typeface="+mn-ea"/>
              </a:rPr>
              <a:t>      </a:t>
            </a:r>
            <a:r>
              <a:rPr kumimoji="1" lang="zh-CN" altLang="en-US" sz="2400" b="1" noProof="0" dirty="0">
                <a:ln>
                  <a:noFill/>
                </a:ln>
                <a:effectLst/>
                <a:uLnTx/>
                <a:uFillTx/>
                <a:latin typeface="+mn-ea"/>
                <a:ea typeface="+mn-ea"/>
                <a:sym typeface="+mn-ea"/>
              </a:rPr>
              <a:t>本文讲述两个失踪在山洞的孩子汤姆和贝琪被找到，汤姆向大家讲述山洞历险的经过，并在探望贝琪时得知山洞口被封上，乔埃被困在洞中的故事。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1798320" y="2480945"/>
            <a:ext cx="5369560" cy="5492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rgbClr val="FF0000"/>
                </a:solidFill>
              </a:rPr>
              <a:t>用小标题的方式列出文章的主要内容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805339" y="3475990"/>
            <a:ext cx="2142173" cy="6462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rgbClr val="FF0000"/>
                </a:solidFill>
              </a:rPr>
              <a:t>回到小镇</a:t>
            </a:r>
          </a:p>
        </p:txBody>
      </p:sp>
      <p:sp>
        <p:nvSpPr>
          <p:cNvPr id="8" name="圆角矩形 7"/>
          <p:cNvSpPr/>
          <p:nvPr/>
        </p:nvSpPr>
        <p:spPr>
          <a:xfrm>
            <a:off x="3418205" y="3475990"/>
            <a:ext cx="2307590" cy="6464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rgbClr val="FF0000"/>
                </a:solidFill>
              </a:rPr>
              <a:t>讲历险经过</a:t>
            </a:r>
          </a:p>
        </p:txBody>
      </p:sp>
      <p:sp>
        <p:nvSpPr>
          <p:cNvPr id="9" name="圆角矩形 8"/>
          <p:cNvSpPr/>
          <p:nvPr/>
        </p:nvSpPr>
        <p:spPr>
          <a:xfrm>
            <a:off x="6091873" y="3475990"/>
            <a:ext cx="2142173" cy="6462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rgbClr val="FF0000"/>
                </a:solidFill>
              </a:rPr>
              <a:t>看望朋友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775075" y="-116840"/>
            <a:ext cx="2068830" cy="6417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30000"/>
              </a:lnSpc>
              <a:buClrTx/>
              <a:buSzTx/>
              <a:buFont typeface="Wingdings" panose="05000000000000000000" pitchFamily="2" charset="2"/>
              <a:defRPr/>
            </a:pPr>
            <a:r>
              <a:rPr lang="zh-CN" altLang="en-US" sz="32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小标宋_GBK" panose="03000509000000000000" charset="0"/>
                <a:sym typeface="+mn-ea"/>
              </a:rPr>
              <a:t>主要内容</a:t>
            </a:r>
            <a:endParaRPr lang="zh-CN" altLang="en-US" sz="320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方正小标宋_GBK" panose="03000509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矩形 4"/>
          <p:cNvSpPr/>
          <p:nvPr/>
        </p:nvSpPr>
        <p:spPr>
          <a:xfrm>
            <a:off x="3627438" y="0"/>
            <a:ext cx="1826141" cy="5847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32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小标宋_GBK" panose="03000509000000000000" charset="0"/>
              </a:rPr>
              <a:t>深入文本</a:t>
            </a:r>
          </a:p>
        </p:txBody>
      </p:sp>
      <p:sp>
        <p:nvSpPr>
          <p:cNvPr id="3" name="文本框 3"/>
          <p:cNvSpPr txBox="1">
            <a:spLocks noChangeArrowheads="1"/>
          </p:cNvSpPr>
          <p:nvPr/>
        </p:nvSpPr>
        <p:spPr bwMode="auto">
          <a:xfrm>
            <a:off x="605746" y="1587365"/>
            <a:ext cx="7956550" cy="219290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R="0" lvl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defRPr/>
            </a:pP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   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同学们，文中有许多精彩的描写，哪些情节特别吸引你？读一读、找一找，并在旁边批注下你的感受吧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！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21030" y="754380"/>
            <a:ext cx="8021955" cy="36347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撒切尔太太病得厉害，大部分时间都在说胡话。人们听见她呼喊孩子，看见她每次抬起头侧耳听上好久，然后一边呻吟着一边软弱无力地垂下头去，那情景真是让人心碎。波莉姨妈已经陷入了悲痛和绝望之中，她那满头的灰发几乎全变白了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21030" y="597625"/>
            <a:ext cx="8021955" cy="33381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32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撒切尔太太病得厉害，大部分时间都在说胡话。人们听见她呼喊孩子，看见她每次抬起头侧耳听上好久，然后一边呻吟着一边软弱无力地垂下头去，那情景真是让人心碎。波莉姨妈已经陷入了悲痛和绝望之中，她那满头的灰发几乎全变白了。</a:t>
            </a:r>
          </a:p>
        </p:txBody>
      </p:sp>
      <p:sp>
        <p:nvSpPr>
          <p:cNvPr id="14" name="椭圆 13"/>
          <p:cNvSpPr/>
          <p:nvPr/>
        </p:nvSpPr>
        <p:spPr>
          <a:xfrm rot="16200000">
            <a:off x="2327856" y="1390071"/>
            <a:ext cx="640715" cy="122163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2794526" y="2247423"/>
            <a:ext cx="1279525" cy="57308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txBody>
          <a:bodyPr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7" name="椭圆 16"/>
          <p:cNvSpPr/>
          <p:nvPr/>
        </p:nvSpPr>
        <p:spPr>
          <a:xfrm rot="5400000">
            <a:off x="1014730" y="813667"/>
            <a:ext cx="599440" cy="119968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8" name="椭圆 17"/>
          <p:cNvSpPr/>
          <p:nvPr/>
        </p:nvSpPr>
        <p:spPr>
          <a:xfrm rot="5400000">
            <a:off x="4518025" y="822782"/>
            <a:ext cx="526415" cy="111097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9" name="椭圆 18"/>
          <p:cNvSpPr/>
          <p:nvPr/>
        </p:nvSpPr>
        <p:spPr>
          <a:xfrm rot="16020000">
            <a:off x="6703060" y="1357088"/>
            <a:ext cx="400685" cy="117329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841230" y="3256200"/>
            <a:ext cx="365442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灰发几乎全变白了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849086" y="3952993"/>
            <a:ext cx="7428281" cy="8552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>
                <a:solidFill>
                  <a:srgbClr val="C00000"/>
                </a:solidFill>
                <a:latin typeface="宋体" panose="02010600030101010101" pitchFamily="2" charset="-122"/>
                <a:sym typeface="+mn-ea"/>
              </a:rPr>
              <a:t>    </a:t>
            </a:r>
            <a:r>
              <a:rPr lang="zh-CN" altLang="en-US" sz="2400" b="1" dirty="0">
                <a:solidFill>
                  <a:srgbClr val="C00000"/>
                </a:solidFill>
                <a:latin typeface="宋体" panose="02010600030101010101" pitchFamily="2" charset="-122"/>
                <a:sym typeface="+mn-ea"/>
              </a:rPr>
              <a:t>通过对撒切尔太太的动作和对波莉姨妈的外貌描写，突出了她们失去孩子时悲痛绝望的心情。</a:t>
            </a:r>
            <a:endParaRPr lang="zh-CN" altLang="en-US" sz="2400" dirty="0">
              <a:latin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5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777239" y="3641725"/>
            <a:ext cx="7997371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    人们因为孩子的归来而极其高兴，</a:t>
            </a:r>
            <a:r>
              <a:rPr lang="zh-CN" altLang="en-US" sz="24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ea"/>
                <a:ea typeface="+mn-ea"/>
                <a:sym typeface="+mn-ea"/>
              </a:rPr>
              <a:t>场面壮观，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声音、动作的描写生动而富有感染力，有身临其境般的感觉。</a:t>
            </a:r>
          </a:p>
        </p:txBody>
      </p:sp>
      <p:sp>
        <p:nvSpPr>
          <p:cNvPr id="36869" name="矩形 3"/>
          <p:cNvSpPr/>
          <p:nvPr/>
        </p:nvSpPr>
        <p:spPr>
          <a:xfrm>
            <a:off x="482146" y="736699"/>
            <a:ext cx="8210550" cy="2905026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  人们叮叮当当地敲响了铁碗铜盆，嘀嘀嗒（</a:t>
            </a:r>
            <a:r>
              <a:rPr lang="en-US" altLang="zh-CN" sz="2400" b="1" dirty="0">
                <a:latin typeface="宋体" panose="02010600030101010101" pitchFamily="2" charset="-122"/>
              </a:rPr>
              <a:t>dā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）嗒的喇叭声与人们的喧嚷声汇成了一片。大家成群结队地拥向河岸，去迎接那两个乘敞篷车归来的孩子。车子由欢呼着的村民拉着，簇拥着。前来迎接的人们加入了这支回小镇的队伍，他们迈着雄壮有力的步伐，浩浩荡荡地穿过大街，欢呼声一浪高过一浪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927100" y="744220"/>
            <a:ext cx="7498080" cy="181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</a:rPr>
              <a:t>    课文先极力渲染人们找不到孩子时的悲伤，后来又近乎夸张地描绘孩子脱险归来后的欢乐场面，这样写前后</a:t>
            </a:r>
            <a:r>
              <a:rPr lang="zh-CN" altLang="en-US" sz="28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</a:rPr>
              <a:t>形成巨大的反差</a:t>
            </a:r>
            <a:r>
              <a:rPr lang="zh-CN" altLang="en-US" sz="28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</a:rPr>
              <a:t>，使小说充满着</a:t>
            </a:r>
            <a:r>
              <a:rPr lang="zh-CN" altLang="en-US" sz="28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</a:rPr>
              <a:t>波澜和戏剧色彩</a:t>
            </a:r>
            <a:r>
              <a:rPr lang="zh-CN" altLang="en-US" sz="28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</a:rPr>
              <a:t>。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34010" y="803275"/>
            <a:ext cx="8418104" cy="15696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汤姆躺在一张沙发上，身边围满了热切的听众。他给他们讲着这次精彩的历险过程，同时还夸张地吹嘘了一番。</a:t>
            </a:r>
          </a:p>
        </p:txBody>
      </p:sp>
      <p:sp>
        <p:nvSpPr>
          <p:cNvPr id="6" name="椭圆形标注 5"/>
          <p:cNvSpPr/>
          <p:nvPr/>
        </p:nvSpPr>
        <p:spPr>
          <a:xfrm>
            <a:off x="3599271" y="2603227"/>
            <a:ext cx="3167380" cy="1370330"/>
          </a:xfrm>
          <a:prstGeom prst="wedgeEllipseCallout">
            <a:avLst>
              <a:gd name="adj1" fmla="val -66878"/>
              <a:gd name="adj2" fmla="val -70493"/>
            </a:avLst>
          </a:prstGeom>
          <a:solidFill>
            <a:srgbClr val="DBCBBF"/>
          </a:solidFill>
          <a:ln>
            <a:noFill/>
          </a:ln>
          <a:effectLst>
            <a:outerShdw blurRad="50800" dist="50800" dir="2700000" algn="tl" rotWithShape="0">
              <a:prstClr val="black">
                <a:alpha val="5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base"/>
            <a:r>
              <a:rPr lang="zh-CN" altLang="en-US" sz="2200" b="1" strike="noStrike" noProof="1">
                <a:solidFill>
                  <a:srgbClr val="FF0000"/>
                </a:solidFill>
              </a:rPr>
              <a:t>表现出他的淘气和历险后心理得到了极大的满足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6" grpId="0" bldLvl="0" animBg="1"/>
      <p:bldP spid="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824865" y="1049564"/>
            <a:ext cx="7204710" cy="13709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zh-CN" sz="3200" b="1" noProof="0" dirty="0">
                <a:ln>
                  <a:noFill/>
                </a:ln>
                <a:effectLst/>
                <a:uLnTx/>
                <a:uFillTx/>
                <a:latin typeface="+mn-ea"/>
                <a:ea typeface="+mn-ea"/>
              </a:rPr>
              <a:t>    </a:t>
            </a:r>
            <a:r>
              <a:rPr kumimoji="1" lang="en-US" altLang="zh-CN" sz="3200" b="1" noProof="0" dirty="0" err="1">
                <a:ln>
                  <a:noFill/>
                </a:ln>
                <a:effectLst/>
                <a:uLnTx/>
                <a:uFillTx/>
                <a:latin typeface="+mn-ea"/>
                <a:ea typeface="+mn-ea"/>
              </a:rPr>
              <a:t>汤姆是如何讲述自己历险的经过呢？请同学们在第4</a:t>
            </a:r>
            <a:r>
              <a:rPr kumimoji="1" lang="zh-CN" altLang="en-US" sz="3200" b="1" noProof="0" dirty="0" err="1">
                <a:ln>
                  <a:noFill/>
                </a:ln>
                <a:effectLst/>
                <a:uLnTx/>
                <a:uFillTx/>
                <a:latin typeface="+mn-ea"/>
                <a:ea typeface="+mn-ea"/>
              </a:rPr>
              <a:t>自然</a:t>
            </a:r>
            <a:r>
              <a:rPr kumimoji="1" lang="en-US" altLang="zh-CN" sz="3200" b="1" noProof="0" dirty="0" err="1">
                <a:ln>
                  <a:noFill/>
                </a:ln>
                <a:effectLst/>
                <a:uLnTx/>
                <a:uFillTx/>
                <a:latin typeface="+mn-ea"/>
                <a:ea typeface="+mn-ea"/>
              </a:rPr>
              <a:t>段中找一找吧</a:t>
            </a:r>
            <a:r>
              <a:rPr kumimoji="1" lang="en-US" altLang="zh-CN" sz="3200" b="1" noProof="0" dirty="0">
                <a:ln>
                  <a:noFill/>
                </a:ln>
                <a:effectLst/>
                <a:uLnTx/>
                <a:uFillTx/>
                <a:latin typeface="+mn-ea"/>
                <a:ea typeface="+mn-ea"/>
              </a:rPr>
              <a:t>！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文本框 19"/>
          <p:cNvSpPr txBox="1"/>
          <p:nvPr/>
        </p:nvSpPr>
        <p:spPr>
          <a:xfrm>
            <a:off x="160128" y="659556"/>
            <a:ext cx="8783637" cy="31076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最后又描述了他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怎样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离开贝琪去探险，如何在风筝线能达到的情况下顺着那两条通道向前探路，又是怎么去探索第三条通道，直到风筝线不够用了为止……他又讲述了他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怎样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回去找贝琪……如何费尽口舌说服了贝琪……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怎样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兴奋得不得了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怎样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先爬出洞口……一些人怎样乘着小船打那儿经过，他俩又是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怎样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呼喊着他们……这些人如何不相信这荒唐离奇的故事……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098278" y="3768098"/>
            <a:ext cx="7621180" cy="1002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4000"/>
              </a:lnSpc>
              <a:buFont typeface="Wingdings" panose="05000000000000000000" pitchFamily="2" charset="2"/>
            </a:pPr>
            <a:r>
              <a:rPr lang="zh-CN" altLang="en-US" sz="26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汤姆在讲历险时用了很多个“怎样”，描写生动，夸张与吹嘘溢于言表。</a:t>
            </a:r>
            <a:endParaRPr lang="zh-CN" altLang="en-US" sz="2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798740" y="931364"/>
            <a:ext cx="7755255" cy="13709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kumimoji="1" sz="3200" b="1">
                <a:ln>
                  <a:noFill/>
                </a:ln>
                <a:effectLst/>
                <a:uLnTx/>
                <a:uFillTx/>
                <a:latin typeface="+mn-ea"/>
                <a:ea typeface="+mn-ea"/>
              </a:defRPr>
            </a:lvl1pPr>
          </a:lstStyle>
          <a:p>
            <a:r>
              <a:rPr lang="en-US" altLang="zh-CN" dirty="0"/>
              <a:t>    </a:t>
            </a:r>
            <a:r>
              <a:rPr lang="en-US" altLang="zh-CN" dirty="0" err="1"/>
              <a:t>迷路的汤姆和贝琪又是怎么一步步脱离险境的呢？请在第4</a:t>
            </a:r>
            <a:r>
              <a:rPr lang="zh-CN" altLang="en-US" dirty="0" err="1"/>
              <a:t>自然</a:t>
            </a:r>
            <a:r>
              <a:rPr lang="en-US" altLang="zh-CN" dirty="0"/>
              <a:t>段中去找一找吧！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684905" y="-132715"/>
            <a:ext cx="2320290" cy="641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  <a:buClrTx/>
              <a:buSzTx/>
              <a:buFont typeface="Wingdings" panose="05000000000000000000" pitchFamily="2" charset="2"/>
              <a:defRPr/>
            </a:pPr>
            <a:r>
              <a:rPr lang="zh-CN" altLang="en-US" sz="32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小标宋_GBK" panose="03000509000000000000" charset="0"/>
              </a:rPr>
              <a:t>观看视频</a:t>
            </a:r>
          </a:p>
        </p:txBody>
      </p:sp>
      <p:pic>
        <p:nvPicPr>
          <p:cNvPr id="4" name="汤姆索亚历险记-电影片段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6490" y="872952"/>
            <a:ext cx="6870023" cy="38643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927735" y="1390015"/>
            <a:ext cx="18161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洞中迷路</a:t>
            </a:r>
            <a:endParaRPr lang="zh-CN" altLang="en-US" sz="3200" b="1" dirty="0">
              <a:solidFill>
                <a:srgbClr val="0033C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663950" y="1390015"/>
            <a:ext cx="18161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摸索出口</a:t>
            </a:r>
            <a:endParaRPr lang="zh-CN" altLang="en-US" sz="3200" b="1" dirty="0">
              <a:solidFill>
                <a:srgbClr val="0033C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674110" y="3742690"/>
            <a:ext cx="1816100" cy="6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2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安全脱险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162675" y="1390015"/>
            <a:ext cx="18161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找到出口</a:t>
            </a:r>
            <a:endParaRPr lang="zh-CN" altLang="en-US" sz="3200" b="1" dirty="0">
              <a:solidFill>
                <a:srgbClr val="0033C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201410" y="2519045"/>
            <a:ext cx="18161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说服贝琪</a:t>
            </a:r>
            <a:endParaRPr lang="zh-CN" altLang="en-US" sz="3200" b="1" dirty="0">
              <a:solidFill>
                <a:srgbClr val="0033C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45210" y="2519680"/>
            <a:ext cx="18161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爬出洞口</a:t>
            </a:r>
            <a:endParaRPr lang="zh-CN" altLang="en-US" sz="3200" b="1" dirty="0">
              <a:solidFill>
                <a:srgbClr val="0033C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663950" y="2590800"/>
            <a:ext cx="18161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进行呼救</a:t>
            </a:r>
            <a:endParaRPr lang="zh-CN" altLang="en-US" sz="3200" b="1" dirty="0">
              <a:solidFill>
                <a:srgbClr val="0033C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右箭头 10"/>
          <p:cNvSpPr/>
          <p:nvPr/>
        </p:nvSpPr>
        <p:spPr>
          <a:xfrm>
            <a:off x="3017520" y="1539875"/>
            <a:ext cx="537210" cy="28448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50800" dist="50800" dir="2700000" algn="tl" rotWithShape="0">
              <a:prstClr val="black">
                <a:alpha val="5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15" name="右箭头 14"/>
          <p:cNvSpPr/>
          <p:nvPr/>
        </p:nvSpPr>
        <p:spPr>
          <a:xfrm>
            <a:off x="5591175" y="1539240"/>
            <a:ext cx="571500" cy="28448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50800" dist="50800" dir="2700000" algn="tl" rotWithShape="0">
              <a:prstClr val="black">
                <a:alpha val="5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16" name="左箭头 15"/>
          <p:cNvSpPr/>
          <p:nvPr/>
        </p:nvSpPr>
        <p:spPr>
          <a:xfrm>
            <a:off x="5591175" y="2668270"/>
            <a:ext cx="571500" cy="285750"/>
          </a:xfrm>
          <a:prstGeom prst="leftArrow">
            <a:avLst/>
          </a:prstGeom>
          <a:solidFill>
            <a:srgbClr val="FF0000"/>
          </a:solidFill>
          <a:ln>
            <a:noFill/>
          </a:ln>
          <a:effectLst>
            <a:outerShdw blurRad="50800" dist="50800" dir="2700000" algn="tl" rotWithShape="0">
              <a:prstClr val="black">
                <a:alpha val="5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>
              <a:solidFill>
                <a:srgbClr val="C00000"/>
              </a:solidFill>
              <a:sym typeface="+mn-ea"/>
            </a:endParaRPr>
          </a:p>
        </p:txBody>
      </p:sp>
      <p:sp>
        <p:nvSpPr>
          <p:cNvPr id="17" name="左箭头 16"/>
          <p:cNvSpPr/>
          <p:nvPr/>
        </p:nvSpPr>
        <p:spPr>
          <a:xfrm>
            <a:off x="3016885" y="2668270"/>
            <a:ext cx="571500" cy="285750"/>
          </a:xfrm>
          <a:prstGeom prst="leftArrow">
            <a:avLst/>
          </a:prstGeom>
          <a:solidFill>
            <a:srgbClr val="FF0000"/>
          </a:solidFill>
          <a:ln>
            <a:noFill/>
          </a:ln>
          <a:effectLst>
            <a:outerShdw blurRad="50800" dist="50800" dir="2700000" algn="tl" rotWithShape="0">
              <a:prstClr val="black">
                <a:alpha val="5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>
              <a:solidFill>
                <a:srgbClr val="C00000"/>
              </a:solidFill>
              <a:sym typeface="+mn-ea"/>
            </a:endParaRPr>
          </a:p>
        </p:txBody>
      </p:sp>
      <p:sp>
        <p:nvSpPr>
          <p:cNvPr id="18" name="下箭头 17"/>
          <p:cNvSpPr/>
          <p:nvPr/>
        </p:nvSpPr>
        <p:spPr>
          <a:xfrm>
            <a:off x="6947535" y="1948815"/>
            <a:ext cx="323850" cy="504825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50800" dist="50800" dir="2700000" algn="tl" rotWithShape="0">
              <a:prstClr val="black">
                <a:alpha val="5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20" name="直角上箭头 19"/>
          <p:cNvSpPr/>
          <p:nvPr/>
        </p:nvSpPr>
        <p:spPr>
          <a:xfrm rot="16200000" flipH="1" flipV="1">
            <a:off x="2400935" y="3064510"/>
            <a:ext cx="681990" cy="1521460"/>
          </a:xfrm>
          <a:prstGeom prst="bentUpArrow">
            <a:avLst/>
          </a:prstGeom>
          <a:solidFill>
            <a:srgbClr val="FF0000"/>
          </a:solidFill>
          <a:ln>
            <a:noFill/>
          </a:ln>
          <a:effectLst>
            <a:outerShdw blurRad="50800" dist="50800" dir="2700000" algn="tl" rotWithShape="0">
              <a:prstClr val="black">
                <a:alpha val="5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3769995" y="0"/>
            <a:ext cx="26015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  <a:sym typeface="+mn-ea"/>
              </a:rPr>
              <a:t>理清顺序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 animBg="1"/>
      <p:bldP spid="15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矩形 9"/>
          <p:cNvSpPr/>
          <p:nvPr/>
        </p:nvSpPr>
        <p:spPr>
          <a:xfrm>
            <a:off x="180975" y="839788"/>
            <a:ext cx="8147050" cy="7308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    你认为汤姆和贝琪是靠什么走出绝境的？</a:t>
            </a:r>
          </a:p>
        </p:txBody>
      </p:sp>
      <p:sp>
        <p:nvSpPr>
          <p:cNvPr id="37890" name="矩形 2"/>
          <p:cNvSpPr/>
          <p:nvPr/>
        </p:nvSpPr>
        <p:spPr>
          <a:xfrm>
            <a:off x="749300" y="2568575"/>
            <a:ext cx="1714500" cy="6521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14000"/>
              </a:lnSpc>
              <a:buFont typeface="Wingdings" panose="05000000000000000000" pitchFamily="2" charset="2"/>
            </a:pPr>
            <a:r>
              <a: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双波形 1"/>
          <p:cNvSpPr/>
          <p:nvPr/>
        </p:nvSpPr>
        <p:spPr>
          <a:xfrm>
            <a:off x="1174750" y="1860550"/>
            <a:ext cx="1412875" cy="914400"/>
          </a:xfrm>
          <a:prstGeom prst="doubleWave">
            <a:avLst/>
          </a:prstGeom>
          <a:solidFill>
            <a:srgbClr val="DBCBBF"/>
          </a:solidFill>
          <a:ln>
            <a:noFill/>
          </a:ln>
          <a:effectLst>
            <a:outerShdw blurRad="50800" dist="50800" dir="2700000" algn="tl" rotWithShape="0">
              <a:prstClr val="black">
                <a:alpha val="5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base"/>
            <a:r>
              <a:rPr lang="zh-CN" altLang="en-US" sz="3200" b="1" strike="noStrike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自信</a:t>
            </a:r>
          </a:p>
        </p:txBody>
      </p:sp>
      <p:sp>
        <p:nvSpPr>
          <p:cNvPr id="4" name="双波形 3"/>
          <p:cNvSpPr/>
          <p:nvPr/>
        </p:nvSpPr>
        <p:spPr>
          <a:xfrm>
            <a:off x="3665220" y="1860550"/>
            <a:ext cx="1412875" cy="914400"/>
          </a:xfrm>
          <a:prstGeom prst="doubleWave">
            <a:avLst/>
          </a:prstGeom>
          <a:solidFill>
            <a:srgbClr val="DBCBBF"/>
          </a:solidFill>
          <a:ln>
            <a:noFill/>
          </a:ln>
          <a:effectLst>
            <a:outerShdw blurRad="50800" dist="50800" dir="2700000" algn="tl" rotWithShape="0">
              <a:prstClr val="black">
                <a:alpha val="5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base"/>
            <a:r>
              <a:rPr lang="zh-CN" altLang="en-US" sz="3200" b="1" strike="noStrike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聪明</a:t>
            </a:r>
          </a:p>
        </p:txBody>
      </p:sp>
      <p:sp>
        <p:nvSpPr>
          <p:cNvPr id="6" name="双波形 5"/>
          <p:cNvSpPr/>
          <p:nvPr/>
        </p:nvSpPr>
        <p:spPr>
          <a:xfrm>
            <a:off x="6061075" y="1860550"/>
            <a:ext cx="2266950" cy="914400"/>
          </a:xfrm>
          <a:prstGeom prst="doubleWave">
            <a:avLst/>
          </a:prstGeom>
          <a:solidFill>
            <a:srgbClr val="DBCBBF"/>
          </a:solidFill>
          <a:ln>
            <a:noFill/>
          </a:ln>
          <a:effectLst>
            <a:outerShdw blurRad="50800" dist="50800" dir="2700000" algn="tl" rotWithShape="0">
              <a:prstClr val="black">
                <a:alpha val="5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base"/>
            <a:r>
              <a:rPr lang="zh-CN" altLang="en-US" sz="3200" b="1" strike="noStrike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勇于挑战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 bldLvl="0" animBg="1"/>
      <p:bldP spid="6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矩形 9"/>
          <p:cNvSpPr/>
          <p:nvPr/>
        </p:nvSpPr>
        <p:spPr>
          <a:xfrm>
            <a:off x="394335" y="316032"/>
            <a:ext cx="7126288" cy="13716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    汤姆是个怎样的孩子？你是从哪些地方看出来的？</a:t>
            </a:r>
          </a:p>
        </p:txBody>
      </p:sp>
      <p:sp>
        <p:nvSpPr>
          <p:cNvPr id="3" name="矩形 2"/>
          <p:cNvSpPr/>
          <p:nvPr/>
        </p:nvSpPr>
        <p:spPr>
          <a:xfrm>
            <a:off x="394335" y="1687632"/>
            <a:ext cx="8169635" cy="114403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淘气顽皮：</a:t>
            </a:r>
            <a:r>
              <a:rPr lang="zh-CN" altLang="en-US" sz="3200" b="1" dirty="0">
                <a:solidFill>
                  <a:srgbClr val="0066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他在讲历险经过时，不忘夸张地吹嘘一番。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94335" y="2954020"/>
            <a:ext cx="8351520" cy="11440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l">
              <a:lnSpc>
                <a:spcPct val="114000"/>
              </a:lnSpc>
              <a:buClrTx/>
              <a:buSzTx/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乐观坚强：</a:t>
            </a:r>
            <a:r>
              <a:rPr lang="zh-CN" altLang="en-US" sz="3200" b="1" dirty="0">
                <a:solidFill>
                  <a:srgbClr val="0066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当他们在山洞中迷路，贝琪绝望时，他三次探路，最终找到通道。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76275" y="2519363"/>
            <a:ext cx="7639050" cy="178664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心地善良：</a:t>
            </a:r>
            <a:r>
              <a:rPr lang="zh-CN" altLang="en-US" sz="3200" b="1" dirty="0">
                <a:solidFill>
                  <a:srgbClr val="0066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自己的身体还没完全恢复，就去探望伙伴；得知印江</a:t>
            </a:r>
            <a:r>
              <a:rPr lang="en-US" altLang="zh-CN" sz="3200" b="1" dirty="0">
                <a:solidFill>
                  <a:srgbClr val="0066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3200" b="1" dirty="0">
                <a:solidFill>
                  <a:srgbClr val="0066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乔埃被封在洞里时，脸色惨白。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18490" y="1016635"/>
            <a:ext cx="7825105" cy="119571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l">
              <a:lnSpc>
                <a:spcPct val="120000"/>
              </a:lnSpc>
              <a:buClrTx/>
              <a:buSzTx/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聪明机智：</a:t>
            </a:r>
            <a:r>
              <a:rPr lang="zh-CN" altLang="en-US" sz="3200" b="1" dirty="0">
                <a:solidFill>
                  <a:srgbClr val="0066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他一个人利用放风筝的绳子探路，最后找到了出口。</a:t>
            </a:r>
            <a:endParaRPr lang="zh-CN" altLang="en-US" sz="3200" b="1" dirty="0">
              <a:solidFill>
                <a:srgbClr val="0066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4"/>
          <p:cNvSpPr/>
          <p:nvPr/>
        </p:nvSpPr>
        <p:spPr>
          <a:xfrm>
            <a:off x="4953000" y="2164081"/>
            <a:ext cx="4191000" cy="58356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pPr algn="just"/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ea typeface="楷体_GB2312" panose="02010609030101010101" pitchFamily="49" charset="-122"/>
              </a:rPr>
              <a:t>       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5845" name="矩形 1"/>
          <p:cNvSpPr/>
          <p:nvPr/>
        </p:nvSpPr>
        <p:spPr>
          <a:xfrm>
            <a:off x="828675" y="808038"/>
            <a:ext cx="7686675" cy="14826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    汤姆</a:t>
            </a: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·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索亚是一个机智勇敢，重情义，爱冒险，同时又顽皮的孩子。</a:t>
            </a:r>
          </a:p>
        </p:txBody>
      </p:sp>
      <p:pic>
        <p:nvPicPr>
          <p:cNvPr id="35847" name="Picture 7" descr="C:\Users\Administrator\AppData\Roaming\Tencent\Users\541737432\QQ\WinTemp\RichOle\W]P{I{T7]EOU{)GWZRYKQ5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29387" y="2163761"/>
            <a:ext cx="2324101" cy="26447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矩形 9"/>
          <p:cNvSpPr/>
          <p:nvPr/>
        </p:nvSpPr>
        <p:spPr>
          <a:xfrm>
            <a:off x="498475" y="1001713"/>
            <a:ext cx="8147050" cy="13709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    在汤姆身上，你能找到自己或是身边伙伴的影子吗？快来说一说。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标注 1"/>
          <p:cNvSpPr/>
          <p:nvPr/>
        </p:nvSpPr>
        <p:spPr>
          <a:xfrm>
            <a:off x="714375" y="631825"/>
            <a:ext cx="7712075" cy="3425825"/>
          </a:xfrm>
          <a:prstGeom prst="wedgeRectCallout">
            <a:avLst>
              <a:gd name="adj1" fmla="val -38367"/>
              <a:gd name="adj2" fmla="val 71802"/>
            </a:avLst>
          </a:prstGeom>
          <a:solidFill>
            <a:srgbClr val="DBCBBF"/>
          </a:solidFill>
          <a:ln>
            <a:noFill/>
          </a:ln>
          <a:effectLst>
            <a:outerShdw blurRad="50800" dist="50800" dir="2700000" algn="tl" rotWithShape="0">
              <a:prstClr val="black">
                <a:alpha val="5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 fontAlgn="base"/>
            <a:r>
              <a:rPr lang="en-US" altLang="zh-CN" sz="3200" strike="noStrike" noProof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sz="3200" strike="noStrike" noProof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我觉得我有些像汤姆，我也很喜欢冒险。每次去游乐园，我总要冲向大摆锤、过山车这</a:t>
            </a:r>
            <a:r>
              <a:rPr lang="zh-CN" sz="3200" strike="noStrike" noProof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些</a:t>
            </a:r>
            <a:r>
              <a:rPr sz="3200" strike="noStrike" noProof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刺激的项目，同行的爸爸妈妈都害怕得不行，我却玩得不亦乐乎。我以后还想不断冒险，挑战自我，长大以后我要去攀登珠穆朗玛峰。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81990" y="921385"/>
            <a:ext cx="7780020" cy="34347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77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6* </a:t>
            </a:r>
            <a:r>
              <a:rPr lang="zh-CN" altLang="en-US" sz="1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骑鹅旅行记</a:t>
            </a:r>
            <a:endParaRPr lang="zh-CN" altLang="en-US" sz="100"/>
          </a:p>
        </p:txBody>
      </p:sp>
      <p:sp>
        <p:nvSpPr>
          <p:cNvPr id="2" name="文本框 1"/>
          <p:cNvSpPr txBox="1"/>
          <p:nvPr/>
        </p:nvSpPr>
        <p:spPr>
          <a:xfrm>
            <a:off x="729615" y="2075974"/>
            <a:ext cx="768477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45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85587" y="1361469"/>
            <a:ext cx="73728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宋体" panose="02010600030101010101" pitchFamily="2" charset="-122"/>
                <a:cs typeface="方正小标宋_GBK" panose="03000509000000000000" charset="0"/>
              </a:rPr>
              <a:t>    </a:t>
            </a:r>
            <a:r>
              <a:rPr lang="zh-CN" altLang="en-US" sz="3200" b="1" dirty="0">
                <a:latin typeface="宋体" panose="02010600030101010101" pitchFamily="2" charset="-122"/>
                <a:cs typeface="宋体" panose="02010600030101010101" pitchFamily="2" charset="-122"/>
              </a:rPr>
              <a:t>本文讲述了汤姆和贝琪从迷路的山洞返回家后的故事，作品成功塑造了汤姆·索亚这个“顽童”形象，让我们看到他身上所具有的敢于探险、追求自由的精神。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632835" y="0"/>
            <a:ext cx="208661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小标宋_GBK" panose="03000509000000000000" charset="0"/>
                <a:sym typeface="+mn-ea"/>
              </a:rPr>
              <a:t>主题概括</a:t>
            </a:r>
            <a:endParaRPr lang="zh-CN" altLang="en-US" sz="32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29615" y="2075974"/>
            <a:ext cx="768477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45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18787" t="1408" r="17833" b="8973"/>
          <a:stretch>
            <a:fillRect/>
          </a:stretch>
        </p:blipFill>
        <p:spPr>
          <a:xfrm>
            <a:off x="1459865" y="861695"/>
            <a:ext cx="2419350" cy="34207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l="21067" t="9247" r="21571" b="12446"/>
          <a:stretch>
            <a:fillRect/>
          </a:stretch>
        </p:blipFill>
        <p:spPr>
          <a:xfrm>
            <a:off x="5050790" y="877570"/>
            <a:ext cx="2493645" cy="34048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632835" y="0"/>
            <a:ext cx="208661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小标宋_GBK" panose="03000509000000000000" charset="0"/>
                <a:sym typeface="+mn-ea"/>
              </a:rPr>
              <a:t>拓展延伸</a:t>
            </a:r>
            <a:endParaRPr lang="zh-CN" altLang="en-US" sz="32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64" y="1239441"/>
            <a:ext cx="1914525" cy="266461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l="15844" t="3375" r="13272" b="2342"/>
          <a:stretch>
            <a:fillRect/>
          </a:stretch>
        </p:blipFill>
        <p:spPr>
          <a:xfrm>
            <a:off x="3282082" y="1239440"/>
            <a:ext cx="1960245" cy="26073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EF474A8-D186-4A9E-A9C9-8CF2643ABD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787" t="1408" r="17833" b="8973"/>
          <a:stretch>
            <a:fillRect/>
          </a:stretch>
        </p:blipFill>
        <p:spPr>
          <a:xfrm>
            <a:off x="5981741" y="1239439"/>
            <a:ext cx="1846576" cy="2610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/>
        </p:nvSpPr>
        <p:spPr bwMode="auto">
          <a:xfrm>
            <a:off x="951548" y="3509872"/>
            <a:ext cx="720725" cy="720725"/>
          </a:xfrm>
          <a:prstGeom prst="ellipse">
            <a:avLst/>
          </a:prstGeom>
          <a:solidFill>
            <a:srgbClr val="EB078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555" name="标题 1"/>
          <p:cNvSpPr txBox="1"/>
          <p:nvPr/>
        </p:nvSpPr>
        <p:spPr>
          <a:xfrm>
            <a:off x="1186498" y="3505109"/>
            <a:ext cx="7373937" cy="7556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algn="ctr" defTabSz="850900">
              <a:buFont typeface="Arial" panose="020B0604020202020204" pitchFamily="34" charset="0"/>
            </a:pPr>
            <a:r>
              <a:rPr lang="en-US" altLang="zh-CN" sz="4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7</a:t>
            </a:r>
            <a:r>
              <a:rPr lang="en-US" altLang="zh-CN" sz="4400" b="1" baseline="300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4400" b="1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*</a:t>
            </a: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汤姆</a:t>
            </a:r>
            <a:r>
              <a:rPr lang="en-US" altLang="zh-CN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索亚历险记（节选）</a:t>
            </a:r>
          </a:p>
        </p:txBody>
      </p:sp>
      <p:pic>
        <p:nvPicPr>
          <p:cNvPr id="23556" name="图片 2"/>
          <p:cNvPicPr>
            <a:picLocks noChangeAspect="1"/>
          </p:cNvPicPr>
          <p:nvPr/>
        </p:nvPicPr>
        <p:blipFill>
          <a:blip r:embed="rId3"/>
          <a:srcRect l="35547"/>
          <a:stretch>
            <a:fillRect/>
          </a:stretch>
        </p:blipFill>
        <p:spPr>
          <a:xfrm>
            <a:off x="65088" y="123825"/>
            <a:ext cx="2314575" cy="4619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Screenshot_20200223_0134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rcRect l="3919" t="52905" r="44558" b="15245"/>
          <a:stretch>
            <a:fillRect/>
          </a:stretch>
        </p:blipFill>
        <p:spPr>
          <a:xfrm>
            <a:off x="1491615" y="583565"/>
            <a:ext cx="6510655" cy="43478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241800" y="2792730"/>
            <a:ext cx="16376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</a:rPr>
              <a:t>场面描写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2922270" y="3253105"/>
            <a:ext cx="205041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sz="2400" b="1">
                <a:solidFill>
                  <a:srgbClr val="FF0000"/>
                </a:solidFill>
                <a:ea typeface="宋体" panose="02010600030101010101" pitchFamily="2" charset="-122"/>
              </a:rPr>
              <a:t>汤姆和贝琪</a:t>
            </a:r>
            <a:endParaRPr lang="zh-CN" altLang="en-US" sz="2400" b="1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94200" y="3699510"/>
            <a:ext cx="3608070" cy="3835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1900" b="1">
                <a:solidFill>
                  <a:srgbClr val="FF0000"/>
                </a:solidFill>
                <a:ea typeface="宋体" panose="02010600030101010101" pitchFamily="2" charset="-122"/>
              </a:rPr>
              <a:t>小镇居民欢迎汤姆和贝琪归来</a:t>
            </a:r>
            <a:endParaRPr lang="zh-CN" altLang="en-US" sz="1900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32000" y="4401185"/>
            <a:ext cx="175577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sz="2400" b="1">
                <a:solidFill>
                  <a:srgbClr val="FF0000"/>
                </a:solidFill>
                <a:ea typeface="宋体" panose="02010600030101010101" pitchFamily="2" charset="-122"/>
              </a:rPr>
              <a:t>兴奋、激动</a:t>
            </a:r>
            <a:endParaRPr lang="zh-CN" altLang="en-US" sz="2400" b="1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70935" y="0"/>
            <a:ext cx="208661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2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小标宋_GBK" panose="03000509000000000000" charset="0"/>
              </a:rPr>
              <a:t>课堂练习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1739249" y="925970"/>
            <a:ext cx="6091934" cy="1925180"/>
            <a:chOff x="1739249" y="925970"/>
            <a:chExt cx="6091934" cy="192518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9249" y="925970"/>
              <a:ext cx="6091934" cy="192518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41800" y="2504040"/>
              <a:ext cx="3504474" cy="34711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0" grpId="0"/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7238" y="1476343"/>
            <a:ext cx="8106412" cy="1930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800" b="1" dirty="0" err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完成</a:t>
            </a:r>
            <a:r>
              <a:rPr lang="zh-CN" altLang="en-US" sz="28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相关练习</a:t>
            </a:r>
            <a:r>
              <a:rPr lang="en-US" altLang="zh-CN" sz="28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</a:p>
          <a:p>
            <a:pPr marL="514350" indent="-514350" algn="l">
              <a:lnSpc>
                <a:spcPct val="150000"/>
              </a:lnSpc>
              <a:buClrTx/>
              <a:buSzTx/>
              <a:buFont typeface="+mj-lt"/>
              <a:buAutoNum type="arabicPeriod"/>
            </a:pPr>
            <a:r>
              <a:rPr lang="en-US" altLang="zh-CN" sz="2800" b="1" dirty="0" err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阅读《汤姆·索亚历险记》原著</a:t>
            </a:r>
            <a:r>
              <a:rPr lang="en-US" altLang="zh-CN" sz="28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</a:p>
          <a:p>
            <a:pPr marL="514350" indent="-514350" algn="l">
              <a:lnSpc>
                <a:spcPct val="150000"/>
              </a:lnSpc>
              <a:buClrTx/>
              <a:buSzTx/>
              <a:buFont typeface="+mj-lt"/>
              <a:buAutoNum type="arabicPeriod"/>
            </a:pPr>
            <a:r>
              <a:rPr lang="en-US" altLang="zh-CN" sz="2800" b="1" dirty="0" err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把本课中的故事讲给爸爸妈妈听</a:t>
            </a:r>
            <a:r>
              <a:rPr lang="en-US" altLang="zh-CN" sz="28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endParaRPr lang="en-US" altLang="zh-CN" sz="2800" b="1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3249" name="TextBox 2"/>
          <p:cNvSpPr txBox="1"/>
          <p:nvPr/>
        </p:nvSpPr>
        <p:spPr>
          <a:xfrm>
            <a:off x="3657283" y="-317"/>
            <a:ext cx="1826141" cy="5847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32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小标宋_GBK" panose="03000509000000000000" charset="0"/>
              </a:rPr>
              <a:t>课后作业</a:t>
            </a:r>
            <a:endParaRPr lang="zh-CN" altLang="en-US" sz="3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矩形 4"/>
          <p:cNvSpPr/>
          <p:nvPr/>
        </p:nvSpPr>
        <p:spPr>
          <a:xfrm>
            <a:off x="3743008" y="-133350"/>
            <a:ext cx="1826141" cy="641714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l">
              <a:lnSpc>
                <a:spcPct val="130000"/>
              </a:lnSpc>
              <a:buClrTx/>
              <a:buSzTx/>
              <a:buFont typeface="Wingdings" panose="05000000000000000000" pitchFamily="2" charset="2"/>
              <a:defRPr/>
            </a:pPr>
            <a:r>
              <a:rPr lang="zh-CN" altLang="en-US" sz="32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小标宋_GBK" panose="03000509000000000000" charset="0"/>
              </a:rPr>
              <a:t>板书设计</a:t>
            </a:r>
          </a:p>
        </p:txBody>
      </p:sp>
      <p:sp>
        <p:nvSpPr>
          <p:cNvPr id="4" name="文本框 4"/>
          <p:cNvSpPr txBox="1"/>
          <p:nvPr/>
        </p:nvSpPr>
        <p:spPr>
          <a:xfrm>
            <a:off x="92166" y="2298983"/>
            <a:ext cx="2666909" cy="12741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zh-CN" altLang="en-US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汤姆</a:t>
            </a:r>
            <a:r>
              <a:rPr lang="en-US" altLang="zh-CN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·</a:t>
            </a:r>
            <a:r>
              <a:rPr lang="zh-CN" altLang="en-US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索亚历险记（节选）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790825" y="1363663"/>
            <a:ext cx="4156075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 eaLnBrk="0" hangingPunct="0">
              <a:lnSpc>
                <a:spcPct val="150000"/>
              </a:lnSpc>
              <a:buClrTx/>
              <a:buSzTx/>
              <a:buFontTx/>
              <a:defRPr/>
            </a:pPr>
            <a:r>
              <a:rPr kumimoji="0" lang="zh-CN" altLang="en-US" sz="3200" b="1" kern="1200" cap="none" spc="-150" normalizeH="0" baseline="0" noProof="0" dirty="0">
                <a:solidFill>
                  <a:srgbClr val="251618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孩子失踪</a:t>
            </a:r>
            <a:r>
              <a:rPr kumimoji="0" lang="en-US" altLang="zh-CN" sz="3200" b="1" kern="1200" cap="none" spc="-150" normalizeH="0" baseline="0" noProof="0" dirty="0">
                <a:solidFill>
                  <a:srgbClr val="251618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——</a:t>
            </a:r>
            <a:r>
              <a:rPr kumimoji="0" lang="zh-CN" altLang="en-US" sz="3200" b="1" kern="1200" cap="none" spc="-150" normalizeH="0" baseline="0" noProof="0" dirty="0">
                <a:solidFill>
                  <a:srgbClr val="251618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人们悲痛</a:t>
            </a:r>
            <a:endParaRPr kumimoji="0" lang="en-US" altLang="zh-CN" sz="3200" b="1" kern="1200" cap="none" spc="-150" normalizeH="0" baseline="0" noProof="0" dirty="0">
              <a:solidFill>
                <a:srgbClr val="251618"/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R="0" defTabSz="914400" eaLnBrk="0" hangingPunct="0">
              <a:lnSpc>
                <a:spcPct val="150000"/>
              </a:lnSpc>
              <a:buClrTx/>
              <a:buSzTx/>
              <a:buFontTx/>
              <a:defRPr/>
            </a:pPr>
            <a:r>
              <a:rPr kumimoji="0" lang="zh-CN" altLang="en-US" sz="3200" b="1" kern="1200" cap="none" spc="-150" normalizeH="0" baseline="0" noProof="0" dirty="0">
                <a:solidFill>
                  <a:srgbClr val="251618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脱险归来</a:t>
            </a:r>
            <a:r>
              <a:rPr kumimoji="0" lang="en-US" altLang="zh-CN" sz="3200" b="1" kern="1200" cap="none" spc="-150" normalizeH="0" baseline="0" noProof="0" dirty="0">
                <a:solidFill>
                  <a:srgbClr val="251618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——</a:t>
            </a:r>
            <a:r>
              <a:rPr kumimoji="0" lang="zh-CN" altLang="en-US" sz="3200" b="1" kern="1200" cap="none" spc="-150" normalizeH="0" baseline="0" noProof="0" dirty="0">
                <a:solidFill>
                  <a:srgbClr val="251618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全镇欢庆</a:t>
            </a:r>
            <a:endParaRPr kumimoji="0" lang="en-US" altLang="zh-CN" sz="3200" b="1" kern="1200" cap="none" spc="-150" normalizeH="0" baseline="0" noProof="0" dirty="0">
              <a:solidFill>
                <a:srgbClr val="251618"/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R="0" defTabSz="914400" eaLnBrk="0" hangingPunct="0">
              <a:lnSpc>
                <a:spcPct val="150000"/>
              </a:lnSpc>
              <a:buClrTx/>
              <a:buSzTx/>
              <a:buFontTx/>
              <a:defRPr/>
            </a:pPr>
            <a:r>
              <a:rPr kumimoji="0" lang="zh-CN" altLang="en-US" sz="3200" b="1" kern="1200" cap="none" spc="-150" normalizeH="0" baseline="0" noProof="0" dirty="0">
                <a:solidFill>
                  <a:srgbClr val="251618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讲述经过</a:t>
            </a:r>
            <a:r>
              <a:rPr kumimoji="0" lang="en-US" altLang="zh-CN" sz="3200" b="1" kern="1200" cap="none" spc="-150" normalizeH="0" baseline="0" noProof="0" dirty="0">
                <a:solidFill>
                  <a:srgbClr val="251618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——</a:t>
            </a:r>
            <a:r>
              <a:rPr lang="zh-CN" altLang="en-US" sz="3200" b="1" spc="-150" noProof="0" dirty="0">
                <a:solidFill>
                  <a:srgbClr val="251618"/>
                </a:solidFill>
                <a:latin typeface="宋体" panose="02010600030101010101" pitchFamily="2" charset="-122"/>
                <a:sym typeface="+mn-ea"/>
              </a:rPr>
              <a:t>夸张吹嘘</a:t>
            </a:r>
            <a:endParaRPr kumimoji="0" lang="en-US" altLang="zh-CN" sz="3200" b="1" kern="1200" cap="none" spc="-150" normalizeH="0" baseline="0" noProof="0" dirty="0">
              <a:solidFill>
                <a:srgbClr val="251618"/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R="0" defTabSz="914400" eaLnBrk="0" hangingPunct="0">
              <a:lnSpc>
                <a:spcPct val="150000"/>
              </a:lnSpc>
              <a:buClrTx/>
              <a:buSzTx/>
              <a:buFontTx/>
              <a:defRPr/>
            </a:pPr>
            <a:r>
              <a:rPr kumimoji="0" lang="zh-CN" altLang="en-US" sz="3200" b="1" kern="1200" cap="none" spc="-150" normalizeH="0" baseline="0" noProof="0" dirty="0">
                <a:solidFill>
                  <a:srgbClr val="251618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看望伙伴</a:t>
            </a:r>
            <a:r>
              <a:rPr kumimoji="0" lang="en-US" altLang="zh-CN" sz="3200" b="1" kern="1200" cap="none" spc="-150" normalizeH="0" baseline="0" noProof="0" dirty="0">
                <a:solidFill>
                  <a:srgbClr val="251618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——</a:t>
            </a:r>
            <a:r>
              <a:rPr kumimoji="0" lang="zh-CN" altLang="en-US" sz="3200" b="1" kern="1200" cap="none" spc="-150" normalizeH="0" baseline="0" noProof="0" dirty="0">
                <a:solidFill>
                  <a:srgbClr val="251618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关心他人</a:t>
            </a:r>
          </a:p>
        </p:txBody>
      </p:sp>
      <p:sp>
        <p:nvSpPr>
          <p:cNvPr id="7" name="AutoShape 3"/>
          <p:cNvSpPr/>
          <p:nvPr/>
        </p:nvSpPr>
        <p:spPr>
          <a:xfrm>
            <a:off x="2555875" y="1539875"/>
            <a:ext cx="355600" cy="2792413"/>
          </a:xfrm>
          <a:prstGeom prst="leftBrace">
            <a:avLst>
              <a:gd name="adj1" fmla="val 32283"/>
              <a:gd name="adj2" fmla="val 50000"/>
            </a:avLst>
          </a:prstGeom>
          <a:noFill/>
          <a:ln w="28575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3200" dirty="0">
              <a:solidFill>
                <a:srgbClr val="0070C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0" name="底框"/>
          <p:cNvSpPr/>
          <p:nvPr/>
        </p:nvSpPr>
        <p:spPr>
          <a:xfrm>
            <a:off x="7245350" y="2160588"/>
            <a:ext cx="1635125" cy="1550988"/>
          </a:xfrm>
          <a:prstGeom prst="roundRect">
            <a:avLst/>
          </a:prstGeom>
          <a:gradFill>
            <a:gsLst>
              <a:gs pos="0">
                <a:srgbClr val="CE3B37">
                  <a:alpha val="89804"/>
                </a:srgbClr>
              </a:gs>
              <a:gs pos="100000">
                <a:srgbClr val="C00000"/>
              </a:gs>
            </a:gsLst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72000" anchor="ctr"/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喜欢冒险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机智勇敢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心地善良</a:t>
            </a:r>
          </a:p>
        </p:txBody>
      </p:sp>
      <p:sp>
        <p:nvSpPr>
          <p:cNvPr id="12" name="AutoShape 3"/>
          <p:cNvSpPr/>
          <p:nvPr/>
        </p:nvSpPr>
        <p:spPr>
          <a:xfrm flipH="1">
            <a:off x="6826250" y="1539875"/>
            <a:ext cx="355600" cy="2792413"/>
          </a:xfrm>
          <a:prstGeom prst="leftBrace">
            <a:avLst>
              <a:gd name="adj1" fmla="val 32283"/>
              <a:gd name="adj2" fmla="val 50000"/>
            </a:avLst>
          </a:prstGeom>
          <a:noFill/>
          <a:ln w="28575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3200" dirty="0">
              <a:solidFill>
                <a:srgbClr val="0070C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ldLvl="0" animBg="1"/>
      <p:bldP spid="10" grpId="0" bldLvl="0" animBg="1"/>
      <p:bldP spid="12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2470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1680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>
            <a:hlinkClick r:id="rId4" action="ppaction://hlinkfile"/>
          </p:cNvPr>
          <p:cNvSpPr txBox="1">
            <a:spLocks noChangeArrowheads="1"/>
          </p:cNvSpPr>
          <p:nvPr/>
        </p:nvSpPr>
        <p:spPr bwMode="auto">
          <a:xfrm>
            <a:off x="3659505" y="-133350"/>
            <a:ext cx="2063750" cy="6417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R="0" lvl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defRPr/>
            </a:pPr>
            <a:r>
              <a:rPr lang="zh-CN" altLang="en-US" sz="3200" i="0" u="none" strike="noStrike" kern="1200" cap="none" spc="0" normalizeH="0" baseline="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小标宋_GBK" panose="03000509000000000000" charset="0"/>
              </a:rPr>
              <a:t>作者简介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611438" y="825500"/>
            <a:ext cx="6381750" cy="37826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en-US" altLang="zh-CN" sz="2800" b="1" dirty="0" err="1">
                <a:latin typeface="楷体" panose="02010609060101010101" pitchFamily="49" charset="-122"/>
                <a:ea typeface="楷体" panose="02010609060101010101" pitchFamily="49" charset="-122"/>
              </a:rPr>
              <a:t>他是美国批判现实主义文学的奠基人，世界著名短篇小说大师。他的创作多以幽默讽刺见长，内涵丰富，他被誉为“美国文学史上的林肯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”。</a:t>
            </a:r>
          </a:p>
          <a:p>
            <a:pPr>
              <a:lnSpc>
                <a:spcPct val="120000"/>
              </a:lnSpc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en-US" altLang="zh-CN" sz="2800" b="1" dirty="0" err="1">
                <a:latin typeface="楷体" panose="02010609060101010101" pitchFamily="49" charset="-122"/>
                <a:ea typeface="楷体" panose="02010609060101010101" pitchFamily="49" charset="-122"/>
              </a:rPr>
              <a:t>代表作有短篇小说《竞选州长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》《百万英镑》，长篇小说《汤姆·索亚历险记》《哈克贝利·费恩历险记》。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" name="Picture 7" descr="C:\Documents and Settings\Administrator\桌面\马克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662940" y="825500"/>
            <a:ext cx="1767205" cy="2600325"/>
          </a:xfrm>
          <a:prstGeom prst="ellipse">
            <a:avLst/>
          </a:prstGeom>
          <a:noFill/>
          <a:ln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282763" y="3519120"/>
            <a:ext cx="2527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马克</a:t>
            </a:r>
            <a:r>
              <a:rPr lang="en-US" altLang="zh-CN" sz="32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·</a:t>
            </a:r>
            <a:r>
              <a:rPr lang="zh-CN" altLang="en-US" sz="32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吐温</a:t>
            </a:r>
            <a:endParaRPr lang="en-US" altLang="zh-CN" sz="3200" b="1" dirty="0">
              <a:solidFill>
                <a:schemeClr val="accent1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095375" y="747304"/>
            <a:ext cx="7124065" cy="18651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zh-CN" altLang="en-US" sz="3200" b="1" noProof="0" dirty="0">
                <a:ln>
                  <a:noFill/>
                </a:ln>
                <a:effectLst/>
                <a:uLnTx/>
                <a:uFillTx/>
                <a:latin typeface="+mn-ea"/>
                <a:ea typeface="+mn-ea"/>
              </a:rPr>
              <a:t>    请同学们自由朗读课文，一边读一边圈出文中出现的人物，想一想他们之间有什么关系。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/>
          <p:cNvSpPr txBox="1">
            <a:spLocks noChangeArrowheads="1"/>
          </p:cNvSpPr>
          <p:nvPr/>
        </p:nvSpPr>
        <p:spPr bwMode="auto">
          <a:xfrm>
            <a:off x="938530" y="727710"/>
            <a:ext cx="5410835" cy="6819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同学们，这些词语能读准吗？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95655" y="1302068"/>
            <a:ext cx="7551738" cy="304609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呻吟 　煞白  寡妇  溺水 吹嘘</a:t>
            </a:r>
          </a:p>
          <a:p>
            <a:pPr>
              <a:lnSpc>
                <a:spcPct val="20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诚心诚意 衣衫褴褛 嘀嘀嗒嗒 软弱无力</a:t>
            </a:r>
          </a:p>
          <a:p>
            <a:pPr>
              <a:lnSpc>
                <a:spcPct val="20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灯火通明 滔滔不绝 毫无疑问 浩浩荡荡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190442" y="1341309"/>
            <a:ext cx="795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宋体" panose="02010600030101010101" pitchFamily="2" charset="-122"/>
              </a:rPr>
              <a:t>yín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205173" y="1341309"/>
            <a:ext cx="1097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400" b="1" dirty="0" err="1">
                <a:solidFill>
                  <a:srgbClr val="FF0000"/>
                </a:solidFill>
                <a:latin typeface="宋体" panose="02010600030101010101" pitchFamily="2" charset="-122"/>
              </a:rPr>
              <a:t>shà</a:t>
            </a:r>
            <a:endParaRPr lang="en-US" altLang="zh-CN" sz="2400" b="1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434532" y="1341309"/>
            <a:ext cx="795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400" b="1" dirty="0" err="1">
                <a:solidFill>
                  <a:srgbClr val="FF0000"/>
                </a:solidFill>
                <a:latin typeface="宋体" panose="02010600030101010101" pitchFamily="2" charset="-122"/>
              </a:rPr>
              <a:t>ɡuǎ</a:t>
            </a:r>
            <a:endParaRPr lang="en-US" altLang="zh-CN" sz="2400" b="1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695642" y="1341309"/>
            <a:ext cx="795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400" b="1" dirty="0" err="1">
                <a:solidFill>
                  <a:srgbClr val="FF0000"/>
                </a:solidFill>
                <a:latin typeface="宋体" panose="02010600030101010101" pitchFamily="2" charset="-122"/>
              </a:rPr>
              <a:t>nì</a:t>
            </a:r>
            <a:endParaRPr lang="en-US" altLang="zh-CN" sz="2400" b="1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214246" y="1341309"/>
            <a:ext cx="795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400" b="1" dirty="0" err="1">
                <a:solidFill>
                  <a:srgbClr val="FF0000"/>
                </a:solidFill>
                <a:latin typeface="宋体" panose="02010600030101010101" pitchFamily="2" charset="-122"/>
              </a:rPr>
              <a:t>xū</a:t>
            </a:r>
            <a:endParaRPr lang="en-US" altLang="zh-CN" sz="2400" b="1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369763" y="2283967"/>
            <a:ext cx="1325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400" b="1" dirty="0" err="1">
                <a:solidFill>
                  <a:srgbClr val="FF0000"/>
                </a:solidFill>
                <a:latin typeface="宋体" panose="02010600030101010101" pitchFamily="2" charset="-122"/>
              </a:rPr>
              <a:t>lán</a:t>
            </a:r>
            <a:r>
              <a:rPr lang="en-US" altLang="zh-CN" sz="2400" b="1" dirty="0">
                <a:solidFill>
                  <a:srgbClr val="FF0000"/>
                </a:solidFill>
                <a:latin typeface="宋体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宋体" panose="02010600030101010101" pitchFamily="2" charset="-122"/>
              </a:rPr>
              <a:t>l</a:t>
            </a:r>
            <a:r>
              <a:rPr lang="en-US" altLang="zh-CN" sz="2400" b="1" dirty="0" err="1">
                <a:solidFill>
                  <a:srgbClr val="FF0000"/>
                </a:solidFill>
                <a:latin typeface="宋体" panose="02010600030101010101" pitchFamily="2" charset="-122"/>
                <a:sym typeface="+mn-ea"/>
              </a:rPr>
              <a:t>ǚ</a:t>
            </a:r>
            <a:endParaRPr lang="en-US" altLang="zh-CN" sz="2400" b="1" dirty="0">
              <a:solidFill>
                <a:srgbClr val="FF0000"/>
              </a:solidFill>
              <a:latin typeface="宋体" panose="02010600030101010101" pitchFamily="2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325699" y="2283967"/>
            <a:ext cx="795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400" b="1" dirty="0" err="1">
                <a:solidFill>
                  <a:srgbClr val="FF0000"/>
                </a:solidFill>
                <a:latin typeface="宋体" panose="02010600030101010101" pitchFamily="2" charset="-122"/>
              </a:rPr>
              <a:t>dā</a:t>
            </a:r>
            <a:endParaRPr lang="en-US" altLang="zh-CN" sz="2400" b="1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12" name="文本框 3">
            <a:hlinkClick r:id="rId2" action="ppaction://hlinkfile"/>
          </p:cNvPr>
          <p:cNvSpPr txBox="1">
            <a:spLocks noChangeArrowheads="1"/>
          </p:cNvSpPr>
          <p:nvPr/>
        </p:nvSpPr>
        <p:spPr bwMode="auto">
          <a:xfrm>
            <a:off x="3659505" y="-133350"/>
            <a:ext cx="2063750" cy="6417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R="0" lvl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defRPr/>
            </a:pPr>
            <a:r>
              <a:rPr lang="zh-CN" altLang="en-US" sz="3200" i="0" u="none" strike="noStrike" kern="1200" cap="none" spc="0" normalizeH="0" baseline="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小标宋_GBK" panose="03000509000000000000" charset="0"/>
              </a:rPr>
              <a:t>认读词语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58165" y="387668"/>
            <a:ext cx="8027670" cy="436816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77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"/>
              <a:t>  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957580" y="745853"/>
            <a:ext cx="61207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ea"/>
                <a:ea typeface="+mn-ea"/>
                <a:sym typeface="+mn-ea"/>
              </a:rPr>
              <a:t>你理清了人物之间的关系了吗？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957580" y="1255554"/>
            <a:ext cx="7700010" cy="3217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汤姆  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波莉姨妈 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</a:p>
          <a:p>
            <a:pPr>
              <a:lnSpc>
                <a:spcPct val="20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贝琪  撒切尔太太     撒切尔法官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哈克  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道格拉斯寡妇   印江·乔埃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37540" y="883285"/>
            <a:ext cx="8027670" cy="36061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77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"/>
              <a:t>同学们，这篇课文中的人物很多，你理清了他们之间的关系了吗？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493770" y="0"/>
            <a:ext cx="38201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  <a:sym typeface="+mn-ea"/>
              </a:rPr>
              <a:t>理清人物关系</a:t>
            </a:r>
          </a:p>
        </p:txBody>
      </p:sp>
      <p:sp>
        <p:nvSpPr>
          <p:cNvPr id="9" name="圆角矩形 8"/>
          <p:cNvSpPr/>
          <p:nvPr/>
        </p:nvSpPr>
        <p:spPr>
          <a:xfrm>
            <a:off x="637223" y="1833086"/>
            <a:ext cx="7869079" cy="21245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3" name="文本框 2"/>
          <p:cNvSpPr txBox="1"/>
          <p:nvPr/>
        </p:nvSpPr>
        <p:spPr>
          <a:xfrm>
            <a:off x="721995" y="1937861"/>
            <a:ext cx="77000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波莉姨妈</a:t>
            </a:r>
            <a:r>
              <a:rPr lang="zh-CN" altLang="en-US" sz="1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1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撒切尔太太、撒切尔法官     道格拉斯寡妇    印江·乔埃</a:t>
            </a:r>
            <a:endParaRPr lang="zh-CN" altLang="en-US" sz="1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3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21995" y="3169920"/>
            <a:ext cx="7099459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zh-CN" altLang="en-US" sz="27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汤姆        贝琪           哈克 </a:t>
            </a:r>
          </a:p>
        </p:txBody>
      </p:sp>
      <p:sp>
        <p:nvSpPr>
          <p:cNvPr id="6" name="下箭头 5"/>
          <p:cNvSpPr/>
          <p:nvPr/>
        </p:nvSpPr>
        <p:spPr>
          <a:xfrm>
            <a:off x="1105853" y="2364105"/>
            <a:ext cx="345281" cy="805815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7" name="下箭头 6"/>
          <p:cNvSpPr/>
          <p:nvPr/>
        </p:nvSpPr>
        <p:spPr>
          <a:xfrm>
            <a:off x="3148489" y="2364105"/>
            <a:ext cx="345281" cy="805815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8" name="下箭头 7"/>
          <p:cNvSpPr/>
          <p:nvPr/>
        </p:nvSpPr>
        <p:spPr>
          <a:xfrm>
            <a:off x="5768181" y="2364105"/>
            <a:ext cx="345281" cy="805815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pic>
        <p:nvPicPr>
          <p:cNvPr id="10" name="李炳乐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7335" y="401066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9" dur="323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bldLvl="0" animBg="1"/>
      <p:bldP spid="7" grpId="0" bldLvl="0" animBg="1"/>
      <p:bldP spid="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/>
          <p:cNvSpPr txBox="1">
            <a:spLocks noChangeArrowheads="1"/>
          </p:cNvSpPr>
          <p:nvPr/>
        </p:nvSpPr>
        <p:spPr bwMode="auto">
          <a:xfrm>
            <a:off x="601345" y="622300"/>
            <a:ext cx="7956550" cy="82994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说一说文中主要写了一件什么事。</a:t>
            </a:r>
            <a:endParaRPr kumimoji="1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95300" y="1392238"/>
            <a:ext cx="7774941" cy="3091180"/>
            <a:chOff x="533400" y="1275602"/>
            <a:chExt cx="7714257" cy="3090164"/>
          </a:xfrm>
        </p:grpSpPr>
        <p:pic>
          <p:nvPicPr>
            <p:cNvPr id="27651" name="图片 2"/>
            <p:cNvPicPr>
              <a:picLocks noChangeAspect="1"/>
            </p:cNvPicPr>
            <p:nvPr/>
          </p:nvPicPr>
          <p:blipFill>
            <a:blip r:embed="rId2"/>
            <a:srcRect l="8932" t="7973" r="23428" b="62962"/>
            <a:stretch>
              <a:fillRect/>
            </a:stretch>
          </p:blipFill>
          <p:spPr>
            <a:xfrm>
              <a:off x="533400" y="1275602"/>
              <a:ext cx="7622270" cy="309016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7652" name="矩形 6"/>
            <p:cNvSpPr/>
            <p:nvPr/>
          </p:nvSpPr>
          <p:spPr>
            <a:xfrm>
              <a:off x="718003" y="1395578"/>
              <a:ext cx="7529654" cy="245283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ct val="120000"/>
                </a:lnSpc>
                <a:buSzTx/>
              </a:pPr>
              <a:r>
                <a:rPr lang="en-US" altLang="zh-CN" sz="3200" b="1" dirty="0">
                  <a:solidFill>
                    <a:srgbClr val="0033CC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</a:t>
              </a:r>
              <a:r>
                <a:rPr lang="zh-CN" altLang="en-US" sz="3200" b="1" dirty="0">
                  <a:solidFill>
                    <a:srgbClr val="0033CC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本文讲述两个失踪在山洞的孩子汤姆和贝琪被找到后，汤姆向大家讲述山洞历险的经过，并在探望贝琪时得知山洞口被封上，乔埃被困在洞中的故事。</a:t>
              </a:r>
            </a:p>
          </p:txBody>
        </p:sp>
      </p:grpSp>
      <p:sp>
        <p:nvSpPr>
          <p:cNvPr id="6" name="圆角矩形 5"/>
          <p:cNvSpPr/>
          <p:nvPr/>
        </p:nvSpPr>
        <p:spPr>
          <a:xfrm>
            <a:off x="3190240" y="4171950"/>
            <a:ext cx="2991485" cy="5962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抓主要人物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775075" y="-116840"/>
            <a:ext cx="2068830" cy="6417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30000"/>
              </a:lnSpc>
              <a:buClrTx/>
              <a:buSzTx/>
              <a:buFont typeface="Wingdings" panose="05000000000000000000" pitchFamily="2" charset="2"/>
              <a:defRPr/>
            </a:pPr>
            <a:r>
              <a:rPr lang="zh-CN" altLang="en-US" sz="32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小标宋_GBK" panose="03000509000000000000" charset="0"/>
                <a:sym typeface="+mn-ea"/>
              </a:rPr>
              <a:t>主要内容</a:t>
            </a:r>
            <a:endParaRPr lang="zh-CN" altLang="en-US" sz="320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方正小标宋_GBK" panose="03000509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732751076"/>
  <p:tag name="KSO_WM_UNIT_PLACING_PICTURE_USER_VIEWPORT" val="{&quot;height&quot;:3840,&quot;width&quot;:2610.4015748031497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384682396"/>
  <p:tag name="KSO_WM_UNIT_PLACING_PICTURE_USER_VIEWPORT" val="{&quot;height&quot;:15840,&quot;width&quot;:11022}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DBCBBF"/>
        </a:solidFill>
        <a:ln>
          <a:noFill/>
        </a:ln>
        <a:effectLst>
          <a:outerShdw blurRad="50800" dist="50800" dir="2700000" algn="tl" rotWithShape="0">
            <a:prstClr val="black">
              <a:alpha val="53000"/>
            </a:prstClr>
          </a:outerShdw>
        </a:effectLst>
      </a:spPr>
      <a:bodyPr wrap="square" rtlCol="0" anchor="ctr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DBCBBF"/>
        </a:solidFill>
        <a:ln>
          <a:noFill/>
        </a:ln>
        <a:effectLst>
          <a:outerShdw blurRad="50800" dist="50800" dir="2700000" algn="tl" rotWithShape="0">
            <a:prstClr val="black">
              <a:alpha val="53000"/>
            </a:prstClr>
          </a:outerShdw>
        </a:effectLst>
      </a:spPr>
      <a:bodyPr wrap="square" rtlCol="0" anchor="ctr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DBCBBF"/>
        </a:solidFill>
        <a:ln>
          <a:noFill/>
        </a:ln>
        <a:effectLst>
          <a:outerShdw blurRad="50800" dist="50800" dir="2700000" algn="tl" rotWithShape="0">
            <a:prstClr val="black">
              <a:alpha val="53000"/>
            </a:prstClr>
          </a:outerShdw>
        </a:effectLst>
      </a:spPr>
      <a:bodyPr wrap="square" rtlCol="0" anchor="ctr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1219</Words>
  <Application>Microsoft Office PowerPoint</Application>
  <PresentationFormat>全屏显示(16:9)</PresentationFormat>
  <Paragraphs>103</Paragraphs>
  <Slides>34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34</vt:i4>
      </vt:variant>
    </vt:vector>
  </HeadingPairs>
  <TitlesOfParts>
    <vt:vector size="48" baseType="lpstr">
      <vt:lpstr>Calibri</vt:lpstr>
      <vt:lpstr>Cambria</vt:lpstr>
      <vt:lpstr>华文楷体</vt:lpstr>
      <vt:lpstr>方正大标宋_GBK</vt:lpstr>
      <vt:lpstr>Wingdings</vt:lpstr>
      <vt:lpstr>黑体</vt:lpstr>
      <vt:lpstr>楷体</vt:lpstr>
      <vt:lpstr>Arial</vt:lpstr>
      <vt:lpstr>Times New Roman</vt:lpstr>
      <vt:lpstr>宋体</vt:lpstr>
      <vt:lpstr>自定义设计方案</vt:lpstr>
      <vt:lpstr>1_自定义设计方案</vt:lpstr>
      <vt:lpstr>2_自定义设计方案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状元成才路</Manager>
  <Company>状元成才路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状元成才路</dc:title>
  <dc:subject>状元成才路</dc:subject>
  <dc:creator>状元成才路</dc:creator>
  <cp:keywords>状元成才路</cp:keywords>
  <dc:description>声  明_x000d__x000d__x000d__x000d__x000d_
_x000d__x000d__x000d__x000d__x000d_
 本文件仅用于个人学习、研究或欣赏，以及其他非商业性或非盈利性用途，但同时应遵守著作权法及其他相关法律的规定，不得侵犯本司及相关权利人的合法权利。_x000d__x000d__x000d__x000d__x000d_
 除此以外，将本文件任何内容用于其他用途时，应获得授权，如发现未经授权用于商业或盈利用途将追加侵权者的法律责任。_x000d__x000d__x000d__x000d__x000d_
_x000d__x000d__x000d__x000d__x000d_
武汉天成贵龙文化传播有限公司_x000d__x000d__x000d__x000d__x000d_
湖北山河律师事务所</dc:description>
  <cp:lastModifiedBy>007</cp:lastModifiedBy>
  <cp:revision>2098</cp:revision>
  <dcterms:created xsi:type="dcterms:W3CDTF">2016-01-14T05:53:00Z</dcterms:created>
  <dcterms:modified xsi:type="dcterms:W3CDTF">2024-09-19T05:47:15Z</dcterms:modified>
  <cp:category>状元成才路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2052-11.1.0.10024</vt:lpwstr>
  </property>
</Properties>
</file>