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2"/>
  </p:notesMasterIdLst>
  <p:handoutMasterIdLst>
    <p:handoutMasterId r:id="rId33"/>
  </p:handoutMasterIdLst>
  <p:sldIdLst>
    <p:sldId id="455" r:id="rId2"/>
    <p:sldId id="456" r:id="rId3"/>
    <p:sldId id="488" r:id="rId4"/>
    <p:sldId id="457" r:id="rId5"/>
    <p:sldId id="494" r:id="rId6"/>
    <p:sldId id="418" r:id="rId7"/>
    <p:sldId id="363" r:id="rId8"/>
    <p:sldId id="419" r:id="rId9"/>
    <p:sldId id="425" r:id="rId10"/>
    <p:sldId id="458" r:id="rId11"/>
    <p:sldId id="459" r:id="rId12"/>
    <p:sldId id="460" r:id="rId13"/>
    <p:sldId id="426" r:id="rId14"/>
    <p:sldId id="493" r:id="rId15"/>
    <p:sldId id="461" r:id="rId16"/>
    <p:sldId id="428" r:id="rId17"/>
    <p:sldId id="434" r:id="rId18"/>
    <p:sldId id="490" r:id="rId19"/>
    <p:sldId id="433" r:id="rId20"/>
    <p:sldId id="468" r:id="rId21"/>
    <p:sldId id="492" r:id="rId22"/>
    <p:sldId id="517" r:id="rId23"/>
    <p:sldId id="515" r:id="rId24"/>
    <p:sldId id="518" r:id="rId25"/>
    <p:sldId id="520" r:id="rId26"/>
    <p:sldId id="516" r:id="rId27"/>
    <p:sldId id="462" r:id="rId28"/>
    <p:sldId id="452" r:id="rId29"/>
    <p:sldId id="522" r:id="rId30"/>
    <p:sldId id="491" r:id="rId3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7F1401"/>
    <a:srgbClr val="CC0000"/>
    <a:srgbClr val="E92017"/>
    <a:srgbClr val="FF00FF"/>
    <a:srgbClr val="38B7C8"/>
    <a:srgbClr val="8ED7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7" autoAdjust="0"/>
    <p:restoredTop sz="94660" autoAdjust="0"/>
  </p:normalViewPr>
  <p:slideViewPr>
    <p:cSldViewPr>
      <p:cViewPr varScale="1">
        <p:scale>
          <a:sx n="134" d="100"/>
          <a:sy n="134" d="100"/>
        </p:scale>
        <p:origin x="1026" y="126"/>
      </p:cViewPr>
      <p:guideLst>
        <p:guide orient="horz" pos="162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CC59176-DCA2-450A-985F-EC52E793E853}" type="datetimeFigureOut">
              <a:rPr lang="zh-CN" altLang="en-US"/>
              <a:pPr>
                <a:defRPr/>
              </a:pPr>
              <a:t>2024/10/17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F22AE7-AB52-4EB6-9618-76419A301D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0C8C7B-38C3-478A-A5AF-6FFB7665E06E}" type="datetimeFigureOut">
              <a:rPr lang="zh-CN" altLang="en-US"/>
              <a:pPr>
                <a:defRPr/>
              </a:pPr>
              <a:t>2024/10/17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A1FC573-EB68-44CB-A898-7B77BC76ED4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B34FB91-929E-4A2B-877C-7177CF8770AC}" type="slidenum">
              <a:rPr lang="zh-CN" altLang="en-US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4E34EDD-B52A-2F00-7097-18C1E15FB8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3478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C3EA3D-7AF2-18AF-02CA-CEE7D72C3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510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93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95886"/>
              <a:ext cx="9144000" cy="134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D4C9034-FC74-2402-8CA3-2C64EE4635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3478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1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268288"/>
            <a:ext cx="8569325" cy="4608512"/>
          </a:xfrm>
          <a:prstGeom prst="rect">
            <a:avLst/>
          </a:prstGeom>
          <a:noFill/>
          <a:ln w="57150">
            <a:solidFill>
              <a:srgbClr val="BD1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字魂36号-正文宋楷" pitchFamily="2" charset="-122"/>
              <a:ea typeface="字魂36号-正文宋楷" pitchFamily="2" charset="-122"/>
            </a:endParaRPr>
          </a:p>
        </p:txBody>
      </p:sp>
      <p:grpSp>
        <p:nvGrpSpPr>
          <p:cNvPr id="3" name="组合 4"/>
          <p:cNvGrpSpPr>
            <a:grpSpLocks/>
          </p:cNvGrpSpPr>
          <p:nvPr userDrawn="1"/>
        </p:nvGrpSpPr>
        <p:grpSpPr bwMode="auto">
          <a:xfrm>
            <a:off x="42863" y="947738"/>
            <a:ext cx="582612" cy="3059112"/>
            <a:chOff x="1663194" y="3154080"/>
            <a:chExt cx="582475" cy="3058887"/>
          </a:xfrm>
        </p:grpSpPr>
        <p:sp>
          <p:nvSpPr>
            <p:cNvPr id="4" name="椭圆 3"/>
            <p:cNvSpPr/>
            <p:nvPr/>
          </p:nvSpPr>
          <p:spPr>
            <a:xfrm>
              <a:off x="1669543" y="3154080"/>
              <a:ext cx="576126" cy="576220"/>
            </a:xfrm>
            <a:prstGeom prst="ellipse">
              <a:avLst/>
            </a:prstGeom>
            <a:solidFill>
              <a:srgbClr val="BD1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36号-正文宋楷" pitchFamily="2" charset="-122"/>
                <a:ea typeface="字魂36号-正文宋楷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663194" y="4008092"/>
              <a:ext cx="576126" cy="576220"/>
            </a:xfrm>
            <a:prstGeom prst="ellipse">
              <a:avLst/>
            </a:prstGeom>
            <a:solidFill>
              <a:srgbClr val="BD1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36号-正文宋楷" pitchFamily="2" charset="-122"/>
                <a:ea typeface="字魂36号-正文宋楷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669543" y="4822419"/>
              <a:ext cx="576126" cy="576221"/>
            </a:xfrm>
            <a:prstGeom prst="ellipse">
              <a:avLst/>
            </a:prstGeom>
            <a:solidFill>
              <a:srgbClr val="BD1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36号-正文宋楷" pitchFamily="2" charset="-122"/>
                <a:ea typeface="字魂36号-正文宋楷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69543" y="5636747"/>
              <a:ext cx="576126" cy="576220"/>
            </a:xfrm>
            <a:prstGeom prst="ellipse">
              <a:avLst/>
            </a:prstGeom>
            <a:solidFill>
              <a:srgbClr val="BD1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36号-正文宋楷" pitchFamily="2" charset="-122"/>
                <a:ea typeface="字魂36号-正文宋楷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796213" y="50800"/>
            <a:ext cx="1281112" cy="3956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字魂36号-正文宋楷" pitchFamily="2" charset="-122"/>
              <a:ea typeface="字魂36号-正文宋楷" pitchFamily="2" charset="-122"/>
            </a:endParaRPr>
          </a:p>
        </p:txBody>
      </p:sp>
      <p:pic>
        <p:nvPicPr>
          <p:cNvPr id="9" name="图片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69" b="28021"/>
          <a:stretch>
            <a:fillRect/>
          </a:stretch>
        </p:blipFill>
        <p:spPr bwMode="auto">
          <a:xfrm>
            <a:off x="8104188" y="2820988"/>
            <a:ext cx="10334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09D560-8956-FE81-D89F-010646316D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3478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3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13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67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0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21271;&#20140;&#30340;&#26149;&#33410;&#38899;&#39057;\&#19968;PPT9.m4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19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709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主讲：沐紫老师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403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2"/>
          <p:cNvGraphicFramePr>
            <a:graphicFrameLocks noGrp="1"/>
          </p:cNvGraphicFramePr>
          <p:nvPr/>
        </p:nvGraphicFramePr>
        <p:xfrm>
          <a:off x="1187450" y="2139950"/>
          <a:ext cx="2160588" cy="2087563"/>
        </p:xfrm>
        <a:graphic>
          <a:graphicData uri="http://schemas.openxmlformats.org/drawingml/2006/table">
            <a:tbl>
              <a:tblPr/>
              <a:tblGrid>
                <a:gridCol w="108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itchFamily="2" charset="-122"/>
                        <a:ea typeface="宋体" panose="02010600030101010101" pitchFamily="2" charset="-122"/>
                      </a:endParaRPr>
                    </a:p>
                  </a:txBody>
                  <a:tcPr marL="58036" marR="58036" marT="28951" marB="289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itchFamily="2" charset="-122"/>
                        <a:ea typeface="宋体" panose="02010600030101010101" pitchFamily="2" charset="-122"/>
                      </a:endParaRPr>
                    </a:p>
                  </a:txBody>
                  <a:tcPr marL="58036" marR="58036" marT="28951" marB="2895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6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itchFamily="2" charset="-122"/>
                        <a:ea typeface="宋体" panose="02010600030101010101" pitchFamily="2" charset="-122"/>
                      </a:endParaRPr>
                    </a:p>
                  </a:txBody>
                  <a:tcPr marL="58036" marR="58036" marT="28951" marB="289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itchFamily="2" charset="-122"/>
                        <a:ea typeface="宋体" panose="02010600030101010101" pitchFamily="2" charset="-122"/>
                      </a:endParaRPr>
                    </a:p>
                  </a:txBody>
                  <a:tcPr marL="58036" marR="58036" marT="28951" marB="28951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45" name="TextBox 24"/>
          <p:cNvSpPr txBox="1">
            <a:spLocks noChangeArrowheads="1"/>
          </p:cNvSpPr>
          <p:nvPr/>
        </p:nvSpPr>
        <p:spPr bwMode="auto">
          <a:xfrm>
            <a:off x="1844675" y="1058863"/>
            <a:ext cx="10715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>
                <a:solidFill>
                  <a:srgbClr val="000000"/>
                </a:solidFill>
                <a:latin typeface="汉语拼音" charset="0"/>
                <a:ea typeface="GB Pinyinok-B"/>
                <a:cs typeface="GB Pinyinok-B"/>
              </a:rPr>
              <a:t>cù</a:t>
            </a:r>
            <a:r>
              <a:rPr lang="en-US" altLang="zh-CN" sz="5000">
                <a:solidFill>
                  <a:srgbClr val="000000"/>
                </a:solidFill>
                <a:latin typeface="汉语拼音" charset="0"/>
                <a:ea typeface="GB Pinyinok-B"/>
                <a:cs typeface="GB Pinyinok-B"/>
              </a:rPr>
              <a:t> </a:t>
            </a:r>
            <a:endParaRPr lang="zh-CN" altLang="en-US" sz="5000">
              <a:solidFill>
                <a:srgbClr val="000000"/>
              </a:solidFill>
              <a:latin typeface="汉语拼音" charset="0"/>
              <a:ea typeface="GB Pinyinok-B"/>
              <a:cs typeface="GB Pinyinok-B"/>
            </a:endParaRPr>
          </a:p>
        </p:txBody>
      </p:sp>
      <p:grpSp>
        <p:nvGrpSpPr>
          <p:cNvPr id="18446" name="组合 13"/>
          <p:cNvGrpSpPr>
            <a:grpSpLocks/>
          </p:cNvGrpSpPr>
          <p:nvPr/>
        </p:nvGrpSpPr>
        <p:grpSpPr bwMode="auto">
          <a:xfrm>
            <a:off x="3635375" y="554038"/>
            <a:ext cx="1944688" cy="577850"/>
            <a:chOff x="3635896" y="554509"/>
            <a:chExt cx="1944216" cy="577081"/>
          </a:xfrm>
        </p:grpSpPr>
        <p:sp>
          <p:nvSpPr>
            <p:cNvPr id="18469" name="TextBox 11"/>
            <p:cNvSpPr txBox="1">
              <a:spLocks noChangeArrowheads="1"/>
            </p:cNvSpPr>
            <p:nvPr/>
          </p:nvSpPr>
          <p:spPr bwMode="auto">
            <a:xfrm>
              <a:off x="4125341" y="554509"/>
              <a:ext cx="145477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300" b="1">
                  <a:latin typeface="楷体" panose="02010609060101010101" pitchFamily="49" charset="-122"/>
                  <a:ea typeface="楷体" panose="02010609060101010101" pitchFamily="49" charset="-122"/>
                </a:rPr>
                <a:t>易写错</a:t>
              </a:r>
            </a:p>
          </p:txBody>
        </p:sp>
        <p:grpSp>
          <p:nvGrpSpPr>
            <p:cNvPr id="18470" name="组合 16"/>
            <p:cNvGrpSpPr>
              <a:grpSpLocks/>
            </p:cNvGrpSpPr>
            <p:nvPr/>
          </p:nvGrpSpPr>
          <p:grpSpPr bwMode="auto">
            <a:xfrm>
              <a:off x="3635896" y="627534"/>
              <a:ext cx="456833" cy="456366"/>
              <a:chOff x="631825" y="5181600"/>
              <a:chExt cx="1554163" cy="1552575"/>
            </a:xfrm>
          </p:grpSpPr>
          <p:sp>
            <p:nvSpPr>
              <p:cNvPr id="18471" name="Oval 10"/>
              <p:cNvSpPr>
                <a:spLocks noChangeArrowheads="1"/>
              </p:cNvSpPr>
              <p:nvPr/>
            </p:nvSpPr>
            <p:spPr bwMode="auto">
              <a:xfrm>
                <a:off x="631825" y="5181600"/>
                <a:ext cx="1554163" cy="1552575"/>
              </a:xfrm>
              <a:prstGeom prst="ellipse">
                <a:avLst/>
              </a:prstGeom>
              <a:solidFill>
                <a:srgbClr val="FFC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72" name="Freeform 11"/>
              <p:cNvSpPr>
                <a:spLocks noChangeArrowheads="1"/>
              </p:cNvSpPr>
              <p:nvPr/>
            </p:nvSpPr>
            <p:spPr bwMode="auto">
              <a:xfrm>
                <a:off x="1468438" y="5353050"/>
                <a:ext cx="34925" cy="87313"/>
              </a:xfrm>
              <a:custGeom>
                <a:avLst/>
                <a:gdLst>
                  <a:gd name="T0" fmla="*/ 2147483646 w 12"/>
                  <a:gd name="T1" fmla="*/ 2147483646 h 31"/>
                  <a:gd name="T2" fmla="*/ 2147483646 w 12"/>
                  <a:gd name="T3" fmla="*/ 2147483646 h 31"/>
                  <a:gd name="T4" fmla="*/ 2147483646 w 12"/>
                  <a:gd name="T5" fmla="*/ 0 h 31"/>
                  <a:gd name="T6" fmla="*/ 0 w 12"/>
                  <a:gd name="T7" fmla="*/ 2147483646 h 31"/>
                  <a:gd name="T8" fmla="*/ 2147483646 w 12"/>
                  <a:gd name="T9" fmla="*/ 214748364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4" y="20"/>
                      <a:pt x="7" y="7"/>
                      <a:pt x="12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" y="6"/>
                      <a:pt x="0" y="21"/>
                      <a:pt x="0" y="31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4F2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3" name="Freeform 12"/>
              <p:cNvSpPr>
                <a:spLocks noChangeArrowheads="1"/>
              </p:cNvSpPr>
              <p:nvPr/>
            </p:nvSpPr>
            <p:spPr bwMode="auto">
              <a:xfrm>
                <a:off x="1471613" y="5410200"/>
                <a:ext cx="204788" cy="358775"/>
              </a:xfrm>
              <a:custGeom>
                <a:avLst/>
                <a:gdLst>
                  <a:gd name="T0" fmla="*/ 0 w 72"/>
                  <a:gd name="T1" fmla="*/ 2147483646 h 126"/>
                  <a:gd name="T2" fmla="*/ 2147483646 w 72"/>
                  <a:gd name="T3" fmla="*/ 2147483646 h 126"/>
                  <a:gd name="T4" fmla="*/ 2147483646 w 72"/>
                  <a:gd name="T5" fmla="*/ 2147483646 h 126"/>
                  <a:gd name="T6" fmla="*/ 2147483646 w 72"/>
                  <a:gd name="T7" fmla="*/ 2147483646 h 126"/>
                  <a:gd name="T8" fmla="*/ 0 w 72"/>
                  <a:gd name="T9" fmla="*/ 214748364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126">
                    <a:moveTo>
                      <a:pt x="0" y="119"/>
                    </a:moveTo>
                    <a:cubicBezTo>
                      <a:pt x="29" y="126"/>
                      <a:pt x="60" y="101"/>
                      <a:pt x="66" y="67"/>
                    </a:cubicBezTo>
                    <a:cubicBezTo>
                      <a:pt x="72" y="33"/>
                      <a:pt x="61" y="15"/>
                      <a:pt x="45" y="7"/>
                    </a:cubicBezTo>
                    <a:cubicBezTo>
                      <a:pt x="31" y="0"/>
                      <a:pt x="3" y="11"/>
                      <a:pt x="1" y="9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C90D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4" name="Freeform 13"/>
              <p:cNvSpPr>
                <a:spLocks noChangeArrowheads="1"/>
              </p:cNvSpPr>
              <p:nvPr/>
            </p:nvSpPr>
            <p:spPr bwMode="auto">
              <a:xfrm>
                <a:off x="1274763" y="5410200"/>
                <a:ext cx="200025" cy="355600"/>
              </a:xfrm>
              <a:custGeom>
                <a:avLst/>
                <a:gdLst>
                  <a:gd name="T0" fmla="*/ 2147483646 w 70"/>
                  <a:gd name="T1" fmla="*/ 2147483646 h 125"/>
                  <a:gd name="T2" fmla="*/ 2147483646 w 70"/>
                  <a:gd name="T3" fmla="*/ 2147483646 h 125"/>
                  <a:gd name="T4" fmla="*/ 2147483646 w 70"/>
                  <a:gd name="T5" fmla="*/ 2147483646 h 125"/>
                  <a:gd name="T6" fmla="*/ 2147483646 w 70"/>
                  <a:gd name="T7" fmla="*/ 2147483646 h 125"/>
                  <a:gd name="T8" fmla="*/ 2147483646 w 70"/>
                  <a:gd name="T9" fmla="*/ 2147483646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125">
                    <a:moveTo>
                      <a:pt x="70" y="9"/>
                    </a:moveTo>
                    <a:cubicBezTo>
                      <a:pt x="68" y="11"/>
                      <a:pt x="40" y="0"/>
                      <a:pt x="26" y="8"/>
                    </a:cubicBezTo>
                    <a:cubicBezTo>
                      <a:pt x="11" y="17"/>
                      <a:pt x="0" y="35"/>
                      <a:pt x="8" y="69"/>
                    </a:cubicBezTo>
                    <a:cubicBezTo>
                      <a:pt x="16" y="103"/>
                      <a:pt x="38" y="125"/>
                      <a:pt x="69" y="119"/>
                    </a:cubicBezTo>
                    <a:lnTo>
                      <a:pt x="70" y="9"/>
                    </a:lnTo>
                    <a:close/>
                  </a:path>
                </a:pathLst>
              </a:custGeom>
              <a:solidFill>
                <a:srgbClr val="DB1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5" name="Freeform 14"/>
              <p:cNvSpPr>
                <a:spLocks noChangeArrowheads="1"/>
              </p:cNvSpPr>
              <p:nvPr/>
            </p:nvSpPr>
            <p:spPr bwMode="auto">
              <a:xfrm>
                <a:off x="1374775" y="5313363"/>
                <a:ext cx="125413" cy="53975"/>
              </a:xfrm>
              <a:custGeom>
                <a:avLst/>
                <a:gdLst>
                  <a:gd name="T0" fmla="*/ 2147483646 w 44"/>
                  <a:gd name="T1" fmla="*/ 2147483646 h 19"/>
                  <a:gd name="T2" fmla="*/ 2147483646 w 44"/>
                  <a:gd name="T3" fmla="*/ 2147483646 h 19"/>
                  <a:gd name="T4" fmla="*/ 0 w 44"/>
                  <a:gd name="T5" fmla="*/ 2147483646 h 19"/>
                  <a:gd name="T6" fmla="*/ 0 w 44"/>
                  <a:gd name="T7" fmla="*/ 2147483646 h 19"/>
                  <a:gd name="T8" fmla="*/ 2147483646 w 44"/>
                  <a:gd name="T9" fmla="*/ 214748364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9">
                    <a:moveTo>
                      <a:pt x="44" y="19"/>
                    </a:moveTo>
                    <a:cubicBezTo>
                      <a:pt x="44" y="19"/>
                      <a:pt x="40" y="9"/>
                      <a:pt x="27" y="4"/>
                    </a:cubicBezTo>
                    <a:cubicBezTo>
                      <a:pt x="15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2" y="10"/>
                      <a:pt x="28" y="14"/>
                      <a:pt x="44" y="19"/>
                    </a:cubicBezTo>
                    <a:close/>
                  </a:path>
                </a:pathLst>
              </a:custGeom>
              <a:solidFill>
                <a:srgbClr val="12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6" name="Freeform 15"/>
              <p:cNvSpPr>
                <a:spLocks noChangeArrowheads="1"/>
              </p:cNvSpPr>
              <p:nvPr/>
            </p:nvSpPr>
            <p:spPr bwMode="auto">
              <a:xfrm>
                <a:off x="1374775" y="5318125"/>
                <a:ext cx="125413" cy="103188"/>
              </a:xfrm>
              <a:custGeom>
                <a:avLst/>
                <a:gdLst>
                  <a:gd name="T0" fmla="*/ 0 w 44"/>
                  <a:gd name="T1" fmla="*/ 0 h 36"/>
                  <a:gd name="T2" fmla="*/ 2147483646 w 44"/>
                  <a:gd name="T3" fmla="*/ 2147483646 h 36"/>
                  <a:gd name="T4" fmla="*/ 2147483646 w 44"/>
                  <a:gd name="T5" fmla="*/ 2147483646 h 36"/>
                  <a:gd name="T6" fmla="*/ 0 w 44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6">
                    <a:moveTo>
                      <a:pt x="0" y="0"/>
                    </a:moveTo>
                    <a:cubicBezTo>
                      <a:pt x="0" y="2"/>
                      <a:pt x="2" y="7"/>
                      <a:pt x="6" y="12"/>
                    </a:cubicBezTo>
                    <a:cubicBezTo>
                      <a:pt x="30" y="36"/>
                      <a:pt x="43" y="18"/>
                      <a:pt x="44" y="17"/>
                    </a:cubicBezTo>
                    <a:cubicBezTo>
                      <a:pt x="28" y="12"/>
                      <a:pt x="12" y="8"/>
                      <a:pt x="0" y="0"/>
                    </a:cubicBezTo>
                    <a:close/>
                  </a:path>
                </a:pathLst>
              </a:custGeom>
              <a:solidFill>
                <a:srgbClr val="0E77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7" name="Rectangle 16"/>
              <p:cNvSpPr>
                <a:spLocks noChangeArrowheads="1"/>
              </p:cNvSpPr>
              <p:nvPr/>
            </p:nvSpPr>
            <p:spPr bwMode="auto">
              <a:xfrm>
                <a:off x="908050" y="6238875"/>
                <a:ext cx="904875" cy="227013"/>
              </a:xfrm>
              <a:prstGeom prst="rect">
                <a:avLst/>
              </a:prstGeom>
              <a:solidFill>
                <a:srgbClr val="FF1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78" name="Rectangle 17"/>
              <p:cNvSpPr>
                <a:spLocks noChangeArrowheads="1"/>
              </p:cNvSpPr>
              <p:nvPr/>
            </p:nvSpPr>
            <p:spPr bwMode="auto">
              <a:xfrm>
                <a:off x="1681163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79" name="Rectangle 18"/>
              <p:cNvSpPr>
                <a:spLocks noChangeArrowheads="1"/>
              </p:cNvSpPr>
              <p:nvPr/>
            </p:nvSpPr>
            <p:spPr bwMode="auto">
              <a:xfrm>
                <a:off x="16510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0" name="Rectangle 19"/>
              <p:cNvSpPr>
                <a:spLocks noChangeArrowheads="1"/>
              </p:cNvSpPr>
              <p:nvPr/>
            </p:nvSpPr>
            <p:spPr bwMode="auto">
              <a:xfrm>
                <a:off x="1612900" y="6238875"/>
                <a:ext cx="17463" cy="227013"/>
              </a:xfrm>
              <a:prstGeom prst="rect">
                <a:avLst/>
              </a:prstGeom>
              <a:solidFill>
                <a:srgbClr val="BE1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1" name="Rectangle 20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solidFill>
                <a:srgbClr val="F9E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2" name="Rectangle 21"/>
              <p:cNvSpPr>
                <a:spLocks noChangeArrowheads="1"/>
              </p:cNvSpPr>
              <p:nvPr/>
            </p:nvSpPr>
            <p:spPr bwMode="auto">
              <a:xfrm>
                <a:off x="1030288" y="5924550"/>
                <a:ext cx="474663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3" name="Rectangle 22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4" name="Rectangle 23"/>
              <p:cNvSpPr>
                <a:spLocks noChangeArrowheads="1"/>
              </p:cNvSpPr>
              <p:nvPr/>
            </p:nvSpPr>
            <p:spPr bwMode="auto">
              <a:xfrm>
                <a:off x="1030288" y="6002338"/>
                <a:ext cx="474663" cy="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5" name="Rectangle 24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6" name="Rectangle 25"/>
              <p:cNvSpPr>
                <a:spLocks noChangeArrowheads="1"/>
              </p:cNvSpPr>
              <p:nvPr/>
            </p:nvSpPr>
            <p:spPr bwMode="auto">
              <a:xfrm>
                <a:off x="1030288" y="6049963"/>
                <a:ext cx="474663" cy="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7" name="Rectangle 26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8" name="Rectangle 27"/>
              <p:cNvSpPr>
                <a:spLocks noChangeArrowheads="1"/>
              </p:cNvSpPr>
              <p:nvPr/>
            </p:nvSpPr>
            <p:spPr bwMode="auto">
              <a:xfrm>
                <a:off x="1030288" y="603408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89" name="Rectangle 28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0" name="Rectangle 29"/>
              <p:cNvSpPr>
                <a:spLocks noChangeArrowheads="1"/>
              </p:cNvSpPr>
              <p:nvPr/>
            </p:nvSpPr>
            <p:spPr bwMode="auto">
              <a:xfrm>
                <a:off x="1030288" y="5984875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1" name="Rectangle 30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2" name="Rectangle 31"/>
              <p:cNvSpPr>
                <a:spLocks noChangeArrowheads="1"/>
              </p:cNvSpPr>
              <p:nvPr/>
            </p:nvSpPr>
            <p:spPr bwMode="auto">
              <a:xfrm>
                <a:off x="1030288" y="5937250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3" name="Rectangle 32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4" name="Rectangle 33"/>
              <p:cNvSpPr>
                <a:spLocks noChangeArrowheads="1"/>
              </p:cNvSpPr>
              <p:nvPr/>
            </p:nvSpPr>
            <p:spPr bwMode="auto">
              <a:xfrm>
                <a:off x="1030288" y="6084888"/>
                <a:ext cx="474663" cy="3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5" name="Rectangle 34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solidFill>
                <a:srgbClr val="F3D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6" name="Rectangle 35"/>
              <p:cNvSpPr>
                <a:spLocks noChangeArrowheads="1"/>
              </p:cNvSpPr>
              <p:nvPr/>
            </p:nvSpPr>
            <p:spPr bwMode="auto">
              <a:xfrm>
                <a:off x="1030288" y="5951538"/>
                <a:ext cx="474663" cy="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7" name="Rectangle 36"/>
              <p:cNvSpPr>
                <a:spLocks noChangeArrowheads="1"/>
              </p:cNvSpPr>
              <p:nvPr/>
            </p:nvSpPr>
            <p:spPr bwMode="auto">
              <a:xfrm>
                <a:off x="879475" y="6118225"/>
                <a:ext cx="1058863" cy="120650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8" name="Rectangle 37"/>
              <p:cNvSpPr>
                <a:spLocks noChangeArrowheads="1"/>
              </p:cNvSpPr>
              <p:nvPr/>
            </p:nvSpPr>
            <p:spPr bwMode="auto">
              <a:xfrm>
                <a:off x="1835150" y="6118225"/>
                <a:ext cx="28575" cy="120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499" name="Rectangle 38"/>
              <p:cNvSpPr>
                <a:spLocks noChangeArrowheads="1"/>
              </p:cNvSpPr>
              <p:nvPr/>
            </p:nvSpPr>
            <p:spPr bwMode="auto">
              <a:xfrm>
                <a:off x="1101725" y="5751513"/>
                <a:ext cx="588963" cy="150813"/>
              </a:xfrm>
              <a:prstGeom prst="rect">
                <a:avLst/>
              </a:prstGeom>
              <a:solidFill>
                <a:srgbClr val="2B53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500" name="Rectangle 39"/>
              <p:cNvSpPr>
                <a:spLocks noChangeArrowheads="1"/>
              </p:cNvSpPr>
              <p:nvPr/>
            </p:nvSpPr>
            <p:spPr bwMode="auto">
              <a:xfrm>
                <a:off x="1633538" y="5751513"/>
                <a:ext cx="14288" cy="150813"/>
              </a:xfrm>
              <a:prstGeom prst="rect">
                <a:avLst/>
              </a:prstGeom>
              <a:solidFill>
                <a:srgbClr val="14B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en-US" altLang="zh-CN"/>
              </a:p>
            </p:txBody>
          </p:sp>
          <p:sp>
            <p:nvSpPr>
              <p:cNvPr id="18501" name="Freeform 40"/>
              <p:cNvSpPr>
                <a:spLocks noChangeArrowheads="1"/>
              </p:cNvSpPr>
              <p:nvPr/>
            </p:nvSpPr>
            <p:spPr bwMode="auto">
              <a:xfrm>
                <a:off x="1012825" y="5902325"/>
                <a:ext cx="530225" cy="215900"/>
              </a:xfrm>
              <a:custGeom>
                <a:avLst/>
                <a:gdLst>
                  <a:gd name="T0" fmla="*/ 2147483646 w 186"/>
                  <a:gd name="T1" fmla="*/ 2147483646 h 76"/>
                  <a:gd name="T2" fmla="*/ 2147483646 w 186"/>
                  <a:gd name="T3" fmla="*/ 0 h 76"/>
                  <a:gd name="T4" fmla="*/ 2147483646 w 186"/>
                  <a:gd name="T5" fmla="*/ 0 h 76"/>
                  <a:gd name="T6" fmla="*/ 2147483646 w 186"/>
                  <a:gd name="T7" fmla="*/ 0 h 76"/>
                  <a:gd name="T8" fmla="*/ 2147483646 w 186"/>
                  <a:gd name="T9" fmla="*/ 0 h 76"/>
                  <a:gd name="T10" fmla="*/ 2147483646 w 186"/>
                  <a:gd name="T11" fmla="*/ 0 h 76"/>
                  <a:gd name="T12" fmla="*/ 0 w 186"/>
                  <a:gd name="T13" fmla="*/ 0 h 76"/>
                  <a:gd name="T14" fmla="*/ 0 w 186"/>
                  <a:gd name="T15" fmla="*/ 2147483646 h 76"/>
                  <a:gd name="T16" fmla="*/ 2147483646 w 186"/>
                  <a:gd name="T17" fmla="*/ 2147483646 h 76"/>
                  <a:gd name="T18" fmla="*/ 2147483646 w 186"/>
                  <a:gd name="T19" fmla="*/ 2147483646 h 76"/>
                  <a:gd name="T20" fmla="*/ 0 w 186"/>
                  <a:gd name="T21" fmla="*/ 2147483646 h 76"/>
                  <a:gd name="T22" fmla="*/ 0 w 186"/>
                  <a:gd name="T23" fmla="*/ 2147483646 h 76"/>
                  <a:gd name="T24" fmla="*/ 2147483646 w 186"/>
                  <a:gd name="T25" fmla="*/ 2147483646 h 76"/>
                  <a:gd name="T26" fmla="*/ 2147483646 w 186"/>
                  <a:gd name="T27" fmla="*/ 2147483646 h 76"/>
                  <a:gd name="T28" fmla="*/ 2147483646 w 186"/>
                  <a:gd name="T29" fmla="*/ 2147483646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6" h="76">
                    <a:moveTo>
                      <a:pt x="186" y="38"/>
                    </a:moveTo>
                    <a:cubicBezTo>
                      <a:pt x="186" y="19"/>
                      <a:pt x="184" y="3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73" y="8"/>
                      <a:pt x="173" y="8"/>
                      <a:pt x="173" y="8"/>
                    </a:cubicBezTo>
                    <a:cubicBezTo>
                      <a:pt x="173" y="68"/>
                      <a:pt x="173" y="68"/>
                      <a:pt x="173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4" y="73"/>
                      <a:pt x="186" y="57"/>
                      <a:pt x="186" y="38"/>
                    </a:cubicBezTo>
                    <a:close/>
                  </a:path>
                </a:pathLst>
              </a:custGeom>
              <a:solidFill>
                <a:srgbClr val="5D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02" name="Freeform 41"/>
              <p:cNvSpPr>
                <a:spLocks noChangeArrowheads="1"/>
              </p:cNvSpPr>
              <p:nvPr/>
            </p:nvSpPr>
            <p:spPr bwMode="auto">
              <a:xfrm>
                <a:off x="1425575" y="6034088"/>
                <a:ext cx="42863" cy="122238"/>
              </a:xfrm>
              <a:custGeom>
                <a:avLst/>
                <a:gdLst>
                  <a:gd name="T0" fmla="*/ 0 w 27"/>
                  <a:gd name="T1" fmla="*/ 0 h 77"/>
                  <a:gd name="T2" fmla="*/ 0 w 27"/>
                  <a:gd name="T3" fmla="*/ 2147483646 h 77"/>
                  <a:gd name="T4" fmla="*/ 2147483646 w 27"/>
                  <a:gd name="T5" fmla="*/ 2147483646 h 77"/>
                  <a:gd name="T6" fmla="*/ 2147483646 w 27"/>
                  <a:gd name="T7" fmla="*/ 2147483646 h 77"/>
                  <a:gd name="T8" fmla="*/ 2147483646 w 27"/>
                  <a:gd name="T9" fmla="*/ 0 h 77"/>
                  <a:gd name="T10" fmla="*/ 0 w 27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77">
                    <a:moveTo>
                      <a:pt x="0" y="0"/>
                    </a:moveTo>
                    <a:lnTo>
                      <a:pt x="0" y="77"/>
                    </a:lnTo>
                    <a:lnTo>
                      <a:pt x="13" y="64"/>
                    </a:lnTo>
                    <a:lnTo>
                      <a:pt x="27" y="77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2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447" name="TextBox 53"/>
          <p:cNvSpPr txBox="1">
            <a:spLocks noChangeArrowheads="1"/>
          </p:cNvSpPr>
          <p:nvPr/>
        </p:nvSpPr>
        <p:spPr bwMode="auto">
          <a:xfrm>
            <a:off x="3851275" y="2427288"/>
            <a:ext cx="5937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6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醋</a:t>
            </a:r>
          </a:p>
        </p:txBody>
      </p:sp>
      <p:sp>
        <p:nvSpPr>
          <p:cNvPr id="18448" name="TextBox 54"/>
          <p:cNvSpPr txBox="1">
            <a:spLocks noChangeArrowheads="1"/>
          </p:cNvSpPr>
          <p:nvPr/>
        </p:nvSpPr>
        <p:spPr bwMode="auto">
          <a:xfrm>
            <a:off x="4572000" y="2427288"/>
            <a:ext cx="36004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一种调味品，起源于中国。古时用酒作为发酵剂酿制食醋，所以从“酉”。</a:t>
            </a:r>
          </a:p>
        </p:txBody>
      </p:sp>
      <p:grpSp>
        <p:nvGrpSpPr>
          <p:cNvPr id="4" name="组合 56"/>
          <p:cNvGrpSpPr/>
          <p:nvPr/>
        </p:nvGrpSpPr>
        <p:grpSpPr>
          <a:xfrm>
            <a:off x="1406050" y="2208546"/>
            <a:ext cx="1820359" cy="1822916"/>
            <a:chOff x="2734080" y="438084"/>
            <a:chExt cx="1130300" cy="1131887"/>
          </a:xfrm>
          <a:solidFill>
            <a:schemeClr val="tx1"/>
          </a:solidFill>
        </p:grpSpPr>
        <p:sp>
          <p:nvSpPr>
            <p:cNvPr id="58" name="Freeform 55"/>
            <p:cNvSpPr/>
            <p:nvPr/>
          </p:nvSpPr>
          <p:spPr bwMode="auto">
            <a:xfrm>
              <a:off x="2735668" y="582546"/>
              <a:ext cx="452438" cy="96838"/>
            </a:xfrm>
            <a:custGeom>
              <a:avLst/>
              <a:gdLst>
                <a:gd name="T0" fmla="*/ 248 w 570"/>
                <a:gd name="T1" fmla="*/ 38 h 122"/>
                <a:gd name="T2" fmla="*/ 294 w 570"/>
                <a:gd name="T3" fmla="*/ 28 h 122"/>
                <a:gd name="T4" fmla="*/ 336 w 570"/>
                <a:gd name="T5" fmla="*/ 19 h 122"/>
                <a:gd name="T6" fmla="*/ 373 w 570"/>
                <a:gd name="T7" fmla="*/ 13 h 122"/>
                <a:gd name="T8" fmla="*/ 407 w 570"/>
                <a:gd name="T9" fmla="*/ 7 h 122"/>
                <a:gd name="T10" fmla="*/ 436 w 570"/>
                <a:gd name="T11" fmla="*/ 3 h 122"/>
                <a:gd name="T12" fmla="*/ 460 w 570"/>
                <a:gd name="T13" fmla="*/ 1 h 122"/>
                <a:gd name="T14" fmla="*/ 482 w 570"/>
                <a:gd name="T15" fmla="*/ 0 h 122"/>
                <a:gd name="T16" fmla="*/ 504 w 570"/>
                <a:gd name="T17" fmla="*/ 0 h 122"/>
                <a:gd name="T18" fmla="*/ 527 w 570"/>
                <a:gd name="T19" fmla="*/ 3 h 122"/>
                <a:gd name="T20" fmla="*/ 547 w 570"/>
                <a:gd name="T21" fmla="*/ 9 h 122"/>
                <a:gd name="T22" fmla="*/ 562 w 570"/>
                <a:gd name="T23" fmla="*/ 19 h 122"/>
                <a:gd name="T24" fmla="*/ 570 w 570"/>
                <a:gd name="T25" fmla="*/ 32 h 122"/>
                <a:gd name="T26" fmla="*/ 570 w 570"/>
                <a:gd name="T27" fmla="*/ 42 h 122"/>
                <a:gd name="T28" fmla="*/ 568 w 570"/>
                <a:gd name="T29" fmla="*/ 49 h 122"/>
                <a:gd name="T30" fmla="*/ 560 w 570"/>
                <a:gd name="T31" fmla="*/ 55 h 122"/>
                <a:gd name="T32" fmla="*/ 550 w 570"/>
                <a:gd name="T33" fmla="*/ 59 h 122"/>
                <a:gd name="T34" fmla="*/ 535 w 570"/>
                <a:gd name="T35" fmla="*/ 63 h 122"/>
                <a:gd name="T36" fmla="*/ 516 w 570"/>
                <a:gd name="T37" fmla="*/ 67 h 122"/>
                <a:gd name="T38" fmla="*/ 489 w 570"/>
                <a:gd name="T39" fmla="*/ 72 h 122"/>
                <a:gd name="T40" fmla="*/ 455 w 570"/>
                <a:gd name="T41" fmla="*/ 78 h 122"/>
                <a:gd name="T42" fmla="*/ 417 w 570"/>
                <a:gd name="T43" fmla="*/ 84 h 122"/>
                <a:gd name="T44" fmla="*/ 369 w 570"/>
                <a:gd name="T45" fmla="*/ 92 h 122"/>
                <a:gd name="T46" fmla="*/ 317 w 570"/>
                <a:gd name="T47" fmla="*/ 97 h 122"/>
                <a:gd name="T48" fmla="*/ 258 w 570"/>
                <a:gd name="T49" fmla="*/ 105 h 122"/>
                <a:gd name="T50" fmla="*/ 202 w 570"/>
                <a:gd name="T51" fmla="*/ 111 h 122"/>
                <a:gd name="T52" fmla="*/ 154 w 570"/>
                <a:gd name="T53" fmla="*/ 116 h 122"/>
                <a:gd name="T54" fmla="*/ 114 w 570"/>
                <a:gd name="T55" fmla="*/ 120 h 122"/>
                <a:gd name="T56" fmla="*/ 80 w 570"/>
                <a:gd name="T57" fmla="*/ 120 h 122"/>
                <a:gd name="T58" fmla="*/ 53 w 570"/>
                <a:gd name="T59" fmla="*/ 122 h 122"/>
                <a:gd name="T60" fmla="*/ 32 w 570"/>
                <a:gd name="T61" fmla="*/ 120 h 122"/>
                <a:gd name="T62" fmla="*/ 19 w 570"/>
                <a:gd name="T63" fmla="*/ 116 h 122"/>
                <a:gd name="T64" fmla="*/ 9 w 570"/>
                <a:gd name="T65" fmla="*/ 113 h 122"/>
                <a:gd name="T66" fmla="*/ 1 w 570"/>
                <a:gd name="T67" fmla="*/ 105 h 122"/>
                <a:gd name="T68" fmla="*/ 0 w 570"/>
                <a:gd name="T69" fmla="*/ 99 h 122"/>
                <a:gd name="T70" fmla="*/ 3 w 570"/>
                <a:gd name="T71" fmla="*/ 92 h 122"/>
                <a:gd name="T72" fmla="*/ 9 w 570"/>
                <a:gd name="T73" fmla="*/ 88 h 122"/>
                <a:gd name="T74" fmla="*/ 19 w 570"/>
                <a:gd name="T75" fmla="*/ 84 h 122"/>
                <a:gd name="T76" fmla="*/ 34 w 570"/>
                <a:gd name="T77" fmla="*/ 82 h 122"/>
                <a:gd name="T78" fmla="*/ 55 w 570"/>
                <a:gd name="T79" fmla="*/ 76 h 122"/>
                <a:gd name="T80" fmla="*/ 84 w 570"/>
                <a:gd name="T81" fmla="*/ 70 h 122"/>
                <a:gd name="T82" fmla="*/ 116 w 570"/>
                <a:gd name="T83" fmla="*/ 65 h 122"/>
                <a:gd name="T84" fmla="*/ 154 w 570"/>
                <a:gd name="T85" fmla="*/ 57 h 122"/>
                <a:gd name="T86" fmla="*/ 200 w 570"/>
                <a:gd name="T87" fmla="*/ 49 h 122"/>
                <a:gd name="T88" fmla="*/ 223 w 570"/>
                <a:gd name="T89" fmla="*/ 4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0" h="122">
                  <a:moveTo>
                    <a:pt x="223" y="44"/>
                  </a:moveTo>
                  <a:lnTo>
                    <a:pt x="248" y="38"/>
                  </a:lnTo>
                  <a:lnTo>
                    <a:pt x="271" y="34"/>
                  </a:lnTo>
                  <a:lnTo>
                    <a:pt x="294" y="28"/>
                  </a:lnTo>
                  <a:lnTo>
                    <a:pt x="315" y="24"/>
                  </a:lnTo>
                  <a:lnTo>
                    <a:pt x="336" y="19"/>
                  </a:lnTo>
                  <a:lnTo>
                    <a:pt x="355" y="17"/>
                  </a:lnTo>
                  <a:lnTo>
                    <a:pt x="373" y="13"/>
                  </a:lnTo>
                  <a:lnTo>
                    <a:pt x="390" y="9"/>
                  </a:lnTo>
                  <a:lnTo>
                    <a:pt x="407" y="7"/>
                  </a:lnTo>
                  <a:lnTo>
                    <a:pt x="422" y="5"/>
                  </a:lnTo>
                  <a:lnTo>
                    <a:pt x="436" y="3"/>
                  </a:lnTo>
                  <a:lnTo>
                    <a:pt x="449" y="1"/>
                  </a:lnTo>
                  <a:lnTo>
                    <a:pt x="460" y="1"/>
                  </a:lnTo>
                  <a:lnTo>
                    <a:pt x="472" y="0"/>
                  </a:lnTo>
                  <a:lnTo>
                    <a:pt x="482" y="0"/>
                  </a:lnTo>
                  <a:lnTo>
                    <a:pt x="491" y="0"/>
                  </a:lnTo>
                  <a:lnTo>
                    <a:pt x="504" y="0"/>
                  </a:lnTo>
                  <a:lnTo>
                    <a:pt x="516" y="1"/>
                  </a:lnTo>
                  <a:lnTo>
                    <a:pt x="527" y="3"/>
                  </a:lnTo>
                  <a:lnTo>
                    <a:pt x="539" y="5"/>
                  </a:lnTo>
                  <a:lnTo>
                    <a:pt x="547" y="9"/>
                  </a:lnTo>
                  <a:lnTo>
                    <a:pt x="554" y="13"/>
                  </a:lnTo>
                  <a:lnTo>
                    <a:pt x="562" y="19"/>
                  </a:lnTo>
                  <a:lnTo>
                    <a:pt x="566" y="24"/>
                  </a:lnTo>
                  <a:lnTo>
                    <a:pt x="570" y="32"/>
                  </a:lnTo>
                  <a:lnTo>
                    <a:pt x="570" y="38"/>
                  </a:lnTo>
                  <a:lnTo>
                    <a:pt x="570" y="42"/>
                  </a:lnTo>
                  <a:lnTo>
                    <a:pt x="570" y="46"/>
                  </a:lnTo>
                  <a:lnTo>
                    <a:pt x="568" y="49"/>
                  </a:lnTo>
                  <a:lnTo>
                    <a:pt x="566" y="51"/>
                  </a:lnTo>
                  <a:lnTo>
                    <a:pt x="560" y="55"/>
                  </a:lnTo>
                  <a:lnTo>
                    <a:pt x="554" y="57"/>
                  </a:lnTo>
                  <a:lnTo>
                    <a:pt x="550" y="59"/>
                  </a:lnTo>
                  <a:lnTo>
                    <a:pt x="543" y="61"/>
                  </a:lnTo>
                  <a:lnTo>
                    <a:pt x="535" y="63"/>
                  </a:lnTo>
                  <a:lnTo>
                    <a:pt x="527" y="65"/>
                  </a:lnTo>
                  <a:lnTo>
                    <a:pt x="516" y="67"/>
                  </a:lnTo>
                  <a:lnTo>
                    <a:pt x="503" y="69"/>
                  </a:lnTo>
                  <a:lnTo>
                    <a:pt x="489" y="72"/>
                  </a:lnTo>
                  <a:lnTo>
                    <a:pt x="474" y="74"/>
                  </a:lnTo>
                  <a:lnTo>
                    <a:pt x="455" y="78"/>
                  </a:lnTo>
                  <a:lnTo>
                    <a:pt x="436" y="80"/>
                  </a:lnTo>
                  <a:lnTo>
                    <a:pt x="417" y="84"/>
                  </a:lnTo>
                  <a:lnTo>
                    <a:pt x="394" y="88"/>
                  </a:lnTo>
                  <a:lnTo>
                    <a:pt x="369" y="92"/>
                  </a:lnTo>
                  <a:lnTo>
                    <a:pt x="344" y="95"/>
                  </a:lnTo>
                  <a:lnTo>
                    <a:pt x="317" y="97"/>
                  </a:lnTo>
                  <a:lnTo>
                    <a:pt x="286" y="101"/>
                  </a:lnTo>
                  <a:lnTo>
                    <a:pt x="258" y="105"/>
                  </a:lnTo>
                  <a:lnTo>
                    <a:pt x="229" y="109"/>
                  </a:lnTo>
                  <a:lnTo>
                    <a:pt x="202" y="111"/>
                  </a:lnTo>
                  <a:lnTo>
                    <a:pt x="177" y="114"/>
                  </a:lnTo>
                  <a:lnTo>
                    <a:pt x="154" y="116"/>
                  </a:lnTo>
                  <a:lnTo>
                    <a:pt x="133" y="118"/>
                  </a:lnTo>
                  <a:lnTo>
                    <a:pt x="114" y="120"/>
                  </a:lnTo>
                  <a:lnTo>
                    <a:pt x="95" y="120"/>
                  </a:lnTo>
                  <a:lnTo>
                    <a:pt x="80" y="120"/>
                  </a:lnTo>
                  <a:lnTo>
                    <a:pt x="67" y="122"/>
                  </a:lnTo>
                  <a:lnTo>
                    <a:pt x="53" y="122"/>
                  </a:lnTo>
                  <a:lnTo>
                    <a:pt x="42" y="120"/>
                  </a:lnTo>
                  <a:lnTo>
                    <a:pt x="32" y="120"/>
                  </a:lnTo>
                  <a:lnTo>
                    <a:pt x="24" y="118"/>
                  </a:lnTo>
                  <a:lnTo>
                    <a:pt x="19" y="116"/>
                  </a:lnTo>
                  <a:lnTo>
                    <a:pt x="15" y="114"/>
                  </a:lnTo>
                  <a:lnTo>
                    <a:pt x="9" y="113"/>
                  </a:lnTo>
                  <a:lnTo>
                    <a:pt x="3" y="109"/>
                  </a:lnTo>
                  <a:lnTo>
                    <a:pt x="1" y="105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1" y="95"/>
                  </a:lnTo>
                  <a:lnTo>
                    <a:pt x="3" y="92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3" y="86"/>
                  </a:lnTo>
                  <a:lnTo>
                    <a:pt x="19" y="84"/>
                  </a:lnTo>
                  <a:lnTo>
                    <a:pt x="26" y="84"/>
                  </a:lnTo>
                  <a:lnTo>
                    <a:pt x="34" y="82"/>
                  </a:lnTo>
                  <a:lnTo>
                    <a:pt x="44" y="78"/>
                  </a:lnTo>
                  <a:lnTo>
                    <a:pt x="55" y="76"/>
                  </a:lnTo>
                  <a:lnTo>
                    <a:pt x="68" y="74"/>
                  </a:lnTo>
                  <a:lnTo>
                    <a:pt x="84" y="70"/>
                  </a:lnTo>
                  <a:lnTo>
                    <a:pt x="99" y="69"/>
                  </a:lnTo>
                  <a:lnTo>
                    <a:pt x="116" y="65"/>
                  </a:lnTo>
                  <a:lnTo>
                    <a:pt x="135" y="61"/>
                  </a:lnTo>
                  <a:lnTo>
                    <a:pt x="154" y="57"/>
                  </a:lnTo>
                  <a:lnTo>
                    <a:pt x="177" y="53"/>
                  </a:lnTo>
                  <a:lnTo>
                    <a:pt x="200" y="49"/>
                  </a:lnTo>
                  <a:lnTo>
                    <a:pt x="223" y="44"/>
                  </a:lnTo>
                  <a:lnTo>
                    <a:pt x="223" y="44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Freeform 56"/>
            <p:cNvSpPr/>
            <p:nvPr/>
          </p:nvSpPr>
          <p:spPr bwMode="auto">
            <a:xfrm>
              <a:off x="2986493" y="638109"/>
              <a:ext cx="106363" cy="446088"/>
            </a:xfrm>
            <a:custGeom>
              <a:avLst/>
              <a:gdLst>
                <a:gd name="T0" fmla="*/ 128 w 136"/>
                <a:gd name="T1" fmla="*/ 533 h 562"/>
                <a:gd name="T2" fmla="*/ 134 w 136"/>
                <a:gd name="T3" fmla="*/ 537 h 562"/>
                <a:gd name="T4" fmla="*/ 136 w 136"/>
                <a:gd name="T5" fmla="*/ 543 h 562"/>
                <a:gd name="T6" fmla="*/ 132 w 136"/>
                <a:gd name="T7" fmla="*/ 546 h 562"/>
                <a:gd name="T8" fmla="*/ 126 w 136"/>
                <a:gd name="T9" fmla="*/ 552 h 562"/>
                <a:gd name="T10" fmla="*/ 107 w 136"/>
                <a:gd name="T11" fmla="*/ 558 h 562"/>
                <a:gd name="T12" fmla="*/ 88 w 136"/>
                <a:gd name="T13" fmla="*/ 562 h 562"/>
                <a:gd name="T14" fmla="*/ 71 w 136"/>
                <a:gd name="T15" fmla="*/ 562 h 562"/>
                <a:gd name="T16" fmla="*/ 56 w 136"/>
                <a:gd name="T17" fmla="*/ 560 h 562"/>
                <a:gd name="T18" fmla="*/ 42 w 136"/>
                <a:gd name="T19" fmla="*/ 554 h 562"/>
                <a:gd name="T20" fmla="*/ 33 w 136"/>
                <a:gd name="T21" fmla="*/ 546 h 562"/>
                <a:gd name="T22" fmla="*/ 25 w 136"/>
                <a:gd name="T23" fmla="*/ 539 h 562"/>
                <a:gd name="T24" fmla="*/ 17 w 136"/>
                <a:gd name="T25" fmla="*/ 529 h 562"/>
                <a:gd name="T26" fmla="*/ 12 w 136"/>
                <a:gd name="T27" fmla="*/ 516 h 562"/>
                <a:gd name="T28" fmla="*/ 6 w 136"/>
                <a:gd name="T29" fmla="*/ 497 h 562"/>
                <a:gd name="T30" fmla="*/ 2 w 136"/>
                <a:gd name="T31" fmla="*/ 479 h 562"/>
                <a:gd name="T32" fmla="*/ 2 w 136"/>
                <a:gd name="T33" fmla="*/ 464 h 562"/>
                <a:gd name="T34" fmla="*/ 0 w 136"/>
                <a:gd name="T35" fmla="*/ 447 h 562"/>
                <a:gd name="T36" fmla="*/ 0 w 136"/>
                <a:gd name="T37" fmla="*/ 426 h 562"/>
                <a:gd name="T38" fmla="*/ 0 w 136"/>
                <a:gd name="T39" fmla="*/ 401 h 562"/>
                <a:gd name="T40" fmla="*/ 2 w 136"/>
                <a:gd name="T41" fmla="*/ 374 h 562"/>
                <a:gd name="T42" fmla="*/ 4 w 136"/>
                <a:gd name="T43" fmla="*/ 343 h 562"/>
                <a:gd name="T44" fmla="*/ 8 w 136"/>
                <a:gd name="T45" fmla="*/ 311 h 562"/>
                <a:gd name="T46" fmla="*/ 12 w 136"/>
                <a:gd name="T47" fmla="*/ 257 h 562"/>
                <a:gd name="T48" fmla="*/ 15 w 136"/>
                <a:gd name="T49" fmla="*/ 186 h 562"/>
                <a:gd name="T50" fmla="*/ 15 w 136"/>
                <a:gd name="T51" fmla="*/ 112 h 562"/>
                <a:gd name="T52" fmla="*/ 12 w 136"/>
                <a:gd name="T53" fmla="*/ 39 h 562"/>
                <a:gd name="T54" fmla="*/ 21 w 136"/>
                <a:gd name="T55" fmla="*/ 8 h 562"/>
                <a:gd name="T56" fmla="*/ 42 w 136"/>
                <a:gd name="T57" fmla="*/ 22 h 562"/>
                <a:gd name="T58" fmla="*/ 61 w 136"/>
                <a:gd name="T59" fmla="*/ 35 h 562"/>
                <a:gd name="T60" fmla="*/ 75 w 136"/>
                <a:gd name="T61" fmla="*/ 46 h 562"/>
                <a:gd name="T62" fmla="*/ 80 w 136"/>
                <a:gd name="T63" fmla="*/ 54 h 562"/>
                <a:gd name="T64" fmla="*/ 82 w 136"/>
                <a:gd name="T65" fmla="*/ 62 h 562"/>
                <a:gd name="T66" fmla="*/ 84 w 136"/>
                <a:gd name="T67" fmla="*/ 73 h 562"/>
                <a:gd name="T68" fmla="*/ 84 w 136"/>
                <a:gd name="T69" fmla="*/ 87 h 562"/>
                <a:gd name="T70" fmla="*/ 82 w 136"/>
                <a:gd name="T71" fmla="*/ 102 h 562"/>
                <a:gd name="T72" fmla="*/ 80 w 136"/>
                <a:gd name="T73" fmla="*/ 123 h 562"/>
                <a:gd name="T74" fmla="*/ 77 w 136"/>
                <a:gd name="T75" fmla="*/ 146 h 562"/>
                <a:gd name="T76" fmla="*/ 71 w 136"/>
                <a:gd name="T77" fmla="*/ 171 h 562"/>
                <a:gd name="T78" fmla="*/ 61 w 136"/>
                <a:gd name="T79" fmla="*/ 215 h 562"/>
                <a:gd name="T80" fmla="*/ 52 w 136"/>
                <a:gd name="T81" fmla="*/ 272 h 562"/>
                <a:gd name="T82" fmla="*/ 46 w 136"/>
                <a:gd name="T83" fmla="*/ 326 h 562"/>
                <a:gd name="T84" fmla="*/ 42 w 136"/>
                <a:gd name="T85" fmla="*/ 374 h 562"/>
                <a:gd name="T86" fmla="*/ 42 w 136"/>
                <a:gd name="T87" fmla="*/ 407 h 562"/>
                <a:gd name="T88" fmla="*/ 44 w 136"/>
                <a:gd name="T89" fmla="*/ 428 h 562"/>
                <a:gd name="T90" fmla="*/ 46 w 136"/>
                <a:gd name="T91" fmla="*/ 447 h 562"/>
                <a:gd name="T92" fmla="*/ 50 w 136"/>
                <a:gd name="T93" fmla="*/ 462 h 562"/>
                <a:gd name="T94" fmla="*/ 54 w 136"/>
                <a:gd name="T95" fmla="*/ 474 h 562"/>
                <a:gd name="T96" fmla="*/ 59 w 136"/>
                <a:gd name="T97" fmla="*/ 485 h 562"/>
                <a:gd name="T98" fmla="*/ 67 w 136"/>
                <a:gd name="T99" fmla="*/ 491 h 562"/>
                <a:gd name="T100" fmla="*/ 75 w 136"/>
                <a:gd name="T101" fmla="*/ 497 h 562"/>
                <a:gd name="T102" fmla="*/ 88 w 136"/>
                <a:gd name="T103" fmla="*/ 500 h 562"/>
                <a:gd name="T104" fmla="*/ 102 w 136"/>
                <a:gd name="T105" fmla="*/ 508 h 562"/>
                <a:gd name="T106" fmla="*/ 113 w 136"/>
                <a:gd name="T107" fmla="*/ 516 h 562"/>
                <a:gd name="T108" fmla="*/ 123 w 136"/>
                <a:gd name="T109" fmla="*/ 525 h 562"/>
                <a:gd name="T110" fmla="*/ 124 w 136"/>
                <a:gd name="T111" fmla="*/ 52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" h="562">
                  <a:moveTo>
                    <a:pt x="124" y="529"/>
                  </a:moveTo>
                  <a:lnTo>
                    <a:pt x="128" y="533"/>
                  </a:lnTo>
                  <a:lnTo>
                    <a:pt x="132" y="535"/>
                  </a:lnTo>
                  <a:lnTo>
                    <a:pt x="134" y="537"/>
                  </a:lnTo>
                  <a:lnTo>
                    <a:pt x="134" y="539"/>
                  </a:lnTo>
                  <a:lnTo>
                    <a:pt x="136" y="543"/>
                  </a:lnTo>
                  <a:lnTo>
                    <a:pt x="134" y="544"/>
                  </a:lnTo>
                  <a:lnTo>
                    <a:pt x="132" y="546"/>
                  </a:lnTo>
                  <a:lnTo>
                    <a:pt x="130" y="548"/>
                  </a:lnTo>
                  <a:lnTo>
                    <a:pt x="126" y="552"/>
                  </a:lnTo>
                  <a:lnTo>
                    <a:pt x="121" y="554"/>
                  </a:lnTo>
                  <a:lnTo>
                    <a:pt x="107" y="558"/>
                  </a:lnTo>
                  <a:lnTo>
                    <a:pt x="94" y="560"/>
                  </a:lnTo>
                  <a:lnTo>
                    <a:pt x="88" y="562"/>
                  </a:lnTo>
                  <a:lnTo>
                    <a:pt x="80" y="562"/>
                  </a:lnTo>
                  <a:lnTo>
                    <a:pt x="71" y="562"/>
                  </a:lnTo>
                  <a:lnTo>
                    <a:pt x="63" y="560"/>
                  </a:lnTo>
                  <a:lnTo>
                    <a:pt x="56" y="560"/>
                  </a:lnTo>
                  <a:lnTo>
                    <a:pt x="48" y="558"/>
                  </a:lnTo>
                  <a:lnTo>
                    <a:pt x="42" y="554"/>
                  </a:lnTo>
                  <a:lnTo>
                    <a:pt x="36" y="550"/>
                  </a:lnTo>
                  <a:lnTo>
                    <a:pt x="33" y="546"/>
                  </a:lnTo>
                  <a:lnTo>
                    <a:pt x="29" y="543"/>
                  </a:lnTo>
                  <a:lnTo>
                    <a:pt x="25" y="539"/>
                  </a:lnTo>
                  <a:lnTo>
                    <a:pt x="21" y="535"/>
                  </a:lnTo>
                  <a:lnTo>
                    <a:pt x="17" y="529"/>
                  </a:lnTo>
                  <a:lnTo>
                    <a:pt x="14" y="523"/>
                  </a:lnTo>
                  <a:lnTo>
                    <a:pt x="12" y="516"/>
                  </a:lnTo>
                  <a:lnTo>
                    <a:pt x="10" y="506"/>
                  </a:lnTo>
                  <a:lnTo>
                    <a:pt x="6" y="497"/>
                  </a:lnTo>
                  <a:lnTo>
                    <a:pt x="4" y="485"/>
                  </a:lnTo>
                  <a:lnTo>
                    <a:pt x="2" y="479"/>
                  </a:lnTo>
                  <a:lnTo>
                    <a:pt x="2" y="472"/>
                  </a:lnTo>
                  <a:lnTo>
                    <a:pt x="2" y="464"/>
                  </a:lnTo>
                  <a:lnTo>
                    <a:pt x="0" y="454"/>
                  </a:lnTo>
                  <a:lnTo>
                    <a:pt x="0" y="447"/>
                  </a:lnTo>
                  <a:lnTo>
                    <a:pt x="0" y="435"/>
                  </a:lnTo>
                  <a:lnTo>
                    <a:pt x="0" y="426"/>
                  </a:lnTo>
                  <a:lnTo>
                    <a:pt x="0" y="414"/>
                  </a:lnTo>
                  <a:lnTo>
                    <a:pt x="0" y="401"/>
                  </a:lnTo>
                  <a:lnTo>
                    <a:pt x="2" y="387"/>
                  </a:lnTo>
                  <a:lnTo>
                    <a:pt x="2" y="374"/>
                  </a:lnTo>
                  <a:lnTo>
                    <a:pt x="4" y="359"/>
                  </a:lnTo>
                  <a:lnTo>
                    <a:pt x="4" y="343"/>
                  </a:lnTo>
                  <a:lnTo>
                    <a:pt x="6" y="328"/>
                  </a:lnTo>
                  <a:lnTo>
                    <a:pt x="8" y="311"/>
                  </a:lnTo>
                  <a:lnTo>
                    <a:pt x="10" y="294"/>
                  </a:lnTo>
                  <a:lnTo>
                    <a:pt x="12" y="257"/>
                  </a:lnTo>
                  <a:lnTo>
                    <a:pt x="14" y="221"/>
                  </a:lnTo>
                  <a:lnTo>
                    <a:pt x="15" y="186"/>
                  </a:lnTo>
                  <a:lnTo>
                    <a:pt x="15" y="150"/>
                  </a:lnTo>
                  <a:lnTo>
                    <a:pt x="15" y="112"/>
                  </a:lnTo>
                  <a:lnTo>
                    <a:pt x="14" y="75"/>
                  </a:lnTo>
                  <a:lnTo>
                    <a:pt x="12" y="39"/>
                  </a:lnTo>
                  <a:lnTo>
                    <a:pt x="10" y="0"/>
                  </a:lnTo>
                  <a:lnTo>
                    <a:pt x="21" y="8"/>
                  </a:lnTo>
                  <a:lnTo>
                    <a:pt x="33" y="14"/>
                  </a:lnTo>
                  <a:lnTo>
                    <a:pt x="42" y="22"/>
                  </a:lnTo>
                  <a:lnTo>
                    <a:pt x="52" y="27"/>
                  </a:lnTo>
                  <a:lnTo>
                    <a:pt x="61" y="35"/>
                  </a:lnTo>
                  <a:lnTo>
                    <a:pt x="69" y="41"/>
                  </a:lnTo>
                  <a:lnTo>
                    <a:pt x="75" y="46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2" y="58"/>
                  </a:lnTo>
                  <a:lnTo>
                    <a:pt x="82" y="62"/>
                  </a:lnTo>
                  <a:lnTo>
                    <a:pt x="84" y="67"/>
                  </a:lnTo>
                  <a:lnTo>
                    <a:pt x="84" y="73"/>
                  </a:lnTo>
                  <a:lnTo>
                    <a:pt x="84" y="79"/>
                  </a:lnTo>
                  <a:lnTo>
                    <a:pt x="84" y="87"/>
                  </a:lnTo>
                  <a:lnTo>
                    <a:pt x="82" y="94"/>
                  </a:lnTo>
                  <a:lnTo>
                    <a:pt x="82" y="102"/>
                  </a:lnTo>
                  <a:lnTo>
                    <a:pt x="80" y="112"/>
                  </a:lnTo>
                  <a:lnTo>
                    <a:pt x="80" y="123"/>
                  </a:lnTo>
                  <a:lnTo>
                    <a:pt x="79" y="135"/>
                  </a:lnTo>
                  <a:lnTo>
                    <a:pt x="77" y="146"/>
                  </a:lnTo>
                  <a:lnTo>
                    <a:pt x="73" y="158"/>
                  </a:lnTo>
                  <a:lnTo>
                    <a:pt x="71" y="171"/>
                  </a:lnTo>
                  <a:lnTo>
                    <a:pt x="67" y="184"/>
                  </a:lnTo>
                  <a:lnTo>
                    <a:pt x="61" y="215"/>
                  </a:lnTo>
                  <a:lnTo>
                    <a:pt x="56" y="246"/>
                  </a:lnTo>
                  <a:lnTo>
                    <a:pt x="52" y="272"/>
                  </a:lnTo>
                  <a:lnTo>
                    <a:pt x="48" y="299"/>
                  </a:lnTo>
                  <a:lnTo>
                    <a:pt x="46" y="326"/>
                  </a:lnTo>
                  <a:lnTo>
                    <a:pt x="44" y="351"/>
                  </a:lnTo>
                  <a:lnTo>
                    <a:pt x="42" y="374"/>
                  </a:lnTo>
                  <a:lnTo>
                    <a:pt x="42" y="395"/>
                  </a:lnTo>
                  <a:lnTo>
                    <a:pt x="42" y="407"/>
                  </a:lnTo>
                  <a:lnTo>
                    <a:pt x="42" y="418"/>
                  </a:lnTo>
                  <a:lnTo>
                    <a:pt x="44" y="428"/>
                  </a:lnTo>
                  <a:lnTo>
                    <a:pt x="44" y="437"/>
                  </a:lnTo>
                  <a:lnTo>
                    <a:pt x="46" y="447"/>
                  </a:lnTo>
                  <a:lnTo>
                    <a:pt x="48" y="454"/>
                  </a:lnTo>
                  <a:lnTo>
                    <a:pt x="50" y="462"/>
                  </a:lnTo>
                  <a:lnTo>
                    <a:pt x="52" y="468"/>
                  </a:lnTo>
                  <a:lnTo>
                    <a:pt x="54" y="474"/>
                  </a:lnTo>
                  <a:lnTo>
                    <a:pt x="58" y="479"/>
                  </a:lnTo>
                  <a:lnTo>
                    <a:pt x="59" y="485"/>
                  </a:lnTo>
                  <a:lnTo>
                    <a:pt x="63" y="489"/>
                  </a:lnTo>
                  <a:lnTo>
                    <a:pt x="67" y="491"/>
                  </a:lnTo>
                  <a:lnTo>
                    <a:pt x="71" y="495"/>
                  </a:lnTo>
                  <a:lnTo>
                    <a:pt x="75" y="497"/>
                  </a:lnTo>
                  <a:lnTo>
                    <a:pt x="80" y="498"/>
                  </a:lnTo>
                  <a:lnTo>
                    <a:pt x="88" y="500"/>
                  </a:lnTo>
                  <a:lnTo>
                    <a:pt x="94" y="504"/>
                  </a:lnTo>
                  <a:lnTo>
                    <a:pt x="102" y="508"/>
                  </a:lnTo>
                  <a:lnTo>
                    <a:pt x="107" y="512"/>
                  </a:lnTo>
                  <a:lnTo>
                    <a:pt x="113" y="516"/>
                  </a:lnTo>
                  <a:lnTo>
                    <a:pt x="119" y="520"/>
                  </a:lnTo>
                  <a:lnTo>
                    <a:pt x="123" y="525"/>
                  </a:lnTo>
                  <a:lnTo>
                    <a:pt x="124" y="529"/>
                  </a:lnTo>
                  <a:lnTo>
                    <a:pt x="124" y="529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0" name="Freeform 57"/>
            <p:cNvSpPr/>
            <p:nvPr/>
          </p:nvSpPr>
          <p:spPr bwMode="auto">
            <a:xfrm>
              <a:off x="2846793" y="647634"/>
              <a:ext cx="76200" cy="477838"/>
            </a:xfrm>
            <a:custGeom>
              <a:avLst/>
              <a:gdLst>
                <a:gd name="T0" fmla="*/ 50 w 98"/>
                <a:gd name="T1" fmla="*/ 511 h 601"/>
                <a:gd name="T2" fmla="*/ 42 w 98"/>
                <a:gd name="T3" fmla="*/ 534 h 601"/>
                <a:gd name="T4" fmla="*/ 37 w 98"/>
                <a:gd name="T5" fmla="*/ 554 h 601"/>
                <a:gd name="T6" fmla="*/ 29 w 98"/>
                <a:gd name="T7" fmla="*/ 569 h 601"/>
                <a:gd name="T8" fmla="*/ 23 w 98"/>
                <a:gd name="T9" fmla="*/ 582 h 601"/>
                <a:gd name="T10" fmla="*/ 17 w 98"/>
                <a:gd name="T11" fmla="*/ 592 h 601"/>
                <a:gd name="T12" fmla="*/ 14 w 98"/>
                <a:gd name="T13" fmla="*/ 598 h 601"/>
                <a:gd name="T14" fmla="*/ 10 w 98"/>
                <a:gd name="T15" fmla="*/ 601 h 601"/>
                <a:gd name="T16" fmla="*/ 4 w 98"/>
                <a:gd name="T17" fmla="*/ 599 h 601"/>
                <a:gd name="T18" fmla="*/ 2 w 98"/>
                <a:gd name="T19" fmla="*/ 598 h 601"/>
                <a:gd name="T20" fmla="*/ 0 w 98"/>
                <a:gd name="T21" fmla="*/ 592 h 601"/>
                <a:gd name="T22" fmla="*/ 0 w 98"/>
                <a:gd name="T23" fmla="*/ 586 h 601"/>
                <a:gd name="T24" fmla="*/ 0 w 98"/>
                <a:gd name="T25" fmla="*/ 577 h 601"/>
                <a:gd name="T26" fmla="*/ 2 w 98"/>
                <a:gd name="T27" fmla="*/ 565 h 601"/>
                <a:gd name="T28" fmla="*/ 4 w 98"/>
                <a:gd name="T29" fmla="*/ 554 h 601"/>
                <a:gd name="T30" fmla="*/ 8 w 98"/>
                <a:gd name="T31" fmla="*/ 536 h 601"/>
                <a:gd name="T32" fmla="*/ 14 w 98"/>
                <a:gd name="T33" fmla="*/ 506 h 601"/>
                <a:gd name="T34" fmla="*/ 21 w 98"/>
                <a:gd name="T35" fmla="*/ 465 h 601"/>
                <a:gd name="T36" fmla="*/ 29 w 98"/>
                <a:gd name="T37" fmla="*/ 419 h 601"/>
                <a:gd name="T38" fmla="*/ 35 w 98"/>
                <a:gd name="T39" fmla="*/ 364 h 601"/>
                <a:gd name="T40" fmla="*/ 37 w 98"/>
                <a:gd name="T41" fmla="*/ 308 h 601"/>
                <a:gd name="T42" fmla="*/ 35 w 98"/>
                <a:gd name="T43" fmla="*/ 253 h 601"/>
                <a:gd name="T44" fmla="*/ 29 w 98"/>
                <a:gd name="T45" fmla="*/ 201 h 601"/>
                <a:gd name="T46" fmla="*/ 21 w 98"/>
                <a:gd name="T47" fmla="*/ 147 h 601"/>
                <a:gd name="T48" fmla="*/ 14 w 98"/>
                <a:gd name="T49" fmla="*/ 101 h 601"/>
                <a:gd name="T50" fmla="*/ 8 w 98"/>
                <a:gd name="T51" fmla="*/ 61 h 601"/>
                <a:gd name="T52" fmla="*/ 4 w 98"/>
                <a:gd name="T53" fmla="*/ 29 h 601"/>
                <a:gd name="T54" fmla="*/ 2 w 98"/>
                <a:gd name="T55" fmla="*/ 0 h 601"/>
                <a:gd name="T56" fmla="*/ 23 w 98"/>
                <a:gd name="T57" fmla="*/ 19 h 601"/>
                <a:gd name="T58" fmla="*/ 40 w 98"/>
                <a:gd name="T59" fmla="*/ 36 h 601"/>
                <a:gd name="T60" fmla="*/ 56 w 98"/>
                <a:gd name="T61" fmla="*/ 54 h 601"/>
                <a:gd name="T62" fmla="*/ 69 w 98"/>
                <a:gd name="T63" fmla="*/ 67 h 601"/>
                <a:gd name="T64" fmla="*/ 81 w 98"/>
                <a:gd name="T65" fmla="*/ 80 h 601"/>
                <a:gd name="T66" fmla="*/ 88 w 98"/>
                <a:gd name="T67" fmla="*/ 92 h 601"/>
                <a:gd name="T68" fmla="*/ 94 w 98"/>
                <a:gd name="T69" fmla="*/ 101 h 601"/>
                <a:gd name="T70" fmla="*/ 98 w 98"/>
                <a:gd name="T71" fmla="*/ 109 h 601"/>
                <a:gd name="T72" fmla="*/ 98 w 98"/>
                <a:gd name="T73" fmla="*/ 121 h 601"/>
                <a:gd name="T74" fmla="*/ 98 w 98"/>
                <a:gd name="T75" fmla="*/ 134 h 601"/>
                <a:gd name="T76" fmla="*/ 98 w 98"/>
                <a:gd name="T77" fmla="*/ 149 h 601"/>
                <a:gd name="T78" fmla="*/ 98 w 98"/>
                <a:gd name="T79" fmla="*/ 167 h 601"/>
                <a:gd name="T80" fmla="*/ 98 w 98"/>
                <a:gd name="T81" fmla="*/ 188 h 601"/>
                <a:gd name="T82" fmla="*/ 98 w 98"/>
                <a:gd name="T83" fmla="*/ 213 h 601"/>
                <a:gd name="T84" fmla="*/ 98 w 98"/>
                <a:gd name="T85" fmla="*/ 239 h 601"/>
                <a:gd name="T86" fmla="*/ 98 w 98"/>
                <a:gd name="T87" fmla="*/ 268 h 601"/>
                <a:gd name="T88" fmla="*/ 92 w 98"/>
                <a:gd name="T89" fmla="*/ 329 h 601"/>
                <a:gd name="T90" fmla="*/ 82 w 98"/>
                <a:gd name="T91" fmla="*/ 389 h 601"/>
                <a:gd name="T92" fmla="*/ 69 w 98"/>
                <a:gd name="T93" fmla="*/ 444 h 601"/>
                <a:gd name="T94" fmla="*/ 54 w 98"/>
                <a:gd name="T95" fmla="*/ 498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01">
                  <a:moveTo>
                    <a:pt x="54" y="498"/>
                  </a:moveTo>
                  <a:lnTo>
                    <a:pt x="50" y="511"/>
                  </a:lnTo>
                  <a:lnTo>
                    <a:pt x="46" y="523"/>
                  </a:lnTo>
                  <a:lnTo>
                    <a:pt x="42" y="534"/>
                  </a:lnTo>
                  <a:lnTo>
                    <a:pt x="38" y="544"/>
                  </a:lnTo>
                  <a:lnTo>
                    <a:pt x="37" y="554"/>
                  </a:lnTo>
                  <a:lnTo>
                    <a:pt x="33" y="561"/>
                  </a:lnTo>
                  <a:lnTo>
                    <a:pt x="29" y="569"/>
                  </a:lnTo>
                  <a:lnTo>
                    <a:pt x="27" y="577"/>
                  </a:lnTo>
                  <a:lnTo>
                    <a:pt x="23" y="582"/>
                  </a:lnTo>
                  <a:lnTo>
                    <a:pt x="21" y="588"/>
                  </a:lnTo>
                  <a:lnTo>
                    <a:pt x="17" y="592"/>
                  </a:lnTo>
                  <a:lnTo>
                    <a:pt x="15" y="596"/>
                  </a:lnTo>
                  <a:lnTo>
                    <a:pt x="14" y="598"/>
                  </a:lnTo>
                  <a:lnTo>
                    <a:pt x="12" y="599"/>
                  </a:lnTo>
                  <a:lnTo>
                    <a:pt x="10" y="601"/>
                  </a:lnTo>
                  <a:lnTo>
                    <a:pt x="8" y="601"/>
                  </a:lnTo>
                  <a:lnTo>
                    <a:pt x="4" y="599"/>
                  </a:lnTo>
                  <a:lnTo>
                    <a:pt x="2" y="599"/>
                  </a:lnTo>
                  <a:lnTo>
                    <a:pt x="2" y="598"/>
                  </a:lnTo>
                  <a:lnTo>
                    <a:pt x="0" y="596"/>
                  </a:lnTo>
                  <a:lnTo>
                    <a:pt x="0" y="592"/>
                  </a:lnTo>
                  <a:lnTo>
                    <a:pt x="0" y="590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0" y="577"/>
                  </a:lnTo>
                  <a:lnTo>
                    <a:pt x="0" y="571"/>
                  </a:lnTo>
                  <a:lnTo>
                    <a:pt x="2" y="565"/>
                  </a:lnTo>
                  <a:lnTo>
                    <a:pt x="2" y="559"/>
                  </a:lnTo>
                  <a:lnTo>
                    <a:pt x="4" y="554"/>
                  </a:lnTo>
                  <a:lnTo>
                    <a:pt x="6" y="546"/>
                  </a:lnTo>
                  <a:lnTo>
                    <a:pt x="8" y="536"/>
                  </a:lnTo>
                  <a:lnTo>
                    <a:pt x="12" y="521"/>
                  </a:lnTo>
                  <a:lnTo>
                    <a:pt x="14" y="506"/>
                  </a:lnTo>
                  <a:lnTo>
                    <a:pt x="17" y="486"/>
                  </a:lnTo>
                  <a:lnTo>
                    <a:pt x="21" y="465"/>
                  </a:lnTo>
                  <a:lnTo>
                    <a:pt x="25" y="442"/>
                  </a:lnTo>
                  <a:lnTo>
                    <a:pt x="29" y="419"/>
                  </a:lnTo>
                  <a:lnTo>
                    <a:pt x="31" y="393"/>
                  </a:lnTo>
                  <a:lnTo>
                    <a:pt x="35" y="364"/>
                  </a:lnTo>
                  <a:lnTo>
                    <a:pt x="37" y="337"/>
                  </a:lnTo>
                  <a:lnTo>
                    <a:pt x="37" y="308"/>
                  </a:lnTo>
                  <a:lnTo>
                    <a:pt x="37" y="282"/>
                  </a:lnTo>
                  <a:lnTo>
                    <a:pt x="35" y="253"/>
                  </a:lnTo>
                  <a:lnTo>
                    <a:pt x="33" y="226"/>
                  </a:lnTo>
                  <a:lnTo>
                    <a:pt x="29" y="201"/>
                  </a:lnTo>
                  <a:lnTo>
                    <a:pt x="25" y="174"/>
                  </a:lnTo>
                  <a:lnTo>
                    <a:pt x="21" y="147"/>
                  </a:lnTo>
                  <a:lnTo>
                    <a:pt x="17" y="124"/>
                  </a:lnTo>
                  <a:lnTo>
                    <a:pt x="14" y="101"/>
                  </a:lnTo>
                  <a:lnTo>
                    <a:pt x="10" y="82"/>
                  </a:lnTo>
                  <a:lnTo>
                    <a:pt x="8" y="61"/>
                  </a:lnTo>
                  <a:lnTo>
                    <a:pt x="6" y="44"/>
                  </a:lnTo>
                  <a:lnTo>
                    <a:pt x="4" y="29"/>
                  </a:lnTo>
                  <a:lnTo>
                    <a:pt x="2" y="13"/>
                  </a:lnTo>
                  <a:lnTo>
                    <a:pt x="2" y="0"/>
                  </a:lnTo>
                  <a:lnTo>
                    <a:pt x="14" y="10"/>
                  </a:lnTo>
                  <a:lnTo>
                    <a:pt x="23" y="19"/>
                  </a:lnTo>
                  <a:lnTo>
                    <a:pt x="31" y="29"/>
                  </a:lnTo>
                  <a:lnTo>
                    <a:pt x="40" y="36"/>
                  </a:lnTo>
                  <a:lnTo>
                    <a:pt x="48" y="44"/>
                  </a:lnTo>
                  <a:lnTo>
                    <a:pt x="56" y="54"/>
                  </a:lnTo>
                  <a:lnTo>
                    <a:pt x="63" y="59"/>
                  </a:lnTo>
                  <a:lnTo>
                    <a:pt x="69" y="67"/>
                  </a:lnTo>
                  <a:lnTo>
                    <a:pt x="75" y="75"/>
                  </a:lnTo>
                  <a:lnTo>
                    <a:pt x="81" y="80"/>
                  </a:lnTo>
                  <a:lnTo>
                    <a:pt x="84" y="86"/>
                  </a:lnTo>
                  <a:lnTo>
                    <a:pt x="88" y="92"/>
                  </a:lnTo>
                  <a:lnTo>
                    <a:pt x="92" y="96"/>
                  </a:lnTo>
                  <a:lnTo>
                    <a:pt x="94" y="101"/>
                  </a:lnTo>
                  <a:lnTo>
                    <a:pt x="96" y="105"/>
                  </a:lnTo>
                  <a:lnTo>
                    <a:pt x="98" y="109"/>
                  </a:lnTo>
                  <a:lnTo>
                    <a:pt x="98" y="115"/>
                  </a:lnTo>
                  <a:lnTo>
                    <a:pt x="98" y="121"/>
                  </a:lnTo>
                  <a:lnTo>
                    <a:pt x="98" y="126"/>
                  </a:lnTo>
                  <a:lnTo>
                    <a:pt x="98" y="134"/>
                  </a:lnTo>
                  <a:lnTo>
                    <a:pt x="98" y="142"/>
                  </a:lnTo>
                  <a:lnTo>
                    <a:pt x="98" y="149"/>
                  </a:lnTo>
                  <a:lnTo>
                    <a:pt x="98" y="157"/>
                  </a:lnTo>
                  <a:lnTo>
                    <a:pt x="98" y="167"/>
                  </a:lnTo>
                  <a:lnTo>
                    <a:pt x="98" y="178"/>
                  </a:lnTo>
                  <a:lnTo>
                    <a:pt x="98" y="188"/>
                  </a:lnTo>
                  <a:lnTo>
                    <a:pt x="98" y="201"/>
                  </a:lnTo>
                  <a:lnTo>
                    <a:pt x="98" y="213"/>
                  </a:lnTo>
                  <a:lnTo>
                    <a:pt x="98" y="226"/>
                  </a:lnTo>
                  <a:lnTo>
                    <a:pt x="98" y="239"/>
                  </a:lnTo>
                  <a:lnTo>
                    <a:pt x="98" y="253"/>
                  </a:lnTo>
                  <a:lnTo>
                    <a:pt x="98" y="268"/>
                  </a:lnTo>
                  <a:lnTo>
                    <a:pt x="96" y="299"/>
                  </a:lnTo>
                  <a:lnTo>
                    <a:pt x="92" y="329"/>
                  </a:lnTo>
                  <a:lnTo>
                    <a:pt x="88" y="360"/>
                  </a:lnTo>
                  <a:lnTo>
                    <a:pt x="82" y="389"/>
                  </a:lnTo>
                  <a:lnTo>
                    <a:pt x="77" y="418"/>
                  </a:lnTo>
                  <a:lnTo>
                    <a:pt x="69" y="444"/>
                  </a:lnTo>
                  <a:lnTo>
                    <a:pt x="61" y="471"/>
                  </a:lnTo>
                  <a:lnTo>
                    <a:pt x="54" y="498"/>
                  </a:lnTo>
                  <a:lnTo>
                    <a:pt x="54" y="49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Freeform 58"/>
            <p:cNvSpPr/>
            <p:nvPr/>
          </p:nvSpPr>
          <p:spPr bwMode="auto">
            <a:xfrm>
              <a:off x="3319868" y="569846"/>
              <a:ext cx="107950" cy="419100"/>
            </a:xfrm>
            <a:custGeom>
              <a:avLst/>
              <a:gdLst>
                <a:gd name="T0" fmla="*/ 9 w 136"/>
                <a:gd name="T1" fmla="*/ 44 h 527"/>
                <a:gd name="T2" fmla="*/ 4 w 136"/>
                <a:gd name="T3" fmla="*/ 39 h 527"/>
                <a:gd name="T4" fmla="*/ 0 w 136"/>
                <a:gd name="T5" fmla="*/ 29 h 527"/>
                <a:gd name="T6" fmla="*/ 0 w 136"/>
                <a:gd name="T7" fmla="*/ 21 h 527"/>
                <a:gd name="T8" fmla="*/ 4 w 136"/>
                <a:gd name="T9" fmla="*/ 12 h 527"/>
                <a:gd name="T10" fmla="*/ 9 w 136"/>
                <a:gd name="T11" fmla="*/ 4 h 527"/>
                <a:gd name="T12" fmla="*/ 23 w 136"/>
                <a:gd name="T13" fmla="*/ 0 h 527"/>
                <a:gd name="T14" fmla="*/ 42 w 136"/>
                <a:gd name="T15" fmla="*/ 0 h 527"/>
                <a:gd name="T16" fmla="*/ 65 w 136"/>
                <a:gd name="T17" fmla="*/ 6 h 527"/>
                <a:gd name="T18" fmla="*/ 84 w 136"/>
                <a:gd name="T19" fmla="*/ 12 h 527"/>
                <a:gd name="T20" fmla="*/ 99 w 136"/>
                <a:gd name="T21" fmla="*/ 19 h 527"/>
                <a:gd name="T22" fmla="*/ 111 w 136"/>
                <a:gd name="T23" fmla="*/ 25 h 527"/>
                <a:gd name="T24" fmla="*/ 118 w 136"/>
                <a:gd name="T25" fmla="*/ 31 h 527"/>
                <a:gd name="T26" fmla="*/ 122 w 136"/>
                <a:gd name="T27" fmla="*/ 39 h 527"/>
                <a:gd name="T28" fmla="*/ 126 w 136"/>
                <a:gd name="T29" fmla="*/ 48 h 527"/>
                <a:gd name="T30" fmla="*/ 128 w 136"/>
                <a:gd name="T31" fmla="*/ 60 h 527"/>
                <a:gd name="T32" fmla="*/ 130 w 136"/>
                <a:gd name="T33" fmla="*/ 73 h 527"/>
                <a:gd name="T34" fmla="*/ 132 w 136"/>
                <a:gd name="T35" fmla="*/ 88 h 527"/>
                <a:gd name="T36" fmla="*/ 132 w 136"/>
                <a:gd name="T37" fmla="*/ 108 h 527"/>
                <a:gd name="T38" fmla="*/ 128 w 136"/>
                <a:gd name="T39" fmla="*/ 136 h 527"/>
                <a:gd name="T40" fmla="*/ 126 w 136"/>
                <a:gd name="T41" fmla="*/ 163 h 527"/>
                <a:gd name="T42" fmla="*/ 126 w 136"/>
                <a:gd name="T43" fmla="*/ 198 h 527"/>
                <a:gd name="T44" fmla="*/ 124 w 136"/>
                <a:gd name="T45" fmla="*/ 236 h 527"/>
                <a:gd name="T46" fmla="*/ 124 w 136"/>
                <a:gd name="T47" fmla="*/ 282 h 527"/>
                <a:gd name="T48" fmla="*/ 126 w 136"/>
                <a:gd name="T49" fmla="*/ 334 h 527"/>
                <a:gd name="T50" fmla="*/ 128 w 136"/>
                <a:gd name="T51" fmla="*/ 391 h 527"/>
                <a:gd name="T52" fmla="*/ 132 w 136"/>
                <a:gd name="T53" fmla="*/ 456 h 527"/>
                <a:gd name="T54" fmla="*/ 136 w 136"/>
                <a:gd name="T55" fmla="*/ 527 h 527"/>
                <a:gd name="T56" fmla="*/ 76 w 136"/>
                <a:gd name="T57" fmla="*/ 485 h 527"/>
                <a:gd name="T58" fmla="*/ 65 w 136"/>
                <a:gd name="T59" fmla="*/ 364 h 527"/>
                <a:gd name="T60" fmla="*/ 55 w 136"/>
                <a:gd name="T61" fmla="*/ 245 h 527"/>
                <a:gd name="T62" fmla="*/ 50 w 136"/>
                <a:gd name="T63" fmla="*/ 190 h 527"/>
                <a:gd name="T64" fmla="*/ 46 w 136"/>
                <a:gd name="T65" fmla="*/ 157 h 527"/>
                <a:gd name="T66" fmla="*/ 40 w 136"/>
                <a:gd name="T67" fmla="*/ 129 h 527"/>
                <a:gd name="T68" fmla="*/ 36 w 136"/>
                <a:gd name="T69" fmla="*/ 104 h 527"/>
                <a:gd name="T70" fmla="*/ 31 w 136"/>
                <a:gd name="T71" fmla="*/ 85 h 527"/>
                <a:gd name="T72" fmla="*/ 27 w 136"/>
                <a:gd name="T73" fmla="*/ 67 h 527"/>
                <a:gd name="T74" fmla="*/ 21 w 136"/>
                <a:gd name="T75" fmla="*/ 56 h 527"/>
                <a:gd name="T76" fmla="*/ 17 w 136"/>
                <a:gd name="T77" fmla="*/ 50 h 527"/>
                <a:gd name="T78" fmla="*/ 15 w 136"/>
                <a:gd name="T79" fmla="*/ 48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527">
                  <a:moveTo>
                    <a:pt x="15" y="48"/>
                  </a:moveTo>
                  <a:lnTo>
                    <a:pt x="9" y="44"/>
                  </a:lnTo>
                  <a:lnTo>
                    <a:pt x="6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6" y="8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3" y="2"/>
                  </a:lnTo>
                  <a:lnTo>
                    <a:pt x="65" y="6"/>
                  </a:lnTo>
                  <a:lnTo>
                    <a:pt x="74" y="8"/>
                  </a:lnTo>
                  <a:lnTo>
                    <a:pt x="84" y="12"/>
                  </a:lnTo>
                  <a:lnTo>
                    <a:pt x="92" y="16"/>
                  </a:lnTo>
                  <a:lnTo>
                    <a:pt x="99" y="19"/>
                  </a:lnTo>
                  <a:lnTo>
                    <a:pt x="105" y="23"/>
                  </a:lnTo>
                  <a:lnTo>
                    <a:pt x="111" y="25"/>
                  </a:lnTo>
                  <a:lnTo>
                    <a:pt x="117" y="29"/>
                  </a:lnTo>
                  <a:lnTo>
                    <a:pt x="118" y="31"/>
                  </a:lnTo>
                  <a:lnTo>
                    <a:pt x="120" y="35"/>
                  </a:lnTo>
                  <a:lnTo>
                    <a:pt x="122" y="39"/>
                  </a:lnTo>
                  <a:lnTo>
                    <a:pt x="124" y="42"/>
                  </a:lnTo>
                  <a:lnTo>
                    <a:pt x="126" y="48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30" y="65"/>
                  </a:lnTo>
                  <a:lnTo>
                    <a:pt x="130" y="73"/>
                  </a:lnTo>
                  <a:lnTo>
                    <a:pt x="132" y="81"/>
                  </a:lnTo>
                  <a:lnTo>
                    <a:pt x="132" y="88"/>
                  </a:lnTo>
                  <a:lnTo>
                    <a:pt x="132" y="98"/>
                  </a:lnTo>
                  <a:lnTo>
                    <a:pt x="132" y="108"/>
                  </a:lnTo>
                  <a:lnTo>
                    <a:pt x="130" y="117"/>
                  </a:lnTo>
                  <a:lnTo>
                    <a:pt x="128" y="136"/>
                  </a:lnTo>
                  <a:lnTo>
                    <a:pt x="128" y="150"/>
                  </a:lnTo>
                  <a:lnTo>
                    <a:pt x="126" y="163"/>
                  </a:lnTo>
                  <a:lnTo>
                    <a:pt x="126" y="180"/>
                  </a:lnTo>
                  <a:lnTo>
                    <a:pt x="126" y="198"/>
                  </a:lnTo>
                  <a:lnTo>
                    <a:pt x="124" y="217"/>
                  </a:lnTo>
                  <a:lnTo>
                    <a:pt x="124" y="236"/>
                  </a:lnTo>
                  <a:lnTo>
                    <a:pt x="124" y="259"/>
                  </a:lnTo>
                  <a:lnTo>
                    <a:pt x="124" y="282"/>
                  </a:lnTo>
                  <a:lnTo>
                    <a:pt x="126" y="307"/>
                  </a:lnTo>
                  <a:lnTo>
                    <a:pt x="126" y="334"/>
                  </a:lnTo>
                  <a:lnTo>
                    <a:pt x="126" y="360"/>
                  </a:lnTo>
                  <a:lnTo>
                    <a:pt x="128" y="391"/>
                  </a:lnTo>
                  <a:lnTo>
                    <a:pt x="130" y="422"/>
                  </a:lnTo>
                  <a:lnTo>
                    <a:pt x="132" y="456"/>
                  </a:lnTo>
                  <a:lnTo>
                    <a:pt x="134" y="491"/>
                  </a:lnTo>
                  <a:lnTo>
                    <a:pt x="136" y="527"/>
                  </a:lnTo>
                  <a:lnTo>
                    <a:pt x="78" y="527"/>
                  </a:lnTo>
                  <a:lnTo>
                    <a:pt x="76" y="485"/>
                  </a:lnTo>
                  <a:lnTo>
                    <a:pt x="73" y="445"/>
                  </a:lnTo>
                  <a:lnTo>
                    <a:pt x="65" y="364"/>
                  </a:lnTo>
                  <a:lnTo>
                    <a:pt x="59" y="286"/>
                  </a:lnTo>
                  <a:lnTo>
                    <a:pt x="55" y="245"/>
                  </a:lnTo>
                  <a:lnTo>
                    <a:pt x="53" y="207"/>
                  </a:lnTo>
                  <a:lnTo>
                    <a:pt x="50" y="190"/>
                  </a:lnTo>
                  <a:lnTo>
                    <a:pt x="48" y="173"/>
                  </a:lnTo>
                  <a:lnTo>
                    <a:pt x="46" y="157"/>
                  </a:lnTo>
                  <a:lnTo>
                    <a:pt x="44" y="142"/>
                  </a:lnTo>
                  <a:lnTo>
                    <a:pt x="40" y="129"/>
                  </a:lnTo>
                  <a:lnTo>
                    <a:pt x="38" y="117"/>
                  </a:lnTo>
                  <a:lnTo>
                    <a:pt x="36" y="104"/>
                  </a:lnTo>
                  <a:lnTo>
                    <a:pt x="34" y="94"/>
                  </a:lnTo>
                  <a:lnTo>
                    <a:pt x="31" y="85"/>
                  </a:lnTo>
                  <a:lnTo>
                    <a:pt x="29" y="75"/>
                  </a:lnTo>
                  <a:lnTo>
                    <a:pt x="27" y="67"/>
                  </a:lnTo>
                  <a:lnTo>
                    <a:pt x="25" y="62"/>
                  </a:lnTo>
                  <a:lnTo>
                    <a:pt x="21" y="56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5" y="4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Freeform 59"/>
            <p:cNvSpPr/>
            <p:nvPr/>
          </p:nvSpPr>
          <p:spPr bwMode="auto">
            <a:xfrm>
              <a:off x="3275418" y="688909"/>
              <a:ext cx="458788" cy="119063"/>
            </a:xfrm>
            <a:custGeom>
              <a:avLst/>
              <a:gdLst>
                <a:gd name="T0" fmla="*/ 14 w 578"/>
                <a:gd name="T1" fmla="*/ 141 h 151"/>
                <a:gd name="T2" fmla="*/ 4 w 578"/>
                <a:gd name="T3" fmla="*/ 130 h 151"/>
                <a:gd name="T4" fmla="*/ 0 w 578"/>
                <a:gd name="T5" fmla="*/ 120 h 151"/>
                <a:gd name="T6" fmla="*/ 2 w 578"/>
                <a:gd name="T7" fmla="*/ 118 h 151"/>
                <a:gd name="T8" fmla="*/ 8 w 578"/>
                <a:gd name="T9" fmla="*/ 116 h 151"/>
                <a:gd name="T10" fmla="*/ 18 w 578"/>
                <a:gd name="T11" fmla="*/ 113 h 151"/>
                <a:gd name="T12" fmla="*/ 33 w 578"/>
                <a:gd name="T13" fmla="*/ 109 h 151"/>
                <a:gd name="T14" fmla="*/ 54 w 578"/>
                <a:gd name="T15" fmla="*/ 103 h 151"/>
                <a:gd name="T16" fmla="*/ 79 w 578"/>
                <a:gd name="T17" fmla="*/ 97 h 151"/>
                <a:gd name="T18" fmla="*/ 108 w 578"/>
                <a:gd name="T19" fmla="*/ 90 h 151"/>
                <a:gd name="T20" fmla="*/ 142 w 578"/>
                <a:gd name="T21" fmla="*/ 82 h 151"/>
                <a:gd name="T22" fmla="*/ 180 w 578"/>
                <a:gd name="T23" fmla="*/ 74 h 151"/>
                <a:gd name="T24" fmla="*/ 224 w 578"/>
                <a:gd name="T25" fmla="*/ 65 h 151"/>
                <a:gd name="T26" fmla="*/ 270 w 578"/>
                <a:gd name="T27" fmla="*/ 53 h 151"/>
                <a:gd name="T28" fmla="*/ 316 w 578"/>
                <a:gd name="T29" fmla="*/ 44 h 151"/>
                <a:gd name="T30" fmla="*/ 356 w 578"/>
                <a:gd name="T31" fmla="*/ 34 h 151"/>
                <a:gd name="T32" fmla="*/ 391 w 578"/>
                <a:gd name="T33" fmla="*/ 26 h 151"/>
                <a:gd name="T34" fmla="*/ 423 w 578"/>
                <a:gd name="T35" fmla="*/ 19 h 151"/>
                <a:gd name="T36" fmla="*/ 450 w 578"/>
                <a:gd name="T37" fmla="*/ 13 h 151"/>
                <a:gd name="T38" fmla="*/ 473 w 578"/>
                <a:gd name="T39" fmla="*/ 9 h 151"/>
                <a:gd name="T40" fmla="*/ 492 w 578"/>
                <a:gd name="T41" fmla="*/ 5 h 151"/>
                <a:gd name="T42" fmla="*/ 505 w 578"/>
                <a:gd name="T43" fmla="*/ 2 h 151"/>
                <a:gd name="T44" fmla="*/ 515 w 578"/>
                <a:gd name="T45" fmla="*/ 0 h 151"/>
                <a:gd name="T46" fmla="*/ 521 w 578"/>
                <a:gd name="T47" fmla="*/ 0 h 151"/>
                <a:gd name="T48" fmla="*/ 528 w 578"/>
                <a:gd name="T49" fmla="*/ 0 h 151"/>
                <a:gd name="T50" fmla="*/ 542 w 578"/>
                <a:gd name="T51" fmla="*/ 2 h 151"/>
                <a:gd name="T52" fmla="*/ 559 w 578"/>
                <a:gd name="T53" fmla="*/ 9 h 151"/>
                <a:gd name="T54" fmla="*/ 572 w 578"/>
                <a:gd name="T55" fmla="*/ 15 h 151"/>
                <a:gd name="T56" fmla="*/ 578 w 578"/>
                <a:gd name="T57" fmla="*/ 23 h 151"/>
                <a:gd name="T58" fmla="*/ 578 w 578"/>
                <a:gd name="T59" fmla="*/ 30 h 151"/>
                <a:gd name="T60" fmla="*/ 568 w 578"/>
                <a:gd name="T61" fmla="*/ 38 h 151"/>
                <a:gd name="T62" fmla="*/ 553 w 578"/>
                <a:gd name="T63" fmla="*/ 51 h 151"/>
                <a:gd name="T64" fmla="*/ 530 w 578"/>
                <a:gd name="T65" fmla="*/ 63 h 151"/>
                <a:gd name="T66" fmla="*/ 505 w 578"/>
                <a:gd name="T67" fmla="*/ 71 h 151"/>
                <a:gd name="T68" fmla="*/ 471 w 578"/>
                <a:gd name="T69" fmla="*/ 78 h 151"/>
                <a:gd name="T70" fmla="*/ 427 w 578"/>
                <a:gd name="T71" fmla="*/ 86 h 151"/>
                <a:gd name="T72" fmla="*/ 371 w 578"/>
                <a:gd name="T73" fmla="*/ 94 h 151"/>
                <a:gd name="T74" fmla="*/ 159 w 578"/>
                <a:gd name="T75" fmla="*/ 134 h 151"/>
                <a:gd name="T76" fmla="*/ 123 w 578"/>
                <a:gd name="T77" fmla="*/ 143 h 151"/>
                <a:gd name="T78" fmla="*/ 92 w 578"/>
                <a:gd name="T79" fmla="*/ 149 h 151"/>
                <a:gd name="T80" fmla="*/ 65 w 578"/>
                <a:gd name="T81" fmla="*/ 151 h 151"/>
                <a:gd name="T82" fmla="*/ 44 w 578"/>
                <a:gd name="T83" fmla="*/ 151 h 151"/>
                <a:gd name="T84" fmla="*/ 29 w 578"/>
                <a:gd name="T8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8" h="151">
                  <a:moveTo>
                    <a:pt x="25" y="147"/>
                  </a:moveTo>
                  <a:lnTo>
                    <a:pt x="20" y="143"/>
                  </a:lnTo>
                  <a:lnTo>
                    <a:pt x="14" y="141"/>
                  </a:lnTo>
                  <a:lnTo>
                    <a:pt x="10" y="138"/>
                  </a:lnTo>
                  <a:lnTo>
                    <a:pt x="6" y="134"/>
                  </a:lnTo>
                  <a:lnTo>
                    <a:pt x="4" y="130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4" y="116"/>
                  </a:lnTo>
                  <a:lnTo>
                    <a:pt x="8" y="116"/>
                  </a:lnTo>
                  <a:lnTo>
                    <a:pt x="10" y="115"/>
                  </a:lnTo>
                  <a:lnTo>
                    <a:pt x="14" y="115"/>
                  </a:lnTo>
                  <a:lnTo>
                    <a:pt x="18" y="113"/>
                  </a:lnTo>
                  <a:lnTo>
                    <a:pt x="23" y="111"/>
                  </a:lnTo>
                  <a:lnTo>
                    <a:pt x="27" y="111"/>
                  </a:lnTo>
                  <a:lnTo>
                    <a:pt x="33" y="109"/>
                  </a:lnTo>
                  <a:lnTo>
                    <a:pt x="39" y="107"/>
                  </a:lnTo>
                  <a:lnTo>
                    <a:pt x="46" y="105"/>
                  </a:lnTo>
                  <a:lnTo>
                    <a:pt x="54" y="103"/>
                  </a:lnTo>
                  <a:lnTo>
                    <a:pt x="62" y="101"/>
                  </a:lnTo>
                  <a:lnTo>
                    <a:pt x="69" y="99"/>
                  </a:lnTo>
                  <a:lnTo>
                    <a:pt x="79" y="97"/>
                  </a:lnTo>
                  <a:lnTo>
                    <a:pt x="88" y="95"/>
                  </a:lnTo>
                  <a:lnTo>
                    <a:pt x="98" y="94"/>
                  </a:lnTo>
                  <a:lnTo>
                    <a:pt x="108" y="90"/>
                  </a:lnTo>
                  <a:lnTo>
                    <a:pt x="119" y="88"/>
                  </a:lnTo>
                  <a:lnTo>
                    <a:pt x="130" y="86"/>
                  </a:lnTo>
                  <a:lnTo>
                    <a:pt x="142" y="82"/>
                  </a:lnTo>
                  <a:lnTo>
                    <a:pt x="153" y="80"/>
                  </a:lnTo>
                  <a:lnTo>
                    <a:pt x="167" y="76"/>
                  </a:lnTo>
                  <a:lnTo>
                    <a:pt x="180" y="74"/>
                  </a:lnTo>
                  <a:lnTo>
                    <a:pt x="194" y="71"/>
                  </a:lnTo>
                  <a:lnTo>
                    <a:pt x="209" y="67"/>
                  </a:lnTo>
                  <a:lnTo>
                    <a:pt x="224" y="65"/>
                  </a:lnTo>
                  <a:lnTo>
                    <a:pt x="240" y="61"/>
                  </a:lnTo>
                  <a:lnTo>
                    <a:pt x="255" y="57"/>
                  </a:lnTo>
                  <a:lnTo>
                    <a:pt x="270" y="53"/>
                  </a:lnTo>
                  <a:lnTo>
                    <a:pt x="285" y="49"/>
                  </a:lnTo>
                  <a:lnTo>
                    <a:pt x="301" y="48"/>
                  </a:lnTo>
                  <a:lnTo>
                    <a:pt x="316" y="44"/>
                  </a:lnTo>
                  <a:lnTo>
                    <a:pt x="329" y="40"/>
                  </a:lnTo>
                  <a:lnTo>
                    <a:pt x="343" y="38"/>
                  </a:lnTo>
                  <a:lnTo>
                    <a:pt x="356" y="34"/>
                  </a:lnTo>
                  <a:lnTo>
                    <a:pt x="368" y="32"/>
                  </a:lnTo>
                  <a:lnTo>
                    <a:pt x="379" y="28"/>
                  </a:lnTo>
                  <a:lnTo>
                    <a:pt x="391" y="26"/>
                  </a:lnTo>
                  <a:lnTo>
                    <a:pt x="402" y="25"/>
                  </a:lnTo>
                  <a:lnTo>
                    <a:pt x="414" y="23"/>
                  </a:lnTo>
                  <a:lnTo>
                    <a:pt x="423" y="19"/>
                  </a:lnTo>
                  <a:lnTo>
                    <a:pt x="433" y="17"/>
                  </a:lnTo>
                  <a:lnTo>
                    <a:pt x="440" y="15"/>
                  </a:lnTo>
                  <a:lnTo>
                    <a:pt x="450" y="13"/>
                  </a:lnTo>
                  <a:lnTo>
                    <a:pt x="458" y="11"/>
                  </a:lnTo>
                  <a:lnTo>
                    <a:pt x="465" y="11"/>
                  </a:lnTo>
                  <a:lnTo>
                    <a:pt x="473" y="9"/>
                  </a:lnTo>
                  <a:lnTo>
                    <a:pt x="479" y="7"/>
                  </a:lnTo>
                  <a:lnTo>
                    <a:pt x="486" y="5"/>
                  </a:lnTo>
                  <a:lnTo>
                    <a:pt x="492" y="5"/>
                  </a:lnTo>
                  <a:lnTo>
                    <a:pt x="496" y="3"/>
                  </a:lnTo>
                  <a:lnTo>
                    <a:pt x="502" y="3"/>
                  </a:lnTo>
                  <a:lnTo>
                    <a:pt x="505" y="2"/>
                  </a:lnTo>
                  <a:lnTo>
                    <a:pt x="509" y="2"/>
                  </a:lnTo>
                  <a:lnTo>
                    <a:pt x="513" y="2"/>
                  </a:lnTo>
                  <a:lnTo>
                    <a:pt x="515" y="0"/>
                  </a:lnTo>
                  <a:lnTo>
                    <a:pt x="517" y="0"/>
                  </a:lnTo>
                  <a:lnTo>
                    <a:pt x="519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26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6" y="2"/>
                  </a:lnTo>
                  <a:lnTo>
                    <a:pt x="542" y="2"/>
                  </a:lnTo>
                  <a:lnTo>
                    <a:pt x="546" y="3"/>
                  </a:lnTo>
                  <a:lnTo>
                    <a:pt x="553" y="5"/>
                  </a:lnTo>
                  <a:lnTo>
                    <a:pt x="559" y="9"/>
                  </a:lnTo>
                  <a:lnTo>
                    <a:pt x="565" y="11"/>
                  </a:lnTo>
                  <a:lnTo>
                    <a:pt x="568" y="13"/>
                  </a:lnTo>
                  <a:lnTo>
                    <a:pt x="572" y="15"/>
                  </a:lnTo>
                  <a:lnTo>
                    <a:pt x="576" y="19"/>
                  </a:lnTo>
                  <a:lnTo>
                    <a:pt x="578" y="21"/>
                  </a:lnTo>
                  <a:lnTo>
                    <a:pt x="578" y="23"/>
                  </a:lnTo>
                  <a:lnTo>
                    <a:pt x="578" y="25"/>
                  </a:lnTo>
                  <a:lnTo>
                    <a:pt x="578" y="28"/>
                  </a:lnTo>
                  <a:lnTo>
                    <a:pt x="578" y="30"/>
                  </a:lnTo>
                  <a:lnTo>
                    <a:pt x="576" y="32"/>
                  </a:lnTo>
                  <a:lnTo>
                    <a:pt x="572" y="36"/>
                  </a:lnTo>
                  <a:lnTo>
                    <a:pt x="568" y="38"/>
                  </a:lnTo>
                  <a:lnTo>
                    <a:pt x="565" y="42"/>
                  </a:lnTo>
                  <a:lnTo>
                    <a:pt x="559" y="46"/>
                  </a:lnTo>
                  <a:lnTo>
                    <a:pt x="553" y="51"/>
                  </a:lnTo>
                  <a:lnTo>
                    <a:pt x="546" y="55"/>
                  </a:lnTo>
                  <a:lnTo>
                    <a:pt x="538" y="59"/>
                  </a:lnTo>
                  <a:lnTo>
                    <a:pt x="530" y="63"/>
                  </a:lnTo>
                  <a:lnTo>
                    <a:pt x="523" y="67"/>
                  </a:lnTo>
                  <a:lnTo>
                    <a:pt x="515" y="69"/>
                  </a:lnTo>
                  <a:lnTo>
                    <a:pt x="505" y="71"/>
                  </a:lnTo>
                  <a:lnTo>
                    <a:pt x="494" y="74"/>
                  </a:lnTo>
                  <a:lnTo>
                    <a:pt x="482" y="76"/>
                  </a:lnTo>
                  <a:lnTo>
                    <a:pt x="471" y="78"/>
                  </a:lnTo>
                  <a:lnTo>
                    <a:pt x="458" y="82"/>
                  </a:lnTo>
                  <a:lnTo>
                    <a:pt x="442" y="84"/>
                  </a:lnTo>
                  <a:lnTo>
                    <a:pt x="427" y="86"/>
                  </a:lnTo>
                  <a:lnTo>
                    <a:pt x="410" y="88"/>
                  </a:lnTo>
                  <a:lnTo>
                    <a:pt x="391" y="92"/>
                  </a:lnTo>
                  <a:lnTo>
                    <a:pt x="371" y="94"/>
                  </a:lnTo>
                  <a:lnTo>
                    <a:pt x="350" y="95"/>
                  </a:lnTo>
                  <a:lnTo>
                    <a:pt x="255" y="115"/>
                  </a:lnTo>
                  <a:lnTo>
                    <a:pt x="159" y="134"/>
                  </a:lnTo>
                  <a:lnTo>
                    <a:pt x="146" y="138"/>
                  </a:lnTo>
                  <a:lnTo>
                    <a:pt x="134" y="139"/>
                  </a:lnTo>
                  <a:lnTo>
                    <a:pt x="123" y="143"/>
                  </a:lnTo>
                  <a:lnTo>
                    <a:pt x="111" y="145"/>
                  </a:lnTo>
                  <a:lnTo>
                    <a:pt x="102" y="147"/>
                  </a:lnTo>
                  <a:lnTo>
                    <a:pt x="92" y="149"/>
                  </a:lnTo>
                  <a:lnTo>
                    <a:pt x="83" y="149"/>
                  </a:lnTo>
                  <a:lnTo>
                    <a:pt x="73" y="149"/>
                  </a:lnTo>
                  <a:lnTo>
                    <a:pt x="65" y="151"/>
                  </a:lnTo>
                  <a:lnTo>
                    <a:pt x="58" y="151"/>
                  </a:lnTo>
                  <a:lnTo>
                    <a:pt x="52" y="151"/>
                  </a:lnTo>
                  <a:lnTo>
                    <a:pt x="44" y="151"/>
                  </a:lnTo>
                  <a:lnTo>
                    <a:pt x="39" y="149"/>
                  </a:lnTo>
                  <a:lnTo>
                    <a:pt x="35" y="149"/>
                  </a:lnTo>
                  <a:lnTo>
                    <a:pt x="29" y="147"/>
                  </a:lnTo>
                  <a:lnTo>
                    <a:pt x="25" y="147"/>
                  </a:lnTo>
                  <a:lnTo>
                    <a:pt x="25" y="147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3" name="Freeform 60"/>
            <p:cNvSpPr/>
            <p:nvPr/>
          </p:nvSpPr>
          <p:spPr bwMode="auto">
            <a:xfrm>
              <a:off x="3156355" y="890521"/>
              <a:ext cx="708025" cy="142875"/>
            </a:xfrm>
            <a:custGeom>
              <a:avLst/>
              <a:gdLst>
                <a:gd name="T0" fmla="*/ 33 w 894"/>
                <a:gd name="T1" fmla="*/ 131 h 180"/>
                <a:gd name="T2" fmla="*/ 73 w 894"/>
                <a:gd name="T3" fmla="*/ 125 h 180"/>
                <a:gd name="T4" fmla="*/ 115 w 894"/>
                <a:gd name="T5" fmla="*/ 119 h 180"/>
                <a:gd name="T6" fmla="*/ 163 w 894"/>
                <a:gd name="T7" fmla="*/ 113 h 180"/>
                <a:gd name="T8" fmla="*/ 216 w 894"/>
                <a:gd name="T9" fmla="*/ 106 h 180"/>
                <a:gd name="T10" fmla="*/ 312 w 894"/>
                <a:gd name="T11" fmla="*/ 92 h 180"/>
                <a:gd name="T12" fmla="*/ 435 w 894"/>
                <a:gd name="T13" fmla="*/ 71 h 180"/>
                <a:gd name="T14" fmla="*/ 565 w 894"/>
                <a:gd name="T15" fmla="*/ 39 h 180"/>
                <a:gd name="T16" fmla="*/ 626 w 894"/>
                <a:gd name="T17" fmla="*/ 25 h 180"/>
                <a:gd name="T18" fmla="*/ 675 w 894"/>
                <a:gd name="T19" fmla="*/ 16 h 180"/>
                <a:gd name="T20" fmla="*/ 716 w 894"/>
                <a:gd name="T21" fmla="*/ 8 h 180"/>
                <a:gd name="T22" fmla="*/ 742 w 894"/>
                <a:gd name="T23" fmla="*/ 4 h 180"/>
                <a:gd name="T24" fmla="*/ 758 w 894"/>
                <a:gd name="T25" fmla="*/ 0 h 180"/>
                <a:gd name="T26" fmla="*/ 771 w 894"/>
                <a:gd name="T27" fmla="*/ 0 h 180"/>
                <a:gd name="T28" fmla="*/ 792 w 894"/>
                <a:gd name="T29" fmla="*/ 2 h 180"/>
                <a:gd name="T30" fmla="*/ 819 w 894"/>
                <a:gd name="T31" fmla="*/ 8 h 180"/>
                <a:gd name="T32" fmla="*/ 848 w 894"/>
                <a:gd name="T33" fmla="*/ 21 h 180"/>
                <a:gd name="T34" fmla="*/ 880 w 894"/>
                <a:gd name="T35" fmla="*/ 44 h 180"/>
                <a:gd name="T36" fmla="*/ 890 w 894"/>
                <a:gd name="T37" fmla="*/ 58 h 180"/>
                <a:gd name="T38" fmla="*/ 894 w 894"/>
                <a:gd name="T39" fmla="*/ 69 h 180"/>
                <a:gd name="T40" fmla="*/ 894 w 894"/>
                <a:gd name="T41" fmla="*/ 73 h 180"/>
                <a:gd name="T42" fmla="*/ 888 w 894"/>
                <a:gd name="T43" fmla="*/ 77 h 180"/>
                <a:gd name="T44" fmla="*/ 876 w 894"/>
                <a:gd name="T45" fmla="*/ 81 h 180"/>
                <a:gd name="T46" fmla="*/ 859 w 894"/>
                <a:gd name="T47" fmla="*/ 83 h 180"/>
                <a:gd name="T48" fmla="*/ 836 w 894"/>
                <a:gd name="T49" fmla="*/ 85 h 180"/>
                <a:gd name="T50" fmla="*/ 807 w 894"/>
                <a:gd name="T51" fmla="*/ 85 h 180"/>
                <a:gd name="T52" fmla="*/ 775 w 894"/>
                <a:gd name="T53" fmla="*/ 85 h 180"/>
                <a:gd name="T54" fmla="*/ 735 w 894"/>
                <a:gd name="T55" fmla="*/ 89 h 180"/>
                <a:gd name="T56" fmla="*/ 687 w 894"/>
                <a:gd name="T57" fmla="*/ 92 h 180"/>
                <a:gd name="T58" fmla="*/ 635 w 894"/>
                <a:gd name="T59" fmla="*/ 100 h 180"/>
                <a:gd name="T60" fmla="*/ 578 w 894"/>
                <a:gd name="T61" fmla="*/ 110 h 180"/>
                <a:gd name="T62" fmla="*/ 452 w 894"/>
                <a:gd name="T63" fmla="*/ 129 h 180"/>
                <a:gd name="T64" fmla="*/ 333 w 894"/>
                <a:gd name="T65" fmla="*/ 144 h 180"/>
                <a:gd name="T66" fmla="*/ 243 w 894"/>
                <a:gd name="T67" fmla="*/ 157 h 180"/>
                <a:gd name="T68" fmla="*/ 195 w 894"/>
                <a:gd name="T69" fmla="*/ 167 h 180"/>
                <a:gd name="T70" fmla="*/ 157 w 894"/>
                <a:gd name="T71" fmla="*/ 173 h 180"/>
                <a:gd name="T72" fmla="*/ 127 w 894"/>
                <a:gd name="T73" fmla="*/ 177 h 180"/>
                <a:gd name="T74" fmla="*/ 104 w 894"/>
                <a:gd name="T75" fmla="*/ 179 h 180"/>
                <a:gd name="T76" fmla="*/ 88 w 894"/>
                <a:gd name="T77" fmla="*/ 180 h 180"/>
                <a:gd name="T78" fmla="*/ 77 w 894"/>
                <a:gd name="T79" fmla="*/ 180 h 180"/>
                <a:gd name="T80" fmla="*/ 63 w 894"/>
                <a:gd name="T81" fmla="*/ 177 h 180"/>
                <a:gd name="T82" fmla="*/ 42 w 894"/>
                <a:gd name="T83" fmla="*/ 165 h 180"/>
                <a:gd name="T84" fmla="*/ 0 w 894"/>
                <a:gd name="T85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4" h="180">
                  <a:moveTo>
                    <a:pt x="0" y="135"/>
                  </a:moveTo>
                  <a:lnTo>
                    <a:pt x="21" y="133"/>
                  </a:lnTo>
                  <a:lnTo>
                    <a:pt x="33" y="131"/>
                  </a:lnTo>
                  <a:lnTo>
                    <a:pt x="46" y="129"/>
                  </a:lnTo>
                  <a:lnTo>
                    <a:pt x="60" y="127"/>
                  </a:lnTo>
                  <a:lnTo>
                    <a:pt x="73" y="125"/>
                  </a:lnTo>
                  <a:lnTo>
                    <a:pt x="86" y="123"/>
                  </a:lnTo>
                  <a:lnTo>
                    <a:pt x="100" y="121"/>
                  </a:lnTo>
                  <a:lnTo>
                    <a:pt x="115" y="119"/>
                  </a:lnTo>
                  <a:lnTo>
                    <a:pt x="130" y="117"/>
                  </a:lnTo>
                  <a:lnTo>
                    <a:pt x="146" y="115"/>
                  </a:lnTo>
                  <a:lnTo>
                    <a:pt x="163" y="113"/>
                  </a:lnTo>
                  <a:lnTo>
                    <a:pt x="180" y="110"/>
                  </a:lnTo>
                  <a:lnTo>
                    <a:pt x="197" y="108"/>
                  </a:lnTo>
                  <a:lnTo>
                    <a:pt x="216" y="106"/>
                  </a:lnTo>
                  <a:lnTo>
                    <a:pt x="234" y="104"/>
                  </a:lnTo>
                  <a:lnTo>
                    <a:pt x="272" y="98"/>
                  </a:lnTo>
                  <a:lnTo>
                    <a:pt x="312" y="92"/>
                  </a:lnTo>
                  <a:lnTo>
                    <a:pt x="352" y="87"/>
                  </a:lnTo>
                  <a:lnTo>
                    <a:pt x="392" y="79"/>
                  </a:lnTo>
                  <a:lnTo>
                    <a:pt x="435" y="71"/>
                  </a:lnTo>
                  <a:lnTo>
                    <a:pt x="477" y="62"/>
                  </a:lnTo>
                  <a:lnTo>
                    <a:pt x="521" y="50"/>
                  </a:lnTo>
                  <a:lnTo>
                    <a:pt x="565" y="39"/>
                  </a:lnTo>
                  <a:lnTo>
                    <a:pt x="586" y="35"/>
                  </a:lnTo>
                  <a:lnTo>
                    <a:pt x="607" y="31"/>
                  </a:lnTo>
                  <a:lnTo>
                    <a:pt x="626" y="25"/>
                  </a:lnTo>
                  <a:lnTo>
                    <a:pt x="645" y="23"/>
                  </a:lnTo>
                  <a:lnTo>
                    <a:pt x="660" y="20"/>
                  </a:lnTo>
                  <a:lnTo>
                    <a:pt x="675" y="16"/>
                  </a:lnTo>
                  <a:lnTo>
                    <a:pt x="691" y="14"/>
                  </a:lnTo>
                  <a:lnTo>
                    <a:pt x="702" y="10"/>
                  </a:lnTo>
                  <a:lnTo>
                    <a:pt x="716" y="8"/>
                  </a:lnTo>
                  <a:lnTo>
                    <a:pt x="725" y="6"/>
                  </a:lnTo>
                  <a:lnTo>
                    <a:pt x="735" y="4"/>
                  </a:lnTo>
                  <a:lnTo>
                    <a:pt x="742" y="4"/>
                  </a:lnTo>
                  <a:lnTo>
                    <a:pt x="748" y="2"/>
                  </a:lnTo>
                  <a:lnTo>
                    <a:pt x="754" y="2"/>
                  </a:lnTo>
                  <a:lnTo>
                    <a:pt x="758" y="0"/>
                  </a:lnTo>
                  <a:lnTo>
                    <a:pt x="762" y="0"/>
                  </a:lnTo>
                  <a:lnTo>
                    <a:pt x="765" y="0"/>
                  </a:lnTo>
                  <a:lnTo>
                    <a:pt x="771" y="0"/>
                  </a:lnTo>
                  <a:lnTo>
                    <a:pt x="779" y="2"/>
                  </a:lnTo>
                  <a:lnTo>
                    <a:pt x="785" y="2"/>
                  </a:lnTo>
                  <a:lnTo>
                    <a:pt x="792" y="2"/>
                  </a:lnTo>
                  <a:lnTo>
                    <a:pt x="800" y="4"/>
                  </a:lnTo>
                  <a:lnTo>
                    <a:pt x="809" y="6"/>
                  </a:lnTo>
                  <a:lnTo>
                    <a:pt x="819" y="8"/>
                  </a:lnTo>
                  <a:lnTo>
                    <a:pt x="825" y="10"/>
                  </a:lnTo>
                  <a:lnTo>
                    <a:pt x="832" y="14"/>
                  </a:lnTo>
                  <a:lnTo>
                    <a:pt x="848" y="21"/>
                  </a:lnTo>
                  <a:lnTo>
                    <a:pt x="861" y="29"/>
                  </a:lnTo>
                  <a:lnTo>
                    <a:pt x="876" y="39"/>
                  </a:lnTo>
                  <a:lnTo>
                    <a:pt x="880" y="44"/>
                  </a:lnTo>
                  <a:lnTo>
                    <a:pt x="884" y="48"/>
                  </a:lnTo>
                  <a:lnTo>
                    <a:pt x="888" y="54"/>
                  </a:lnTo>
                  <a:lnTo>
                    <a:pt x="890" y="58"/>
                  </a:lnTo>
                  <a:lnTo>
                    <a:pt x="892" y="62"/>
                  </a:lnTo>
                  <a:lnTo>
                    <a:pt x="894" y="66"/>
                  </a:lnTo>
                  <a:lnTo>
                    <a:pt x="894" y="69"/>
                  </a:lnTo>
                  <a:lnTo>
                    <a:pt x="894" y="71"/>
                  </a:lnTo>
                  <a:lnTo>
                    <a:pt x="894" y="73"/>
                  </a:lnTo>
                  <a:lnTo>
                    <a:pt x="894" y="73"/>
                  </a:lnTo>
                  <a:lnTo>
                    <a:pt x="892" y="75"/>
                  </a:lnTo>
                  <a:lnTo>
                    <a:pt x="890" y="75"/>
                  </a:lnTo>
                  <a:lnTo>
                    <a:pt x="888" y="77"/>
                  </a:lnTo>
                  <a:lnTo>
                    <a:pt x="884" y="79"/>
                  </a:lnTo>
                  <a:lnTo>
                    <a:pt x="880" y="79"/>
                  </a:lnTo>
                  <a:lnTo>
                    <a:pt x="876" y="81"/>
                  </a:lnTo>
                  <a:lnTo>
                    <a:pt x="871" y="81"/>
                  </a:lnTo>
                  <a:lnTo>
                    <a:pt x="865" y="81"/>
                  </a:lnTo>
                  <a:lnTo>
                    <a:pt x="859" y="83"/>
                  </a:lnTo>
                  <a:lnTo>
                    <a:pt x="851" y="83"/>
                  </a:lnTo>
                  <a:lnTo>
                    <a:pt x="844" y="83"/>
                  </a:lnTo>
                  <a:lnTo>
                    <a:pt x="836" y="85"/>
                  </a:lnTo>
                  <a:lnTo>
                    <a:pt x="827" y="85"/>
                  </a:lnTo>
                  <a:lnTo>
                    <a:pt x="819" y="85"/>
                  </a:lnTo>
                  <a:lnTo>
                    <a:pt x="807" y="85"/>
                  </a:lnTo>
                  <a:lnTo>
                    <a:pt x="798" y="85"/>
                  </a:lnTo>
                  <a:lnTo>
                    <a:pt x="786" y="85"/>
                  </a:lnTo>
                  <a:lnTo>
                    <a:pt x="775" y="85"/>
                  </a:lnTo>
                  <a:lnTo>
                    <a:pt x="762" y="87"/>
                  </a:lnTo>
                  <a:lnTo>
                    <a:pt x="748" y="87"/>
                  </a:lnTo>
                  <a:lnTo>
                    <a:pt x="735" y="89"/>
                  </a:lnTo>
                  <a:lnTo>
                    <a:pt x="719" y="90"/>
                  </a:lnTo>
                  <a:lnTo>
                    <a:pt x="704" y="90"/>
                  </a:lnTo>
                  <a:lnTo>
                    <a:pt x="687" y="92"/>
                  </a:lnTo>
                  <a:lnTo>
                    <a:pt x="670" y="94"/>
                  </a:lnTo>
                  <a:lnTo>
                    <a:pt x="653" y="98"/>
                  </a:lnTo>
                  <a:lnTo>
                    <a:pt x="635" y="100"/>
                  </a:lnTo>
                  <a:lnTo>
                    <a:pt x="616" y="104"/>
                  </a:lnTo>
                  <a:lnTo>
                    <a:pt x="597" y="106"/>
                  </a:lnTo>
                  <a:lnTo>
                    <a:pt x="578" y="110"/>
                  </a:lnTo>
                  <a:lnTo>
                    <a:pt x="534" y="117"/>
                  </a:lnTo>
                  <a:lnTo>
                    <a:pt x="492" y="123"/>
                  </a:lnTo>
                  <a:lnTo>
                    <a:pt x="452" y="129"/>
                  </a:lnTo>
                  <a:lnTo>
                    <a:pt x="412" y="135"/>
                  </a:lnTo>
                  <a:lnTo>
                    <a:pt x="371" y="140"/>
                  </a:lnTo>
                  <a:lnTo>
                    <a:pt x="333" y="144"/>
                  </a:lnTo>
                  <a:lnTo>
                    <a:pt x="297" y="150"/>
                  </a:lnTo>
                  <a:lnTo>
                    <a:pt x="260" y="154"/>
                  </a:lnTo>
                  <a:lnTo>
                    <a:pt x="243" y="157"/>
                  </a:lnTo>
                  <a:lnTo>
                    <a:pt x="226" y="161"/>
                  </a:lnTo>
                  <a:lnTo>
                    <a:pt x="211" y="163"/>
                  </a:lnTo>
                  <a:lnTo>
                    <a:pt x="195" y="167"/>
                  </a:lnTo>
                  <a:lnTo>
                    <a:pt x="182" y="169"/>
                  </a:lnTo>
                  <a:lnTo>
                    <a:pt x="169" y="171"/>
                  </a:lnTo>
                  <a:lnTo>
                    <a:pt x="157" y="173"/>
                  </a:lnTo>
                  <a:lnTo>
                    <a:pt x="146" y="175"/>
                  </a:lnTo>
                  <a:lnTo>
                    <a:pt x="136" y="177"/>
                  </a:lnTo>
                  <a:lnTo>
                    <a:pt x="127" y="177"/>
                  </a:lnTo>
                  <a:lnTo>
                    <a:pt x="117" y="179"/>
                  </a:lnTo>
                  <a:lnTo>
                    <a:pt x="109" y="179"/>
                  </a:lnTo>
                  <a:lnTo>
                    <a:pt x="104" y="179"/>
                  </a:lnTo>
                  <a:lnTo>
                    <a:pt x="98" y="180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85" y="180"/>
                  </a:lnTo>
                  <a:lnTo>
                    <a:pt x="81" y="180"/>
                  </a:lnTo>
                  <a:lnTo>
                    <a:pt x="77" y="180"/>
                  </a:lnTo>
                  <a:lnTo>
                    <a:pt x="73" y="180"/>
                  </a:lnTo>
                  <a:lnTo>
                    <a:pt x="69" y="179"/>
                  </a:lnTo>
                  <a:lnTo>
                    <a:pt x="63" y="177"/>
                  </a:lnTo>
                  <a:lnTo>
                    <a:pt x="58" y="175"/>
                  </a:lnTo>
                  <a:lnTo>
                    <a:pt x="54" y="173"/>
                  </a:lnTo>
                  <a:lnTo>
                    <a:pt x="42" y="165"/>
                  </a:lnTo>
                  <a:lnTo>
                    <a:pt x="29" y="157"/>
                  </a:lnTo>
                  <a:lnTo>
                    <a:pt x="16" y="146"/>
                  </a:lnTo>
                  <a:lnTo>
                    <a:pt x="0" y="135"/>
                  </a:lnTo>
                  <a:lnTo>
                    <a:pt x="0" y="135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Freeform 61"/>
            <p:cNvSpPr/>
            <p:nvPr/>
          </p:nvSpPr>
          <p:spPr bwMode="auto">
            <a:xfrm>
              <a:off x="3259543" y="1112771"/>
              <a:ext cx="93663" cy="401638"/>
            </a:xfrm>
            <a:custGeom>
              <a:avLst/>
              <a:gdLst>
                <a:gd name="T0" fmla="*/ 23 w 119"/>
                <a:gd name="T1" fmla="*/ 4 h 506"/>
                <a:gd name="T2" fmla="*/ 41 w 119"/>
                <a:gd name="T3" fmla="*/ 0 h 506"/>
                <a:gd name="T4" fmla="*/ 62 w 119"/>
                <a:gd name="T5" fmla="*/ 0 h 506"/>
                <a:gd name="T6" fmla="*/ 88 w 119"/>
                <a:gd name="T7" fmla="*/ 8 h 506"/>
                <a:gd name="T8" fmla="*/ 109 w 119"/>
                <a:gd name="T9" fmla="*/ 50 h 506"/>
                <a:gd name="T10" fmla="*/ 115 w 119"/>
                <a:gd name="T11" fmla="*/ 121 h 506"/>
                <a:gd name="T12" fmla="*/ 119 w 119"/>
                <a:gd name="T13" fmla="*/ 199 h 506"/>
                <a:gd name="T14" fmla="*/ 119 w 119"/>
                <a:gd name="T15" fmla="*/ 284 h 506"/>
                <a:gd name="T16" fmla="*/ 115 w 119"/>
                <a:gd name="T17" fmla="*/ 351 h 506"/>
                <a:gd name="T18" fmla="*/ 113 w 119"/>
                <a:gd name="T19" fmla="*/ 389 h 506"/>
                <a:gd name="T20" fmla="*/ 109 w 119"/>
                <a:gd name="T21" fmla="*/ 423 h 506"/>
                <a:gd name="T22" fmla="*/ 106 w 119"/>
                <a:gd name="T23" fmla="*/ 450 h 506"/>
                <a:gd name="T24" fmla="*/ 102 w 119"/>
                <a:gd name="T25" fmla="*/ 473 h 506"/>
                <a:gd name="T26" fmla="*/ 100 w 119"/>
                <a:gd name="T27" fmla="*/ 490 h 506"/>
                <a:gd name="T28" fmla="*/ 96 w 119"/>
                <a:gd name="T29" fmla="*/ 500 h 506"/>
                <a:gd name="T30" fmla="*/ 92 w 119"/>
                <a:gd name="T31" fmla="*/ 506 h 506"/>
                <a:gd name="T32" fmla="*/ 86 w 119"/>
                <a:gd name="T33" fmla="*/ 506 h 506"/>
                <a:gd name="T34" fmla="*/ 77 w 119"/>
                <a:gd name="T35" fmla="*/ 504 h 506"/>
                <a:gd name="T36" fmla="*/ 69 w 119"/>
                <a:gd name="T37" fmla="*/ 500 h 506"/>
                <a:gd name="T38" fmla="*/ 62 w 119"/>
                <a:gd name="T39" fmla="*/ 492 h 506"/>
                <a:gd name="T40" fmla="*/ 58 w 119"/>
                <a:gd name="T41" fmla="*/ 483 h 506"/>
                <a:gd name="T42" fmla="*/ 56 w 119"/>
                <a:gd name="T43" fmla="*/ 473 h 506"/>
                <a:gd name="T44" fmla="*/ 54 w 119"/>
                <a:gd name="T45" fmla="*/ 458 h 506"/>
                <a:gd name="T46" fmla="*/ 52 w 119"/>
                <a:gd name="T47" fmla="*/ 441 h 506"/>
                <a:gd name="T48" fmla="*/ 52 w 119"/>
                <a:gd name="T49" fmla="*/ 420 h 506"/>
                <a:gd name="T50" fmla="*/ 50 w 119"/>
                <a:gd name="T51" fmla="*/ 393 h 506"/>
                <a:gd name="T52" fmla="*/ 52 w 119"/>
                <a:gd name="T53" fmla="*/ 364 h 506"/>
                <a:gd name="T54" fmla="*/ 52 w 119"/>
                <a:gd name="T55" fmla="*/ 333 h 506"/>
                <a:gd name="T56" fmla="*/ 54 w 119"/>
                <a:gd name="T57" fmla="*/ 297 h 506"/>
                <a:gd name="T58" fmla="*/ 54 w 119"/>
                <a:gd name="T59" fmla="*/ 264 h 506"/>
                <a:gd name="T60" fmla="*/ 54 w 119"/>
                <a:gd name="T61" fmla="*/ 234 h 506"/>
                <a:gd name="T62" fmla="*/ 52 w 119"/>
                <a:gd name="T63" fmla="*/ 207 h 506"/>
                <a:gd name="T64" fmla="*/ 52 w 119"/>
                <a:gd name="T65" fmla="*/ 184 h 506"/>
                <a:gd name="T66" fmla="*/ 52 w 119"/>
                <a:gd name="T67" fmla="*/ 163 h 506"/>
                <a:gd name="T68" fmla="*/ 50 w 119"/>
                <a:gd name="T69" fmla="*/ 146 h 506"/>
                <a:gd name="T70" fmla="*/ 48 w 119"/>
                <a:gd name="T71" fmla="*/ 130 h 506"/>
                <a:gd name="T72" fmla="*/ 44 w 119"/>
                <a:gd name="T73" fmla="*/ 111 h 506"/>
                <a:gd name="T74" fmla="*/ 39 w 119"/>
                <a:gd name="T75" fmla="*/ 90 h 506"/>
                <a:gd name="T76" fmla="*/ 33 w 119"/>
                <a:gd name="T77" fmla="*/ 71 h 506"/>
                <a:gd name="T78" fmla="*/ 21 w 119"/>
                <a:gd name="T79" fmla="*/ 54 h 506"/>
                <a:gd name="T80" fmla="*/ 10 w 119"/>
                <a:gd name="T81" fmla="*/ 40 h 506"/>
                <a:gd name="T82" fmla="*/ 2 w 119"/>
                <a:gd name="T83" fmla="*/ 29 h 506"/>
                <a:gd name="T84" fmla="*/ 2 w 119"/>
                <a:gd name="T85" fmla="*/ 19 h 506"/>
                <a:gd name="T86" fmla="*/ 10 w 119"/>
                <a:gd name="T87" fmla="*/ 12 h 506"/>
                <a:gd name="T88" fmla="*/ 16 w 119"/>
                <a:gd name="T89" fmla="*/ 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" h="506">
                  <a:moveTo>
                    <a:pt x="16" y="8"/>
                  </a:moveTo>
                  <a:lnTo>
                    <a:pt x="23" y="4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4"/>
                  </a:lnTo>
                  <a:lnTo>
                    <a:pt x="88" y="8"/>
                  </a:lnTo>
                  <a:lnTo>
                    <a:pt x="104" y="15"/>
                  </a:lnTo>
                  <a:lnTo>
                    <a:pt x="109" y="50"/>
                  </a:lnTo>
                  <a:lnTo>
                    <a:pt x="113" y="84"/>
                  </a:lnTo>
                  <a:lnTo>
                    <a:pt x="115" y="121"/>
                  </a:lnTo>
                  <a:lnTo>
                    <a:pt x="117" y="159"/>
                  </a:lnTo>
                  <a:lnTo>
                    <a:pt x="119" y="199"/>
                  </a:lnTo>
                  <a:lnTo>
                    <a:pt x="119" y="240"/>
                  </a:lnTo>
                  <a:lnTo>
                    <a:pt x="119" y="284"/>
                  </a:lnTo>
                  <a:lnTo>
                    <a:pt x="117" y="328"/>
                  </a:lnTo>
                  <a:lnTo>
                    <a:pt x="115" y="351"/>
                  </a:lnTo>
                  <a:lnTo>
                    <a:pt x="115" y="370"/>
                  </a:lnTo>
                  <a:lnTo>
                    <a:pt x="113" y="389"/>
                  </a:lnTo>
                  <a:lnTo>
                    <a:pt x="111" y="406"/>
                  </a:lnTo>
                  <a:lnTo>
                    <a:pt x="109" y="423"/>
                  </a:lnTo>
                  <a:lnTo>
                    <a:pt x="108" y="437"/>
                  </a:lnTo>
                  <a:lnTo>
                    <a:pt x="106" y="450"/>
                  </a:lnTo>
                  <a:lnTo>
                    <a:pt x="104" y="462"/>
                  </a:lnTo>
                  <a:lnTo>
                    <a:pt x="102" y="473"/>
                  </a:lnTo>
                  <a:lnTo>
                    <a:pt x="102" y="483"/>
                  </a:lnTo>
                  <a:lnTo>
                    <a:pt x="100" y="490"/>
                  </a:lnTo>
                  <a:lnTo>
                    <a:pt x="98" y="496"/>
                  </a:lnTo>
                  <a:lnTo>
                    <a:pt x="96" y="500"/>
                  </a:lnTo>
                  <a:lnTo>
                    <a:pt x="94" y="504"/>
                  </a:lnTo>
                  <a:lnTo>
                    <a:pt x="92" y="506"/>
                  </a:lnTo>
                  <a:lnTo>
                    <a:pt x="92" y="506"/>
                  </a:lnTo>
                  <a:lnTo>
                    <a:pt x="86" y="506"/>
                  </a:lnTo>
                  <a:lnTo>
                    <a:pt x="83" y="506"/>
                  </a:lnTo>
                  <a:lnTo>
                    <a:pt x="77" y="504"/>
                  </a:lnTo>
                  <a:lnTo>
                    <a:pt x="73" y="502"/>
                  </a:lnTo>
                  <a:lnTo>
                    <a:pt x="69" y="500"/>
                  </a:lnTo>
                  <a:lnTo>
                    <a:pt x="65" y="496"/>
                  </a:lnTo>
                  <a:lnTo>
                    <a:pt x="62" y="492"/>
                  </a:lnTo>
                  <a:lnTo>
                    <a:pt x="60" y="487"/>
                  </a:lnTo>
                  <a:lnTo>
                    <a:pt x="58" y="483"/>
                  </a:lnTo>
                  <a:lnTo>
                    <a:pt x="58" y="479"/>
                  </a:lnTo>
                  <a:lnTo>
                    <a:pt x="56" y="473"/>
                  </a:lnTo>
                  <a:lnTo>
                    <a:pt x="56" y="466"/>
                  </a:lnTo>
                  <a:lnTo>
                    <a:pt x="54" y="458"/>
                  </a:lnTo>
                  <a:lnTo>
                    <a:pt x="54" y="450"/>
                  </a:lnTo>
                  <a:lnTo>
                    <a:pt x="52" y="441"/>
                  </a:lnTo>
                  <a:lnTo>
                    <a:pt x="52" y="429"/>
                  </a:lnTo>
                  <a:lnTo>
                    <a:pt x="52" y="420"/>
                  </a:lnTo>
                  <a:lnTo>
                    <a:pt x="52" y="406"/>
                  </a:lnTo>
                  <a:lnTo>
                    <a:pt x="50" y="393"/>
                  </a:lnTo>
                  <a:lnTo>
                    <a:pt x="50" y="379"/>
                  </a:lnTo>
                  <a:lnTo>
                    <a:pt x="52" y="364"/>
                  </a:lnTo>
                  <a:lnTo>
                    <a:pt x="52" y="349"/>
                  </a:lnTo>
                  <a:lnTo>
                    <a:pt x="52" y="333"/>
                  </a:lnTo>
                  <a:lnTo>
                    <a:pt x="54" y="314"/>
                  </a:lnTo>
                  <a:lnTo>
                    <a:pt x="54" y="297"/>
                  </a:lnTo>
                  <a:lnTo>
                    <a:pt x="54" y="280"/>
                  </a:lnTo>
                  <a:lnTo>
                    <a:pt x="54" y="264"/>
                  </a:lnTo>
                  <a:lnTo>
                    <a:pt x="54" y="249"/>
                  </a:lnTo>
                  <a:lnTo>
                    <a:pt x="54" y="234"/>
                  </a:lnTo>
                  <a:lnTo>
                    <a:pt x="54" y="220"/>
                  </a:lnTo>
                  <a:lnTo>
                    <a:pt x="52" y="207"/>
                  </a:lnTo>
                  <a:lnTo>
                    <a:pt x="52" y="195"/>
                  </a:lnTo>
                  <a:lnTo>
                    <a:pt x="52" y="184"/>
                  </a:lnTo>
                  <a:lnTo>
                    <a:pt x="52" y="172"/>
                  </a:lnTo>
                  <a:lnTo>
                    <a:pt x="52" y="163"/>
                  </a:lnTo>
                  <a:lnTo>
                    <a:pt x="50" y="153"/>
                  </a:lnTo>
                  <a:lnTo>
                    <a:pt x="50" y="146"/>
                  </a:lnTo>
                  <a:lnTo>
                    <a:pt x="50" y="136"/>
                  </a:lnTo>
                  <a:lnTo>
                    <a:pt x="48" y="130"/>
                  </a:lnTo>
                  <a:lnTo>
                    <a:pt x="46" y="123"/>
                  </a:lnTo>
                  <a:lnTo>
                    <a:pt x="44" y="111"/>
                  </a:lnTo>
                  <a:lnTo>
                    <a:pt x="42" y="102"/>
                  </a:lnTo>
                  <a:lnTo>
                    <a:pt x="39" y="90"/>
                  </a:lnTo>
                  <a:lnTo>
                    <a:pt x="37" y="81"/>
                  </a:lnTo>
                  <a:lnTo>
                    <a:pt x="33" y="71"/>
                  </a:lnTo>
                  <a:lnTo>
                    <a:pt x="27" y="63"/>
                  </a:lnTo>
                  <a:lnTo>
                    <a:pt x="21" y="54"/>
                  </a:lnTo>
                  <a:lnTo>
                    <a:pt x="16" y="46"/>
                  </a:lnTo>
                  <a:lnTo>
                    <a:pt x="10" y="40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16" y="8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Freeform 62"/>
            <p:cNvSpPr/>
            <p:nvPr/>
          </p:nvSpPr>
          <p:spPr bwMode="auto">
            <a:xfrm>
              <a:off x="3316693" y="1068321"/>
              <a:ext cx="401638" cy="501650"/>
            </a:xfrm>
            <a:custGeom>
              <a:avLst/>
              <a:gdLst>
                <a:gd name="T0" fmla="*/ 331 w 507"/>
                <a:gd name="T1" fmla="*/ 438 h 632"/>
                <a:gd name="T2" fmla="*/ 360 w 507"/>
                <a:gd name="T3" fmla="*/ 431 h 632"/>
                <a:gd name="T4" fmla="*/ 375 w 507"/>
                <a:gd name="T5" fmla="*/ 415 h 632"/>
                <a:gd name="T6" fmla="*/ 377 w 507"/>
                <a:gd name="T7" fmla="*/ 402 h 632"/>
                <a:gd name="T8" fmla="*/ 381 w 507"/>
                <a:gd name="T9" fmla="*/ 385 h 632"/>
                <a:gd name="T10" fmla="*/ 385 w 507"/>
                <a:gd name="T11" fmla="*/ 362 h 632"/>
                <a:gd name="T12" fmla="*/ 386 w 507"/>
                <a:gd name="T13" fmla="*/ 335 h 632"/>
                <a:gd name="T14" fmla="*/ 386 w 507"/>
                <a:gd name="T15" fmla="*/ 300 h 632"/>
                <a:gd name="T16" fmla="*/ 386 w 507"/>
                <a:gd name="T17" fmla="*/ 262 h 632"/>
                <a:gd name="T18" fmla="*/ 386 w 507"/>
                <a:gd name="T19" fmla="*/ 227 h 632"/>
                <a:gd name="T20" fmla="*/ 386 w 507"/>
                <a:gd name="T21" fmla="*/ 199 h 632"/>
                <a:gd name="T22" fmla="*/ 383 w 507"/>
                <a:gd name="T23" fmla="*/ 153 h 632"/>
                <a:gd name="T24" fmla="*/ 375 w 507"/>
                <a:gd name="T25" fmla="*/ 122 h 632"/>
                <a:gd name="T26" fmla="*/ 367 w 507"/>
                <a:gd name="T27" fmla="*/ 99 h 632"/>
                <a:gd name="T28" fmla="*/ 356 w 507"/>
                <a:gd name="T29" fmla="*/ 82 h 632"/>
                <a:gd name="T30" fmla="*/ 344 w 507"/>
                <a:gd name="T31" fmla="*/ 80 h 632"/>
                <a:gd name="T32" fmla="*/ 327 w 507"/>
                <a:gd name="T33" fmla="*/ 78 h 632"/>
                <a:gd name="T34" fmla="*/ 304 w 507"/>
                <a:gd name="T35" fmla="*/ 78 h 632"/>
                <a:gd name="T36" fmla="*/ 274 w 507"/>
                <a:gd name="T37" fmla="*/ 82 h 632"/>
                <a:gd name="T38" fmla="*/ 235 w 507"/>
                <a:gd name="T39" fmla="*/ 88 h 632"/>
                <a:gd name="T40" fmla="*/ 109 w 507"/>
                <a:gd name="T41" fmla="*/ 107 h 632"/>
                <a:gd name="T42" fmla="*/ 0 w 507"/>
                <a:gd name="T43" fmla="*/ 120 h 632"/>
                <a:gd name="T44" fmla="*/ 105 w 507"/>
                <a:gd name="T45" fmla="*/ 59 h 632"/>
                <a:gd name="T46" fmla="*/ 216 w 507"/>
                <a:gd name="T47" fmla="*/ 44 h 632"/>
                <a:gd name="T48" fmla="*/ 253 w 507"/>
                <a:gd name="T49" fmla="*/ 38 h 632"/>
                <a:gd name="T50" fmla="*/ 283 w 507"/>
                <a:gd name="T51" fmla="*/ 30 h 632"/>
                <a:gd name="T52" fmla="*/ 308 w 507"/>
                <a:gd name="T53" fmla="*/ 24 h 632"/>
                <a:gd name="T54" fmla="*/ 327 w 507"/>
                <a:gd name="T55" fmla="*/ 19 h 632"/>
                <a:gd name="T56" fmla="*/ 341 w 507"/>
                <a:gd name="T57" fmla="*/ 13 h 632"/>
                <a:gd name="T58" fmla="*/ 362 w 507"/>
                <a:gd name="T59" fmla="*/ 3 h 632"/>
                <a:gd name="T60" fmla="*/ 386 w 507"/>
                <a:gd name="T61" fmla="*/ 0 h 632"/>
                <a:gd name="T62" fmla="*/ 411 w 507"/>
                <a:gd name="T63" fmla="*/ 5 h 632"/>
                <a:gd name="T64" fmla="*/ 440 w 507"/>
                <a:gd name="T65" fmla="*/ 19 h 632"/>
                <a:gd name="T66" fmla="*/ 474 w 507"/>
                <a:gd name="T67" fmla="*/ 42 h 632"/>
                <a:gd name="T68" fmla="*/ 497 w 507"/>
                <a:gd name="T69" fmla="*/ 65 h 632"/>
                <a:gd name="T70" fmla="*/ 507 w 507"/>
                <a:gd name="T71" fmla="*/ 80 h 632"/>
                <a:gd name="T72" fmla="*/ 507 w 507"/>
                <a:gd name="T73" fmla="*/ 91 h 632"/>
                <a:gd name="T74" fmla="*/ 499 w 507"/>
                <a:gd name="T75" fmla="*/ 109 h 632"/>
                <a:gd name="T76" fmla="*/ 488 w 507"/>
                <a:gd name="T77" fmla="*/ 128 h 632"/>
                <a:gd name="T78" fmla="*/ 482 w 507"/>
                <a:gd name="T79" fmla="*/ 141 h 632"/>
                <a:gd name="T80" fmla="*/ 476 w 507"/>
                <a:gd name="T81" fmla="*/ 160 h 632"/>
                <a:gd name="T82" fmla="*/ 474 w 507"/>
                <a:gd name="T83" fmla="*/ 185 h 632"/>
                <a:gd name="T84" fmla="*/ 472 w 507"/>
                <a:gd name="T85" fmla="*/ 216 h 632"/>
                <a:gd name="T86" fmla="*/ 474 w 507"/>
                <a:gd name="T87" fmla="*/ 254 h 632"/>
                <a:gd name="T88" fmla="*/ 476 w 507"/>
                <a:gd name="T89" fmla="*/ 327 h 632"/>
                <a:gd name="T90" fmla="*/ 474 w 507"/>
                <a:gd name="T91" fmla="*/ 402 h 632"/>
                <a:gd name="T92" fmla="*/ 469 w 507"/>
                <a:gd name="T93" fmla="*/ 465 h 632"/>
                <a:gd name="T94" fmla="*/ 459 w 507"/>
                <a:gd name="T95" fmla="*/ 519 h 632"/>
                <a:gd name="T96" fmla="*/ 444 w 507"/>
                <a:gd name="T97" fmla="*/ 563 h 632"/>
                <a:gd name="T98" fmla="*/ 425 w 507"/>
                <a:gd name="T99" fmla="*/ 599 h 632"/>
                <a:gd name="T100" fmla="*/ 404 w 507"/>
                <a:gd name="T101" fmla="*/ 622 h 632"/>
                <a:gd name="T102" fmla="*/ 390 w 507"/>
                <a:gd name="T103" fmla="*/ 632 h 632"/>
                <a:gd name="T104" fmla="*/ 383 w 507"/>
                <a:gd name="T105" fmla="*/ 630 h 632"/>
                <a:gd name="T106" fmla="*/ 377 w 507"/>
                <a:gd name="T107" fmla="*/ 614 h 632"/>
                <a:gd name="T108" fmla="*/ 375 w 507"/>
                <a:gd name="T109" fmla="*/ 588 h 632"/>
                <a:gd name="T110" fmla="*/ 362 w 507"/>
                <a:gd name="T111" fmla="*/ 544 h 632"/>
                <a:gd name="T112" fmla="*/ 339 w 507"/>
                <a:gd name="T113" fmla="*/ 496 h 632"/>
                <a:gd name="T114" fmla="*/ 319 w 507"/>
                <a:gd name="T115" fmla="*/ 463 h 632"/>
                <a:gd name="T116" fmla="*/ 304 w 507"/>
                <a:gd name="T117" fmla="*/ 44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7" h="632">
                  <a:moveTo>
                    <a:pt x="304" y="440"/>
                  </a:moveTo>
                  <a:lnTo>
                    <a:pt x="318" y="440"/>
                  </a:lnTo>
                  <a:lnTo>
                    <a:pt x="331" y="438"/>
                  </a:lnTo>
                  <a:lnTo>
                    <a:pt x="341" y="436"/>
                  </a:lnTo>
                  <a:lnTo>
                    <a:pt x="352" y="434"/>
                  </a:lnTo>
                  <a:lnTo>
                    <a:pt x="360" y="431"/>
                  </a:lnTo>
                  <a:lnTo>
                    <a:pt x="365" y="427"/>
                  </a:lnTo>
                  <a:lnTo>
                    <a:pt x="371" y="421"/>
                  </a:lnTo>
                  <a:lnTo>
                    <a:pt x="375" y="415"/>
                  </a:lnTo>
                  <a:lnTo>
                    <a:pt x="375" y="411"/>
                  </a:lnTo>
                  <a:lnTo>
                    <a:pt x="377" y="406"/>
                  </a:lnTo>
                  <a:lnTo>
                    <a:pt x="377" y="402"/>
                  </a:lnTo>
                  <a:lnTo>
                    <a:pt x="379" y="396"/>
                  </a:lnTo>
                  <a:lnTo>
                    <a:pt x="381" y="390"/>
                  </a:lnTo>
                  <a:lnTo>
                    <a:pt x="381" y="385"/>
                  </a:lnTo>
                  <a:lnTo>
                    <a:pt x="383" y="377"/>
                  </a:lnTo>
                  <a:lnTo>
                    <a:pt x="383" y="369"/>
                  </a:lnTo>
                  <a:lnTo>
                    <a:pt x="385" y="362"/>
                  </a:lnTo>
                  <a:lnTo>
                    <a:pt x="385" y="354"/>
                  </a:lnTo>
                  <a:lnTo>
                    <a:pt x="385" y="344"/>
                  </a:lnTo>
                  <a:lnTo>
                    <a:pt x="386" y="335"/>
                  </a:lnTo>
                  <a:lnTo>
                    <a:pt x="386" y="323"/>
                  </a:lnTo>
                  <a:lnTo>
                    <a:pt x="386" y="312"/>
                  </a:lnTo>
                  <a:lnTo>
                    <a:pt x="386" y="300"/>
                  </a:lnTo>
                  <a:lnTo>
                    <a:pt x="386" y="287"/>
                  </a:lnTo>
                  <a:lnTo>
                    <a:pt x="386" y="273"/>
                  </a:lnTo>
                  <a:lnTo>
                    <a:pt x="386" y="262"/>
                  </a:lnTo>
                  <a:lnTo>
                    <a:pt x="386" y="250"/>
                  </a:lnTo>
                  <a:lnTo>
                    <a:pt x="386" y="239"/>
                  </a:lnTo>
                  <a:lnTo>
                    <a:pt x="386" y="227"/>
                  </a:lnTo>
                  <a:lnTo>
                    <a:pt x="386" y="218"/>
                  </a:lnTo>
                  <a:lnTo>
                    <a:pt x="386" y="208"/>
                  </a:lnTo>
                  <a:lnTo>
                    <a:pt x="386" y="199"/>
                  </a:lnTo>
                  <a:lnTo>
                    <a:pt x="385" y="182"/>
                  </a:lnTo>
                  <a:lnTo>
                    <a:pt x="385" y="166"/>
                  </a:lnTo>
                  <a:lnTo>
                    <a:pt x="383" y="153"/>
                  </a:lnTo>
                  <a:lnTo>
                    <a:pt x="381" y="139"/>
                  </a:lnTo>
                  <a:lnTo>
                    <a:pt x="379" y="132"/>
                  </a:lnTo>
                  <a:lnTo>
                    <a:pt x="375" y="122"/>
                  </a:lnTo>
                  <a:lnTo>
                    <a:pt x="373" y="114"/>
                  </a:lnTo>
                  <a:lnTo>
                    <a:pt x="369" y="107"/>
                  </a:lnTo>
                  <a:lnTo>
                    <a:pt x="367" y="99"/>
                  </a:lnTo>
                  <a:lnTo>
                    <a:pt x="363" y="93"/>
                  </a:lnTo>
                  <a:lnTo>
                    <a:pt x="360" y="88"/>
                  </a:lnTo>
                  <a:lnTo>
                    <a:pt x="356" y="82"/>
                  </a:lnTo>
                  <a:lnTo>
                    <a:pt x="352" y="82"/>
                  </a:lnTo>
                  <a:lnTo>
                    <a:pt x="348" y="80"/>
                  </a:lnTo>
                  <a:lnTo>
                    <a:pt x="344" y="80"/>
                  </a:lnTo>
                  <a:lnTo>
                    <a:pt x="341" y="80"/>
                  </a:lnTo>
                  <a:lnTo>
                    <a:pt x="335" y="78"/>
                  </a:lnTo>
                  <a:lnTo>
                    <a:pt x="327" y="78"/>
                  </a:lnTo>
                  <a:lnTo>
                    <a:pt x="319" y="78"/>
                  </a:lnTo>
                  <a:lnTo>
                    <a:pt x="312" y="78"/>
                  </a:lnTo>
                  <a:lnTo>
                    <a:pt x="304" y="78"/>
                  </a:lnTo>
                  <a:lnTo>
                    <a:pt x="295" y="80"/>
                  </a:lnTo>
                  <a:lnTo>
                    <a:pt x="283" y="80"/>
                  </a:lnTo>
                  <a:lnTo>
                    <a:pt x="274" y="82"/>
                  </a:lnTo>
                  <a:lnTo>
                    <a:pt x="262" y="84"/>
                  </a:lnTo>
                  <a:lnTo>
                    <a:pt x="249" y="84"/>
                  </a:lnTo>
                  <a:lnTo>
                    <a:pt x="235" y="88"/>
                  </a:lnTo>
                  <a:lnTo>
                    <a:pt x="222" y="90"/>
                  </a:lnTo>
                  <a:lnTo>
                    <a:pt x="165" y="99"/>
                  </a:lnTo>
                  <a:lnTo>
                    <a:pt x="109" y="107"/>
                  </a:lnTo>
                  <a:lnTo>
                    <a:pt x="54" y="114"/>
                  </a:lnTo>
                  <a:lnTo>
                    <a:pt x="27" y="118"/>
                  </a:lnTo>
                  <a:lnTo>
                    <a:pt x="0" y="120"/>
                  </a:lnTo>
                  <a:lnTo>
                    <a:pt x="0" y="70"/>
                  </a:lnTo>
                  <a:lnTo>
                    <a:pt x="52" y="65"/>
                  </a:lnTo>
                  <a:lnTo>
                    <a:pt x="105" y="59"/>
                  </a:lnTo>
                  <a:lnTo>
                    <a:pt x="159" y="53"/>
                  </a:lnTo>
                  <a:lnTo>
                    <a:pt x="188" y="49"/>
                  </a:lnTo>
                  <a:lnTo>
                    <a:pt x="216" y="44"/>
                  </a:lnTo>
                  <a:lnTo>
                    <a:pt x="228" y="42"/>
                  </a:lnTo>
                  <a:lnTo>
                    <a:pt x="241" y="40"/>
                  </a:lnTo>
                  <a:lnTo>
                    <a:pt x="253" y="38"/>
                  </a:lnTo>
                  <a:lnTo>
                    <a:pt x="262" y="34"/>
                  </a:lnTo>
                  <a:lnTo>
                    <a:pt x="274" y="32"/>
                  </a:lnTo>
                  <a:lnTo>
                    <a:pt x="283" y="30"/>
                  </a:lnTo>
                  <a:lnTo>
                    <a:pt x="293" y="28"/>
                  </a:lnTo>
                  <a:lnTo>
                    <a:pt x="300" y="26"/>
                  </a:lnTo>
                  <a:lnTo>
                    <a:pt x="308" y="24"/>
                  </a:lnTo>
                  <a:lnTo>
                    <a:pt x="316" y="23"/>
                  </a:lnTo>
                  <a:lnTo>
                    <a:pt x="321" y="21"/>
                  </a:lnTo>
                  <a:lnTo>
                    <a:pt x="327" y="19"/>
                  </a:lnTo>
                  <a:lnTo>
                    <a:pt x="333" y="17"/>
                  </a:lnTo>
                  <a:lnTo>
                    <a:pt x="337" y="15"/>
                  </a:lnTo>
                  <a:lnTo>
                    <a:pt x="341" y="13"/>
                  </a:lnTo>
                  <a:lnTo>
                    <a:pt x="342" y="13"/>
                  </a:lnTo>
                  <a:lnTo>
                    <a:pt x="352" y="7"/>
                  </a:lnTo>
                  <a:lnTo>
                    <a:pt x="362" y="3"/>
                  </a:lnTo>
                  <a:lnTo>
                    <a:pt x="373" y="1"/>
                  </a:lnTo>
                  <a:lnTo>
                    <a:pt x="381" y="0"/>
                  </a:lnTo>
                  <a:lnTo>
                    <a:pt x="386" y="0"/>
                  </a:lnTo>
                  <a:lnTo>
                    <a:pt x="394" y="0"/>
                  </a:lnTo>
                  <a:lnTo>
                    <a:pt x="402" y="1"/>
                  </a:lnTo>
                  <a:lnTo>
                    <a:pt x="411" y="5"/>
                  </a:lnTo>
                  <a:lnTo>
                    <a:pt x="421" y="9"/>
                  </a:lnTo>
                  <a:lnTo>
                    <a:pt x="430" y="13"/>
                  </a:lnTo>
                  <a:lnTo>
                    <a:pt x="440" y="19"/>
                  </a:lnTo>
                  <a:lnTo>
                    <a:pt x="451" y="24"/>
                  </a:lnTo>
                  <a:lnTo>
                    <a:pt x="463" y="32"/>
                  </a:lnTo>
                  <a:lnTo>
                    <a:pt x="474" y="42"/>
                  </a:lnTo>
                  <a:lnTo>
                    <a:pt x="484" y="49"/>
                  </a:lnTo>
                  <a:lnTo>
                    <a:pt x="492" y="57"/>
                  </a:lnTo>
                  <a:lnTo>
                    <a:pt x="497" y="65"/>
                  </a:lnTo>
                  <a:lnTo>
                    <a:pt x="501" y="70"/>
                  </a:lnTo>
                  <a:lnTo>
                    <a:pt x="505" y="76"/>
                  </a:lnTo>
                  <a:lnTo>
                    <a:pt x="507" y="80"/>
                  </a:lnTo>
                  <a:lnTo>
                    <a:pt x="507" y="82"/>
                  </a:lnTo>
                  <a:lnTo>
                    <a:pt x="507" y="88"/>
                  </a:lnTo>
                  <a:lnTo>
                    <a:pt x="507" y="91"/>
                  </a:lnTo>
                  <a:lnTo>
                    <a:pt x="505" y="97"/>
                  </a:lnTo>
                  <a:lnTo>
                    <a:pt x="503" y="103"/>
                  </a:lnTo>
                  <a:lnTo>
                    <a:pt x="499" y="109"/>
                  </a:lnTo>
                  <a:lnTo>
                    <a:pt x="497" y="114"/>
                  </a:lnTo>
                  <a:lnTo>
                    <a:pt x="494" y="120"/>
                  </a:lnTo>
                  <a:lnTo>
                    <a:pt x="488" y="128"/>
                  </a:lnTo>
                  <a:lnTo>
                    <a:pt x="486" y="132"/>
                  </a:lnTo>
                  <a:lnTo>
                    <a:pt x="484" y="136"/>
                  </a:lnTo>
                  <a:lnTo>
                    <a:pt x="482" y="141"/>
                  </a:lnTo>
                  <a:lnTo>
                    <a:pt x="480" y="147"/>
                  </a:lnTo>
                  <a:lnTo>
                    <a:pt x="478" y="153"/>
                  </a:lnTo>
                  <a:lnTo>
                    <a:pt x="476" y="160"/>
                  </a:lnTo>
                  <a:lnTo>
                    <a:pt x="476" y="168"/>
                  </a:lnTo>
                  <a:lnTo>
                    <a:pt x="474" y="176"/>
                  </a:lnTo>
                  <a:lnTo>
                    <a:pt x="474" y="185"/>
                  </a:lnTo>
                  <a:lnTo>
                    <a:pt x="474" y="195"/>
                  </a:lnTo>
                  <a:lnTo>
                    <a:pt x="472" y="205"/>
                  </a:lnTo>
                  <a:lnTo>
                    <a:pt x="472" y="216"/>
                  </a:lnTo>
                  <a:lnTo>
                    <a:pt x="472" y="227"/>
                  </a:lnTo>
                  <a:lnTo>
                    <a:pt x="474" y="241"/>
                  </a:lnTo>
                  <a:lnTo>
                    <a:pt x="474" y="254"/>
                  </a:lnTo>
                  <a:lnTo>
                    <a:pt x="476" y="268"/>
                  </a:lnTo>
                  <a:lnTo>
                    <a:pt x="476" y="298"/>
                  </a:lnTo>
                  <a:lnTo>
                    <a:pt x="476" y="327"/>
                  </a:lnTo>
                  <a:lnTo>
                    <a:pt x="474" y="354"/>
                  </a:lnTo>
                  <a:lnTo>
                    <a:pt x="474" y="379"/>
                  </a:lnTo>
                  <a:lnTo>
                    <a:pt x="474" y="402"/>
                  </a:lnTo>
                  <a:lnTo>
                    <a:pt x="472" y="425"/>
                  </a:lnTo>
                  <a:lnTo>
                    <a:pt x="471" y="446"/>
                  </a:lnTo>
                  <a:lnTo>
                    <a:pt x="469" y="465"/>
                  </a:lnTo>
                  <a:lnTo>
                    <a:pt x="467" y="484"/>
                  </a:lnTo>
                  <a:lnTo>
                    <a:pt x="463" y="501"/>
                  </a:lnTo>
                  <a:lnTo>
                    <a:pt x="459" y="519"/>
                  </a:lnTo>
                  <a:lnTo>
                    <a:pt x="455" y="534"/>
                  </a:lnTo>
                  <a:lnTo>
                    <a:pt x="450" y="547"/>
                  </a:lnTo>
                  <a:lnTo>
                    <a:pt x="444" y="563"/>
                  </a:lnTo>
                  <a:lnTo>
                    <a:pt x="438" y="574"/>
                  </a:lnTo>
                  <a:lnTo>
                    <a:pt x="430" y="588"/>
                  </a:lnTo>
                  <a:lnTo>
                    <a:pt x="425" y="599"/>
                  </a:lnTo>
                  <a:lnTo>
                    <a:pt x="417" y="607"/>
                  </a:lnTo>
                  <a:lnTo>
                    <a:pt x="411" y="614"/>
                  </a:lnTo>
                  <a:lnTo>
                    <a:pt x="404" y="622"/>
                  </a:lnTo>
                  <a:lnTo>
                    <a:pt x="398" y="626"/>
                  </a:lnTo>
                  <a:lnTo>
                    <a:pt x="394" y="630"/>
                  </a:lnTo>
                  <a:lnTo>
                    <a:pt x="390" y="632"/>
                  </a:lnTo>
                  <a:lnTo>
                    <a:pt x="386" y="632"/>
                  </a:lnTo>
                  <a:lnTo>
                    <a:pt x="385" y="632"/>
                  </a:lnTo>
                  <a:lnTo>
                    <a:pt x="383" y="630"/>
                  </a:lnTo>
                  <a:lnTo>
                    <a:pt x="381" y="626"/>
                  </a:lnTo>
                  <a:lnTo>
                    <a:pt x="379" y="622"/>
                  </a:lnTo>
                  <a:lnTo>
                    <a:pt x="377" y="614"/>
                  </a:lnTo>
                  <a:lnTo>
                    <a:pt x="375" y="607"/>
                  </a:lnTo>
                  <a:lnTo>
                    <a:pt x="375" y="599"/>
                  </a:lnTo>
                  <a:lnTo>
                    <a:pt x="375" y="588"/>
                  </a:lnTo>
                  <a:lnTo>
                    <a:pt x="371" y="574"/>
                  </a:lnTo>
                  <a:lnTo>
                    <a:pt x="367" y="559"/>
                  </a:lnTo>
                  <a:lnTo>
                    <a:pt x="362" y="544"/>
                  </a:lnTo>
                  <a:lnTo>
                    <a:pt x="354" y="526"/>
                  </a:lnTo>
                  <a:lnTo>
                    <a:pt x="344" y="507"/>
                  </a:lnTo>
                  <a:lnTo>
                    <a:pt x="339" y="496"/>
                  </a:lnTo>
                  <a:lnTo>
                    <a:pt x="333" y="486"/>
                  </a:lnTo>
                  <a:lnTo>
                    <a:pt x="327" y="475"/>
                  </a:lnTo>
                  <a:lnTo>
                    <a:pt x="319" y="463"/>
                  </a:lnTo>
                  <a:lnTo>
                    <a:pt x="312" y="452"/>
                  </a:lnTo>
                  <a:lnTo>
                    <a:pt x="304" y="440"/>
                  </a:lnTo>
                  <a:lnTo>
                    <a:pt x="304" y="440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Freeform 63"/>
            <p:cNvSpPr/>
            <p:nvPr/>
          </p:nvSpPr>
          <p:spPr bwMode="auto">
            <a:xfrm>
              <a:off x="3332568" y="1246121"/>
              <a:ext cx="211138" cy="55563"/>
            </a:xfrm>
            <a:custGeom>
              <a:avLst/>
              <a:gdLst>
                <a:gd name="T0" fmla="*/ 121 w 268"/>
                <a:gd name="T1" fmla="*/ 11 h 69"/>
                <a:gd name="T2" fmla="*/ 136 w 268"/>
                <a:gd name="T3" fmla="*/ 9 h 69"/>
                <a:gd name="T4" fmla="*/ 149 w 268"/>
                <a:gd name="T5" fmla="*/ 7 h 69"/>
                <a:gd name="T6" fmla="*/ 163 w 268"/>
                <a:gd name="T7" fmla="*/ 5 h 69"/>
                <a:gd name="T8" fmla="*/ 174 w 268"/>
                <a:gd name="T9" fmla="*/ 3 h 69"/>
                <a:gd name="T10" fmla="*/ 184 w 268"/>
                <a:gd name="T11" fmla="*/ 2 h 69"/>
                <a:gd name="T12" fmla="*/ 193 w 268"/>
                <a:gd name="T13" fmla="*/ 0 h 69"/>
                <a:gd name="T14" fmla="*/ 201 w 268"/>
                <a:gd name="T15" fmla="*/ 0 h 69"/>
                <a:gd name="T16" fmla="*/ 209 w 268"/>
                <a:gd name="T17" fmla="*/ 0 h 69"/>
                <a:gd name="T18" fmla="*/ 216 w 268"/>
                <a:gd name="T19" fmla="*/ 0 h 69"/>
                <a:gd name="T20" fmla="*/ 222 w 268"/>
                <a:gd name="T21" fmla="*/ 0 h 69"/>
                <a:gd name="T22" fmla="*/ 235 w 268"/>
                <a:gd name="T23" fmla="*/ 0 h 69"/>
                <a:gd name="T24" fmla="*/ 247 w 268"/>
                <a:gd name="T25" fmla="*/ 2 h 69"/>
                <a:gd name="T26" fmla="*/ 253 w 268"/>
                <a:gd name="T27" fmla="*/ 3 h 69"/>
                <a:gd name="T28" fmla="*/ 260 w 268"/>
                <a:gd name="T29" fmla="*/ 5 h 69"/>
                <a:gd name="T30" fmla="*/ 262 w 268"/>
                <a:gd name="T31" fmla="*/ 7 h 69"/>
                <a:gd name="T32" fmla="*/ 266 w 268"/>
                <a:gd name="T33" fmla="*/ 7 h 69"/>
                <a:gd name="T34" fmla="*/ 268 w 268"/>
                <a:gd name="T35" fmla="*/ 9 h 69"/>
                <a:gd name="T36" fmla="*/ 268 w 268"/>
                <a:gd name="T37" fmla="*/ 11 h 69"/>
                <a:gd name="T38" fmla="*/ 268 w 268"/>
                <a:gd name="T39" fmla="*/ 13 h 69"/>
                <a:gd name="T40" fmla="*/ 268 w 268"/>
                <a:gd name="T41" fmla="*/ 15 h 69"/>
                <a:gd name="T42" fmla="*/ 268 w 268"/>
                <a:gd name="T43" fmla="*/ 17 h 69"/>
                <a:gd name="T44" fmla="*/ 266 w 268"/>
                <a:gd name="T45" fmla="*/ 21 h 69"/>
                <a:gd name="T46" fmla="*/ 262 w 268"/>
                <a:gd name="T47" fmla="*/ 23 h 69"/>
                <a:gd name="T48" fmla="*/ 260 w 268"/>
                <a:gd name="T49" fmla="*/ 25 h 69"/>
                <a:gd name="T50" fmla="*/ 256 w 268"/>
                <a:gd name="T51" fmla="*/ 28 h 69"/>
                <a:gd name="T52" fmla="*/ 253 w 268"/>
                <a:gd name="T53" fmla="*/ 30 h 69"/>
                <a:gd name="T54" fmla="*/ 247 w 268"/>
                <a:gd name="T55" fmla="*/ 34 h 69"/>
                <a:gd name="T56" fmla="*/ 241 w 268"/>
                <a:gd name="T57" fmla="*/ 36 h 69"/>
                <a:gd name="T58" fmla="*/ 235 w 268"/>
                <a:gd name="T59" fmla="*/ 40 h 69"/>
                <a:gd name="T60" fmla="*/ 228 w 268"/>
                <a:gd name="T61" fmla="*/ 44 h 69"/>
                <a:gd name="T62" fmla="*/ 220 w 268"/>
                <a:gd name="T63" fmla="*/ 48 h 69"/>
                <a:gd name="T64" fmla="*/ 213 w 268"/>
                <a:gd name="T65" fmla="*/ 51 h 69"/>
                <a:gd name="T66" fmla="*/ 203 w 268"/>
                <a:gd name="T67" fmla="*/ 53 h 69"/>
                <a:gd name="T68" fmla="*/ 193 w 268"/>
                <a:gd name="T69" fmla="*/ 55 h 69"/>
                <a:gd name="T70" fmla="*/ 182 w 268"/>
                <a:gd name="T71" fmla="*/ 59 h 69"/>
                <a:gd name="T72" fmla="*/ 169 w 268"/>
                <a:gd name="T73" fmla="*/ 61 h 69"/>
                <a:gd name="T74" fmla="*/ 157 w 268"/>
                <a:gd name="T75" fmla="*/ 63 h 69"/>
                <a:gd name="T76" fmla="*/ 142 w 268"/>
                <a:gd name="T77" fmla="*/ 65 h 69"/>
                <a:gd name="T78" fmla="*/ 128 w 268"/>
                <a:gd name="T79" fmla="*/ 65 h 69"/>
                <a:gd name="T80" fmla="*/ 113 w 268"/>
                <a:gd name="T81" fmla="*/ 67 h 69"/>
                <a:gd name="T82" fmla="*/ 96 w 268"/>
                <a:gd name="T83" fmla="*/ 67 h 69"/>
                <a:gd name="T84" fmla="*/ 79 w 268"/>
                <a:gd name="T85" fmla="*/ 69 h 69"/>
                <a:gd name="T86" fmla="*/ 59 w 268"/>
                <a:gd name="T87" fmla="*/ 69 h 69"/>
                <a:gd name="T88" fmla="*/ 40 w 268"/>
                <a:gd name="T89" fmla="*/ 69 h 69"/>
                <a:gd name="T90" fmla="*/ 21 w 268"/>
                <a:gd name="T91" fmla="*/ 69 h 69"/>
                <a:gd name="T92" fmla="*/ 0 w 268"/>
                <a:gd name="T93" fmla="*/ 69 h 69"/>
                <a:gd name="T94" fmla="*/ 0 w 268"/>
                <a:gd name="T95" fmla="*/ 30 h 69"/>
                <a:gd name="T96" fmla="*/ 16 w 268"/>
                <a:gd name="T97" fmla="*/ 28 h 69"/>
                <a:gd name="T98" fmla="*/ 33 w 268"/>
                <a:gd name="T99" fmla="*/ 26 h 69"/>
                <a:gd name="T100" fmla="*/ 61 w 268"/>
                <a:gd name="T101" fmla="*/ 21 h 69"/>
                <a:gd name="T102" fmla="*/ 92 w 268"/>
                <a:gd name="T103" fmla="*/ 17 h 69"/>
                <a:gd name="T104" fmla="*/ 121 w 268"/>
                <a:gd name="T105" fmla="*/ 11 h 69"/>
                <a:gd name="T106" fmla="*/ 121 w 268"/>
                <a:gd name="T107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8" h="69">
                  <a:moveTo>
                    <a:pt x="121" y="11"/>
                  </a:moveTo>
                  <a:lnTo>
                    <a:pt x="136" y="9"/>
                  </a:lnTo>
                  <a:lnTo>
                    <a:pt x="149" y="7"/>
                  </a:lnTo>
                  <a:lnTo>
                    <a:pt x="163" y="5"/>
                  </a:lnTo>
                  <a:lnTo>
                    <a:pt x="174" y="3"/>
                  </a:lnTo>
                  <a:lnTo>
                    <a:pt x="184" y="2"/>
                  </a:lnTo>
                  <a:lnTo>
                    <a:pt x="193" y="0"/>
                  </a:lnTo>
                  <a:lnTo>
                    <a:pt x="201" y="0"/>
                  </a:lnTo>
                  <a:lnTo>
                    <a:pt x="209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35" y="0"/>
                  </a:lnTo>
                  <a:lnTo>
                    <a:pt x="247" y="2"/>
                  </a:lnTo>
                  <a:lnTo>
                    <a:pt x="253" y="3"/>
                  </a:lnTo>
                  <a:lnTo>
                    <a:pt x="260" y="5"/>
                  </a:lnTo>
                  <a:lnTo>
                    <a:pt x="262" y="7"/>
                  </a:lnTo>
                  <a:lnTo>
                    <a:pt x="266" y="7"/>
                  </a:lnTo>
                  <a:lnTo>
                    <a:pt x="268" y="9"/>
                  </a:lnTo>
                  <a:lnTo>
                    <a:pt x="268" y="11"/>
                  </a:lnTo>
                  <a:lnTo>
                    <a:pt x="268" y="13"/>
                  </a:lnTo>
                  <a:lnTo>
                    <a:pt x="268" y="15"/>
                  </a:lnTo>
                  <a:lnTo>
                    <a:pt x="268" y="17"/>
                  </a:lnTo>
                  <a:lnTo>
                    <a:pt x="266" y="21"/>
                  </a:lnTo>
                  <a:lnTo>
                    <a:pt x="262" y="23"/>
                  </a:lnTo>
                  <a:lnTo>
                    <a:pt x="260" y="25"/>
                  </a:lnTo>
                  <a:lnTo>
                    <a:pt x="256" y="28"/>
                  </a:lnTo>
                  <a:lnTo>
                    <a:pt x="253" y="30"/>
                  </a:lnTo>
                  <a:lnTo>
                    <a:pt x="247" y="34"/>
                  </a:lnTo>
                  <a:lnTo>
                    <a:pt x="241" y="36"/>
                  </a:lnTo>
                  <a:lnTo>
                    <a:pt x="235" y="40"/>
                  </a:lnTo>
                  <a:lnTo>
                    <a:pt x="228" y="44"/>
                  </a:lnTo>
                  <a:lnTo>
                    <a:pt x="220" y="48"/>
                  </a:lnTo>
                  <a:lnTo>
                    <a:pt x="213" y="51"/>
                  </a:lnTo>
                  <a:lnTo>
                    <a:pt x="203" y="53"/>
                  </a:lnTo>
                  <a:lnTo>
                    <a:pt x="193" y="55"/>
                  </a:lnTo>
                  <a:lnTo>
                    <a:pt x="182" y="59"/>
                  </a:lnTo>
                  <a:lnTo>
                    <a:pt x="169" y="61"/>
                  </a:lnTo>
                  <a:lnTo>
                    <a:pt x="157" y="63"/>
                  </a:lnTo>
                  <a:lnTo>
                    <a:pt x="142" y="65"/>
                  </a:lnTo>
                  <a:lnTo>
                    <a:pt x="128" y="65"/>
                  </a:lnTo>
                  <a:lnTo>
                    <a:pt x="113" y="67"/>
                  </a:lnTo>
                  <a:lnTo>
                    <a:pt x="96" y="67"/>
                  </a:lnTo>
                  <a:lnTo>
                    <a:pt x="79" y="69"/>
                  </a:lnTo>
                  <a:lnTo>
                    <a:pt x="59" y="69"/>
                  </a:lnTo>
                  <a:lnTo>
                    <a:pt x="40" y="69"/>
                  </a:lnTo>
                  <a:lnTo>
                    <a:pt x="21" y="69"/>
                  </a:lnTo>
                  <a:lnTo>
                    <a:pt x="0" y="69"/>
                  </a:lnTo>
                  <a:lnTo>
                    <a:pt x="0" y="30"/>
                  </a:lnTo>
                  <a:lnTo>
                    <a:pt x="16" y="28"/>
                  </a:lnTo>
                  <a:lnTo>
                    <a:pt x="33" y="26"/>
                  </a:lnTo>
                  <a:lnTo>
                    <a:pt x="61" y="21"/>
                  </a:lnTo>
                  <a:lnTo>
                    <a:pt x="92" y="17"/>
                  </a:lnTo>
                  <a:lnTo>
                    <a:pt x="121" y="11"/>
                  </a:lnTo>
                  <a:lnTo>
                    <a:pt x="121" y="11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7" name="Freeform 64"/>
            <p:cNvSpPr/>
            <p:nvPr/>
          </p:nvSpPr>
          <p:spPr bwMode="auto">
            <a:xfrm>
              <a:off x="3332568" y="1408046"/>
              <a:ext cx="255588" cy="60325"/>
            </a:xfrm>
            <a:custGeom>
              <a:avLst/>
              <a:gdLst>
                <a:gd name="T0" fmla="*/ 21 w 323"/>
                <a:gd name="T1" fmla="*/ 30 h 76"/>
                <a:gd name="T2" fmla="*/ 59 w 323"/>
                <a:gd name="T3" fmla="*/ 23 h 76"/>
                <a:gd name="T4" fmla="*/ 96 w 323"/>
                <a:gd name="T5" fmla="*/ 17 h 76"/>
                <a:gd name="T6" fmla="*/ 128 w 323"/>
                <a:gd name="T7" fmla="*/ 9 h 76"/>
                <a:gd name="T8" fmla="*/ 159 w 323"/>
                <a:gd name="T9" fmla="*/ 5 h 76"/>
                <a:gd name="T10" fmla="*/ 203 w 323"/>
                <a:gd name="T11" fmla="*/ 2 h 76"/>
                <a:gd name="T12" fmla="*/ 241 w 323"/>
                <a:gd name="T13" fmla="*/ 0 h 76"/>
                <a:gd name="T14" fmla="*/ 266 w 323"/>
                <a:gd name="T15" fmla="*/ 0 h 76"/>
                <a:gd name="T16" fmla="*/ 285 w 323"/>
                <a:gd name="T17" fmla="*/ 2 h 76"/>
                <a:gd name="T18" fmla="*/ 302 w 323"/>
                <a:gd name="T19" fmla="*/ 2 h 76"/>
                <a:gd name="T20" fmla="*/ 314 w 323"/>
                <a:gd name="T21" fmla="*/ 5 h 76"/>
                <a:gd name="T22" fmla="*/ 320 w 323"/>
                <a:gd name="T23" fmla="*/ 9 h 76"/>
                <a:gd name="T24" fmla="*/ 322 w 323"/>
                <a:gd name="T25" fmla="*/ 19 h 76"/>
                <a:gd name="T26" fmla="*/ 323 w 323"/>
                <a:gd name="T27" fmla="*/ 30 h 76"/>
                <a:gd name="T28" fmla="*/ 323 w 323"/>
                <a:gd name="T29" fmla="*/ 51 h 76"/>
                <a:gd name="T30" fmla="*/ 318 w 323"/>
                <a:gd name="T31" fmla="*/ 51 h 76"/>
                <a:gd name="T32" fmla="*/ 310 w 323"/>
                <a:gd name="T33" fmla="*/ 51 h 76"/>
                <a:gd name="T34" fmla="*/ 300 w 323"/>
                <a:gd name="T35" fmla="*/ 51 h 76"/>
                <a:gd name="T36" fmla="*/ 289 w 323"/>
                <a:gd name="T37" fmla="*/ 53 h 76"/>
                <a:gd name="T38" fmla="*/ 276 w 323"/>
                <a:gd name="T39" fmla="*/ 53 h 76"/>
                <a:gd name="T40" fmla="*/ 260 w 323"/>
                <a:gd name="T41" fmla="*/ 55 h 76"/>
                <a:gd name="T42" fmla="*/ 243 w 323"/>
                <a:gd name="T43" fmla="*/ 55 h 76"/>
                <a:gd name="T44" fmla="*/ 224 w 323"/>
                <a:gd name="T45" fmla="*/ 57 h 76"/>
                <a:gd name="T46" fmla="*/ 203 w 323"/>
                <a:gd name="T47" fmla="*/ 59 h 76"/>
                <a:gd name="T48" fmla="*/ 180 w 323"/>
                <a:gd name="T49" fmla="*/ 61 h 76"/>
                <a:gd name="T50" fmla="*/ 153 w 323"/>
                <a:gd name="T51" fmla="*/ 63 h 76"/>
                <a:gd name="T52" fmla="*/ 126 w 323"/>
                <a:gd name="T53" fmla="*/ 65 h 76"/>
                <a:gd name="T54" fmla="*/ 98 w 323"/>
                <a:gd name="T55" fmla="*/ 67 h 76"/>
                <a:gd name="T56" fmla="*/ 67 w 323"/>
                <a:gd name="T57" fmla="*/ 71 h 76"/>
                <a:gd name="T58" fmla="*/ 35 w 323"/>
                <a:gd name="T59" fmla="*/ 74 h 76"/>
                <a:gd name="T60" fmla="*/ 0 w 323"/>
                <a:gd name="T61" fmla="*/ 76 h 76"/>
                <a:gd name="T62" fmla="*/ 0 w 323"/>
                <a:gd name="T63" fmla="*/ 3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3" h="76">
                  <a:moveTo>
                    <a:pt x="0" y="32"/>
                  </a:moveTo>
                  <a:lnTo>
                    <a:pt x="21" y="30"/>
                  </a:lnTo>
                  <a:lnTo>
                    <a:pt x="40" y="27"/>
                  </a:lnTo>
                  <a:lnTo>
                    <a:pt x="59" y="23"/>
                  </a:lnTo>
                  <a:lnTo>
                    <a:pt x="77" y="19"/>
                  </a:lnTo>
                  <a:lnTo>
                    <a:pt x="96" y="17"/>
                  </a:lnTo>
                  <a:lnTo>
                    <a:pt x="113" y="13"/>
                  </a:lnTo>
                  <a:lnTo>
                    <a:pt x="128" y="9"/>
                  </a:lnTo>
                  <a:lnTo>
                    <a:pt x="146" y="7"/>
                  </a:lnTo>
                  <a:lnTo>
                    <a:pt x="159" y="5"/>
                  </a:lnTo>
                  <a:lnTo>
                    <a:pt x="174" y="4"/>
                  </a:lnTo>
                  <a:lnTo>
                    <a:pt x="203" y="2"/>
                  </a:lnTo>
                  <a:lnTo>
                    <a:pt x="228" y="0"/>
                  </a:lnTo>
                  <a:lnTo>
                    <a:pt x="241" y="0"/>
                  </a:lnTo>
                  <a:lnTo>
                    <a:pt x="253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5" y="2"/>
                  </a:lnTo>
                  <a:lnTo>
                    <a:pt x="295" y="2"/>
                  </a:lnTo>
                  <a:lnTo>
                    <a:pt x="302" y="2"/>
                  </a:lnTo>
                  <a:lnTo>
                    <a:pt x="308" y="4"/>
                  </a:lnTo>
                  <a:lnTo>
                    <a:pt x="314" y="5"/>
                  </a:lnTo>
                  <a:lnTo>
                    <a:pt x="318" y="7"/>
                  </a:lnTo>
                  <a:lnTo>
                    <a:pt x="320" y="9"/>
                  </a:lnTo>
                  <a:lnTo>
                    <a:pt x="322" y="13"/>
                  </a:lnTo>
                  <a:lnTo>
                    <a:pt x="322" y="19"/>
                  </a:lnTo>
                  <a:lnTo>
                    <a:pt x="323" y="25"/>
                  </a:lnTo>
                  <a:lnTo>
                    <a:pt x="323" y="30"/>
                  </a:lnTo>
                  <a:lnTo>
                    <a:pt x="323" y="38"/>
                  </a:lnTo>
                  <a:lnTo>
                    <a:pt x="323" y="51"/>
                  </a:lnTo>
                  <a:lnTo>
                    <a:pt x="322" y="51"/>
                  </a:lnTo>
                  <a:lnTo>
                    <a:pt x="318" y="51"/>
                  </a:lnTo>
                  <a:lnTo>
                    <a:pt x="314" y="51"/>
                  </a:lnTo>
                  <a:lnTo>
                    <a:pt x="310" y="51"/>
                  </a:lnTo>
                  <a:lnTo>
                    <a:pt x="306" y="51"/>
                  </a:lnTo>
                  <a:lnTo>
                    <a:pt x="300" y="51"/>
                  </a:lnTo>
                  <a:lnTo>
                    <a:pt x="295" y="53"/>
                  </a:lnTo>
                  <a:lnTo>
                    <a:pt x="289" y="53"/>
                  </a:lnTo>
                  <a:lnTo>
                    <a:pt x="283" y="53"/>
                  </a:lnTo>
                  <a:lnTo>
                    <a:pt x="276" y="53"/>
                  </a:lnTo>
                  <a:lnTo>
                    <a:pt x="268" y="53"/>
                  </a:lnTo>
                  <a:lnTo>
                    <a:pt x="260" y="55"/>
                  </a:lnTo>
                  <a:lnTo>
                    <a:pt x="251" y="55"/>
                  </a:lnTo>
                  <a:lnTo>
                    <a:pt x="243" y="55"/>
                  </a:lnTo>
                  <a:lnTo>
                    <a:pt x="234" y="55"/>
                  </a:lnTo>
                  <a:lnTo>
                    <a:pt x="224" y="57"/>
                  </a:lnTo>
                  <a:lnTo>
                    <a:pt x="213" y="57"/>
                  </a:lnTo>
                  <a:lnTo>
                    <a:pt x="203" y="59"/>
                  </a:lnTo>
                  <a:lnTo>
                    <a:pt x="191" y="59"/>
                  </a:lnTo>
                  <a:lnTo>
                    <a:pt x="180" y="61"/>
                  </a:lnTo>
                  <a:lnTo>
                    <a:pt x="167" y="61"/>
                  </a:lnTo>
                  <a:lnTo>
                    <a:pt x="153" y="63"/>
                  </a:lnTo>
                  <a:lnTo>
                    <a:pt x="140" y="63"/>
                  </a:lnTo>
                  <a:lnTo>
                    <a:pt x="126" y="65"/>
                  </a:lnTo>
                  <a:lnTo>
                    <a:pt x="113" y="67"/>
                  </a:lnTo>
                  <a:lnTo>
                    <a:pt x="98" y="67"/>
                  </a:lnTo>
                  <a:lnTo>
                    <a:pt x="82" y="69"/>
                  </a:lnTo>
                  <a:lnTo>
                    <a:pt x="67" y="71"/>
                  </a:lnTo>
                  <a:lnTo>
                    <a:pt x="52" y="73"/>
                  </a:lnTo>
                  <a:lnTo>
                    <a:pt x="35" y="74"/>
                  </a:lnTo>
                  <a:lnTo>
                    <a:pt x="17" y="74"/>
                  </a:lnTo>
                  <a:lnTo>
                    <a:pt x="0" y="76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" name="Freeform 65"/>
            <p:cNvSpPr/>
            <p:nvPr/>
          </p:nvSpPr>
          <p:spPr bwMode="auto">
            <a:xfrm>
              <a:off x="2734080" y="860359"/>
              <a:ext cx="74613" cy="596900"/>
            </a:xfrm>
            <a:custGeom>
              <a:avLst/>
              <a:gdLst>
                <a:gd name="T0" fmla="*/ 2 w 93"/>
                <a:gd name="T1" fmla="*/ 42 h 751"/>
                <a:gd name="T2" fmla="*/ 0 w 93"/>
                <a:gd name="T3" fmla="*/ 27 h 751"/>
                <a:gd name="T4" fmla="*/ 2 w 93"/>
                <a:gd name="T5" fmla="*/ 14 h 751"/>
                <a:gd name="T6" fmla="*/ 11 w 93"/>
                <a:gd name="T7" fmla="*/ 4 h 751"/>
                <a:gd name="T8" fmla="*/ 23 w 93"/>
                <a:gd name="T9" fmla="*/ 0 h 751"/>
                <a:gd name="T10" fmla="*/ 36 w 93"/>
                <a:gd name="T11" fmla="*/ 0 h 751"/>
                <a:gd name="T12" fmla="*/ 55 w 93"/>
                <a:gd name="T13" fmla="*/ 8 h 751"/>
                <a:gd name="T14" fmla="*/ 78 w 93"/>
                <a:gd name="T15" fmla="*/ 19 h 751"/>
                <a:gd name="T16" fmla="*/ 91 w 93"/>
                <a:gd name="T17" fmla="*/ 69 h 751"/>
                <a:gd name="T18" fmla="*/ 90 w 93"/>
                <a:gd name="T19" fmla="*/ 153 h 751"/>
                <a:gd name="T20" fmla="*/ 88 w 93"/>
                <a:gd name="T21" fmla="*/ 230 h 751"/>
                <a:gd name="T22" fmla="*/ 86 w 93"/>
                <a:gd name="T23" fmla="*/ 299 h 751"/>
                <a:gd name="T24" fmla="*/ 84 w 93"/>
                <a:gd name="T25" fmla="*/ 364 h 751"/>
                <a:gd name="T26" fmla="*/ 84 w 93"/>
                <a:gd name="T27" fmla="*/ 423 h 751"/>
                <a:gd name="T28" fmla="*/ 84 w 93"/>
                <a:gd name="T29" fmla="*/ 475 h 751"/>
                <a:gd name="T30" fmla="*/ 86 w 93"/>
                <a:gd name="T31" fmla="*/ 523 h 751"/>
                <a:gd name="T32" fmla="*/ 88 w 93"/>
                <a:gd name="T33" fmla="*/ 563 h 751"/>
                <a:gd name="T34" fmla="*/ 88 w 93"/>
                <a:gd name="T35" fmla="*/ 600 h 751"/>
                <a:gd name="T36" fmla="*/ 90 w 93"/>
                <a:gd name="T37" fmla="*/ 632 h 751"/>
                <a:gd name="T38" fmla="*/ 88 w 93"/>
                <a:gd name="T39" fmla="*/ 661 h 751"/>
                <a:gd name="T40" fmla="*/ 88 w 93"/>
                <a:gd name="T41" fmla="*/ 684 h 751"/>
                <a:gd name="T42" fmla="*/ 86 w 93"/>
                <a:gd name="T43" fmla="*/ 705 h 751"/>
                <a:gd name="T44" fmla="*/ 84 w 93"/>
                <a:gd name="T45" fmla="*/ 720 h 751"/>
                <a:gd name="T46" fmla="*/ 82 w 93"/>
                <a:gd name="T47" fmla="*/ 732 h 751"/>
                <a:gd name="T48" fmla="*/ 76 w 93"/>
                <a:gd name="T49" fmla="*/ 741 h 751"/>
                <a:gd name="T50" fmla="*/ 67 w 93"/>
                <a:gd name="T51" fmla="*/ 749 h 751"/>
                <a:gd name="T52" fmla="*/ 57 w 93"/>
                <a:gd name="T53" fmla="*/ 751 h 751"/>
                <a:gd name="T54" fmla="*/ 51 w 93"/>
                <a:gd name="T55" fmla="*/ 745 h 751"/>
                <a:gd name="T56" fmla="*/ 44 w 93"/>
                <a:gd name="T57" fmla="*/ 738 h 751"/>
                <a:gd name="T58" fmla="*/ 36 w 93"/>
                <a:gd name="T59" fmla="*/ 728 h 751"/>
                <a:gd name="T60" fmla="*/ 30 w 93"/>
                <a:gd name="T61" fmla="*/ 715 h 751"/>
                <a:gd name="T62" fmla="*/ 25 w 93"/>
                <a:gd name="T63" fmla="*/ 695 h 751"/>
                <a:gd name="T64" fmla="*/ 21 w 93"/>
                <a:gd name="T65" fmla="*/ 672 h 751"/>
                <a:gd name="T66" fmla="*/ 17 w 93"/>
                <a:gd name="T67" fmla="*/ 653 h 751"/>
                <a:gd name="T68" fmla="*/ 13 w 93"/>
                <a:gd name="T69" fmla="*/ 636 h 751"/>
                <a:gd name="T70" fmla="*/ 11 w 93"/>
                <a:gd name="T71" fmla="*/ 621 h 751"/>
                <a:gd name="T72" fmla="*/ 9 w 93"/>
                <a:gd name="T73" fmla="*/ 609 h 751"/>
                <a:gd name="T74" fmla="*/ 11 w 93"/>
                <a:gd name="T75" fmla="*/ 602 h 751"/>
                <a:gd name="T76" fmla="*/ 11 w 93"/>
                <a:gd name="T77" fmla="*/ 590 h 751"/>
                <a:gd name="T78" fmla="*/ 13 w 93"/>
                <a:gd name="T79" fmla="*/ 577 h 751"/>
                <a:gd name="T80" fmla="*/ 15 w 93"/>
                <a:gd name="T81" fmla="*/ 561 h 751"/>
                <a:gd name="T82" fmla="*/ 17 w 93"/>
                <a:gd name="T83" fmla="*/ 542 h 751"/>
                <a:gd name="T84" fmla="*/ 19 w 93"/>
                <a:gd name="T85" fmla="*/ 523 h 751"/>
                <a:gd name="T86" fmla="*/ 21 w 93"/>
                <a:gd name="T87" fmla="*/ 498 h 751"/>
                <a:gd name="T88" fmla="*/ 25 w 93"/>
                <a:gd name="T89" fmla="*/ 460 h 751"/>
                <a:gd name="T90" fmla="*/ 26 w 93"/>
                <a:gd name="T91" fmla="*/ 402 h 751"/>
                <a:gd name="T92" fmla="*/ 26 w 93"/>
                <a:gd name="T93" fmla="*/ 339 h 751"/>
                <a:gd name="T94" fmla="*/ 25 w 93"/>
                <a:gd name="T95" fmla="*/ 272 h 751"/>
                <a:gd name="T96" fmla="*/ 21 w 93"/>
                <a:gd name="T97" fmla="*/ 220 h 751"/>
                <a:gd name="T98" fmla="*/ 19 w 93"/>
                <a:gd name="T99" fmla="*/ 186 h 751"/>
                <a:gd name="T100" fmla="*/ 17 w 93"/>
                <a:gd name="T101" fmla="*/ 157 h 751"/>
                <a:gd name="T102" fmla="*/ 15 w 93"/>
                <a:gd name="T103" fmla="*/ 130 h 751"/>
                <a:gd name="T104" fmla="*/ 11 w 93"/>
                <a:gd name="T105" fmla="*/ 107 h 751"/>
                <a:gd name="T106" fmla="*/ 9 w 93"/>
                <a:gd name="T107" fmla="*/ 86 h 751"/>
                <a:gd name="T108" fmla="*/ 7 w 93"/>
                <a:gd name="T109" fmla="*/ 71 h 751"/>
                <a:gd name="T110" fmla="*/ 5 w 93"/>
                <a:gd name="T111" fmla="*/ 58 h 751"/>
                <a:gd name="T112" fmla="*/ 3 w 93"/>
                <a:gd name="T113" fmla="*/ 52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3" h="751">
                  <a:moveTo>
                    <a:pt x="3" y="52"/>
                  </a:moveTo>
                  <a:lnTo>
                    <a:pt x="2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6" y="4"/>
                  </a:lnTo>
                  <a:lnTo>
                    <a:pt x="55" y="8"/>
                  </a:lnTo>
                  <a:lnTo>
                    <a:pt x="67" y="14"/>
                  </a:lnTo>
                  <a:lnTo>
                    <a:pt x="78" y="19"/>
                  </a:lnTo>
                  <a:lnTo>
                    <a:pt x="93" y="27"/>
                  </a:lnTo>
                  <a:lnTo>
                    <a:pt x="91" y="69"/>
                  </a:lnTo>
                  <a:lnTo>
                    <a:pt x="90" y="111"/>
                  </a:lnTo>
                  <a:lnTo>
                    <a:pt x="90" y="153"/>
                  </a:lnTo>
                  <a:lnTo>
                    <a:pt x="88" y="192"/>
                  </a:lnTo>
                  <a:lnTo>
                    <a:pt x="88" y="230"/>
                  </a:lnTo>
                  <a:lnTo>
                    <a:pt x="86" y="264"/>
                  </a:lnTo>
                  <a:lnTo>
                    <a:pt x="86" y="299"/>
                  </a:lnTo>
                  <a:lnTo>
                    <a:pt x="86" y="333"/>
                  </a:lnTo>
                  <a:lnTo>
                    <a:pt x="84" y="364"/>
                  </a:lnTo>
                  <a:lnTo>
                    <a:pt x="84" y="395"/>
                  </a:lnTo>
                  <a:lnTo>
                    <a:pt x="84" y="423"/>
                  </a:lnTo>
                  <a:lnTo>
                    <a:pt x="84" y="450"/>
                  </a:lnTo>
                  <a:lnTo>
                    <a:pt x="84" y="475"/>
                  </a:lnTo>
                  <a:lnTo>
                    <a:pt x="84" y="500"/>
                  </a:lnTo>
                  <a:lnTo>
                    <a:pt x="86" y="523"/>
                  </a:lnTo>
                  <a:lnTo>
                    <a:pt x="86" y="544"/>
                  </a:lnTo>
                  <a:lnTo>
                    <a:pt x="88" y="563"/>
                  </a:lnTo>
                  <a:lnTo>
                    <a:pt x="88" y="582"/>
                  </a:lnTo>
                  <a:lnTo>
                    <a:pt x="88" y="600"/>
                  </a:lnTo>
                  <a:lnTo>
                    <a:pt x="90" y="617"/>
                  </a:lnTo>
                  <a:lnTo>
                    <a:pt x="90" y="632"/>
                  </a:lnTo>
                  <a:lnTo>
                    <a:pt x="90" y="648"/>
                  </a:lnTo>
                  <a:lnTo>
                    <a:pt x="88" y="661"/>
                  </a:lnTo>
                  <a:lnTo>
                    <a:pt x="88" y="672"/>
                  </a:lnTo>
                  <a:lnTo>
                    <a:pt x="88" y="684"/>
                  </a:lnTo>
                  <a:lnTo>
                    <a:pt x="86" y="695"/>
                  </a:lnTo>
                  <a:lnTo>
                    <a:pt x="86" y="705"/>
                  </a:lnTo>
                  <a:lnTo>
                    <a:pt x="84" y="713"/>
                  </a:lnTo>
                  <a:lnTo>
                    <a:pt x="84" y="720"/>
                  </a:lnTo>
                  <a:lnTo>
                    <a:pt x="82" y="726"/>
                  </a:lnTo>
                  <a:lnTo>
                    <a:pt x="82" y="732"/>
                  </a:lnTo>
                  <a:lnTo>
                    <a:pt x="80" y="736"/>
                  </a:lnTo>
                  <a:lnTo>
                    <a:pt x="76" y="741"/>
                  </a:lnTo>
                  <a:lnTo>
                    <a:pt x="70" y="745"/>
                  </a:lnTo>
                  <a:lnTo>
                    <a:pt x="67" y="749"/>
                  </a:lnTo>
                  <a:lnTo>
                    <a:pt x="61" y="751"/>
                  </a:lnTo>
                  <a:lnTo>
                    <a:pt x="57" y="751"/>
                  </a:lnTo>
                  <a:lnTo>
                    <a:pt x="53" y="749"/>
                  </a:lnTo>
                  <a:lnTo>
                    <a:pt x="51" y="745"/>
                  </a:lnTo>
                  <a:lnTo>
                    <a:pt x="47" y="741"/>
                  </a:lnTo>
                  <a:lnTo>
                    <a:pt x="44" y="738"/>
                  </a:lnTo>
                  <a:lnTo>
                    <a:pt x="40" y="734"/>
                  </a:lnTo>
                  <a:lnTo>
                    <a:pt x="36" y="728"/>
                  </a:lnTo>
                  <a:lnTo>
                    <a:pt x="32" y="722"/>
                  </a:lnTo>
                  <a:lnTo>
                    <a:pt x="30" y="715"/>
                  </a:lnTo>
                  <a:lnTo>
                    <a:pt x="28" y="705"/>
                  </a:lnTo>
                  <a:lnTo>
                    <a:pt x="25" y="695"/>
                  </a:lnTo>
                  <a:lnTo>
                    <a:pt x="23" y="684"/>
                  </a:lnTo>
                  <a:lnTo>
                    <a:pt x="21" y="672"/>
                  </a:lnTo>
                  <a:lnTo>
                    <a:pt x="19" y="663"/>
                  </a:lnTo>
                  <a:lnTo>
                    <a:pt x="17" y="653"/>
                  </a:lnTo>
                  <a:lnTo>
                    <a:pt x="15" y="644"/>
                  </a:lnTo>
                  <a:lnTo>
                    <a:pt x="13" y="636"/>
                  </a:lnTo>
                  <a:lnTo>
                    <a:pt x="11" y="628"/>
                  </a:lnTo>
                  <a:lnTo>
                    <a:pt x="11" y="621"/>
                  </a:lnTo>
                  <a:lnTo>
                    <a:pt x="9" y="613"/>
                  </a:lnTo>
                  <a:lnTo>
                    <a:pt x="9" y="609"/>
                  </a:lnTo>
                  <a:lnTo>
                    <a:pt x="11" y="605"/>
                  </a:lnTo>
                  <a:lnTo>
                    <a:pt x="11" y="602"/>
                  </a:lnTo>
                  <a:lnTo>
                    <a:pt x="11" y="596"/>
                  </a:lnTo>
                  <a:lnTo>
                    <a:pt x="11" y="590"/>
                  </a:lnTo>
                  <a:lnTo>
                    <a:pt x="13" y="584"/>
                  </a:lnTo>
                  <a:lnTo>
                    <a:pt x="13" y="577"/>
                  </a:lnTo>
                  <a:lnTo>
                    <a:pt x="15" y="569"/>
                  </a:lnTo>
                  <a:lnTo>
                    <a:pt x="15" y="561"/>
                  </a:lnTo>
                  <a:lnTo>
                    <a:pt x="17" y="552"/>
                  </a:lnTo>
                  <a:lnTo>
                    <a:pt x="17" y="542"/>
                  </a:lnTo>
                  <a:lnTo>
                    <a:pt x="19" y="533"/>
                  </a:lnTo>
                  <a:lnTo>
                    <a:pt x="19" y="523"/>
                  </a:lnTo>
                  <a:lnTo>
                    <a:pt x="21" y="512"/>
                  </a:lnTo>
                  <a:lnTo>
                    <a:pt x="21" y="498"/>
                  </a:lnTo>
                  <a:lnTo>
                    <a:pt x="23" y="487"/>
                  </a:lnTo>
                  <a:lnTo>
                    <a:pt x="25" y="460"/>
                  </a:lnTo>
                  <a:lnTo>
                    <a:pt x="26" y="431"/>
                  </a:lnTo>
                  <a:lnTo>
                    <a:pt x="26" y="402"/>
                  </a:lnTo>
                  <a:lnTo>
                    <a:pt x="28" y="372"/>
                  </a:lnTo>
                  <a:lnTo>
                    <a:pt x="26" y="339"/>
                  </a:lnTo>
                  <a:lnTo>
                    <a:pt x="26" y="307"/>
                  </a:lnTo>
                  <a:lnTo>
                    <a:pt x="25" y="272"/>
                  </a:lnTo>
                  <a:lnTo>
                    <a:pt x="23" y="238"/>
                  </a:lnTo>
                  <a:lnTo>
                    <a:pt x="21" y="220"/>
                  </a:lnTo>
                  <a:lnTo>
                    <a:pt x="21" y="203"/>
                  </a:lnTo>
                  <a:lnTo>
                    <a:pt x="19" y="186"/>
                  </a:lnTo>
                  <a:lnTo>
                    <a:pt x="19" y="171"/>
                  </a:lnTo>
                  <a:lnTo>
                    <a:pt x="17" y="157"/>
                  </a:lnTo>
                  <a:lnTo>
                    <a:pt x="15" y="144"/>
                  </a:lnTo>
                  <a:lnTo>
                    <a:pt x="15" y="130"/>
                  </a:lnTo>
                  <a:lnTo>
                    <a:pt x="13" y="119"/>
                  </a:lnTo>
                  <a:lnTo>
                    <a:pt x="11" y="107"/>
                  </a:lnTo>
                  <a:lnTo>
                    <a:pt x="11" y="96"/>
                  </a:lnTo>
                  <a:lnTo>
                    <a:pt x="9" y="86"/>
                  </a:lnTo>
                  <a:lnTo>
                    <a:pt x="9" y="79"/>
                  </a:lnTo>
                  <a:lnTo>
                    <a:pt x="7" y="71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3" y="52"/>
                  </a:lnTo>
                  <a:lnTo>
                    <a:pt x="3" y="52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9" name="Freeform 66"/>
            <p:cNvSpPr/>
            <p:nvPr/>
          </p:nvSpPr>
          <p:spPr bwMode="auto">
            <a:xfrm>
              <a:off x="2778530" y="809559"/>
              <a:ext cx="417513" cy="688975"/>
            </a:xfrm>
            <a:custGeom>
              <a:avLst/>
              <a:gdLst>
                <a:gd name="T0" fmla="*/ 407 w 526"/>
                <a:gd name="T1" fmla="*/ 814 h 868"/>
                <a:gd name="T2" fmla="*/ 402 w 526"/>
                <a:gd name="T3" fmla="*/ 783 h 868"/>
                <a:gd name="T4" fmla="*/ 390 w 526"/>
                <a:gd name="T5" fmla="*/ 743 h 868"/>
                <a:gd name="T6" fmla="*/ 373 w 526"/>
                <a:gd name="T7" fmla="*/ 695 h 868"/>
                <a:gd name="T8" fmla="*/ 388 w 526"/>
                <a:gd name="T9" fmla="*/ 709 h 868"/>
                <a:gd name="T10" fmla="*/ 402 w 526"/>
                <a:gd name="T11" fmla="*/ 711 h 868"/>
                <a:gd name="T12" fmla="*/ 415 w 526"/>
                <a:gd name="T13" fmla="*/ 697 h 868"/>
                <a:gd name="T14" fmla="*/ 425 w 526"/>
                <a:gd name="T15" fmla="*/ 670 h 868"/>
                <a:gd name="T16" fmla="*/ 429 w 526"/>
                <a:gd name="T17" fmla="*/ 634 h 868"/>
                <a:gd name="T18" fmla="*/ 432 w 526"/>
                <a:gd name="T19" fmla="*/ 578 h 868"/>
                <a:gd name="T20" fmla="*/ 434 w 526"/>
                <a:gd name="T21" fmla="*/ 506 h 868"/>
                <a:gd name="T22" fmla="*/ 430 w 526"/>
                <a:gd name="T23" fmla="*/ 416 h 868"/>
                <a:gd name="T24" fmla="*/ 427 w 526"/>
                <a:gd name="T25" fmla="*/ 327 h 868"/>
                <a:gd name="T26" fmla="*/ 425 w 526"/>
                <a:gd name="T27" fmla="*/ 257 h 868"/>
                <a:gd name="T28" fmla="*/ 425 w 526"/>
                <a:gd name="T29" fmla="*/ 201 h 868"/>
                <a:gd name="T30" fmla="*/ 425 w 526"/>
                <a:gd name="T31" fmla="*/ 159 h 868"/>
                <a:gd name="T32" fmla="*/ 415 w 526"/>
                <a:gd name="T33" fmla="*/ 111 h 868"/>
                <a:gd name="T34" fmla="*/ 400 w 526"/>
                <a:gd name="T35" fmla="*/ 82 h 868"/>
                <a:gd name="T36" fmla="*/ 362 w 526"/>
                <a:gd name="T37" fmla="*/ 71 h 868"/>
                <a:gd name="T38" fmla="*/ 346 w 526"/>
                <a:gd name="T39" fmla="*/ 73 h 868"/>
                <a:gd name="T40" fmla="*/ 329 w 526"/>
                <a:gd name="T41" fmla="*/ 77 h 868"/>
                <a:gd name="T42" fmla="*/ 300 w 526"/>
                <a:gd name="T43" fmla="*/ 82 h 868"/>
                <a:gd name="T44" fmla="*/ 264 w 526"/>
                <a:gd name="T45" fmla="*/ 88 h 868"/>
                <a:gd name="T46" fmla="*/ 218 w 526"/>
                <a:gd name="T47" fmla="*/ 96 h 868"/>
                <a:gd name="T48" fmla="*/ 161 w 526"/>
                <a:gd name="T49" fmla="*/ 105 h 868"/>
                <a:gd name="T50" fmla="*/ 96 w 526"/>
                <a:gd name="T51" fmla="*/ 117 h 868"/>
                <a:gd name="T52" fmla="*/ 19 w 526"/>
                <a:gd name="T53" fmla="*/ 130 h 868"/>
                <a:gd name="T54" fmla="*/ 35 w 526"/>
                <a:gd name="T55" fmla="*/ 84 h 868"/>
                <a:gd name="T56" fmla="*/ 111 w 526"/>
                <a:gd name="T57" fmla="*/ 67 h 868"/>
                <a:gd name="T58" fmla="*/ 193 w 526"/>
                <a:gd name="T59" fmla="*/ 52 h 868"/>
                <a:gd name="T60" fmla="*/ 264 w 526"/>
                <a:gd name="T61" fmla="*/ 38 h 868"/>
                <a:gd name="T62" fmla="*/ 323 w 526"/>
                <a:gd name="T63" fmla="*/ 27 h 868"/>
                <a:gd name="T64" fmla="*/ 365 w 526"/>
                <a:gd name="T65" fmla="*/ 17 h 868"/>
                <a:gd name="T66" fmla="*/ 394 w 526"/>
                <a:gd name="T67" fmla="*/ 8 h 868"/>
                <a:gd name="T68" fmla="*/ 425 w 526"/>
                <a:gd name="T69" fmla="*/ 0 h 868"/>
                <a:gd name="T70" fmla="*/ 444 w 526"/>
                <a:gd name="T71" fmla="*/ 9 h 868"/>
                <a:gd name="T72" fmla="*/ 482 w 526"/>
                <a:gd name="T73" fmla="*/ 32 h 868"/>
                <a:gd name="T74" fmla="*/ 517 w 526"/>
                <a:gd name="T75" fmla="*/ 65 h 868"/>
                <a:gd name="T76" fmla="*/ 526 w 526"/>
                <a:gd name="T77" fmla="*/ 82 h 868"/>
                <a:gd name="T78" fmla="*/ 518 w 526"/>
                <a:gd name="T79" fmla="*/ 103 h 868"/>
                <a:gd name="T80" fmla="*/ 507 w 526"/>
                <a:gd name="T81" fmla="*/ 117 h 868"/>
                <a:gd name="T82" fmla="*/ 501 w 526"/>
                <a:gd name="T83" fmla="*/ 145 h 868"/>
                <a:gd name="T84" fmla="*/ 499 w 526"/>
                <a:gd name="T85" fmla="*/ 193 h 868"/>
                <a:gd name="T86" fmla="*/ 499 w 526"/>
                <a:gd name="T87" fmla="*/ 260 h 868"/>
                <a:gd name="T88" fmla="*/ 505 w 526"/>
                <a:gd name="T89" fmla="*/ 394 h 868"/>
                <a:gd name="T90" fmla="*/ 507 w 526"/>
                <a:gd name="T91" fmla="*/ 521 h 868"/>
                <a:gd name="T92" fmla="*/ 505 w 526"/>
                <a:gd name="T93" fmla="*/ 630 h 868"/>
                <a:gd name="T94" fmla="*/ 497 w 526"/>
                <a:gd name="T95" fmla="*/ 716 h 868"/>
                <a:gd name="T96" fmla="*/ 484 w 526"/>
                <a:gd name="T97" fmla="*/ 783 h 868"/>
                <a:gd name="T98" fmla="*/ 463 w 526"/>
                <a:gd name="T99" fmla="*/ 829 h 868"/>
                <a:gd name="T100" fmla="*/ 438 w 526"/>
                <a:gd name="T101" fmla="*/ 854 h 868"/>
                <a:gd name="T102" fmla="*/ 421 w 526"/>
                <a:gd name="T103" fmla="*/ 868 h 868"/>
                <a:gd name="T104" fmla="*/ 407 w 526"/>
                <a:gd name="T105" fmla="*/ 864 h 868"/>
                <a:gd name="T106" fmla="*/ 404 w 526"/>
                <a:gd name="T107" fmla="*/ 843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6" h="868">
                  <a:moveTo>
                    <a:pt x="406" y="837"/>
                  </a:moveTo>
                  <a:lnTo>
                    <a:pt x="407" y="826"/>
                  </a:lnTo>
                  <a:lnTo>
                    <a:pt x="407" y="820"/>
                  </a:lnTo>
                  <a:lnTo>
                    <a:pt x="407" y="814"/>
                  </a:lnTo>
                  <a:lnTo>
                    <a:pt x="406" y="806"/>
                  </a:lnTo>
                  <a:lnTo>
                    <a:pt x="406" y="799"/>
                  </a:lnTo>
                  <a:lnTo>
                    <a:pt x="404" y="791"/>
                  </a:lnTo>
                  <a:lnTo>
                    <a:pt x="402" y="783"/>
                  </a:lnTo>
                  <a:lnTo>
                    <a:pt x="400" y="774"/>
                  </a:lnTo>
                  <a:lnTo>
                    <a:pt x="396" y="764"/>
                  </a:lnTo>
                  <a:lnTo>
                    <a:pt x="394" y="755"/>
                  </a:lnTo>
                  <a:lnTo>
                    <a:pt x="390" y="743"/>
                  </a:lnTo>
                  <a:lnTo>
                    <a:pt x="386" y="734"/>
                  </a:lnTo>
                  <a:lnTo>
                    <a:pt x="383" y="722"/>
                  </a:lnTo>
                  <a:lnTo>
                    <a:pt x="379" y="709"/>
                  </a:lnTo>
                  <a:lnTo>
                    <a:pt x="373" y="695"/>
                  </a:lnTo>
                  <a:lnTo>
                    <a:pt x="377" y="701"/>
                  </a:lnTo>
                  <a:lnTo>
                    <a:pt x="381" y="705"/>
                  </a:lnTo>
                  <a:lnTo>
                    <a:pt x="385" y="707"/>
                  </a:lnTo>
                  <a:lnTo>
                    <a:pt x="388" y="709"/>
                  </a:lnTo>
                  <a:lnTo>
                    <a:pt x="392" y="711"/>
                  </a:lnTo>
                  <a:lnTo>
                    <a:pt x="394" y="711"/>
                  </a:lnTo>
                  <a:lnTo>
                    <a:pt x="398" y="711"/>
                  </a:lnTo>
                  <a:lnTo>
                    <a:pt x="402" y="711"/>
                  </a:lnTo>
                  <a:lnTo>
                    <a:pt x="406" y="709"/>
                  </a:lnTo>
                  <a:lnTo>
                    <a:pt x="407" y="705"/>
                  </a:lnTo>
                  <a:lnTo>
                    <a:pt x="411" y="701"/>
                  </a:lnTo>
                  <a:lnTo>
                    <a:pt x="415" y="697"/>
                  </a:lnTo>
                  <a:lnTo>
                    <a:pt x="417" y="691"/>
                  </a:lnTo>
                  <a:lnTo>
                    <a:pt x="419" y="686"/>
                  </a:lnTo>
                  <a:lnTo>
                    <a:pt x="423" y="678"/>
                  </a:lnTo>
                  <a:lnTo>
                    <a:pt x="425" y="670"/>
                  </a:lnTo>
                  <a:lnTo>
                    <a:pt x="427" y="663"/>
                  </a:lnTo>
                  <a:lnTo>
                    <a:pt x="427" y="653"/>
                  </a:lnTo>
                  <a:lnTo>
                    <a:pt x="429" y="644"/>
                  </a:lnTo>
                  <a:lnTo>
                    <a:pt x="429" y="634"/>
                  </a:lnTo>
                  <a:lnTo>
                    <a:pt x="430" y="621"/>
                  </a:lnTo>
                  <a:lnTo>
                    <a:pt x="430" y="609"/>
                  </a:lnTo>
                  <a:lnTo>
                    <a:pt x="432" y="594"/>
                  </a:lnTo>
                  <a:lnTo>
                    <a:pt x="432" y="578"/>
                  </a:lnTo>
                  <a:lnTo>
                    <a:pt x="432" y="563"/>
                  </a:lnTo>
                  <a:lnTo>
                    <a:pt x="434" y="544"/>
                  </a:lnTo>
                  <a:lnTo>
                    <a:pt x="434" y="527"/>
                  </a:lnTo>
                  <a:lnTo>
                    <a:pt x="434" y="506"/>
                  </a:lnTo>
                  <a:lnTo>
                    <a:pt x="434" y="485"/>
                  </a:lnTo>
                  <a:lnTo>
                    <a:pt x="432" y="463"/>
                  </a:lnTo>
                  <a:lnTo>
                    <a:pt x="432" y="440"/>
                  </a:lnTo>
                  <a:lnTo>
                    <a:pt x="430" y="416"/>
                  </a:lnTo>
                  <a:lnTo>
                    <a:pt x="430" y="391"/>
                  </a:lnTo>
                  <a:lnTo>
                    <a:pt x="429" y="370"/>
                  </a:lnTo>
                  <a:lnTo>
                    <a:pt x="429" y="349"/>
                  </a:lnTo>
                  <a:lnTo>
                    <a:pt x="427" y="327"/>
                  </a:lnTo>
                  <a:lnTo>
                    <a:pt x="427" y="308"/>
                  </a:lnTo>
                  <a:lnTo>
                    <a:pt x="427" y="289"/>
                  </a:lnTo>
                  <a:lnTo>
                    <a:pt x="427" y="272"/>
                  </a:lnTo>
                  <a:lnTo>
                    <a:pt x="425" y="257"/>
                  </a:lnTo>
                  <a:lnTo>
                    <a:pt x="425" y="241"/>
                  </a:lnTo>
                  <a:lnTo>
                    <a:pt x="425" y="226"/>
                  </a:lnTo>
                  <a:lnTo>
                    <a:pt x="425" y="213"/>
                  </a:lnTo>
                  <a:lnTo>
                    <a:pt x="425" y="201"/>
                  </a:lnTo>
                  <a:lnTo>
                    <a:pt x="425" y="190"/>
                  </a:lnTo>
                  <a:lnTo>
                    <a:pt x="425" y="178"/>
                  </a:lnTo>
                  <a:lnTo>
                    <a:pt x="425" y="168"/>
                  </a:lnTo>
                  <a:lnTo>
                    <a:pt x="425" y="159"/>
                  </a:lnTo>
                  <a:lnTo>
                    <a:pt x="423" y="145"/>
                  </a:lnTo>
                  <a:lnTo>
                    <a:pt x="419" y="134"/>
                  </a:lnTo>
                  <a:lnTo>
                    <a:pt x="417" y="122"/>
                  </a:lnTo>
                  <a:lnTo>
                    <a:pt x="415" y="111"/>
                  </a:lnTo>
                  <a:lnTo>
                    <a:pt x="411" y="103"/>
                  </a:lnTo>
                  <a:lnTo>
                    <a:pt x="407" y="96"/>
                  </a:lnTo>
                  <a:lnTo>
                    <a:pt x="404" y="88"/>
                  </a:lnTo>
                  <a:lnTo>
                    <a:pt x="400" y="82"/>
                  </a:lnTo>
                  <a:lnTo>
                    <a:pt x="390" y="78"/>
                  </a:lnTo>
                  <a:lnTo>
                    <a:pt x="379" y="75"/>
                  </a:lnTo>
                  <a:lnTo>
                    <a:pt x="367" y="71"/>
                  </a:lnTo>
                  <a:lnTo>
                    <a:pt x="362" y="71"/>
                  </a:lnTo>
                  <a:lnTo>
                    <a:pt x="356" y="71"/>
                  </a:lnTo>
                  <a:lnTo>
                    <a:pt x="352" y="71"/>
                  </a:lnTo>
                  <a:lnTo>
                    <a:pt x="350" y="71"/>
                  </a:lnTo>
                  <a:lnTo>
                    <a:pt x="346" y="73"/>
                  </a:lnTo>
                  <a:lnTo>
                    <a:pt x="342" y="73"/>
                  </a:lnTo>
                  <a:lnTo>
                    <a:pt x="339" y="75"/>
                  </a:lnTo>
                  <a:lnTo>
                    <a:pt x="335" y="75"/>
                  </a:lnTo>
                  <a:lnTo>
                    <a:pt x="329" y="77"/>
                  </a:lnTo>
                  <a:lnTo>
                    <a:pt x="323" y="77"/>
                  </a:lnTo>
                  <a:lnTo>
                    <a:pt x="316" y="78"/>
                  </a:lnTo>
                  <a:lnTo>
                    <a:pt x="308" y="80"/>
                  </a:lnTo>
                  <a:lnTo>
                    <a:pt x="300" y="82"/>
                  </a:lnTo>
                  <a:lnTo>
                    <a:pt x="293" y="82"/>
                  </a:lnTo>
                  <a:lnTo>
                    <a:pt x="283" y="84"/>
                  </a:lnTo>
                  <a:lnTo>
                    <a:pt x="274" y="86"/>
                  </a:lnTo>
                  <a:lnTo>
                    <a:pt x="264" y="88"/>
                  </a:lnTo>
                  <a:lnTo>
                    <a:pt x="253" y="90"/>
                  </a:lnTo>
                  <a:lnTo>
                    <a:pt x="241" y="92"/>
                  </a:lnTo>
                  <a:lnTo>
                    <a:pt x="230" y="94"/>
                  </a:lnTo>
                  <a:lnTo>
                    <a:pt x="218" y="96"/>
                  </a:lnTo>
                  <a:lnTo>
                    <a:pt x="205" y="98"/>
                  </a:lnTo>
                  <a:lnTo>
                    <a:pt x="191" y="101"/>
                  </a:lnTo>
                  <a:lnTo>
                    <a:pt x="176" y="103"/>
                  </a:lnTo>
                  <a:lnTo>
                    <a:pt x="161" y="105"/>
                  </a:lnTo>
                  <a:lnTo>
                    <a:pt x="145" y="109"/>
                  </a:lnTo>
                  <a:lnTo>
                    <a:pt x="130" y="111"/>
                  </a:lnTo>
                  <a:lnTo>
                    <a:pt x="113" y="115"/>
                  </a:lnTo>
                  <a:lnTo>
                    <a:pt x="96" y="117"/>
                  </a:lnTo>
                  <a:lnTo>
                    <a:pt x="79" y="121"/>
                  </a:lnTo>
                  <a:lnTo>
                    <a:pt x="59" y="124"/>
                  </a:lnTo>
                  <a:lnTo>
                    <a:pt x="40" y="126"/>
                  </a:lnTo>
                  <a:lnTo>
                    <a:pt x="19" y="130"/>
                  </a:lnTo>
                  <a:lnTo>
                    <a:pt x="0" y="134"/>
                  </a:lnTo>
                  <a:lnTo>
                    <a:pt x="0" y="90"/>
                  </a:lnTo>
                  <a:lnTo>
                    <a:pt x="17" y="86"/>
                  </a:lnTo>
                  <a:lnTo>
                    <a:pt x="35" y="84"/>
                  </a:lnTo>
                  <a:lnTo>
                    <a:pt x="52" y="80"/>
                  </a:lnTo>
                  <a:lnTo>
                    <a:pt x="71" y="77"/>
                  </a:lnTo>
                  <a:lnTo>
                    <a:pt x="90" y="71"/>
                  </a:lnTo>
                  <a:lnTo>
                    <a:pt x="111" y="67"/>
                  </a:lnTo>
                  <a:lnTo>
                    <a:pt x="130" y="63"/>
                  </a:lnTo>
                  <a:lnTo>
                    <a:pt x="151" y="57"/>
                  </a:lnTo>
                  <a:lnTo>
                    <a:pt x="172" y="55"/>
                  </a:lnTo>
                  <a:lnTo>
                    <a:pt x="193" y="52"/>
                  </a:lnTo>
                  <a:lnTo>
                    <a:pt x="210" y="48"/>
                  </a:lnTo>
                  <a:lnTo>
                    <a:pt x="230" y="44"/>
                  </a:lnTo>
                  <a:lnTo>
                    <a:pt x="247" y="42"/>
                  </a:lnTo>
                  <a:lnTo>
                    <a:pt x="264" y="38"/>
                  </a:lnTo>
                  <a:lnTo>
                    <a:pt x="281" y="34"/>
                  </a:lnTo>
                  <a:lnTo>
                    <a:pt x="298" y="32"/>
                  </a:lnTo>
                  <a:lnTo>
                    <a:pt x="312" y="29"/>
                  </a:lnTo>
                  <a:lnTo>
                    <a:pt x="323" y="27"/>
                  </a:lnTo>
                  <a:lnTo>
                    <a:pt x="335" y="25"/>
                  </a:lnTo>
                  <a:lnTo>
                    <a:pt x="346" y="23"/>
                  </a:lnTo>
                  <a:lnTo>
                    <a:pt x="356" y="19"/>
                  </a:lnTo>
                  <a:lnTo>
                    <a:pt x="365" y="17"/>
                  </a:lnTo>
                  <a:lnTo>
                    <a:pt x="373" y="15"/>
                  </a:lnTo>
                  <a:lnTo>
                    <a:pt x="381" y="13"/>
                  </a:lnTo>
                  <a:lnTo>
                    <a:pt x="386" y="9"/>
                  </a:lnTo>
                  <a:lnTo>
                    <a:pt x="394" y="8"/>
                  </a:lnTo>
                  <a:lnTo>
                    <a:pt x="406" y="4"/>
                  </a:lnTo>
                  <a:lnTo>
                    <a:pt x="415" y="2"/>
                  </a:lnTo>
                  <a:lnTo>
                    <a:pt x="421" y="0"/>
                  </a:lnTo>
                  <a:lnTo>
                    <a:pt x="425" y="0"/>
                  </a:lnTo>
                  <a:lnTo>
                    <a:pt x="429" y="0"/>
                  </a:lnTo>
                  <a:lnTo>
                    <a:pt x="432" y="2"/>
                  </a:lnTo>
                  <a:lnTo>
                    <a:pt x="438" y="6"/>
                  </a:lnTo>
                  <a:lnTo>
                    <a:pt x="444" y="9"/>
                  </a:lnTo>
                  <a:lnTo>
                    <a:pt x="451" y="13"/>
                  </a:lnTo>
                  <a:lnTo>
                    <a:pt x="461" y="19"/>
                  </a:lnTo>
                  <a:lnTo>
                    <a:pt x="471" y="25"/>
                  </a:lnTo>
                  <a:lnTo>
                    <a:pt x="482" y="32"/>
                  </a:lnTo>
                  <a:lnTo>
                    <a:pt x="494" y="42"/>
                  </a:lnTo>
                  <a:lnTo>
                    <a:pt x="501" y="50"/>
                  </a:lnTo>
                  <a:lnTo>
                    <a:pt x="509" y="57"/>
                  </a:lnTo>
                  <a:lnTo>
                    <a:pt x="517" y="65"/>
                  </a:lnTo>
                  <a:lnTo>
                    <a:pt x="520" y="71"/>
                  </a:lnTo>
                  <a:lnTo>
                    <a:pt x="524" y="77"/>
                  </a:lnTo>
                  <a:lnTo>
                    <a:pt x="526" y="80"/>
                  </a:lnTo>
                  <a:lnTo>
                    <a:pt x="526" y="82"/>
                  </a:lnTo>
                  <a:lnTo>
                    <a:pt x="526" y="88"/>
                  </a:lnTo>
                  <a:lnTo>
                    <a:pt x="526" y="92"/>
                  </a:lnTo>
                  <a:lnTo>
                    <a:pt x="522" y="98"/>
                  </a:lnTo>
                  <a:lnTo>
                    <a:pt x="518" y="103"/>
                  </a:lnTo>
                  <a:lnTo>
                    <a:pt x="513" y="109"/>
                  </a:lnTo>
                  <a:lnTo>
                    <a:pt x="511" y="111"/>
                  </a:lnTo>
                  <a:lnTo>
                    <a:pt x="509" y="113"/>
                  </a:lnTo>
                  <a:lnTo>
                    <a:pt x="507" y="117"/>
                  </a:lnTo>
                  <a:lnTo>
                    <a:pt x="505" y="122"/>
                  </a:lnTo>
                  <a:lnTo>
                    <a:pt x="503" y="130"/>
                  </a:lnTo>
                  <a:lnTo>
                    <a:pt x="503" y="138"/>
                  </a:lnTo>
                  <a:lnTo>
                    <a:pt x="501" y="145"/>
                  </a:lnTo>
                  <a:lnTo>
                    <a:pt x="499" y="157"/>
                  </a:lnTo>
                  <a:lnTo>
                    <a:pt x="499" y="168"/>
                  </a:lnTo>
                  <a:lnTo>
                    <a:pt x="499" y="180"/>
                  </a:lnTo>
                  <a:lnTo>
                    <a:pt x="499" y="193"/>
                  </a:lnTo>
                  <a:lnTo>
                    <a:pt x="499" y="209"/>
                  </a:lnTo>
                  <a:lnTo>
                    <a:pt x="499" y="226"/>
                  </a:lnTo>
                  <a:lnTo>
                    <a:pt x="499" y="243"/>
                  </a:lnTo>
                  <a:lnTo>
                    <a:pt x="499" y="260"/>
                  </a:lnTo>
                  <a:lnTo>
                    <a:pt x="501" y="281"/>
                  </a:lnTo>
                  <a:lnTo>
                    <a:pt x="503" y="322"/>
                  </a:lnTo>
                  <a:lnTo>
                    <a:pt x="505" y="358"/>
                  </a:lnTo>
                  <a:lnTo>
                    <a:pt x="505" y="394"/>
                  </a:lnTo>
                  <a:lnTo>
                    <a:pt x="507" y="429"/>
                  </a:lnTo>
                  <a:lnTo>
                    <a:pt x="507" y="462"/>
                  </a:lnTo>
                  <a:lnTo>
                    <a:pt x="507" y="492"/>
                  </a:lnTo>
                  <a:lnTo>
                    <a:pt x="507" y="521"/>
                  </a:lnTo>
                  <a:lnTo>
                    <a:pt x="507" y="550"/>
                  </a:lnTo>
                  <a:lnTo>
                    <a:pt x="507" y="576"/>
                  </a:lnTo>
                  <a:lnTo>
                    <a:pt x="507" y="603"/>
                  </a:lnTo>
                  <a:lnTo>
                    <a:pt x="505" y="630"/>
                  </a:lnTo>
                  <a:lnTo>
                    <a:pt x="503" y="653"/>
                  </a:lnTo>
                  <a:lnTo>
                    <a:pt x="501" y="676"/>
                  </a:lnTo>
                  <a:lnTo>
                    <a:pt x="499" y="697"/>
                  </a:lnTo>
                  <a:lnTo>
                    <a:pt x="497" y="716"/>
                  </a:lnTo>
                  <a:lnTo>
                    <a:pt x="495" y="734"/>
                  </a:lnTo>
                  <a:lnTo>
                    <a:pt x="492" y="753"/>
                  </a:lnTo>
                  <a:lnTo>
                    <a:pt x="488" y="770"/>
                  </a:lnTo>
                  <a:lnTo>
                    <a:pt x="484" y="783"/>
                  </a:lnTo>
                  <a:lnTo>
                    <a:pt x="480" y="797"/>
                  </a:lnTo>
                  <a:lnTo>
                    <a:pt x="474" y="808"/>
                  </a:lnTo>
                  <a:lnTo>
                    <a:pt x="469" y="820"/>
                  </a:lnTo>
                  <a:lnTo>
                    <a:pt x="463" y="829"/>
                  </a:lnTo>
                  <a:lnTo>
                    <a:pt x="457" y="837"/>
                  </a:lnTo>
                  <a:lnTo>
                    <a:pt x="450" y="843"/>
                  </a:lnTo>
                  <a:lnTo>
                    <a:pt x="444" y="850"/>
                  </a:lnTo>
                  <a:lnTo>
                    <a:pt x="438" y="854"/>
                  </a:lnTo>
                  <a:lnTo>
                    <a:pt x="432" y="860"/>
                  </a:lnTo>
                  <a:lnTo>
                    <a:pt x="429" y="864"/>
                  </a:lnTo>
                  <a:lnTo>
                    <a:pt x="425" y="866"/>
                  </a:lnTo>
                  <a:lnTo>
                    <a:pt x="421" y="868"/>
                  </a:lnTo>
                  <a:lnTo>
                    <a:pt x="419" y="868"/>
                  </a:lnTo>
                  <a:lnTo>
                    <a:pt x="413" y="868"/>
                  </a:lnTo>
                  <a:lnTo>
                    <a:pt x="409" y="866"/>
                  </a:lnTo>
                  <a:lnTo>
                    <a:pt x="407" y="864"/>
                  </a:lnTo>
                  <a:lnTo>
                    <a:pt x="406" y="860"/>
                  </a:lnTo>
                  <a:lnTo>
                    <a:pt x="404" y="854"/>
                  </a:lnTo>
                  <a:lnTo>
                    <a:pt x="404" y="850"/>
                  </a:lnTo>
                  <a:lnTo>
                    <a:pt x="404" y="843"/>
                  </a:lnTo>
                  <a:lnTo>
                    <a:pt x="406" y="837"/>
                  </a:lnTo>
                  <a:lnTo>
                    <a:pt x="406" y="837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0" name="Freeform 67"/>
            <p:cNvSpPr/>
            <p:nvPr/>
          </p:nvSpPr>
          <p:spPr bwMode="auto">
            <a:xfrm>
              <a:off x="2861080" y="1168334"/>
              <a:ext cx="195263" cy="63500"/>
            </a:xfrm>
            <a:custGeom>
              <a:avLst/>
              <a:gdLst>
                <a:gd name="T0" fmla="*/ 138 w 245"/>
                <a:gd name="T1" fmla="*/ 69 h 81"/>
                <a:gd name="T2" fmla="*/ 107 w 245"/>
                <a:gd name="T3" fmla="*/ 75 h 81"/>
                <a:gd name="T4" fmla="*/ 83 w 245"/>
                <a:gd name="T5" fmla="*/ 79 h 81"/>
                <a:gd name="T6" fmla="*/ 62 w 245"/>
                <a:gd name="T7" fmla="*/ 81 h 81"/>
                <a:gd name="T8" fmla="*/ 44 w 245"/>
                <a:gd name="T9" fmla="*/ 81 h 81"/>
                <a:gd name="T10" fmla="*/ 27 w 245"/>
                <a:gd name="T11" fmla="*/ 77 h 81"/>
                <a:gd name="T12" fmla="*/ 14 w 245"/>
                <a:gd name="T13" fmla="*/ 73 h 81"/>
                <a:gd name="T14" fmla="*/ 6 w 245"/>
                <a:gd name="T15" fmla="*/ 65 h 81"/>
                <a:gd name="T16" fmla="*/ 0 w 245"/>
                <a:gd name="T17" fmla="*/ 58 h 81"/>
                <a:gd name="T18" fmla="*/ 0 w 245"/>
                <a:gd name="T19" fmla="*/ 54 h 81"/>
                <a:gd name="T20" fmla="*/ 2 w 245"/>
                <a:gd name="T21" fmla="*/ 48 h 81"/>
                <a:gd name="T22" fmla="*/ 8 w 245"/>
                <a:gd name="T23" fmla="*/ 44 h 81"/>
                <a:gd name="T24" fmla="*/ 18 w 245"/>
                <a:gd name="T25" fmla="*/ 38 h 81"/>
                <a:gd name="T26" fmla="*/ 33 w 245"/>
                <a:gd name="T27" fmla="*/ 33 h 81"/>
                <a:gd name="T28" fmla="*/ 50 w 245"/>
                <a:gd name="T29" fmla="*/ 27 h 81"/>
                <a:gd name="T30" fmla="*/ 73 w 245"/>
                <a:gd name="T31" fmla="*/ 19 h 81"/>
                <a:gd name="T32" fmla="*/ 98 w 245"/>
                <a:gd name="T33" fmla="*/ 13 h 81"/>
                <a:gd name="T34" fmla="*/ 121 w 245"/>
                <a:gd name="T35" fmla="*/ 8 h 81"/>
                <a:gd name="T36" fmla="*/ 144 w 245"/>
                <a:gd name="T37" fmla="*/ 4 h 81"/>
                <a:gd name="T38" fmla="*/ 163 w 245"/>
                <a:gd name="T39" fmla="*/ 2 h 81"/>
                <a:gd name="T40" fmla="*/ 180 w 245"/>
                <a:gd name="T41" fmla="*/ 0 h 81"/>
                <a:gd name="T42" fmla="*/ 195 w 245"/>
                <a:gd name="T43" fmla="*/ 2 h 81"/>
                <a:gd name="T44" fmla="*/ 209 w 245"/>
                <a:gd name="T45" fmla="*/ 4 h 81"/>
                <a:gd name="T46" fmla="*/ 224 w 245"/>
                <a:gd name="T47" fmla="*/ 10 h 81"/>
                <a:gd name="T48" fmla="*/ 236 w 245"/>
                <a:gd name="T49" fmla="*/ 19 h 81"/>
                <a:gd name="T50" fmla="*/ 243 w 245"/>
                <a:gd name="T51" fmla="*/ 25 h 81"/>
                <a:gd name="T52" fmla="*/ 245 w 245"/>
                <a:gd name="T53" fmla="*/ 31 h 81"/>
                <a:gd name="T54" fmla="*/ 243 w 245"/>
                <a:gd name="T55" fmla="*/ 35 h 81"/>
                <a:gd name="T56" fmla="*/ 239 w 245"/>
                <a:gd name="T57" fmla="*/ 38 h 81"/>
                <a:gd name="T58" fmla="*/ 234 w 245"/>
                <a:gd name="T59" fmla="*/ 40 h 81"/>
                <a:gd name="T60" fmla="*/ 226 w 245"/>
                <a:gd name="T61" fmla="*/ 44 h 81"/>
                <a:gd name="T62" fmla="*/ 216 w 245"/>
                <a:gd name="T63" fmla="*/ 48 h 81"/>
                <a:gd name="T64" fmla="*/ 203 w 245"/>
                <a:gd name="T65" fmla="*/ 54 h 81"/>
                <a:gd name="T66" fmla="*/ 190 w 245"/>
                <a:gd name="T67" fmla="*/ 58 h 81"/>
                <a:gd name="T68" fmla="*/ 172 w 245"/>
                <a:gd name="T69" fmla="*/ 63 h 81"/>
                <a:gd name="T70" fmla="*/ 155 w 245"/>
                <a:gd name="T71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81">
                  <a:moveTo>
                    <a:pt x="155" y="67"/>
                  </a:moveTo>
                  <a:lnTo>
                    <a:pt x="138" y="69"/>
                  </a:lnTo>
                  <a:lnTo>
                    <a:pt x="123" y="73"/>
                  </a:lnTo>
                  <a:lnTo>
                    <a:pt x="107" y="75"/>
                  </a:lnTo>
                  <a:lnTo>
                    <a:pt x="94" y="77"/>
                  </a:lnTo>
                  <a:lnTo>
                    <a:pt x="83" y="79"/>
                  </a:lnTo>
                  <a:lnTo>
                    <a:pt x="71" y="79"/>
                  </a:lnTo>
                  <a:lnTo>
                    <a:pt x="62" y="81"/>
                  </a:lnTo>
                  <a:lnTo>
                    <a:pt x="54" y="81"/>
                  </a:lnTo>
                  <a:lnTo>
                    <a:pt x="44" y="81"/>
                  </a:lnTo>
                  <a:lnTo>
                    <a:pt x="35" y="79"/>
                  </a:lnTo>
                  <a:lnTo>
                    <a:pt x="27" y="77"/>
                  </a:lnTo>
                  <a:lnTo>
                    <a:pt x="21" y="75"/>
                  </a:lnTo>
                  <a:lnTo>
                    <a:pt x="14" y="73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14" y="40"/>
                  </a:lnTo>
                  <a:lnTo>
                    <a:pt x="18" y="38"/>
                  </a:lnTo>
                  <a:lnTo>
                    <a:pt x="25" y="35"/>
                  </a:lnTo>
                  <a:lnTo>
                    <a:pt x="33" y="33"/>
                  </a:lnTo>
                  <a:lnTo>
                    <a:pt x="40" y="29"/>
                  </a:lnTo>
                  <a:lnTo>
                    <a:pt x="50" y="27"/>
                  </a:lnTo>
                  <a:lnTo>
                    <a:pt x="62" y="23"/>
                  </a:lnTo>
                  <a:lnTo>
                    <a:pt x="73" y="19"/>
                  </a:lnTo>
                  <a:lnTo>
                    <a:pt x="84" y="15"/>
                  </a:lnTo>
                  <a:lnTo>
                    <a:pt x="98" y="13"/>
                  </a:lnTo>
                  <a:lnTo>
                    <a:pt x="109" y="10"/>
                  </a:lnTo>
                  <a:lnTo>
                    <a:pt x="121" y="8"/>
                  </a:lnTo>
                  <a:lnTo>
                    <a:pt x="132" y="6"/>
                  </a:lnTo>
                  <a:lnTo>
                    <a:pt x="144" y="4"/>
                  </a:lnTo>
                  <a:lnTo>
                    <a:pt x="153" y="2"/>
                  </a:lnTo>
                  <a:lnTo>
                    <a:pt x="163" y="2"/>
                  </a:lnTo>
                  <a:lnTo>
                    <a:pt x="171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5" y="2"/>
                  </a:lnTo>
                  <a:lnTo>
                    <a:pt x="201" y="2"/>
                  </a:lnTo>
                  <a:lnTo>
                    <a:pt x="209" y="4"/>
                  </a:lnTo>
                  <a:lnTo>
                    <a:pt x="215" y="6"/>
                  </a:lnTo>
                  <a:lnTo>
                    <a:pt x="224" y="10"/>
                  </a:lnTo>
                  <a:lnTo>
                    <a:pt x="232" y="13"/>
                  </a:lnTo>
                  <a:lnTo>
                    <a:pt x="236" y="19"/>
                  </a:lnTo>
                  <a:lnTo>
                    <a:pt x="241" y="21"/>
                  </a:lnTo>
                  <a:lnTo>
                    <a:pt x="243" y="25"/>
                  </a:lnTo>
                  <a:lnTo>
                    <a:pt x="245" y="27"/>
                  </a:lnTo>
                  <a:lnTo>
                    <a:pt x="245" y="31"/>
                  </a:lnTo>
                  <a:lnTo>
                    <a:pt x="245" y="33"/>
                  </a:lnTo>
                  <a:lnTo>
                    <a:pt x="243" y="35"/>
                  </a:lnTo>
                  <a:lnTo>
                    <a:pt x="241" y="36"/>
                  </a:lnTo>
                  <a:lnTo>
                    <a:pt x="239" y="38"/>
                  </a:lnTo>
                  <a:lnTo>
                    <a:pt x="237" y="40"/>
                  </a:lnTo>
                  <a:lnTo>
                    <a:pt x="234" y="40"/>
                  </a:lnTo>
                  <a:lnTo>
                    <a:pt x="230" y="42"/>
                  </a:lnTo>
                  <a:lnTo>
                    <a:pt x="226" y="44"/>
                  </a:lnTo>
                  <a:lnTo>
                    <a:pt x="222" y="46"/>
                  </a:lnTo>
                  <a:lnTo>
                    <a:pt x="216" y="48"/>
                  </a:lnTo>
                  <a:lnTo>
                    <a:pt x="211" y="52"/>
                  </a:lnTo>
                  <a:lnTo>
                    <a:pt x="203" y="54"/>
                  </a:lnTo>
                  <a:lnTo>
                    <a:pt x="197" y="56"/>
                  </a:lnTo>
                  <a:lnTo>
                    <a:pt x="190" y="58"/>
                  </a:lnTo>
                  <a:lnTo>
                    <a:pt x="182" y="59"/>
                  </a:lnTo>
                  <a:lnTo>
                    <a:pt x="172" y="63"/>
                  </a:lnTo>
                  <a:lnTo>
                    <a:pt x="155" y="67"/>
                  </a:lnTo>
                  <a:lnTo>
                    <a:pt x="155" y="67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Freeform 68"/>
            <p:cNvSpPr/>
            <p:nvPr/>
          </p:nvSpPr>
          <p:spPr bwMode="auto">
            <a:xfrm>
              <a:off x="2778530" y="1338196"/>
              <a:ext cx="306388" cy="65088"/>
            </a:xfrm>
            <a:custGeom>
              <a:avLst/>
              <a:gdLst>
                <a:gd name="T0" fmla="*/ 0 w 386"/>
                <a:gd name="T1" fmla="*/ 30 h 82"/>
                <a:gd name="T2" fmla="*/ 27 w 386"/>
                <a:gd name="T3" fmla="*/ 28 h 82"/>
                <a:gd name="T4" fmla="*/ 52 w 386"/>
                <a:gd name="T5" fmla="*/ 24 h 82"/>
                <a:gd name="T6" fmla="*/ 77 w 386"/>
                <a:gd name="T7" fmla="*/ 21 h 82"/>
                <a:gd name="T8" fmla="*/ 100 w 386"/>
                <a:gd name="T9" fmla="*/ 19 h 82"/>
                <a:gd name="T10" fmla="*/ 123 w 386"/>
                <a:gd name="T11" fmla="*/ 15 h 82"/>
                <a:gd name="T12" fmla="*/ 144 w 386"/>
                <a:gd name="T13" fmla="*/ 13 h 82"/>
                <a:gd name="T14" fmla="*/ 165 w 386"/>
                <a:gd name="T15" fmla="*/ 9 h 82"/>
                <a:gd name="T16" fmla="*/ 184 w 386"/>
                <a:gd name="T17" fmla="*/ 7 h 82"/>
                <a:gd name="T18" fmla="*/ 201 w 386"/>
                <a:gd name="T19" fmla="*/ 5 h 82"/>
                <a:gd name="T20" fmla="*/ 218 w 386"/>
                <a:gd name="T21" fmla="*/ 3 h 82"/>
                <a:gd name="T22" fmla="*/ 233 w 386"/>
                <a:gd name="T23" fmla="*/ 3 h 82"/>
                <a:gd name="T24" fmla="*/ 247 w 386"/>
                <a:gd name="T25" fmla="*/ 2 h 82"/>
                <a:gd name="T26" fmla="*/ 260 w 386"/>
                <a:gd name="T27" fmla="*/ 0 h 82"/>
                <a:gd name="T28" fmla="*/ 272 w 386"/>
                <a:gd name="T29" fmla="*/ 0 h 82"/>
                <a:gd name="T30" fmla="*/ 283 w 386"/>
                <a:gd name="T31" fmla="*/ 0 h 82"/>
                <a:gd name="T32" fmla="*/ 291 w 386"/>
                <a:gd name="T33" fmla="*/ 0 h 82"/>
                <a:gd name="T34" fmla="*/ 308 w 386"/>
                <a:gd name="T35" fmla="*/ 0 h 82"/>
                <a:gd name="T36" fmla="*/ 323 w 386"/>
                <a:gd name="T37" fmla="*/ 3 h 82"/>
                <a:gd name="T38" fmla="*/ 337 w 386"/>
                <a:gd name="T39" fmla="*/ 7 h 82"/>
                <a:gd name="T40" fmla="*/ 348 w 386"/>
                <a:gd name="T41" fmla="*/ 13 h 82"/>
                <a:gd name="T42" fmla="*/ 360 w 386"/>
                <a:gd name="T43" fmla="*/ 21 h 82"/>
                <a:gd name="T44" fmla="*/ 369 w 386"/>
                <a:gd name="T45" fmla="*/ 28 h 82"/>
                <a:gd name="T46" fmla="*/ 379 w 386"/>
                <a:gd name="T47" fmla="*/ 38 h 82"/>
                <a:gd name="T48" fmla="*/ 386 w 386"/>
                <a:gd name="T49" fmla="*/ 49 h 82"/>
                <a:gd name="T50" fmla="*/ 373 w 386"/>
                <a:gd name="T51" fmla="*/ 49 h 82"/>
                <a:gd name="T52" fmla="*/ 358 w 386"/>
                <a:gd name="T53" fmla="*/ 51 h 82"/>
                <a:gd name="T54" fmla="*/ 341 w 386"/>
                <a:gd name="T55" fmla="*/ 51 h 82"/>
                <a:gd name="T56" fmla="*/ 323 w 386"/>
                <a:gd name="T57" fmla="*/ 53 h 82"/>
                <a:gd name="T58" fmla="*/ 304 w 386"/>
                <a:gd name="T59" fmla="*/ 53 h 82"/>
                <a:gd name="T60" fmla="*/ 283 w 386"/>
                <a:gd name="T61" fmla="*/ 55 h 82"/>
                <a:gd name="T62" fmla="*/ 262 w 386"/>
                <a:gd name="T63" fmla="*/ 57 h 82"/>
                <a:gd name="T64" fmla="*/ 239 w 386"/>
                <a:gd name="T65" fmla="*/ 59 h 82"/>
                <a:gd name="T66" fmla="*/ 214 w 386"/>
                <a:gd name="T67" fmla="*/ 61 h 82"/>
                <a:gd name="T68" fmla="*/ 188 w 386"/>
                <a:gd name="T69" fmla="*/ 63 h 82"/>
                <a:gd name="T70" fmla="*/ 159 w 386"/>
                <a:gd name="T71" fmla="*/ 67 h 82"/>
                <a:gd name="T72" fmla="*/ 130 w 386"/>
                <a:gd name="T73" fmla="*/ 69 h 82"/>
                <a:gd name="T74" fmla="*/ 100 w 386"/>
                <a:gd name="T75" fmla="*/ 72 h 82"/>
                <a:gd name="T76" fmla="*/ 67 w 386"/>
                <a:gd name="T77" fmla="*/ 74 h 82"/>
                <a:gd name="T78" fmla="*/ 35 w 386"/>
                <a:gd name="T79" fmla="*/ 78 h 82"/>
                <a:gd name="T80" fmla="*/ 0 w 386"/>
                <a:gd name="T81" fmla="*/ 82 h 82"/>
                <a:gd name="T82" fmla="*/ 0 w 386"/>
                <a:gd name="T83" fmla="*/ 30 h 82"/>
                <a:gd name="T84" fmla="*/ 0 w 386"/>
                <a:gd name="T85" fmla="*/ 3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6" h="82">
                  <a:moveTo>
                    <a:pt x="0" y="30"/>
                  </a:moveTo>
                  <a:lnTo>
                    <a:pt x="27" y="28"/>
                  </a:lnTo>
                  <a:lnTo>
                    <a:pt x="52" y="24"/>
                  </a:lnTo>
                  <a:lnTo>
                    <a:pt x="77" y="21"/>
                  </a:lnTo>
                  <a:lnTo>
                    <a:pt x="100" y="19"/>
                  </a:lnTo>
                  <a:lnTo>
                    <a:pt x="123" y="15"/>
                  </a:lnTo>
                  <a:lnTo>
                    <a:pt x="144" y="13"/>
                  </a:lnTo>
                  <a:lnTo>
                    <a:pt x="165" y="9"/>
                  </a:lnTo>
                  <a:lnTo>
                    <a:pt x="184" y="7"/>
                  </a:lnTo>
                  <a:lnTo>
                    <a:pt x="201" y="5"/>
                  </a:lnTo>
                  <a:lnTo>
                    <a:pt x="218" y="3"/>
                  </a:lnTo>
                  <a:lnTo>
                    <a:pt x="233" y="3"/>
                  </a:lnTo>
                  <a:lnTo>
                    <a:pt x="247" y="2"/>
                  </a:lnTo>
                  <a:lnTo>
                    <a:pt x="260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1" y="0"/>
                  </a:lnTo>
                  <a:lnTo>
                    <a:pt x="308" y="0"/>
                  </a:lnTo>
                  <a:lnTo>
                    <a:pt x="323" y="3"/>
                  </a:lnTo>
                  <a:lnTo>
                    <a:pt x="337" y="7"/>
                  </a:lnTo>
                  <a:lnTo>
                    <a:pt x="348" y="13"/>
                  </a:lnTo>
                  <a:lnTo>
                    <a:pt x="360" y="21"/>
                  </a:lnTo>
                  <a:lnTo>
                    <a:pt x="369" y="28"/>
                  </a:lnTo>
                  <a:lnTo>
                    <a:pt x="379" y="38"/>
                  </a:lnTo>
                  <a:lnTo>
                    <a:pt x="386" y="49"/>
                  </a:lnTo>
                  <a:lnTo>
                    <a:pt x="373" y="49"/>
                  </a:lnTo>
                  <a:lnTo>
                    <a:pt x="358" y="51"/>
                  </a:lnTo>
                  <a:lnTo>
                    <a:pt x="341" y="51"/>
                  </a:lnTo>
                  <a:lnTo>
                    <a:pt x="323" y="53"/>
                  </a:lnTo>
                  <a:lnTo>
                    <a:pt x="304" y="53"/>
                  </a:lnTo>
                  <a:lnTo>
                    <a:pt x="283" y="55"/>
                  </a:lnTo>
                  <a:lnTo>
                    <a:pt x="262" y="57"/>
                  </a:lnTo>
                  <a:lnTo>
                    <a:pt x="239" y="59"/>
                  </a:lnTo>
                  <a:lnTo>
                    <a:pt x="214" y="61"/>
                  </a:lnTo>
                  <a:lnTo>
                    <a:pt x="188" y="63"/>
                  </a:lnTo>
                  <a:lnTo>
                    <a:pt x="159" y="67"/>
                  </a:lnTo>
                  <a:lnTo>
                    <a:pt x="130" y="69"/>
                  </a:lnTo>
                  <a:lnTo>
                    <a:pt x="100" y="72"/>
                  </a:lnTo>
                  <a:lnTo>
                    <a:pt x="67" y="74"/>
                  </a:lnTo>
                  <a:lnTo>
                    <a:pt x="35" y="78"/>
                  </a:lnTo>
                  <a:lnTo>
                    <a:pt x="0" y="82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2" name="Freeform 69"/>
            <p:cNvSpPr/>
            <p:nvPr/>
          </p:nvSpPr>
          <p:spPr bwMode="auto">
            <a:xfrm>
              <a:off x="3529418" y="438084"/>
              <a:ext cx="114300" cy="523875"/>
            </a:xfrm>
            <a:custGeom>
              <a:avLst/>
              <a:gdLst>
                <a:gd name="T0" fmla="*/ 9 w 143"/>
                <a:gd name="T1" fmla="*/ 1 h 660"/>
                <a:gd name="T2" fmla="*/ 25 w 143"/>
                <a:gd name="T3" fmla="*/ 0 h 660"/>
                <a:gd name="T4" fmla="*/ 44 w 143"/>
                <a:gd name="T5" fmla="*/ 0 h 660"/>
                <a:gd name="T6" fmla="*/ 67 w 143"/>
                <a:gd name="T7" fmla="*/ 5 h 660"/>
                <a:gd name="T8" fmla="*/ 94 w 143"/>
                <a:gd name="T9" fmla="*/ 17 h 660"/>
                <a:gd name="T10" fmla="*/ 117 w 143"/>
                <a:gd name="T11" fmla="*/ 28 h 660"/>
                <a:gd name="T12" fmla="*/ 132 w 143"/>
                <a:gd name="T13" fmla="*/ 40 h 660"/>
                <a:gd name="T14" fmla="*/ 141 w 143"/>
                <a:gd name="T15" fmla="*/ 49 h 660"/>
                <a:gd name="T16" fmla="*/ 143 w 143"/>
                <a:gd name="T17" fmla="*/ 63 h 660"/>
                <a:gd name="T18" fmla="*/ 141 w 143"/>
                <a:gd name="T19" fmla="*/ 86 h 660"/>
                <a:gd name="T20" fmla="*/ 138 w 143"/>
                <a:gd name="T21" fmla="*/ 99 h 660"/>
                <a:gd name="T22" fmla="*/ 136 w 143"/>
                <a:gd name="T23" fmla="*/ 107 h 660"/>
                <a:gd name="T24" fmla="*/ 132 w 143"/>
                <a:gd name="T25" fmla="*/ 120 h 660"/>
                <a:gd name="T26" fmla="*/ 128 w 143"/>
                <a:gd name="T27" fmla="*/ 137 h 660"/>
                <a:gd name="T28" fmla="*/ 126 w 143"/>
                <a:gd name="T29" fmla="*/ 159 h 660"/>
                <a:gd name="T30" fmla="*/ 122 w 143"/>
                <a:gd name="T31" fmla="*/ 183 h 660"/>
                <a:gd name="T32" fmla="*/ 118 w 143"/>
                <a:gd name="T33" fmla="*/ 212 h 660"/>
                <a:gd name="T34" fmla="*/ 115 w 143"/>
                <a:gd name="T35" fmla="*/ 245 h 660"/>
                <a:gd name="T36" fmla="*/ 113 w 143"/>
                <a:gd name="T37" fmla="*/ 283 h 660"/>
                <a:gd name="T38" fmla="*/ 103 w 143"/>
                <a:gd name="T39" fmla="*/ 367 h 660"/>
                <a:gd name="T40" fmla="*/ 94 w 143"/>
                <a:gd name="T41" fmla="*/ 457 h 660"/>
                <a:gd name="T42" fmla="*/ 90 w 143"/>
                <a:gd name="T43" fmla="*/ 505 h 660"/>
                <a:gd name="T44" fmla="*/ 86 w 143"/>
                <a:gd name="T45" fmla="*/ 555 h 660"/>
                <a:gd name="T46" fmla="*/ 84 w 143"/>
                <a:gd name="T47" fmla="*/ 607 h 660"/>
                <a:gd name="T48" fmla="*/ 80 w 143"/>
                <a:gd name="T49" fmla="*/ 660 h 660"/>
                <a:gd name="T50" fmla="*/ 17 w 143"/>
                <a:gd name="T51" fmla="*/ 636 h 660"/>
                <a:gd name="T52" fmla="*/ 19 w 143"/>
                <a:gd name="T53" fmla="*/ 590 h 660"/>
                <a:gd name="T54" fmla="*/ 21 w 143"/>
                <a:gd name="T55" fmla="*/ 546 h 660"/>
                <a:gd name="T56" fmla="*/ 21 w 143"/>
                <a:gd name="T57" fmla="*/ 503 h 660"/>
                <a:gd name="T58" fmla="*/ 23 w 143"/>
                <a:gd name="T59" fmla="*/ 463 h 660"/>
                <a:gd name="T60" fmla="*/ 23 w 143"/>
                <a:gd name="T61" fmla="*/ 425 h 660"/>
                <a:gd name="T62" fmla="*/ 25 w 143"/>
                <a:gd name="T63" fmla="*/ 388 h 660"/>
                <a:gd name="T64" fmla="*/ 25 w 143"/>
                <a:gd name="T65" fmla="*/ 356 h 660"/>
                <a:gd name="T66" fmla="*/ 27 w 143"/>
                <a:gd name="T67" fmla="*/ 325 h 660"/>
                <a:gd name="T68" fmla="*/ 27 w 143"/>
                <a:gd name="T69" fmla="*/ 295 h 660"/>
                <a:gd name="T70" fmla="*/ 29 w 143"/>
                <a:gd name="T71" fmla="*/ 270 h 660"/>
                <a:gd name="T72" fmla="*/ 29 w 143"/>
                <a:gd name="T73" fmla="*/ 245 h 660"/>
                <a:gd name="T74" fmla="*/ 29 w 143"/>
                <a:gd name="T75" fmla="*/ 222 h 660"/>
                <a:gd name="T76" fmla="*/ 29 w 143"/>
                <a:gd name="T77" fmla="*/ 203 h 660"/>
                <a:gd name="T78" fmla="*/ 30 w 143"/>
                <a:gd name="T79" fmla="*/ 185 h 660"/>
                <a:gd name="T80" fmla="*/ 30 w 143"/>
                <a:gd name="T81" fmla="*/ 170 h 660"/>
                <a:gd name="T82" fmla="*/ 30 w 143"/>
                <a:gd name="T83" fmla="*/ 149 h 660"/>
                <a:gd name="T84" fmla="*/ 29 w 143"/>
                <a:gd name="T85" fmla="*/ 126 h 660"/>
                <a:gd name="T86" fmla="*/ 29 w 143"/>
                <a:gd name="T87" fmla="*/ 105 h 660"/>
                <a:gd name="T88" fmla="*/ 27 w 143"/>
                <a:gd name="T89" fmla="*/ 88 h 660"/>
                <a:gd name="T90" fmla="*/ 25 w 143"/>
                <a:gd name="T91" fmla="*/ 72 h 660"/>
                <a:gd name="T92" fmla="*/ 21 w 143"/>
                <a:gd name="T93" fmla="*/ 59 h 660"/>
                <a:gd name="T94" fmla="*/ 17 w 143"/>
                <a:gd name="T95" fmla="*/ 47 h 660"/>
                <a:gd name="T96" fmla="*/ 13 w 143"/>
                <a:gd name="T97" fmla="*/ 38 h 660"/>
                <a:gd name="T98" fmla="*/ 7 w 143"/>
                <a:gd name="T99" fmla="*/ 30 h 660"/>
                <a:gd name="T100" fmla="*/ 2 w 143"/>
                <a:gd name="T101" fmla="*/ 21 h 660"/>
                <a:gd name="T102" fmla="*/ 0 w 143"/>
                <a:gd name="T103" fmla="*/ 13 h 660"/>
                <a:gd name="T104" fmla="*/ 2 w 143"/>
                <a:gd name="T105" fmla="*/ 5 h 660"/>
                <a:gd name="T106" fmla="*/ 4 w 143"/>
                <a:gd name="T107" fmla="*/ 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660">
                  <a:moveTo>
                    <a:pt x="4" y="3"/>
                  </a:move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1"/>
                  </a:lnTo>
                  <a:lnTo>
                    <a:pt x="67" y="5"/>
                  </a:lnTo>
                  <a:lnTo>
                    <a:pt x="80" y="9"/>
                  </a:lnTo>
                  <a:lnTo>
                    <a:pt x="94" y="17"/>
                  </a:lnTo>
                  <a:lnTo>
                    <a:pt x="105" y="23"/>
                  </a:lnTo>
                  <a:lnTo>
                    <a:pt x="117" y="28"/>
                  </a:lnTo>
                  <a:lnTo>
                    <a:pt x="124" y="34"/>
                  </a:lnTo>
                  <a:lnTo>
                    <a:pt x="132" y="40"/>
                  </a:lnTo>
                  <a:lnTo>
                    <a:pt x="138" y="44"/>
                  </a:lnTo>
                  <a:lnTo>
                    <a:pt x="141" y="49"/>
                  </a:lnTo>
                  <a:lnTo>
                    <a:pt x="143" y="53"/>
                  </a:lnTo>
                  <a:lnTo>
                    <a:pt x="143" y="63"/>
                  </a:lnTo>
                  <a:lnTo>
                    <a:pt x="143" y="74"/>
                  </a:lnTo>
                  <a:lnTo>
                    <a:pt x="141" y="86"/>
                  </a:lnTo>
                  <a:lnTo>
                    <a:pt x="139" y="92"/>
                  </a:lnTo>
                  <a:lnTo>
                    <a:pt x="138" y="99"/>
                  </a:lnTo>
                  <a:lnTo>
                    <a:pt x="136" y="103"/>
                  </a:lnTo>
                  <a:lnTo>
                    <a:pt x="136" y="107"/>
                  </a:lnTo>
                  <a:lnTo>
                    <a:pt x="134" y="115"/>
                  </a:lnTo>
                  <a:lnTo>
                    <a:pt x="132" y="120"/>
                  </a:lnTo>
                  <a:lnTo>
                    <a:pt x="130" y="128"/>
                  </a:lnTo>
                  <a:lnTo>
                    <a:pt x="128" y="137"/>
                  </a:lnTo>
                  <a:lnTo>
                    <a:pt x="126" y="147"/>
                  </a:lnTo>
                  <a:lnTo>
                    <a:pt x="126" y="159"/>
                  </a:lnTo>
                  <a:lnTo>
                    <a:pt x="124" y="170"/>
                  </a:lnTo>
                  <a:lnTo>
                    <a:pt x="122" y="183"/>
                  </a:lnTo>
                  <a:lnTo>
                    <a:pt x="120" y="197"/>
                  </a:lnTo>
                  <a:lnTo>
                    <a:pt x="118" y="212"/>
                  </a:lnTo>
                  <a:lnTo>
                    <a:pt x="117" y="228"/>
                  </a:lnTo>
                  <a:lnTo>
                    <a:pt x="115" y="245"/>
                  </a:lnTo>
                  <a:lnTo>
                    <a:pt x="115" y="264"/>
                  </a:lnTo>
                  <a:lnTo>
                    <a:pt x="113" y="283"/>
                  </a:lnTo>
                  <a:lnTo>
                    <a:pt x="107" y="325"/>
                  </a:lnTo>
                  <a:lnTo>
                    <a:pt x="103" y="367"/>
                  </a:lnTo>
                  <a:lnTo>
                    <a:pt x="99" y="411"/>
                  </a:lnTo>
                  <a:lnTo>
                    <a:pt x="94" y="457"/>
                  </a:lnTo>
                  <a:lnTo>
                    <a:pt x="92" y="482"/>
                  </a:lnTo>
                  <a:lnTo>
                    <a:pt x="90" y="505"/>
                  </a:lnTo>
                  <a:lnTo>
                    <a:pt x="88" y="530"/>
                  </a:lnTo>
                  <a:lnTo>
                    <a:pt x="86" y="555"/>
                  </a:lnTo>
                  <a:lnTo>
                    <a:pt x="84" y="580"/>
                  </a:lnTo>
                  <a:lnTo>
                    <a:pt x="84" y="607"/>
                  </a:lnTo>
                  <a:lnTo>
                    <a:pt x="82" y="634"/>
                  </a:lnTo>
                  <a:lnTo>
                    <a:pt x="80" y="660"/>
                  </a:lnTo>
                  <a:lnTo>
                    <a:pt x="17" y="660"/>
                  </a:lnTo>
                  <a:lnTo>
                    <a:pt x="17" y="636"/>
                  </a:lnTo>
                  <a:lnTo>
                    <a:pt x="19" y="613"/>
                  </a:lnTo>
                  <a:lnTo>
                    <a:pt x="19" y="590"/>
                  </a:lnTo>
                  <a:lnTo>
                    <a:pt x="19" y="567"/>
                  </a:lnTo>
                  <a:lnTo>
                    <a:pt x="21" y="546"/>
                  </a:lnTo>
                  <a:lnTo>
                    <a:pt x="21" y="523"/>
                  </a:lnTo>
                  <a:lnTo>
                    <a:pt x="21" y="503"/>
                  </a:lnTo>
                  <a:lnTo>
                    <a:pt x="23" y="482"/>
                  </a:lnTo>
                  <a:lnTo>
                    <a:pt x="23" y="463"/>
                  </a:lnTo>
                  <a:lnTo>
                    <a:pt x="23" y="444"/>
                  </a:lnTo>
                  <a:lnTo>
                    <a:pt x="23" y="425"/>
                  </a:lnTo>
                  <a:lnTo>
                    <a:pt x="25" y="406"/>
                  </a:lnTo>
                  <a:lnTo>
                    <a:pt x="25" y="388"/>
                  </a:lnTo>
                  <a:lnTo>
                    <a:pt x="25" y="371"/>
                  </a:lnTo>
                  <a:lnTo>
                    <a:pt x="25" y="356"/>
                  </a:lnTo>
                  <a:lnTo>
                    <a:pt x="27" y="341"/>
                  </a:lnTo>
                  <a:lnTo>
                    <a:pt x="27" y="325"/>
                  </a:lnTo>
                  <a:lnTo>
                    <a:pt x="27" y="310"/>
                  </a:lnTo>
                  <a:lnTo>
                    <a:pt x="27" y="295"/>
                  </a:lnTo>
                  <a:lnTo>
                    <a:pt x="27" y="281"/>
                  </a:lnTo>
                  <a:lnTo>
                    <a:pt x="29" y="270"/>
                  </a:lnTo>
                  <a:lnTo>
                    <a:pt x="29" y="256"/>
                  </a:lnTo>
                  <a:lnTo>
                    <a:pt x="29" y="245"/>
                  </a:lnTo>
                  <a:lnTo>
                    <a:pt x="29" y="233"/>
                  </a:lnTo>
                  <a:lnTo>
                    <a:pt x="29" y="222"/>
                  </a:lnTo>
                  <a:lnTo>
                    <a:pt x="29" y="212"/>
                  </a:lnTo>
                  <a:lnTo>
                    <a:pt x="29" y="203"/>
                  </a:lnTo>
                  <a:lnTo>
                    <a:pt x="30" y="193"/>
                  </a:lnTo>
                  <a:lnTo>
                    <a:pt x="30" y="185"/>
                  </a:lnTo>
                  <a:lnTo>
                    <a:pt x="30" y="176"/>
                  </a:lnTo>
                  <a:lnTo>
                    <a:pt x="30" y="170"/>
                  </a:lnTo>
                  <a:lnTo>
                    <a:pt x="30" y="162"/>
                  </a:lnTo>
                  <a:lnTo>
                    <a:pt x="30" y="149"/>
                  </a:lnTo>
                  <a:lnTo>
                    <a:pt x="30" y="137"/>
                  </a:lnTo>
                  <a:lnTo>
                    <a:pt x="29" y="126"/>
                  </a:lnTo>
                  <a:lnTo>
                    <a:pt x="29" y="116"/>
                  </a:lnTo>
                  <a:lnTo>
                    <a:pt x="29" y="105"/>
                  </a:lnTo>
                  <a:lnTo>
                    <a:pt x="27" y="97"/>
                  </a:lnTo>
                  <a:lnTo>
                    <a:pt x="27" y="88"/>
                  </a:lnTo>
                  <a:lnTo>
                    <a:pt x="25" y="80"/>
                  </a:lnTo>
                  <a:lnTo>
                    <a:pt x="25" y="72"/>
                  </a:lnTo>
                  <a:lnTo>
                    <a:pt x="23" y="65"/>
                  </a:lnTo>
                  <a:lnTo>
                    <a:pt x="21" y="59"/>
                  </a:lnTo>
                  <a:lnTo>
                    <a:pt x="19" y="53"/>
                  </a:lnTo>
                  <a:lnTo>
                    <a:pt x="17" y="47"/>
                  </a:lnTo>
                  <a:lnTo>
                    <a:pt x="15" y="44"/>
                  </a:lnTo>
                  <a:lnTo>
                    <a:pt x="13" y="38"/>
                  </a:lnTo>
                  <a:lnTo>
                    <a:pt x="11" y="34"/>
                  </a:lnTo>
                  <a:lnTo>
                    <a:pt x="7" y="30"/>
                  </a:lnTo>
                  <a:lnTo>
                    <a:pt x="4" y="24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grpFill/>
            <a:ln w="9525">
              <a:noFill/>
              <a:prstDash val="solid"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8450" name="Freeform 55"/>
          <p:cNvSpPr>
            <a:spLocks noChangeArrowheads="1"/>
          </p:cNvSpPr>
          <p:nvPr/>
        </p:nvSpPr>
        <p:spPr bwMode="auto">
          <a:xfrm>
            <a:off x="1412875" y="2443163"/>
            <a:ext cx="728663" cy="157162"/>
          </a:xfrm>
          <a:custGeom>
            <a:avLst/>
            <a:gdLst>
              <a:gd name="T0" fmla="*/ 2147483646 w 570"/>
              <a:gd name="T1" fmla="*/ 2147483646 h 122"/>
              <a:gd name="T2" fmla="*/ 2147483646 w 570"/>
              <a:gd name="T3" fmla="*/ 2147483646 h 122"/>
              <a:gd name="T4" fmla="*/ 2147483646 w 570"/>
              <a:gd name="T5" fmla="*/ 2147483646 h 122"/>
              <a:gd name="T6" fmla="*/ 2147483646 w 570"/>
              <a:gd name="T7" fmla="*/ 2147483646 h 122"/>
              <a:gd name="T8" fmla="*/ 2147483646 w 570"/>
              <a:gd name="T9" fmla="*/ 2147483646 h 122"/>
              <a:gd name="T10" fmla="*/ 2147483646 w 570"/>
              <a:gd name="T11" fmla="*/ 2147483646 h 122"/>
              <a:gd name="T12" fmla="*/ 2147483646 w 570"/>
              <a:gd name="T13" fmla="*/ 2147483646 h 122"/>
              <a:gd name="T14" fmla="*/ 2147483646 w 570"/>
              <a:gd name="T15" fmla="*/ 0 h 122"/>
              <a:gd name="T16" fmla="*/ 2147483646 w 570"/>
              <a:gd name="T17" fmla="*/ 0 h 122"/>
              <a:gd name="T18" fmla="*/ 2147483646 w 570"/>
              <a:gd name="T19" fmla="*/ 2147483646 h 122"/>
              <a:gd name="T20" fmla="*/ 2147483646 w 570"/>
              <a:gd name="T21" fmla="*/ 2147483646 h 122"/>
              <a:gd name="T22" fmla="*/ 2147483646 w 570"/>
              <a:gd name="T23" fmla="*/ 2147483646 h 122"/>
              <a:gd name="T24" fmla="*/ 2147483646 w 570"/>
              <a:gd name="T25" fmla="*/ 2147483646 h 122"/>
              <a:gd name="T26" fmla="*/ 2147483646 w 570"/>
              <a:gd name="T27" fmla="*/ 2147483646 h 122"/>
              <a:gd name="T28" fmla="*/ 2147483646 w 570"/>
              <a:gd name="T29" fmla="*/ 2147483646 h 122"/>
              <a:gd name="T30" fmla="*/ 2147483646 w 570"/>
              <a:gd name="T31" fmla="*/ 2147483646 h 122"/>
              <a:gd name="T32" fmla="*/ 2147483646 w 570"/>
              <a:gd name="T33" fmla="*/ 2147483646 h 122"/>
              <a:gd name="T34" fmla="*/ 2147483646 w 570"/>
              <a:gd name="T35" fmla="*/ 2147483646 h 122"/>
              <a:gd name="T36" fmla="*/ 2147483646 w 570"/>
              <a:gd name="T37" fmla="*/ 2147483646 h 122"/>
              <a:gd name="T38" fmla="*/ 2147483646 w 570"/>
              <a:gd name="T39" fmla="*/ 2147483646 h 122"/>
              <a:gd name="T40" fmla="*/ 2147483646 w 570"/>
              <a:gd name="T41" fmla="*/ 2147483646 h 122"/>
              <a:gd name="T42" fmla="*/ 2147483646 w 570"/>
              <a:gd name="T43" fmla="*/ 2147483646 h 122"/>
              <a:gd name="T44" fmla="*/ 2147483646 w 570"/>
              <a:gd name="T45" fmla="*/ 2147483646 h 122"/>
              <a:gd name="T46" fmla="*/ 2147483646 w 570"/>
              <a:gd name="T47" fmla="*/ 2147483646 h 122"/>
              <a:gd name="T48" fmla="*/ 2147483646 w 570"/>
              <a:gd name="T49" fmla="*/ 2147483646 h 122"/>
              <a:gd name="T50" fmla="*/ 2147483646 w 570"/>
              <a:gd name="T51" fmla="*/ 2147483646 h 122"/>
              <a:gd name="T52" fmla="*/ 2147483646 w 570"/>
              <a:gd name="T53" fmla="*/ 2147483646 h 122"/>
              <a:gd name="T54" fmla="*/ 2147483646 w 570"/>
              <a:gd name="T55" fmla="*/ 2147483646 h 122"/>
              <a:gd name="T56" fmla="*/ 2147483646 w 570"/>
              <a:gd name="T57" fmla="*/ 2147483646 h 122"/>
              <a:gd name="T58" fmla="*/ 2147483646 w 570"/>
              <a:gd name="T59" fmla="*/ 2147483646 h 122"/>
              <a:gd name="T60" fmla="*/ 2147483646 w 570"/>
              <a:gd name="T61" fmla="*/ 2147483646 h 122"/>
              <a:gd name="T62" fmla="*/ 2147483646 w 570"/>
              <a:gd name="T63" fmla="*/ 2147483646 h 122"/>
              <a:gd name="T64" fmla="*/ 2147483646 w 570"/>
              <a:gd name="T65" fmla="*/ 2147483646 h 122"/>
              <a:gd name="T66" fmla="*/ 2147483646 w 570"/>
              <a:gd name="T67" fmla="*/ 2147483646 h 122"/>
              <a:gd name="T68" fmla="*/ 0 w 570"/>
              <a:gd name="T69" fmla="*/ 2147483646 h 122"/>
              <a:gd name="T70" fmla="*/ 2147483646 w 570"/>
              <a:gd name="T71" fmla="*/ 2147483646 h 122"/>
              <a:gd name="T72" fmla="*/ 2147483646 w 570"/>
              <a:gd name="T73" fmla="*/ 2147483646 h 122"/>
              <a:gd name="T74" fmla="*/ 2147483646 w 570"/>
              <a:gd name="T75" fmla="*/ 2147483646 h 122"/>
              <a:gd name="T76" fmla="*/ 2147483646 w 570"/>
              <a:gd name="T77" fmla="*/ 2147483646 h 122"/>
              <a:gd name="T78" fmla="*/ 2147483646 w 570"/>
              <a:gd name="T79" fmla="*/ 2147483646 h 122"/>
              <a:gd name="T80" fmla="*/ 2147483646 w 570"/>
              <a:gd name="T81" fmla="*/ 2147483646 h 122"/>
              <a:gd name="T82" fmla="*/ 2147483646 w 570"/>
              <a:gd name="T83" fmla="*/ 2147483646 h 122"/>
              <a:gd name="T84" fmla="*/ 2147483646 w 570"/>
              <a:gd name="T85" fmla="*/ 2147483646 h 122"/>
              <a:gd name="T86" fmla="*/ 2147483646 w 570"/>
              <a:gd name="T87" fmla="*/ 2147483646 h 1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0" h="122">
                <a:moveTo>
                  <a:pt x="223" y="44"/>
                </a:moveTo>
                <a:lnTo>
                  <a:pt x="248" y="38"/>
                </a:lnTo>
                <a:lnTo>
                  <a:pt x="271" y="34"/>
                </a:lnTo>
                <a:lnTo>
                  <a:pt x="294" y="28"/>
                </a:lnTo>
                <a:lnTo>
                  <a:pt x="315" y="24"/>
                </a:lnTo>
                <a:lnTo>
                  <a:pt x="336" y="19"/>
                </a:lnTo>
                <a:lnTo>
                  <a:pt x="355" y="17"/>
                </a:lnTo>
                <a:lnTo>
                  <a:pt x="373" y="13"/>
                </a:lnTo>
                <a:lnTo>
                  <a:pt x="390" y="9"/>
                </a:lnTo>
                <a:lnTo>
                  <a:pt x="407" y="7"/>
                </a:lnTo>
                <a:lnTo>
                  <a:pt x="422" y="5"/>
                </a:lnTo>
                <a:lnTo>
                  <a:pt x="436" y="3"/>
                </a:lnTo>
                <a:lnTo>
                  <a:pt x="449" y="1"/>
                </a:lnTo>
                <a:lnTo>
                  <a:pt x="460" y="1"/>
                </a:lnTo>
                <a:lnTo>
                  <a:pt x="472" y="0"/>
                </a:lnTo>
                <a:lnTo>
                  <a:pt x="482" y="0"/>
                </a:lnTo>
                <a:lnTo>
                  <a:pt x="491" y="0"/>
                </a:lnTo>
                <a:lnTo>
                  <a:pt x="504" y="0"/>
                </a:lnTo>
                <a:lnTo>
                  <a:pt x="516" y="1"/>
                </a:lnTo>
                <a:lnTo>
                  <a:pt x="527" y="3"/>
                </a:lnTo>
                <a:lnTo>
                  <a:pt x="539" y="5"/>
                </a:lnTo>
                <a:lnTo>
                  <a:pt x="547" y="9"/>
                </a:lnTo>
                <a:lnTo>
                  <a:pt x="554" y="13"/>
                </a:lnTo>
                <a:lnTo>
                  <a:pt x="562" y="19"/>
                </a:lnTo>
                <a:lnTo>
                  <a:pt x="566" y="24"/>
                </a:lnTo>
                <a:lnTo>
                  <a:pt x="570" y="32"/>
                </a:lnTo>
                <a:lnTo>
                  <a:pt x="570" y="38"/>
                </a:lnTo>
                <a:lnTo>
                  <a:pt x="570" y="42"/>
                </a:lnTo>
                <a:lnTo>
                  <a:pt x="570" y="46"/>
                </a:lnTo>
                <a:lnTo>
                  <a:pt x="568" y="49"/>
                </a:lnTo>
                <a:lnTo>
                  <a:pt x="566" y="51"/>
                </a:lnTo>
                <a:lnTo>
                  <a:pt x="560" y="55"/>
                </a:lnTo>
                <a:lnTo>
                  <a:pt x="554" y="57"/>
                </a:lnTo>
                <a:lnTo>
                  <a:pt x="550" y="59"/>
                </a:lnTo>
                <a:lnTo>
                  <a:pt x="543" y="61"/>
                </a:lnTo>
                <a:lnTo>
                  <a:pt x="535" y="63"/>
                </a:lnTo>
                <a:lnTo>
                  <a:pt x="527" y="65"/>
                </a:lnTo>
                <a:lnTo>
                  <a:pt x="516" y="67"/>
                </a:lnTo>
                <a:lnTo>
                  <a:pt x="503" y="69"/>
                </a:lnTo>
                <a:lnTo>
                  <a:pt x="489" y="72"/>
                </a:lnTo>
                <a:lnTo>
                  <a:pt x="474" y="74"/>
                </a:lnTo>
                <a:lnTo>
                  <a:pt x="455" y="78"/>
                </a:lnTo>
                <a:lnTo>
                  <a:pt x="436" y="80"/>
                </a:lnTo>
                <a:lnTo>
                  <a:pt x="417" y="84"/>
                </a:lnTo>
                <a:lnTo>
                  <a:pt x="394" y="88"/>
                </a:lnTo>
                <a:lnTo>
                  <a:pt x="369" y="92"/>
                </a:lnTo>
                <a:lnTo>
                  <a:pt x="344" y="95"/>
                </a:lnTo>
                <a:lnTo>
                  <a:pt x="317" y="97"/>
                </a:lnTo>
                <a:lnTo>
                  <a:pt x="286" y="101"/>
                </a:lnTo>
                <a:lnTo>
                  <a:pt x="258" y="105"/>
                </a:lnTo>
                <a:lnTo>
                  <a:pt x="229" y="109"/>
                </a:lnTo>
                <a:lnTo>
                  <a:pt x="202" y="111"/>
                </a:lnTo>
                <a:lnTo>
                  <a:pt x="177" y="114"/>
                </a:lnTo>
                <a:lnTo>
                  <a:pt x="154" y="116"/>
                </a:lnTo>
                <a:lnTo>
                  <a:pt x="133" y="118"/>
                </a:lnTo>
                <a:lnTo>
                  <a:pt x="114" y="120"/>
                </a:lnTo>
                <a:lnTo>
                  <a:pt x="95" y="120"/>
                </a:lnTo>
                <a:lnTo>
                  <a:pt x="80" y="120"/>
                </a:lnTo>
                <a:lnTo>
                  <a:pt x="67" y="122"/>
                </a:lnTo>
                <a:lnTo>
                  <a:pt x="53" y="122"/>
                </a:lnTo>
                <a:lnTo>
                  <a:pt x="42" y="120"/>
                </a:lnTo>
                <a:lnTo>
                  <a:pt x="32" y="120"/>
                </a:lnTo>
                <a:lnTo>
                  <a:pt x="24" y="118"/>
                </a:lnTo>
                <a:lnTo>
                  <a:pt x="19" y="116"/>
                </a:lnTo>
                <a:lnTo>
                  <a:pt x="15" y="114"/>
                </a:lnTo>
                <a:lnTo>
                  <a:pt x="9" y="113"/>
                </a:lnTo>
                <a:lnTo>
                  <a:pt x="3" y="109"/>
                </a:lnTo>
                <a:lnTo>
                  <a:pt x="1" y="105"/>
                </a:lnTo>
                <a:lnTo>
                  <a:pt x="0" y="101"/>
                </a:lnTo>
                <a:lnTo>
                  <a:pt x="0" y="99"/>
                </a:lnTo>
                <a:lnTo>
                  <a:pt x="1" y="95"/>
                </a:lnTo>
                <a:lnTo>
                  <a:pt x="3" y="92"/>
                </a:lnTo>
                <a:lnTo>
                  <a:pt x="7" y="90"/>
                </a:lnTo>
                <a:lnTo>
                  <a:pt x="9" y="88"/>
                </a:lnTo>
                <a:lnTo>
                  <a:pt x="13" y="86"/>
                </a:lnTo>
                <a:lnTo>
                  <a:pt x="19" y="84"/>
                </a:lnTo>
                <a:lnTo>
                  <a:pt x="26" y="84"/>
                </a:lnTo>
                <a:lnTo>
                  <a:pt x="34" y="82"/>
                </a:lnTo>
                <a:lnTo>
                  <a:pt x="44" y="78"/>
                </a:lnTo>
                <a:lnTo>
                  <a:pt x="55" y="76"/>
                </a:lnTo>
                <a:lnTo>
                  <a:pt x="68" y="74"/>
                </a:lnTo>
                <a:lnTo>
                  <a:pt x="84" y="70"/>
                </a:lnTo>
                <a:lnTo>
                  <a:pt x="99" y="69"/>
                </a:lnTo>
                <a:lnTo>
                  <a:pt x="116" y="65"/>
                </a:lnTo>
                <a:lnTo>
                  <a:pt x="135" y="61"/>
                </a:lnTo>
                <a:lnTo>
                  <a:pt x="154" y="57"/>
                </a:lnTo>
                <a:lnTo>
                  <a:pt x="177" y="53"/>
                </a:lnTo>
                <a:lnTo>
                  <a:pt x="200" y="49"/>
                </a:lnTo>
                <a:lnTo>
                  <a:pt x="223" y="44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1" name="Freeform 56"/>
          <p:cNvSpPr>
            <a:spLocks noChangeArrowheads="1"/>
          </p:cNvSpPr>
          <p:nvPr/>
        </p:nvSpPr>
        <p:spPr bwMode="auto">
          <a:xfrm>
            <a:off x="1816100" y="2533650"/>
            <a:ext cx="171450" cy="717550"/>
          </a:xfrm>
          <a:custGeom>
            <a:avLst/>
            <a:gdLst>
              <a:gd name="T0" fmla="*/ 2147483646 w 136"/>
              <a:gd name="T1" fmla="*/ 2147483646 h 562"/>
              <a:gd name="T2" fmla="*/ 2147483646 w 136"/>
              <a:gd name="T3" fmla="*/ 2147483646 h 562"/>
              <a:gd name="T4" fmla="*/ 2147483646 w 136"/>
              <a:gd name="T5" fmla="*/ 2147483646 h 562"/>
              <a:gd name="T6" fmla="*/ 2147483646 w 136"/>
              <a:gd name="T7" fmla="*/ 2147483646 h 562"/>
              <a:gd name="T8" fmla="*/ 2147483646 w 136"/>
              <a:gd name="T9" fmla="*/ 2147483646 h 562"/>
              <a:gd name="T10" fmla="*/ 2147483646 w 136"/>
              <a:gd name="T11" fmla="*/ 2147483646 h 562"/>
              <a:gd name="T12" fmla="*/ 2147483646 w 136"/>
              <a:gd name="T13" fmla="*/ 2147483646 h 562"/>
              <a:gd name="T14" fmla="*/ 2147483646 w 136"/>
              <a:gd name="T15" fmla="*/ 2147483646 h 562"/>
              <a:gd name="T16" fmla="*/ 2147483646 w 136"/>
              <a:gd name="T17" fmla="*/ 2147483646 h 562"/>
              <a:gd name="T18" fmla="*/ 2147483646 w 136"/>
              <a:gd name="T19" fmla="*/ 2147483646 h 562"/>
              <a:gd name="T20" fmla="*/ 2147483646 w 136"/>
              <a:gd name="T21" fmla="*/ 2147483646 h 562"/>
              <a:gd name="T22" fmla="*/ 2147483646 w 136"/>
              <a:gd name="T23" fmla="*/ 2147483646 h 562"/>
              <a:gd name="T24" fmla="*/ 2147483646 w 136"/>
              <a:gd name="T25" fmla="*/ 2147483646 h 562"/>
              <a:gd name="T26" fmla="*/ 2147483646 w 136"/>
              <a:gd name="T27" fmla="*/ 2147483646 h 562"/>
              <a:gd name="T28" fmla="*/ 2147483646 w 136"/>
              <a:gd name="T29" fmla="*/ 2147483646 h 562"/>
              <a:gd name="T30" fmla="*/ 2147483646 w 136"/>
              <a:gd name="T31" fmla="*/ 2147483646 h 562"/>
              <a:gd name="T32" fmla="*/ 2147483646 w 136"/>
              <a:gd name="T33" fmla="*/ 2147483646 h 562"/>
              <a:gd name="T34" fmla="*/ 0 w 136"/>
              <a:gd name="T35" fmla="*/ 2147483646 h 562"/>
              <a:gd name="T36" fmla="*/ 0 w 136"/>
              <a:gd name="T37" fmla="*/ 2147483646 h 562"/>
              <a:gd name="T38" fmla="*/ 0 w 136"/>
              <a:gd name="T39" fmla="*/ 2147483646 h 562"/>
              <a:gd name="T40" fmla="*/ 2147483646 w 136"/>
              <a:gd name="T41" fmla="*/ 2147483646 h 562"/>
              <a:gd name="T42" fmla="*/ 2147483646 w 136"/>
              <a:gd name="T43" fmla="*/ 2147483646 h 562"/>
              <a:gd name="T44" fmla="*/ 2147483646 w 136"/>
              <a:gd name="T45" fmla="*/ 2147483646 h 562"/>
              <a:gd name="T46" fmla="*/ 2147483646 w 136"/>
              <a:gd name="T47" fmla="*/ 2147483646 h 562"/>
              <a:gd name="T48" fmla="*/ 2147483646 w 136"/>
              <a:gd name="T49" fmla="*/ 2147483646 h 562"/>
              <a:gd name="T50" fmla="*/ 2147483646 w 136"/>
              <a:gd name="T51" fmla="*/ 2147483646 h 562"/>
              <a:gd name="T52" fmla="*/ 2147483646 w 136"/>
              <a:gd name="T53" fmla="*/ 2147483646 h 562"/>
              <a:gd name="T54" fmla="*/ 2147483646 w 136"/>
              <a:gd name="T55" fmla="*/ 2147483646 h 562"/>
              <a:gd name="T56" fmla="*/ 2147483646 w 136"/>
              <a:gd name="T57" fmla="*/ 2147483646 h 562"/>
              <a:gd name="T58" fmla="*/ 2147483646 w 136"/>
              <a:gd name="T59" fmla="*/ 2147483646 h 562"/>
              <a:gd name="T60" fmla="*/ 2147483646 w 136"/>
              <a:gd name="T61" fmla="*/ 2147483646 h 562"/>
              <a:gd name="T62" fmla="*/ 2147483646 w 136"/>
              <a:gd name="T63" fmla="*/ 2147483646 h 562"/>
              <a:gd name="T64" fmla="*/ 2147483646 w 136"/>
              <a:gd name="T65" fmla="*/ 2147483646 h 562"/>
              <a:gd name="T66" fmla="*/ 2147483646 w 136"/>
              <a:gd name="T67" fmla="*/ 2147483646 h 562"/>
              <a:gd name="T68" fmla="*/ 2147483646 w 136"/>
              <a:gd name="T69" fmla="*/ 2147483646 h 562"/>
              <a:gd name="T70" fmla="*/ 2147483646 w 136"/>
              <a:gd name="T71" fmla="*/ 2147483646 h 562"/>
              <a:gd name="T72" fmla="*/ 2147483646 w 136"/>
              <a:gd name="T73" fmla="*/ 2147483646 h 562"/>
              <a:gd name="T74" fmla="*/ 2147483646 w 136"/>
              <a:gd name="T75" fmla="*/ 2147483646 h 562"/>
              <a:gd name="T76" fmla="*/ 2147483646 w 136"/>
              <a:gd name="T77" fmla="*/ 2147483646 h 562"/>
              <a:gd name="T78" fmla="*/ 2147483646 w 136"/>
              <a:gd name="T79" fmla="*/ 2147483646 h 562"/>
              <a:gd name="T80" fmla="*/ 2147483646 w 136"/>
              <a:gd name="T81" fmla="*/ 2147483646 h 562"/>
              <a:gd name="T82" fmla="*/ 2147483646 w 136"/>
              <a:gd name="T83" fmla="*/ 2147483646 h 562"/>
              <a:gd name="T84" fmla="*/ 2147483646 w 136"/>
              <a:gd name="T85" fmla="*/ 2147483646 h 562"/>
              <a:gd name="T86" fmla="*/ 2147483646 w 136"/>
              <a:gd name="T87" fmla="*/ 2147483646 h 562"/>
              <a:gd name="T88" fmla="*/ 2147483646 w 136"/>
              <a:gd name="T89" fmla="*/ 2147483646 h 562"/>
              <a:gd name="T90" fmla="*/ 2147483646 w 136"/>
              <a:gd name="T91" fmla="*/ 2147483646 h 562"/>
              <a:gd name="T92" fmla="*/ 2147483646 w 136"/>
              <a:gd name="T93" fmla="*/ 2147483646 h 562"/>
              <a:gd name="T94" fmla="*/ 2147483646 w 136"/>
              <a:gd name="T95" fmla="*/ 2147483646 h 562"/>
              <a:gd name="T96" fmla="*/ 2147483646 w 136"/>
              <a:gd name="T97" fmla="*/ 2147483646 h 562"/>
              <a:gd name="T98" fmla="*/ 2147483646 w 136"/>
              <a:gd name="T99" fmla="*/ 2147483646 h 562"/>
              <a:gd name="T100" fmla="*/ 2147483646 w 136"/>
              <a:gd name="T101" fmla="*/ 2147483646 h 562"/>
              <a:gd name="T102" fmla="*/ 2147483646 w 136"/>
              <a:gd name="T103" fmla="*/ 2147483646 h 562"/>
              <a:gd name="T104" fmla="*/ 2147483646 w 136"/>
              <a:gd name="T105" fmla="*/ 2147483646 h 562"/>
              <a:gd name="T106" fmla="*/ 2147483646 w 136"/>
              <a:gd name="T107" fmla="*/ 2147483646 h 562"/>
              <a:gd name="T108" fmla="*/ 2147483646 w 136"/>
              <a:gd name="T109" fmla="*/ 2147483646 h 5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6" h="562">
                <a:moveTo>
                  <a:pt x="124" y="529"/>
                </a:moveTo>
                <a:lnTo>
                  <a:pt x="128" y="533"/>
                </a:lnTo>
                <a:lnTo>
                  <a:pt x="132" y="535"/>
                </a:lnTo>
                <a:lnTo>
                  <a:pt x="134" y="537"/>
                </a:lnTo>
                <a:lnTo>
                  <a:pt x="134" y="539"/>
                </a:lnTo>
                <a:lnTo>
                  <a:pt x="136" y="543"/>
                </a:lnTo>
                <a:lnTo>
                  <a:pt x="134" y="544"/>
                </a:lnTo>
                <a:lnTo>
                  <a:pt x="132" y="546"/>
                </a:lnTo>
                <a:lnTo>
                  <a:pt x="130" y="548"/>
                </a:lnTo>
                <a:lnTo>
                  <a:pt x="126" y="552"/>
                </a:lnTo>
                <a:lnTo>
                  <a:pt x="121" y="554"/>
                </a:lnTo>
                <a:lnTo>
                  <a:pt x="107" y="558"/>
                </a:lnTo>
                <a:lnTo>
                  <a:pt x="94" y="560"/>
                </a:lnTo>
                <a:lnTo>
                  <a:pt x="88" y="562"/>
                </a:lnTo>
                <a:lnTo>
                  <a:pt x="80" y="562"/>
                </a:lnTo>
                <a:lnTo>
                  <a:pt x="71" y="562"/>
                </a:lnTo>
                <a:lnTo>
                  <a:pt x="63" y="560"/>
                </a:lnTo>
                <a:lnTo>
                  <a:pt x="56" y="560"/>
                </a:lnTo>
                <a:lnTo>
                  <a:pt x="48" y="558"/>
                </a:lnTo>
                <a:lnTo>
                  <a:pt x="42" y="554"/>
                </a:lnTo>
                <a:lnTo>
                  <a:pt x="36" y="550"/>
                </a:lnTo>
                <a:lnTo>
                  <a:pt x="33" y="546"/>
                </a:lnTo>
                <a:lnTo>
                  <a:pt x="29" y="543"/>
                </a:lnTo>
                <a:lnTo>
                  <a:pt x="25" y="539"/>
                </a:lnTo>
                <a:lnTo>
                  <a:pt x="21" y="535"/>
                </a:lnTo>
                <a:lnTo>
                  <a:pt x="17" y="529"/>
                </a:lnTo>
                <a:lnTo>
                  <a:pt x="14" y="523"/>
                </a:lnTo>
                <a:lnTo>
                  <a:pt x="12" y="516"/>
                </a:lnTo>
                <a:lnTo>
                  <a:pt x="10" y="506"/>
                </a:lnTo>
                <a:lnTo>
                  <a:pt x="6" y="497"/>
                </a:lnTo>
                <a:lnTo>
                  <a:pt x="4" y="485"/>
                </a:lnTo>
                <a:lnTo>
                  <a:pt x="2" y="479"/>
                </a:lnTo>
                <a:lnTo>
                  <a:pt x="2" y="472"/>
                </a:lnTo>
                <a:lnTo>
                  <a:pt x="2" y="464"/>
                </a:lnTo>
                <a:lnTo>
                  <a:pt x="0" y="454"/>
                </a:lnTo>
                <a:lnTo>
                  <a:pt x="0" y="447"/>
                </a:lnTo>
                <a:lnTo>
                  <a:pt x="0" y="435"/>
                </a:lnTo>
                <a:lnTo>
                  <a:pt x="0" y="426"/>
                </a:lnTo>
                <a:lnTo>
                  <a:pt x="0" y="414"/>
                </a:lnTo>
                <a:lnTo>
                  <a:pt x="0" y="401"/>
                </a:lnTo>
                <a:lnTo>
                  <a:pt x="2" y="387"/>
                </a:lnTo>
                <a:lnTo>
                  <a:pt x="2" y="374"/>
                </a:lnTo>
                <a:lnTo>
                  <a:pt x="4" y="359"/>
                </a:lnTo>
                <a:lnTo>
                  <a:pt x="4" y="343"/>
                </a:lnTo>
                <a:lnTo>
                  <a:pt x="6" y="328"/>
                </a:lnTo>
                <a:lnTo>
                  <a:pt x="8" y="311"/>
                </a:lnTo>
                <a:lnTo>
                  <a:pt x="10" y="294"/>
                </a:lnTo>
                <a:lnTo>
                  <a:pt x="12" y="257"/>
                </a:lnTo>
                <a:lnTo>
                  <a:pt x="14" y="221"/>
                </a:lnTo>
                <a:lnTo>
                  <a:pt x="15" y="186"/>
                </a:lnTo>
                <a:lnTo>
                  <a:pt x="15" y="150"/>
                </a:lnTo>
                <a:lnTo>
                  <a:pt x="15" y="112"/>
                </a:lnTo>
                <a:lnTo>
                  <a:pt x="14" y="75"/>
                </a:lnTo>
                <a:lnTo>
                  <a:pt x="12" y="39"/>
                </a:lnTo>
                <a:lnTo>
                  <a:pt x="10" y="0"/>
                </a:lnTo>
                <a:lnTo>
                  <a:pt x="21" y="8"/>
                </a:lnTo>
                <a:lnTo>
                  <a:pt x="33" y="14"/>
                </a:lnTo>
                <a:lnTo>
                  <a:pt x="42" y="22"/>
                </a:lnTo>
                <a:lnTo>
                  <a:pt x="52" y="27"/>
                </a:lnTo>
                <a:lnTo>
                  <a:pt x="61" y="35"/>
                </a:lnTo>
                <a:lnTo>
                  <a:pt x="69" y="41"/>
                </a:lnTo>
                <a:lnTo>
                  <a:pt x="75" y="46"/>
                </a:lnTo>
                <a:lnTo>
                  <a:pt x="80" y="50"/>
                </a:lnTo>
                <a:lnTo>
                  <a:pt x="80" y="54"/>
                </a:lnTo>
                <a:lnTo>
                  <a:pt x="82" y="58"/>
                </a:lnTo>
                <a:lnTo>
                  <a:pt x="82" y="62"/>
                </a:lnTo>
                <a:lnTo>
                  <a:pt x="84" y="67"/>
                </a:lnTo>
                <a:lnTo>
                  <a:pt x="84" y="73"/>
                </a:lnTo>
                <a:lnTo>
                  <a:pt x="84" y="79"/>
                </a:lnTo>
                <a:lnTo>
                  <a:pt x="84" y="87"/>
                </a:lnTo>
                <a:lnTo>
                  <a:pt x="82" y="94"/>
                </a:lnTo>
                <a:lnTo>
                  <a:pt x="82" y="102"/>
                </a:lnTo>
                <a:lnTo>
                  <a:pt x="80" y="112"/>
                </a:lnTo>
                <a:lnTo>
                  <a:pt x="80" y="123"/>
                </a:lnTo>
                <a:lnTo>
                  <a:pt x="79" y="135"/>
                </a:lnTo>
                <a:lnTo>
                  <a:pt x="77" y="146"/>
                </a:lnTo>
                <a:lnTo>
                  <a:pt x="73" y="158"/>
                </a:lnTo>
                <a:lnTo>
                  <a:pt x="71" y="171"/>
                </a:lnTo>
                <a:lnTo>
                  <a:pt x="67" y="184"/>
                </a:lnTo>
                <a:lnTo>
                  <a:pt x="61" y="215"/>
                </a:lnTo>
                <a:lnTo>
                  <a:pt x="56" y="246"/>
                </a:lnTo>
                <a:lnTo>
                  <a:pt x="52" y="272"/>
                </a:lnTo>
                <a:lnTo>
                  <a:pt x="48" y="299"/>
                </a:lnTo>
                <a:lnTo>
                  <a:pt x="46" y="326"/>
                </a:lnTo>
                <a:lnTo>
                  <a:pt x="44" y="351"/>
                </a:lnTo>
                <a:lnTo>
                  <a:pt x="42" y="374"/>
                </a:lnTo>
                <a:lnTo>
                  <a:pt x="42" y="395"/>
                </a:lnTo>
                <a:lnTo>
                  <a:pt x="42" y="407"/>
                </a:lnTo>
                <a:lnTo>
                  <a:pt x="42" y="418"/>
                </a:lnTo>
                <a:lnTo>
                  <a:pt x="44" y="428"/>
                </a:lnTo>
                <a:lnTo>
                  <a:pt x="44" y="437"/>
                </a:lnTo>
                <a:lnTo>
                  <a:pt x="46" y="447"/>
                </a:lnTo>
                <a:lnTo>
                  <a:pt x="48" y="454"/>
                </a:lnTo>
                <a:lnTo>
                  <a:pt x="50" y="462"/>
                </a:lnTo>
                <a:lnTo>
                  <a:pt x="52" y="468"/>
                </a:lnTo>
                <a:lnTo>
                  <a:pt x="54" y="474"/>
                </a:lnTo>
                <a:lnTo>
                  <a:pt x="58" y="479"/>
                </a:lnTo>
                <a:lnTo>
                  <a:pt x="59" y="485"/>
                </a:lnTo>
                <a:lnTo>
                  <a:pt x="63" y="489"/>
                </a:lnTo>
                <a:lnTo>
                  <a:pt x="67" y="491"/>
                </a:lnTo>
                <a:lnTo>
                  <a:pt x="71" y="495"/>
                </a:lnTo>
                <a:lnTo>
                  <a:pt x="75" y="497"/>
                </a:lnTo>
                <a:lnTo>
                  <a:pt x="80" y="498"/>
                </a:lnTo>
                <a:lnTo>
                  <a:pt x="88" y="500"/>
                </a:lnTo>
                <a:lnTo>
                  <a:pt x="94" y="504"/>
                </a:lnTo>
                <a:lnTo>
                  <a:pt x="102" y="508"/>
                </a:lnTo>
                <a:lnTo>
                  <a:pt x="107" y="512"/>
                </a:lnTo>
                <a:lnTo>
                  <a:pt x="113" y="516"/>
                </a:lnTo>
                <a:lnTo>
                  <a:pt x="119" y="520"/>
                </a:lnTo>
                <a:lnTo>
                  <a:pt x="123" y="525"/>
                </a:lnTo>
                <a:lnTo>
                  <a:pt x="124" y="529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2" name="Freeform 57"/>
          <p:cNvSpPr>
            <a:spLocks noChangeArrowheads="1"/>
          </p:cNvSpPr>
          <p:nvPr/>
        </p:nvSpPr>
        <p:spPr bwMode="auto">
          <a:xfrm>
            <a:off x="1592263" y="2549525"/>
            <a:ext cx="122237" cy="768350"/>
          </a:xfrm>
          <a:custGeom>
            <a:avLst/>
            <a:gdLst>
              <a:gd name="T0" fmla="*/ 2147483646 w 98"/>
              <a:gd name="T1" fmla="*/ 2147483646 h 601"/>
              <a:gd name="T2" fmla="*/ 2147483646 w 98"/>
              <a:gd name="T3" fmla="*/ 2147483646 h 601"/>
              <a:gd name="T4" fmla="*/ 2147483646 w 98"/>
              <a:gd name="T5" fmla="*/ 2147483646 h 601"/>
              <a:gd name="T6" fmla="*/ 2147483646 w 98"/>
              <a:gd name="T7" fmla="*/ 2147483646 h 601"/>
              <a:gd name="T8" fmla="*/ 2147483646 w 98"/>
              <a:gd name="T9" fmla="*/ 2147483646 h 601"/>
              <a:gd name="T10" fmla="*/ 2147483646 w 98"/>
              <a:gd name="T11" fmla="*/ 2147483646 h 601"/>
              <a:gd name="T12" fmla="*/ 2147483646 w 98"/>
              <a:gd name="T13" fmla="*/ 2147483646 h 601"/>
              <a:gd name="T14" fmla="*/ 2147483646 w 98"/>
              <a:gd name="T15" fmla="*/ 2147483646 h 601"/>
              <a:gd name="T16" fmla="*/ 2147483646 w 98"/>
              <a:gd name="T17" fmla="*/ 2147483646 h 601"/>
              <a:gd name="T18" fmla="*/ 2147483646 w 98"/>
              <a:gd name="T19" fmla="*/ 2147483646 h 601"/>
              <a:gd name="T20" fmla="*/ 0 w 98"/>
              <a:gd name="T21" fmla="*/ 2147483646 h 601"/>
              <a:gd name="T22" fmla="*/ 0 w 98"/>
              <a:gd name="T23" fmla="*/ 2147483646 h 601"/>
              <a:gd name="T24" fmla="*/ 0 w 98"/>
              <a:gd name="T25" fmla="*/ 2147483646 h 601"/>
              <a:gd name="T26" fmla="*/ 2147483646 w 98"/>
              <a:gd name="T27" fmla="*/ 2147483646 h 601"/>
              <a:gd name="T28" fmla="*/ 2147483646 w 98"/>
              <a:gd name="T29" fmla="*/ 2147483646 h 601"/>
              <a:gd name="T30" fmla="*/ 2147483646 w 98"/>
              <a:gd name="T31" fmla="*/ 2147483646 h 601"/>
              <a:gd name="T32" fmla="*/ 2147483646 w 98"/>
              <a:gd name="T33" fmla="*/ 2147483646 h 601"/>
              <a:gd name="T34" fmla="*/ 2147483646 w 98"/>
              <a:gd name="T35" fmla="*/ 2147483646 h 601"/>
              <a:gd name="T36" fmla="*/ 2147483646 w 98"/>
              <a:gd name="T37" fmla="*/ 2147483646 h 601"/>
              <a:gd name="T38" fmla="*/ 2147483646 w 98"/>
              <a:gd name="T39" fmla="*/ 2147483646 h 601"/>
              <a:gd name="T40" fmla="*/ 2147483646 w 98"/>
              <a:gd name="T41" fmla="*/ 2147483646 h 601"/>
              <a:gd name="T42" fmla="*/ 2147483646 w 98"/>
              <a:gd name="T43" fmla="*/ 2147483646 h 601"/>
              <a:gd name="T44" fmla="*/ 2147483646 w 98"/>
              <a:gd name="T45" fmla="*/ 2147483646 h 601"/>
              <a:gd name="T46" fmla="*/ 2147483646 w 98"/>
              <a:gd name="T47" fmla="*/ 2147483646 h 601"/>
              <a:gd name="T48" fmla="*/ 2147483646 w 98"/>
              <a:gd name="T49" fmla="*/ 2147483646 h 601"/>
              <a:gd name="T50" fmla="*/ 2147483646 w 98"/>
              <a:gd name="T51" fmla="*/ 2147483646 h 601"/>
              <a:gd name="T52" fmla="*/ 2147483646 w 98"/>
              <a:gd name="T53" fmla="*/ 2147483646 h 601"/>
              <a:gd name="T54" fmla="*/ 2147483646 w 98"/>
              <a:gd name="T55" fmla="*/ 0 h 601"/>
              <a:gd name="T56" fmla="*/ 2147483646 w 98"/>
              <a:gd name="T57" fmla="*/ 2147483646 h 601"/>
              <a:gd name="T58" fmla="*/ 2147483646 w 98"/>
              <a:gd name="T59" fmla="*/ 2147483646 h 601"/>
              <a:gd name="T60" fmla="*/ 2147483646 w 98"/>
              <a:gd name="T61" fmla="*/ 2147483646 h 601"/>
              <a:gd name="T62" fmla="*/ 2147483646 w 98"/>
              <a:gd name="T63" fmla="*/ 2147483646 h 601"/>
              <a:gd name="T64" fmla="*/ 2147483646 w 98"/>
              <a:gd name="T65" fmla="*/ 2147483646 h 601"/>
              <a:gd name="T66" fmla="*/ 2147483646 w 98"/>
              <a:gd name="T67" fmla="*/ 2147483646 h 601"/>
              <a:gd name="T68" fmla="*/ 2147483646 w 98"/>
              <a:gd name="T69" fmla="*/ 2147483646 h 601"/>
              <a:gd name="T70" fmla="*/ 2147483646 w 98"/>
              <a:gd name="T71" fmla="*/ 2147483646 h 601"/>
              <a:gd name="T72" fmla="*/ 2147483646 w 98"/>
              <a:gd name="T73" fmla="*/ 2147483646 h 601"/>
              <a:gd name="T74" fmla="*/ 2147483646 w 98"/>
              <a:gd name="T75" fmla="*/ 2147483646 h 601"/>
              <a:gd name="T76" fmla="*/ 2147483646 w 98"/>
              <a:gd name="T77" fmla="*/ 2147483646 h 601"/>
              <a:gd name="T78" fmla="*/ 2147483646 w 98"/>
              <a:gd name="T79" fmla="*/ 2147483646 h 601"/>
              <a:gd name="T80" fmla="*/ 2147483646 w 98"/>
              <a:gd name="T81" fmla="*/ 2147483646 h 601"/>
              <a:gd name="T82" fmla="*/ 2147483646 w 98"/>
              <a:gd name="T83" fmla="*/ 2147483646 h 601"/>
              <a:gd name="T84" fmla="*/ 2147483646 w 98"/>
              <a:gd name="T85" fmla="*/ 2147483646 h 601"/>
              <a:gd name="T86" fmla="*/ 2147483646 w 98"/>
              <a:gd name="T87" fmla="*/ 2147483646 h 601"/>
              <a:gd name="T88" fmla="*/ 2147483646 w 98"/>
              <a:gd name="T89" fmla="*/ 2147483646 h 601"/>
              <a:gd name="T90" fmla="*/ 2147483646 w 98"/>
              <a:gd name="T91" fmla="*/ 2147483646 h 601"/>
              <a:gd name="T92" fmla="*/ 2147483646 w 98"/>
              <a:gd name="T93" fmla="*/ 2147483646 h 601"/>
              <a:gd name="T94" fmla="*/ 2147483646 w 98"/>
              <a:gd name="T95" fmla="*/ 2147483646 h 6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98" h="601">
                <a:moveTo>
                  <a:pt x="54" y="498"/>
                </a:moveTo>
                <a:lnTo>
                  <a:pt x="50" y="511"/>
                </a:lnTo>
                <a:lnTo>
                  <a:pt x="46" y="523"/>
                </a:lnTo>
                <a:lnTo>
                  <a:pt x="42" y="534"/>
                </a:lnTo>
                <a:lnTo>
                  <a:pt x="38" y="544"/>
                </a:lnTo>
                <a:lnTo>
                  <a:pt x="37" y="554"/>
                </a:lnTo>
                <a:lnTo>
                  <a:pt x="33" y="561"/>
                </a:lnTo>
                <a:lnTo>
                  <a:pt x="29" y="569"/>
                </a:lnTo>
                <a:lnTo>
                  <a:pt x="27" y="577"/>
                </a:lnTo>
                <a:lnTo>
                  <a:pt x="23" y="582"/>
                </a:lnTo>
                <a:lnTo>
                  <a:pt x="21" y="588"/>
                </a:lnTo>
                <a:lnTo>
                  <a:pt x="17" y="592"/>
                </a:lnTo>
                <a:lnTo>
                  <a:pt x="15" y="596"/>
                </a:lnTo>
                <a:lnTo>
                  <a:pt x="14" y="598"/>
                </a:lnTo>
                <a:lnTo>
                  <a:pt x="12" y="599"/>
                </a:lnTo>
                <a:lnTo>
                  <a:pt x="10" y="601"/>
                </a:lnTo>
                <a:lnTo>
                  <a:pt x="8" y="601"/>
                </a:lnTo>
                <a:lnTo>
                  <a:pt x="4" y="599"/>
                </a:lnTo>
                <a:lnTo>
                  <a:pt x="2" y="599"/>
                </a:lnTo>
                <a:lnTo>
                  <a:pt x="2" y="598"/>
                </a:lnTo>
                <a:lnTo>
                  <a:pt x="0" y="596"/>
                </a:lnTo>
                <a:lnTo>
                  <a:pt x="0" y="592"/>
                </a:lnTo>
                <a:lnTo>
                  <a:pt x="0" y="590"/>
                </a:lnTo>
                <a:lnTo>
                  <a:pt x="0" y="586"/>
                </a:lnTo>
                <a:lnTo>
                  <a:pt x="0" y="582"/>
                </a:lnTo>
                <a:lnTo>
                  <a:pt x="0" y="577"/>
                </a:lnTo>
                <a:lnTo>
                  <a:pt x="0" y="571"/>
                </a:lnTo>
                <a:lnTo>
                  <a:pt x="2" y="565"/>
                </a:lnTo>
                <a:lnTo>
                  <a:pt x="2" y="559"/>
                </a:lnTo>
                <a:lnTo>
                  <a:pt x="4" y="554"/>
                </a:lnTo>
                <a:lnTo>
                  <a:pt x="6" y="546"/>
                </a:lnTo>
                <a:lnTo>
                  <a:pt x="8" y="536"/>
                </a:lnTo>
                <a:lnTo>
                  <a:pt x="12" y="521"/>
                </a:lnTo>
                <a:lnTo>
                  <a:pt x="14" y="506"/>
                </a:lnTo>
                <a:lnTo>
                  <a:pt x="17" y="486"/>
                </a:lnTo>
                <a:lnTo>
                  <a:pt x="21" y="465"/>
                </a:lnTo>
                <a:lnTo>
                  <a:pt x="25" y="442"/>
                </a:lnTo>
                <a:lnTo>
                  <a:pt x="29" y="419"/>
                </a:lnTo>
                <a:lnTo>
                  <a:pt x="31" y="393"/>
                </a:lnTo>
                <a:lnTo>
                  <a:pt x="35" y="364"/>
                </a:lnTo>
                <a:lnTo>
                  <a:pt x="37" y="337"/>
                </a:lnTo>
                <a:lnTo>
                  <a:pt x="37" y="308"/>
                </a:lnTo>
                <a:lnTo>
                  <a:pt x="37" y="282"/>
                </a:lnTo>
                <a:lnTo>
                  <a:pt x="35" y="253"/>
                </a:lnTo>
                <a:lnTo>
                  <a:pt x="33" y="226"/>
                </a:lnTo>
                <a:lnTo>
                  <a:pt x="29" y="201"/>
                </a:lnTo>
                <a:lnTo>
                  <a:pt x="25" y="174"/>
                </a:lnTo>
                <a:lnTo>
                  <a:pt x="21" y="147"/>
                </a:lnTo>
                <a:lnTo>
                  <a:pt x="17" y="124"/>
                </a:lnTo>
                <a:lnTo>
                  <a:pt x="14" y="101"/>
                </a:lnTo>
                <a:lnTo>
                  <a:pt x="10" y="82"/>
                </a:lnTo>
                <a:lnTo>
                  <a:pt x="8" y="61"/>
                </a:lnTo>
                <a:lnTo>
                  <a:pt x="6" y="44"/>
                </a:lnTo>
                <a:lnTo>
                  <a:pt x="4" y="29"/>
                </a:lnTo>
                <a:lnTo>
                  <a:pt x="2" y="13"/>
                </a:lnTo>
                <a:lnTo>
                  <a:pt x="2" y="0"/>
                </a:lnTo>
                <a:lnTo>
                  <a:pt x="14" y="10"/>
                </a:lnTo>
                <a:lnTo>
                  <a:pt x="23" y="19"/>
                </a:lnTo>
                <a:lnTo>
                  <a:pt x="31" y="29"/>
                </a:lnTo>
                <a:lnTo>
                  <a:pt x="40" y="36"/>
                </a:lnTo>
                <a:lnTo>
                  <a:pt x="48" y="44"/>
                </a:lnTo>
                <a:lnTo>
                  <a:pt x="56" y="54"/>
                </a:lnTo>
                <a:lnTo>
                  <a:pt x="63" y="59"/>
                </a:lnTo>
                <a:lnTo>
                  <a:pt x="69" y="67"/>
                </a:lnTo>
                <a:lnTo>
                  <a:pt x="75" y="75"/>
                </a:lnTo>
                <a:lnTo>
                  <a:pt x="81" y="80"/>
                </a:lnTo>
                <a:lnTo>
                  <a:pt x="84" y="86"/>
                </a:lnTo>
                <a:lnTo>
                  <a:pt x="88" y="92"/>
                </a:lnTo>
                <a:lnTo>
                  <a:pt x="92" y="96"/>
                </a:lnTo>
                <a:lnTo>
                  <a:pt x="94" y="101"/>
                </a:lnTo>
                <a:lnTo>
                  <a:pt x="96" y="105"/>
                </a:lnTo>
                <a:lnTo>
                  <a:pt x="98" y="109"/>
                </a:lnTo>
                <a:lnTo>
                  <a:pt x="98" y="115"/>
                </a:lnTo>
                <a:lnTo>
                  <a:pt x="98" y="121"/>
                </a:lnTo>
                <a:lnTo>
                  <a:pt x="98" y="126"/>
                </a:lnTo>
                <a:lnTo>
                  <a:pt x="98" y="134"/>
                </a:lnTo>
                <a:lnTo>
                  <a:pt x="98" y="142"/>
                </a:lnTo>
                <a:lnTo>
                  <a:pt x="98" y="149"/>
                </a:lnTo>
                <a:lnTo>
                  <a:pt x="98" y="157"/>
                </a:lnTo>
                <a:lnTo>
                  <a:pt x="98" y="167"/>
                </a:lnTo>
                <a:lnTo>
                  <a:pt x="98" y="178"/>
                </a:lnTo>
                <a:lnTo>
                  <a:pt x="98" y="188"/>
                </a:lnTo>
                <a:lnTo>
                  <a:pt x="98" y="201"/>
                </a:lnTo>
                <a:lnTo>
                  <a:pt x="98" y="213"/>
                </a:lnTo>
                <a:lnTo>
                  <a:pt x="98" y="226"/>
                </a:lnTo>
                <a:lnTo>
                  <a:pt x="98" y="239"/>
                </a:lnTo>
                <a:lnTo>
                  <a:pt x="98" y="253"/>
                </a:lnTo>
                <a:lnTo>
                  <a:pt x="98" y="268"/>
                </a:lnTo>
                <a:lnTo>
                  <a:pt x="96" y="299"/>
                </a:lnTo>
                <a:lnTo>
                  <a:pt x="92" y="329"/>
                </a:lnTo>
                <a:lnTo>
                  <a:pt x="88" y="360"/>
                </a:lnTo>
                <a:lnTo>
                  <a:pt x="82" y="389"/>
                </a:lnTo>
                <a:lnTo>
                  <a:pt x="77" y="418"/>
                </a:lnTo>
                <a:lnTo>
                  <a:pt x="69" y="444"/>
                </a:lnTo>
                <a:lnTo>
                  <a:pt x="61" y="471"/>
                </a:lnTo>
                <a:lnTo>
                  <a:pt x="54" y="498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3" name="Freeform 58"/>
          <p:cNvSpPr>
            <a:spLocks noChangeArrowheads="1"/>
          </p:cNvSpPr>
          <p:nvPr/>
        </p:nvSpPr>
        <p:spPr bwMode="auto">
          <a:xfrm>
            <a:off x="2352675" y="2424113"/>
            <a:ext cx="174625" cy="674687"/>
          </a:xfrm>
          <a:custGeom>
            <a:avLst/>
            <a:gdLst>
              <a:gd name="T0" fmla="*/ 2147483646 w 136"/>
              <a:gd name="T1" fmla="*/ 2147483646 h 527"/>
              <a:gd name="T2" fmla="*/ 2147483646 w 136"/>
              <a:gd name="T3" fmla="*/ 2147483646 h 527"/>
              <a:gd name="T4" fmla="*/ 0 w 136"/>
              <a:gd name="T5" fmla="*/ 2147483646 h 527"/>
              <a:gd name="T6" fmla="*/ 0 w 136"/>
              <a:gd name="T7" fmla="*/ 2147483646 h 527"/>
              <a:gd name="T8" fmla="*/ 2147483646 w 136"/>
              <a:gd name="T9" fmla="*/ 2147483646 h 527"/>
              <a:gd name="T10" fmla="*/ 2147483646 w 136"/>
              <a:gd name="T11" fmla="*/ 2147483646 h 527"/>
              <a:gd name="T12" fmla="*/ 2147483646 w 136"/>
              <a:gd name="T13" fmla="*/ 0 h 527"/>
              <a:gd name="T14" fmla="*/ 2147483646 w 136"/>
              <a:gd name="T15" fmla="*/ 0 h 527"/>
              <a:gd name="T16" fmla="*/ 2147483646 w 136"/>
              <a:gd name="T17" fmla="*/ 2147483646 h 527"/>
              <a:gd name="T18" fmla="*/ 2147483646 w 136"/>
              <a:gd name="T19" fmla="*/ 2147483646 h 527"/>
              <a:gd name="T20" fmla="*/ 2147483646 w 136"/>
              <a:gd name="T21" fmla="*/ 2147483646 h 527"/>
              <a:gd name="T22" fmla="*/ 2147483646 w 136"/>
              <a:gd name="T23" fmla="*/ 2147483646 h 527"/>
              <a:gd name="T24" fmla="*/ 2147483646 w 136"/>
              <a:gd name="T25" fmla="*/ 2147483646 h 527"/>
              <a:gd name="T26" fmla="*/ 2147483646 w 136"/>
              <a:gd name="T27" fmla="*/ 2147483646 h 527"/>
              <a:gd name="T28" fmla="*/ 2147483646 w 136"/>
              <a:gd name="T29" fmla="*/ 2147483646 h 527"/>
              <a:gd name="T30" fmla="*/ 2147483646 w 136"/>
              <a:gd name="T31" fmla="*/ 2147483646 h 527"/>
              <a:gd name="T32" fmla="*/ 2147483646 w 136"/>
              <a:gd name="T33" fmla="*/ 2147483646 h 527"/>
              <a:gd name="T34" fmla="*/ 2147483646 w 136"/>
              <a:gd name="T35" fmla="*/ 2147483646 h 527"/>
              <a:gd name="T36" fmla="*/ 2147483646 w 136"/>
              <a:gd name="T37" fmla="*/ 2147483646 h 527"/>
              <a:gd name="T38" fmla="*/ 2147483646 w 136"/>
              <a:gd name="T39" fmla="*/ 2147483646 h 527"/>
              <a:gd name="T40" fmla="*/ 2147483646 w 136"/>
              <a:gd name="T41" fmla="*/ 2147483646 h 527"/>
              <a:gd name="T42" fmla="*/ 2147483646 w 136"/>
              <a:gd name="T43" fmla="*/ 2147483646 h 527"/>
              <a:gd name="T44" fmla="*/ 2147483646 w 136"/>
              <a:gd name="T45" fmla="*/ 2147483646 h 527"/>
              <a:gd name="T46" fmla="*/ 2147483646 w 136"/>
              <a:gd name="T47" fmla="*/ 2147483646 h 527"/>
              <a:gd name="T48" fmla="*/ 2147483646 w 136"/>
              <a:gd name="T49" fmla="*/ 2147483646 h 527"/>
              <a:gd name="T50" fmla="*/ 2147483646 w 136"/>
              <a:gd name="T51" fmla="*/ 2147483646 h 527"/>
              <a:gd name="T52" fmla="*/ 2147483646 w 136"/>
              <a:gd name="T53" fmla="*/ 2147483646 h 527"/>
              <a:gd name="T54" fmla="*/ 2147483646 w 136"/>
              <a:gd name="T55" fmla="*/ 2147483646 h 527"/>
              <a:gd name="T56" fmla="*/ 2147483646 w 136"/>
              <a:gd name="T57" fmla="*/ 2147483646 h 527"/>
              <a:gd name="T58" fmla="*/ 2147483646 w 136"/>
              <a:gd name="T59" fmla="*/ 2147483646 h 527"/>
              <a:gd name="T60" fmla="*/ 2147483646 w 136"/>
              <a:gd name="T61" fmla="*/ 2147483646 h 527"/>
              <a:gd name="T62" fmla="*/ 2147483646 w 136"/>
              <a:gd name="T63" fmla="*/ 2147483646 h 527"/>
              <a:gd name="T64" fmla="*/ 2147483646 w 136"/>
              <a:gd name="T65" fmla="*/ 2147483646 h 527"/>
              <a:gd name="T66" fmla="*/ 2147483646 w 136"/>
              <a:gd name="T67" fmla="*/ 2147483646 h 527"/>
              <a:gd name="T68" fmla="*/ 2147483646 w 136"/>
              <a:gd name="T69" fmla="*/ 2147483646 h 527"/>
              <a:gd name="T70" fmla="*/ 2147483646 w 136"/>
              <a:gd name="T71" fmla="*/ 2147483646 h 527"/>
              <a:gd name="T72" fmla="*/ 2147483646 w 136"/>
              <a:gd name="T73" fmla="*/ 2147483646 h 527"/>
              <a:gd name="T74" fmla="*/ 2147483646 w 136"/>
              <a:gd name="T75" fmla="*/ 2147483646 h 527"/>
              <a:gd name="T76" fmla="*/ 2147483646 w 136"/>
              <a:gd name="T77" fmla="*/ 2147483646 h 5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6" h="527">
                <a:moveTo>
                  <a:pt x="15" y="48"/>
                </a:moveTo>
                <a:lnTo>
                  <a:pt x="9" y="44"/>
                </a:lnTo>
                <a:lnTo>
                  <a:pt x="6" y="42"/>
                </a:lnTo>
                <a:lnTo>
                  <a:pt x="4" y="39"/>
                </a:lnTo>
                <a:lnTo>
                  <a:pt x="2" y="35"/>
                </a:lnTo>
                <a:lnTo>
                  <a:pt x="0" y="29"/>
                </a:lnTo>
                <a:lnTo>
                  <a:pt x="0" y="25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6" y="8"/>
                </a:lnTo>
                <a:lnTo>
                  <a:pt x="9" y="4"/>
                </a:lnTo>
                <a:lnTo>
                  <a:pt x="15" y="2"/>
                </a:lnTo>
                <a:lnTo>
                  <a:pt x="23" y="0"/>
                </a:lnTo>
                <a:lnTo>
                  <a:pt x="31" y="0"/>
                </a:lnTo>
                <a:lnTo>
                  <a:pt x="42" y="0"/>
                </a:lnTo>
                <a:lnTo>
                  <a:pt x="53" y="2"/>
                </a:lnTo>
                <a:lnTo>
                  <a:pt x="65" y="6"/>
                </a:lnTo>
                <a:lnTo>
                  <a:pt x="74" y="8"/>
                </a:lnTo>
                <a:lnTo>
                  <a:pt x="84" y="12"/>
                </a:lnTo>
                <a:lnTo>
                  <a:pt x="92" y="16"/>
                </a:lnTo>
                <a:lnTo>
                  <a:pt x="99" y="19"/>
                </a:lnTo>
                <a:lnTo>
                  <a:pt x="105" y="23"/>
                </a:lnTo>
                <a:lnTo>
                  <a:pt x="111" y="25"/>
                </a:lnTo>
                <a:lnTo>
                  <a:pt x="117" y="29"/>
                </a:lnTo>
                <a:lnTo>
                  <a:pt x="118" y="31"/>
                </a:lnTo>
                <a:lnTo>
                  <a:pt x="120" y="35"/>
                </a:lnTo>
                <a:lnTo>
                  <a:pt x="122" y="39"/>
                </a:lnTo>
                <a:lnTo>
                  <a:pt x="124" y="42"/>
                </a:lnTo>
                <a:lnTo>
                  <a:pt x="126" y="48"/>
                </a:lnTo>
                <a:lnTo>
                  <a:pt x="128" y="54"/>
                </a:lnTo>
                <a:lnTo>
                  <a:pt x="128" y="60"/>
                </a:lnTo>
                <a:lnTo>
                  <a:pt x="130" y="65"/>
                </a:lnTo>
                <a:lnTo>
                  <a:pt x="130" y="73"/>
                </a:lnTo>
                <a:lnTo>
                  <a:pt x="132" y="81"/>
                </a:lnTo>
                <a:lnTo>
                  <a:pt x="132" y="88"/>
                </a:lnTo>
                <a:lnTo>
                  <a:pt x="132" y="98"/>
                </a:lnTo>
                <a:lnTo>
                  <a:pt x="132" y="108"/>
                </a:lnTo>
                <a:lnTo>
                  <a:pt x="130" y="117"/>
                </a:lnTo>
                <a:lnTo>
                  <a:pt x="128" y="136"/>
                </a:lnTo>
                <a:lnTo>
                  <a:pt x="128" y="150"/>
                </a:lnTo>
                <a:lnTo>
                  <a:pt x="126" y="163"/>
                </a:lnTo>
                <a:lnTo>
                  <a:pt x="126" y="180"/>
                </a:lnTo>
                <a:lnTo>
                  <a:pt x="126" y="198"/>
                </a:lnTo>
                <a:lnTo>
                  <a:pt x="124" y="217"/>
                </a:lnTo>
                <a:lnTo>
                  <a:pt x="124" y="236"/>
                </a:lnTo>
                <a:lnTo>
                  <a:pt x="124" y="259"/>
                </a:lnTo>
                <a:lnTo>
                  <a:pt x="124" y="282"/>
                </a:lnTo>
                <a:lnTo>
                  <a:pt x="126" y="307"/>
                </a:lnTo>
                <a:lnTo>
                  <a:pt x="126" y="334"/>
                </a:lnTo>
                <a:lnTo>
                  <a:pt x="126" y="360"/>
                </a:lnTo>
                <a:lnTo>
                  <a:pt x="128" y="391"/>
                </a:lnTo>
                <a:lnTo>
                  <a:pt x="130" y="422"/>
                </a:lnTo>
                <a:lnTo>
                  <a:pt x="132" y="456"/>
                </a:lnTo>
                <a:lnTo>
                  <a:pt x="134" y="491"/>
                </a:lnTo>
                <a:lnTo>
                  <a:pt x="136" y="527"/>
                </a:lnTo>
                <a:lnTo>
                  <a:pt x="78" y="527"/>
                </a:lnTo>
                <a:lnTo>
                  <a:pt x="76" y="485"/>
                </a:lnTo>
                <a:lnTo>
                  <a:pt x="73" y="445"/>
                </a:lnTo>
                <a:lnTo>
                  <a:pt x="65" y="364"/>
                </a:lnTo>
                <a:lnTo>
                  <a:pt x="59" y="286"/>
                </a:lnTo>
                <a:lnTo>
                  <a:pt x="55" y="245"/>
                </a:lnTo>
                <a:lnTo>
                  <a:pt x="53" y="207"/>
                </a:lnTo>
                <a:lnTo>
                  <a:pt x="50" y="190"/>
                </a:lnTo>
                <a:lnTo>
                  <a:pt x="48" y="173"/>
                </a:lnTo>
                <a:lnTo>
                  <a:pt x="46" y="157"/>
                </a:lnTo>
                <a:lnTo>
                  <a:pt x="44" y="142"/>
                </a:lnTo>
                <a:lnTo>
                  <a:pt x="40" y="129"/>
                </a:lnTo>
                <a:lnTo>
                  <a:pt x="38" y="117"/>
                </a:lnTo>
                <a:lnTo>
                  <a:pt x="36" y="104"/>
                </a:lnTo>
                <a:lnTo>
                  <a:pt x="34" y="94"/>
                </a:lnTo>
                <a:lnTo>
                  <a:pt x="31" y="85"/>
                </a:lnTo>
                <a:lnTo>
                  <a:pt x="29" y="75"/>
                </a:lnTo>
                <a:lnTo>
                  <a:pt x="27" y="67"/>
                </a:lnTo>
                <a:lnTo>
                  <a:pt x="25" y="62"/>
                </a:lnTo>
                <a:lnTo>
                  <a:pt x="21" y="56"/>
                </a:lnTo>
                <a:lnTo>
                  <a:pt x="19" y="52"/>
                </a:lnTo>
                <a:lnTo>
                  <a:pt x="17" y="50"/>
                </a:lnTo>
                <a:lnTo>
                  <a:pt x="15" y="48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4" name="Freeform 59"/>
          <p:cNvSpPr>
            <a:spLocks noChangeArrowheads="1"/>
          </p:cNvSpPr>
          <p:nvPr/>
        </p:nvSpPr>
        <p:spPr bwMode="auto">
          <a:xfrm>
            <a:off x="2281238" y="2614613"/>
            <a:ext cx="739775" cy="192087"/>
          </a:xfrm>
          <a:custGeom>
            <a:avLst/>
            <a:gdLst>
              <a:gd name="T0" fmla="*/ 2147483646 w 578"/>
              <a:gd name="T1" fmla="*/ 2147483646 h 151"/>
              <a:gd name="T2" fmla="*/ 2147483646 w 578"/>
              <a:gd name="T3" fmla="*/ 2147483646 h 151"/>
              <a:gd name="T4" fmla="*/ 2147483646 w 578"/>
              <a:gd name="T5" fmla="*/ 2147483646 h 151"/>
              <a:gd name="T6" fmla="*/ 0 w 578"/>
              <a:gd name="T7" fmla="*/ 2147483646 h 151"/>
              <a:gd name="T8" fmla="*/ 2147483646 w 578"/>
              <a:gd name="T9" fmla="*/ 2147483646 h 151"/>
              <a:gd name="T10" fmla="*/ 2147483646 w 578"/>
              <a:gd name="T11" fmla="*/ 2147483646 h 151"/>
              <a:gd name="T12" fmla="*/ 2147483646 w 578"/>
              <a:gd name="T13" fmla="*/ 2147483646 h 151"/>
              <a:gd name="T14" fmla="*/ 2147483646 w 578"/>
              <a:gd name="T15" fmla="*/ 2147483646 h 151"/>
              <a:gd name="T16" fmla="*/ 2147483646 w 578"/>
              <a:gd name="T17" fmla="*/ 2147483646 h 151"/>
              <a:gd name="T18" fmla="*/ 2147483646 w 578"/>
              <a:gd name="T19" fmla="*/ 2147483646 h 151"/>
              <a:gd name="T20" fmla="*/ 2147483646 w 578"/>
              <a:gd name="T21" fmla="*/ 2147483646 h 151"/>
              <a:gd name="T22" fmla="*/ 2147483646 w 578"/>
              <a:gd name="T23" fmla="*/ 2147483646 h 151"/>
              <a:gd name="T24" fmla="*/ 2147483646 w 578"/>
              <a:gd name="T25" fmla="*/ 2147483646 h 151"/>
              <a:gd name="T26" fmla="*/ 2147483646 w 578"/>
              <a:gd name="T27" fmla="*/ 2147483646 h 151"/>
              <a:gd name="T28" fmla="*/ 2147483646 w 578"/>
              <a:gd name="T29" fmla="*/ 2147483646 h 151"/>
              <a:gd name="T30" fmla="*/ 2147483646 w 578"/>
              <a:gd name="T31" fmla="*/ 2147483646 h 151"/>
              <a:gd name="T32" fmla="*/ 2147483646 w 578"/>
              <a:gd name="T33" fmla="*/ 2147483646 h 151"/>
              <a:gd name="T34" fmla="*/ 2147483646 w 578"/>
              <a:gd name="T35" fmla="*/ 2147483646 h 151"/>
              <a:gd name="T36" fmla="*/ 2147483646 w 578"/>
              <a:gd name="T37" fmla="*/ 2147483646 h 151"/>
              <a:gd name="T38" fmla="*/ 2147483646 w 578"/>
              <a:gd name="T39" fmla="*/ 2147483646 h 151"/>
              <a:gd name="T40" fmla="*/ 2147483646 w 578"/>
              <a:gd name="T41" fmla="*/ 2147483646 h 151"/>
              <a:gd name="T42" fmla="*/ 2147483646 w 578"/>
              <a:gd name="T43" fmla="*/ 2147483646 h 151"/>
              <a:gd name="T44" fmla="*/ 2147483646 w 578"/>
              <a:gd name="T45" fmla="*/ 2147483646 h 151"/>
              <a:gd name="T46" fmla="*/ 2147483646 w 578"/>
              <a:gd name="T47" fmla="*/ 2147483646 h 151"/>
              <a:gd name="T48" fmla="*/ 2147483646 w 578"/>
              <a:gd name="T49" fmla="*/ 2147483646 h 151"/>
              <a:gd name="T50" fmla="*/ 2147483646 w 578"/>
              <a:gd name="T51" fmla="*/ 2147483646 h 151"/>
              <a:gd name="T52" fmla="*/ 2147483646 w 578"/>
              <a:gd name="T53" fmla="*/ 2147483646 h 151"/>
              <a:gd name="T54" fmla="*/ 2147483646 w 578"/>
              <a:gd name="T55" fmla="*/ 2147483646 h 151"/>
              <a:gd name="T56" fmla="*/ 2147483646 w 578"/>
              <a:gd name="T57" fmla="*/ 2147483646 h 151"/>
              <a:gd name="T58" fmla="*/ 2147483646 w 578"/>
              <a:gd name="T59" fmla="*/ 2147483646 h 151"/>
              <a:gd name="T60" fmla="*/ 2147483646 w 578"/>
              <a:gd name="T61" fmla="*/ 2147483646 h 151"/>
              <a:gd name="T62" fmla="*/ 2147483646 w 578"/>
              <a:gd name="T63" fmla="*/ 2147483646 h 151"/>
              <a:gd name="T64" fmla="*/ 2147483646 w 578"/>
              <a:gd name="T65" fmla="*/ 0 h 151"/>
              <a:gd name="T66" fmla="*/ 2147483646 w 578"/>
              <a:gd name="T67" fmla="*/ 0 h 151"/>
              <a:gd name="T68" fmla="*/ 2147483646 w 578"/>
              <a:gd name="T69" fmla="*/ 0 h 151"/>
              <a:gd name="T70" fmla="*/ 2147483646 w 578"/>
              <a:gd name="T71" fmla="*/ 0 h 151"/>
              <a:gd name="T72" fmla="*/ 2147483646 w 578"/>
              <a:gd name="T73" fmla="*/ 2147483646 h 151"/>
              <a:gd name="T74" fmla="*/ 2147483646 w 578"/>
              <a:gd name="T75" fmla="*/ 2147483646 h 151"/>
              <a:gd name="T76" fmla="*/ 2147483646 w 578"/>
              <a:gd name="T77" fmla="*/ 2147483646 h 151"/>
              <a:gd name="T78" fmla="*/ 2147483646 w 578"/>
              <a:gd name="T79" fmla="*/ 2147483646 h 151"/>
              <a:gd name="T80" fmla="*/ 2147483646 w 578"/>
              <a:gd name="T81" fmla="*/ 2147483646 h 151"/>
              <a:gd name="T82" fmla="*/ 2147483646 w 578"/>
              <a:gd name="T83" fmla="*/ 2147483646 h 151"/>
              <a:gd name="T84" fmla="*/ 2147483646 w 578"/>
              <a:gd name="T85" fmla="*/ 2147483646 h 151"/>
              <a:gd name="T86" fmla="*/ 2147483646 w 578"/>
              <a:gd name="T87" fmla="*/ 2147483646 h 151"/>
              <a:gd name="T88" fmla="*/ 2147483646 w 578"/>
              <a:gd name="T89" fmla="*/ 2147483646 h 151"/>
              <a:gd name="T90" fmla="*/ 2147483646 w 578"/>
              <a:gd name="T91" fmla="*/ 2147483646 h 151"/>
              <a:gd name="T92" fmla="*/ 2147483646 w 578"/>
              <a:gd name="T93" fmla="*/ 2147483646 h 151"/>
              <a:gd name="T94" fmla="*/ 2147483646 w 578"/>
              <a:gd name="T95" fmla="*/ 2147483646 h 151"/>
              <a:gd name="T96" fmla="*/ 2147483646 w 578"/>
              <a:gd name="T97" fmla="*/ 2147483646 h 151"/>
              <a:gd name="T98" fmla="*/ 2147483646 w 578"/>
              <a:gd name="T99" fmla="*/ 2147483646 h 151"/>
              <a:gd name="T100" fmla="*/ 2147483646 w 578"/>
              <a:gd name="T101" fmla="*/ 2147483646 h 151"/>
              <a:gd name="T102" fmla="*/ 2147483646 w 578"/>
              <a:gd name="T103" fmla="*/ 2147483646 h 151"/>
              <a:gd name="T104" fmla="*/ 2147483646 w 578"/>
              <a:gd name="T105" fmla="*/ 2147483646 h 151"/>
              <a:gd name="T106" fmla="*/ 2147483646 w 578"/>
              <a:gd name="T107" fmla="*/ 2147483646 h 151"/>
              <a:gd name="T108" fmla="*/ 2147483646 w 578"/>
              <a:gd name="T109" fmla="*/ 2147483646 h 151"/>
              <a:gd name="T110" fmla="*/ 2147483646 w 578"/>
              <a:gd name="T111" fmla="*/ 2147483646 h 151"/>
              <a:gd name="T112" fmla="*/ 2147483646 w 578"/>
              <a:gd name="T113" fmla="*/ 2147483646 h 151"/>
              <a:gd name="T114" fmla="*/ 2147483646 w 578"/>
              <a:gd name="T115" fmla="*/ 2147483646 h 151"/>
              <a:gd name="T116" fmla="*/ 2147483646 w 578"/>
              <a:gd name="T117" fmla="*/ 2147483646 h 151"/>
              <a:gd name="T118" fmla="*/ 2147483646 w 578"/>
              <a:gd name="T119" fmla="*/ 2147483646 h 151"/>
              <a:gd name="T120" fmla="*/ 2147483646 w 578"/>
              <a:gd name="T121" fmla="*/ 2147483646 h 151"/>
              <a:gd name="T122" fmla="*/ 2147483646 w 578"/>
              <a:gd name="T123" fmla="*/ 2147483646 h 151"/>
              <a:gd name="T124" fmla="*/ 2147483646 w 578"/>
              <a:gd name="T125" fmla="*/ 2147483646 h 1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78" h="151">
                <a:moveTo>
                  <a:pt x="25" y="147"/>
                </a:moveTo>
                <a:lnTo>
                  <a:pt x="20" y="143"/>
                </a:lnTo>
                <a:lnTo>
                  <a:pt x="14" y="141"/>
                </a:lnTo>
                <a:lnTo>
                  <a:pt x="10" y="138"/>
                </a:lnTo>
                <a:lnTo>
                  <a:pt x="6" y="134"/>
                </a:lnTo>
                <a:lnTo>
                  <a:pt x="4" y="130"/>
                </a:lnTo>
                <a:lnTo>
                  <a:pt x="2" y="126"/>
                </a:lnTo>
                <a:lnTo>
                  <a:pt x="0" y="124"/>
                </a:lnTo>
                <a:lnTo>
                  <a:pt x="0" y="120"/>
                </a:lnTo>
                <a:lnTo>
                  <a:pt x="2" y="118"/>
                </a:lnTo>
                <a:lnTo>
                  <a:pt x="4" y="116"/>
                </a:lnTo>
                <a:lnTo>
                  <a:pt x="8" y="116"/>
                </a:lnTo>
                <a:lnTo>
                  <a:pt x="10" y="115"/>
                </a:lnTo>
                <a:lnTo>
                  <a:pt x="14" y="115"/>
                </a:lnTo>
                <a:lnTo>
                  <a:pt x="18" y="113"/>
                </a:lnTo>
                <a:lnTo>
                  <a:pt x="23" y="111"/>
                </a:lnTo>
                <a:lnTo>
                  <a:pt x="27" y="111"/>
                </a:lnTo>
                <a:lnTo>
                  <a:pt x="33" y="109"/>
                </a:lnTo>
                <a:lnTo>
                  <a:pt x="39" y="107"/>
                </a:lnTo>
                <a:lnTo>
                  <a:pt x="46" y="105"/>
                </a:lnTo>
                <a:lnTo>
                  <a:pt x="54" y="103"/>
                </a:lnTo>
                <a:lnTo>
                  <a:pt x="62" y="101"/>
                </a:lnTo>
                <a:lnTo>
                  <a:pt x="69" y="99"/>
                </a:lnTo>
                <a:lnTo>
                  <a:pt x="79" y="97"/>
                </a:lnTo>
                <a:lnTo>
                  <a:pt x="88" y="95"/>
                </a:lnTo>
                <a:lnTo>
                  <a:pt x="98" y="94"/>
                </a:lnTo>
                <a:lnTo>
                  <a:pt x="108" y="90"/>
                </a:lnTo>
                <a:lnTo>
                  <a:pt x="119" y="88"/>
                </a:lnTo>
                <a:lnTo>
                  <a:pt x="130" y="86"/>
                </a:lnTo>
                <a:lnTo>
                  <a:pt x="142" y="82"/>
                </a:lnTo>
                <a:lnTo>
                  <a:pt x="153" y="80"/>
                </a:lnTo>
                <a:lnTo>
                  <a:pt x="167" y="76"/>
                </a:lnTo>
                <a:lnTo>
                  <a:pt x="180" y="74"/>
                </a:lnTo>
                <a:lnTo>
                  <a:pt x="194" y="71"/>
                </a:lnTo>
                <a:lnTo>
                  <a:pt x="209" y="67"/>
                </a:lnTo>
                <a:lnTo>
                  <a:pt x="224" y="65"/>
                </a:lnTo>
                <a:lnTo>
                  <a:pt x="240" y="61"/>
                </a:lnTo>
                <a:lnTo>
                  <a:pt x="255" y="57"/>
                </a:lnTo>
                <a:lnTo>
                  <a:pt x="270" y="53"/>
                </a:lnTo>
                <a:lnTo>
                  <a:pt x="285" y="49"/>
                </a:lnTo>
                <a:lnTo>
                  <a:pt x="301" y="48"/>
                </a:lnTo>
                <a:lnTo>
                  <a:pt x="316" y="44"/>
                </a:lnTo>
                <a:lnTo>
                  <a:pt x="329" y="40"/>
                </a:lnTo>
                <a:lnTo>
                  <a:pt x="343" y="38"/>
                </a:lnTo>
                <a:lnTo>
                  <a:pt x="356" y="34"/>
                </a:lnTo>
                <a:lnTo>
                  <a:pt x="368" y="32"/>
                </a:lnTo>
                <a:lnTo>
                  <a:pt x="379" y="28"/>
                </a:lnTo>
                <a:lnTo>
                  <a:pt x="391" y="26"/>
                </a:lnTo>
                <a:lnTo>
                  <a:pt x="402" y="25"/>
                </a:lnTo>
                <a:lnTo>
                  <a:pt x="414" y="23"/>
                </a:lnTo>
                <a:lnTo>
                  <a:pt x="423" y="19"/>
                </a:lnTo>
                <a:lnTo>
                  <a:pt x="433" y="17"/>
                </a:lnTo>
                <a:lnTo>
                  <a:pt x="440" y="15"/>
                </a:lnTo>
                <a:lnTo>
                  <a:pt x="450" y="13"/>
                </a:lnTo>
                <a:lnTo>
                  <a:pt x="458" y="11"/>
                </a:lnTo>
                <a:lnTo>
                  <a:pt x="465" y="11"/>
                </a:lnTo>
                <a:lnTo>
                  <a:pt x="473" y="9"/>
                </a:lnTo>
                <a:lnTo>
                  <a:pt x="479" y="7"/>
                </a:lnTo>
                <a:lnTo>
                  <a:pt x="486" y="5"/>
                </a:lnTo>
                <a:lnTo>
                  <a:pt x="492" y="5"/>
                </a:lnTo>
                <a:lnTo>
                  <a:pt x="496" y="3"/>
                </a:lnTo>
                <a:lnTo>
                  <a:pt x="502" y="3"/>
                </a:lnTo>
                <a:lnTo>
                  <a:pt x="505" y="2"/>
                </a:lnTo>
                <a:lnTo>
                  <a:pt x="509" y="2"/>
                </a:lnTo>
                <a:lnTo>
                  <a:pt x="513" y="2"/>
                </a:lnTo>
                <a:lnTo>
                  <a:pt x="515" y="0"/>
                </a:lnTo>
                <a:lnTo>
                  <a:pt x="517" y="0"/>
                </a:lnTo>
                <a:lnTo>
                  <a:pt x="519" y="0"/>
                </a:lnTo>
                <a:lnTo>
                  <a:pt x="521" y="0"/>
                </a:lnTo>
                <a:lnTo>
                  <a:pt x="526" y="0"/>
                </a:lnTo>
                <a:lnTo>
                  <a:pt x="528" y="0"/>
                </a:lnTo>
                <a:lnTo>
                  <a:pt x="532" y="0"/>
                </a:lnTo>
                <a:lnTo>
                  <a:pt x="536" y="2"/>
                </a:lnTo>
                <a:lnTo>
                  <a:pt x="542" y="2"/>
                </a:lnTo>
                <a:lnTo>
                  <a:pt x="546" y="3"/>
                </a:lnTo>
                <a:lnTo>
                  <a:pt x="553" y="5"/>
                </a:lnTo>
                <a:lnTo>
                  <a:pt x="559" y="9"/>
                </a:lnTo>
                <a:lnTo>
                  <a:pt x="565" y="11"/>
                </a:lnTo>
                <a:lnTo>
                  <a:pt x="568" y="13"/>
                </a:lnTo>
                <a:lnTo>
                  <a:pt x="572" y="15"/>
                </a:lnTo>
                <a:lnTo>
                  <a:pt x="576" y="19"/>
                </a:lnTo>
                <a:lnTo>
                  <a:pt x="578" y="21"/>
                </a:lnTo>
                <a:lnTo>
                  <a:pt x="578" y="23"/>
                </a:lnTo>
                <a:lnTo>
                  <a:pt x="578" y="25"/>
                </a:lnTo>
                <a:lnTo>
                  <a:pt x="578" y="28"/>
                </a:lnTo>
                <a:lnTo>
                  <a:pt x="578" y="30"/>
                </a:lnTo>
                <a:lnTo>
                  <a:pt x="576" y="32"/>
                </a:lnTo>
                <a:lnTo>
                  <a:pt x="572" y="36"/>
                </a:lnTo>
                <a:lnTo>
                  <a:pt x="568" y="38"/>
                </a:lnTo>
                <a:lnTo>
                  <a:pt x="565" y="42"/>
                </a:lnTo>
                <a:lnTo>
                  <a:pt x="559" y="46"/>
                </a:lnTo>
                <a:lnTo>
                  <a:pt x="553" y="51"/>
                </a:lnTo>
                <a:lnTo>
                  <a:pt x="546" y="55"/>
                </a:lnTo>
                <a:lnTo>
                  <a:pt x="538" y="59"/>
                </a:lnTo>
                <a:lnTo>
                  <a:pt x="530" y="63"/>
                </a:lnTo>
                <a:lnTo>
                  <a:pt x="523" y="67"/>
                </a:lnTo>
                <a:lnTo>
                  <a:pt x="515" y="69"/>
                </a:lnTo>
                <a:lnTo>
                  <a:pt x="505" y="71"/>
                </a:lnTo>
                <a:lnTo>
                  <a:pt x="494" y="74"/>
                </a:lnTo>
                <a:lnTo>
                  <a:pt x="482" y="76"/>
                </a:lnTo>
                <a:lnTo>
                  <a:pt x="471" y="78"/>
                </a:lnTo>
                <a:lnTo>
                  <a:pt x="458" y="82"/>
                </a:lnTo>
                <a:lnTo>
                  <a:pt x="442" y="84"/>
                </a:lnTo>
                <a:lnTo>
                  <a:pt x="427" y="86"/>
                </a:lnTo>
                <a:lnTo>
                  <a:pt x="410" y="88"/>
                </a:lnTo>
                <a:lnTo>
                  <a:pt x="391" y="92"/>
                </a:lnTo>
                <a:lnTo>
                  <a:pt x="371" y="94"/>
                </a:lnTo>
                <a:lnTo>
                  <a:pt x="350" y="95"/>
                </a:lnTo>
                <a:lnTo>
                  <a:pt x="255" y="115"/>
                </a:lnTo>
                <a:lnTo>
                  <a:pt x="159" y="134"/>
                </a:lnTo>
                <a:lnTo>
                  <a:pt x="146" y="138"/>
                </a:lnTo>
                <a:lnTo>
                  <a:pt x="134" y="139"/>
                </a:lnTo>
                <a:lnTo>
                  <a:pt x="123" y="143"/>
                </a:lnTo>
                <a:lnTo>
                  <a:pt x="111" y="145"/>
                </a:lnTo>
                <a:lnTo>
                  <a:pt x="102" y="147"/>
                </a:lnTo>
                <a:lnTo>
                  <a:pt x="92" y="149"/>
                </a:lnTo>
                <a:lnTo>
                  <a:pt x="83" y="149"/>
                </a:lnTo>
                <a:lnTo>
                  <a:pt x="73" y="149"/>
                </a:lnTo>
                <a:lnTo>
                  <a:pt x="65" y="151"/>
                </a:lnTo>
                <a:lnTo>
                  <a:pt x="58" y="151"/>
                </a:lnTo>
                <a:lnTo>
                  <a:pt x="52" y="151"/>
                </a:lnTo>
                <a:lnTo>
                  <a:pt x="44" y="151"/>
                </a:lnTo>
                <a:lnTo>
                  <a:pt x="39" y="149"/>
                </a:lnTo>
                <a:lnTo>
                  <a:pt x="35" y="149"/>
                </a:lnTo>
                <a:lnTo>
                  <a:pt x="29" y="147"/>
                </a:lnTo>
                <a:lnTo>
                  <a:pt x="25" y="147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5" name="Freeform 60"/>
          <p:cNvSpPr>
            <a:spLocks noChangeArrowheads="1"/>
          </p:cNvSpPr>
          <p:nvPr/>
        </p:nvSpPr>
        <p:spPr bwMode="auto">
          <a:xfrm>
            <a:off x="2090738" y="2940050"/>
            <a:ext cx="1139825" cy="230188"/>
          </a:xfrm>
          <a:custGeom>
            <a:avLst/>
            <a:gdLst>
              <a:gd name="T0" fmla="*/ 2147483646 w 894"/>
              <a:gd name="T1" fmla="*/ 2147483646 h 180"/>
              <a:gd name="T2" fmla="*/ 2147483646 w 894"/>
              <a:gd name="T3" fmla="*/ 2147483646 h 180"/>
              <a:gd name="T4" fmla="*/ 2147483646 w 894"/>
              <a:gd name="T5" fmla="*/ 2147483646 h 180"/>
              <a:gd name="T6" fmla="*/ 2147483646 w 894"/>
              <a:gd name="T7" fmla="*/ 2147483646 h 180"/>
              <a:gd name="T8" fmla="*/ 2147483646 w 894"/>
              <a:gd name="T9" fmla="*/ 2147483646 h 180"/>
              <a:gd name="T10" fmla="*/ 2147483646 w 894"/>
              <a:gd name="T11" fmla="*/ 2147483646 h 180"/>
              <a:gd name="T12" fmla="*/ 2147483646 w 894"/>
              <a:gd name="T13" fmla="*/ 2147483646 h 180"/>
              <a:gd name="T14" fmla="*/ 2147483646 w 894"/>
              <a:gd name="T15" fmla="*/ 2147483646 h 180"/>
              <a:gd name="T16" fmla="*/ 2147483646 w 894"/>
              <a:gd name="T17" fmla="*/ 2147483646 h 180"/>
              <a:gd name="T18" fmla="*/ 2147483646 w 894"/>
              <a:gd name="T19" fmla="*/ 2147483646 h 180"/>
              <a:gd name="T20" fmla="*/ 2147483646 w 894"/>
              <a:gd name="T21" fmla="*/ 2147483646 h 180"/>
              <a:gd name="T22" fmla="*/ 2147483646 w 894"/>
              <a:gd name="T23" fmla="*/ 2147483646 h 180"/>
              <a:gd name="T24" fmla="*/ 2147483646 w 894"/>
              <a:gd name="T25" fmla="*/ 0 h 180"/>
              <a:gd name="T26" fmla="*/ 2147483646 w 894"/>
              <a:gd name="T27" fmla="*/ 0 h 180"/>
              <a:gd name="T28" fmla="*/ 2147483646 w 894"/>
              <a:gd name="T29" fmla="*/ 2147483646 h 180"/>
              <a:gd name="T30" fmla="*/ 2147483646 w 894"/>
              <a:gd name="T31" fmla="*/ 2147483646 h 180"/>
              <a:gd name="T32" fmla="*/ 2147483646 w 894"/>
              <a:gd name="T33" fmla="*/ 2147483646 h 180"/>
              <a:gd name="T34" fmla="*/ 2147483646 w 894"/>
              <a:gd name="T35" fmla="*/ 2147483646 h 180"/>
              <a:gd name="T36" fmla="*/ 2147483646 w 894"/>
              <a:gd name="T37" fmla="*/ 2147483646 h 180"/>
              <a:gd name="T38" fmla="*/ 2147483646 w 894"/>
              <a:gd name="T39" fmla="*/ 2147483646 h 180"/>
              <a:gd name="T40" fmla="*/ 2147483646 w 894"/>
              <a:gd name="T41" fmla="*/ 2147483646 h 180"/>
              <a:gd name="T42" fmla="*/ 2147483646 w 894"/>
              <a:gd name="T43" fmla="*/ 2147483646 h 180"/>
              <a:gd name="T44" fmla="*/ 2147483646 w 894"/>
              <a:gd name="T45" fmla="*/ 2147483646 h 180"/>
              <a:gd name="T46" fmla="*/ 2147483646 w 894"/>
              <a:gd name="T47" fmla="*/ 2147483646 h 180"/>
              <a:gd name="T48" fmla="*/ 2147483646 w 894"/>
              <a:gd name="T49" fmla="*/ 2147483646 h 180"/>
              <a:gd name="T50" fmla="*/ 2147483646 w 894"/>
              <a:gd name="T51" fmla="*/ 2147483646 h 180"/>
              <a:gd name="T52" fmla="*/ 2147483646 w 894"/>
              <a:gd name="T53" fmla="*/ 2147483646 h 180"/>
              <a:gd name="T54" fmla="*/ 2147483646 w 894"/>
              <a:gd name="T55" fmla="*/ 2147483646 h 180"/>
              <a:gd name="T56" fmla="*/ 2147483646 w 894"/>
              <a:gd name="T57" fmla="*/ 2147483646 h 180"/>
              <a:gd name="T58" fmla="*/ 2147483646 w 894"/>
              <a:gd name="T59" fmla="*/ 2147483646 h 180"/>
              <a:gd name="T60" fmla="*/ 2147483646 w 894"/>
              <a:gd name="T61" fmla="*/ 2147483646 h 180"/>
              <a:gd name="T62" fmla="*/ 2147483646 w 894"/>
              <a:gd name="T63" fmla="*/ 2147483646 h 180"/>
              <a:gd name="T64" fmla="*/ 2147483646 w 894"/>
              <a:gd name="T65" fmla="*/ 2147483646 h 180"/>
              <a:gd name="T66" fmla="*/ 2147483646 w 894"/>
              <a:gd name="T67" fmla="*/ 2147483646 h 180"/>
              <a:gd name="T68" fmla="*/ 2147483646 w 894"/>
              <a:gd name="T69" fmla="*/ 2147483646 h 180"/>
              <a:gd name="T70" fmla="*/ 2147483646 w 894"/>
              <a:gd name="T71" fmla="*/ 2147483646 h 180"/>
              <a:gd name="T72" fmla="*/ 2147483646 w 894"/>
              <a:gd name="T73" fmla="*/ 2147483646 h 180"/>
              <a:gd name="T74" fmla="*/ 2147483646 w 894"/>
              <a:gd name="T75" fmla="*/ 2147483646 h 180"/>
              <a:gd name="T76" fmla="*/ 2147483646 w 894"/>
              <a:gd name="T77" fmla="*/ 2147483646 h 180"/>
              <a:gd name="T78" fmla="*/ 2147483646 w 894"/>
              <a:gd name="T79" fmla="*/ 2147483646 h 180"/>
              <a:gd name="T80" fmla="*/ 2147483646 w 894"/>
              <a:gd name="T81" fmla="*/ 2147483646 h 180"/>
              <a:gd name="T82" fmla="*/ 2147483646 w 894"/>
              <a:gd name="T83" fmla="*/ 2147483646 h 18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94" h="180">
                <a:moveTo>
                  <a:pt x="0" y="135"/>
                </a:moveTo>
                <a:lnTo>
                  <a:pt x="21" y="133"/>
                </a:lnTo>
                <a:lnTo>
                  <a:pt x="33" y="131"/>
                </a:lnTo>
                <a:lnTo>
                  <a:pt x="46" y="129"/>
                </a:lnTo>
                <a:lnTo>
                  <a:pt x="60" y="127"/>
                </a:lnTo>
                <a:lnTo>
                  <a:pt x="73" y="125"/>
                </a:lnTo>
                <a:lnTo>
                  <a:pt x="86" y="123"/>
                </a:lnTo>
                <a:lnTo>
                  <a:pt x="100" y="121"/>
                </a:lnTo>
                <a:lnTo>
                  <a:pt x="115" y="119"/>
                </a:lnTo>
                <a:lnTo>
                  <a:pt x="130" y="117"/>
                </a:lnTo>
                <a:lnTo>
                  <a:pt x="146" y="115"/>
                </a:lnTo>
                <a:lnTo>
                  <a:pt x="163" y="113"/>
                </a:lnTo>
                <a:lnTo>
                  <a:pt x="180" y="110"/>
                </a:lnTo>
                <a:lnTo>
                  <a:pt x="197" y="108"/>
                </a:lnTo>
                <a:lnTo>
                  <a:pt x="216" y="106"/>
                </a:lnTo>
                <a:lnTo>
                  <a:pt x="234" y="104"/>
                </a:lnTo>
                <a:lnTo>
                  <a:pt x="272" y="98"/>
                </a:lnTo>
                <a:lnTo>
                  <a:pt x="312" y="92"/>
                </a:lnTo>
                <a:lnTo>
                  <a:pt x="352" y="87"/>
                </a:lnTo>
                <a:lnTo>
                  <a:pt x="392" y="79"/>
                </a:lnTo>
                <a:lnTo>
                  <a:pt x="435" y="71"/>
                </a:lnTo>
                <a:lnTo>
                  <a:pt x="477" y="62"/>
                </a:lnTo>
                <a:lnTo>
                  <a:pt x="521" y="50"/>
                </a:lnTo>
                <a:lnTo>
                  <a:pt x="565" y="39"/>
                </a:lnTo>
                <a:lnTo>
                  <a:pt x="586" y="35"/>
                </a:lnTo>
                <a:lnTo>
                  <a:pt x="607" y="31"/>
                </a:lnTo>
                <a:lnTo>
                  <a:pt x="626" y="25"/>
                </a:lnTo>
                <a:lnTo>
                  <a:pt x="645" y="23"/>
                </a:lnTo>
                <a:lnTo>
                  <a:pt x="660" y="20"/>
                </a:lnTo>
                <a:lnTo>
                  <a:pt x="675" y="16"/>
                </a:lnTo>
                <a:lnTo>
                  <a:pt x="691" y="14"/>
                </a:lnTo>
                <a:lnTo>
                  <a:pt x="702" y="10"/>
                </a:lnTo>
                <a:lnTo>
                  <a:pt x="716" y="8"/>
                </a:lnTo>
                <a:lnTo>
                  <a:pt x="725" y="6"/>
                </a:lnTo>
                <a:lnTo>
                  <a:pt x="735" y="4"/>
                </a:lnTo>
                <a:lnTo>
                  <a:pt x="742" y="4"/>
                </a:lnTo>
                <a:lnTo>
                  <a:pt x="748" y="2"/>
                </a:lnTo>
                <a:lnTo>
                  <a:pt x="754" y="2"/>
                </a:lnTo>
                <a:lnTo>
                  <a:pt x="758" y="0"/>
                </a:lnTo>
                <a:lnTo>
                  <a:pt x="762" y="0"/>
                </a:lnTo>
                <a:lnTo>
                  <a:pt x="765" y="0"/>
                </a:lnTo>
                <a:lnTo>
                  <a:pt x="771" y="0"/>
                </a:lnTo>
                <a:lnTo>
                  <a:pt x="779" y="2"/>
                </a:lnTo>
                <a:lnTo>
                  <a:pt x="785" y="2"/>
                </a:lnTo>
                <a:lnTo>
                  <a:pt x="792" y="2"/>
                </a:lnTo>
                <a:lnTo>
                  <a:pt x="800" y="4"/>
                </a:lnTo>
                <a:lnTo>
                  <a:pt x="809" y="6"/>
                </a:lnTo>
                <a:lnTo>
                  <a:pt x="819" y="8"/>
                </a:lnTo>
                <a:lnTo>
                  <a:pt x="825" y="10"/>
                </a:lnTo>
                <a:lnTo>
                  <a:pt x="832" y="14"/>
                </a:lnTo>
                <a:lnTo>
                  <a:pt x="848" y="21"/>
                </a:lnTo>
                <a:lnTo>
                  <a:pt x="861" y="29"/>
                </a:lnTo>
                <a:lnTo>
                  <a:pt x="876" y="39"/>
                </a:lnTo>
                <a:lnTo>
                  <a:pt x="880" y="44"/>
                </a:lnTo>
                <a:lnTo>
                  <a:pt x="884" y="48"/>
                </a:lnTo>
                <a:lnTo>
                  <a:pt x="888" y="54"/>
                </a:lnTo>
                <a:lnTo>
                  <a:pt x="890" y="58"/>
                </a:lnTo>
                <a:lnTo>
                  <a:pt x="892" y="62"/>
                </a:lnTo>
                <a:lnTo>
                  <a:pt x="894" y="66"/>
                </a:lnTo>
                <a:lnTo>
                  <a:pt x="894" y="69"/>
                </a:lnTo>
                <a:lnTo>
                  <a:pt x="894" y="71"/>
                </a:lnTo>
                <a:lnTo>
                  <a:pt x="894" y="73"/>
                </a:lnTo>
                <a:lnTo>
                  <a:pt x="892" y="75"/>
                </a:lnTo>
                <a:lnTo>
                  <a:pt x="890" y="75"/>
                </a:lnTo>
                <a:lnTo>
                  <a:pt x="888" y="77"/>
                </a:lnTo>
                <a:lnTo>
                  <a:pt x="884" y="79"/>
                </a:lnTo>
                <a:lnTo>
                  <a:pt x="880" y="79"/>
                </a:lnTo>
                <a:lnTo>
                  <a:pt x="876" y="81"/>
                </a:lnTo>
                <a:lnTo>
                  <a:pt x="871" y="81"/>
                </a:lnTo>
                <a:lnTo>
                  <a:pt x="865" y="81"/>
                </a:lnTo>
                <a:lnTo>
                  <a:pt x="859" y="83"/>
                </a:lnTo>
                <a:lnTo>
                  <a:pt x="851" y="83"/>
                </a:lnTo>
                <a:lnTo>
                  <a:pt x="844" y="83"/>
                </a:lnTo>
                <a:lnTo>
                  <a:pt x="836" y="85"/>
                </a:lnTo>
                <a:lnTo>
                  <a:pt x="827" y="85"/>
                </a:lnTo>
                <a:lnTo>
                  <a:pt x="819" y="85"/>
                </a:lnTo>
                <a:lnTo>
                  <a:pt x="807" y="85"/>
                </a:lnTo>
                <a:lnTo>
                  <a:pt x="798" y="85"/>
                </a:lnTo>
                <a:lnTo>
                  <a:pt x="786" y="85"/>
                </a:lnTo>
                <a:lnTo>
                  <a:pt x="775" y="85"/>
                </a:lnTo>
                <a:lnTo>
                  <a:pt x="762" y="87"/>
                </a:lnTo>
                <a:lnTo>
                  <a:pt x="748" y="87"/>
                </a:lnTo>
                <a:lnTo>
                  <a:pt x="735" y="89"/>
                </a:lnTo>
                <a:lnTo>
                  <a:pt x="719" y="90"/>
                </a:lnTo>
                <a:lnTo>
                  <a:pt x="704" y="90"/>
                </a:lnTo>
                <a:lnTo>
                  <a:pt x="687" y="92"/>
                </a:lnTo>
                <a:lnTo>
                  <a:pt x="670" y="94"/>
                </a:lnTo>
                <a:lnTo>
                  <a:pt x="653" y="98"/>
                </a:lnTo>
                <a:lnTo>
                  <a:pt x="635" y="100"/>
                </a:lnTo>
                <a:lnTo>
                  <a:pt x="616" y="104"/>
                </a:lnTo>
                <a:lnTo>
                  <a:pt x="597" y="106"/>
                </a:lnTo>
                <a:lnTo>
                  <a:pt x="578" y="110"/>
                </a:lnTo>
                <a:lnTo>
                  <a:pt x="534" y="117"/>
                </a:lnTo>
                <a:lnTo>
                  <a:pt x="492" y="123"/>
                </a:lnTo>
                <a:lnTo>
                  <a:pt x="452" y="129"/>
                </a:lnTo>
                <a:lnTo>
                  <a:pt x="412" y="135"/>
                </a:lnTo>
                <a:lnTo>
                  <a:pt x="371" y="140"/>
                </a:lnTo>
                <a:lnTo>
                  <a:pt x="333" y="144"/>
                </a:lnTo>
                <a:lnTo>
                  <a:pt x="297" y="150"/>
                </a:lnTo>
                <a:lnTo>
                  <a:pt x="260" y="154"/>
                </a:lnTo>
                <a:lnTo>
                  <a:pt x="243" y="157"/>
                </a:lnTo>
                <a:lnTo>
                  <a:pt x="226" y="161"/>
                </a:lnTo>
                <a:lnTo>
                  <a:pt x="211" y="163"/>
                </a:lnTo>
                <a:lnTo>
                  <a:pt x="195" y="167"/>
                </a:lnTo>
                <a:lnTo>
                  <a:pt x="182" y="169"/>
                </a:lnTo>
                <a:lnTo>
                  <a:pt x="169" y="171"/>
                </a:lnTo>
                <a:lnTo>
                  <a:pt x="157" y="173"/>
                </a:lnTo>
                <a:lnTo>
                  <a:pt x="146" y="175"/>
                </a:lnTo>
                <a:lnTo>
                  <a:pt x="136" y="177"/>
                </a:lnTo>
                <a:lnTo>
                  <a:pt x="127" y="177"/>
                </a:lnTo>
                <a:lnTo>
                  <a:pt x="117" y="179"/>
                </a:lnTo>
                <a:lnTo>
                  <a:pt x="109" y="179"/>
                </a:lnTo>
                <a:lnTo>
                  <a:pt x="104" y="179"/>
                </a:lnTo>
                <a:lnTo>
                  <a:pt x="98" y="180"/>
                </a:lnTo>
                <a:lnTo>
                  <a:pt x="92" y="180"/>
                </a:lnTo>
                <a:lnTo>
                  <a:pt x="88" y="180"/>
                </a:lnTo>
                <a:lnTo>
                  <a:pt x="85" y="180"/>
                </a:lnTo>
                <a:lnTo>
                  <a:pt x="81" y="180"/>
                </a:lnTo>
                <a:lnTo>
                  <a:pt x="77" y="180"/>
                </a:lnTo>
                <a:lnTo>
                  <a:pt x="73" y="180"/>
                </a:lnTo>
                <a:lnTo>
                  <a:pt x="69" y="179"/>
                </a:lnTo>
                <a:lnTo>
                  <a:pt x="63" y="177"/>
                </a:lnTo>
                <a:lnTo>
                  <a:pt x="58" y="175"/>
                </a:lnTo>
                <a:lnTo>
                  <a:pt x="54" y="173"/>
                </a:lnTo>
                <a:lnTo>
                  <a:pt x="42" y="165"/>
                </a:lnTo>
                <a:lnTo>
                  <a:pt x="29" y="157"/>
                </a:lnTo>
                <a:lnTo>
                  <a:pt x="16" y="146"/>
                </a:lnTo>
                <a:lnTo>
                  <a:pt x="0" y="135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6" name="Freeform 61"/>
          <p:cNvSpPr>
            <a:spLocks noChangeArrowheads="1"/>
          </p:cNvSpPr>
          <p:nvPr/>
        </p:nvSpPr>
        <p:spPr bwMode="auto">
          <a:xfrm>
            <a:off x="2255838" y="3297238"/>
            <a:ext cx="150812" cy="647700"/>
          </a:xfrm>
          <a:custGeom>
            <a:avLst/>
            <a:gdLst>
              <a:gd name="T0" fmla="*/ 2147483646 w 119"/>
              <a:gd name="T1" fmla="*/ 2147483646 h 506"/>
              <a:gd name="T2" fmla="*/ 2147483646 w 119"/>
              <a:gd name="T3" fmla="*/ 0 h 506"/>
              <a:gd name="T4" fmla="*/ 2147483646 w 119"/>
              <a:gd name="T5" fmla="*/ 0 h 506"/>
              <a:gd name="T6" fmla="*/ 2147483646 w 119"/>
              <a:gd name="T7" fmla="*/ 2147483646 h 506"/>
              <a:gd name="T8" fmla="*/ 2147483646 w 119"/>
              <a:gd name="T9" fmla="*/ 2147483646 h 506"/>
              <a:gd name="T10" fmla="*/ 2147483646 w 119"/>
              <a:gd name="T11" fmla="*/ 2147483646 h 506"/>
              <a:gd name="T12" fmla="*/ 2147483646 w 119"/>
              <a:gd name="T13" fmla="*/ 2147483646 h 506"/>
              <a:gd name="T14" fmla="*/ 2147483646 w 119"/>
              <a:gd name="T15" fmla="*/ 2147483646 h 506"/>
              <a:gd name="T16" fmla="*/ 2147483646 w 119"/>
              <a:gd name="T17" fmla="*/ 2147483646 h 506"/>
              <a:gd name="T18" fmla="*/ 2147483646 w 119"/>
              <a:gd name="T19" fmla="*/ 2147483646 h 506"/>
              <a:gd name="T20" fmla="*/ 2147483646 w 119"/>
              <a:gd name="T21" fmla="*/ 2147483646 h 506"/>
              <a:gd name="T22" fmla="*/ 2147483646 w 119"/>
              <a:gd name="T23" fmla="*/ 2147483646 h 506"/>
              <a:gd name="T24" fmla="*/ 2147483646 w 119"/>
              <a:gd name="T25" fmla="*/ 2147483646 h 506"/>
              <a:gd name="T26" fmla="*/ 2147483646 w 119"/>
              <a:gd name="T27" fmla="*/ 2147483646 h 506"/>
              <a:gd name="T28" fmla="*/ 2147483646 w 119"/>
              <a:gd name="T29" fmla="*/ 2147483646 h 506"/>
              <a:gd name="T30" fmla="*/ 2147483646 w 119"/>
              <a:gd name="T31" fmla="*/ 2147483646 h 506"/>
              <a:gd name="T32" fmla="*/ 2147483646 w 119"/>
              <a:gd name="T33" fmla="*/ 2147483646 h 506"/>
              <a:gd name="T34" fmla="*/ 2147483646 w 119"/>
              <a:gd name="T35" fmla="*/ 2147483646 h 506"/>
              <a:gd name="T36" fmla="*/ 2147483646 w 119"/>
              <a:gd name="T37" fmla="*/ 2147483646 h 506"/>
              <a:gd name="T38" fmla="*/ 2147483646 w 119"/>
              <a:gd name="T39" fmla="*/ 2147483646 h 506"/>
              <a:gd name="T40" fmla="*/ 2147483646 w 119"/>
              <a:gd name="T41" fmla="*/ 2147483646 h 506"/>
              <a:gd name="T42" fmla="*/ 2147483646 w 119"/>
              <a:gd name="T43" fmla="*/ 2147483646 h 506"/>
              <a:gd name="T44" fmla="*/ 2147483646 w 119"/>
              <a:gd name="T45" fmla="*/ 2147483646 h 506"/>
              <a:gd name="T46" fmla="*/ 2147483646 w 119"/>
              <a:gd name="T47" fmla="*/ 2147483646 h 506"/>
              <a:gd name="T48" fmla="*/ 2147483646 w 119"/>
              <a:gd name="T49" fmla="*/ 2147483646 h 506"/>
              <a:gd name="T50" fmla="*/ 2147483646 w 119"/>
              <a:gd name="T51" fmla="*/ 2147483646 h 506"/>
              <a:gd name="T52" fmla="*/ 2147483646 w 119"/>
              <a:gd name="T53" fmla="*/ 2147483646 h 506"/>
              <a:gd name="T54" fmla="*/ 2147483646 w 119"/>
              <a:gd name="T55" fmla="*/ 2147483646 h 506"/>
              <a:gd name="T56" fmla="*/ 2147483646 w 119"/>
              <a:gd name="T57" fmla="*/ 2147483646 h 506"/>
              <a:gd name="T58" fmla="*/ 2147483646 w 119"/>
              <a:gd name="T59" fmla="*/ 2147483646 h 506"/>
              <a:gd name="T60" fmla="*/ 2147483646 w 119"/>
              <a:gd name="T61" fmla="*/ 2147483646 h 506"/>
              <a:gd name="T62" fmla="*/ 2147483646 w 119"/>
              <a:gd name="T63" fmla="*/ 2147483646 h 506"/>
              <a:gd name="T64" fmla="*/ 2147483646 w 119"/>
              <a:gd name="T65" fmla="*/ 2147483646 h 506"/>
              <a:gd name="T66" fmla="*/ 2147483646 w 119"/>
              <a:gd name="T67" fmla="*/ 2147483646 h 506"/>
              <a:gd name="T68" fmla="*/ 2147483646 w 119"/>
              <a:gd name="T69" fmla="*/ 2147483646 h 506"/>
              <a:gd name="T70" fmla="*/ 2147483646 w 119"/>
              <a:gd name="T71" fmla="*/ 2147483646 h 506"/>
              <a:gd name="T72" fmla="*/ 2147483646 w 119"/>
              <a:gd name="T73" fmla="*/ 2147483646 h 506"/>
              <a:gd name="T74" fmla="*/ 2147483646 w 119"/>
              <a:gd name="T75" fmla="*/ 2147483646 h 506"/>
              <a:gd name="T76" fmla="*/ 2147483646 w 119"/>
              <a:gd name="T77" fmla="*/ 2147483646 h 506"/>
              <a:gd name="T78" fmla="*/ 2147483646 w 119"/>
              <a:gd name="T79" fmla="*/ 2147483646 h 506"/>
              <a:gd name="T80" fmla="*/ 2147483646 w 119"/>
              <a:gd name="T81" fmla="*/ 2147483646 h 506"/>
              <a:gd name="T82" fmla="*/ 0 w 119"/>
              <a:gd name="T83" fmla="*/ 2147483646 h 506"/>
              <a:gd name="T84" fmla="*/ 2147483646 w 119"/>
              <a:gd name="T85" fmla="*/ 2147483646 h 506"/>
              <a:gd name="T86" fmla="*/ 2147483646 w 119"/>
              <a:gd name="T87" fmla="*/ 2147483646 h 5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9" h="506">
                <a:moveTo>
                  <a:pt x="16" y="8"/>
                </a:moveTo>
                <a:lnTo>
                  <a:pt x="23" y="4"/>
                </a:lnTo>
                <a:lnTo>
                  <a:pt x="31" y="2"/>
                </a:lnTo>
                <a:lnTo>
                  <a:pt x="41" y="0"/>
                </a:lnTo>
                <a:lnTo>
                  <a:pt x="50" y="0"/>
                </a:lnTo>
                <a:lnTo>
                  <a:pt x="62" y="0"/>
                </a:lnTo>
                <a:lnTo>
                  <a:pt x="75" y="4"/>
                </a:lnTo>
                <a:lnTo>
                  <a:pt x="88" y="8"/>
                </a:lnTo>
                <a:lnTo>
                  <a:pt x="104" y="15"/>
                </a:lnTo>
                <a:lnTo>
                  <a:pt x="109" y="50"/>
                </a:lnTo>
                <a:lnTo>
                  <a:pt x="113" y="84"/>
                </a:lnTo>
                <a:lnTo>
                  <a:pt x="115" y="121"/>
                </a:lnTo>
                <a:lnTo>
                  <a:pt x="117" y="159"/>
                </a:lnTo>
                <a:lnTo>
                  <a:pt x="119" y="199"/>
                </a:lnTo>
                <a:lnTo>
                  <a:pt x="119" y="240"/>
                </a:lnTo>
                <a:lnTo>
                  <a:pt x="119" y="284"/>
                </a:lnTo>
                <a:lnTo>
                  <a:pt x="117" y="328"/>
                </a:lnTo>
                <a:lnTo>
                  <a:pt x="115" y="351"/>
                </a:lnTo>
                <a:lnTo>
                  <a:pt x="115" y="370"/>
                </a:lnTo>
                <a:lnTo>
                  <a:pt x="113" y="389"/>
                </a:lnTo>
                <a:lnTo>
                  <a:pt x="111" y="406"/>
                </a:lnTo>
                <a:lnTo>
                  <a:pt x="109" y="423"/>
                </a:lnTo>
                <a:lnTo>
                  <a:pt x="108" y="437"/>
                </a:lnTo>
                <a:lnTo>
                  <a:pt x="106" y="450"/>
                </a:lnTo>
                <a:lnTo>
                  <a:pt x="104" y="462"/>
                </a:lnTo>
                <a:lnTo>
                  <a:pt x="102" y="473"/>
                </a:lnTo>
                <a:lnTo>
                  <a:pt x="102" y="483"/>
                </a:lnTo>
                <a:lnTo>
                  <a:pt x="100" y="490"/>
                </a:lnTo>
                <a:lnTo>
                  <a:pt x="98" y="496"/>
                </a:lnTo>
                <a:lnTo>
                  <a:pt x="96" y="500"/>
                </a:lnTo>
                <a:lnTo>
                  <a:pt x="94" y="504"/>
                </a:lnTo>
                <a:lnTo>
                  <a:pt x="92" y="506"/>
                </a:lnTo>
                <a:lnTo>
                  <a:pt x="86" y="506"/>
                </a:lnTo>
                <a:lnTo>
                  <a:pt x="83" y="506"/>
                </a:lnTo>
                <a:lnTo>
                  <a:pt x="77" y="504"/>
                </a:lnTo>
                <a:lnTo>
                  <a:pt x="73" y="502"/>
                </a:lnTo>
                <a:lnTo>
                  <a:pt x="69" y="500"/>
                </a:lnTo>
                <a:lnTo>
                  <a:pt x="65" y="496"/>
                </a:lnTo>
                <a:lnTo>
                  <a:pt x="62" y="492"/>
                </a:lnTo>
                <a:lnTo>
                  <a:pt x="60" y="487"/>
                </a:lnTo>
                <a:lnTo>
                  <a:pt x="58" y="483"/>
                </a:lnTo>
                <a:lnTo>
                  <a:pt x="58" y="479"/>
                </a:lnTo>
                <a:lnTo>
                  <a:pt x="56" y="473"/>
                </a:lnTo>
                <a:lnTo>
                  <a:pt x="56" y="466"/>
                </a:lnTo>
                <a:lnTo>
                  <a:pt x="54" y="458"/>
                </a:lnTo>
                <a:lnTo>
                  <a:pt x="54" y="450"/>
                </a:lnTo>
                <a:lnTo>
                  <a:pt x="52" y="441"/>
                </a:lnTo>
                <a:lnTo>
                  <a:pt x="52" y="429"/>
                </a:lnTo>
                <a:lnTo>
                  <a:pt x="52" y="420"/>
                </a:lnTo>
                <a:lnTo>
                  <a:pt x="52" y="406"/>
                </a:lnTo>
                <a:lnTo>
                  <a:pt x="50" y="393"/>
                </a:lnTo>
                <a:lnTo>
                  <a:pt x="50" y="379"/>
                </a:lnTo>
                <a:lnTo>
                  <a:pt x="52" y="364"/>
                </a:lnTo>
                <a:lnTo>
                  <a:pt x="52" y="349"/>
                </a:lnTo>
                <a:lnTo>
                  <a:pt x="52" y="333"/>
                </a:lnTo>
                <a:lnTo>
                  <a:pt x="54" y="314"/>
                </a:lnTo>
                <a:lnTo>
                  <a:pt x="54" y="297"/>
                </a:lnTo>
                <a:lnTo>
                  <a:pt x="54" y="280"/>
                </a:lnTo>
                <a:lnTo>
                  <a:pt x="54" y="264"/>
                </a:lnTo>
                <a:lnTo>
                  <a:pt x="54" y="249"/>
                </a:lnTo>
                <a:lnTo>
                  <a:pt x="54" y="234"/>
                </a:lnTo>
                <a:lnTo>
                  <a:pt x="54" y="220"/>
                </a:lnTo>
                <a:lnTo>
                  <a:pt x="52" y="207"/>
                </a:lnTo>
                <a:lnTo>
                  <a:pt x="52" y="195"/>
                </a:lnTo>
                <a:lnTo>
                  <a:pt x="52" y="184"/>
                </a:lnTo>
                <a:lnTo>
                  <a:pt x="52" y="172"/>
                </a:lnTo>
                <a:lnTo>
                  <a:pt x="52" y="163"/>
                </a:lnTo>
                <a:lnTo>
                  <a:pt x="50" y="153"/>
                </a:lnTo>
                <a:lnTo>
                  <a:pt x="50" y="146"/>
                </a:lnTo>
                <a:lnTo>
                  <a:pt x="50" y="136"/>
                </a:lnTo>
                <a:lnTo>
                  <a:pt x="48" y="130"/>
                </a:lnTo>
                <a:lnTo>
                  <a:pt x="46" y="123"/>
                </a:lnTo>
                <a:lnTo>
                  <a:pt x="44" y="111"/>
                </a:lnTo>
                <a:lnTo>
                  <a:pt x="42" y="102"/>
                </a:lnTo>
                <a:lnTo>
                  <a:pt x="39" y="90"/>
                </a:lnTo>
                <a:lnTo>
                  <a:pt x="37" y="81"/>
                </a:lnTo>
                <a:lnTo>
                  <a:pt x="33" y="71"/>
                </a:lnTo>
                <a:lnTo>
                  <a:pt x="27" y="63"/>
                </a:lnTo>
                <a:lnTo>
                  <a:pt x="21" y="54"/>
                </a:lnTo>
                <a:lnTo>
                  <a:pt x="16" y="46"/>
                </a:lnTo>
                <a:lnTo>
                  <a:pt x="10" y="40"/>
                </a:lnTo>
                <a:lnTo>
                  <a:pt x="4" y="33"/>
                </a:lnTo>
                <a:lnTo>
                  <a:pt x="2" y="29"/>
                </a:lnTo>
                <a:lnTo>
                  <a:pt x="0" y="23"/>
                </a:lnTo>
                <a:lnTo>
                  <a:pt x="2" y="19"/>
                </a:lnTo>
                <a:lnTo>
                  <a:pt x="4" y="15"/>
                </a:lnTo>
                <a:lnTo>
                  <a:pt x="10" y="12"/>
                </a:lnTo>
                <a:lnTo>
                  <a:pt x="16" y="8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7" name="Freeform 63"/>
          <p:cNvSpPr>
            <a:spLocks noChangeArrowheads="1"/>
          </p:cNvSpPr>
          <p:nvPr/>
        </p:nvSpPr>
        <p:spPr bwMode="auto">
          <a:xfrm>
            <a:off x="2373313" y="3513138"/>
            <a:ext cx="341312" cy="88900"/>
          </a:xfrm>
          <a:custGeom>
            <a:avLst/>
            <a:gdLst>
              <a:gd name="T0" fmla="*/ 2147483646 w 268"/>
              <a:gd name="T1" fmla="*/ 2147483646 h 69"/>
              <a:gd name="T2" fmla="*/ 2147483646 w 268"/>
              <a:gd name="T3" fmla="*/ 2147483646 h 69"/>
              <a:gd name="T4" fmla="*/ 2147483646 w 268"/>
              <a:gd name="T5" fmla="*/ 2147483646 h 69"/>
              <a:gd name="T6" fmla="*/ 2147483646 w 268"/>
              <a:gd name="T7" fmla="*/ 2147483646 h 69"/>
              <a:gd name="T8" fmla="*/ 2147483646 w 268"/>
              <a:gd name="T9" fmla="*/ 2147483646 h 69"/>
              <a:gd name="T10" fmla="*/ 2147483646 w 268"/>
              <a:gd name="T11" fmla="*/ 2147483646 h 69"/>
              <a:gd name="T12" fmla="*/ 2147483646 w 268"/>
              <a:gd name="T13" fmla="*/ 0 h 69"/>
              <a:gd name="T14" fmla="*/ 2147483646 w 268"/>
              <a:gd name="T15" fmla="*/ 0 h 69"/>
              <a:gd name="T16" fmla="*/ 2147483646 w 268"/>
              <a:gd name="T17" fmla="*/ 0 h 69"/>
              <a:gd name="T18" fmla="*/ 2147483646 w 268"/>
              <a:gd name="T19" fmla="*/ 0 h 69"/>
              <a:gd name="T20" fmla="*/ 2147483646 w 268"/>
              <a:gd name="T21" fmla="*/ 0 h 69"/>
              <a:gd name="T22" fmla="*/ 2147483646 w 268"/>
              <a:gd name="T23" fmla="*/ 0 h 69"/>
              <a:gd name="T24" fmla="*/ 2147483646 w 268"/>
              <a:gd name="T25" fmla="*/ 2147483646 h 69"/>
              <a:gd name="T26" fmla="*/ 2147483646 w 268"/>
              <a:gd name="T27" fmla="*/ 2147483646 h 69"/>
              <a:gd name="T28" fmla="*/ 2147483646 w 268"/>
              <a:gd name="T29" fmla="*/ 2147483646 h 69"/>
              <a:gd name="T30" fmla="*/ 2147483646 w 268"/>
              <a:gd name="T31" fmla="*/ 2147483646 h 69"/>
              <a:gd name="T32" fmla="*/ 2147483646 w 268"/>
              <a:gd name="T33" fmla="*/ 2147483646 h 69"/>
              <a:gd name="T34" fmla="*/ 2147483646 w 268"/>
              <a:gd name="T35" fmla="*/ 2147483646 h 69"/>
              <a:gd name="T36" fmla="*/ 2147483646 w 268"/>
              <a:gd name="T37" fmla="*/ 2147483646 h 69"/>
              <a:gd name="T38" fmla="*/ 2147483646 w 268"/>
              <a:gd name="T39" fmla="*/ 2147483646 h 69"/>
              <a:gd name="T40" fmla="*/ 2147483646 w 268"/>
              <a:gd name="T41" fmla="*/ 2147483646 h 69"/>
              <a:gd name="T42" fmla="*/ 2147483646 w 268"/>
              <a:gd name="T43" fmla="*/ 2147483646 h 69"/>
              <a:gd name="T44" fmla="*/ 2147483646 w 268"/>
              <a:gd name="T45" fmla="*/ 2147483646 h 69"/>
              <a:gd name="T46" fmla="*/ 2147483646 w 268"/>
              <a:gd name="T47" fmla="*/ 2147483646 h 69"/>
              <a:gd name="T48" fmla="*/ 2147483646 w 268"/>
              <a:gd name="T49" fmla="*/ 2147483646 h 69"/>
              <a:gd name="T50" fmla="*/ 2147483646 w 268"/>
              <a:gd name="T51" fmla="*/ 2147483646 h 69"/>
              <a:gd name="T52" fmla="*/ 2147483646 w 268"/>
              <a:gd name="T53" fmla="*/ 2147483646 h 69"/>
              <a:gd name="T54" fmla="*/ 2147483646 w 268"/>
              <a:gd name="T55" fmla="*/ 2147483646 h 69"/>
              <a:gd name="T56" fmla="*/ 2147483646 w 268"/>
              <a:gd name="T57" fmla="*/ 2147483646 h 69"/>
              <a:gd name="T58" fmla="*/ 2147483646 w 268"/>
              <a:gd name="T59" fmla="*/ 2147483646 h 69"/>
              <a:gd name="T60" fmla="*/ 2147483646 w 268"/>
              <a:gd name="T61" fmla="*/ 2147483646 h 69"/>
              <a:gd name="T62" fmla="*/ 2147483646 w 268"/>
              <a:gd name="T63" fmla="*/ 2147483646 h 69"/>
              <a:gd name="T64" fmla="*/ 2147483646 w 268"/>
              <a:gd name="T65" fmla="*/ 2147483646 h 69"/>
              <a:gd name="T66" fmla="*/ 2147483646 w 268"/>
              <a:gd name="T67" fmla="*/ 2147483646 h 69"/>
              <a:gd name="T68" fmla="*/ 2147483646 w 268"/>
              <a:gd name="T69" fmla="*/ 2147483646 h 69"/>
              <a:gd name="T70" fmla="*/ 2147483646 w 268"/>
              <a:gd name="T71" fmla="*/ 2147483646 h 69"/>
              <a:gd name="T72" fmla="*/ 2147483646 w 268"/>
              <a:gd name="T73" fmla="*/ 2147483646 h 69"/>
              <a:gd name="T74" fmla="*/ 2147483646 w 268"/>
              <a:gd name="T75" fmla="*/ 2147483646 h 69"/>
              <a:gd name="T76" fmla="*/ 2147483646 w 268"/>
              <a:gd name="T77" fmla="*/ 2147483646 h 69"/>
              <a:gd name="T78" fmla="*/ 2147483646 w 268"/>
              <a:gd name="T79" fmla="*/ 2147483646 h 69"/>
              <a:gd name="T80" fmla="*/ 2147483646 w 268"/>
              <a:gd name="T81" fmla="*/ 2147483646 h 69"/>
              <a:gd name="T82" fmla="*/ 2147483646 w 268"/>
              <a:gd name="T83" fmla="*/ 2147483646 h 69"/>
              <a:gd name="T84" fmla="*/ 2147483646 w 268"/>
              <a:gd name="T85" fmla="*/ 2147483646 h 69"/>
              <a:gd name="T86" fmla="*/ 2147483646 w 268"/>
              <a:gd name="T87" fmla="*/ 2147483646 h 69"/>
              <a:gd name="T88" fmla="*/ 2147483646 w 268"/>
              <a:gd name="T89" fmla="*/ 2147483646 h 69"/>
              <a:gd name="T90" fmla="*/ 2147483646 w 268"/>
              <a:gd name="T91" fmla="*/ 2147483646 h 69"/>
              <a:gd name="T92" fmla="*/ 0 w 268"/>
              <a:gd name="T93" fmla="*/ 2147483646 h 69"/>
              <a:gd name="T94" fmla="*/ 0 w 268"/>
              <a:gd name="T95" fmla="*/ 2147483646 h 69"/>
              <a:gd name="T96" fmla="*/ 2147483646 w 268"/>
              <a:gd name="T97" fmla="*/ 2147483646 h 69"/>
              <a:gd name="T98" fmla="*/ 2147483646 w 268"/>
              <a:gd name="T99" fmla="*/ 2147483646 h 69"/>
              <a:gd name="T100" fmla="*/ 2147483646 w 268"/>
              <a:gd name="T101" fmla="*/ 2147483646 h 69"/>
              <a:gd name="T102" fmla="*/ 2147483646 w 268"/>
              <a:gd name="T103" fmla="*/ 2147483646 h 69"/>
              <a:gd name="T104" fmla="*/ 2147483646 w 268"/>
              <a:gd name="T105" fmla="*/ 2147483646 h 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8" h="69">
                <a:moveTo>
                  <a:pt x="121" y="11"/>
                </a:moveTo>
                <a:lnTo>
                  <a:pt x="136" y="9"/>
                </a:lnTo>
                <a:lnTo>
                  <a:pt x="149" y="7"/>
                </a:lnTo>
                <a:lnTo>
                  <a:pt x="163" y="5"/>
                </a:lnTo>
                <a:lnTo>
                  <a:pt x="174" y="3"/>
                </a:lnTo>
                <a:lnTo>
                  <a:pt x="184" y="2"/>
                </a:lnTo>
                <a:lnTo>
                  <a:pt x="193" y="0"/>
                </a:lnTo>
                <a:lnTo>
                  <a:pt x="201" y="0"/>
                </a:lnTo>
                <a:lnTo>
                  <a:pt x="209" y="0"/>
                </a:lnTo>
                <a:lnTo>
                  <a:pt x="216" y="0"/>
                </a:lnTo>
                <a:lnTo>
                  <a:pt x="222" y="0"/>
                </a:lnTo>
                <a:lnTo>
                  <a:pt x="235" y="0"/>
                </a:lnTo>
                <a:lnTo>
                  <a:pt x="247" y="2"/>
                </a:lnTo>
                <a:lnTo>
                  <a:pt x="253" y="3"/>
                </a:lnTo>
                <a:lnTo>
                  <a:pt x="260" y="5"/>
                </a:lnTo>
                <a:lnTo>
                  <a:pt x="262" y="7"/>
                </a:lnTo>
                <a:lnTo>
                  <a:pt x="266" y="7"/>
                </a:lnTo>
                <a:lnTo>
                  <a:pt x="268" y="9"/>
                </a:lnTo>
                <a:lnTo>
                  <a:pt x="268" y="11"/>
                </a:lnTo>
                <a:lnTo>
                  <a:pt x="268" y="13"/>
                </a:lnTo>
                <a:lnTo>
                  <a:pt x="268" y="15"/>
                </a:lnTo>
                <a:lnTo>
                  <a:pt x="268" y="17"/>
                </a:lnTo>
                <a:lnTo>
                  <a:pt x="266" y="21"/>
                </a:lnTo>
                <a:lnTo>
                  <a:pt x="262" y="23"/>
                </a:lnTo>
                <a:lnTo>
                  <a:pt x="260" y="25"/>
                </a:lnTo>
                <a:lnTo>
                  <a:pt x="256" y="28"/>
                </a:lnTo>
                <a:lnTo>
                  <a:pt x="253" y="30"/>
                </a:lnTo>
                <a:lnTo>
                  <a:pt x="247" y="34"/>
                </a:lnTo>
                <a:lnTo>
                  <a:pt x="241" y="36"/>
                </a:lnTo>
                <a:lnTo>
                  <a:pt x="235" y="40"/>
                </a:lnTo>
                <a:lnTo>
                  <a:pt x="228" y="44"/>
                </a:lnTo>
                <a:lnTo>
                  <a:pt x="220" y="48"/>
                </a:lnTo>
                <a:lnTo>
                  <a:pt x="213" y="51"/>
                </a:lnTo>
                <a:lnTo>
                  <a:pt x="203" y="53"/>
                </a:lnTo>
                <a:lnTo>
                  <a:pt x="193" y="55"/>
                </a:lnTo>
                <a:lnTo>
                  <a:pt x="182" y="59"/>
                </a:lnTo>
                <a:lnTo>
                  <a:pt x="169" y="61"/>
                </a:lnTo>
                <a:lnTo>
                  <a:pt x="157" y="63"/>
                </a:lnTo>
                <a:lnTo>
                  <a:pt x="142" y="65"/>
                </a:lnTo>
                <a:lnTo>
                  <a:pt x="128" y="65"/>
                </a:lnTo>
                <a:lnTo>
                  <a:pt x="113" y="67"/>
                </a:lnTo>
                <a:lnTo>
                  <a:pt x="96" y="67"/>
                </a:lnTo>
                <a:lnTo>
                  <a:pt x="79" y="69"/>
                </a:lnTo>
                <a:lnTo>
                  <a:pt x="59" y="69"/>
                </a:lnTo>
                <a:lnTo>
                  <a:pt x="40" y="69"/>
                </a:lnTo>
                <a:lnTo>
                  <a:pt x="21" y="69"/>
                </a:lnTo>
                <a:lnTo>
                  <a:pt x="0" y="69"/>
                </a:lnTo>
                <a:lnTo>
                  <a:pt x="0" y="30"/>
                </a:lnTo>
                <a:lnTo>
                  <a:pt x="16" y="28"/>
                </a:lnTo>
                <a:lnTo>
                  <a:pt x="33" y="26"/>
                </a:lnTo>
                <a:lnTo>
                  <a:pt x="61" y="21"/>
                </a:lnTo>
                <a:lnTo>
                  <a:pt x="92" y="17"/>
                </a:lnTo>
                <a:lnTo>
                  <a:pt x="121" y="11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8" name="Freeform 64"/>
          <p:cNvSpPr>
            <a:spLocks noChangeArrowheads="1"/>
          </p:cNvSpPr>
          <p:nvPr/>
        </p:nvSpPr>
        <p:spPr bwMode="auto">
          <a:xfrm>
            <a:off x="2373313" y="3773488"/>
            <a:ext cx="412750" cy="96837"/>
          </a:xfrm>
          <a:custGeom>
            <a:avLst/>
            <a:gdLst>
              <a:gd name="T0" fmla="*/ 0 w 323"/>
              <a:gd name="T1" fmla="*/ 2147483646 h 76"/>
              <a:gd name="T2" fmla="*/ 2147483646 w 323"/>
              <a:gd name="T3" fmla="*/ 2147483646 h 76"/>
              <a:gd name="T4" fmla="*/ 2147483646 w 323"/>
              <a:gd name="T5" fmla="*/ 2147483646 h 76"/>
              <a:gd name="T6" fmla="*/ 2147483646 w 323"/>
              <a:gd name="T7" fmla="*/ 2147483646 h 76"/>
              <a:gd name="T8" fmla="*/ 2147483646 w 323"/>
              <a:gd name="T9" fmla="*/ 2147483646 h 76"/>
              <a:gd name="T10" fmla="*/ 2147483646 w 323"/>
              <a:gd name="T11" fmla="*/ 2147483646 h 76"/>
              <a:gd name="T12" fmla="*/ 2147483646 w 323"/>
              <a:gd name="T13" fmla="*/ 2147483646 h 76"/>
              <a:gd name="T14" fmla="*/ 2147483646 w 323"/>
              <a:gd name="T15" fmla="*/ 2147483646 h 76"/>
              <a:gd name="T16" fmla="*/ 2147483646 w 323"/>
              <a:gd name="T17" fmla="*/ 2147483646 h 76"/>
              <a:gd name="T18" fmla="*/ 2147483646 w 323"/>
              <a:gd name="T19" fmla="*/ 2147483646 h 76"/>
              <a:gd name="T20" fmla="*/ 2147483646 w 323"/>
              <a:gd name="T21" fmla="*/ 2147483646 h 76"/>
              <a:gd name="T22" fmla="*/ 2147483646 w 323"/>
              <a:gd name="T23" fmla="*/ 2147483646 h 76"/>
              <a:gd name="T24" fmla="*/ 2147483646 w 323"/>
              <a:gd name="T25" fmla="*/ 0 h 76"/>
              <a:gd name="T26" fmla="*/ 2147483646 w 323"/>
              <a:gd name="T27" fmla="*/ 0 h 76"/>
              <a:gd name="T28" fmla="*/ 2147483646 w 323"/>
              <a:gd name="T29" fmla="*/ 0 h 76"/>
              <a:gd name="T30" fmla="*/ 2147483646 w 323"/>
              <a:gd name="T31" fmla="*/ 0 h 76"/>
              <a:gd name="T32" fmla="*/ 2147483646 w 323"/>
              <a:gd name="T33" fmla="*/ 0 h 76"/>
              <a:gd name="T34" fmla="*/ 2147483646 w 323"/>
              <a:gd name="T35" fmla="*/ 2147483646 h 76"/>
              <a:gd name="T36" fmla="*/ 2147483646 w 323"/>
              <a:gd name="T37" fmla="*/ 2147483646 h 76"/>
              <a:gd name="T38" fmla="*/ 2147483646 w 323"/>
              <a:gd name="T39" fmla="*/ 2147483646 h 76"/>
              <a:gd name="T40" fmla="*/ 2147483646 w 323"/>
              <a:gd name="T41" fmla="*/ 2147483646 h 76"/>
              <a:gd name="T42" fmla="*/ 2147483646 w 323"/>
              <a:gd name="T43" fmla="*/ 2147483646 h 76"/>
              <a:gd name="T44" fmla="*/ 2147483646 w 323"/>
              <a:gd name="T45" fmla="*/ 2147483646 h 76"/>
              <a:gd name="T46" fmla="*/ 2147483646 w 323"/>
              <a:gd name="T47" fmla="*/ 2147483646 h 76"/>
              <a:gd name="T48" fmla="*/ 2147483646 w 323"/>
              <a:gd name="T49" fmla="*/ 2147483646 h 76"/>
              <a:gd name="T50" fmla="*/ 2147483646 w 323"/>
              <a:gd name="T51" fmla="*/ 2147483646 h 76"/>
              <a:gd name="T52" fmla="*/ 2147483646 w 323"/>
              <a:gd name="T53" fmla="*/ 2147483646 h 76"/>
              <a:gd name="T54" fmla="*/ 2147483646 w 323"/>
              <a:gd name="T55" fmla="*/ 2147483646 h 76"/>
              <a:gd name="T56" fmla="*/ 2147483646 w 323"/>
              <a:gd name="T57" fmla="*/ 2147483646 h 76"/>
              <a:gd name="T58" fmla="*/ 2147483646 w 323"/>
              <a:gd name="T59" fmla="*/ 2147483646 h 76"/>
              <a:gd name="T60" fmla="*/ 2147483646 w 323"/>
              <a:gd name="T61" fmla="*/ 2147483646 h 76"/>
              <a:gd name="T62" fmla="*/ 2147483646 w 323"/>
              <a:gd name="T63" fmla="*/ 2147483646 h 76"/>
              <a:gd name="T64" fmla="*/ 2147483646 w 323"/>
              <a:gd name="T65" fmla="*/ 2147483646 h 76"/>
              <a:gd name="T66" fmla="*/ 2147483646 w 323"/>
              <a:gd name="T67" fmla="*/ 2147483646 h 76"/>
              <a:gd name="T68" fmla="*/ 2147483646 w 323"/>
              <a:gd name="T69" fmla="*/ 2147483646 h 76"/>
              <a:gd name="T70" fmla="*/ 2147483646 w 323"/>
              <a:gd name="T71" fmla="*/ 2147483646 h 76"/>
              <a:gd name="T72" fmla="*/ 2147483646 w 323"/>
              <a:gd name="T73" fmla="*/ 2147483646 h 76"/>
              <a:gd name="T74" fmla="*/ 2147483646 w 323"/>
              <a:gd name="T75" fmla="*/ 2147483646 h 76"/>
              <a:gd name="T76" fmla="*/ 2147483646 w 323"/>
              <a:gd name="T77" fmla="*/ 2147483646 h 76"/>
              <a:gd name="T78" fmla="*/ 2147483646 w 323"/>
              <a:gd name="T79" fmla="*/ 2147483646 h 76"/>
              <a:gd name="T80" fmla="*/ 2147483646 w 323"/>
              <a:gd name="T81" fmla="*/ 2147483646 h 76"/>
              <a:gd name="T82" fmla="*/ 2147483646 w 323"/>
              <a:gd name="T83" fmla="*/ 2147483646 h 76"/>
              <a:gd name="T84" fmla="*/ 2147483646 w 323"/>
              <a:gd name="T85" fmla="*/ 2147483646 h 76"/>
              <a:gd name="T86" fmla="*/ 2147483646 w 323"/>
              <a:gd name="T87" fmla="*/ 2147483646 h 76"/>
              <a:gd name="T88" fmla="*/ 2147483646 w 323"/>
              <a:gd name="T89" fmla="*/ 2147483646 h 76"/>
              <a:gd name="T90" fmla="*/ 2147483646 w 323"/>
              <a:gd name="T91" fmla="*/ 2147483646 h 76"/>
              <a:gd name="T92" fmla="*/ 2147483646 w 323"/>
              <a:gd name="T93" fmla="*/ 2147483646 h 76"/>
              <a:gd name="T94" fmla="*/ 2147483646 w 323"/>
              <a:gd name="T95" fmla="*/ 2147483646 h 76"/>
              <a:gd name="T96" fmla="*/ 2147483646 w 323"/>
              <a:gd name="T97" fmla="*/ 2147483646 h 76"/>
              <a:gd name="T98" fmla="*/ 2147483646 w 323"/>
              <a:gd name="T99" fmla="*/ 2147483646 h 76"/>
              <a:gd name="T100" fmla="*/ 2147483646 w 323"/>
              <a:gd name="T101" fmla="*/ 2147483646 h 76"/>
              <a:gd name="T102" fmla="*/ 2147483646 w 323"/>
              <a:gd name="T103" fmla="*/ 2147483646 h 76"/>
              <a:gd name="T104" fmla="*/ 2147483646 w 323"/>
              <a:gd name="T105" fmla="*/ 2147483646 h 76"/>
              <a:gd name="T106" fmla="*/ 2147483646 w 323"/>
              <a:gd name="T107" fmla="*/ 2147483646 h 76"/>
              <a:gd name="T108" fmla="*/ 2147483646 w 323"/>
              <a:gd name="T109" fmla="*/ 2147483646 h 76"/>
              <a:gd name="T110" fmla="*/ 2147483646 w 323"/>
              <a:gd name="T111" fmla="*/ 2147483646 h 76"/>
              <a:gd name="T112" fmla="*/ 2147483646 w 323"/>
              <a:gd name="T113" fmla="*/ 2147483646 h 76"/>
              <a:gd name="T114" fmla="*/ 2147483646 w 323"/>
              <a:gd name="T115" fmla="*/ 2147483646 h 76"/>
              <a:gd name="T116" fmla="*/ 2147483646 w 323"/>
              <a:gd name="T117" fmla="*/ 2147483646 h 76"/>
              <a:gd name="T118" fmla="*/ 2147483646 w 323"/>
              <a:gd name="T119" fmla="*/ 2147483646 h 76"/>
              <a:gd name="T120" fmla="*/ 2147483646 w 323"/>
              <a:gd name="T121" fmla="*/ 2147483646 h 76"/>
              <a:gd name="T122" fmla="*/ 0 w 323"/>
              <a:gd name="T123" fmla="*/ 2147483646 h 76"/>
              <a:gd name="T124" fmla="*/ 0 w 323"/>
              <a:gd name="T125" fmla="*/ 2147483646 h 7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23" h="76">
                <a:moveTo>
                  <a:pt x="0" y="32"/>
                </a:moveTo>
                <a:lnTo>
                  <a:pt x="21" y="30"/>
                </a:lnTo>
                <a:lnTo>
                  <a:pt x="40" y="27"/>
                </a:lnTo>
                <a:lnTo>
                  <a:pt x="59" y="23"/>
                </a:lnTo>
                <a:lnTo>
                  <a:pt x="77" y="19"/>
                </a:lnTo>
                <a:lnTo>
                  <a:pt x="96" y="17"/>
                </a:lnTo>
                <a:lnTo>
                  <a:pt x="113" y="13"/>
                </a:lnTo>
                <a:lnTo>
                  <a:pt x="128" y="9"/>
                </a:lnTo>
                <a:lnTo>
                  <a:pt x="146" y="7"/>
                </a:lnTo>
                <a:lnTo>
                  <a:pt x="159" y="5"/>
                </a:lnTo>
                <a:lnTo>
                  <a:pt x="174" y="4"/>
                </a:lnTo>
                <a:lnTo>
                  <a:pt x="203" y="2"/>
                </a:lnTo>
                <a:lnTo>
                  <a:pt x="228" y="0"/>
                </a:lnTo>
                <a:lnTo>
                  <a:pt x="241" y="0"/>
                </a:lnTo>
                <a:lnTo>
                  <a:pt x="253" y="0"/>
                </a:lnTo>
                <a:lnTo>
                  <a:pt x="266" y="0"/>
                </a:lnTo>
                <a:lnTo>
                  <a:pt x="276" y="0"/>
                </a:lnTo>
                <a:lnTo>
                  <a:pt x="285" y="2"/>
                </a:lnTo>
                <a:lnTo>
                  <a:pt x="295" y="2"/>
                </a:lnTo>
                <a:lnTo>
                  <a:pt x="302" y="2"/>
                </a:lnTo>
                <a:lnTo>
                  <a:pt x="308" y="4"/>
                </a:lnTo>
                <a:lnTo>
                  <a:pt x="314" y="5"/>
                </a:lnTo>
                <a:lnTo>
                  <a:pt x="318" y="7"/>
                </a:lnTo>
                <a:lnTo>
                  <a:pt x="320" y="9"/>
                </a:lnTo>
                <a:lnTo>
                  <a:pt x="322" y="13"/>
                </a:lnTo>
                <a:lnTo>
                  <a:pt x="322" y="19"/>
                </a:lnTo>
                <a:lnTo>
                  <a:pt x="323" y="25"/>
                </a:lnTo>
                <a:lnTo>
                  <a:pt x="323" y="30"/>
                </a:lnTo>
                <a:lnTo>
                  <a:pt x="323" y="38"/>
                </a:lnTo>
                <a:lnTo>
                  <a:pt x="323" y="51"/>
                </a:lnTo>
                <a:lnTo>
                  <a:pt x="322" y="51"/>
                </a:lnTo>
                <a:lnTo>
                  <a:pt x="318" y="51"/>
                </a:lnTo>
                <a:lnTo>
                  <a:pt x="314" y="51"/>
                </a:lnTo>
                <a:lnTo>
                  <a:pt x="310" y="51"/>
                </a:lnTo>
                <a:lnTo>
                  <a:pt x="306" y="51"/>
                </a:lnTo>
                <a:lnTo>
                  <a:pt x="300" y="51"/>
                </a:lnTo>
                <a:lnTo>
                  <a:pt x="295" y="53"/>
                </a:lnTo>
                <a:lnTo>
                  <a:pt x="289" y="53"/>
                </a:lnTo>
                <a:lnTo>
                  <a:pt x="283" y="53"/>
                </a:lnTo>
                <a:lnTo>
                  <a:pt x="276" y="53"/>
                </a:lnTo>
                <a:lnTo>
                  <a:pt x="268" y="53"/>
                </a:lnTo>
                <a:lnTo>
                  <a:pt x="260" y="55"/>
                </a:lnTo>
                <a:lnTo>
                  <a:pt x="251" y="55"/>
                </a:lnTo>
                <a:lnTo>
                  <a:pt x="243" y="55"/>
                </a:lnTo>
                <a:lnTo>
                  <a:pt x="234" y="55"/>
                </a:lnTo>
                <a:lnTo>
                  <a:pt x="224" y="57"/>
                </a:lnTo>
                <a:lnTo>
                  <a:pt x="213" y="57"/>
                </a:lnTo>
                <a:lnTo>
                  <a:pt x="203" y="59"/>
                </a:lnTo>
                <a:lnTo>
                  <a:pt x="191" y="59"/>
                </a:lnTo>
                <a:lnTo>
                  <a:pt x="180" y="61"/>
                </a:lnTo>
                <a:lnTo>
                  <a:pt x="167" y="61"/>
                </a:lnTo>
                <a:lnTo>
                  <a:pt x="153" y="63"/>
                </a:lnTo>
                <a:lnTo>
                  <a:pt x="140" y="63"/>
                </a:lnTo>
                <a:lnTo>
                  <a:pt x="126" y="65"/>
                </a:lnTo>
                <a:lnTo>
                  <a:pt x="113" y="67"/>
                </a:lnTo>
                <a:lnTo>
                  <a:pt x="98" y="67"/>
                </a:lnTo>
                <a:lnTo>
                  <a:pt x="82" y="69"/>
                </a:lnTo>
                <a:lnTo>
                  <a:pt x="67" y="71"/>
                </a:lnTo>
                <a:lnTo>
                  <a:pt x="52" y="73"/>
                </a:lnTo>
                <a:lnTo>
                  <a:pt x="35" y="74"/>
                </a:lnTo>
                <a:lnTo>
                  <a:pt x="17" y="74"/>
                </a:lnTo>
                <a:lnTo>
                  <a:pt x="0" y="76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9" name="Freeform 65"/>
          <p:cNvSpPr>
            <a:spLocks noChangeArrowheads="1"/>
          </p:cNvSpPr>
          <p:nvPr/>
        </p:nvSpPr>
        <p:spPr bwMode="auto">
          <a:xfrm>
            <a:off x="1398588" y="2890838"/>
            <a:ext cx="131762" cy="962025"/>
          </a:xfrm>
          <a:custGeom>
            <a:avLst/>
            <a:gdLst>
              <a:gd name="T0" fmla="*/ 2147483646 w 93"/>
              <a:gd name="T1" fmla="*/ 2147483646 h 751"/>
              <a:gd name="T2" fmla="*/ 0 w 93"/>
              <a:gd name="T3" fmla="*/ 2147483646 h 751"/>
              <a:gd name="T4" fmla="*/ 2147483646 w 93"/>
              <a:gd name="T5" fmla="*/ 2147483646 h 751"/>
              <a:gd name="T6" fmla="*/ 2147483646 w 93"/>
              <a:gd name="T7" fmla="*/ 2147483646 h 751"/>
              <a:gd name="T8" fmla="*/ 2147483646 w 93"/>
              <a:gd name="T9" fmla="*/ 0 h 751"/>
              <a:gd name="T10" fmla="*/ 2147483646 w 93"/>
              <a:gd name="T11" fmla="*/ 0 h 751"/>
              <a:gd name="T12" fmla="*/ 2147483646 w 93"/>
              <a:gd name="T13" fmla="*/ 2147483646 h 751"/>
              <a:gd name="T14" fmla="*/ 2147483646 w 93"/>
              <a:gd name="T15" fmla="*/ 2147483646 h 751"/>
              <a:gd name="T16" fmla="*/ 2147483646 w 93"/>
              <a:gd name="T17" fmla="*/ 2147483646 h 751"/>
              <a:gd name="T18" fmla="*/ 2147483646 w 93"/>
              <a:gd name="T19" fmla="*/ 2147483646 h 751"/>
              <a:gd name="T20" fmla="*/ 2147483646 w 93"/>
              <a:gd name="T21" fmla="*/ 2147483646 h 751"/>
              <a:gd name="T22" fmla="*/ 2147483646 w 93"/>
              <a:gd name="T23" fmla="*/ 2147483646 h 751"/>
              <a:gd name="T24" fmla="*/ 2147483646 w 93"/>
              <a:gd name="T25" fmla="*/ 2147483646 h 751"/>
              <a:gd name="T26" fmla="*/ 2147483646 w 93"/>
              <a:gd name="T27" fmla="*/ 2147483646 h 751"/>
              <a:gd name="T28" fmla="*/ 2147483646 w 93"/>
              <a:gd name="T29" fmla="*/ 2147483646 h 751"/>
              <a:gd name="T30" fmla="*/ 2147483646 w 93"/>
              <a:gd name="T31" fmla="*/ 2147483646 h 751"/>
              <a:gd name="T32" fmla="*/ 2147483646 w 93"/>
              <a:gd name="T33" fmla="*/ 2147483646 h 751"/>
              <a:gd name="T34" fmla="*/ 2147483646 w 93"/>
              <a:gd name="T35" fmla="*/ 2147483646 h 751"/>
              <a:gd name="T36" fmla="*/ 2147483646 w 93"/>
              <a:gd name="T37" fmla="*/ 2147483646 h 751"/>
              <a:gd name="T38" fmla="*/ 2147483646 w 93"/>
              <a:gd name="T39" fmla="*/ 2147483646 h 751"/>
              <a:gd name="T40" fmla="*/ 2147483646 w 93"/>
              <a:gd name="T41" fmla="*/ 2147483646 h 751"/>
              <a:gd name="T42" fmla="*/ 2147483646 w 93"/>
              <a:gd name="T43" fmla="*/ 2147483646 h 751"/>
              <a:gd name="T44" fmla="*/ 2147483646 w 93"/>
              <a:gd name="T45" fmla="*/ 2147483646 h 751"/>
              <a:gd name="T46" fmla="*/ 2147483646 w 93"/>
              <a:gd name="T47" fmla="*/ 2147483646 h 751"/>
              <a:gd name="T48" fmla="*/ 2147483646 w 93"/>
              <a:gd name="T49" fmla="*/ 2147483646 h 751"/>
              <a:gd name="T50" fmla="*/ 2147483646 w 93"/>
              <a:gd name="T51" fmla="*/ 2147483646 h 751"/>
              <a:gd name="T52" fmla="*/ 2147483646 w 93"/>
              <a:gd name="T53" fmla="*/ 2147483646 h 751"/>
              <a:gd name="T54" fmla="*/ 2147483646 w 93"/>
              <a:gd name="T55" fmla="*/ 2147483646 h 751"/>
              <a:gd name="T56" fmla="*/ 2147483646 w 93"/>
              <a:gd name="T57" fmla="*/ 2147483646 h 751"/>
              <a:gd name="T58" fmla="*/ 2147483646 w 93"/>
              <a:gd name="T59" fmla="*/ 2147483646 h 751"/>
              <a:gd name="T60" fmla="*/ 2147483646 w 93"/>
              <a:gd name="T61" fmla="*/ 2147483646 h 751"/>
              <a:gd name="T62" fmla="*/ 2147483646 w 93"/>
              <a:gd name="T63" fmla="*/ 2147483646 h 751"/>
              <a:gd name="T64" fmla="*/ 2147483646 w 93"/>
              <a:gd name="T65" fmla="*/ 2147483646 h 751"/>
              <a:gd name="T66" fmla="*/ 2147483646 w 93"/>
              <a:gd name="T67" fmla="*/ 2147483646 h 751"/>
              <a:gd name="T68" fmla="*/ 2147483646 w 93"/>
              <a:gd name="T69" fmla="*/ 2147483646 h 751"/>
              <a:gd name="T70" fmla="*/ 2147483646 w 93"/>
              <a:gd name="T71" fmla="*/ 2147483646 h 751"/>
              <a:gd name="T72" fmla="*/ 2147483646 w 93"/>
              <a:gd name="T73" fmla="*/ 2147483646 h 751"/>
              <a:gd name="T74" fmla="*/ 2147483646 w 93"/>
              <a:gd name="T75" fmla="*/ 2147483646 h 751"/>
              <a:gd name="T76" fmla="*/ 2147483646 w 93"/>
              <a:gd name="T77" fmla="*/ 2147483646 h 751"/>
              <a:gd name="T78" fmla="*/ 2147483646 w 93"/>
              <a:gd name="T79" fmla="*/ 2147483646 h 751"/>
              <a:gd name="T80" fmla="*/ 2147483646 w 93"/>
              <a:gd name="T81" fmla="*/ 2147483646 h 751"/>
              <a:gd name="T82" fmla="*/ 2147483646 w 93"/>
              <a:gd name="T83" fmla="*/ 2147483646 h 751"/>
              <a:gd name="T84" fmla="*/ 2147483646 w 93"/>
              <a:gd name="T85" fmla="*/ 2147483646 h 751"/>
              <a:gd name="T86" fmla="*/ 2147483646 w 93"/>
              <a:gd name="T87" fmla="*/ 2147483646 h 751"/>
              <a:gd name="T88" fmla="*/ 2147483646 w 93"/>
              <a:gd name="T89" fmla="*/ 2147483646 h 751"/>
              <a:gd name="T90" fmla="*/ 2147483646 w 93"/>
              <a:gd name="T91" fmla="*/ 2147483646 h 751"/>
              <a:gd name="T92" fmla="*/ 2147483646 w 93"/>
              <a:gd name="T93" fmla="*/ 2147483646 h 751"/>
              <a:gd name="T94" fmla="*/ 2147483646 w 93"/>
              <a:gd name="T95" fmla="*/ 2147483646 h 751"/>
              <a:gd name="T96" fmla="*/ 2147483646 w 93"/>
              <a:gd name="T97" fmla="*/ 2147483646 h 751"/>
              <a:gd name="T98" fmla="*/ 2147483646 w 93"/>
              <a:gd name="T99" fmla="*/ 2147483646 h 751"/>
              <a:gd name="T100" fmla="*/ 2147483646 w 93"/>
              <a:gd name="T101" fmla="*/ 2147483646 h 751"/>
              <a:gd name="T102" fmla="*/ 2147483646 w 93"/>
              <a:gd name="T103" fmla="*/ 2147483646 h 751"/>
              <a:gd name="T104" fmla="*/ 2147483646 w 93"/>
              <a:gd name="T105" fmla="*/ 2147483646 h 751"/>
              <a:gd name="T106" fmla="*/ 2147483646 w 93"/>
              <a:gd name="T107" fmla="*/ 2147483646 h 751"/>
              <a:gd name="T108" fmla="*/ 2147483646 w 93"/>
              <a:gd name="T109" fmla="*/ 2147483646 h 751"/>
              <a:gd name="T110" fmla="*/ 2147483646 w 93"/>
              <a:gd name="T111" fmla="*/ 2147483646 h 75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3" h="751">
                <a:moveTo>
                  <a:pt x="3" y="52"/>
                </a:moveTo>
                <a:lnTo>
                  <a:pt x="2" y="42"/>
                </a:lnTo>
                <a:lnTo>
                  <a:pt x="0" y="35"/>
                </a:lnTo>
                <a:lnTo>
                  <a:pt x="0" y="27"/>
                </a:lnTo>
                <a:lnTo>
                  <a:pt x="2" y="19"/>
                </a:lnTo>
                <a:lnTo>
                  <a:pt x="2" y="14"/>
                </a:lnTo>
                <a:lnTo>
                  <a:pt x="5" y="8"/>
                </a:lnTo>
                <a:lnTo>
                  <a:pt x="11" y="4"/>
                </a:lnTo>
                <a:lnTo>
                  <a:pt x="17" y="0"/>
                </a:lnTo>
                <a:lnTo>
                  <a:pt x="23" y="0"/>
                </a:lnTo>
                <a:lnTo>
                  <a:pt x="28" y="0"/>
                </a:lnTo>
                <a:lnTo>
                  <a:pt x="36" y="0"/>
                </a:lnTo>
                <a:lnTo>
                  <a:pt x="46" y="4"/>
                </a:lnTo>
                <a:lnTo>
                  <a:pt x="55" y="8"/>
                </a:lnTo>
                <a:lnTo>
                  <a:pt x="67" y="14"/>
                </a:lnTo>
                <a:lnTo>
                  <a:pt x="78" y="19"/>
                </a:lnTo>
                <a:lnTo>
                  <a:pt x="93" y="27"/>
                </a:lnTo>
                <a:lnTo>
                  <a:pt x="91" y="69"/>
                </a:lnTo>
                <a:lnTo>
                  <a:pt x="90" y="111"/>
                </a:lnTo>
                <a:lnTo>
                  <a:pt x="90" y="153"/>
                </a:lnTo>
                <a:lnTo>
                  <a:pt x="88" y="192"/>
                </a:lnTo>
                <a:lnTo>
                  <a:pt x="88" y="230"/>
                </a:lnTo>
                <a:lnTo>
                  <a:pt x="86" y="264"/>
                </a:lnTo>
                <a:lnTo>
                  <a:pt x="86" y="299"/>
                </a:lnTo>
                <a:lnTo>
                  <a:pt x="86" y="333"/>
                </a:lnTo>
                <a:lnTo>
                  <a:pt x="84" y="364"/>
                </a:lnTo>
                <a:lnTo>
                  <a:pt x="84" y="395"/>
                </a:lnTo>
                <a:lnTo>
                  <a:pt x="84" y="423"/>
                </a:lnTo>
                <a:lnTo>
                  <a:pt x="84" y="450"/>
                </a:lnTo>
                <a:lnTo>
                  <a:pt x="84" y="475"/>
                </a:lnTo>
                <a:lnTo>
                  <a:pt x="84" y="500"/>
                </a:lnTo>
                <a:lnTo>
                  <a:pt x="86" y="523"/>
                </a:lnTo>
                <a:lnTo>
                  <a:pt x="86" y="544"/>
                </a:lnTo>
                <a:lnTo>
                  <a:pt x="88" y="563"/>
                </a:lnTo>
                <a:lnTo>
                  <a:pt x="88" y="582"/>
                </a:lnTo>
                <a:lnTo>
                  <a:pt x="88" y="600"/>
                </a:lnTo>
                <a:lnTo>
                  <a:pt x="90" y="617"/>
                </a:lnTo>
                <a:lnTo>
                  <a:pt x="90" y="632"/>
                </a:lnTo>
                <a:lnTo>
                  <a:pt x="90" y="648"/>
                </a:lnTo>
                <a:lnTo>
                  <a:pt x="88" y="661"/>
                </a:lnTo>
                <a:lnTo>
                  <a:pt x="88" y="672"/>
                </a:lnTo>
                <a:lnTo>
                  <a:pt x="88" y="684"/>
                </a:lnTo>
                <a:lnTo>
                  <a:pt x="86" y="695"/>
                </a:lnTo>
                <a:lnTo>
                  <a:pt x="86" y="705"/>
                </a:lnTo>
                <a:lnTo>
                  <a:pt x="84" y="713"/>
                </a:lnTo>
                <a:lnTo>
                  <a:pt x="84" y="720"/>
                </a:lnTo>
                <a:lnTo>
                  <a:pt x="82" y="726"/>
                </a:lnTo>
                <a:lnTo>
                  <a:pt x="82" y="732"/>
                </a:lnTo>
                <a:lnTo>
                  <a:pt x="80" y="736"/>
                </a:lnTo>
                <a:lnTo>
                  <a:pt x="76" y="741"/>
                </a:lnTo>
                <a:lnTo>
                  <a:pt x="70" y="745"/>
                </a:lnTo>
                <a:lnTo>
                  <a:pt x="67" y="749"/>
                </a:lnTo>
                <a:lnTo>
                  <a:pt x="61" y="751"/>
                </a:lnTo>
                <a:lnTo>
                  <a:pt x="57" y="751"/>
                </a:lnTo>
                <a:lnTo>
                  <a:pt x="53" y="749"/>
                </a:lnTo>
                <a:lnTo>
                  <a:pt x="51" y="745"/>
                </a:lnTo>
                <a:lnTo>
                  <a:pt x="47" y="741"/>
                </a:lnTo>
                <a:lnTo>
                  <a:pt x="44" y="738"/>
                </a:lnTo>
                <a:lnTo>
                  <a:pt x="40" y="734"/>
                </a:lnTo>
                <a:lnTo>
                  <a:pt x="36" y="728"/>
                </a:lnTo>
                <a:lnTo>
                  <a:pt x="32" y="722"/>
                </a:lnTo>
                <a:lnTo>
                  <a:pt x="30" y="715"/>
                </a:lnTo>
                <a:lnTo>
                  <a:pt x="28" y="705"/>
                </a:lnTo>
                <a:lnTo>
                  <a:pt x="25" y="695"/>
                </a:lnTo>
                <a:lnTo>
                  <a:pt x="23" y="684"/>
                </a:lnTo>
                <a:lnTo>
                  <a:pt x="21" y="672"/>
                </a:lnTo>
                <a:lnTo>
                  <a:pt x="19" y="663"/>
                </a:lnTo>
                <a:lnTo>
                  <a:pt x="17" y="653"/>
                </a:lnTo>
                <a:lnTo>
                  <a:pt x="15" y="644"/>
                </a:lnTo>
                <a:lnTo>
                  <a:pt x="13" y="636"/>
                </a:lnTo>
                <a:lnTo>
                  <a:pt x="11" y="628"/>
                </a:lnTo>
                <a:lnTo>
                  <a:pt x="11" y="621"/>
                </a:lnTo>
                <a:lnTo>
                  <a:pt x="9" y="613"/>
                </a:lnTo>
                <a:lnTo>
                  <a:pt x="9" y="609"/>
                </a:lnTo>
                <a:lnTo>
                  <a:pt x="11" y="605"/>
                </a:lnTo>
                <a:lnTo>
                  <a:pt x="11" y="602"/>
                </a:lnTo>
                <a:lnTo>
                  <a:pt x="11" y="596"/>
                </a:lnTo>
                <a:lnTo>
                  <a:pt x="11" y="590"/>
                </a:lnTo>
                <a:lnTo>
                  <a:pt x="13" y="584"/>
                </a:lnTo>
                <a:lnTo>
                  <a:pt x="13" y="577"/>
                </a:lnTo>
                <a:lnTo>
                  <a:pt x="15" y="569"/>
                </a:lnTo>
                <a:lnTo>
                  <a:pt x="15" y="561"/>
                </a:lnTo>
                <a:lnTo>
                  <a:pt x="17" y="552"/>
                </a:lnTo>
                <a:lnTo>
                  <a:pt x="17" y="542"/>
                </a:lnTo>
                <a:lnTo>
                  <a:pt x="19" y="533"/>
                </a:lnTo>
                <a:lnTo>
                  <a:pt x="19" y="523"/>
                </a:lnTo>
                <a:lnTo>
                  <a:pt x="21" y="512"/>
                </a:lnTo>
                <a:lnTo>
                  <a:pt x="21" y="498"/>
                </a:lnTo>
                <a:lnTo>
                  <a:pt x="23" y="487"/>
                </a:lnTo>
                <a:lnTo>
                  <a:pt x="25" y="460"/>
                </a:lnTo>
                <a:lnTo>
                  <a:pt x="26" y="431"/>
                </a:lnTo>
                <a:lnTo>
                  <a:pt x="26" y="402"/>
                </a:lnTo>
                <a:lnTo>
                  <a:pt x="28" y="372"/>
                </a:lnTo>
                <a:lnTo>
                  <a:pt x="26" y="339"/>
                </a:lnTo>
                <a:lnTo>
                  <a:pt x="26" y="307"/>
                </a:lnTo>
                <a:lnTo>
                  <a:pt x="25" y="272"/>
                </a:lnTo>
                <a:lnTo>
                  <a:pt x="23" y="238"/>
                </a:lnTo>
                <a:lnTo>
                  <a:pt x="21" y="220"/>
                </a:lnTo>
                <a:lnTo>
                  <a:pt x="21" y="203"/>
                </a:lnTo>
                <a:lnTo>
                  <a:pt x="19" y="186"/>
                </a:lnTo>
                <a:lnTo>
                  <a:pt x="19" y="171"/>
                </a:lnTo>
                <a:lnTo>
                  <a:pt x="17" y="157"/>
                </a:lnTo>
                <a:lnTo>
                  <a:pt x="15" y="144"/>
                </a:lnTo>
                <a:lnTo>
                  <a:pt x="15" y="130"/>
                </a:lnTo>
                <a:lnTo>
                  <a:pt x="13" y="119"/>
                </a:lnTo>
                <a:lnTo>
                  <a:pt x="11" y="107"/>
                </a:lnTo>
                <a:lnTo>
                  <a:pt x="11" y="96"/>
                </a:lnTo>
                <a:lnTo>
                  <a:pt x="9" y="86"/>
                </a:lnTo>
                <a:lnTo>
                  <a:pt x="9" y="79"/>
                </a:lnTo>
                <a:lnTo>
                  <a:pt x="7" y="71"/>
                </a:lnTo>
                <a:lnTo>
                  <a:pt x="5" y="63"/>
                </a:lnTo>
                <a:lnTo>
                  <a:pt x="5" y="58"/>
                </a:lnTo>
                <a:lnTo>
                  <a:pt x="3" y="52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0" name="Freeform 67"/>
          <p:cNvSpPr>
            <a:spLocks noChangeArrowheads="1"/>
          </p:cNvSpPr>
          <p:nvPr/>
        </p:nvSpPr>
        <p:spPr bwMode="auto">
          <a:xfrm>
            <a:off x="1614488" y="3387725"/>
            <a:ext cx="314325" cy="101600"/>
          </a:xfrm>
          <a:custGeom>
            <a:avLst/>
            <a:gdLst>
              <a:gd name="T0" fmla="*/ 2147483646 w 245"/>
              <a:gd name="T1" fmla="*/ 2147483646 h 81"/>
              <a:gd name="T2" fmla="*/ 2147483646 w 245"/>
              <a:gd name="T3" fmla="*/ 2147483646 h 81"/>
              <a:gd name="T4" fmla="*/ 2147483646 w 245"/>
              <a:gd name="T5" fmla="*/ 2147483646 h 81"/>
              <a:gd name="T6" fmla="*/ 2147483646 w 245"/>
              <a:gd name="T7" fmla="*/ 2147483646 h 81"/>
              <a:gd name="T8" fmla="*/ 2147483646 w 245"/>
              <a:gd name="T9" fmla="*/ 2147483646 h 81"/>
              <a:gd name="T10" fmla="*/ 2147483646 w 245"/>
              <a:gd name="T11" fmla="*/ 2147483646 h 81"/>
              <a:gd name="T12" fmla="*/ 2147483646 w 245"/>
              <a:gd name="T13" fmla="*/ 2147483646 h 81"/>
              <a:gd name="T14" fmla="*/ 2147483646 w 245"/>
              <a:gd name="T15" fmla="*/ 2147483646 h 81"/>
              <a:gd name="T16" fmla="*/ 0 w 245"/>
              <a:gd name="T17" fmla="*/ 2147483646 h 81"/>
              <a:gd name="T18" fmla="*/ 0 w 245"/>
              <a:gd name="T19" fmla="*/ 2147483646 h 81"/>
              <a:gd name="T20" fmla="*/ 2147483646 w 245"/>
              <a:gd name="T21" fmla="*/ 2147483646 h 81"/>
              <a:gd name="T22" fmla="*/ 2147483646 w 245"/>
              <a:gd name="T23" fmla="*/ 2147483646 h 81"/>
              <a:gd name="T24" fmla="*/ 2147483646 w 245"/>
              <a:gd name="T25" fmla="*/ 2147483646 h 81"/>
              <a:gd name="T26" fmla="*/ 2147483646 w 245"/>
              <a:gd name="T27" fmla="*/ 2147483646 h 81"/>
              <a:gd name="T28" fmla="*/ 2147483646 w 245"/>
              <a:gd name="T29" fmla="*/ 2147483646 h 81"/>
              <a:gd name="T30" fmla="*/ 2147483646 w 245"/>
              <a:gd name="T31" fmla="*/ 2147483646 h 81"/>
              <a:gd name="T32" fmla="*/ 2147483646 w 245"/>
              <a:gd name="T33" fmla="*/ 2147483646 h 81"/>
              <a:gd name="T34" fmla="*/ 2147483646 w 245"/>
              <a:gd name="T35" fmla="*/ 2147483646 h 81"/>
              <a:gd name="T36" fmla="*/ 2147483646 w 245"/>
              <a:gd name="T37" fmla="*/ 2147483646 h 81"/>
              <a:gd name="T38" fmla="*/ 2147483646 w 245"/>
              <a:gd name="T39" fmla="*/ 2147483646 h 81"/>
              <a:gd name="T40" fmla="*/ 2147483646 w 245"/>
              <a:gd name="T41" fmla="*/ 0 h 81"/>
              <a:gd name="T42" fmla="*/ 2147483646 w 245"/>
              <a:gd name="T43" fmla="*/ 2147483646 h 81"/>
              <a:gd name="T44" fmla="*/ 2147483646 w 245"/>
              <a:gd name="T45" fmla="*/ 2147483646 h 81"/>
              <a:gd name="T46" fmla="*/ 2147483646 w 245"/>
              <a:gd name="T47" fmla="*/ 2147483646 h 81"/>
              <a:gd name="T48" fmla="*/ 2147483646 w 245"/>
              <a:gd name="T49" fmla="*/ 2147483646 h 81"/>
              <a:gd name="T50" fmla="*/ 2147483646 w 245"/>
              <a:gd name="T51" fmla="*/ 2147483646 h 81"/>
              <a:gd name="T52" fmla="*/ 2147483646 w 245"/>
              <a:gd name="T53" fmla="*/ 2147483646 h 81"/>
              <a:gd name="T54" fmla="*/ 2147483646 w 245"/>
              <a:gd name="T55" fmla="*/ 2147483646 h 81"/>
              <a:gd name="T56" fmla="*/ 2147483646 w 245"/>
              <a:gd name="T57" fmla="*/ 2147483646 h 81"/>
              <a:gd name="T58" fmla="*/ 2147483646 w 245"/>
              <a:gd name="T59" fmla="*/ 2147483646 h 81"/>
              <a:gd name="T60" fmla="*/ 2147483646 w 245"/>
              <a:gd name="T61" fmla="*/ 2147483646 h 81"/>
              <a:gd name="T62" fmla="*/ 2147483646 w 245"/>
              <a:gd name="T63" fmla="*/ 2147483646 h 81"/>
              <a:gd name="T64" fmla="*/ 2147483646 w 245"/>
              <a:gd name="T65" fmla="*/ 2147483646 h 81"/>
              <a:gd name="T66" fmla="*/ 2147483646 w 245"/>
              <a:gd name="T67" fmla="*/ 2147483646 h 81"/>
              <a:gd name="T68" fmla="*/ 2147483646 w 245"/>
              <a:gd name="T69" fmla="*/ 2147483646 h 8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5" h="81">
                <a:moveTo>
                  <a:pt x="155" y="67"/>
                </a:moveTo>
                <a:lnTo>
                  <a:pt x="138" y="69"/>
                </a:lnTo>
                <a:lnTo>
                  <a:pt x="123" y="73"/>
                </a:lnTo>
                <a:lnTo>
                  <a:pt x="107" y="75"/>
                </a:lnTo>
                <a:lnTo>
                  <a:pt x="94" y="77"/>
                </a:lnTo>
                <a:lnTo>
                  <a:pt x="83" y="79"/>
                </a:lnTo>
                <a:lnTo>
                  <a:pt x="71" y="79"/>
                </a:lnTo>
                <a:lnTo>
                  <a:pt x="62" y="81"/>
                </a:lnTo>
                <a:lnTo>
                  <a:pt x="54" y="81"/>
                </a:lnTo>
                <a:lnTo>
                  <a:pt x="44" y="81"/>
                </a:lnTo>
                <a:lnTo>
                  <a:pt x="35" y="79"/>
                </a:lnTo>
                <a:lnTo>
                  <a:pt x="27" y="77"/>
                </a:lnTo>
                <a:lnTo>
                  <a:pt x="21" y="75"/>
                </a:lnTo>
                <a:lnTo>
                  <a:pt x="14" y="73"/>
                </a:lnTo>
                <a:lnTo>
                  <a:pt x="10" y="69"/>
                </a:lnTo>
                <a:lnTo>
                  <a:pt x="6" y="65"/>
                </a:lnTo>
                <a:lnTo>
                  <a:pt x="2" y="61"/>
                </a:lnTo>
                <a:lnTo>
                  <a:pt x="0" y="58"/>
                </a:lnTo>
                <a:lnTo>
                  <a:pt x="0" y="56"/>
                </a:lnTo>
                <a:lnTo>
                  <a:pt x="0" y="54"/>
                </a:lnTo>
                <a:lnTo>
                  <a:pt x="0" y="52"/>
                </a:lnTo>
                <a:lnTo>
                  <a:pt x="2" y="48"/>
                </a:lnTo>
                <a:lnTo>
                  <a:pt x="4" y="46"/>
                </a:lnTo>
                <a:lnTo>
                  <a:pt x="8" y="44"/>
                </a:lnTo>
                <a:lnTo>
                  <a:pt x="14" y="40"/>
                </a:lnTo>
                <a:lnTo>
                  <a:pt x="18" y="38"/>
                </a:lnTo>
                <a:lnTo>
                  <a:pt x="25" y="35"/>
                </a:lnTo>
                <a:lnTo>
                  <a:pt x="33" y="33"/>
                </a:lnTo>
                <a:lnTo>
                  <a:pt x="40" y="29"/>
                </a:lnTo>
                <a:lnTo>
                  <a:pt x="50" y="27"/>
                </a:lnTo>
                <a:lnTo>
                  <a:pt x="62" y="23"/>
                </a:lnTo>
                <a:lnTo>
                  <a:pt x="73" y="19"/>
                </a:lnTo>
                <a:lnTo>
                  <a:pt x="84" y="15"/>
                </a:lnTo>
                <a:lnTo>
                  <a:pt x="98" y="13"/>
                </a:lnTo>
                <a:lnTo>
                  <a:pt x="109" y="10"/>
                </a:lnTo>
                <a:lnTo>
                  <a:pt x="121" y="8"/>
                </a:lnTo>
                <a:lnTo>
                  <a:pt x="132" y="6"/>
                </a:lnTo>
                <a:lnTo>
                  <a:pt x="144" y="4"/>
                </a:lnTo>
                <a:lnTo>
                  <a:pt x="153" y="2"/>
                </a:lnTo>
                <a:lnTo>
                  <a:pt x="163" y="2"/>
                </a:lnTo>
                <a:lnTo>
                  <a:pt x="171" y="0"/>
                </a:lnTo>
                <a:lnTo>
                  <a:pt x="180" y="0"/>
                </a:lnTo>
                <a:lnTo>
                  <a:pt x="188" y="0"/>
                </a:lnTo>
                <a:lnTo>
                  <a:pt x="195" y="2"/>
                </a:lnTo>
                <a:lnTo>
                  <a:pt x="201" y="2"/>
                </a:lnTo>
                <a:lnTo>
                  <a:pt x="209" y="4"/>
                </a:lnTo>
                <a:lnTo>
                  <a:pt x="215" y="6"/>
                </a:lnTo>
                <a:lnTo>
                  <a:pt x="224" y="10"/>
                </a:lnTo>
                <a:lnTo>
                  <a:pt x="232" y="13"/>
                </a:lnTo>
                <a:lnTo>
                  <a:pt x="236" y="19"/>
                </a:lnTo>
                <a:lnTo>
                  <a:pt x="241" y="21"/>
                </a:lnTo>
                <a:lnTo>
                  <a:pt x="243" y="25"/>
                </a:lnTo>
                <a:lnTo>
                  <a:pt x="245" y="27"/>
                </a:lnTo>
                <a:lnTo>
                  <a:pt x="245" y="31"/>
                </a:lnTo>
                <a:lnTo>
                  <a:pt x="245" y="33"/>
                </a:lnTo>
                <a:lnTo>
                  <a:pt x="243" y="35"/>
                </a:lnTo>
                <a:lnTo>
                  <a:pt x="241" y="36"/>
                </a:lnTo>
                <a:lnTo>
                  <a:pt x="239" y="38"/>
                </a:lnTo>
                <a:lnTo>
                  <a:pt x="237" y="40"/>
                </a:lnTo>
                <a:lnTo>
                  <a:pt x="234" y="40"/>
                </a:lnTo>
                <a:lnTo>
                  <a:pt x="230" y="42"/>
                </a:lnTo>
                <a:lnTo>
                  <a:pt x="226" y="44"/>
                </a:lnTo>
                <a:lnTo>
                  <a:pt x="222" y="46"/>
                </a:lnTo>
                <a:lnTo>
                  <a:pt x="216" y="48"/>
                </a:lnTo>
                <a:lnTo>
                  <a:pt x="211" y="52"/>
                </a:lnTo>
                <a:lnTo>
                  <a:pt x="203" y="54"/>
                </a:lnTo>
                <a:lnTo>
                  <a:pt x="197" y="56"/>
                </a:lnTo>
                <a:lnTo>
                  <a:pt x="190" y="58"/>
                </a:lnTo>
                <a:lnTo>
                  <a:pt x="182" y="59"/>
                </a:lnTo>
                <a:lnTo>
                  <a:pt x="172" y="63"/>
                </a:lnTo>
                <a:lnTo>
                  <a:pt x="155" y="67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1" name="Freeform 68"/>
          <p:cNvSpPr>
            <a:spLocks noChangeArrowheads="1"/>
          </p:cNvSpPr>
          <p:nvPr/>
        </p:nvSpPr>
        <p:spPr bwMode="auto">
          <a:xfrm>
            <a:off x="1481138" y="3660775"/>
            <a:ext cx="493712" cy="104775"/>
          </a:xfrm>
          <a:custGeom>
            <a:avLst/>
            <a:gdLst>
              <a:gd name="T0" fmla="*/ 0 w 386"/>
              <a:gd name="T1" fmla="*/ 2147483646 h 82"/>
              <a:gd name="T2" fmla="*/ 2147483646 w 386"/>
              <a:gd name="T3" fmla="*/ 2147483646 h 82"/>
              <a:gd name="T4" fmla="*/ 2147483646 w 386"/>
              <a:gd name="T5" fmla="*/ 2147483646 h 82"/>
              <a:gd name="T6" fmla="*/ 2147483646 w 386"/>
              <a:gd name="T7" fmla="*/ 2147483646 h 82"/>
              <a:gd name="T8" fmla="*/ 2147483646 w 386"/>
              <a:gd name="T9" fmla="*/ 2147483646 h 82"/>
              <a:gd name="T10" fmla="*/ 2147483646 w 386"/>
              <a:gd name="T11" fmla="*/ 2147483646 h 82"/>
              <a:gd name="T12" fmla="*/ 2147483646 w 386"/>
              <a:gd name="T13" fmla="*/ 2147483646 h 82"/>
              <a:gd name="T14" fmla="*/ 2147483646 w 386"/>
              <a:gd name="T15" fmla="*/ 2147483646 h 82"/>
              <a:gd name="T16" fmla="*/ 2147483646 w 386"/>
              <a:gd name="T17" fmla="*/ 2147483646 h 82"/>
              <a:gd name="T18" fmla="*/ 2147483646 w 386"/>
              <a:gd name="T19" fmla="*/ 2147483646 h 82"/>
              <a:gd name="T20" fmla="*/ 2147483646 w 386"/>
              <a:gd name="T21" fmla="*/ 2147483646 h 82"/>
              <a:gd name="T22" fmla="*/ 2147483646 w 386"/>
              <a:gd name="T23" fmla="*/ 2147483646 h 82"/>
              <a:gd name="T24" fmla="*/ 2147483646 w 386"/>
              <a:gd name="T25" fmla="*/ 2147483646 h 82"/>
              <a:gd name="T26" fmla="*/ 2147483646 w 386"/>
              <a:gd name="T27" fmla="*/ 0 h 82"/>
              <a:gd name="T28" fmla="*/ 2147483646 w 386"/>
              <a:gd name="T29" fmla="*/ 0 h 82"/>
              <a:gd name="T30" fmla="*/ 2147483646 w 386"/>
              <a:gd name="T31" fmla="*/ 0 h 82"/>
              <a:gd name="T32" fmla="*/ 2147483646 w 386"/>
              <a:gd name="T33" fmla="*/ 0 h 82"/>
              <a:gd name="T34" fmla="*/ 2147483646 w 386"/>
              <a:gd name="T35" fmla="*/ 0 h 82"/>
              <a:gd name="T36" fmla="*/ 2147483646 w 386"/>
              <a:gd name="T37" fmla="*/ 2147483646 h 82"/>
              <a:gd name="T38" fmla="*/ 2147483646 w 386"/>
              <a:gd name="T39" fmla="*/ 2147483646 h 82"/>
              <a:gd name="T40" fmla="*/ 2147483646 w 386"/>
              <a:gd name="T41" fmla="*/ 2147483646 h 82"/>
              <a:gd name="T42" fmla="*/ 2147483646 w 386"/>
              <a:gd name="T43" fmla="*/ 2147483646 h 82"/>
              <a:gd name="T44" fmla="*/ 2147483646 w 386"/>
              <a:gd name="T45" fmla="*/ 2147483646 h 82"/>
              <a:gd name="T46" fmla="*/ 2147483646 w 386"/>
              <a:gd name="T47" fmla="*/ 2147483646 h 82"/>
              <a:gd name="T48" fmla="*/ 2147483646 w 386"/>
              <a:gd name="T49" fmla="*/ 2147483646 h 82"/>
              <a:gd name="T50" fmla="*/ 2147483646 w 386"/>
              <a:gd name="T51" fmla="*/ 2147483646 h 82"/>
              <a:gd name="T52" fmla="*/ 2147483646 w 386"/>
              <a:gd name="T53" fmla="*/ 2147483646 h 82"/>
              <a:gd name="T54" fmla="*/ 2147483646 w 386"/>
              <a:gd name="T55" fmla="*/ 2147483646 h 82"/>
              <a:gd name="T56" fmla="*/ 2147483646 w 386"/>
              <a:gd name="T57" fmla="*/ 2147483646 h 82"/>
              <a:gd name="T58" fmla="*/ 2147483646 w 386"/>
              <a:gd name="T59" fmla="*/ 2147483646 h 82"/>
              <a:gd name="T60" fmla="*/ 2147483646 w 386"/>
              <a:gd name="T61" fmla="*/ 2147483646 h 82"/>
              <a:gd name="T62" fmla="*/ 2147483646 w 386"/>
              <a:gd name="T63" fmla="*/ 2147483646 h 82"/>
              <a:gd name="T64" fmla="*/ 2147483646 w 386"/>
              <a:gd name="T65" fmla="*/ 2147483646 h 82"/>
              <a:gd name="T66" fmla="*/ 2147483646 w 386"/>
              <a:gd name="T67" fmla="*/ 2147483646 h 82"/>
              <a:gd name="T68" fmla="*/ 2147483646 w 386"/>
              <a:gd name="T69" fmla="*/ 2147483646 h 82"/>
              <a:gd name="T70" fmla="*/ 2147483646 w 386"/>
              <a:gd name="T71" fmla="*/ 2147483646 h 82"/>
              <a:gd name="T72" fmla="*/ 2147483646 w 386"/>
              <a:gd name="T73" fmla="*/ 2147483646 h 82"/>
              <a:gd name="T74" fmla="*/ 2147483646 w 386"/>
              <a:gd name="T75" fmla="*/ 2147483646 h 82"/>
              <a:gd name="T76" fmla="*/ 2147483646 w 386"/>
              <a:gd name="T77" fmla="*/ 2147483646 h 82"/>
              <a:gd name="T78" fmla="*/ 2147483646 w 386"/>
              <a:gd name="T79" fmla="*/ 2147483646 h 82"/>
              <a:gd name="T80" fmla="*/ 0 w 386"/>
              <a:gd name="T81" fmla="*/ 2147483646 h 82"/>
              <a:gd name="T82" fmla="*/ 0 w 386"/>
              <a:gd name="T83" fmla="*/ 2147483646 h 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86" h="82">
                <a:moveTo>
                  <a:pt x="0" y="30"/>
                </a:moveTo>
                <a:lnTo>
                  <a:pt x="27" y="28"/>
                </a:lnTo>
                <a:lnTo>
                  <a:pt x="52" y="24"/>
                </a:lnTo>
                <a:lnTo>
                  <a:pt x="77" y="21"/>
                </a:lnTo>
                <a:lnTo>
                  <a:pt x="100" y="19"/>
                </a:lnTo>
                <a:lnTo>
                  <a:pt x="123" y="15"/>
                </a:lnTo>
                <a:lnTo>
                  <a:pt x="144" y="13"/>
                </a:lnTo>
                <a:lnTo>
                  <a:pt x="165" y="9"/>
                </a:lnTo>
                <a:lnTo>
                  <a:pt x="184" y="7"/>
                </a:lnTo>
                <a:lnTo>
                  <a:pt x="201" y="5"/>
                </a:lnTo>
                <a:lnTo>
                  <a:pt x="218" y="3"/>
                </a:lnTo>
                <a:lnTo>
                  <a:pt x="233" y="3"/>
                </a:lnTo>
                <a:lnTo>
                  <a:pt x="247" y="2"/>
                </a:lnTo>
                <a:lnTo>
                  <a:pt x="260" y="0"/>
                </a:lnTo>
                <a:lnTo>
                  <a:pt x="272" y="0"/>
                </a:lnTo>
                <a:lnTo>
                  <a:pt x="283" y="0"/>
                </a:lnTo>
                <a:lnTo>
                  <a:pt x="291" y="0"/>
                </a:lnTo>
                <a:lnTo>
                  <a:pt x="308" y="0"/>
                </a:lnTo>
                <a:lnTo>
                  <a:pt x="323" y="3"/>
                </a:lnTo>
                <a:lnTo>
                  <a:pt x="337" y="7"/>
                </a:lnTo>
                <a:lnTo>
                  <a:pt x="348" y="13"/>
                </a:lnTo>
                <a:lnTo>
                  <a:pt x="360" y="21"/>
                </a:lnTo>
                <a:lnTo>
                  <a:pt x="369" y="28"/>
                </a:lnTo>
                <a:lnTo>
                  <a:pt x="379" y="38"/>
                </a:lnTo>
                <a:lnTo>
                  <a:pt x="386" y="49"/>
                </a:lnTo>
                <a:lnTo>
                  <a:pt x="373" y="49"/>
                </a:lnTo>
                <a:lnTo>
                  <a:pt x="358" y="51"/>
                </a:lnTo>
                <a:lnTo>
                  <a:pt x="341" y="51"/>
                </a:lnTo>
                <a:lnTo>
                  <a:pt x="323" y="53"/>
                </a:lnTo>
                <a:lnTo>
                  <a:pt x="304" y="53"/>
                </a:lnTo>
                <a:lnTo>
                  <a:pt x="283" y="55"/>
                </a:lnTo>
                <a:lnTo>
                  <a:pt x="262" y="57"/>
                </a:lnTo>
                <a:lnTo>
                  <a:pt x="239" y="59"/>
                </a:lnTo>
                <a:lnTo>
                  <a:pt x="214" y="61"/>
                </a:lnTo>
                <a:lnTo>
                  <a:pt x="188" y="63"/>
                </a:lnTo>
                <a:lnTo>
                  <a:pt x="159" y="67"/>
                </a:lnTo>
                <a:lnTo>
                  <a:pt x="130" y="69"/>
                </a:lnTo>
                <a:lnTo>
                  <a:pt x="100" y="72"/>
                </a:lnTo>
                <a:lnTo>
                  <a:pt x="67" y="74"/>
                </a:lnTo>
                <a:lnTo>
                  <a:pt x="35" y="78"/>
                </a:lnTo>
                <a:lnTo>
                  <a:pt x="0" y="82"/>
                </a:lnTo>
                <a:lnTo>
                  <a:pt x="0" y="30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62" name="Freeform 69"/>
          <p:cNvSpPr>
            <a:spLocks noChangeArrowheads="1"/>
          </p:cNvSpPr>
          <p:nvPr/>
        </p:nvSpPr>
        <p:spPr bwMode="auto">
          <a:xfrm>
            <a:off x="2690813" y="2211388"/>
            <a:ext cx="184150" cy="842962"/>
          </a:xfrm>
          <a:custGeom>
            <a:avLst/>
            <a:gdLst>
              <a:gd name="T0" fmla="*/ 2147483646 w 143"/>
              <a:gd name="T1" fmla="*/ 2147483646 h 660"/>
              <a:gd name="T2" fmla="*/ 2147483646 w 143"/>
              <a:gd name="T3" fmla="*/ 0 h 660"/>
              <a:gd name="T4" fmla="*/ 2147483646 w 143"/>
              <a:gd name="T5" fmla="*/ 0 h 660"/>
              <a:gd name="T6" fmla="*/ 2147483646 w 143"/>
              <a:gd name="T7" fmla="*/ 2147483646 h 660"/>
              <a:gd name="T8" fmla="*/ 2147483646 w 143"/>
              <a:gd name="T9" fmla="*/ 2147483646 h 660"/>
              <a:gd name="T10" fmla="*/ 2147483646 w 143"/>
              <a:gd name="T11" fmla="*/ 2147483646 h 660"/>
              <a:gd name="T12" fmla="*/ 2147483646 w 143"/>
              <a:gd name="T13" fmla="*/ 2147483646 h 660"/>
              <a:gd name="T14" fmla="*/ 2147483646 w 143"/>
              <a:gd name="T15" fmla="*/ 2147483646 h 660"/>
              <a:gd name="T16" fmla="*/ 2147483646 w 143"/>
              <a:gd name="T17" fmla="*/ 2147483646 h 660"/>
              <a:gd name="T18" fmla="*/ 2147483646 w 143"/>
              <a:gd name="T19" fmla="*/ 2147483646 h 660"/>
              <a:gd name="T20" fmla="*/ 2147483646 w 143"/>
              <a:gd name="T21" fmla="*/ 2147483646 h 660"/>
              <a:gd name="T22" fmla="*/ 2147483646 w 143"/>
              <a:gd name="T23" fmla="*/ 2147483646 h 660"/>
              <a:gd name="T24" fmla="*/ 2147483646 w 143"/>
              <a:gd name="T25" fmla="*/ 2147483646 h 660"/>
              <a:gd name="T26" fmla="*/ 2147483646 w 143"/>
              <a:gd name="T27" fmla="*/ 2147483646 h 660"/>
              <a:gd name="T28" fmla="*/ 2147483646 w 143"/>
              <a:gd name="T29" fmla="*/ 2147483646 h 660"/>
              <a:gd name="T30" fmla="*/ 2147483646 w 143"/>
              <a:gd name="T31" fmla="*/ 2147483646 h 660"/>
              <a:gd name="T32" fmla="*/ 2147483646 w 143"/>
              <a:gd name="T33" fmla="*/ 2147483646 h 660"/>
              <a:gd name="T34" fmla="*/ 2147483646 w 143"/>
              <a:gd name="T35" fmla="*/ 2147483646 h 660"/>
              <a:gd name="T36" fmla="*/ 2147483646 w 143"/>
              <a:gd name="T37" fmla="*/ 2147483646 h 660"/>
              <a:gd name="T38" fmla="*/ 2147483646 w 143"/>
              <a:gd name="T39" fmla="*/ 2147483646 h 660"/>
              <a:gd name="T40" fmla="*/ 2147483646 w 143"/>
              <a:gd name="T41" fmla="*/ 2147483646 h 660"/>
              <a:gd name="T42" fmla="*/ 2147483646 w 143"/>
              <a:gd name="T43" fmla="*/ 2147483646 h 660"/>
              <a:gd name="T44" fmla="*/ 2147483646 w 143"/>
              <a:gd name="T45" fmla="*/ 2147483646 h 660"/>
              <a:gd name="T46" fmla="*/ 2147483646 w 143"/>
              <a:gd name="T47" fmla="*/ 2147483646 h 660"/>
              <a:gd name="T48" fmla="*/ 2147483646 w 143"/>
              <a:gd name="T49" fmla="*/ 2147483646 h 660"/>
              <a:gd name="T50" fmla="*/ 2147483646 w 143"/>
              <a:gd name="T51" fmla="*/ 2147483646 h 660"/>
              <a:gd name="T52" fmla="*/ 2147483646 w 143"/>
              <a:gd name="T53" fmla="*/ 2147483646 h 660"/>
              <a:gd name="T54" fmla="*/ 2147483646 w 143"/>
              <a:gd name="T55" fmla="*/ 2147483646 h 660"/>
              <a:gd name="T56" fmla="*/ 2147483646 w 143"/>
              <a:gd name="T57" fmla="*/ 2147483646 h 660"/>
              <a:gd name="T58" fmla="*/ 2147483646 w 143"/>
              <a:gd name="T59" fmla="*/ 2147483646 h 660"/>
              <a:gd name="T60" fmla="*/ 2147483646 w 143"/>
              <a:gd name="T61" fmla="*/ 2147483646 h 660"/>
              <a:gd name="T62" fmla="*/ 2147483646 w 143"/>
              <a:gd name="T63" fmla="*/ 2147483646 h 660"/>
              <a:gd name="T64" fmla="*/ 2147483646 w 143"/>
              <a:gd name="T65" fmla="*/ 2147483646 h 660"/>
              <a:gd name="T66" fmla="*/ 2147483646 w 143"/>
              <a:gd name="T67" fmla="*/ 2147483646 h 660"/>
              <a:gd name="T68" fmla="*/ 2147483646 w 143"/>
              <a:gd name="T69" fmla="*/ 2147483646 h 660"/>
              <a:gd name="T70" fmla="*/ 2147483646 w 143"/>
              <a:gd name="T71" fmla="*/ 2147483646 h 660"/>
              <a:gd name="T72" fmla="*/ 2147483646 w 143"/>
              <a:gd name="T73" fmla="*/ 2147483646 h 660"/>
              <a:gd name="T74" fmla="*/ 2147483646 w 143"/>
              <a:gd name="T75" fmla="*/ 2147483646 h 660"/>
              <a:gd name="T76" fmla="*/ 2147483646 w 143"/>
              <a:gd name="T77" fmla="*/ 2147483646 h 660"/>
              <a:gd name="T78" fmla="*/ 2147483646 w 143"/>
              <a:gd name="T79" fmla="*/ 2147483646 h 660"/>
              <a:gd name="T80" fmla="*/ 2147483646 w 143"/>
              <a:gd name="T81" fmla="*/ 2147483646 h 660"/>
              <a:gd name="T82" fmla="*/ 2147483646 w 143"/>
              <a:gd name="T83" fmla="*/ 2147483646 h 660"/>
              <a:gd name="T84" fmla="*/ 2147483646 w 143"/>
              <a:gd name="T85" fmla="*/ 2147483646 h 660"/>
              <a:gd name="T86" fmla="*/ 2147483646 w 143"/>
              <a:gd name="T87" fmla="*/ 2147483646 h 660"/>
              <a:gd name="T88" fmla="*/ 2147483646 w 143"/>
              <a:gd name="T89" fmla="*/ 2147483646 h 660"/>
              <a:gd name="T90" fmla="*/ 2147483646 w 143"/>
              <a:gd name="T91" fmla="*/ 2147483646 h 660"/>
              <a:gd name="T92" fmla="*/ 2147483646 w 143"/>
              <a:gd name="T93" fmla="*/ 2147483646 h 660"/>
              <a:gd name="T94" fmla="*/ 2147483646 w 143"/>
              <a:gd name="T95" fmla="*/ 2147483646 h 660"/>
              <a:gd name="T96" fmla="*/ 2147483646 w 143"/>
              <a:gd name="T97" fmla="*/ 2147483646 h 660"/>
              <a:gd name="T98" fmla="*/ 2147483646 w 143"/>
              <a:gd name="T99" fmla="*/ 2147483646 h 660"/>
              <a:gd name="T100" fmla="*/ 2147483646 w 143"/>
              <a:gd name="T101" fmla="*/ 2147483646 h 660"/>
              <a:gd name="T102" fmla="*/ 0 w 143"/>
              <a:gd name="T103" fmla="*/ 2147483646 h 660"/>
              <a:gd name="T104" fmla="*/ 2147483646 w 143"/>
              <a:gd name="T105" fmla="*/ 2147483646 h 6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3" h="660">
                <a:moveTo>
                  <a:pt x="4" y="3"/>
                </a:moveTo>
                <a:lnTo>
                  <a:pt x="9" y="1"/>
                </a:lnTo>
                <a:lnTo>
                  <a:pt x="17" y="0"/>
                </a:lnTo>
                <a:lnTo>
                  <a:pt x="25" y="0"/>
                </a:lnTo>
                <a:lnTo>
                  <a:pt x="32" y="0"/>
                </a:lnTo>
                <a:lnTo>
                  <a:pt x="44" y="0"/>
                </a:lnTo>
                <a:lnTo>
                  <a:pt x="55" y="1"/>
                </a:lnTo>
                <a:lnTo>
                  <a:pt x="67" y="5"/>
                </a:lnTo>
                <a:lnTo>
                  <a:pt x="80" y="9"/>
                </a:lnTo>
                <a:lnTo>
                  <a:pt x="94" y="17"/>
                </a:lnTo>
                <a:lnTo>
                  <a:pt x="105" y="23"/>
                </a:lnTo>
                <a:lnTo>
                  <a:pt x="117" y="28"/>
                </a:lnTo>
                <a:lnTo>
                  <a:pt x="124" y="34"/>
                </a:lnTo>
                <a:lnTo>
                  <a:pt x="132" y="40"/>
                </a:lnTo>
                <a:lnTo>
                  <a:pt x="138" y="44"/>
                </a:lnTo>
                <a:lnTo>
                  <a:pt x="141" y="49"/>
                </a:lnTo>
                <a:lnTo>
                  <a:pt x="143" y="53"/>
                </a:lnTo>
                <a:lnTo>
                  <a:pt x="143" y="63"/>
                </a:lnTo>
                <a:lnTo>
                  <a:pt x="143" y="74"/>
                </a:lnTo>
                <a:lnTo>
                  <a:pt x="141" y="86"/>
                </a:lnTo>
                <a:lnTo>
                  <a:pt x="139" y="92"/>
                </a:lnTo>
                <a:lnTo>
                  <a:pt x="138" y="99"/>
                </a:lnTo>
                <a:lnTo>
                  <a:pt x="136" y="103"/>
                </a:lnTo>
                <a:lnTo>
                  <a:pt x="136" y="107"/>
                </a:lnTo>
                <a:lnTo>
                  <a:pt x="134" y="115"/>
                </a:lnTo>
                <a:lnTo>
                  <a:pt x="132" y="120"/>
                </a:lnTo>
                <a:lnTo>
                  <a:pt x="130" y="128"/>
                </a:lnTo>
                <a:lnTo>
                  <a:pt x="128" y="137"/>
                </a:lnTo>
                <a:lnTo>
                  <a:pt x="126" y="147"/>
                </a:lnTo>
                <a:lnTo>
                  <a:pt x="126" y="159"/>
                </a:lnTo>
                <a:lnTo>
                  <a:pt x="124" y="170"/>
                </a:lnTo>
                <a:lnTo>
                  <a:pt x="122" y="183"/>
                </a:lnTo>
                <a:lnTo>
                  <a:pt x="120" y="197"/>
                </a:lnTo>
                <a:lnTo>
                  <a:pt x="118" y="212"/>
                </a:lnTo>
                <a:lnTo>
                  <a:pt x="117" y="228"/>
                </a:lnTo>
                <a:lnTo>
                  <a:pt x="115" y="245"/>
                </a:lnTo>
                <a:lnTo>
                  <a:pt x="115" y="264"/>
                </a:lnTo>
                <a:lnTo>
                  <a:pt x="113" y="283"/>
                </a:lnTo>
                <a:lnTo>
                  <a:pt x="107" y="325"/>
                </a:lnTo>
                <a:lnTo>
                  <a:pt x="103" y="367"/>
                </a:lnTo>
                <a:lnTo>
                  <a:pt x="99" y="411"/>
                </a:lnTo>
                <a:lnTo>
                  <a:pt x="94" y="457"/>
                </a:lnTo>
                <a:lnTo>
                  <a:pt x="92" y="482"/>
                </a:lnTo>
                <a:lnTo>
                  <a:pt x="90" y="505"/>
                </a:lnTo>
                <a:lnTo>
                  <a:pt x="88" y="530"/>
                </a:lnTo>
                <a:lnTo>
                  <a:pt x="86" y="555"/>
                </a:lnTo>
                <a:lnTo>
                  <a:pt x="84" y="580"/>
                </a:lnTo>
                <a:lnTo>
                  <a:pt x="84" y="607"/>
                </a:lnTo>
                <a:lnTo>
                  <a:pt x="82" y="634"/>
                </a:lnTo>
                <a:lnTo>
                  <a:pt x="80" y="660"/>
                </a:lnTo>
                <a:lnTo>
                  <a:pt x="17" y="660"/>
                </a:lnTo>
                <a:lnTo>
                  <a:pt x="17" y="636"/>
                </a:lnTo>
                <a:lnTo>
                  <a:pt x="19" y="613"/>
                </a:lnTo>
                <a:lnTo>
                  <a:pt x="19" y="590"/>
                </a:lnTo>
                <a:lnTo>
                  <a:pt x="19" y="567"/>
                </a:lnTo>
                <a:lnTo>
                  <a:pt x="21" y="546"/>
                </a:lnTo>
                <a:lnTo>
                  <a:pt x="21" y="523"/>
                </a:lnTo>
                <a:lnTo>
                  <a:pt x="21" y="503"/>
                </a:lnTo>
                <a:lnTo>
                  <a:pt x="23" y="482"/>
                </a:lnTo>
                <a:lnTo>
                  <a:pt x="23" y="463"/>
                </a:lnTo>
                <a:lnTo>
                  <a:pt x="23" y="444"/>
                </a:lnTo>
                <a:lnTo>
                  <a:pt x="23" y="425"/>
                </a:lnTo>
                <a:lnTo>
                  <a:pt x="25" y="406"/>
                </a:lnTo>
                <a:lnTo>
                  <a:pt x="25" y="388"/>
                </a:lnTo>
                <a:lnTo>
                  <a:pt x="25" y="371"/>
                </a:lnTo>
                <a:lnTo>
                  <a:pt x="25" y="356"/>
                </a:lnTo>
                <a:lnTo>
                  <a:pt x="27" y="341"/>
                </a:lnTo>
                <a:lnTo>
                  <a:pt x="27" y="325"/>
                </a:lnTo>
                <a:lnTo>
                  <a:pt x="27" y="310"/>
                </a:lnTo>
                <a:lnTo>
                  <a:pt x="27" y="295"/>
                </a:lnTo>
                <a:lnTo>
                  <a:pt x="27" y="281"/>
                </a:lnTo>
                <a:lnTo>
                  <a:pt x="29" y="270"/>
                </a:lnTo>
                <a:lnTo>
                  <a:pt x="29" y="256"/>
                </a:lnTo>
                <a:lnTo>
                  <a:pt x="29" y="245"/>
                </a:lnTo>
                <a:lnTo>
                  <a:pt x="29" y="233"/>
                </a:lnTo>
                <a:lnTo>
                  <a:pt x="29" y="222"/>
                </a:lnTo>
                <a:lnTo>
                  <a:pt x="29" y="212"/>
                </a:lnTo>
                <a:lnTo>
                  <a:pt x="29" y="203"/>
                </a:lnTo>
                <a:lnTo>
                  <a:pt x="30" y="193"/>
                </a:lnTo>
                <a:lnTo>
                  <a:pt x="30" y="185"/>
                </a:lnTo>
                <a:lnTo>
                  <a:pt x="30" y="176"/>
                </a:lnTo>
                <a:lnTo>
                  <a:pt x="30" y="170"/>
                </a:lnTo>
                <a:lnTo>
                  <a:pt x="30" y="162"/>
                </a:lnTo>
                <a:lnTo>
                  <a:pt x="30" y="149"/>
                </a:lnTo>
                <a:lnTo>
                  <a:pt x="30" y="137"/>
                </a:lnTo>
                <a:lnTo>
                  <a:pt x="29" y="126"/>
                </a:lnTo>
                <a:lnTo>
                  <a:pt x="29" y="116"/>
                </a:lnTo>
                <a:lnTo>
                  <a:pt x="29" y="105"/>
                </a:lnTo>
                <a:lnTo>
                  <a:pt x="27" y="97"/>
                </a:lnTo>
                <a:lnTo>
                  <a:pt x="27" y="88"/>
                </a:lnTo>
                <a:lnTo>
                  <a:pt x="25" y="80"/>
                </a:lnTo>
                <a:lnTo>
                  <a:pt x="25" y="72"/>
                </a:lnTo>
                <a:lnTo>
                  <a:pt x="23" y="65"/>
                </a:lnTo>
                <a:lnTo>
                  <a:pt x="21" y="59"/>
                </a:lnTo>
                <a:lnTo>
                  <a:pt x="19" y="53"/>
                </a:lnTo>
                <a:lnTo>
                  <a:pt x="17" y="47"/>
                </a:lnTo>
                <a:lnTo>
                  <a:pt x="15" y="44"/>
                </a:lnTo>
                <a:lnTo>
                  <a:pt x="13" y="38"/>
                </a:lnTo>
                <a:lnTo>
                  <a:pt x="11" y="34"/>
                </a:lnTo>
                <a:lnTo>
                  <a:pt x="7" y="30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2" y="9"/>
                </a:lnTo>
                <a:lnTo>
                  <a:pt x="2" y="5"/>
                </a:lnTo>
                <a:lnTo>
                  <a:pt x="4" y="3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任意多边形: 形状 210"/>
          <p:cNvSpPr/>
          <p:nvPr/>
        </p:nvSpPr>
        <p:spPr>
          <a:xfrm>
            <a:off x="1962150" y="2952750"/>
            <a:ext cx="168275" cy="966788"/>
          </a:xfrm>
          <a:custGeom>
            <a:avLst/>
            <a:gdLst>
              <a:gd name="connsiteX0" fmla="*/ 49457 w 166934"/>
              <a:gd name="connsiteY0" fmla="*/ 0 h 966987"/>
              <a:gd name="connsiteX1" fmla="*/ 164729 w 166934"/>
              <a:gd name="connsiteY1" fmla="*/ 12462 h 966987"/>
              <a:gd name="connsiteX2" fmla="*/ 164377 w 166934"/>
              <a:gd name="connsiteY2" fmla="*/ 13343 h 966987"/>
              <a:gd name="connsiteX3" fmla="*/ 161820 w 166934"/>
              <a:gd name="connsiteY3" fmla="*/ 23570 h 966987"/>
              <a:gd name="connsiteX4" fmla="*/ 161820 w 166934"/>
              <a:gd name="connsiteY4" fmla="*/ 33796 h 966987"/>
              <a:gd name="connsiteX5" fmla="*/ 159264 w 166934"/>
              <a:gd name="connsiteY5" fmla="*/ 42745 h 966987"/>
              <a:gd name="connsiteX6" fmla="*/ 156707 w 166934"/>
              <a:gd name="connsiteY6" fmla="*/ 58085 h 966987"/>
              <a:gd name="connsiteX7" fmla="*/ 156707 w 166934"/>
              <a:gd name="connsiteY7" fmla="*/ 72147 h 966987"/>
              <a:gd name="connsiteX8" fmla="*/ 156707 w 166934"/>
              <a:gd name="connsiteY8" fmla="*/ 87487 h 966987"/>
              <a:gd name="connsiteX9" fmla="*/ 156707 w 166934"/>
              <a:gd name="connsiteY9" fmla="*/ 104105 h 966987"/>
              <a:gd name="connsiteX10" fmla="*/ 156707 w 166934"/>
              <a:gd name="connsiteY10" fmla="*/ 124559 h 966987"/>
              <a:gd name="connsiteX11" fmla="*/ 156707 w 166934"/>
              <a:gd name="connsiteY11" fmla="*/ 146291 h 966987"/>
              <a:gd name="connsiteX12" fmla="*/ 156707 w 166934"/>
              <a:gd name="connsiteY12" fmla="*/ 168023 h 966987"/>
              <a:gd name="connsiteX13" fmla="*/ 156707 w 166934"/>
              <a:gd name="connsiteY13" fmla="*/ 189754 h 966987"/>
              <a:gd name="connsiteX14" fmla="*/ 159264 w 166934"/>
              <a:gd name="connsiteY14" fmla="*/ 216600 h 966987"/>
              <a:gd name="connsiteX15" fmla="*/ 161820 w 166934"/>
              <a:gd name="connsiteY15" fmla="*/ 269012 h 966987"/>
              <a:gd name="connsiteX16" fmla="*/ 164377 w 166934"/>
              <a:gd name="connsiteY16" fmla="*/ 315032 h 966987"/>
              <a:gd name="connsiteX17" fmla="*/ 164377 w 166934"/>
              <a:gd name="connsiteY17" fmla="*/ 361052 h 966987"/>
              <a:gd name="connsiteX18" fmla="*/ 166934 w 166934"/>
              <a:gd name="connsiteY18" fmla="*/ 405794 h 966987"/>
              <a:gd name="connsiteX19" fmla="*/ 166934 w 166934"/>
              <a:gd name="connsiteY19" fmla="*/ 447980 h 966987"/>
              <a:gd name="connsiteX20" fmla="*/ 166934 w 166934"/>
              <a:gd name="connsiteY20" fmla="*/ 486330 h 966987"/>
              <a:gd name="connsiteX21" fmla="*/ 166934 w 166934"/>
              <a:gd name="connsiteY21" fmla="*/ 523402 h 966987"/>
              <a:gd name="connsiteX22" fmla="*/ 166934 w 166934"/>
              <a:gd name="connsiteY22" fmla="*/ 560474 h 966987"/>
              <a:gd name="connsiteX23" fmla="*/ 166934 w 166934"/>
              <a:gd name="connsiteY23" fmla="*/ 593711 h 966987"/>
              <a:gd name="connsiteX24" fmla="*/ 166934 w 166934"/>
              <a:gd name="connsiteY24" fmla="*/ 628226 h 966987"/>
              <a:gd name="connsiteX25" fmla="*/ 164377 w 166934"/>
              <a:gd name="connsiteY25" fmla="*/ 662741 h 966987"/>
              <a:gd name="connsiteX26" fmla="*/ 161820 w 166934"/>
              <a:gd name="connsiteY26" fmla="*/ 692143 h 966987"/>
              <a:gd name="connsiteX27" fmla="*/ 159264 w 166934"/>
              <a:gd name="connsiteY27" fmla="*/ 721545 h 966987"/>
              <a:gd name="connsiteX28" fmla="*/ 156707 w 166934"/>
              <a:gd name="connsiteY28" fmla="*/ 748390 h 966987"/>
              <a:gd name="connsiteX29" fmla="*/ 154150 w 166934"/>
              <a:gd name="connsiteY29" fmla="*/ 772679 h 966987"/>
              <a:gd name="connsiteX30" fmla="*/ 151593 w 166934"/>
              <a:gd name="connsiteY30" fmla="*/ 795689 h 966987"/>
              <a:gd name="connsiteX31" fmla="*/ 147758 w 166934"/>
              <a:gd name="connsiteY31" fmla="*/ 819978 h 966987"/>
              <a:gd name="connsiteX32" fmla="*/ 142645 w 166934"/>
              <a:gd name="connsiteY32" fmla="*/ 841709 h 966987"/>
              <a:gd name="connsiteX33" fmla="*/ 137532 w 166934"/>
              <a:gd name="connsiteY33" fmla="*/ 858328 h 966987"/>
              <a:gd name="connsiteX34" fmla="*/ 132418 w 166934"/>
              <a:gd name="connsiteY34" fmla="*/ 876225 h 966987"/>
              <a:gd name="connsiteX35" fmla="*/ 124748 w 166934"/>
              <a:gd name="connsiteY35" fmla="*/ 890286 h 966987"/>
              <a:gd name="connsiteX36" fmla="*/ 118357 w 166934"/>
              <a:gd name="connsiteY36" fmla="*/ 905627 h 966987"/>
              <a:gd name="connsiteX37" fmla="*/ 110686 w 166934"/>
              <a:gd name="connsiteY37" fmla="*/ 917132 h 966987"/>
              <a:gd name="connsiteX38" fmla="*/ 103016 w 166934"/>
              <a:gd name="connsiteY38" fmla="*/ 927358 h 966987"/>
              <a:gd name="connsiteX39" fmla="*/ 94068 w 166934"/>
              <a:gd name="connsiteY39" fmla="*/ 935028 h 966987"/>
              <a:gd name="connsiteX40" fmla="*/ 86398 w 166934"/>
              <a:gd name="connsiteY40" fmla="*/ 943977 h 966987"/>
              <a:gd name="connsiteX41" fmla="*/ 78728 w 166934"/>
              <a:gd name="connsiteY41" fmla="*/ 949090 h 966987"/>
              <a:gd name="connsiteX42" fmla="*/ 71058 w 166934"/>
              <a:gd name="connsiteY42" fmla="*/ 956760 h 966987"/>
              <a:gd name="connsiteX43" fmla="*/ 67223 w 166934"/>
              <a:gd name="connsiteY43" fmla="*/ 961874 h 966987"/>
              <a:gd name="connsiteX44" fmla="*/ 62109 w 166934"/>
              <a:gd name="connsiteY44" fmla="*/ 964430 h 966987"/>
              <a:gd name="connsiteX45" fmla="*/ 56996 w 166934"/>
              <a:gd name="connsiteY45" fmla="*/ 966987 h 966987"/>
              <a:gd name="connsiteX46" fmla="*/ 54439 w 166934"/>
              <a:gd name="connsiteY46" fmla="*/ 966987 h 966987"/>
              <a:gd name="connsiteX47" fmla="*/ 46769 w 166934"/>
              <a:gd name="connsiteY47" fmla="*/ 966987 h 966987"/>
              <a:gd name="connsiteX48" fmla="*/ 41656 w 166934"/>
              <a:gd name="connsiteY48" fmla="*/ 964430 h 966987"/>
              <a:gd name="connsiteX49" fmla="*/ 39099 w 166934"/>
              <a:gd name="connsiteY49" fmla="*/ 961874 h 966987"/>
              <a:gd name="connsiteX50" fmla="*/ 37821 w 166934"/>
              <a:gd name="connsiteY50" fmla="*/ 956760 h 966987"/>
              <a:gd name="connsiteX51" fmla="*/ 35264 w 166934"/>
              <a:gd name="connsiteY51" fmla="*/ 949090 h 966987"/>
              <a:gd name="connsiteX52" fmla="*/ 35264 w 166934"/>
              <a:gd name="connsiteY52" fmla="*/ 943977 h 966987"/>
              <a:gd name="connsiteX53" fmla="*/ 35264 w 166934"/>
              <a:gd name="connsiteY53" fmla="*/ 935028 h 966987"/>
              <a:gd name="connsiteX54" fmla="*/ 37821 w 166934"/>
              <a:gd name="connsiteY54" fmla="*/ 927358 h 966987"/>
              <a:gd name="connsiteX55" fmla="*/ 39099 w 166934"/>
              <a:gd name="connsiteY55" fmla="*/ 913297 h 966987"/>
              <a:gd name="connsiteX56" fmla="*/ 39099 w 166934"/>
              <a:gd name="connsiteY56" fmla="*/ 905627 h 966987"/>
              <a:gd name="connsiteX57" fmla="*/ 39099 w 166934"/>
              <a:gd name="connsiteY57" fmla="*/ 897957 h 966987"/>
              <a:gd name="connsiteX58" fmla="*/ 37821 w 166934"/>
              <a:gd name="connsiteY58" fmla="*/ 887730 h 966987"/>
              <a:gd name="connsiteX59" fmla="*/ 37821 w 166934"/>
              <a:gd name="connsiteY59" fmla="*/ 878781 h 966987"/>
              <a:gd name="connsiteX60" fmla="*/ 35264 w 166934"/>
              <a:gd name="connsiteY60" fmla="*/ 868555 h 966987"/>
              <a:gd name="connsiteX61" fmla="*/ 32707 w 166934"/>
              <a:gd name="connsiteY61" fmla="*/ 858328 h 966987"/>
              <a:gd name="connsiteX62" fmla="*/ 30151 w 166934"/>
              <a:gd name="connsiteY62" fmla="*/ 846823 h 966987"/>
              <a:gd name="connsiteX63" fmla="*/ 25037 w 166934"/>
              <a:gd name="connsiteY63" fmla="*/ 834039 h 966987"/>
              <a:gd name="connsiteX64" fmla="*/ 22481 w 166934"/>
              <a:gd name="connsiteY64" fmla="*/ 822534 h 966987"/>
              <a:gd name="connsiteX65" fmla="*/ 17367 w 166934"/>
              <a:gd name="connsiteY65" fmla="*/ 807194 h 966987"/>
              <a:gd name="connsiteX66" fmla="*/ 12254 w 166934"/>
              <a:gd name="connsiteY66" fmla="*/ 795689 h 966987"/>
              <a:gd name="connsiteX67" fmla="*/ 8419 w 166934"/>
              <a:gd name="connsiteY67" fmla="*/ 780349 h 966987"/>
              <a:gd name="connsiteX68" fmla="*/ 3306 w 166934"/>
              <a:gd name="connsiteY68" fmla="*/ 763731 h 966987"/>
              <a:gd name="connsiteX69" fmla="*/ 0 w 166934"/>
              <a:gd name="connsiteY69" fmla="*/ 756017 h 966987"/>
              <a:gd name="connsiteX70" fmla="*/ 309 w 166934"/>
              <a:gd name="connsiteY70" fmla="*/ 752845 h 966987"/>
              <a:gd name="connsiteX71" fmla="*/ 749 w 166934"/>
              <a:gd name="connsiteY71" fmla="*/ 753504 h 966987"/>
              <a:gd name="connsiteX72" fmla="*/ 5862 w 166934"/>
              <a:gd name="connsiteY72" fmla="*/ 758617 h 966987"/>
              <a:gd name="connsiteX73" fmla="*/ 10976 w 166934"/>
              <a:gd name="connsiteY73" fmla="*/ 761174 h 966987"/>
              <a:gd name="connsiteX74" fmla="*/ 14811 w 166934"/>
              <a:gd name="connsiteY74" fmla="*/ 763731 h 966987"/>
              <a:gd name="connsiteX75" fmla="*/ 19924 w 166934"/>
              <a:gd name="connsiteY75" fmla="*/ 766287 h 966987"/>
              <a:gd name="connsiteX76" fmla="*/ 22481 w 166934"/>
              <a:gd name="connsiteY76" fmla="*/ 766287 h 966987"/>
              <a:gd name="connsiteX77" fmla="*/ 27594 w 166934"/>
              <a:gd name="connsiteY77" fmla="*/ 766287 h 966987"/>
              <a:gd name="connsiteX78" fmla="*/ 32707 w 166934"/>
              <a:gd name="connsiteY78" fmla="*/ 766287 h 966987"/>
              <a:gd name="connsiteX79" fmla="*/ 37821 w 166934"/>
              <a:gd name="connsiteY79" fmla="*/ 763731 h 966987"/>
              <a:gd name="connsiteX80" fmla="*/ 39099 w 166934"/>
              <a:gd name="connsiteY80" fmla="*/ 758617 h 966987"/>
              <a:gd name="connsiteX81" fmla="*/ 44213 w 166934"/>
              <a:gd name="connsiteY81" fmla="*/ 753504 h 966987"/>
              <a:gd name="connsiteX82" fmla="*/ 49326 w 166934"/>
              <a:gd name="connsiteY82" fmla="*/ 748390 h 966987"/>
              <a:gd name="connsiteX83" fmla="*/ 51883 w 166934"/>
              <a:gd name="connsiteY83" fmla="*/ 740720 h 966987"/>
              <a:gd name="connsiteX84" fmla="*/ 54439 w 166934"/>
              <a:gd name="connsiteY84" fmla="*/ 734329 h 966987"/>
              <a:gd name="connsiteX85" fmla="*/ 59553 w 166934"/>
              <a:gd name="connsiteY85" fmla="*/ 724102 h 966987"/>
              <a:gd name="connsiteX86" fmla="*/ 62109 w 166934"/>
              <a:gd name="connsiteY86" fmla="*/ 713875 h 966987"/>
              <a:gd name="connsiteX87" fmla="*/ 64666 w 166934"/>
              <a:gd name="connsiteY87" fmla="*/ 704927 h 966987"/>
              <a:gd name="connsiteX88" fmla="*/ 64666 w 166934"/>
              <a:gd name="connsiteY88" fmla="*/ 692143 h 966987"/>
              <a:gd name="connsiteX89" fmla="*/ 67223 w 166934"/>
              <a:gd name="connsiteY89" fmla="*/ 680638 h 966987"/>
              <a:gd name="connsiteX90" fmla="*/ 67223 w 166934"/>
              <a:gd name="connsiteY90" fmla="*/ 667855 h 966987"/>
              <a:gd name="connsiteX91" fmla="*/ 68501 w 166934"/>
              <a:gd name="connsiteY91" fmla="*/ 651236 h 966987"/>
              <a:gd name="connsiteX92" fmla="*/ 68501 w 166934"/>
              <a:gd name="connsiteY92" fmla="*/ 635896 h 966987"/>
              <a:gd name="connsiteX93" fmla="*/ 71058 w 166934"/>
              <a:gd name="connsiteY93" fmla="*/ 616721 h 966987"/>
              <a:gd name="connsiteX94" fmla="*/ 71058 w 166934"/>
              <a:gd name="connsiteY94" fmla="*/ 596268 h 966987"/>
              <a:gd name="connsiteX95" fmla="*/ 71058 w 166934"/>
              <a:gd name="connsiteY95" fmla="*/ 577092 h 966987"/>
              <a:gd name="connsiteX96" fmla="*/ 73614 w 166934"/>
              <a:gd name="connsiteY96" fmla="*/ 552804 h 966987"/>
              <a:gd name="connsiteX97" fmla="*/ 73614 w 166934"/>
              <a:gd name="connsiteY97" fmla="*/ 531072 h 966987"/>
              <a:gd name="connsiteX98" fmla="*/ 73614 w 166934"/>
              <a:gd name="connsiteY98" fmla="*/ 504227 h 966987"/>
              <a:gd name="connsiteX99" fmla="*/ 73614 w 166934"/>
              <a:gd name="connsiteY99" fmla="*/ 477382 h 966987"/>
              <a:gd name="connsiteX100" fmla="*/ 71058 w 166934"/>
              <a:gd name="connsiteY100" fmla="*/ 449258 h 966987"/>
              <a:gd name="connsiteX101" fmla="*/ 71058 w 166934"/>
              <a:gd name="connsiteY101" fmla="*/ 419856 h 966987"/>
              <a:gd name="connsiteX102" fmla="*/ 68501 w 166934"/>
              <a:gd name="connsiteY102" fmla="*/ 389176 h 966987"/>
              <a:gd name="connsiteX103" fmla="*/ 68501 w 166934"/>
              <a:gd name="connsiteY103" fmla="*/ 357217 h 966987"/>
              <a:gd name="connsiteX104" fmla="*/ 67223 w 166934"/>
              <a:gd name="connsiteY104" fmla="*/ 330372 h 966987"/>
              <a:gd name="connsiteX105" fmla="*/ 67223 w 166934"/>
              <a:gd name="connsiteY105" fmla="*/ 303527 h 966987"/>
              <a:gd name="connsiteX106" fmla="*/ 64666 w 166934"/>
              <a:gd name="connsiteY106" fmla="*/ 275403 h 966987"/>
              <a:gd name="connsiteX107" fmla="*/ 64666 w 166934"/>
              <a:gd name="connsiteY107" fmla="*/ 251115 h 966987"/>
              <a:gd name="connsiteX108" fmla="*/ 64666 w 166934"/>
              <a:gd name="connsiteY108" fmla="*/ 226826 h 966987"/>
              <a:gd name="connsiteX109" fmla="*/ 64666 w 166934"/>
              <a:gd name="connsiteY109" fmla="*/ 205094 h 966987"/>
              <a:gd name="connsiteX110" fmla="*/ 62109 w 166934"/>
              <a:gd name="connsiteY110" fmla="*/ 185919 h 966987"/>
              <a:gd name="connsiteX111" fmla="*/ 62109 w 166934"/>
              <a:gd name="connsiteY111" fmla="*/ 165466 h 966987"/>
              <a:gd name="connsiteX112" fmla="*/ 62109 w 166934"/>
              <a:gd name="connsiteY112" fmla="*/ 146291 h 966987"/>
              <a:gd name="connsiteX113" fmla="*/ 62109 w 166934"/>
              <a:gd name="connsiteY113" fmla="*/ 129672 h 966987"/>
              <a:gd name="connsiteX114" fmla="*/ 62109 w 166934"/>
              <a:gd name="connsiteY114" fmla="*/ 114332 h 966987"/>
              <a:gd name="connsiteX115" fmla="*/ 62109 w 166934"/>
              <a:gd name="connsiteY115" fmla="*/ 100270 h 966987"/>
              <a:gd name="connsiteX116" fmla="*/ 62109 w 166934"/>
              <a:gd name="connsiteY116" fmla="*/ 84930 h 966987"/>
              <a:gd name="connsiteX117" fmla="*/ 62109 w 166934"/>
              <a:gd name="connsiteY117" fmla="*/ 72147 h 966987"/>
              <a:gd name="connsiteX118" fmla="*/ 62109 w 166934"/>
              <a:gd name="connsiteY118" fmla="*/ 60642 h 966987"/>
              <a:gd name="connsiteX119" fmla="*/ 59553 w 166934"/>
              <a:gd name="connsiteY119" fmla="*/ 42745 h 966987"/>
              <a:gd name="connsiteX120" fmla="*/ 54439 w 166934"/>
              <a:gd name="connsiteY120" fmla="*/ 28683 h 966987"/>
              <a:gd name="connsiteX121" fmla="*/ 51883 w 166934"/>
              <a:gd name="connsiteY121" fmla="*/ 13343 h 966987"/>
              <a:gd name="connsiteX122" fmla="*/ 49457 w 166934"/>
              <a:gd name="connsiteY122" fmla="*/ 0 h 9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66934" h="966987">
                <a:moveTo>
                  <a:pt x="49457" y="0"/>
                </a:moveTo>
                <a:lnTo>
                  <a:pt x="164729" y="12462"/>
                </a:lnTo>
                <a:lnTo>
                  <a:pt x="164377" y="13343"/>
                </a:lnTo>
                <a:lnTo>
                  <a:pt x="161820" y="23570"/>
                </a:lnTo>
                <a:lnTo>
                  <a:pt x="161820" y="33796"/>
                </a:lnTo>
                <a:lnTo>
                  <a:pt x="159264" y="42745"/>
                </a:lnTo>
                <a:lnTo>
                  <a:pt x="156707" y="58085"/>
                </a:lnTo>
                <a:lnTo>
                  <a:pt x="156707" y="72147"/>
                </a:lnTo>
                <a:lnTo>
                  <a:pt x="156707" y="87487"/>
                </a:lnTo>
                <a:lnTo>
                  <a:pt x="156707" y="104105"/>
                </a:lnTo>
                <a:lnTo>
                  <a:pt x="156707" y="124559"/>
                </a:lnTo>
                <a:lnTo>
                  <a:pt x="156707" y="146291"/>
                </a:lnTo>
                <a:lnTo>
                  <a:pt x="156707" y="168023"/>
                </a:lnTo>
                <a:lnTo>
                  <a:pt x="156707" y="189754"/>
                </a:lnTo>
                <a:lnTo>
                  <a:pt x="159264" y="216600"/>
                </a:lnTo>
                <a:lnTo>
                  <a:pt x="161820" y="269012"/>
                </a:lnTo>
                <a:lnTo>
                  <a:pt x="164377" y="315032"/>
                </a:lnTo>
                <a:lnTo>
                  <a:pt x="164377" y="361052"/>
                </a:lnTo>
                <a:lnTo>
                  <a:pt x="166934" y="405794"/>
                </a:lnTo>
                <a:lnTo>
                  <a:pt x="166934" y="447980"/>
                </a:lnTo>
                <a:lnTo>
                  <a:pt x="166934" y="486330"/>
                </a:lnTo>
                <a:lnTo>
                  <a:pt x="166934" y="523402"/>
                </a:lnTo>
                <a:lnTo>
                  <a:pt x="166934" y="560474"/>
                </a:lnTo>
                <a:lnTo>
                  <a:pt x="166934" y="593711"/>
                </a:lnTo>
                <a:lnTo>
                  <a:pt x="166934" y="628226"/>
                </a:lnTo>
                <a:lnTo>
                  <a:pt x="164377" y="662741"/>
                </a:lnTo>
                <a:lnTo>
                  <a:pt x="161820" y="692143"/>
                </a:lnTo>
                <a:lnTo>
                  <a:pt x="159264" y="721545"/>
                </a:lnTo>
                <a:lnTo>
                  <a:pt x="156707" y="748390"/>
                </a:lnTo>
                <a:lnTo>
                  <a:pt x="154150" y="772679"/>
                </a:lnTo>
                <a:lnTo>
                  <a:pt x="151593" y="795689"/>
                </a:lnTo>
                <a:lnTo>
                  <a:pt x="147758" y="819978"/>
                </a:lnTo>
                <a:lnTo>
                  <a:pt x="142645" y="841709"/>
                </a:lnTo>
                <a:lnTo>
                  <a:pt x="137532" y="858328"/>
                </a:lnTo>
                <a:lnTo>
                  <a:pt x="132418" y="876225"/>
                </a:lnTo>
                <a:lnTo>
                  <a:pt x="124748" y="890286"/>
                </a:lnTo>
                <a:lnTo>
                  <a:pt x="118357" y="905627"/>
                </a:lnTo>
                <a:lnTo>
                  <a:pt x="110686" y="917132"/>
                </a:lnTo>
                <a:lnTo>
                  <a:pt x="103016" y="927358"/>
                </a:lnTo>
                <a:lnTo>
                  <a:pt x="94068" y="935028"/>
                </a:lnTo>
                <a:lnTo>
                  <a:pt x="86398" y="943977"/>
                </a:lnTo>
                <a:lnTo>
                  <a:pt x="78728" y="949090"/>
                </a:lnTo>
                <a:lnTo>
                  <a:pt x="71058" y="956760"/>
                </a:lnTo>
                <a:lnTo>
                  <a:pt x="67223" y="961874"/>
                </a:lnTo>
                <a:lnTo>
                  <a:pt x="62109" y="964430"/>
                </a:lnTo>
                <a:lnTo>
                  <a:pt x="56996" y="966987"/>
                </a:lnTo>
                <a:lnTo>
                  <a:pt x="54439" y="966987"/>
                </a:lnTo>
                <a:lnTo>
                  <a:pt x="46769" y="966987"/>
                </a:lnTo>
                <a:lnTo>
                  <a:pt x="41656" y="964430"/>
                </a:lnTo>
                <a:lnTo>
                  <a:pt x="39099" y="961874"/>
                </a:lnTo>
                <a:lnTo>
                  <a:pt x="37821" y="956760"/>
                </a:lnTo>
                <a:lnTo>
                  <a:pt x="35264" y="949090"/>
                </a:lnTo>
                <a:lnTo>
                  <a:pt x="35264" y="943977"/>
                </a:lnTo>
                <a:lnTo>
                  <a:pt x="35264" y="935028"/>
                </a:lnTo>
                <a:lnTo>
                  <a:pt x="37821" y="927358"/>
                </a:lnTo>
                <a:lnTo>
                  <a:pt x="39099" y="913297"/>
                </a:lnTo>
                <a:lnTo>
                  <a:pt x="39099" y="905627"/>
                </a:lnTo>
                <a:lnTo>
                  <a:pt x="39099" y="897957"/>
                </a:lnTo>
                <a:lnTo>
                  <a:pt x="37821" y="887730"/>
                </a:lnTo>
                <a:lnTo>
                  <a:pt x="37821" y="878781"/>
                </a:lnTo>
                <a:lnTo>
                  <a:pt x="35264" y="868555"/>
                </a:lnTo>
                <a:lnTo>
                  <a:pt x="32707" y="858328"/>
                </a:lnTo>
                <a:lnTo>
                  <a:pt x="30151" y="846823"/>
                </a:lnTo>
                <a:lnTo>
                  <a:pt x="25037" y="834039"/>
                </a:lnTo>
                <a:lnTo>
                  <a:pt x="22481" y="822534"/>
                </a:lnTo>
                <a:lnTo>
                  <a:pt x="17367" y="807194"/>
                </a:lnTo>
                <a:lnTo>
                  <a:pt x="12254" y="795689"/>
                </a:lnTo>
                <a:lnTo>
                  <a:pt x="8419" y="780349"/>
                </a:lnTo>
                <a:lnTo>
                  <a:pt x="3306" y="763731"/>
                </a:lnTo>
                <a:lnTo>
                  <a:pt x="0" y="756017"/>
                </a:lnTo>
                <a:lnTo>
                  <a:pt x="309" y="752845"/>
                </a:lnTo>
                <a:lnTo>
                  <a:pt x="749" y="753504"/>
                </a:lnTo>
                <a:lnTo>
                  <a:pt x="5862" y="758617"/>
                </a:lnTo>
                <a:lnTo>
                  <a:pt x="10976" y="761174"/>
                </a:lnTo>
                <a:lnTo>
                  <a:pt x="14811" y="763731"/>
                </a:lnTo>
                <a:lnTo>
                  <a:pt x="19924" y="766287"/>
                </a:lnTo>
                <a:lnTo>
                  <a:pt x="22481" y="766287"/>
                </a:lnTo>
                <a:lnTo>
                  <a:pt x="27594" y="766287"/>
                </a:lnTo>
                <a:lnTo>
                  <a:pt x="32707" y="766287"/>
                </a:lnTo>
                <a:lnTo>
                  <a:pt x="37821" y="763731"/>
                </a:lnTo>
                <a:lnTo>
                  <a:pt x="39099" y="758617"/>
                </a:lnTo>
                <a:lnTo>
                  <a:pt x="44213" y="753504"/>
                </a:lnTo>
                <a:lnTo>
                  <a:pt x="49326" y="748390"/>
                </a:lnTo>
                <a:lnTo>
                  <a:pt x="51883" y="740720"/>
                </a:lnTo>
                <a:lnTo>
                  <a:pt x="54439" y="734329"/>
                </a:lnTo>
                <a:lnTo>
                  <a:pt x="59553" y="724102"/>
                </a:lnTo>
                <a:lnTo>
                  <a:pt x="62109" y="713875"/>
                </a:lnTo>
                <a:lnTo>
                  <a:pt x="64666" y="704927"/>
                </a:lnTo>
                <a:lnTo>
                  <a:pt x="64666" y="692143"/>
                </a:lnTo>
                <a:lnTo>
                  <a:pt x="67223" y="680638"/>
                </a:lnTo>
                <a:lnTo>
                  <a:pt x="67223" y="667855"/>
                </a:lnTo>
                <a:lnTo>
                  <a:pt x="68501" y="651236"/>
                </a:lnTo>
                <a:lnTo>
                  <a:pt x="68501" y="635896"/>
                </a:lnTo>
                <a:lnTo>
                  <a:pt x="71058" y="616721"/>
                </a:lnTo>
                <a:lnTo>
                  <a:pt x="71058" y="596268"/>
                </a:lnTo>
                <a:lnTo>
                  <a:pt x="71058" y="577092"/>
                </a:lnTo>
                <a:lnTo>
                  <a:pt x="73614" y="552804"/>
                </a:lnTo>
                <a:lnTo>
                  <a:pt x="73614" y="531072"/>
                </a:lnTo>
                <a:lnTo>
                  <a:pt x="73614" y="504227"/>
                </a:lnTo>
                <a:lnTo>
                  <a:pt x="73614" y="477382"/>
                </a:lnTo>
                <a:lnTo>
                  <a:pt x="71058" y="449258"/>
                </a:lnTo>
                <a:lnTo>
                  <a:pt x="71058" y="419856"/>
                </a:lnTo>
                <a:lnTo>
                  <a:pt x="68501" y="389176"/>
                </a:lnTo>
                <a:lnTo>
                  <a:pt x="68501" y="357217"/>
                </a:lnTo>
                <a:lnTo>
                  <a:pt x="67223" y="330372"/>
                </a:lnTo>
                <a:lnTo>
                  <a:pt x="67223" y="303527"/>
                </a:lnTo>
                <a:lnTo>
                  <a:pt x="64666" y="275403"/>
                </a:lnTo>
                <a:lnTo>
                  <a:pt x="64666" y="251115"/>
                </a:lnTo>
                <a:lnTo>
                  <a:pt x="64666" y="226826"/>
                </a:lnTo>
                <a:lnTo>
                  <a:pt x="64666" y="205094"/>
                </a:lnTo>
                <a:lnTo>
                  <a:pt x="62109" y="185919"/>
                </a:lnTo>
                <a:lnTo>
                  <a:pt x="62109" y="165466"/>
                </a:lnTo>
                <a:lnTo>
                  <a:pt x="62109" y="146291"/>
                </a:lnTo>
                <a:lnTo>
                  <a:pt x="62109" y="129672"/>
                </a:lnTo>
                <a:lnTo>
                  <a:pt x="62109" y="114332"/>
                </a:lnTo>
                <a:lnTo>
                  <a:pt x="62109" y="100270"/>
                </a:lnTo>
                <a:lnTo>
                  <a:pt x="62109" y="84930"/>
                </a:lnTo>
                <a:lnTo>
                  <a:pt x="62109" y="72147"/>
                </a:lnTo>
                <a:lnTo>
                  <a:pt x="62109" y="60642"/>
                </a:lnTo>
                <a:lnTo>
                  <a:pt x="59553" y="42745"/>
                </a:lnTo>
                <a:lnTo>
                  <a:pt x="54439" y="28683"/>
                </a:lnTo>
                <a:lnTo>
                  <a:pt x="51883" y="13343"/>
                </a:lnTo>
                <a:lnTo>
                  <a:pt x="4945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7" name="任意多边形: 形状 209"/>
          <p:cNvSpPr/>
          <p:nvPr/>
        </p:nvSpPr>
        <p:spPr>
          <a:xfrm>
            <a:off x="1481138" y="2800350"/>
            <a:ext cx="673100" cy="188913"/>
          </a:xfrm>
          <a:custGeom>
            <a:avLst/>
            <a:gdLst>
              <a:gd name="connsiteX0" fmla="*/ 538183 w 672409"/>
              <a:gd name="connsiteY0" fmla="*/ 0 h 171298"/>
              <a:gd name="connsiteX1" fmla="*/ 543296 w 672409"/>
              <a:gd name="connsiteY1" fmla="*/ 0 h 171298"/>
              <a:gd name="connsiteX2" fmla="*/ 548410 w 672409"/>
              <a:gd name="connsiteY2" fmla="*/ 0 h 171298"/>
              <a:gd name="connsiteX3" fmla="*/ 552245 w 672409"/>
              <a:gd name="connsiteY3" fmla="*/ 2557 h 171298"/>
              <a:gd name="connsiteX4" fmla="*/ 559915 w 672409"/>
              <a:gd name="connsiteY4" fmla="*/ 7670 h 171298"/>
              <a:gd name="connsiteX5" fmla="*/ 567585 w 672409"/>
              <a:gd name="connsiteY5" fmla="*/ 11505 h 171298"/>
              <a:gd name="connsiteX6" fmla="*/ 576533 w 672409"/>
              <a:gd name="connsiteY6" fmla="*/ 16618 h 171298"/>
              <a:gd name="connsiteX7" fmla="*/ 589317 w 672409"/>
              <a:gd name="connsiteY7" fmla="*/ 24289 h 171298"/>
              <a:gd name="connsiteX8" fmla="*/ 602100 w 672409"/>
              <a:gd name="connsiteY8" fmla="*/ 31959 h 171298"/>
              <a:gd name="connsiteX9" fmla="*/ 616162 w 672409"/>
              <a:gd name="connsiteY9" fmla="*/ 40907 h 171298"/>
              <a:gd name="connsiteX10" fmla="*/ 631502 w 672409"/>
              <a:gd name="connsiteY10" fmla="*/ 53690 h 171298"/>
              <a:gd name="connsiteX11" fmla="*/ 640451 w 672409"/>
              <a:gd name="connsiteY11" fmla="*/ 63917 h 171298"/>
              <a:gd name="connsiteX12" fmla="*/ 650677 w 672409"/>
              <a:gd name="connsiteY12" fmla="*/ 72866 h 171298"/>
              <a:gd name="connsiteX13" fmla="*/ 660904 w 672409"/>
              <a:gd name="connsiteY13" fmla="*/ 83092 h 171298"/>
              <a:gd name="connsiteX14" fmla="*/ 664739 w 672409"/>
              <a:gd name="connsiteY14" fmla="*/ 90762 h 171298"/>
              <a:gd name="connsiteX15" fmla="*/ 669852 w 672409"/>
              <a:gd name="connsiteY15" fmla="*/ 98432 h 171298"/>
              <a:gd name="connsiteX16" fmla="*/ 672409 w 672409"/>
              <a:gd name="connsiteY16" fmla="*/ 102268 h 171298"/>
              <a:gd name="connsiteX17" fmla="*/ 672409 w 672409"/>
              <a:gd name="connsiteY17" fmla="*/ 104824 h 171298"/>
              <a:gd name="connsiteX18" fmla="*/ 672409 w 672409"/>
              <a:gd name="connsiteY18" fmla="*/ 112494 h 171298"/>
              <a:gd name="connsiteX19" fmla="*/ 672409 w 672409"/>
              <a:gd name="connsiteY19" fmla="*/ 117608 h 171298"/>
              <a:gd name="connsiteX20" fmla="*/ 667296 w 672409"/>
              <a:gd name="connsiteY20" fmla="*/ 125278 h 171298"/>
              <a:gd name="connsiteX21" fmla="*/ 662182 w 672409"/>
              <a:gd name="connsiteY21" fmla="*/ 131669 h 171298"/>
              <a:gd name="connsiteX22" fmla="*/ 655791 w 672409"/>
              <a:gd name="connsiteY22" fmla="*/ 139339 h 171298"/>
              <a:gd name="connsiteX23" fmla="*/ 653234 w 672409"/>
              <a:gd name="connsiteY23" fmla="*/ 141896 h 171298"/>
              <a:gd name="connsiteX24" fmla="*/ 650677 w 672409"/>
              <a:gd name="connsiteY24" fmla="*/ 144453 h 171298"/>
              <a:gd name="connsiteX25" fmla="*/ 648121 w 672409"/>
              <a:gd name="connsiteY25" fmla="*/ 149566 h 171298"/>
              <a:gd name="connsiteX26" fmla="*/ 645916 w 672409"/>
              <a:gd name="connsiteY26" fmla="*/ 155077 h 171298"/>
              <a:gd name="connsiteX27" fmla="*/ 530644 w 672409"/>
              <a:gd name="connsiteY27" fmla="*/ 142615 h 171298"/>
              <a:gd name="connsiteX28" fmla="*/ 530513 w 672409"/>
              <a:gd name="connsiteY28" fmla="*/ 141896 h 171298"/>
              <a:gd name="connsiteX29" fmla="*/ 525400 w 672409"/>
              <a:gd name="connsiteY29" fmla="*/ 131669 h 171298"/>
              <a:gd name="connsiteX30" fmla="*/ 520286 w 672409"/>
              <a:gd name="connsiteY30" fmla="*/ 122721 h 171298"/>
              <a:gd name="connsiteX31" fmla="*/ 516451 w 672409"/>
              <a:gd name="connsiteY31" fmla="*/ 112494 h 171298"/>
              <a:gd name="connsiteX32" fmla="*/ 511338 w 672409"/>
              <a:gd name="connsiteY32" fmla="*/ 104824 h 171298"/>
              <a:gd name="connsiteX33" fmla="*/ 498554 w 672409"/>
              <a:gd name="connsiteY33" fmla="*/ 99711 h 171298"/>
              <a:gd name="connsiteX34" fmla="*/ 484493 w 672409"/>
              <a:gd name="connsiteY34" fmla="*/ 95876 h 171298"/>
              <a:gd name="connsiteX35" fmla="*/ 469152 w 672409"/>
              <a:gd name="connsiteY35" fmla="*/ 90762 h 171298"/>
              <a:gd name="connsiteX36" fmla="*/ 462761 w 672409"/>
              <a:gd name="connsiteY36" fmla="*/ 90762 h 171298"/>
              <a:gd name="connsiteX37" fmla="*/ 455091 w 672409"/>
              <a:gd name="connsiteY37" fmla="*/ 90762 h 171298"/>
              <a:gd name="connsiteX38" fmla="*/ 449977 w 672409"/>
              <a:gd name="connsiteY38" fmla="*/ 90762 h 171298"/>
              <a:gd name="connsiteX39" fmla="*/ 447421 w 672409"/>
              <a:gd name="connsiteY39" fmla="*/ 90762 h 171298"/>
              <a:gd name="connsiteX40" fmla="*/ 442307 w 672409"/>
              <a:gd name="connsiteY40" fmla="*/ 93319 h 171298"/>
              <a:gd name="connsiteX41" fmla="*/ 437194 w 672409"/>
              <a:gd name="connsiteY41" fmla="*/ 93319 h 171298"/>
              <a:gd name="connsiteX42" fmla="*/ 433359 w 672409"/>
              <a:gd name="connsiteY42" fmla="*/ 95876 h 171298"/>
              <a:gd name="connsiteX43" fmla="*/ 428245 w 672409"/>
              <a:gd name="connsiteY43" fmla="*/ 95876 h 171298"/>
              <a:gd name="connsiteX44" fmla="*/ 420575 w 672409"/>
              <a:gd name="connsiteY44" fmla="*/ 98432 h 171298"/>
              <a:gd name="connsiteX45" fmla="*/ 412905 w 672409"/>
              <a:gd name="connsiteY45" fmla="*/ 98432 h 171298"/>
              <a:gd name="connsiteX46" fmla="*/ 403957 w 672409"/>
              <a:gd name="connsiteY46" fmla="*/ 99711 h 171298"/>
              <a:gd name="connsiteX47" fmla="*/ 393730 w 672409"/>
              <a:gd name="connsiteY47" fmla="*/ 102268 h 171298"/>
              <a:gd name="connsiteX48" fmla="*/ 383503 w 672409"/>
              <a:gd name="connsiteY48" fmla="*/ 104824 h 171298"/>
              <a:gd name="connsiteX49" fmla="*/ 374555 w 672409"/>
              <a:gd name="connsiteY49" fmla="*/ 104824 h 171298"/>
              <a:gd name="connsiteX50" fmla="*/ 361772 w 672409"/>
              <a:gd name="connsiteY50" fmla="*/ 107381 h 171298"/>
              <a:gd name="connsiteX51" fmla="*/ 350266 w 672409"/>
              <a:gd name="connsiteY51" fmla="*/ 109938 h 171298"/>
              <a:gd name="connsiteX52" fmla="*/ 337483 w 672409"/>
              <a:gd name="connsiteY52" fmla="*/ 112494 h 171298"/>
              <a:gd name="connsiteX53" fmla="*/ 323421 w 672409"/>
              <a:gd name="connsiteY53" fmla="*/ 115051 h 171298"/>
              <a:gd name="connsiteX54" fmla="*/ 308081 w 672409"/>
              <a:gd name="connsiteY54" fmla="*/ 117608 h 171298"/>
              <a:gd name="connsiteX55" fmla="*/ 294019 w 672409"/>
              <a:gd name="connsiteY55" fmla="*/ 120164 h 171298"/>
              <a:gd name="connsiteX56" fmla="*/ 278679 w 672409"/>
              <a:gd name="connsiteY56" fmla="*/ 122721 h 171298"/>
              <a:gd name="connsiteX57" fmla="*/ 262061 w 672409"/>
              <a:gd name="connsiteY57" fmla="*/ 125278 h 171298"/>
              <a:gd name="connsiteX58" fmla="*/ 244164 w 672409"/>
              <a:gd name="connsiteY58" fmla="*/ 129113 h 171298"/>
              <a:gd name="connsiteX59" fmla="*/ 224989 w 672409"/>
              <a:gd name="connsiteY59" fmla="*/ 131669 h 171298"/>
              <a:gd name="connsiteX60" fmla="*/ 205814 w 672409"/>
              <a:gd name="connsiteY60" fmla="*/ 134226 h 171298"/>
              <a:gd name="connsiteX61" fmla="*/ 185360 w 672409"/>
              <a:gd name="connsiteY61" fmla="*/ 139339 h 171298"/>
              <a:gd name="connsiteX62" fmla="*/ 166185 w 672409"/>
              <a:gd name="connsiteY62" fmla="*/ 141896 h 171298"/>
              <a:gd name="connsiteX63" fmla="*/ 144453 w 672409"/>
              <a:gd name="connsiteY63" fmla="*/ 147010 h 171298"/>
              <a:gd name="connsiteX64" fmla="*/ 122721 w 672409"/>
              <a:gd name="connsiteY64" fmla="*/ 149566 h 171298"/>
              <a:gd name="connsiteX65" fmla="*/ 100989 w 672409"/>
              <a:gd name="connsiteY65" fmla="*/ 154680 h 171298"/>
              <a:gd name="connsiteX66" fmla="*/ 75422 w 672409"/>
              <a:gd name="connsiteY66" fmla="*/ 158515 h 171298"/>
              <a:gd name="connsiteX67" fmla="*/ 51134 w 672409"/>
              <a:gd name="connsiteY67" fmla="*/ 161071 h 171298"/>
              <a:gd name="connsiteX68" fmla="*/ 24289 w 672409"/>
              <a:gd name="connsiteY68" fmla="*/ 166185 h 171298"/>
              <a:gd name="connsiteX69" fmla="*/ 0 w 672409"/>
              <a:gd name="connsiteY69" fmla="*/ 171298 h 171298"/>
              <a:gd name="connsiteX70" fmla="*/ 0 w 672409"/>
              <a:gd name="connsiteY70" fmla="*/ 115051 h 171298"/>
              <a:gd name="connsiteX71" fmla="*/ 21732 w 672409"/>
              <a:gd name="connsiteY71" fmla="*/ 109938 h 171298"/>
              <a:gd name="connsiteX72" fmla="*/ 44742 w 672409"/>
              <a:gd name="connsiteY72" fmla="*/ 107381 h 171298"/>
              <a:gd name="connsiteX73" fmla="*/ 66474 w 672409"/>
              <a:gd name="connsiteY73" fmla="*/ 102268 h 171298"/>
              <a:gd name="connsiteX74" fmla="*/ 90763 w 672409"/>
              <a:gd name="connsiteY74" fmla="*/ 98432 h 171298"/>
              <a:gd name="connsiteX75" fmla="*/ 115051 w 672409"/>
              <a:gd name="connsiteY75" fmla="*/ 90762 h 171298"/>
              <a:gd name="connsiteX76" fmla="*/ 141896 w 672409"/>
              <a:gd name="connsiteY76" fmla="*/ 85649 h 171298"/>
              <a:gd name="connsiteX77" fmla="*/ 166185 w 672409"/>
              <a:gd name="connsiteY77" fmla="*/ 80536 h 171298"/>
              <a:gd name="connsiteX78" fmla="*/ 193030 w 672409"/>
              <a:gd name="connsiteY78" fmla="*/ 72866 h 171298"/>
              <a:gd name="connsiteX79" fmla="*/ 219875 w 672409"/>
              <a:gd name="connsiteY79" fmla="*/ 70309 h 171298"/>
              <a:gd name="connsiteX80" fmla="*/ 246721 w 672409"/>
              <a:gd name="connsiteY80" fmla="*/ 66474 h 171298"/>
              <a:gd name="connsiteX81" fmla="*/ 268452 w 672409"/>
              <a:gd name="connsiteY81" fmla="*/ 61361 h 171298"/>
              <a:gd name="connsiteX82" fmla="*/ 294019 w 672409"/>
              <a:gd name="connsiteY82" fmla="*/ 56247 h 171298"/>
              <a:gd name="connsiteX83" fmla="*/ 315751 w 672409"/>
              <a:gd name="connsiteY83" fmla="*/ 53690 h 171298"/>
              <a:gd name="connsiteX84" fmla="*/ 337483 w 672409"/>
              <a:gd name="connsiteY84" fmla="*/ 48577 h 171298"/>
              <a:gd name="connsiteX85" fmla="*/ 359215 w 672409"/>
              <a:gd name="connsiteY85" fmla="*/ 43464 h 171298"/>
              <a:gd name="connsiteX86" fmla="*/ 380947 w 672409"/>
              <a:gd name="connsiteY86" fmla="*/ 40907 h 171298"/>
              <a:gd name="connsiteX87" fmla="*/ 398844 w 672409"/>
              <a:gd name="connsiteY87" fmla="*/ 37072 h 171298"/>
              <a:gd name="connsiteX88" fmla="*/ 412905 w 672409"/>
              <a:gd name="connsiteY88" fmla="*/ 34515 h 171298"/>
              <a:gd name="connsiteX89" fmla="*/ 428245 w 672409"/>
              <a:gd name="connsiteY89" fmla="*/ 31959 h 171298"/>
              <a:gd name="connsiteX90" fmla="*/ 442307 w 672409"/>
              <a:gd name="connsiteY90" fmla="*/ 29402 h 171298"/>
              <a:gd name="connsiteX91" fmla="*/ 455091 w 672409"/>
              <a:gd name="connsiteY91" fmla="*/ 24289 h 171298"/>
              <a:gd name="connsiteX92" fmla="*/ 466596 w 672409"/>
              <a:gd name="connsiteY92" fmla="*/ 21732 h 171298"/>
              <a:gd name="connsiteX93" fmla="*/ 476822 w 672409"/>
              <a:gd name="connsiteY93" fmla="*/ 19175 h 171298"/>
              <a:gd name="connsiteX94" fmla="*/ 487049 w 672409"/>
              <a:gd name="connsiteY94" fmla="*/ 16618 h 171298"/>
              <a:gd name="connsiteX95" fmla="*/ 493441 w 672409"/>
              <a:gd name="connsiteY95" fmla="*/ 11505 h 171298"/>
              <a:gd name="connsiteX96" fmla="*/ 503668 w 672409"/>
              <a:gd name="connsiteY96" fmla="*/ 10227 h 171298"/>
              <a:gd name="connsiteX97" fmla="*/ 519008 w 672409"/>
              <a:gd name="connsiteY97" fmla="*/ 5113 h 171298"/>
              <a:gd name="connsiteX98" fmla="*/ 530513 w 672409"/>
              <a:gd name="connsiteY98" fmla="*/ 2557 h 171298"/>
              <a:gd name="connsiteX99" fmla="*/ 538183 w 672409"/>
              <a:gd name="connsiteY99" fmla="*/ 0 h 17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72409" h="171298">
                <a:moveTo>
                  <a:pt x="538183" y="0"/>
                </a:moveTo>
                <a:lnTo>
                  <a:pt x="543296" y="0"/>
                </a:lnTo>
                <a:lnTo>
                  <a:pt x="548410" y="0"/>
                </a:lnTo>
                <a:lnTo>
                  <a:pt x="552245" y="2557"/>
                </a:lnTo>
                <a:lnTo>
                  <a:pt x="559915" y="7670"/>
                </a:lnTo>
                <a:lnTo>
                  <a:pt x="567585" y="11505"/>
                </a:lnTo>
                <a:lnTo>
                  <a:pt x="576533" y="16618"/>
                </a:lnTo>
                <a:lnTo>
                  <a:pt x="589317" y="24289"/>
                </a:lnTo>
                <a:lnTo>
                  <a:pt x="602100" y="31959"/>
                </a:lnTo>
                <a:lnTo>
                  <a:pt x="616162" y="40907"/>
                </a:lnTo>
                <a:lnTo>
                  <a:pt x="631502" y="53690"/>
                </a:lnTo>
                <a:lnTo>
                  <a:pt x="640451" y="63917"/>
                </a:lnTo>
                <a:lnTo>
                  <a:pt x="650677" y="72866"/>
                </a:lnTo>
                <a:lnTo>
                  <a:pt x="660904" y="83092"/>
                </a:lnTo>
                <a:lnTo>
                  <a:pt x="664739" y="90762"/>
                </a:lnTo>
                <a:lnTo>
                  <a:pt x="669852" y="98432"/>
                </a:lnTo>
                <a:lnTo>
                  <a:pt x="672409" y="102268"/>
                </a:lnTo>
                <a:lnTo>
                  <a:pt x="672409" y="104824"/>
                </a:lnTo>
                <a:lnTo>
                  <a:pt x="672409" y="112494"/>
                </a:lnTo>
                <a:lnTo>
                  <a:pt x="672409" y="117608"/>
                </a:lnTo>
                <a:lnTo>
                  <a:pt x="667296" y="125278"/>
                </a:lnTo>
                <a:lnTo>
                  <a:pt x="662182" y="131669"/>
                </a:lnTo>
                <a:lnTo>
                  <a:pt x="655791" y="139339"/>
                </a:lnTo>
                <a:lnTo>
                  <a:pt x="653234" y="141896"/>
                </a:lnTo>
                <a:lnTo>
                  <a:pt x="650677" y="144453"/>
                </a:lnTo>
                <a:lnTo>
                  <a:pt x="648121" y="149566"/>
                </a:lnTo>
                <a:lnTo>
                  <a:pt x="645916" y="155077"/>
                </a:lnTo>
                <a:lnTo>
                  <a:pt x="530644" y="142615"/>
                </a:lnTo>
                <a:lnTo>
                  <a:pt x="530513" y="141896"/>
                </a:lnTo>
                <a:lnTo>
                  <a:pt x="525400" y="131669"/>
                </a:lnTo>
                <a:lnTo>
                  <a:pt x="520286" y="122721"/>
                </a:lnTo>
                <a:lnTo>
                  <a:pt x="516451" y="112494"/>
                </a:lnTo>
                <a:lnTo>
                  <a:pt x="511338" y="104824"/>
                </a:lnTo>
                <a:lnTo>
                  <a:pt x="498554" y="99711"/>
                </a:lnTo>
                <a:lnTo>
                  <a:pt x="484493" y="95876"/>
                </a:lnTo>
                <a:lnTo>
                  <a:pt x="469152" y="90762"/>
                </a:lnTo>
                <a:lnTo>
                  <a:pt x="462761" y="90762"/>
                </a:lnTo>
                <a:lnTo>
                  <a:pt x="455091" y="90762"/>
                </a:lnTo>
                <a:lnTo>
                  <a:pt x="449977" y="90762"/>
                </a:lnTo>
                <a:lnTo>
                  <a:pt x="447421" y="90762"/>
                </a:lnTo>
                <a:lnTo>
                  <a:pt x="442307" y="93319"/>
                </a:lnTo>
                <a:lnTo>
                  <a:pt x="437194" y="93319"/>
                </a:lnTo>
                <a:lnTo>
                  <a:pt x="433359" y="95876"/>
                </a:lnTo>
                <a:lnTo>
                  <a:pt x="428245" y="95876"/>
                </a:lnTo>
                <a:lnTo>
                  <a:pt x="420575" y="98432"/>
                </a:lnTo>
                <a:lnTo>
                  <a:pt x="412905" y="98432"/>
                </a:lnTo>
                <a:lnTo>
                  <a:pt x="403957" y="99711"/>
                </a:lnTo>
                <a:lnTo>
                  <a:pt x="393730" y="102268"/>
                </a:lnTo>
                <a:lnTo>
                  <a:pt x="383503" y="104824"/>
                </a:lnTo>
                <a:lnTo>
                  <a:pt x="374555" y="104824"/>
                </a:lnTo>
                <a:lnTo>
                  <a:pt x="361772" y="107381"/>
                </a:lnTo>
                <a:lnTo>
                  <a:pt x="350266" y="109938"/>
                </a:lnTo>
                <a:lnTo>
                  <a:pt x="337483" y="112494"/>
                </a:lnTo>
                <a:lnTo>
                  <a:pt x="323421" y="115051"/>
                </a:lnTo>
                <a:lnTo>
                  <a:pt x="308081" y="117608"/>
                </a:lnTo>
                <a:lnTo>
                  <a:pt x="294019" y="120164"/>
                </a:lnTo>
                <a:lnTo>
                  <a:pt x="278679" y="122721"/>
                </a:lnTo>
                <a:lnTo>
                  <a:pt x="262061" y="125278"/>
                </a:lnTo>
                <a:lnTo>
                  <a:pt x="244164" y="129113"/>
                </a:lnTo>
                <a:lnTo>
                  <a:pt x="224989" y="131669"/>
                </a:lnTo>
                <a:lnTo>
                  <a:pt x="205814" y="134226"/>
                </a:lnTo>
                <a:lnTo>
                  <a:pt x="185360" y="139339"/>
                </a:lnTo>
                <a:lnTo>
                  <a:pt x="166185" y="141896"/>
                </a:lnTo>
                <a:lnTo>
                  <a:pt x="144453" y="147010"/>
                </a:lnTo>
                <a:lnTo>
                  <a:pt x="122721" y="149566"/>
                </a:lnTo>
                <a:lnTo>
                  <a:pt x="100989" y="154680"/>
                </a:lnTo>
                <a:lnTo>
                  <a:pt x="75422" y="158515"/>
                </a:lnTo>
                <a:lnTo>
                  <a:pt x="51134" y="161071"/>
                </a:lnTo>
                <a:lnTo>
                  <a:pt x="24289" y="166185"/>
                </a:lnTo>
                <a:lnTo>
                  <a:pt x="0" y="171298"/>
                </a:lnTo>
                <a:lnTo>
                  <a:pt x="0" y="115051"/>
                </a:lnTo>
                <a:lnTo>
                  <a:pt x="21732" y="109938"/>
                </a:lnTo>
                <a:lnTo>
                  <a:pt x="44742" y="107381"/>
                </a:lnTo>
                <a:lnTo>
                  <a:pt x="66474" y="102268"/>
                </a:lnTo>
                <a:lnTo>
                  <a:pt x="90763" y="98432"/>
                </a:lnTo>
                <a:lnTo>
                  <a:pt x="115051" y="90762"/>
                </a:lnTo>
                <a:lnTo>
                  <a:pt x="141896" y="85649"/>
                </a:lnTo>
                <a:lnTo>
                  <a:pt x="166185" y="80536"/>
                </a:lnTo>
                <a:lnTo>
                  <a:pt x="193030" y="72866"/>
                </a:lnTo>
                <a:lnTo>
                  <a:pt x="219875" y="70309"/>
                </a:lnTo>
                <a:lnTo>
                  <a:pt x="246721" y="66474"/>
                </a:lnTo>
                <a:lnTo>
                  <a:pt x="268452" y="61361"/>
                </a:lnTo>
                <a:lnTo>
                  <a:pt x="294019" y="56247"/>
                </a:lnTo>
                <a:lnTo>
                  <a:pt x="315751" y="53690"/>
                </a:lnTo>
                <a:lnTo>
                  <a:pt x="337483" y="48577"/>
                </a:lnTo>
                <a:lnTo>
                  <a:pt x="359215" y="43464"/>
                </a:lnTo>
                <a:lnTo>
                  <a:pt x="380947" y="40907"/>
                </a:lnTo>
                <a:lnTo>
                  <a:pt x="398844" y="37072"/>
                </a:lnTo>
                <a:lnTo>
                  <a:pt x="412905" y="34515"/>
                </a:lnTo>
                <a:lnTo>
                  <a:pt x="428245" y="31959"/>
                </a:lnTo>
                <a:lnTo>
                  <a:pt x="442307" y="29402"/>
                </a:lnTo>
                <a:lnTo>
                  <a:pt x="455091" y="24289"/>
                </a:lnTo>
                <a:lnTo>
                  <a:pt x="466596" y="21732"/>
                </a:lnTo>
                <a:lnTo>
                  <a:pt x="476822" y="19175"/>
                </a:lnTo>
                <a:lnTo>
                  <a:pt x="487049" y="16618"/>
                </a:lnTo>
                <a:lnTo>
                  <a:pt x="493441" y="11505"/>
                </a:lnTo>
                <a:lnTo>
                  <a:pt x="503668" y="10227"/>
                </a:lnTo>
                <a:lnTo>
                  <a:pt x="519008" y="5113"/>
                </a:lnTo>
                <a:lnTo>
                  <a:pt x="530513" y="2557"/>
                </a:lnTo>
                <a:lnTo>
                  <a:pt x="53818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8" name="任意多边形: 形状 215"/>
          <p:cNvSpPr/>
          <p:nvPr/>
        </p:nvSpPr>
        <p:spPr>
          <a:xfrm>
            <a:off x="2749550" y="3344863"/>
            <a:ext cx="212725" cy="715962"/>
          </a:xfrm>
          <a:custGeom>
            <a:avLst/>
            <a:gdLst>
              <a:gd name="connsiteX0" fmla="*/ 62853 w 193409"/>
              <a:gd name="connsiteY0" fmla="*/ 0 h 651079"/>
              <a:gd name="connsiteX1" fmla="*/ 193409 w 193409"/>
              <a:gd name="connsiteY1" fmla="*/ 40518 h 651079"/>
              <a:gd name="connsiteX2" fmla="*/ 191361 w 193409"/>
              <a:gd name="connsiteY2" fmla="*/ 47701 h 651079"/>
              <a:gd name="connsiteX3" fmla="*/ 191361 w 193409"/>
              <a:gd name="connsiteY3" fmla="*/ 57928 h 651079"/>
              <a:gd name="connsiteX4" fmla="*/ 188809 w 193409"/>
              <a:gd name="connsiteY4" fmla="*/ 68155 h 651079"/>
              <a:gd name="connsiteX5" fmla="*/ 188809 w 193409"/>
              <a:gd name="connsiteY5" fmla="*/ 79660 h 651079"/>
              <a:gd name="connsiteX6" fmla="*/ 188809 w 193409"/>
              <a:gd name="connsiteY6" fmla="*/ 92443 h 651079"/>
              <a:gd name="connsiteX7" fmla="*/ 186257 w 193409"/>
              <a:gd name="connsiteY7" fmla="*/ 105226 h 651079"/>
              <a:gd name="connsiteX8" fmla="*/ 186257 w 193409"/>
              <a:gd name="connsiteY8" fmla="*/ 119288 h 651079"/>
              <a:gd name="connsiteX9" fmla="*/ 186257 w 193409"/>
              <a:gd name="connsiteY9" fmla="*/ 133350 h 651079"/>
              <a:gd name="connsiteX10" fmla="*/ 188809 w 193409"/>
              <a:gd name="connsiteY10" fmla="*/ 151247 h 651079"/>
              <a:gd name="connsiteX11" fmla="*/ 188809 w 193409"/>
              <a:gd name="connsiteY11" fmla="*/ 167865 h 651079"/>
              <a:gd name="connsiteX12" fmla="*/ 191361 w 193409"/>
              <a:gd name="connsiteY12" fmla="*/ 185762 h 651079"/>
              <a:gd name="connsiteX13" fmla="*/ 191361 w 193409"/>
              <a:gd name="connsiteY13" fmla="*/ 224112 h 651079"/>
              <a:gd name="connsiteX14" fmla="*/ 191361 w 193409"/>
              <a:gd name="connsiteY14" fmla="*/ 261184 h 651079"/>
              <a:gd name="connsiteX15" fmla="*/ 188809 w 193409"/>
              <a:gd name="connsiteY15" fmla="*/ 295700 h 651079"/>
              <a:gd name="connsiteX16" fmla="*/ 188809 w 193409"/>
              <a:gd name="connsiteY16" fmla="*/ 327658 h 651079"/>
              <a:gd name="connsiteX17" fmla="*/ 188809 w 193409"/>
              <a:gd name="connsiteY17" fmla="*/ 357060 h 651079"/>
              <a:gd name="connsiteX18" fmla="*/ 186257 w 193409"/>
              <a:gd name="connsiteY18" fmla="*/ 386462 h 651079"/>
              <a:gd name="connsiteX19" fmla="*/ 184982 w 193409"/>
              <a:gd name="connsiteY19" fmla="*/ 413307 h 651079"/>
              <a:gd name="connsiteX20" fmla="*/ 182430 w 193409"/>
              <a:gd name="connsiteY20" fmla="*/ 437596 h 651079"/>
              <a:gd name="connsiteX21" fmla="*/ 179878 w 193409"/>
              <a:gd name="connsiteY21" fmla="*/ 461884 h 651079"/>
              <a:gd name="connsiteX22" fmla="*/ 174775 w 193409"/>
              <a:gd name="connsiteY22" fmla="*/ 483616 h 651079"/>
              <a:gd name="connsiteX23" fmla="*/ 169672 w 193409"/>
              <a:gd name="connsiteY23" fmla="*/ 506626 h 651079"/>
              <a:gd name="connsiteX24" fmla="*/ 164568 w 193409"/>
              <a:gd name="connsiteY24" fmla="*/ 525801 h 651079"/>
              <a:gd name="connsiteX25" fmla="*/ 158189 w 193409"/>
              <a:gd name="connsiteY25" fmla="*/ 542420 h 651079"/>
              <a:gd name="connsiteX26" fmla="*/ 150534 w 193409"/>
              <a:gd name="connsiteY26" fmla="*/ 562873 h 651079"/>
              <a:gd name="connsiteX27" fmla="*/ 142879 w 193409"/>
              <a:gd name="connsiteY27" fmla="*/ 576935 h 651079"/>
              <a:gd name="connsiteX28" fmla="*/ 132673 w 193409"/>
              <a:gd name="connsiteY28" fmla="*/ 594832 h 651079"/>
              <a:gd name="connsiteX29" fmla="*/ 126294 w 193409"/>
              <a:gd name="connsiteY29" fmla="*/ 608894 h 651079"/>
              <a:gd name="connsiteX30" fmla="*/ 116087 w 193409"/>
              <a:gd name="connsiteY30" fmla="*/ 619121 h 651079"/>
              <a:gd name="connsiteX31" fmla="*/ 108432 w 193409"/>
              <a:gd name="connsiteY31" fmla="*/ 628069 h 651079"/>
              <a:gd name="connsiteX32" fmla="*/ 99502 w 193409"/>
              <a:gd name="connsiteY32" fmla="*/ 638296 h 651079"/>
              <a:gd name="connsiteX33" fmla="*/ 91847 w 193409"/>
              <a:gd name="connsiteY33" fmla="*/ 643409 h 651079"/>
              <a:gd name="connsiteX34" fmla="*/ 86743 w 193409"/>
              <a:gd name="connsiteY34" fmla="*/ 648522 h 651079"/>
              <a:gd name="connsiteX35" fmla="*/ 81640 w 193409"/>
              <a:gd name="connsiteY35" fmla="*/ 651079 h 651079"/>
              <a:gd name="connsiteX36" fmla="*/ 76537 w 193409"/>
              <a:gd name="connsiteY36" fmla="*/ 651079 h 651079"/>
              <a:gd name="connsiteX37" fmla="*/ 75261 w 193409"/>
              <a:gd name="connsiteY37" fmla="*/ 651079 h 651079"/>
              <a:gd name="connsiteX38" fmla="*/ 72709 w 193409"/>
              <a:gd name="connsiteY38" fmla="*/ 648522 h 651079"/>
              <a:gd name="connsiteX39" fmla="*/ 70158 w 193409"/>
              <a:gd name="connsiteY39" fmla="*/ 643409 h 651079"/>
              <a:gd name="connsiteX40" fmla="*/ 67606 w 193409"/>
              <a:gd name="connsiteY40" fmla="*/ 638296 h 651079"/>
              <a:gd name="connsiteX41" fmla="*/ 65054 w 193409"/>
              <a:gd name="connsiteY41" fmla="*/ 628069 h 651079"/>
              <a:gd name="connsiteX42" fmla="*/ 62503 w 193409"/>
              <a:gd name="connsiteY42" fmla="*/ 619121 h 651079"/>
              <a:gd name="connsiteX43" fmla="*/ 62503 w 193409"/>
              <a:gd name="connsiteY43" fmla="*/ 608894 h 651079"/>
              <a:gd name="connsiteX44" fmla="*/ 62503 w 193409"/>
              <a:gd name="connsiteY44" fmla="*/ 594832 h 651079"/>
              <a:gd name="connsiteX45" fmla="*/ 57399 w 193409"/>
              <a:gd name="connsiteY45" fmla="*/ 576935 h 651079"/>
              <a:gd name="connsiteX46" fmla="*/ 52296 w 193409"/>
              <a:gd name="connsiteY46" fmla="*/ 557760 h 651079"/>
              <a:gd name="connsiteX47" fmla="*/ 45917 w 193409"/>
              <a:gd name="connsiteY47" fmla="*/ 538585 h 651079"/>
              <a:gd name="connsiteX48" fmla="*/ 35710 w 193409"/>
              <a:gd name="connsiteY48" fmla="*/ 515575 h 651079"/>
              <a:gd name="connsiteX49" fmla="*/ 22952 w 193409"/>
              <a:gd name="connsiteY49" fmla="*/ 491286 h 651079"/>
              <a:gd name="connsiteX50" fmla="*/ 16573 w 193409"/>
              <a:gd name="connsiteY50" fmla="*/ 477224 h 651079"/>
              <a:gd name="connsiteX51" fmla="*/ 8918 w 193409"/>
              <a:gd name="connsiteY51" fmla="*/ 464441 h 651079"/>
              <a:gd name="connsiteX52" fmla="*/ 1263 w 193409"/>
              <a:gd name="connsiteY52" fmla="*/ 450379 h 651079"/>
              <a:gd name="connsiteX53" fmla="*/ 0 w 193409"/>
              <a:gd name="connsiteY53" fmla="*/ 448480 h 651079"/>
              <a:gd name="connsiteX54" fmla="*/ 24464 w 193409"/>
              <a:gd name="connsiteY54" fmla="*/ 399551 h 651079"/>
              <a:gd name="connsiteX55" fmla="*/ 33159 w 193409"/>
              <a:gd name="connsiteY55" fmla="*/ 397967 h 651079"/>
              <a:gd name="connsiteX56" fmla="*/ 43365 w 193409"/>
              <a:gd name="connsiteY56" fmla="*/ 394132 h 651079"/>
              <a:gd name="connsiteX57" fmla="*/ 49744 w 193409"/>
              <a:gd name="connsiteY57" fmla="*/ 389019 h 651079"/>
              <a:gd name="connsiteX58" fmla="*/ 57399 w 193409"/>
              <a:gd name="connsiteY58" fmla="*/ 381349 h 651079"/>
              <a:gd name="connsiteX59" fmla="*/ 62503 w 193409"/>
              <a:gd name="connsiteY59" fmla="*/ 373679 h 651079"/>
              <a:gd name="connsiteX60" fmla="*/ 62503 w 193409"/>
              <a:gd name="connsiteY60" fmla="*/ 368565 h 651079"/>
              <a:gd name="connsiteX61" fmla="*/ 65054 w 193409"/>
              <a:gd name="connsiteY61" fmla="*/ 362173 h 651079"/>
              <a:gd name="connsiteX62" fmla="*/ 65054 w 193409"/>
              <a:gd name="connsiteY62" fmla="*/ 357060 h 651079"/>
              <a:gd name="connsiteX63" fmla="*/ 67606 w 193409"/>
              <a:gd name="connsiteY63" fmla="*/ 349390 h 651079"/>
              <a:gd name="connsiteX64" fmla="*/ 70158 w 193409"/>
              <a:gd name="connsiteY64" fmla="*/ 341720 h 651079"/>
              <a:gd name="connsiteX65" fmla="*/ 70158 w 193409"/>
              <a:gd name="connsiteY65" fmla="*/ 335328 h 651079"/>
              <a:gd name="connsiteX66" fmla="*/ 72709 w 193409"/>
              <a:gd name="connsiteY66" fmla="*/ 325102 h 651079"/>
              <a:gd name="connsiteX67" fmla="*/ 72709 w 193409"/>
              <a:gd name="connsiteY67" fmla="*/ 314875 h 651079"/>
              <a:gd name="connsiteX68" fmla="*/ 75261 w 193409"/>
              <a:gd name="connsiteY68" fmla="*/ 305926 h 651079"/>
              <a:gd name="connsiteX69" fmla="*/ 75261 w 193409"/>
              <a:gd name="connsiteY69" fmla="*/ 295700 h 651079"/>
              <a:gd name="connsiteX70" fmla="*/ 75261 w 193409"/>
              <a:gd name="connsiteY70" fmla="*/ 282916 h 651079"/>
              <a:gd name="connsiteX71" fmla="*/ 76537 w 193409"/>
              <a:gd name="connsiteY71" fmla="*/ 271411 h 651079"/>
              <a:gd name="connsiteX72" fmla="*/ 76537 w 193409"/>
              <a:gd name="connsiteY72" fmla="*/ 256071 h 651079"/>
              <a:gd name="connsiteX73" fmla="*/ 76537 w 193409"/>
              <a:gd name="connsiteY73" fmla="*/ 242009 h 651079"/>
              <a:gd name="connsiteX74" fmla="*/ 76537 w 193409"/>
              <a:gd name="connsiteY74" fmla="*/ 226669 h 651079"/>
              <a:gd name="connsiteX75" fmla="*/ 76537 w 193409"/>
              <a:gd name="connsiteY75" fmla="*/ 210051 h 651079"/>
              <a:gd name="connsiteX76" fmla="*/ 76537 w 193409"/>
              <a:gd name="connsiteY76" fmla="*/ 192154 h 651079"/>
              <a:gd name="connsiteX77" fmla="*/ 76537 w 193409"/>
              <a:gd name="connsiteY77" fmla="*/ 178092 h 651079"/>
              <a:gd name="connsiteX78" fmla="*/ 76537 w 193409"/>
              <a:gd name="connsiteY78" fmla="*/ 162752 h 651079"/>
              <a:gd name="connsiteX79" fmla="*/ 76537 w 193409"/>
              <a:gd name="connsiteY79" fmla="*/ 148690 h 651079"/>
              <a:gd name="connsiteX80" fmla="*/ 76537 w 193409"/>
              <a:gd name="connsiteY80" fmla="*/ 133350 h 651079"/>
              <a:gd name="connsiteX81" fmla="*/ 76537 w 193409"/>
              <a:gd name="connsiteY81" fmla="*/ 121845 h 651079"/>
              <a:gd name="connsiteX82" fmla="*/ 76537 w 193409"/>
              <a:gd name="connsiteY82" fmla="*/ 109061 h 651079"/>
              <a:gd name="connsiteX83" fmla="*/ 76537 w 193409"/>
              <a:gd name="connsiteY83" fmla="*/ 97556 h 651079"/>
              <a:gd name="connsiteX84" fmla="*/ 75261 w 193409"/>
              <a:gd name="connsiteY84" fmla="*/ 75825 h 651079"/>
              <a:gd name="connsiteX85" fmla="*/ 75261 w 193409"/>
              <a:gd name="connsiteY85" fmla="*/ 55371 h 651079"/>
              <a:gd name="connsiteX86" fmla="*/ 72709 w 193409"/>
              <a:gd name="connsiteY86" fmla="*/ 38753 h 651079"/>
              <a:gd name="connsiteX87" fmla="*/ 70158 w 193409"/>
              <a:gd name="connsiteY87" fmla="*/ 20856 h 651079"/>
              <a:gd name="connsiteX88" fmla="*/ 67606 w 193409"/>
              <a:gd name="connsiteY88" fmla="*/ 11907 h 651079"/>
              <a:gd name="connsiteX89" fmla="*/ 62853 w 193409"/>
              <a:gd name="connsiteY89" fmla="*/ 0 h 65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93409" h="651079">
                <a:moveTo>
                  <a:pt x="62853" y="0"/>
                </a:moveTo>
                <a:lnTo>
                  <a:pt x="193409" y="40518"/>
                </a:lnTo>
                <a:lnTo>
                  <a:pt x="191361" y="47701"/>
                </a:lnTo>
                <a:lnTo>
                  <a:pt x="191361" y="57928"/>
                </a:lnTo>
                <a:lnTo>
                  <a:pt x="188809" y="68155"/>
                </a:lnTo>
                <a:lnTo>
                  <a:pt x="188809" y="79660"/>
                </a:lnTo>
                <a:lnTo>
                  <a:pt x="188809" y="92443"/>
                </a:lnTo>
                <a:lnTo>
                  <a:pt x="186257" y="105226"/>
                </a:lnTo>
                <a:lnTo>
                  <a:pt x="186257" y="119288"/>
                </a:lnTo>
                <a:lnTo>
                  <a:pt x="186257" y="133350"/>
                </a:lnTo>
                <a:lnTo>
                  <a:pt x="188809" y="151247"/>
                </a:lnTo>
                <a:lnTo>
                  <a:pt x="188809" y="167865"/>
                </a:lnTo>
                <a:lnTo>
                  <a:pt x="191361" y="185762"/>
                </a:lnTo>
                <a:lnTo>
                  <a:pt x="191361" y="224112"/>
                </a:lnTo>
                <a:lnTo>
                  <a:pt x="191361" y="261184"/>
                </a:lnTo>
                <a:lnTo>
                  <a:pt x="188809" y="295700"/>
                </a:lnTo>
                <a:lnTo>
                  <a:pt x="188809" y="327658"/>
                </a:lnTo>
                <a:lnTo>
                  <a:pt x="188809" y="357060"/>
                </a:lnTo>
                <a:lnTo>
                  <a:pt x="186257" y="386462"/>
                </a:lnTo>
                <a:lnTo>
                  <a:pt x="184982" y="413307"/>
                </a:lnTo>
                <a:lnTo>
                  <a:pt x="182430" y="437596"/>
                </a:lnTo>
                <a:lnTo>
                  <a:pt x="179878" y="461884"/>
                </a:lnTo>
                <a:lnTo>
                  <a:pt x="174775" y="483616"/>
                </a:lnTo>
                <a:lnTo>
                  <a:pt x="169672" y="506626"/>
                </a:lnTo>
                <a:lnTo>
                  <a:pt x="164568" y="525801"/>
                </a:lnTo>
                <a:lnTo>
                  <a:pt x="158189" y="542420"/>
                </a:lnTo>
                <a:lnTo>
                  <a:pt x="150534" y="562873"/>
                </a:lnTo>
                <a:lnTo>
                  <a:pt x="142879" y="576935"/>
                </a:lnTo>
                <a:lnTo>
                  <a:pt x="132673" y="594832"/>
                </a:lnTo>
                <a:lnTo>
                  <a:pt x="126294" y="608894"/>
                </a:lnTo>
                <a:lnTo>
                  <a:pt x="116087" y="619121"/>
                </a:lnTo>
                <a:lnTo>
                  <a:pt x="108432" y="628069"/>
                </a:lnTo>
                <a:lnTo>
                  <a:pt x="99502" y="638296"/>
                </a:lnTo>
                <a:lnTo>
                  <a:pt x="91847" y="643409"/>
                </a:lnTo>
                <a:lnTo>
                  <a:pt x="86743" y="648522"/>
                </a:lnTo>
                <a:lnTo>
                  <a:pt x="81640" y="651079"/>
                </a:lnTo>
                <a:lnTo>
                  <a:pt x="76537" y="651079"/>
                </a:lnTo>
                <a:lnTo>
                  <a:pt x="75261" y="651079"/>
                </a:lnTo>
                <a:lnTo>
                  <a:pt x="72709" y="648522"/>
                </a:lnTo>
                <a:lnTo>
                  <a:pt x="70158" y="643409"/>
                </a:lnTo>
                <a:lnTo>
                  <a:pt x="67606" y="638296"/>
                </a:lnTo>
                <a:lnTo>
                  <a:pt x="65054" y="628069"/>
                </a:lnTo>
                <a:lnTo>
                  <a:pt x="62503" y="619121"/>
                </a:lnTo>
                <a:lnTo>
                  <a:pt x="62503" y="608894"/>
                </a:lnTo>
                <a:lnTo>
                  <a:pt x="62503" y="594832"/>
                </a:lnTo>
                <a:lnTo>
                  <a:pt x="57399" y="576935"/>
                </a:lnTo>
                <a:lnTo>
                  <a:pt x="52296" y="557760"/>
                </a:lnTo>
                <a:lnTo>
                  <a:pt x="45917" y="538585"/>
                </a:lnTo>
                <a:lnTo>
                  <a:pt x="35710" y="515575"/>
                </a:lnTo>
                <a:lnTo>
                  <a:pt x="22952" y="491286"/>
                </a:lnTo>
                <a:lnTo>
                  <a:pt x="16573" y="477224"/>
                </a:lnTo>
                <a:lnTo>
                  <a:pt x="8918" y="464441"/>
                </a:lnTo>
                <a:lnTo>
                  <a:pt x="1263" y="450379"/>
                </a:lnTo>
                <a:lnTo>
                  <a:pt x="0" y="448480"/>
                </a:lnTo>
                <a:lnTo>
                  <a:pt x="24464" y="399551"/>
                </a:lnTo>
                <a:lnTo>
                  <a:pt x="33159" y="397967"/>
                </a:lnTo>
                <a:lnTo>
                  <a:pt x="43365" y="394132"/>
                </a:lnTo>
                <a:lnTo>
                  <a:pt x="49744" y="389019"/>
                </a:lnTo>
                <a:lnTo>
                  <a:pt x="57399" y="381349"/>
                </a:lnTo>
                <a:lnTo>
                  <a:pt x="62503" y="373679"/>
                </a:lnTo>
                <a:lnTo>
                  <a:pt x="62503" y="368565"/>
                </a:lnTo>
                <a:lnTo>
                  <a:pt x="65054" y="362173"/>
                </a:lnTo>
                <a:lnTo>
                  <a:pt x="65054" y="357060"/>
                </a:lnTo>
                <a:lnTo>
                  <a:pt x="67606" y="349390"/>
                </a:lnTo>
                <a:lnTo>
                  <a:pt x="70158" y="341720"/>
                </a:lnTo>
                <a:lnTo>
                  <a:pt x="70158" y="335328"/>
                </a:lnTo>
                <a:lnTo>
                  <a:pt x="72709" y="325102"/>
                </a:lnTo>
                <a:lnTo>
                  <a:pt x="72709" y="314875"/>
                </a:lnTo>
                <a:lnTo>
                  <a:pt x="75261" y="305926"/>
                </a:lnTo>
                <a:lnTo>
                  <a:pt x="75261" y="295700"/>
                </a:lnTo>
                <a:lnTo>
                  <a:pt x="75261" y="282916"/>
                </a:lnTo>
                <a:lnTo>
                  <a:pt x="76537" y="271411"/>
                </a:lnTo>
                <a:lnTo>
                  <a:pt x="76537" y="256071"/>
                </a:lnTo>
                <a:lnTo>
                  <a:pt x="76537" y="242009"/>
                </a:lnTo>
                <a:lnTo>
                  <a:pt x="76537" y="226669"/>
                </a:lnTo>
                <a:lnTo>
                  <a:pt x="76537" y="210051"/>
                </a:lnTo>
                <a:lnTo>
                  <a:pt x="76537" y="192154"/>
                </a:lnTo>
                <a:lnTo>
                  <a:pt x="76537" y="178092"/>
                </a:lnTo>
                <a:lnTo>
                  <a:pt x="76537" y="162752"/>
                </a:lnTo>
                <a:lnTo>
                  <a:pt x="76537" y="148690"/>
                </a:lnTo>
                <a:lnTo>
                  <a:pt x="76537" y="133350"/>
                </a:lnTo>
                <a:lnTo>
                  <a:pt x="76537" y="121845"/>
                </a:lnTo>
                <a:lnTo>
                  <a:pt x="76537" y="109061"/>
                </a:lnTo>
                <a:lnTo>
                  <a:pt x="76537" y="97556"/>
                </a:lnTo>
                <a:lnTo>
                  <a:pt x="75261" y="75825"/>
                </a:lnTo>
                <a:lnTo>
                  <a:pt x="75261" y="55371"/>
                </a:lnTo>
                <a:lnTo>
                  <a:pt x="72709" y="38753"/>
                </a:lnTo>
                <a:lnTo>
                  <a:pt x="70158" y="20856"/>
                </a:lnTo>
                <a:lnTo>
                  <a:pt x="67606" y="11907"/>
                </a:lnTo>
                <a:lnTo>
                  <a:pt x="6285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9" name="任意多边形: 形状 214"/>
          <p:cNvSpPr/>
          <p:nvPr/>
        </p:nvSpPr>
        <p:spPr>
          <a:xfrm>
            <a:off x="2347913" y="3216275"/>
            <a:ext cx="647700" cy="217488"/>
          </a:xfrm>
          <a:custGeom>
            <a:avLst/>
            <a:gdLst>
              <a:gd name="connsiteX0" fmla="*/ 486089 w 646842"/>
              <a:gd name="connsiteY0" fmla="*/ 0 h 197352"/>
              <a:gd name="connsiteX1" fmla="*/ 492468 w 646842"/>
              <a:gd name="connsiteY1" fmla="*/ 0 h 197352"/>
              <a:gd name="connsiteX2" fmla="*/ 502674 w 646842"/>
              <a:gd name="connsiteY2" fmla="*/ 0 h 197352"/>
              <a:gd name="connsiteX3" fmla="*/ 512881 w 646842"/>
              <a:gd name="connsiteY3" fmla="*/ 1278 h 197352"/>
              <a:gd name="connsiteX4" fmla="*/ 524363 w 646842"/>
              <a:gd name="connsiteY4" fmla="*/ 6392 h 197352"/>
              <a:gd name="connsiteX5" fmla="*/ 537121 w 646842"/>
              <a:gd name="connsiteY5" fmla="*/ 11505 h 197352"/>
              <a:gd name="connsiteX6" fmla="*/ 548604 w 646842"/>
              <a:gd name="connsiteY6" fmla="*/ 16619 h 197352"/>
              <a:gd name="connsiteX7" fmla="*/ 561362 w 646842"/>
              <a:gd name="connsiteY7" fmla="*/ 24289 h 197352"/>
              <a:gd name="connsiteX8" fmla="*/ 575396 w 646842"/>
              <a:gd name="connsiteY8" fmla="*/ 30680 h 197352"/>
              <a:gd name="connsiteX9" fmla="*/ 590706 w 646842"/>
              <a:gd name="connsiteY9" fmla="*/ 40907 h 197352"/>
              <a:gd name="connsiteX10" fmla="*/ 604740 w 646842"/>
              <a:gd name="connsiteY10" fmla="*/ 53690 h 197352"/>
              <a:gd name="connsiteX11" fmla="*/ 617498 w 646842"/>
              <a:gd name="connsiteY11" fmla="*/ 62639 h 197352"/>
              <a:gd name="connsiteX12" fmla="*/ 627705 w 646842"/>
              <a:gd name="connsiteY12" fmla="*/ 72866 h 197352"/>
              <a:gd name="connsiteX13" fmla="*/ 634084 w 646842"/>
              <a:gd name="connsiteY13" fmla="*/ 83092 h 197352"/>
              <a:gd name="connsiteX14" fmla="*/ 639187 w 646842"/>
              <a:gd name="connsiteY14" fmla="*/ 89484 h 197352"/>
              <a:gd name="connsiteX15" fmla="*/ 644291 w 646842"/>
              <a:gd name="connsiteY15" fmla="*/ 97154 h 197352"/>
              <a:gd name="connsiteX16" fmla="*/ 646842 w 646842"/>
              <a:gd name="connsiteY16" fmla="*/ 102268 h 197352"/>
              <a:gd name="connsiteX17" fmla="*/ 646842 w 646842"/>
              <a:gd name="connsiteY17" fmla="*/ 104824 h 197352"/>
              <a:gd name="connsiteX18" fmla="*/ 646842 w 646842"/>
              <a:gd name="connsiteY18" fmla="*/ 112494 h 197352"/>
              <a:gd name="connsiteX19" fmla="*/ 646842 w 646842"/>
              <a:gd name="connsiteY19" fmla="*/ 116329 h 197352"/>
              <a:gd name="connsiteX20" fmla="*/ 644291 w 646842"/>
              <a:gd name="connsiteY20" fmla="*/ 123999 h 197352"/>
              <a:gd name="connsiteX21" fmla="*/ 641739 w 646842"/>
              <a:gd name="connsiteY21" fmla="*/ 131669 h 197352"/>
              <a:gd name="connsiteX22" fmla="*/ 636636 w 646842"/>
              <a:gd name="connsiteY22" fmla="*/ 139339 h 197352"/>
              <a:gd name="connsiteX23" fmla="*/ 634084 w 646842"/>
              <a:gd name="connsiteY23" fmla="*/ 145731 h 197352"/>
              <a:gd name="connsiteX24" fmla="*/ 630257 w 646842"/>
              <a:gd name="connsiteY24" fmla="*/ 153401 h 197352"/>
              <a:gd name="connsiteX25" fmla="*/ 622602 w 646842"/>
              <a:gd name="connsiteY25" fmla="*/ 163628 h 197352"/>
              <a:gd name="connsiteX26" fmla="*/ 620050 w 646842"/>
              <a:gd name="connsiteY26" fmla="*/ 168741 h 197352"/>
              <a:gd name="connsiteX27" fmla="*/ 617498 w 646842"/>
              <a:gd name="connsiteY27" fmla="*/ 173855 h 197352"/>
              <a:gd name="connsiteX28" fmla="*/ 614947 w 646842"/>
              <a:gd name="connsiteY28" fmla="*/ 180246 h 197352"/>
              <a:gd name="connsiteX29" fmla="*/ 612395 w 646842"/>
              <a:gd name="connsiteY29" fmla="*/ 187917 h 197352"/>
              <a:gd name="connsiteX30" fmla="*/ 609843 w 646842"/>
              <a:gd name="connsiteY30" fmla="*/ 195587 h 197352"/>
              <a:gd name="connsiteX31" fmla="*/ 609340 w 646842"/>
              <a:gd name="connsiteY31" fmla="*/ 197352 h 197352"/>
              <a:gd name="connsiteX32" fmla="*/ 478784 w 646842"/>
              <a:gd name="connsiteY32" fmla="*/ 156834 h 197352"/>
              <a:gd name="connsiteX33" fmla="*/ 478434 w 646842"/>
              <a:gd name="connsiteY33" fmla="*/ 155958 h 197352"/>
              <a:gd name="connsiteX34" fmla="*/ 475882 w 646842"/>
              <a:gd name="connsiteY34" fmla="*/ 145731 h 197352"/>
              <a:gd name="connsiteX35" fmla="*/ 470779 w 646842"/>
              <a:gd name="connsiteY35" fmla="*/ 136783 h 197352"/>
              <a:gd name="connsiteX36" fmla="*/ 468227 w 646842"/>
              <a:gd name="connsiteY36" fmla="*/ 126556 h 197352"/>
              <a:gd name="connsiteX37" fmla="*/ 463124 w 646842"/>
              <a:gd name="connsiteY37" fmla="*/ 118886 h 197352"/>
              <a:gd name="connsiteX38" fmla="*/ 459296 w 646842"/>
              <a:gd name="connsiteY38" fmla="*/ 112494 h 197352"/>
              <a:gd name="connsiteX39" fmla="*/ 454193 w 646842"/>
              <a:gd name="connsiteY39" fmla="*/ 104824 h 197352"/>
              <a:gd name="connsiteX40" fmla="*/ 449090 w 646842"/>
              <a:gd name="connsiteY40" fmla="*/ 104824 h 197352"/>
              <a:gd name="connsiteX41" fmla="*/ 443986 w 646842"/>
              <a:gd name="connsiteY41" fmla="*/ 102268 h 197352"/>
              <a:gd name="connsiteX42" fmla="*/ 438883 w 646842"/>
              <a:gd name="connsiteY42" fmla="*/ 102268 h 197352"/>
              <a:gd name="connsiteX43" fmla="*/ 435056 w 646842"/>
              <a:gd name="connsiteY43" fmla="*/ 102268 h 197352"/>
              <a:gd name="connsiteX44" fmla="*/ 427401 w 646842"/>
              <a:gd name="connsiteY44" fmla="*/ 99711 h 197352"/>
              <a:gd name="connsiteX45" fmla="*/ 417194 w 646842"/>
              <a:gd name="connsiteY45" fmla="*/ 99711 h 197352"/>
              <a:gd name="connsiteX46" fmla="*/ 406988 w 646842"/>
              <a:gd name="connsiteY46" fmla="*/ 99711 h 197352"/>
              <a:gd name="connsiteX47" fmla="*/ 398057 w 646842"/>
              <a:gd name="connsiteY47" fmla="*/ 99711 h 197352"/>
              <a:gd name="connsiteX48" fmla="*/ 387850 w 646842"/>
              <a:gd name="connsiteY48" fmla="*/ 99711 h 197352"/>
              <a:gd name="connsiteX49" fmla="*/ 376368 w 646842"/>
              <a:gd name="connsiteY49" fmla="*/ 102268 h 197352"/>
              <a:gd name="connsiteX50" fmla="*/ 361058 w 646842"/>
              <a:gd name="connsiteY50" fmla="*/ 102268 h 197352"/>
              <a:gd name="connsiteX51" fmla="*/ 349576 w 646842"/>
              <a:gd name="connsiteY51" fmla="*/ 104824 h 197352"/>
              <a:gd name="connsiteX52" fmla="*/ 334266 w 646842"/>
              <a:gd name="connsiteY52" fmla="*/ 107381 h 197352"/>
              <a:gd name="connsiteX53" fmla="*/ 317680 w 646842"/>
              <a:gd name="connsiteY53" fmla="*/ 107381 h 197352"/>
              <a:gd name="connsiteX54" fmla="*/ 299819 w 646842"/>
              <a:gd name="connsiteY54" fmla="*/ 112494 h 197352"/>
              <a:gd name="connsiteX55" fmla="*/ 283233 w 646842"/>
              <a:gd name="connsiteY55" fmla="*/ 115051 h 197352"/>
              <a:gd name="connsiteX56" fmla="*/ 210511 w 646842"/>
              <a:gd name="connsiteY56" fmla="*/ 126556 h 197352"/>
              <a:gd name="connsiteX57" fmla="*/ 139065 w 646842"/>
              <a:gd name="connsiteY57" fmla="*/ 136783 h 197352"/>
              <a:gd name="connsiteX58" fmla="*/ 68895 w 646842"/>
              <a:gd name="connsiteY58" fmla="*/ 145731 h 197352"/>
              <a:gd name="connsiteX59" fmla="*/ 34447 w 646842"/>
              <a:gd name="connsiteY59" fmla="*/ 150845 h 197352"/>
              <a:gd name="connsiteX60" fmla="*/ 0 w 646842"/>
              <a:gd name="connsiteY60" fmla="*/ 153401 h 197352"/>
              <a:gd name="connsiteX61" fmla="*/ 0 w 646842"/>
              <a:gd name="connsiteY61" fmla="*/ 89484 h 197352"/>
              <a:gd name="connsiteX62" fmla="*/ 66343 w 646842"/>
              <a:gd name="connsiteY62" fmla="*/ 83092 h 197352"/>
              <a:gd name="connsiteX63" fmla="*/ 133962 w 646842"/>
              <a:gd name="connsiteY63" fmla="*/ 75422 h 197352"/>
              <a:gd name="connsiteX64" fmla="*/ 202856 w 646842"/>
              <a:gd name="connsiteY64" fmla="*/ 67752 h 197352"/>
              <a:gd name="connsiteX65" fmla="*/ 239855 w 646842"/>
              <a:gd name="connsiteY65" fmla="*/ 62639 h 197352"/>
              <a:gd name="connsiteX66" fmla="*/ 275578 w 646842"/>
              <a:gd name="connsiteY66" fmla="*/ 56247 h 197352"/>
              <a:gd name="connsiteX67" fmla="*/ 290888 w 646842"/>
              <a:gd name="connsiteY67" fmla="*/ 53690 h 197352"/>
              <a:gd name="connsiteX68" fmla="*/ 307473 w 646842"/>
              <a:gd name="connsiteY68" fmla="*/ 51134 h 197352"/>
              <a:gd name="connsiteX69" fmla="*/ 322783 w 646842"/>
              <a:gd name="connsiteY69" fmla="*/ 48577 h 197352"/>
              <a:gd name="connsiteX70" fmla="*/ 334266 w 646842"/>
              <a:gd name="connsiteY70" fmla="*/ 43464 h 197352"/>
              <a:gd name="connsiteX71" fmla="*/ 349576 w 646842"/>
              <a:gd name="connsiteY71" fmla="*/ 40907 h 197352"/>
              <a:gd name="connsiteX72" fmla="*/ 361058 w 646842"/>
              <a:gd name="connsiteY72" fmla="*/ 38350 h 197352"/>
              <a:gd name="connsiteX73" fmla="*/ 373816 w 646842"/>
              <a:gd name="connsiteY73" fmla="*/ 35794 h 197352"/>
              <a:gd name="connsiteX74" fmla="*/ 382747 w 646842"/>
              <a:gd name="connsiteY74" fmla="*/ 33237 h 197352"/>
              <a:gd name="connsiteX75" fmla="*/ 392954 w 646842"/>
              <a:gd name="connsiteY75" fmla="*/ 30680 h 197352"/>
              <a:gd name="connsiteX76" fmla="*/ 403160 w 646842"/>
              <a:gd name="connsiteY76" fmla="*/ 29402 h 197352"/>
              <a:gd name="connsiteX77" fmla="*/ 409539 w 646842"/>
              <a:gd name="connsiteY77" fmla="*/ 26845 h 197352"/>
              <a:gd name="connsiteX78" fmla="*/ 417194 w 646842"/>
              <a:gd name="connsiteY78" fmla="*/ 24289 h 197352"/>
              <a:gd name="connsiteX79" fmla="*/ 424849 w 646842"/>
              <a:gd name="connsiteY79" fmla="*/ 21732 h 197352"/>
              <a:gd name="connsiteX80" fmla="*/ 429952 w 646842"/>
              <a:gd name="connsiteY80" fmla="*/ 19175 h 197352"/>
              <a:gd name="connsiteX81" fmla="*/ 435056 w 646842"/>
              <a:gd name="connsiteY81" fmla="*/ 16619 h 197352"/>
              <a:gd name="connsiteX82" fmla="*/ 436332 w 646842"/>
              <a:gd name="connsiteY82" fmla="*/ 16619 h 197352"/>
              <a:gd name="connsiteX83" fmla="*/ 449090 w 646842"/>
              <a:gd name="connsiteY83" fmla="*/ 8948 h 197352"/>
              <a:gd name="connsiteX84" fmla="*/ 461848 w 646842"/>
              <a:gd name="connsiteY84" fmla="*/ 3835 h 197352"/>
              <a:gd name="connsiteX85" fmla="*/ 475882 w 646842"/>
              <a:gd name="connsiteY85" fmla="*/ 1278 h 197352"/>
              <a:gd name="connsiteX86" fmla="*/ 486089 w 646842"/>
              <a:gd name="connsiteY86" fmla="*/ 0 h 19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46842" h="197352">
                <a:moveTo>
                  <a:pt x="486089" y="0"/>
                </a:moveTo>
                <a:lnTo>
                  <a:pt x="492468" y="0"/>
                </a:lnTo>
                <a:lnTo>
                  <a:pt x="502674" y="0"/>
                </a:lnTo>
                <a:lnTo>
                  <a:pt x="512881" y="1278"/>
                </a:lnTo>
                <a:lnTo>
                  <a:pt x="524363" y="6392"/>
                </a:lnTo>
                <a:lnTo>
                  <a:pt x="537121" y="11505"/>
                </a:lnTo>
                <a:lnTo>
                  <a:pt x="548604" y="16619"/>
                </a:lnTo>
                <a:lnTo>
                  <a:pt x="561362" y="24289"/>
                </a:lnTo>
                <a:lnTo>
                  <a:pt x="575396" y="30680"/>
                </a:lnTo>
                <a:lnTo>
                  <a:pt x="590706" y="40907"/>
                </a:lnTo>
                <a:lnTo>
                  <a:pt x="604740" y="53690"/>
                </a:lnTo>
                <a:lnTo>
                  <a:pt x="617498" y="62639"/>
                </a:lnTo>
                <a:lnTo>
                  <a:pt x="627705" y="72866"/>
                </a:lnTo>
                <a:lnTo>
                  <a:pt x="634084" y="83092"/>
                </a:lnTo>
                <a:lnTo>
                  <a:pt x="639187" y="89484"/>
                </a:lnTo>
                <a:lnTo>
                  <a:pt x="644291" y="97154"/>
                </a:lnTo>
                <a:lnTo>
                  <a:pt x="646842" y="102268"/>
                </a:lnTo>
                <a:lnTo>
                  <a:pt x="646842" y="104824"/>
                </a:lnTo>
                <a:lnTo>
                  <a:pt x="646842" y="112494"/>
                </a:lnTo>
                <a:lnTo>
                  <a:pt x="646842" y="116329"/>
                </a:lnTo>
                <a:lnTo>
                  <a:pt x="644291" y="123999"/>
                </a:lnTo>
                <a:lnTo>
                  <a:pt x="641739" y="131669"/>
                </a:lnTo>
                <a:lnTo>
                  <a:pt x="636636" y="139339"/>
                </a:lnTo>
                <a:lnTo>
                  <a:pt x="634084" y="145731"/>
                </a:lnTo>
                <a:lnTo>
                  <a:pt x="630257" y="153401"/>
                </a:lnTo>
                <a:lnTo>
                  <a:pt x="622602" y="163628"/>
                </a:lnTo>
                <a:lnTo>
                  <a:pt x="620050" y="168741"/>
                </a:lnTo>
                <a:lnTo>
                  <a:pt x="617498" y="173855"/>
                </a:lnTo>
                <a:lnTo>
                  <a:pt x="614947" y="180246"/>
                </a:lnTo>
                <a:lnTo>
                  <a:pt x="612395" y="187917"/>
                </a:lnTo>
                <a:lnTo>
                  <a:pt x="609843" y="195587"/>
                </a:lnTo>
                <a:lnTo>
                  <a:pt x="609340" y="197352"/>
                </a:lnTo>
                <a:lnTo>
                  <a:pt x="478784" y="156834"/>
                </a:lnTo>
                <a:lnTo>
                  <a:pt x="478434" y="155958"/>
                </a:lnTo>
                <a:lnTo>
                  <a:pt x="475882" y="145731"/>
                </a:lnTo>
                <a:lnTo>
                  <a:pt x="470779" y="136783"/>
                </a:lnTo>
                <a:lnTo>
                  <a:pt x="468227" y="126556"/>
                </a:lnTo>
                <a:lnTo>
                  <a:pt x="463124" y="118886"/>
                </a:lnTo>
                <a:lnTo>
                  <a:pt x="459296" y="112494"/>
                </a:lnTo>
                <a:lnTo>
                  <a:pt x="454193" y="104824"/>
                </a:lnTo>
                <a:lnTo>
                  <a:pt x="449090" y="104824"/>
                </a:lnTo>
                <a:lnTo>
                  <a:pt x="443986" y="102268"/>
                </a:lnTo>
                <a:lnTo>
                  <a:pt x="438883" y="102268"/>
                </a:lnTo>
                <a:lnTo>
                  <a:pt x="435056" y="102268"/>
                </a:lnTo>
                <a:lnTo>
                  <a:pt x="427401" y="99711"/>
                </a:lnTo>
                <a:lnTo>
                  <a:pt x="417194" y="99711"/>
                </a:lnTo>
                <a:lnTo>
                  <a:pt x="406988" y="99711"/>
                </a:lnTo>
                <a:lnTo>
                  <a:pt x="398057" y="99711"/>
                </a:lnTo>
                <a:lnTo>
                  <a:pt x="387850" y="99711"/>
                </a:lnTo>
                <a:lnTo>
                  <a:pt x="376368" y="102268"/>
                </a:lnTo>
                <a:lnTo>
                  <a:pt x="361058" y="102268"/>
                </a:lnTo>
                <a:lnTo>
                  <a:pt x="349576" y="104824"/>
                </a:lnTo>
                <a:lnTo>
                  <a:pt x="334266" y="107381"/>
                </a:lnTo>
                <a:lnTo>
                  <a:pt x="317680" y="107381"/>
                </a:lnTo>
                <a:lnTo>
                  <a:pt x="299819" y="112494"/>
                </a:lnTo>
                <a:lnTo>
                  <a:pt x="283233" y="115051"/>
                </a:lnTo>
                <a:lnTo>
                  <a:pt x="210511" y="126556"/>
                </a:lnTo>
                <a:lnTo>
                  <a:pt x="139065" y="136783"/>
                </a:lnTo>
                <a:lnTo>
                  <a:pt x="68895" y="145731"/>
                </a:lnTo>
                <a:lnTo>
                  <a:pt x="34447" y="150845"/>
                </a:lnTo>
                <a:lnTo>
                  <a:pt x="0" y="153401"/>
                </a:lnTo>
                <a:lnTo>
                  <a:pt x="0" y="89484"/>
                </a:lnTo>
                <a:lnTo>
                  <a:pt x="66343" y="83092"/>
                </a:lnTo>
                <a:lnTo>
                  <a:pt x="133962" y="75422"/>
                </a:lnTo>
                <a:lnTo>
                  <a:pt x="202856" y="67752"/>
                </a:lnTo>
                <a:lnTo>
                  <a:pt x="239855" y="62639"/>
                </a:lnTo>
                <a:lnTo>
                  <a:pt x="275578" y="56247"/>
                </a:lnTo>
                <a:lnTo>
                  <a:pt x="290888" y="53690"/>
                </a:lnTo>
                <a:lnTo>
                  <a:pt x="307473" y="51134"/>
                </a:lnTo>
                <a:lnTo>
                  <a:pt x="322783" y="48577"/>
                </a:lnTo>
                <a:lnTo>
                  <a:pt x="334266" y="43464"/>
                </a:lnTo>
                <a:lnTo>
                  <a:pt x="349576" y="40907"/>
                </a:lnTo>
                <a:lnTo>
                  <a:pt x="361058" y="38350"/>
                </a:lnTo>
                <a:lnTo>
                  <a:pt x="373816" y="35794"/>
                </a:lnTo>
                <a:lnTo>
                  <a:pt x="382747" y="33237"/>
                </a:lnTo>
                <a:lnTo>
                  <a:pt x="392954" y="30680"/>
                </a:lnTo>
                <a:lnTo>
                  <a:pt x="403160" y="29402"/>
                </a:lnTo>
                <a:lnTo>
                  <a:pt x="409539" y="26845"/>
                </a:lnTo>
                <a:lnTo>
                  <a:pt x="417194" y="24289"/>
                </a:lnTo>
                <a:lnTo>
                  <a:pt x="424849" y="21732"/>
                </a:lnTo>
                <a:lnTo>
                  <a:pt x="429952" y="19175"/>
                </a:lnTo>
                <a:lnTo>
                  <a:pt x="435056" y="16619"/>
                </a:lnTo>
                <a:lnTo>
                  <a:pt x="436332" y="16619"/>
                </a:lnTo>
                <a:lnTo>
                  <a:pt x="449090" y="8948"/>
                </a:lnTo>
                <a:lnTo>
                  <a:pt x="461848" y="3835"/>
                </a:lnTo>
                <a:lnTo>
                  <a:pt x="475882" y="1278"/>
                </a:lnTo>
                <a:lnTo>
                  <a:pt x="48608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651" y="1866388"/>
            <a:ext cx="4572000" cy="2857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</p:spPr>
      </p:pic>
      <p:sp>
        <p:nvSpPr>
          <p:cNvPr id="53" name="线形标注 2 52"/>
          <p:cNvSpPr/>
          <p:nvPr/>
        </p:nvSpPr>
        <p:spPr>
          <a:xfrm>
            <a:off x="4787900" y="1203325"/>
            <a:ext cx="3384550" cy="5397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0543"/>
              <a:gd name="adj6" fmla="val -88140"/>
            </a:avLst>
          </a:prstGeom>
          <a:grpFill/>
          <a:ln w="31750">
            <a:solidFill>
              <a:srgbClr val="00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左边里面有一短横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650" y="2355850"/>
            <a:ext cx="76327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杂拌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儿</a:t>
            </a:r>
            <a:r>
              <a:rPr lang="en-US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零七八碎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儿</a:t>
            </a:r>
            <a:r>
              <a:rPr lang="en-US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玩意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儿</a:t>
            </a:r>
            <a:endParaRPr lang="en-US" altLang="zh-CN" sz="32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9963" y="0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认读词语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4" name="一PPT9.m4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3603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50" y="771525"/>
            <a:ext cx="8569325" cy="26511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孩子们喜欢吃这些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零七八碎儿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，即使没有饺子吃，也必须买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杂拌儿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。他们的第二件事是买爆竹，特别是男孩子们。恐怕第三件事才是买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玩意儿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风筝、空竹、口琴等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和年画。</a:t>
            </a:r>
            <a:endParaRPr lang="en-US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9963" y="0"/>
            <a:ext cx="2124075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读顺句子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3422650"/>
            <a:ext cx="842486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腊月和正月，在农村正是大家最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闲在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的时候。</a:t>
            </a:r>
          </a:p>
        </p:txBody>
      </p:sp>
      <p:sp>
        <p:nvSpPr>
          <p:cNvPr id="9" name="流程图: 终止 8"/>
          <p:cNvSpPr/>
          <p:nvPr/>
        </p:nvSpPr>
        <p:spPr>
          <a:xfrm>
            <a:off x="6427788" y="4227513"/>
            <a:ext cx="2198687" cy="5842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>
                <a:solidFill>
                  <a:srgbClr val="002060"/>
                </a:solidFill>
              </a:rPr>
              <a:t>闲适自在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650" y="1131888"/>
            <a:ext cx="7632700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老北京的春节给你留下了怎样的印象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4"/>
          <p:cNvGrpSpPr>
            <a:grpSpLocks/>
          </p:cNvGrpSpPr>
          <p:nvPr/>
        </p:nvGrpSpPr>
        <p:grpSpPr bwMode="auto">
          <a:xfrm>
            <a:off x="812800" y="2643188"/>
            <a:ext cx="1871663" cy="1573212"/>
            <a:chOff x="323528" y="3014820"/>
            <a:chExt cx="1872208" cy="1573153"/>
          </a:xfrm>
        </p:grpSpPr>
        <p:sp>
          <p:nvSpPr>
            <p:cNvPr id="5" name="爆炸形: 14 pt  4"/>
            <p:cNvSpPr/>
            <p:nvPr/>
          </p:nvSpPr>
          <p:spPr>
            <a:xfrm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83996" y="3508513"/>
              <a:ext cx="1151272" cy="604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zh-CN" sz="32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热闹</a:t>
              </a:r>
              <a:endParaRPr lang="en-US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2579688" y="2503488"/>
            <a:ext cx="1871662" cy="1573212"/>
            <a:chOff x="323528" y="3014820"/>
            <a:chExt cx="1872208" cy="1573153"/>
          </a:xfrm>
        </p:grpSpPr>
        <p:sp>
          <p:nvSpPr>
            <p:cNvPr id="17" name="爆炸形: 14 pt  16"/>
            <p:cNvSpPr/>
            <p:nvPr/>
          </p:nvSpPr>
          <p:spPr>
            <a:xfrm rot="20492217"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83995" y="3508513"/>
              <a:ext cx="1151274" cy="604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忙碌</a:t>
              </a:r>
              <a:endParaRPr lang="en-US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8"/>
          <p:cNvGrpSpPr>
            <a:grpSpLocks/>
          </p:cNvGrpSpPr>
          <p:nvPr/>
        </p:nvGrpSpPr>
        <p:grpSpPr bwMode="auto">
          <a:xfrm>
            <a:off x="4606925" y="2435225"/>
            <a:ext cx="1871663" cy="1573213"/>
            <a:chOff x="323528" y="3014820"/>
            <a:chExt cx="1872208" cy="1573153"/>
          </a:xfrm>
        </p:grpSpPr>
        <p:sp>
          <p:nvSpPr>
            <p:cNvPr id="20" name="爆炸形: 14 pt  19"/>
            <p:cNvSpPr/>
            <p:nvPr/>
          </p:nvSpPr>
          <p:spPr>
            <a:xfrm rot="1729975"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3996" y="3508514"/>
              <a:ext cx="1151272" cy="6048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喜庆</a:t>
              </a:r>
              <a:endParaRPr lang="en-US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21"/>
          <p:cNvGrpSpPr>
            <a:grpSpLocks/>
          </p:cNvGrpSpPr>
          <p:nvPr/>
        </p:nvGrpSpPr>
        <p:grpSpPr bwMode="auto">
          <a:xfrm>
            <a:off x="6713538" y="2454275"/>
            <a:ext cx="1573212" cy="1873250"/>
            <a:chOff x="473055" y="2865293"/>
            <a:chExt cx="1573153" cy="1872208"/>
          </a:xfrm>
        </p:grpSpPr>
        <p:sp>
          <p:nvSpPr>
            <p:cNvPr id="23" name="爆炸形: 14 pt  22"/>
            <p:cNvSpPr/>
            <p:nvPr/>
          </p:nvSpPr>
          <p:spPr>
            <a:xfrm rot="13771639">
              <a:off x="323528" y="3014820"/>
              <a:ext cx="1872208" cy="1573153"/>
            </a:xfrm>
            <a:prstGeom prst="irregularSeal2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84184" y="3507873"/>
              <a:ext cx="1150895" cy="6045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3200" b="1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团圆</a:t>
              </a:r>
              <a:endParaRPr lang="en-US" altLang="zh-CN" sz="3200" b="1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87624" y="778767"/>
            <a:ext cx="44640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再读课文，理清脉络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359532" y="1635646"/>
            <a:ext cx="8424936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这么热闹的春节是从什么时候开始，又是什么时候结束的呢？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331640" y="3110587"/>
            <a:ext cx="6696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腊月的初旬开始，到正月十九结束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0" y="195263"/>
            <a:ext cx="44640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再读课文，理清脉络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900113" y="915988"/>
            <a:ext cx="75247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自学提示：</a:t>
            </a:r>
            <a:endParaRPr lang="en-US" altLang="zh-CN" sz="32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快速地浏览课文，思考：作者围绕春节都写了哪些重要的日子？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这些日子里有哪些风俗习惯呢？并完成下面表格。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0113" y="700088"/>
          <a:ext cx="7343775" cy="4094164"/>
        </p:xfrm>
        <a:graphic>
          <a:graphicData uri="http://schemas.openxmlformats.org/drawingml/2006/table">
            <a:tbl>
              <a:tblPr/>
              <a:tblGrid>
                <a:gridCol w="2303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时间</a:t>
                      </a:r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风俗习惯</a:t>
                      </a:r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39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6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2250" y="1293813"/>
            <a:ext cx="10798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/>
              <a:t>  </a:t>
            </a:r>
            <a:r>
              <a:rPr lang="zh-CN" altLang="en-US" sz="2400" b="1" dirty="0">
                <a:solidFill>
                  <a:srgbClr val="002060"/>
                </a:solidFill>
              </a:rPr>
              <a:t>腊八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20332" y="1339850"/>
            <a:ext cx="309572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熬腊八粥、泡腊八蒜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27412" y="1873704"/>
            <a:ext cx="201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 腊月二十三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52380" y="1903413"/>
            <a:ext cx="223162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祭灶王、吃糖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7803" y="2543402"/>
            <a:ext cx="91951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除夕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76588" y="2319338"/>
            <a:ext cx="51133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+mn-ea"/>
                <a:ea typeface="+mn-ea"/>
              </a:rPr>
              <a:t>做年菜、穿新衣、放鞭炮、贴对联、贴年画、吃团圆饭、祭祖、守岁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89570" y="3178518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正月初一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58754" y="3213100"/>
            <a:ext cx="223162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拜年、逛庙会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47119" y="3738734"/>
            <a:ext cx="137670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 元宵节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49882" y="4290287"/>
            <a:ext cx="151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 </a:t>
            </a:r>
            <a:r>
              <a:rPr lang="zh-CN" altLang="en-US" sz="2400" b="1" dirty="0">
                <a:solidFill>
                  <a:srgbClr val="002060"/>
                </a:solidFill>
              </a:rPr>
              <a:t>正月十九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97362" y="3752850"/>
            <a:ext cx="3671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</a:rPr>
              <a:t>看花灯、放花炮、吃元宵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48952" y="4283019"/>
            <a:ext cx="4751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2060"/>
                </a:solidFill>
              </a:rPr>
              <a:t>春节结束，大人做事，学生上学。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"/>
          <p:cNvSpPr>
            <a:spLocks noChangeArrowheads="1"/>
          </p:cNvSpPr>
          <p:nvPr/>
        </p:nvSpPr>
        <p:spPr bwMode="auto">
          <a:xfrm>
            <a:off x="503238" y="1028700"/>
            <a:ext cx="83185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zh-CN" sz="3600" b="1"/>
              <a:t>文中哪几天写得详细，哪几天写得简略？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3492500" y="1866900"/>
            <a:ext cx="1728788" cy="1195388"/>
            <a:chOff x="899592" y="2571750"/>
            <a:chExt cx="1728192" cy="1195712"/>
          </a:xfrm>
        </p:grpSpPr>
        <p:sp>
          <p:nvSpPr>
            <p:cNvPr id="7" name="云形 6"/>
            <p:cNvSpPr/>
            <p:nvPr/>
          </p:nvSpPr>
          <p:spPr>
            <a:xfrm>
              <a:off x="899592" y="2571750"/>
              <a:ext cx="1728192" cy="1195712"/>
            </a:xfrm>
            <a:prstGeom prst="clou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331243" y="2833759"/>
              <a:ext cx="1074367" cy="6034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latin typeface="+mn-ea"/>
                  <a:ea typeface="+mn-ea"/>
                </a:rPr>
                <a:t>除夕</a:t>
              </a:r>
              <a:endParaRPr lang="en-US" altLang="zh-CN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3" name="组合 11"/>
          <p:cNvGrpSpPr>
            <a:grpSpLocks/>
          </p:cNvGrpSpPr>
          <p:nvPr/>
        </p:nvGrpSpPr>
        <p:grpSpPr bwMode="auto">
          <a:xfrm>
            <a:off x="5000625" y="3168650"/>
            <a:ext cx="1874838" cy="1228725"/>
            <a:chOff x="2722341" y="2699423"/>
            <a:chExt cx="1873697" cy="1228915"/>
          </a:xfrm>
        </p:grpSpPr>
        <p:sp>
          <p:nvSpPr>
            <p:cNvPr id="8" name="云形 7"/>
            <p:cNvSpPr/>
            <p:nvPr/>
          </p:nvSpPr>
          <p:spPr>
            <a:xfrm>
              <a:off x="2722341" y="2699423"/>
              <a:ext cx="1873697" cy="1228915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730274" y="2967752"/>
              <a:ext cx="1841965" cy="6049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latin typeface="+mn-ea"/>
                  <a:ea typeface="+mn-ea"/>
                </a:rPr>
                <a:t>正月初一</a:t>
              </a:r>
              <a:endParaRPr lang="en-US" altLang="zh-CN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6875463" y="1851025"/>
            <a:ext cx="2019300" cy="1228725"/>
            <a:chOff x="4797120" y="2379664"/>
            <a:chExt cx="2017162" cy="1228915"/>
          </a:xfrm>
        </p:grpSpPr>
        <p:sp>
          <p:nvSpPr>
            <p:cNvPr id="9" name="云形 8"/>
            <p:cNvSpPr/>
            <p:nvPr/>
          </p:nvSpPr>
          <p:spPr>
            <a:xfrm>
              <a:off x="4797120" y="2379664"/>
              <a:ext cx="1944214" cy="1228915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971560" y="2651169"/>
              <a:ext cx="1842722" cy="6049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noProof="1">
                  <a:sym typeface="+mn-ea"/>
                </a:rPr>
                <a:t>元宵节</a:t>
              </a:r>
              <a:endParaRPr lang="en-US" altLang="zh-CN" sz="3200" b="1" dirty="0">
                <a:latin typeface="+mn-ea"/>
                <a:ea typeface="+mn-ea"/>
              </a:endParaRPr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>
            <a:off x="249238" y="2217738"/>
            <a:ext cx="1874837" cy="1228725"/>
            <a:chOff x="2722342" y="2699423"/>
            <a:chExt cx="1873697" cy="1228915"/>
          </a:xfrm>
        </p:grpSpPr>
        <p:sp>
          <p:nvSpPr>
            <p:cNvPr id="15" name="云形 14"/>
            <p:cNvSpPr/>
            <p:nvPr/>
          </p:nvSpPr>
          <p:spPr>
            <a:xfrm>
              <a:off x="2722342" y="2699423"/>
              <a:ext cx="1873697" cy="1228915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093591" y="2956638"/>
              <a:ext cx="1361247" cy="6049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defRPr/>
              </a:pPr>
              <a:r>
                <a:rPr lang="zh-CN" altLang="en-US" sz="3200" b="1" dirty="0">
                  <a:latin typeface="+mn-ea"/>
                  <a:ea typeface="+mn-ea"/>
                </a:rPr>
                <a:t>腊八</a:t>
              </a:r>
              <a:endParaRPr lang="en-US" altLang="zh-CN" sz="3200" b="1" dirty="0">
                <a:latin typeface="+mn-ea"/>
                <a:ea typeface="+mn-ea"/>
              </a:endParaRPr>
            </a:p>
          </p:txBody>
        </p:sp>
      </p:grpSp>
      <p:sp>
        <p:nvSpPr>
          <p:cNvPr id="17" name="云形 16"/>
          <p:cNvSpPr/>
          <p:nvPr/>
        </p:nvSpPr>
        <p:spPr bwMode="auto">
          <a:xfrm>
            <a:off x="1835150" y="3300413"/>
            <a:ext cx="2162175" cy="133508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腊月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n-ea"/>
              </a:rPr>
              <a:t>二十三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963" y="195263"/>
            <a:ext cx="44640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研读赏析，感受年味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555625" y="1347788"/>
            <a:ext cx="80486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    请大家默读课文第</a:t>
            </a:r>
            <a:r>
              <a:rPr lang="en-US" altLang="zh-CN" sz="3600" b="1" dirty="0">
                <a:latin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</a:rPr>
              <a:t>～</a:t>
            </a:r>
            <a:r>
              <a:rPr lang="en-US" altLang="zh-CN" sz="3600" b="1" dirty="0"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宋体" panose="02010600030101010101" pitchFamily="2" charset="-122"/>
              </a:rPr>
              <a:t>自然段，边读边思考：</a:t>
            </a:r>
            <a:r>
              <a:rPr lang="en-US" altLang="zh-CN" sz="3600" b="1" dirty="0"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latin typeface="宋体" panose="02010600030101010101" pitchFamily="2" charset="-122"/>
              </a:rPr>
              <a:t>腊八</a:t>
            </a:r>
            <a:r>
              <a:rPr lang="en-US" altLang="zh-CN" sz="3600" b="1" dirty="0">
                <a:latin typeface="宋体" panose="02010600030101010101" pitchFamily="2" charset="-122"/>
              </a:rPr>
              <a:t>”</a:t>
            </a:r>
            <a:r>
              <a:rPr lang="zh-CN" altLang="en-US" sz="3600" b="1" dirty="0">
                <a:latin typeface="宋体" panose="02010600030101010101" pitchFamily="2" charset="-122"/>
              </a:rPr>
              <a:t>这天有什么特点？</a:t>
            </a:r>
            <a:r>
              <a:rPr lang="zh-CN" altLang="zh-CN" sz="3600" b="1" dirty="0">
                <a:latin typeface="宋体" panose="02010600030101010101" pitchFamily="2" charset="-122"/>
              </a:rPr>
              <a:t>勾画相关语句，结合自己过年的感受，写批注。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8675" name="组合 6"/>
          <p:cNvGrpSpPr>
            <a:grpSpLocks/>
          </p:cNvGrpSpPr>
          <p:nvPr/>
        </p:nvGrpSpPr>
        <p:grpSpPr bwMode="auto">
          <a:xfrm>
            <a:off x="395288" y="484188"/>
            <a:ext cx="1285875" cy="1196975"/>
            <a:chOff x="162069" y="167775"/>
            <a:chExt cx="1285978" cy="1197976"/>
          </a:xfrm>
        </p:grpSpPr>
        <p:pic>
          <p:nvPicPr>
            <p:cNvPr id="28685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6" name="TextBox 13"/>
            <p:cNvSpPr txBox="1">
              <a:spLocks noChangeArrowheads="1"/>
            </p:cNvSpPr>
            <p:nvPr/>
          </p:nvSpPr>
          <p:spPr bwMode="auto">
            <a:xfrm>
              <a:off x="346709" y="374650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腊八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960438"/>
            <a:ext cx="7848600" cy="267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latin typeface="+mn-ea"/>
                <a:ea typeface="+mn-ea"/>
              </a:rPr>
              <a:t>    在腊八那天，家家都熬腊八粥。这种特制的粥是祭祖祭神的，可是细一想，它倒是农业社会一种自傲的表现</a:t>
            </a:r>
            <a:r>
              <a:rPr lang="en-US" altLang="zh-CN" sz="2800" b="1" dirty="0">
                <a:latin typeface="+mn-ea"/>
                <a:ea typeface="+mn-ea"/>
              </a:rPr>
              <a:t>——</a:t>
            </a:r>
            <a:r>
              <a:rPr lang="zh-CN" altLang="en-US" sz="2800" b="1" dirty="0">
                <a:latin typeface="+mn-ea"/>
                <a:ea typeface="+mn-ea"/>
              </a:rPr>
              <a:t>这种粥是用各种米，各种豆，与各种干果（杏仁、核桃仁、瓜子、荔枝肉、莲子、花生米、葡萄干、菱角米</a:t>
            </a:r>
            <a:r>
              <a:rPr lang="en-US" altLang="zh-CN" sz="2800" b="1" dirty="0">
                <a:latin typeface="+mn-ea"/>
                <a:ea typeface="+mn-ea"/>
              </a:rPr>
              <a:t>……</a:t>
            </a:r>
            <a:r>
              <a:rPr lang="zh-CN" altLang="en-US" sz="2800" b="1" dirty="0">
                <a:latin typeface="+mn-ea"/>
                <a:ea typeface="+mn-ea"/>
              </a:rPr>
              <a:t>）熬成的。这不是粥，而是小型的农业产品展览会。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3963" y="960438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家家都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8513" y="3097117"/>
            <a:ext cx="2879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农业产品展览会</a:t>
            </a:r>
          </a:p>
        </p:txBody>
      </p:sp>
      <p:sp>
        <p:nvSpPr>
          <p:cNvPr id="14" name="爆炸形 1 13"/>
          <p:cNvSpPr/>
          <p:nvPr/>
        </p:nvSpPr>
        <p:spPr>
          <a:xfrm>
            <a:off x="6804025" y="3540125"/>
            <a:ext cx="2016125" cy="152558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_GB2312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" panose="02010609060101010101" pitchFamily="49" charset="-122"/>
              </a:rPr>
              <a:t>忙碌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AEAF6"/>
              </a:clrFrom>
              <a:clrTo>
                <a:srgbClr val="EAEAF6">
                  <a:alpha val="0"/>
                </a:srgbClr>
              </a:clrTo>
            </a:clrChange>
          </a:blip>
          <a:srcRect l="-6651" t="-28904" b="-1"/>
          <a:stretch>
            <a:fillRect/>
          </a:stretch>
        </p:blipFill>
        <p:spPr bwMode="auto">
          <a:xfrm>
            <a:off x="3707904" y="3217282"/>
            <a:ext cx="1628723" cy="1526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81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18" name="图片 17" descr="1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08388"/>
            <a:ext cx="30257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Box 18"/>
          <p:cNvSpPr txBox="1">
            <a:spLocks noChangeArrowheads="1"/>
          </p:cNvSpPr>
          <p:nvPr/>
        </p:nvSpPr>
        <p:spPr bwMode="auto">
          <a:xfrm>
            <a:off x="323850" y="1347788"/>
            <a:ext cx="5762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熬腊八粥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6007100" y="166688"/>
            <a:ext cx="1865313" cy="850900"/>
          </a:xfrm>
          <a:prstGeom prst="cloudCallout">
            <a:avLst>
              <a:gd name="adj1" fmla="val 6444"/>
              <a:gd name="adj2" fmla="val -38246"/>
            </a:avLst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>
                <a:solidFill>
                  <a:srgbClr val="FF0000"/>
                </a:solidFill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12"/>
          <p:cNvGrpSpPr>
            <a:grpSpLocks/>
          </p:cNvGrpSpPr>
          <p:nvPr/>
        </p:nvGrpSpPr>
        <p:grpSpPr bwMode="auto">
          <a:xfrm>
            <a:off x="3492500" y="0"/>
            <a:ext cx="2159000" cy="731838"/>
            <a:chOff x="3347864" y="51470"/>
            <a:chExt cx="2159124" cy="732735"/>
          </a:xfrm>
        </p:grpSpPr>
        <p:sp>
          <p:nvSpPr>
            <p:cNvPr id="9" name="矩形 8"/>
            <p:cNvSpPr/>
            <p:nvPr/>
          </p:nvSpPr>
          <p:spPr>
            <a:xfrm>
              <a:off x="3347864" y="119817"/>
              <a:ext cx="2016241" cy="642136"/>
            </a:xfrm>
            <a:prstGeom prst="rect">
              <a:avLst/>
            </a:prstGeom>
            <a:solidFill>
              <a:srgbClr val="BD1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52" name="文本框 3"/>
            <p:cNvSpPr txBox="1">
              <a:spLocks noChangeArrowheads="1"/>
            </p:cNvSpPr>
            <p:nvPr/>
          </p:nvSpPr>
          <p:spPr bwMode="auto">
            <a:xfrm>
              <a:off x="3563888" y="51470"/>
              <a:ext cx="1943100" cy="73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第一单元</a:t>
              </a:r>
            </a:p>
          </p:txBody>
        </p:sp>
      </p:grpSp>
      <p:sp>
        <p:nvSpPr>
          <p:cNvPr id="2" name="文本框 7"/>
          <p:cNvSpPr txBox="1">
            <a:spLocks noChangeArrowheads="1"/>
          </p:cNvSpPr>
          <p:nvPr/>
        </p:nvSpPr>
        <p:spPr bwMode="auto">
          <a:xfrm>
            <a:off x="3347864" y="1171278"/>
            <a:ext cx="33416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百里不同风，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千里不同俗。</a:t>
            </a:r>
          </a:p>
        </p:txBody>
      </p:sp>
      <p:grpSp>
        <p:nvGrpSpPr>
          <p:cNvPr id="10244" name="组合 2"/>
          <p:cNvGrpSpPr>
            <a:grpSpLocks/>
          </p:cNvGrpSpPr>
          <p:nvPr/>
        </p:nvGrpSpPr>
        <p:grpSpPr bwMode="auto">
          <a:xfrm>
            <a:off x="33338" y="849313"/>
            <a:ext cx="722312" cy="3225800"/>
            <a:chOff x="33263" y="849916"/>
            <a:chExt cx="722313" cy="3225462"/>
          </a:xfrm>
        </p:grpSpPr>
        <p:sp>
          <p:nvSpPr>
            <p:cNvPr id="10247" name="文本框 1"/>
            <p:cNvSpPr txBox="1">
              <a:spLocks noChangeArrowheads="1"/>
            </p:cNvSpPr>
            <p:nvPr/>
          </p:nvSpPr>
          <p:spPr bwMode="auto">
            <a:xfrm>
              <a:off x="41275" y="849916"/>
              <a:ext cx="504056" cy="73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新</a:t>
              </a:r>
            </a:p>
          </p:txBody>
        </p:sp>
        <p:sp>
          <p:nvSpPr>
            <p:cNvPr id="10248" name="文本框 9"/>
            <p:cNvSpPr txBox="1">
              <a:spLocks noChangeArrowheads="1"/>
            </p:cNvSpPr>
            <p:nvPr/>
          </p:nvSpPr>
          <p:spPr bwMode="auto">
            <a:xfrm>
              <a:off x="33263" y="1714012"/>
              <a:ext cx="722313" cy="73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</a:t>
              </a:r>
            </a:p>
          </p:txBody>
        </p:sp>
        <p:sp>
          <p:nvSpPr>
            <p:cNvPr id="10249" name="文本框 10"/>
            <p:cNvSpPr txBox="1">
              <a:spLocks noChangeArrowheads="1"/>
            </p:cNvSpPr>
            <p:nvPr/>
          </p:nvSpPr>
          <p:spPr bwMode="auto">
            <a:xfrm>
              <a:off x="33263" y="2534540"/>
              <a:ext cx="722313" cy="73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导</a:t>
              </a:r>
            </a:p>
          </p:txBody>
        </p:sp>
        <p:sp>
          <p:nvSpPr>
            <p:cNvPr id="10250" name="文本框 11"/>
            <p:cNvSpPr txBox="1">
              <a:spLocks noChangeArrowheads="1"/>
            </p:cNvSpPr>
            <p:nvPr/>
          </p:nvSpPr>
          <p:spPr bwMode="auto">
            <a:xfrm>
              <a:off x="33263" y="3342992"/>
              <a:ext cx="722313" cy="73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入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600" y="3245147"/>
            <a:ext cx="7777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◎分清内容的主次，体会作者是如何详写主要部分的。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971600" y="3940199"/>
            <a:ext cx="631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◎习作时注意抓住重点，写出特点。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advTm="30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9699" name="组合 6"/>
          <p:cNvGrpSpPr>
            <a:grpSpLocks/>
          </p:cNvGrpSpPr>
          <p:nvPr/>
        </p:nvGrpSpPr>
        <p:grpSpPr bwMode="auto">
          <a:xfrm>
            <a:off x="395288" y="484188"/>
            <a:ext cx="1285875" cy="1196975"/>
            <a:chOff x="162069" y="167775"/>
            <a:chExt cx="1285978" cy="1197976"/>
          </a:xfrm>
        </p:grpSpPr>
        <p:pic>
          <p:nvPicPr>
            <p:cNvPr id="29707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Box 13"/>
            <p:cNvSpPr txBox="1">
              <a:spLocks noChangeArrowheads="1"/>
            </p:cNvSpPr>
            <p:nvPr/>
          </p:nvSpPr>
          <p:spPr bwMode="auto">
            <a:xfrm>
              <a:off x="346709" y="374650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腊八</a:t>
              </a:r>
            </a:p>
          </p:txBody>
        </p:sp>
      </p:grpSp>
      <p:sp>
        <p:nvSpPr>
          <p:cNvPr id="29700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5" name="组合 12"/>
          <p:cNvGrpSpPr>
            <a:grpSpLocks/>
          </p:cNvGrpSpPr>
          <p:nvPr/>
        </p:nvGrpSpPr>
        <p:grpSpPr bwMode="auto">
          <a:xfrm>
            <a:off x="1089025" y="679450"/>
            <a:ext cx="7159625" cy="3214688"/>
            <a:chOff x="1147114" y="2458039"/>
            <a:chExt cx="7171620" cy="2658655"/>
          </a:xfrm>
        </p:grpSpPr>
        <p:sp>
          <p:nvSpPr>
            <p:cNvPr id="29703" name="矩形 8"/>
            <p:cNvSpPr>
              <a:spLocks noChangeArrowheads="1"/>
            </p:cNvSpPr>
            <p:nvPr/>
          </p:nvSpPr>
          <p:spPr bwMode="auto">
            <a:xfrm>
              <a:off x="7642538" y="2458039"/>
              <a:ext cx="676196" cy="2026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200" b="1">
                  <a:solidFill>
                    <a:srgbClr val="FFC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泡腊八蒜</a:t>
              </a:r>
            </a:p>
          </p:txBody>
        </p:sp>
        <p:grpSp>
          <p:nvGrpSpPr>
            <p:cNvPr id="29704" name="组合 13"/>
            <p:cNvGrpSpPr>
              <a:grpSpLocks/>
            </p:cNvGrpSpPr>
            <p:nvPr/>
          </p:nvGrpSpPr>
          <p:grpSpPr bwMode="auto">
            <a:xfrm>
              <a:off x="1147114" y="2548604"/>
              <a:ext cx="6714274" cy="2568090"/>
              <a:chOff x="213831" y="1028362"/>
              <a:chExt cx="4567175" cy="3563926"/>
            </a:xfrm>
          </p:grpSpPr>
          <p:sp>
            <p:nvSpPr>
              <p:cNvPr id="22" name="对角圆角矩形 1"/>
              <p:cNvSpPr/>
              <p:nvPr/>
            </p:nvSpPr>
            <p:spPr>
              <a:xfrm>
                <a:off x="342548" y="1256152"/>
                <a:ext cx="4309319" cy="3336136"/>
              </a:xfrm>
              <a:prstGeom prst="round2DiagRect">
                <a:avLst/>
              </a:prstGeom>
              <a:noFill/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3200"/>
              </a:p>
            </p:txBody>
          </p:sp>
          <p:sp>
            <p:nvSpPr>
              <p:cNvPr id="29706" name="矩形 4"/>
              <p:cNvSpPr>
                <a:spLocks noChangeArrowheads="1"/>
              </p:cNvSpPr>
              <p:nvPr/>
            </p:nvSpPr>
            <p:spPr bwMode="auto">
              <a:xfrm>
                <a:off x="213831" y="1028362"/>
                <a:ext cx="4567175" cy="2994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2800" b="1">
                    <a:solidFill>
                      <a:schemeClr val="bg2"/>
                    </a:solidFill>
                    <a:latin typeface="宋体" panose="02010600030101010101" pitchFamily="2" charset="-122"/>
                  </a:rPr>
                  <a:t>   </a:t>
                </a:r>
                <a:r>
                  <a:rPr lang="zh-CN" altLang="en-US" sz="2800" b="1">
                    <a:latin typeface="宋体" panose="02010600030101010101" pitchFamily="2" charset="-122"/>
                  </a:rPr>
                  <a:t> 腊八这天还要泡腊八蒜。把蒜瓣放到高醋里，封起来，为过年吃饺子用。到年底，蒜泡得</a:t>
                </a:r>
                <a:r>
                  <a:rPr lang="zh-CN" altLang="en-US" sz="2800" b="1">
                    <a:solidFill>
                      <a:srgbClr val="00FF00"/>
                    </a:solidFill>
                    <a:latin typeface="宋体" panose="02010600030101010101" pitchFamily="2" charset="-122"/>
                  </a:rPr>
                  <a:t>色如翡翠</a:t>
                </a:r>
                <a:r>
                  <a:rPr lang="zh-CN" altLang="en-US" sz="2800" b="1">
                    <a:latin typeface="宋体" panose="02010600030101010101" pitchFamily="2" charset="-122"/>
                  </a:rPr>
                  <a:t>，醋也有了些</a:t>
                </a:r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辣</a:t>
                </a:r>
                <a:r>
                  <a:rPr lang="zh-CN" altLang="en-US" sz="2800" b="1">
                    <a:latin typeface="宋体" panose="02010600030101010101" pitchFamily="2" charset="-122"/>
                  </a:rPr>
                  <a:t>味，</a:t>
                </a:r>
                <a:r>
                  <a:rPr lang="zh-CN" altLang="en-US" sz="28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色味双美</a:t>
                </a:r>
                <a:r>
                  <a:rPr lang="zh-CN" altLang="en-US" sz="2800" b="1">
                    <a:latin typeface="宋体" panose="02010600030101010101" pitchFamily="2" charset="-122"/>
                  </a:rPr>
                  <a:t>，使人忍不住要多吃几个饺子。在北京，过年时，家家吃饺子。</a:t>
                </a:r>
              </a:p>
            </p:txBody>
          </p:sp>
        </p:grpSp>
      </p:grp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946400"/>
            <a:ext cx="2728912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"/>
          <p:cNvGrpSpPr>
            <a:grpSpLocks/>
          </p:cNvGrpSpPr>
          <p:nvPr/>
        </p:nvGrpSpPr>
        <p:grpSpPr bwMode="auto">
          <a:xfrm>
            <a:off x="646113" y="2459038"/>
            <a:ext cx="7213600" cy="2071687"/>
            <a:chOff x="1074728" y="2727817"/>
            <a:chExt cx="7215271" cy="2070704"/>
          </a:xfrm>
        </p:grpSpPr>
        <p:grpSp>
          <p:nvGrpSpPr>
            <p:cNvPr id="30735" name="组合 13"/>
            <p:cNvGrpSpPr>
              <a:grpSpLocks/>
            </p:cNvGrpSpPr>
            <p:nvPr/>
          </p:nvGrpSpPr>
          <p:grpSpPr bwMode="auto">
            <a:xfrm>
              <a:off x="1690868" y="3171679"/>
              <a:ext cx="6599131" cy="1626842"/>
              <a:chOff x="342349" y="1485850"/>
              <a:chExt cx="4488405" cy="2256908"/>
            </a:xfrm>
          </p:grpSpPr>
          <p:sp>
            <p:nvSpPr>
              <p:cNvPr id="15" name="对角圆角矩形 1"/>
              <p:cNvSpPr/>
              <p:nvPr/>
            </p:nvSpPr>
            <p:spPr>
              <a:xfrm>
                <a:off x="342317" y="1486442"/>
                <a:ext cx="4456037" cy="2256316"/>
              </a:xfrm>
              <a:prstGeom prst="round2DiagRect">
                <a:avLst/>
              </a:pr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 sz="3200"/>
              </a:p>
            </p:txBody>
          </p:sp>
          <p:sp>
            <p:nvSpPr>
              <p:cNvPr id="30738" name="矩形 4"/>
              <p:cNvSpPr>
                <a:spLocks noChangeArrowheads="1"/>
              </p:cNvSpPr>
              <p:nvPr/>
            </p:nvSpPr>
            <p:spPr bwMode="auto">
              <a:xfrm>
                <a:off x="695011" y="1543654"/>
                <a:ext cx="4135743" cy="201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14000"/>
                  </a:lnSpc>
                </a:pPr>
                <a:r>
                  <a:rPr lang="zh-CN" altLang="en-US" sz="2000" b="1">
                    <a:solidFill>
                      <a:schemeClr val="bg2"/>
                    </a:solidFill>
                    <a:latin typeface="宋体" panose="02010600030101010101" pitchFamily="2" charset="-122"/>
                  </a:rPr>
                  <a:t>    </a:t>
                </a:r>
                <a:r>
                  <a:rPr lang="zh-CN" altLang="en-US" sz="2000" b="1">
                    <a:latin typeface="宋体" panose="02010600030101010101" pitchFamily="2" charset="-122"/>
                  </a:rPr>
                  <a:t>腊八这天还要泡腊八蒜。把蒜瓣放到高醋里，封起来，为过年吃饺子用。到年底，蒜泡得</a:t>
                </a:r>
                <a:r>
                  <a:rPr lang="zh-CN" altLang="en-US" sz="2000" b="1">
                    <a:solidFill>
                      <a:srgbClr val="00FF00"/>
                    </a:solidFill>
                    <a:latin typeface="宋体" panose="02010600030101010101" pitchFamily="2" charset="-122"/>
                  </a:rPr>
                  <a:t>色如翡翠</a:t>
                </a:r>
                <a:r>
                  <a:rPr lang="zh-CN" altLang="en-US" sz="2000" b="1">
                    <a:latin typeface="宋体" panose="02010600030101010101" pitchFamily="2" charset="-122"/>
                  </a:rPr>
                  <a:t>，醋也有了些</a:t>
                </a:r>
                <a:r>
                  <a:rPr lang="zh-CN" altLang="en-US" sz="20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辣</a:t>
                </a:r>
                <a:r>
                  <a:rPr lang="zh-CN" altLang="en-US" sz="2000" b="1">
                    <a:latin typeface="宋体" panose="02010600030101010101" pitchFamily="2" charset="-122"/>
                  </a:rPr>
                  <a:t>味，</a:t>
                </a:r>
                <a:r>
                  <a:rPr lang="zh-CN" altLang="en-US" sz="2000" b="1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色味双美</a:t>
                </a:r>
                <a:r>
                  <a:rPr lang="zh-CN" altLang="en-US" sz="2000" b="1">
                    <a:latin typeface="宋体" panose="02010600030101010101" pitchFamily="2" charset="-122"/>
                  </a:rPr>
                  <a:t>，使人忍不住要多吃几个饺子。在北京，过年时，家家吃饺子。</a:t>
                </a:r>
              </a:p>
            </p:txBody>
          </p:sp>
        </p:grpSp>
        <p:pic>
          <p:nvPicPr>
            <p:cNvPr id="17" name="Picture 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4310" r="5997" b="1"/>
            <a:stretch>
              <a:fillRect/>
            </a:stretch>
          </p:blipFill>
          <p:spPr bwMode="auto">
            <a:xfrm>
              <a:off x="1074728" y="2727817"/>
              <a:ext cx="1286106" cy="116920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723" name="组合 2"/>
          <p:cNvGrpSpPr>
            <a:grpSpLocks/>
          </p:cNvGrpSpPr>
          <p:nvPr/>
        </p:nvGrpSpPr>
        <p:grpSpPr bwMode="auto">
          <a:xfrm>
            <a:off x="1754188" y="315913"/>
            <a:ext cx="7159625" cy="2557462"/>
            <a:chOff x="1798200" y="771292"/>
            <a:chExt cx="7159350" cy="3573351"/>
          </a:xfrm>
        </p:grpSpPr>
        <p:grpSp>
          <p:nvGrpSpPr>
            <p:cNvPr id="30731" name="组合 10"/>
            <p:cNvGrpSpPr>
              <a:grpSpLocks/>
            </p:cNvGrpSpPr>
            <p:nvPr/>
          </p:nvGrpSpPr>
          <p:grpSpPr bwMode="auto">
            <a:xfrm>
              <a:off x="1798200" y="771292"/>
              <a:ext cx="6245948" cy="3573351"/>
              <a:chOff x="19877" y="1204408"/>
              <a:chExt cx="9033065" cy="2221457"/>
            </a:xfrm>
          </p:grpSpPr>
          <p:sp>
            <p:nvSpPr>
              <p:cNvPr id="12" name="对角圆角矩形 1"/>
              <p:cNvSpPr/>
              <p:nvPr/>
            </p:nvSpPr>
            <p:spPr>
              <a:xfrm flipH="1">
                <a:off x="277006" y="1204408"/>
                <a:ext cx="8776838" cy="1205185"/>
              </a:xfrm>
              <a:prstGeom prst="round2DiagRect">
                <a:avLst/>
              </a:prstGeom>
              <a:noFill/>
              <a:ln w="2540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  <a:defRPr/>
                </a:pPr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4"/>
              <p:cNvSpPr>
                <a:spLocks noChangeArrowheads="1"/>
              </p:cNvSpPr>
              <p:nvPr/>
            </p:nvSpPr>
            <p:spPr bwMode="auto">
              <a:xfrm>
                <a:off x="19877" y="1554656"/>
                <a:ext cx="8503639" cy="1871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4000"/>
                  </a:lnSpc>
                  <a:defRPr/>
                </a:pP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    在腊八那天，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家家都</a:t>
                </a: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熬腊八粥。这种特制的粥是祭祖祭神的，可是细一想，它倒是农业社会一种自傲的表现</a:t>
                </a:r>
                <a:r>
                  <a:rPr lang="en-US" altLang="zh-CN" sz="2000" b="1" dirty="0">
                    <a:latin typeface="+mn-ea"/>
                    <a:ea typeface="+mn-ea"/>
                    <a:sym typeface="+mn-ea"/>
                  </a:rPr>
                  <a:t>——</a:t>
                </a: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这种粥是用各种米，各种豆，与各种干果（杏仁、核桃仁、瓜子、荔枝肉、莲子、花生米、葡萄干、菱角米</a:t>
                </a:r>
                <a:r>
                  <a:rPr lang="en-US" altLang="zh-CN" sz="2000" b="1" dirty="0">
                    <a:latin typeface="+mn-ea"/>
                    <a:ea typeface="+mn-ea"/>
                    <a:sym typeface="+mn-ea"/>
                  </a:rPr>
                  <a:t>……</a:t>
                </a: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）熬成的。这不是粥，而是小型的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+mn-ea"/>
                    <a:ea typeface="+mn-ea"/>
                    <a:sym typeface="+mn-ea"/>
                  </a:rPr>
                  <a:t>农业产品展览会</a:t>
                </a:r>
                <a:r>
                  <a:rPr lang="zh-CN" altLang="en-US" sz="2000" b="1" dirty="0">
                    <a:latin typeface="+mn-ea"/>
                    <a:ea typeface="+mn-ea"/>
                    <a:sym typeface="+mn-ea"/>
                  </a:rPr>
                  <a:t>。</a:t>
                </a:r>
              </a:p>
            </p:txBody>
          </p:sp>
        </p:grpSp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AEAF6"/>
                </a:clrFrom>
                <a:clrTo>
                  <a:srgbClr val="EAEAF6">
                    <a:alpha val="0"/>
                  </a:srgbClr>
                </a:clrTo>
              </a:clrChange>
            </a:blip>
            <a:srcRect l="-6651" t="-28904" b="-1"/>
            <a:stretch>
              <a:fillRect/>
            </a:stretch>
          </p:blipFill>
          <p:spPr bwMode="auto">
            <a:xfrm>
              <a:off x="7461604" y="2496168"/>
              <a:ext cx="1495946" cy="12704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0724" name="组合 6"/>
          <p:cNvGrpSpPr>
            <a:grpSpLocks/>
          </p:cNvGrpSpPr>
          <p:nvPr/>
        </p:nvGrpSpPr>
        <p:grpSpPr bwMode="auto">
          <a:xfrm>
            <a:off x="161925" y="168275"/>
            <a:ext cx="1285875" cy="1196975"/>
            <a:chOff x="162069" y="167775"/>
            <a:chExt cx="1285978" cy="1197976"/>
          </a:xfrm>
        </p:grpSpPr>
        <p:pic>
          <p:nvPicPr>
            <p:cNvPr id="30729" name="图片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3"/>
            <p:cNvSpPr txBox="1">
              <a:spLocks noChangeArrowheads="1"/>
            </p:cNvSpPr>
            <p:nvPr/>
          </p:nvSpPr>
          <p:spPr bwMode="auto">
            <a:xfrm>
              <a:off x="346709" y="374650"/>
              <a:ext cx="10080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腊八</a:t>
              </a:r>
            </a:p>
          </p:txBody>
        </p:sp>
      </p:grpSp>
      <p:sp>
        <p:nvSpPr>
          <p:cNvPr id="30725" name="文本框 3"/>
          <p:cNvSpPr txBox="1">
            <a:spLocks noChangeArrowheads="1"/>
          </p:cNvSpPr>
          <p:nvPr/>
        </p:nvSpPr>
        <p:spPr bwMode="auto">
          <a:xfrm>
            <a:off x="3460750" y="98425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</a:rPr>
              <a:t>小结写法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185863" y="612775"/>
            <a:ext cx="785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熬腊八粥</a:t>
            </a:r>
            <a:endParaRPr lang="en-US" altLang="zh-CN" sz="2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870825" y="2787650"/>
            <a:ext cx="5762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泡腊八蒜</a:t>
            </a:r>
          </a:p>
          <a:p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云形 5"/>
          <p:cNvSpPr/>
          <p:nvPr/>
        </p:nvSpPr>
        <p:spPr>
          <a:xfrm>
            <a:off x="5824538" y="4302125"/>
            <a:ext cx="1858962" cy="731838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600" b="1">
                <a:solidFill>
                  <a:srgbClr val="FF0000"/>
                </a:solidFill>
              </a:rPr>
              <a:t>比喻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9963" y="195263"/>
            <a:ext cx="44640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研读赏析，感受年味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647700" y="1419225"/>
            <a:ext cx="7848600" cy="2251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zh-CN" altLang="en-US" sz="3600" b="1" dirty="0">
                <a:latin typeface="+mn-ea"/>
                <a:ea typeface="+mn-ea"/>
              </a:rPr>
              <a:t>    请大家默读课文第</a:t>
            </a:r>
            <a:r>
              <a:rPr lang="en-US" altLang="zh-CN" sz="3600" b="1" dirty="0">
                <a:latin typeface="+mn-ea"/>
                <a:ea typeface="+mn-ea"/>
              </a:rPr>
              <a:t>6</a:t>
            </a:r>
            <a:r>
              <a:rPr lang="zh-CN" altLang="en-US" sz="3600" b="1" dirty="0">
                <a:latin typeface="+mn-ea"/>
                <a:ea typeface="+mn-ea"/>
              </a:rPr>
              <a:t>自然段，边读边思考：</a:t>
            </a:r>
            <a:r>
              <a:rPr lang="en-US" altLang="zh-CN" sz="3600" b="1" dirty="0">
                <a:latin typeface="+mn-ea"/>
                <a:ea typeface="+mn-ea"/>
              </a:rPr>
              <a:t>“</a:t>
            </a:r>
            <a:r>
              <a:rPr lang="zh-CN" altLang="en-US" sz="3600" b="1" dirty="0">
                <a:latin typeface="+mn-ea"/>
                <a:ea typeface="+mn-ea"/>
              </a:rPr>
              <a:t>腊月二十三</a:t>
            </a:r>
            <a:r>
              <a:rPr lang="en-US" altLang="zh-CN" sz="3600" b="1" dirty="0">
                <a:latin typeface="+mn-ea"/>
                <a:ea typeface="+mn-ea"/>
              </a:rPr>
              <a:t>”</a:t>
            </a:r>
            <a:r>
              <a:rPr lang="zh-CN" altLang="en-US" sz="3600" b="1" dirty="0">
                <a:latin typeface="+mn-ea"/>
                <a:ea typeface="+mn-ea"/>
              </a:rPr>
              <a:t>这天有什么特点？</a:t>
            </a:r>
            <a:r>
              <a:rPr lang="zh-CN" altLang="zh-CN" sz="3600" b="1" dirty="0">
                <a:latin typeface="+mn-ea"/>
                <a:ea typeface="+mn-ea"/>
              </a:rPr>
              <a:t>勾画相关语句，写批注。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2771" name="组合 6"/>
          <p:cNvGrpSpPr>
            <a:grpSpLocks/>
          </p:cNvGrpSpPr>
          <p:nvPr/>
        </p:nvGrpSpPr>
        <p:grpSpPr bwMode="auto">
          <a:xfrm>
            <a:off x="304800" y="388938"/>
            <a:ext cx="1879600" cy="981075"/>
            <a:chOff x="162069" y="167775"/>
            <a:chExt cx="1546361" cy="1197976"/>
          </a:xfrm>
        </p:grpSpPr>
        <p:pic>
          <p:nvPicPr>
            <p:cNvPr id="32778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9" name="TextBox 13"/>
            <p:cNvSpPr txBox="1">
              <a:spLocks noChangeArrowheads="1"/>
            </p:cNvSpPr>
            <p:nvPr/>
          </p:nvSpPr>
          <p:spPr bwMode="auto">
            <a:xfrm>
              <a:off x="178253" y="522903"/>
              <a:ext cx="1530177" cy="48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腊月二十三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1017588"/>
            <a:ext cx="8137525" cy="304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宋体" panose="02010600030101010101" pitchFamily="2" charset="-122"/>
              </a:rPr>
              <a:t>腊月二十三过小年，差不多就是过春节的“彩排”。在老年间，这天晚上家家祭灶王，从一擦黑儿，鞭炮就响起来，人们随着鞭炮声把灶王的纸像焚化，美其名曰送灶王上天。在前几天，街上就有好多卖麦芽糖与江米糖的，糖形或为长方块或为大小瓜形。按旧日的说法，用糖粘住灶王的嘴，他到了天上就不会向玉帝报告家中的坏事了。现在，还有卖糖的，但是只由大家享用，并不再粘灶王的嘴了。</a:t>
            </a:r>
          </a:p>
        </p:txBody>
      </p:sp>
      <p:sp>
        <p:nvSpPr>
          <p:cNvPr id="14" name="爆炸形 1 13"/>
          <p:cNvSpPr/>
          <p:nvPr/>
        </p:nvSpPr>
        <p:spPr>
          <a:xfrm>
            <a:off x="6975475" y="3797300"/>
            <a:ext cx="1989138" cy="126841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_GB2312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" panose="02010609060101010101" pitchFamily="49" charset="-122"/>
              </a:rPr>
              <a:t>热闹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2774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1" name="TextBox 18"/>
          <p:cNvSpPr txBox="1">
            <a:spLocks noChangeArrowheads="1"/>
          </p:cNvSpPr>
          <p:nvPr/>
        </p:nvSpPr>
        <p:spPr bwMode="auto">
          <a:xfrm>
            <a:off x="323850" y="1347788"/>
            <a:ext cx="57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祭灶王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339013" y="1044575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彩排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03900" y="1403350"/>
            <a:ext cx="163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一擦黑儿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3795" name="组合 6"/>
          <p:cNvGrpSpPr>
            <a:grpSpLocks/>
          </p:cNvGrpSpPr>
          <p:nvPr/>
        </p:nvGrpSpPr>
        <p:grpSpPr bwMode="auto">
          <a:xfrm>
            <a:off x="304800" y="388938"/>
            <a:ext cx="1879600" cy="981075"/>
            <a:chOff x="162069" y="167775"/>
            <a:chExt cx="1546361" cy="1197976"/>
          </a:xfrm>
        </p:grpSpPr>
        <p:pic>
          <p:nvPicPr>
            <p:cNvPr id="33802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TextBox 13"/>
            <p:cNvSpPr txBox="1">
              <a:spLocks noChangeArrowheads="1"/>
            </p:cNvSpPr>
            <p:nvPr/>
          </p:nvSpPr>
          <p:spPr bwMode="auto">
            <a:xfrm>
              <a:off x="178253" y="522903"/>
              <a:ext cx="1530177" cy="48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腊月二十三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00110" y="1017904"/>
            <a:ext cx="8137525" cy="3046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    腊月二十三过小年，差不多就是过春节的“彩排”。在老年间，这天晚上家家祭灶王，从一擦黑儿，鞭炮就响起来，人们随着鞭炮声把灶王的纸像焚化，美其名曰送灶王上天。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ea typeface="+mn-ea"/>
              </a:rPr>
              <a:t>在前几天，街上就有好多卖麦芽糖与江米糖的，糖形或为长方块或为大小瓜形。</a:t>
            </a:r>
            <a:r>
              <a:rPr lang="zh-CN" altLang="en-US" sz="2400" b="1" dirty="0">
                <a:latin typeface="+mn-ea"/>
                <a:ea typeface="+mn-ea"/>
              </a:rPr>
              <a:t>按旧日的说法，用糖粘住灶王的嘴，他到了天上就不会向玉帝报告家中的坏事了。现在，还有卖糖的，但是只由大家享用，并不再粘灶王的嘴了。</a:t>
            </a:r>
          </a:p>
        </p:txBody>
      </p:sp>
      <p:sp>
        <p:nvSpPr>
          <p:cNvPr id="14" name="爆炸形 1 13"/>
          <p:cNvSpPr/>
          <p:nvPr/>
        </p:nvSpPr>
        <p:spPr>
          <a:xfrm>
            <a:off x="6975475" y="3797300"/>
            <a:ext cx="1989138" cy="126841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_GB2312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" panose="02010609060101010101" pitchFamily="49" charset="-122"/>
              </a:rPr>
              <a:t>热闹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3798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3799" name="TextBox 18"/>
          <p:cNvSpPr txBox="1">
            <a:spLocks noChangeArrowheads="1"/>
          </p:cNvSpPr>
          <p:nvPr/>
        </p:nvSpPr>
        <p:spPr bwMode="auto">
          <a:xfrm>
            <a:off x="323850" y="1347788"/>
            <a:ext cx="57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祭灶王</a:t>
            </a:r>
          </a:p>
        </p:txBody>
      </p:sp>
      <p:sp>
        <p:nvSpPr>
          <p:cNvPr id="33800" name="文本框 2"/>
          <p:cNvSpPr txBox="1">
            <a:spLocks noChangeArrowheads="1"/>
          </p:cNvSpPr>
          <p:nvPr/>
        </p:nvSpPr>
        <p:spPr bwMode="auto">
          <a:xfrm>
            <a:off x="7339013" y="1044575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彩排</a:t>
            </a:r>
          </a:p>
        </p:txBody>
      </p:sp>
      <p:sp>
        <p:nvSpPr>
          <p:cNvPr id="33801" name="文本框 3"/>
          <p:cNvSpPr txBox="1">
            <a:spLocks noChangeArrowheads="1"/>
          </p:cNvSpPr>
          <p:nvPr/>
        </p:nvSpPr>
        <p:spPr bwMode="auto">
          <a:xfrm>
            <a:off x="5803900" y="1403350"/>
            <a:ext cx="163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一擦黑儿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34819" name="组合 6"/>
          <p:cNvGrpSpPr>
            <a:grpSpLocks/>
          </p:cNvGrpSpPr>
          <p:nvPr/>
        </p:nvGrpSpPr>
        <p:grpSpPr bwMode="auto">
          <a:xfrm>
            <a:off x="304800" y="388938"/>
            <a:ext cx="1879600" cy="981075"/>
            <a:chOff x="162069" y="167775"/>
            <a:chExt cx="1546361" cy="1197976"/>
          </a:xfrm>
        </p:grpSpPr>
        <p:pic>
          <p:nvPicPr>
            <p:cNvPr id="34826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Box 13"/>
            <p:cNvSpPr txBox="1">
              <a:spLocks noChangeArrowheads="1"/>
            </p:cNvSpPr>
            <p:nvPr/>
          </p:nvSpPr>
          <p:spPr bwMode="auto">
            <a:xfrm>
              <a:off x="178253" y="522903"/>
              <a:ext cx="1530177" cy="48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腊月二十三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00110" y="1017904"/>
            <a:ext cx="8137525" cy="3046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    腊月二十三过小年，差不多就是过春节的“彩排”。在老年间，这天晚上家家祭灶王，从一擦黑儿，鞭炮就响起来，人们随着鞭炮声把灶王的纸像焚化，美其名曰送灶王上天。</a:t>
            </a:r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n-ea"/>
                <a:ea typeface="+mn-ea"/>
              </a:rPr>
              <a:t>在前几天，街上就有好多卖麦芽糖与江米糖的，糖形或为长方块或为大小瓜形。</a:t>
            </a:r>
            <a:r>
              <a:rPr lang="zh-CN" altLang="en-US" sz="2400" b="1" dirty="0">
                <a:solidFill>
                  <a:srgbClr val="92D050"/>
                </a:solidFill>
                <a:latin typeface="+mn-ea"/>
                <a:ea typeface="+mn-ea"/>
              </a:rPr>
              <a:t>按旧日的说法，用糖粘住灶王的嘴，他到了天上就不会向玉帝报告家中的坏事了。现在，还有卖糖的，但是只由大家享用，并不再粘灶王的嘴了。</a:t>
            </a:r>
          </a:p>
        </p:txBody>
      </p:sp>
      <p:sp>
        <p:nvSpPr>
          <p:cNvPr id="14" name="爆炸形 1 13"/>
          <p:cNvSpPr/>
          <p:nvPr/>
        </p:nvSpPr>
        <p:spPr>
          <a:xfrm>
            <a:off x="6975475" y="3797300"/>
            <a:ext cx="1989138" cy="1268413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_GB2312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" panose="02010609060101010101" pitchFamily="49" charset="-122"/>
              </a:rPr>
              <a:t>热闹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4822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3" name="TextBox 18"/>
          <p:cNvSpPr txBox="1">
            <a:spLocks noChangeArrowheads="1"/>
          </p:cNvSpPr>
          <p:nvPr/>
        </p:nvSpPr>
        <p:spPr bwMode="auto">
          <a:xfrm>
            <a:off x="323850" y="1347788"/>
            <a:ext cx="57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祭灶王</a:t>
            </a:r>
          </a:p>
        </p:txBody>
      </p:sp>
      <p:sp>
        <p:nvSpPr>
          <p:cNvPr id="34824" name="文本框 2"/>
          <p:cNvSpPr txBox="1">
            <a:spLocks noChangeArrowheads="1"/>
          </p:cNvSpPr>
          <p:nvPr/>
        </p:nvSpPr>
        <p:spPr bwMode="auto">
          <a:xfrm>
            <a:off x="7339013" y="1044575"/>
            <a:ext cx="87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彩排</a:t>
            </a:r>
          </a:p>
        </p:txBody>
      </p:sp>
      <p:sp>
        <p:nvSpPr>
          <p:cNvPr id="34825" name="文本框 3"/>
          <p:cNvSpPr txBox="1">
            <a:spLocks noChangeArrowheads="1"/>
          </p:cNvSpPr>
          <p:nvPr/>
        </p:nvSpPr>
        <p:spPr bwMode="auto">
          <a:xfrm>
            <a:off x="5803900" y="1403350"/>
            <a:ext cx="1630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</a:rPr>
              <a:t>一擦黑儿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755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小结写法</a:t>
            </a:r>
          </a:p>
        </p:txBody>
      </p:sp>
      <p:grpSp>
        <p:nvGrpSpPr>
          <p:cNvPr id="35843" name="组合 6"/>
          <p:cNvGrpSpPr>
            <a:grpSpLocks/>
          </p:cNvGrpSpPr>
          <p:nvPr/>
        </p:nvGrpSpPr>
        <p:grpSpPr bwMode="auto">
          <a:xfrm>
            <a:off x="304800" y="388938"/>
            <a:ext cx="1879600" cy="981075"/>
            <a:chOff x="162069" y="167775"/>
            <a:chExt cx="1546361" cy="1197976"/>
          </a:xfrm>
        </p:grpSpPr>
        <p:pic>
          <p:nvPicPr>
            <p:cNvPr id="35849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Box 13"/>
            <p:cNvSpPr txBox="1">
              <a:spLocks noChangeArrowheads="1"/>
            </p:cNvSpPr>
            <p:nvPr/>
          </p:nvSpPr>
          <p:spPr bwMode="auto">
            <a:xfrm>
              <a:off x="178253" y="522903"/>
              <a:ext cx="1530177" cy="48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腊月二十三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00113" y="1077913"/>
            <a:ext cx="813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</a:rPr>
              <a:t>腊月二十三过小年，差不多就是过春节的“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彩排</a:t>
            </a:r>
            <a:r>
              <a:rPr lang="zh-CN" altLang="en-US" sz="2400" b="1">
                <a:latin typeface="宋体" panose="02010600030101010101" pitchFamily="2" charset="-122"/>
              </a:rPr>
              <a:t>”。在老年间，这天晚上家家祭灶王，从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一擦黑儿</a:t>
            </a:r>
            <a:r>
              <a:rPr lang="zh-CN" altLang="en-US" sz="2400" b="1">
                <a:latin typeface="宋体" panose="02010600030101010101" pitchFamily="2" charset="-122"/>
              </a:rPr>
              <a:t>，鞭炮就响起来，人们随着鞭炮声把灶王的纸像焚化，美其名曰送灶王上天。在前几天，街上就有好多卖麦芽糖与江米糖的，糖形或为长方块或为大小瓜形。按旧日的说法，用糖粘住灶王的嘴，他到了天上就不会向玉帝报告家中的坏事了。现在，还有卖糖的，但是只由大家享用，并不再粘灶王的嘴了。</a:t>
            </a:r>
          </a:p>
        </p:txBody>
      </p:sp>
      <p:sp>
        <p:nvSpPr>
          <p:cNvPr id="35845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1" name="TextBox 18"/>
          <p:cNvSpPr txBox="1">
            <a:spLocks noChangeArrowheads="1"/>
          </p:cNvSpPr>
          <p:nvPr/>
        </p:nvSpPr>
        <p:spPr bwMode="auto">
          <a:xfrm>
            <a:off x="323850" y="1347788"/>
            <a:ext cx="576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祭灶王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82825" y="4171950"/>
            <a:ext cx="189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B050"/>
                </a:solidFill>
              </a:rPr>
              <a:t>街上卖糖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37088" y="4171950"/>
            <a:ext cx="2513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B050"/>
                </a:solidFill>
              </a:rPr>
              <a:t>吃糖习俗的来历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课后作业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755651" y="1131888"/>
            <a:ext cx="6840686" cy="16319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听写本课生字词。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高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醋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饺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子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摊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搅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拌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风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筝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眨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眼   元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宵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燃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    亲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戚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小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贩</a:t>
            </a:r>
            <a:r>
              <a:rPr lang="en-US" altLang="zh-CN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彼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此</a:t>
            </a:r>
            <a:r>
              <a:rPr lang="en-US" altLang="zh-CN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贺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卡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轿</a:t>
            </a:r>
            <a:r>
              <a:rPr lang="zh-CN" altLang="en-US" sz="20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车   </a:t>
            </a:r>
            <a:r>
              <a:rPr lang="zh-CN" altLang="en-US" sz="20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骆驼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36600" y="2678113"/>
            <a:ext cx="8066088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熟读课文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，根据今天学习“腊八”和“腊月二十三”的方法，自主学习后面部分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36600" y="3879850"/>
            <a:ext cx="74898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了解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家乡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端午节的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风俗习惯。</a:t>
            </a: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8050" y="-31750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板书设计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350" y="1203325"/>
            <a:ext cx="2784475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腊八：准备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8555" y="1203325"/>
            <a:ext cx="861776" cy="3240356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北京的春节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987425" y="1347788"/>
            <a:ext cx="400050" cy="3078162"/>
          </a:xfrm>
          <a:prstGeom prst="leftBrace">
            <a:avLst>
              <a:gd name="adj1" fmla="val 496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398588" y="1903413"/>
            <a:ext cx="35671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腊月二十三：热闹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398588" y="2571750"/>
            <a:ext cx="44037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除夕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398588" y="3268663"/>
            <a:ext cx="27892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ea"/>
                <a:ea typeface="+mn-ea"/>
              </a:rPr>
              <a:t>正月初一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308850" y="1196975"/>
            <a:ext cx="1416050" cy="26797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喜庆团圆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ea typeface="+mn-ea"/>
              </a:rPr>
              <a:t>热闹忙碌</a:t>
            </a:r>
          </a:p>
        </p:txBody>
      </p:sp>
      <p:sp>
        <p:nvSpPr>
          <p:cNvPr id="38922" name="TextBox 16"/>
          <p:cNvSpPr txBox="1">
            <a:spLocks noChangeArrowheads="1"/>
          </p:cNvSpPr>
          <p:nvPr/>
        </p:nvSpPr>
        <p:spPr bwMode="auto">
          <a:xfrm>
            <a:off x="0" y="4227513"/>
            <a:ext cx="125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（时间）</a:t>
            </a:r>
          </a:p>
        </p:txBody>
      </p:sp>
      <p:sp>
        <p:nvSpPr>
          <p:cNvPr id="38923" name="文本框 3"/>
          <p:cNvSpPr txBox="1">
            <a:spLocks noChangeArrowheads="1"/>
          </p:cNvSpPr>
          <p:nvPr/>
        </p:nvSpPr>
        <p:spPr bwMode="auto">
          <a:xfrm>
            <a:off x="3851275" y="1096963"/>
            <a:ext cx="187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熬腊八粥</a:t>
            </a:r>
          </a:p>
        </p:txBody>
      </p:sp>
      <p:sp>
        <p:nvSpPr>
          <p:cNvPr id="38924" name="文本框 4"/>
          <p:cNvSpPr txBox="1">
            <a:spLocks noChangeArrowheads="1"/>
          </p:cNvSpPr>
          <p:nvPr/>
        </p:nvSpPr>
        <p:spPr bwMode="auto">
          <a:xfrm>
            <a:off x="3851275" y="1490663"/>
            <a:ext cx="1936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泡腊八蒜</a:t>
            </a:r>
          </a:p>
        </p:txBody>
      </p:sp>
      <p:sp>
        <p:nvSpPr>
          <p:cNvPr id="38925" name="文本框 5"/>
          <p:cNvSpPr txBox="1">
            <a:spLocks noChangeArrowheads="1"/>
          </p:cNvSpPr>
          <p:nvPr/>
        </p:nvSpPr>
        <p:spPr bwMode="auto">
          <a:xfrm>
            <a:off x="5232400" y="1263650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33CC33"/>
                </a:solidFill>
              </a:rPr>
              <a:t>比喻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98588" y="3944938"/>
            <a:ext cx="31734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noProof="1">
                <a:sym typeface="+mn-ea"/>
              </a:rPr>
              <a:t>元宵节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8927" name="文本框 4"/>
          <p:cNvSpPr txBox="1">
            <a:spLocks noChangeArrowheads="1"/>
          </p:cNvSpPr>
          <p:nvPr/>
        </p:nvSpPr>
        <p:spPr bwMode="auto">
          <a:xfrm>
            <a:off x="4970463" y="1860550"/>
            <a:ext cx="1052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祭灶王</a:t>
            </a:r>
            <a:endParaRPr lang="zh-CN" altLang="en-US"/>
          </a:p>
        </p:txBody>
      </p:sp>
      <p:sp>
        <p:nvSpPr>
          <p:cNvPr id="38928" name="文本框 5"/>
          <p:cNvSpPr txBox="1">
            <a:spLocks noChangeArrowheads="1"/>
          </p:cNvSpPr>
          <p:nvPr/>
        </p:nvSpPr>
        <p:spPr bwMode="auto">
          <a:xfrm>
            <a:off x="5064125" y="2203450"/>
            <a:ext cx="95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/>
              <a:t>吃糖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047153" y="3888980"/>
            <a:ext cx="1516865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  <a:ea typeface="+mn-ea"/>
              </a:rPr>
              <a:t>春节</a:t>
            </a:r>
            <a:endParaRPr lang="en-US" altLang="zh-C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13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0338"/>
            <a:ext cx="31861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3988"/>
            <a:ext cx="3200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2484438"/>
            <a:ext cx="31861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484438"/>
            <a:ext cx="31845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90500"/>
            <a:ext cx="24701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16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1550" y="196850"/>
            <a:ext cx="4464050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创设情境，揭示课题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943100" y="865188"/>
            <a:ext cx="4445000" cy="1389062"/>
            <a:chOff x="2088570" y="843473"/>
            <a:chExt cx="4443866" cy="1388925"/>
          </a:xfrm>
        </p:grpSpPr>
        <p:pic>
          <p:nvPicPr>
            <p:cNvPr id="5" name="Picture 7" descr="C:\Users\Administrator\Desktop\png\素材CNN-sccnn.com_201406210812-恢复的.psd_0002_图层-3-拷贝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8570" y="1070463"/>
              <a:ext cx="4372447" cy="93494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140" y="843473"/>
              <a:ext cx="160296" cy="13889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03" name="矩形 6"/>
            <p:cNvSpPr>
              <a:spLocks noChangeArrowheads="1"/>
            </p:cNvSpPr>
            <p:nvPr/>
          </p:nvSpPr>
          <p:spPr bwMode="auto">
            <a:xfrm>
              <a:off x="2564562" y="1203516"/>
              <a:ext cx="3419872" cy="6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36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锣鼓喧天辞旧岁</a:t>
              </a:r>
              <a:endParaRPr lang="en-US" altLang="zh-CN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7"/>
          <p:cNvGrpSpPr>
            <a:grpSpLocks/>
          </p:cNvGrpSpPr>
          <p:nvPr/>
        </p:nvGrpSpPr>
        <p:grpSpPr bwMode="auto">
          <a:xfrm>
            <a:off x="1943100" y="2297113"/>
            <a:ext cx="4445000" cy="1389062"/>
            <a:chOff x="2088569" y="2355726"/>
            <a:chExt cx="4443866" cy="1388925"/>
          </a:xfrm>
        </p:grpSpPr>
        <p:pic>
          <p:nvPicPr>
            <p:cNvPr id="9" name="Picture 7" descr="C:\Users\Administrator\Desktop\png\素材CNN-sccnn.com_201406210812-恢复的.psd_0002_图层-3-拷贝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8569" y="2582716"/>
              <a:ext cx="4372447" cy="93494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Users\Administrator\Desktop\png\素材CNN-sccnn.com_201406210812-恢复的.psd_0000_图层-2-拷贝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2139" y="2355726"/>
              <a:ext cx="160296" cy="138892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300" name="矩形 10"/>
            <p:cNvSpPr>
              <a:spLocks noChangeArrowheads="1"/>
            </p:cNvSpPr>
            <p:nvPr/>
          </p:nvSpPr>
          <p:spPr bwMode="auto">
            <a:xfrm>
              <a:off x="2564562" y="2715769"/>
              <a:ext cx="3431782" cy="6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sz="36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爆竹动地迎新春</a:t>
              </a:r>
              <a:endParaRPr lang="en-US" altLang="zh-CN" sz="36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865188"/>
            <a:ext cx="160338" cy="1389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2297113"/>
            <a:ext cx="160338" cy="1389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5488" y="865188"/>
            <a:ext cx="160337" cy="1389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C:\Users\Administrator\Desktop\png\素材CNN-sccnn.com_201406210812-恢复的.psd_0000_图层-2-拷贝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0725" y="2297113"/>
            <a:ext cx="160338" cy="13890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971550" y="3614738"/>
            <a:ext cx="7237413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你们喜欢过春节吗？谁来说说你家是怎样过春节的？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15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406" y="2159107"/>
            <a:ext cx="2006382" cy="26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71550" y="196850"/>
            <a:ext cx="4464050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创设情境，揭示课题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787900" y="1136650"/>
            <a:ext cx="1954213" cy="1147763"/>
          </a:xfrm>
          <a:prstGeom prst="wedgeEllipseCallout">
            <a:avLst>
              <a:gd name="adj1" fmla="val 48016"/>
              <a:gd name="adj2" fmla="val 1072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lang="zh-CN" altLang="en-US" b="1">
                <a:solidFill>
                  <a:srgbClr val="FF0000"/>
                </a:solidFill>
              </a:rPr>
              <a:t>写福字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>
                <a:solidFill>
                  <a:srgbClr val="FF0000"/>
                </a:solidFill>
              </a:rPr>
              <a:t>   剪窗花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>
                <a:solidFill>
                  <a:srgbClr val="FF0000"/>
                </a:solidFill>
              </a:rPr>
              <a:t>   贴对联</a:t>
            </a:r>
          </a:p>
          <a:p>
            <a:pPr algn="ctr">
              <a:defRPr/>
            </a:pPr>
            <a:endParaRPr lang="zh-CN" altLang="en-US"/>
          </a:p>
        </p:txBody>
      </p:sp>
      <p:pic>
        <p:nvPicPr>
          <p:cNvPr id="1331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89" y="2159107"/>
            <a:ext cx="2263794" cy="26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形标注 13"/>
          <p:cNvSpPr/>
          <p:nvPr/>
        </p:nvSpPr>
        <p:spPr>
          <a:xfrm>
            <a:off x="1790700" y="1136650"/>
            <a:ext cx="1989138" cy="1147763"/>
          </a:xfrm>
          <a:prstGeom prst="wedgeEllipseCallout">
            <a:avLst>
              <a:gd name="adj1" fmla="val -40169"/>
              <a:gd name="adj2" fmla="val 759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>
                <a:solidFill>
                  <a:srgbClr val="FF0000"/>
                </a:solidFill>
              </a:rPr>
              <a:t>走亲访友</a:t>
            </a:r>
            <a:endParaRPr lang="en-US" altLang="zh-CN" b="1">
              <a:solidFill>
                <a:srgbClr val="FF0000"/>
              </a:solidFill>
            </a:endParaRPr>
          </a:p>
          <a:p>
            <a:pPr>
              <a:defRPr/>
            </a:pPr>
            <a:r>
              <a:rPr lang="zh-CN" altLang="en-US" b="1">
                <a:solidFill>
                  <a:srgbClr val="FF0000"/>
                </a:solidFill>
              </a:rPr>
              <a:t>拜年</a:t>
            </a:r>
          </a:p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611188" y="627063"/>
            <a:ext cx="82819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俗话说：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百里不同风，千里不同俗。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不同地区、不同民族都有自己特有的民风民俗。现在，我们就跟随作家老舍，走进北京，过一个京味儿十足的春节，感受北京独特的民风民俗和魅力十足的年文化。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2555875" y="3400425"/>
            <a:ext cx="720725" cy="720725"/>
          </a:xfrm>
          <a:prstGeom prst="ellipse">
            <a:avLst/>
          </a:prstGeom>
          <a:solidFill>
            <a:srgbClr val="EB078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363" name="标题 1"/>
          <p:cNvSpPr txBox="1">
            <a:spLocks noChangeArrowheads="1"/>
          </p:cNvSpPr>
          <p:nvPr/>
        </p:nvSpPr>
        <p:spPr bwMode="auto">
          <a:xfrm>
            <a:off x="2484438" y="3363913"/>
            <a:ext cx="68405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北京的春节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第一课时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1"/>
          <a:stretch>
            <a:fillRect/>
          </a:stretch>
        </p:blipFill>
        <p:spPr bwMode="auto">
          <a:xfrm>
            <a:off x="6732588" y="4516438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113" y="195263"/>
            <a:ext cx="4464050" cy="66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初读课文，整体感知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088" y="1492250"/>
            <a:ext cx="7489825" cy="19304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自学提示：</a:t>
            </a:r>
            <a:endParaRPr lang="en-US" altLang="zh-CN" sz="28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自由轻声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读课文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读准字音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读通句子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想想老北京的春节给你留下了怎样的印象</a:t>
            </a:r>
            <a:r>
              <a:rPr lang="zh-CN" altLang="en-US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4213" y="1611313"/>
            <a:ext cx="7775575" cy="19220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醋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饺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子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摊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搅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拌   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风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筝</a:t>
            </a:r>
            <a:endParaRPr lang="en-US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眨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眼    元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宵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燃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放   亲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戚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小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贩   </a:t>
            </a:r>
            <a:endParaRPr lang="en-US" altLang="zh-CN" sz="32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彼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此</a:t>
            </a:r>
            <a:r>
              <a:rPr lang="en-US" altLang="zh-CN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贺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卡   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轿</a:t>
            </a:r>
            <a:r>
              <a:rPr lang="zh-CN" altLang="en-US" sz="32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车   </a:t>
            </a:r>
            <a:r>
              <a:rPr lang="zh-CN" altLang="en-US" sz="32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骆驼</a:t>
            </a:r>
            <a:endParaRPr lang="en-US" altLang="zh-CN" sz="32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09963" y="0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认读词语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0.9|0.8|0.9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0.9|3.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1542</Words>
  <Application>Microsoft Office PowerPoint</Application>
  <PresentationFormat>全屏显示(16:9)</PresentationFormat>
  <Paragraphs>155</Paragraphs>
  <Slides>30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汉语拼音</vt:lpstr>
      <vt:lpstr>黑体</vt:lpstr>
      <vt:lpstr>华文楷体</vt:lpstr>
      <vt:lpstr>楷体</vt:lpstr>
      <vt:lpstr>楷体_GB2312</vt:lpstr>
      <vt:lpstr>宋体</vt:lpstr>
      <vt:lpstr>字魂36号-正文宋楷</vt:lpstr>
      <vt:lpstr>Arial</vt:lpstr>
      <vt:lpstr>Calibri</vt:lpstr>
      <vt:lpstr>Cambria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HuPanpan</cp:lastModifiedBy>
  <cp:revision>576</cp:revision>
  <dcterms:created xsi:type="dcterms:W3CDTF">2016-10-29T08:56:49Z</dcterms:created>
  <dcterms:modified xsi:type="dcterms:W3CDTF">2024-10-17T03:32:09Z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