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3"/>
  </p:sldMasterIdLst>
  <p:notesMasterIdLst>
    <p:notesMasterId r:id="rId5"/>
  </p:notesMasterIdLst>
  <p:handoutMasterIdLst>
    <p:handoutMasterId r:id="rId22"/>
  </p:handoutMasterIdLst>
  <p:sldIdLst>
    <p:sldId id="1368" r:id="rId4"/>
    <p:sldId id="1370" r:id="rId6"/>
    <p:sldId id="1391" r:id="rId7"/>
    <p:sldId id="1414" r:id="rId8"/>
    <p:sldId id="1415" r:id="rId9"/>
    <p:sldId id="1428" r:id="rId10"/>
    <p:sldId id="1379" r:id="rId11"/>
    <p:sldId id="1431" r:id="rId12"/>
    <p:sldId id="1381" r:id="rId13"/>
    <p:sldId id="1432" r:id="rId14"/>
    <p:sldId id="1383" r:id="rId15"/>
    <p:sldId id="1384" r:id="rId16"/>
    <p:sldId id="1451" r:id="rId17"/>
    <p:sldId id="1385" r:id="rId18"/>
    <p:sldId id="1452" r:id="rId19"/>
    <p:sldId id="1387" r:id="rId20"/>
    <p:sldId id="1453" r:id="rId21"/>
  </p:sldIdLst>
  <p:sldSz cx="12192000" cy="6858000"/>
  <p:notesSz cx="6858000" cy="9144000"/>
  <p:embeddedFontLst>
    <p:embeddedFont>
      <p:font typeface="楷体" panose="02010609060101010101" pitchFamily="49" charset="-122"/>
      <p:regular r:id="rId27"/>
    </p:embeddedFont>
    <p:embeddedFont>
      <p:font typeface="方正苏新诗柳楷简体" panose="02000000000000000000" pitchFamily="2" charset="-122"/>
      <p:regular r:id="rId28"/>
    </p:embeddedFont>
    <p:embeddedFont>
      <p:font typeface="隶书" panose="02010509060101010101" pitchFamily="49" charset="-122"/>
      <p:regular r:id="rId29"/>
    </p:embeddedFont>
    <p:embeddedFont>
      <p:font typeface="汉仪尚巍手书W" panose="00020600040101010101" pitchFamily="18" charset="-122"/>
      <p:regular r:id="rId30"/>
    </p:embeddedFont>
    <p:embeddedFont>
      <p:font typeface="微软雅黑" panose="020B0503020204020204" pitchFamily="34" charset="-122"/>
      <p:regular r:id="rId31"/>
    </p:embeddedFont>
    <p:embeddedFont>
      <p:font typeface="汉仪大宋简" panose="02010600000101010101" charset="-122"/>
      <p:regular r:id="rId32"/>
    </p:embeddedFont>
    <p:embeddedFont>
      <p:font typeface="方正大标宋简体" panose="02000000000000000000" charset="-122"/>
      <p:regular r:id="rId33"/>
    </p:embeddedFont>
    <p:embeddedFont>
      <p:font typeface="汉仪全唐诗简" panose="00020600040101010101" charset="-122"/>
      <p:regular r:id="rId34"/>
    </p:embeddedFont>
    <p:embeddedFont>
      <p:font typeface="Calibri" panose="020F0502020204030204"/>
      <p:regular r:id="rId35"/>
      <p:bold r:id="rId36"/>
      <p:italic r:id="rId37"/>
      <p:boldItalic r:id="rId38"/>
    </p:embeddedFont>
    <p:embeddedFont>
      <p:font typeface="方正字迹-杨素彬楷 简" panose="02000500000000000000" charset="-122"/>
      <p:regular r:id="rId39"/>
    </p:embeddedFont>
    <p:embeddedFont>
      <p:font typeface="布拉格之恋" panose="02010600010101010101" charset="-122"/>
      <p:regular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4139" userDrawn="1">
          <p15:clr>
            <a:srgbClr val="A4A3A4"/>
          </p15:clr>
        </p15:guide>
        <p15:guide id="3"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2695" autoAdjust="0"/>
  </p:normalViewPr>
  <p:slideViewPr>
    <p:cSldViewPr snapToGrid="0" showGuides="1">
      <p:cViewPr varScale="1">
        <p:scale>
          <a:sx n="43" d="100"/>
          <a:sy n="43" d="100"/>
        </p:scale>
        <p:origin x="54" y="630"/>
      </p:cViewPr>
      <p:guideLst>
        <p:guide orient="horz" pos="2195"/>
        <p:guide pos="413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336.xml"/><Relationship Id="rId40" Type="http://schemas.openxmlformats.org/officeDocument/2006/relationships/font" Target="fonts/font14.fntdata"/><Relationship Id="rId4" Type="http://schemas.openxmlformats.org/officeDocument/2006/relationships/slide" Target="slides/slide1.xml"/><Relationship Id="rId39" Type="http://schemas.openxmlformats.org/officeDocument/2006/relationships/font" Target="fonts/font13.fntdata"/><Relationship Id="rId38" Type="http://schemas.openxmlformats.org/officeDocument/2006/relationships/font" Target="fonts/font12.fntdata"/><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23419736243747"/>
          <c:y val="0.040751521566552"/>
          <c:w val="0.91424738517508"/>
          <c:h val="0.832071976713416"/>
        </c:manualLayout>
      </c:layout>
      <c:barChart>
        <c:barDir val="col"/>
        <c:grouping val="clustered"/>
        <c:varyColors val="0"/>
        <c:ser>
          <c:idx val="0"/>
          <c:order val="0"/>
          <c:tx>
            <c:strRef>
              <c:f>Sheet1!$A$2</c:f>
              <c:strCache>
                <c:ptCount val="1"/>
                <c:pt idx="0">
                  <c:v>农村</c:v>
                </c:pt>
              </c:strCache>
            </c:strRef>
          </c:tx>
          <c:spPr>
            <a:solidFill>
              <a:schemeClr val="accent1"/>
            </a:solidFill>
            <a:ln w="12680">
              <a:solidFill>
                <a:schemeClr val="tx1"/>
              </a:solidFill>
              <a:prstDash val="solid"/>
            </a:ln>
          </c:spPr>
          <c:invertIfNegative val="0"/>
          <c:dLbls>
            <c:delete val="1"/>
          </c:dLbls>
          <c:cat>
            <c:strRef>
              <c:f>Sheet1!$B$1:$D$1</c:f>
              <c:strCache>
                <c:ptCount val="3"/>
                <c:pt idx="0">
                  <c:v>17世纪中</c:v>
                </c:pt>
                <c:pt idx="1">
                  <c:v>18世纪中</c:v>
                </c:pt>
                <c:pt idx="2">
                  <c:v>19世纪中</c:v>
                </c:pt>
              </c:strCache>
            </c:strRef>
          </c:cat>
          <c:val>
            <c:numRef>
              <c:f>Sheet1!$B$2:$D$2</c:f>
              <c:numCache>
                <c:formatCode>General</c:formatCode>
                <c:ptCount val="3"/>
                <c:pt idx="0">
                  <c:v>78</c:v>
                </c:pt>
                <c:pt idx="1">
                  <c:v>67</c:v>
                </c:pt>
                <c:pt idx="2">
                  <c:v>48</c:v>
                </c:pt>
              </c:numCache>
            </c:numRef>
          </c:val>
        </c:ser>
        <c:ser>
          <c:idx val="1"/>
          <c:order val="1"/>
          <c:tx>
            <c:strRef>
              <c:f>Sheet1!$A$3</c:f>
              <c:strCache>
                <c:ptCount val="1"/>
                <c:pt idx="0">
                  <c:v>城市</c:v>
                </c:pt>
              </c:strCache>
            </c:strRef>
          </c:tx>
          <c:spPr>
            <a:solidFill>
              <a:schemeClr val="accent2"/>
            </a:solidFill>
            <a:ln w="12680">
              <a:solidFill>
                <a:schemeClr val="tx1"/>
              </a:solidFill>
              <a:prstDash val="solid"/>
            </a:ln>
          </c:spPr>
          <c:invertIfNegative val="0"/>
          <c:dLbls>
            <c:delete val="1"/>
          </c:dLbls>
          <c:cat>
            <c:strRef>
              <c:f>Sheet1!$B$1:$D$1</c:f>
              <c:strCache>
                <c:ptCount val="3"/>
                <c:pt idx="0">
                  <c:v>17世纪中</c:v>
                </c:pt>
                <c:pt idx="1">
                  <c:v>18世纪中</c:v>
                </c:pt>
                <c:pt idx="2">
                  <c:v>19世纪中</c:v>
                </c:pt>
              </c:strCache>
            </c:strRef>
          </c:cat>
          <c:val>
            <c:numRef>
              <c:f>Sheet1!$B$3:$D$3</c:f>
              <c:numCache>
                <c:formatCode>General</c:formatCode>
                <c:ptCount val="3"/>
                <c:pt idx="0">
                  <c:v>22</c:v>
                </c:pt>
                <c:pt idx="1">
                  <c:v>33</c:v>
                </c:pt>
                <c:pt idx="2">
                  <c:v>52</c:v>
                </c:pt>
              </c:numCache>
            </c:numRef>
          </c:val>
        </c:ser>
        <c:dLbls>
          <c:showLegendKey val="0"/>
          <c:showVal val="0"/>
          <c:showCatName val="0"/>
          <c:showSerName val="0"/>
          <c:showPercent val="0"/>
          <c:showBubbleSize val="0"/>
        </c:dLbls>
        <c:gapWidth val="150"/>
        <c:axId val="1930408368"/>
        <c:axId val="1930395312"/>
      </c:barChart>
      <c:catAx>
        <c:axId val="1930408368"/>
        <c:scaling>
          <c:orientation val="minMax"/>
        </c:scaling>
        <c:delete val="0"/>
        <c:axPos val="b"/>
        <c:numFmt formatCode="General" sourceLinked="1"/>
        <c:majorTickMark val="in"/>
        <c:minorTickMark val="none"/>
        <c:tickLblPos val="low"/>
        <c:spPr>
          <a:ln w="3170" cap="flat" cmpd="sng" algn="ctr">
            <a:solidFill>
              <a:schemeClr val="tx1"/>
            </a:solidFill>
            <a:prstDash val="solid"/>
            <a:round/>
          </a:ln>
        </c:spPr>
        <c:txPr>
          <a:bodyPr rot="0" spcFirstLastPara="0" vertOverflow="ellipsis" vert="horz" wrap="square" anchor="ctr" anchorCtr="1"/>
          <a:lstStyle/>
          <a:p>
            <a:pPr>
              <a:defRPr lang="zh-CN" sz="1900" b="1" i="0" u="none" strike="noStrike" kern="1200" baseline="0">
                <a:solidFill>
                  <a:srgbClr val="000000"/>
                </a:solidFill>
                <a:latin typeface="方正字迹-杨素彬楷 简" panose="02000500000000000000" charset="-122"/>
                <a:ea typeface="方正字迹-杨素彬楷 简" panose="02000500000000000000" charset="-122"/>
                <a:cs typeface="方正字迹-杨素彬楷 简" panose="02000500000000000000" charset="-122"/>
                <a:sym typeface="方正字迹-杨素彬楷 简" panose="02000500000000000000" charset="-122"/>
              </a:defRPr>
            </a:pPr>
          </a:p>
        </c:txPr>
        <c:crossAx val="1930395312"/>
        <c:crosses val="autoZero"/>
        <c:auto val="1"/>
        <c:lblAlgn val="ctr"/>
        <c:lblOffset val="100"/>
        <c:tickLblSkip val="1"/>
        <c:noMultiLvlLbl val="0"/>
      </c:catAx>
      <c:valAx>
        <c:axId val="1930395312"/>
        <c:scaling>
          <c:orientation val="minMax"/>
        </c:scaling>
        <c:delete val="0"/>
        <c:axPos val="l"/>
        <c:majorGridlines>
          <c:spPr>
            <a:ln w="3170" cap="flat" cmpd="sng" algn="ctr">
              <a:solidFill>
                <a:schemeClr val="tx1"/>
              </a:solidFill>
              <a:prstDash val="solid"/>
              <a:round/>
            </a:ln>
          </c:spPr>
        </c:majorGridlines>
        <c:numFmt formatCode="General" sourceLinked="1"/>
        <c:majorTickMark val="in"/>
        <c:minorTickMark val="none"/>
        <c:tickLblPos val="nextTo"/>
        <c:spPr>
          <a:ln w="3170" cap="flat" cmpd="sng" algn="ctr">
            <a:solidFill>
              <a:schemeClr val="tx1"/>
            </a:solidFill>
            <a:prstDash val="solid"/>
            <a:round/>
          </a:ln>
        </c:spPr>
        <c:txPr>
          <a:bodyPr rot="0" spcFirstLastPara="0" vertOverflow="ellipsis" vert="horz" wrap="square" anchor="ctr" anchorCtr="1"/>
          <a:lstStyle/>
          <a:p>
            <a:pPr>
              <a:defRPr lang="zh-CN" sz="1900" b="1" i="0" u="none" strike="noStrike" kern="1200" baseline="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方正字迹-杨素彬楷 简" panose="02000500000000000000" charset="-122"/>
              </a:defRPr>
            </a:pPr>
          </a:p>
        </c:txPr>
        <c:crossAx val="1930408368"/>
        <c:crosses val="autoZero"/>
        <c:crossBetween val="between"/>
      </c:valAx>
      <c:spPr>
        <a:noFill/>
        <a:ln w="12700">
          <a:solidFill>
            <a:schemeClr val="tx1"/>
          </a:solidFill>
          <a:prstDash val="solid"/>
        </a:ln>
        <a:effectLst/>
      </c:spPr>
    </c:plotArea>
    <c:legend>
      <c:legendPos val="r"/>
      <c:legendEntry>
        <c:idx val="0"/>
        <c:txPr>
          <a:bodyPr rot="0" spcFirstLastPara="0" vertOverflow="ellipsis" vert="horz" wrap="square" anchor="ctr" anchorCtr="1"/>
          <a:lstStyle/>
          <a:p>
            <a:pPr>
              <a:defRPr lang="zh-CN" sz="1900" b="1" i="0" u="none" strike="noStrike" kern="1200" baseline="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方正字迹-杨素彬楷 简" panose="02000500000000000000" charset="-122"/>
              </a:defRPr>
            </a:pPr>
          </a:p>
        </c:txPr>
      </c:legendEntry>
      <c:legendEntry>
        <c:idx val="1"/>
        <c:txPr>
          <a:bodyPr rot="0" spcFirstLastPara="0" vertOverflow="ellipsis" vert="horz" wrap="square" anchor="ctr" anchorCtr="1"/>
          <a:lstStyle/>
          <a:p>
            <a:pPr>
              <a:defRPr lang="zh-CN" sz="1900" b="1" i="0" u="none" strike="noStrike" kern="1200" baseline="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方正字迹-杨素彬楷 简" panose="02000500000000000000" charset="-122"/>
              </a:defRPr>
            </a:pPr>
          </a:p>
        </c:txPr>
      </c:legendEntry>
      <c:layout>
        <c:manualLayout>
          <c:xMode val="edge"/>
          <c:yMode val="edge"/>
          <c:x val="0.761487189679528"/>
          <c:y val="0.118365928745399"/>
          <c:w val="0.174706536348424"/>
          <c:h val="0.216560478268056"/>
        </c:manualLayout>
      </c:layout>
      <c:overlay val="0"/>
      <c:spPr>
        <a:noFill/>
        <a:ln w="3170">
          <a:solidFill>
            <a:schemeClr val="tx1"/>
          </a:solidFill>
          <a:prstDash val="solid"/>
        </a:ln>
      </c:spPr>
      <c:txPr>
        <a:bodyPr rot="0" spcFirstLastPara="0" vertOverflow="ellipsis" vert="horz" wrap="square" anchor="ctr" anchorCtr="1"/>
        <a:lstStyle/>
        <a:p>
          <a:pPr>
            <a:defRPr lang="zh-CN" sz="1900" b="1" i="0" u="none" strike="noStrike" kern="1200" baseline="0">
              <a:solidFill>
                <a:srgbClr val="000000"/>
              </a:solidFill>
              <a:latin typeface="方正字迹-杨素彬楷 简" panose="02000500000000000000" charset="-122"/>
              <a:ea typeface="方正字迹-杨素彬楷 简" panose="02000500000000000000" charset="-122"/>
              <a:cs typeface="方正字迹-杨素彬楷 简" panose="02000500000000000000" charset="-122"/>
              <a:sym typeface="方正字迹-杨素彬楷 简" panose="02000500000000000000" charset="-122"/>
            </a:defRPr>
          </a:pPr>
        </a:p>
      </c:txPr>
    </c:legend>
    <c:plotVisOnly val="1"/>
    <c:dispBlanksAs val="gap"/>
    <c:showDLblsOverMax val="0"/>
  </c:chart>
  <c:spPr>
    <a:noFill/>
    <a:ln>
      <a:noFill/>
    </a:ln>
  </c:spPr>
  <c:txPr>
    <a:bodyPr/>
    <a:lstStyle/>
    <a:p>
      <a:pPr>
        <a:defRPr lang="zh-CN" sz="1900" b="1" i="0" u="none" strike="noStrike" baseline="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方正字迹-杨素彬楷 简" panose="02000500000000000000"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苏新诗柳楷简体" panose="02000000000000000000" pitchFamily="2" charset="-122"/>
                <a:ea typeface="方正苏新诗柳楷简体" panose="020000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苏新诗柳楷简体" panose="02000000000000000000" pitchFamily="2" charset="-122"/>
                <a:ea typeface="方正苏新诗柳楷简体" panose="02000000000000000000" pitchFamily="2" charset="-122"/>
              </a:defRPr>
            </a:lvl1pPr>
          </a:lstStyle>
          <a:p>
            <a:fld id="{24EAC4F0-AAAE-48C8-92BA-E5B361DCAF5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苏新诗柳楷简体" panose="02000000000000000000" pitchFamily="2" charset="-122"/>
                <a:ea typeface="方正苏新诗柳楷简体" panose="020000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苏新诗柳楷简体" panose="02000000000000000000" pitchFamily="2" charset="-122"/>
                <a:ea typeface="方正苏新诗柳楷简体" panose="02000000000000000000" pitchFamily="2" charset="-122"/>
              </a:defRPr>
            </a:lvl1pPr>
          </a:lstStyle>
          <a:p>
            <a:fld id="{69953075-A6E9-4AB9-87E2-4444700E7588}"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方正苏新诗柳楷简体" panose="02000000000000000000" pitchFamily="2" charset="-122"/>
        <a:ea typeface="方正苏新诗柳楷简体" panose="02000000000000000000" pitchFamily="2" charset="-122"/>
        <a:cs typeface="+mn-cs"/>
      </a:defRPr>
    </a:lvl1pPr>
    <a:lvl2pPr marL="457200" algn="l" defTabSz="914400" rtl="0" eaLnBrk="1" latinLnBrk="0" hangingPunct="1">
      <a:defRPr sz="1200" kern="1200">
        <a:solidFill>
          <a:schemeClr val="tx1"/>
        </a:solidFill>
        <a:latin typeface="方正苏新诗柳楷简体" panose="02000000000000000000" pitchFamily="2" charset="-122"/>
        <a:ea typeface="方正苏新诗柳楷简体" panose="02000000000000000000" pitchFamily="2" charset="-122"/>
        <a:cs typeface="+mn-cs"/>
      </a:defRPr>
    </a:lvl2pPr>
    <a:lvl3pPr marL="914400" algn="l" defTabSz="914400" rtl="0" eaLnBrk="1" latinLnBrk="0" hangingPunct="1">
      <a:defRPr sz="1200" kern="1200">
        <a:solidFill>
          <a:schemeClr val="tx1"/>
        </a:solidFill>
        <a:latin typeface="方正苏新诗柳楷简体" panose="02000000000000000000" pitchFamily="2" charset="-122"/>
        <a:ea typeface="方正苏新诗柳楷简体" panose="02000000000000000000" pitchFamily="2" charset="-122"/>
        <a:cs typeface="+mn-cs"/>
      </a:defRPr>
    </a:lvl3pPr>
    <a:lvl4pPr marL="1371600" algn="l" defTabSz="914400" rtl="0" eaLnBrk="1" latinLnBrk="0" hangingPunct="1">
      <a:defRPr sz="1200" kern="1200">
        <a:solidFill>
          <a:schemeClr val="tx1"/>
        </a:solidFill>
        <a:latin typeface="方正苏新诗柳楷简体" panose="02000000000000000000" pitchFamily="2" charset="-122"/>
        <a:ea typeface="方正苏新诗柳楷简体" panose="02000000000000000000" pitchFamily="2" charset="-122"/>
        <a:cs typeface="+mn-cs"/>
      </a:defRPr>
    </a:lvl4pPr>
    <a:lvl5pPr marL="1828800" algn="l" defTabSz="914400" rtl="0" eaLnBrk="1" latinLnBrk="0" hangingPunct="1">
      <a:defRPr sz="1200" kern="1200">
        <a:solidFill>
          <a:schemeClr val="tx1"/>
        </a:solidFill>
        <a:latin typeface="方正苏新诗柳楷简体" panose="02000000000000000000" pitchFamily="2" charset="-122"/>
        <a:ea typeface="方正苏新诗柳楷简体" panose="020000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777875" rtl="0" eaLnBrk="1" fontAlgn="auto" latinLnBrk="0" hangingPunct="1">
              <a:lnSpc>
                <a:spcPct val="100000"/>
              </a:lnSpc>
              <a:spcBef>
                <a:spcPts val="0"/>
              </a:spcBef>
              <a:spcAft>
                <a:spcPts val="0"/>
              </a:spcAft>
              <a:buClrTx/>
              <a:buSzTx/>
              <a:buFontTx/>
              <a:buNone/>
              <a:defRPr/>
            </a:pPr>
            <a:fld id="{3DC015B7-38AA-4B20-BB4D-7C35CD61FA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方正苏新诗柳楷简体" panose="02000000000000000000"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方正苏新诗柳楷简体" panose="020000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1D6233DA-D13D-45AF-8F72-5BC97848BEE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方正苏新诗柳楷简体" panose="02000000000000000000"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方正苏新诗柳楷简体" panose="020000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9953075-A6E9-4AB9-87E2-4444700E758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2.png"/><Relationship Id="rId4" Type="http://schemas.openxmlformats.org/officeDocument/2006/relationships/tags" Target="../tags/tag69.xml"/><Relationship Id="rId3" Type="http://schemas.openxmlformats.org/officeDocument/2006/relationships/image" Target="../media/image1.jpe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3.png"/><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media/image4.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jpeg"/><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4.png"/><Relationship Id="rId3" Type="http://schemas.openxmlformats.org/officeDocument/2006/relationships/tags" Target="../tags/tag100.xml"/><Relationship Id="rId2" Type="http://schemas.openxmlformats.org/officeDocument/2006/relationships/image" Target="../media/image1.jpeg"/><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1.jpeg"/><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image" Target="../media/image1.jpeg"/><Relationship Id="rId10"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33.xml"/><Relationship Id="rId7" Type="http://schemas.openxmlformats.org/officeDocument/2006/relationships/image" Target="../media/image9.png"/><Relationship Id="rId6" Type="http://schemas.openxmlformats.org/officeDocument/2006/relationships/tags" Target="../tags/tag132.xml"/><Relationship Id="rId5" Type="http://schemas.openxmlformats.org/officeDocument/2006/relationships/image" Target="../media/image8.png"/><Relationship Id="rId4" Type="http://schemas.openxmlformats.org/officeDocument/2006/relationships/tags" Target="../tags/tag131.xml"/><Relationship Id="rId3" Type="http://schemas.openxmlformats.org/officeDocument/2006/relationships/image" Target="../media/image7.png"/><Relationship Id="rId2" Type="http://schemas.openxmlformats.org/officeDocument/2006/relationships/tags" Target="../tags/tag130.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image" Target="../media/image12.png"/><Relationship Id="rId6" Type="http://schemas.openxmlformats.org/officeDocument/2006/relationships/tags" Target="../tags/tag139.xml"/><Relationship Id="rId5" Type="http://schemas.openxmlformats.org/officeDocument/2006/relationships/image" Target="../media/image11.png"/><Relationship Id="rId4" Type="http://schemas.openxmlformats.org/officeDocument/2006/relationships/tags" Target="../tags/tag138.xml"/><Relationship Id="rId3" Type="http://schemas.openxmlformats.org/officeDocument/2006/relationships/image" Target="../media/image7.png"/><Relationship Id="rId2" Type="http://schemas.openxmlformats.org/officeDocument/2006/relationships/tags" Target="../tags/tag137.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image" Target="../media/image14.png"/><Relationship Id="rId6" Type="http://schemas.openxmlformats.org/officeDocument/2006/relationships/tags" Target="../tags/tag147.xml"/><Relationship Id="rId5" Type="http://schemas.openxmlformats.org/officeDocument/2006/relationships/image" Target="../media/image13.png"/><Relationship Id="rId4" Type="http://schemas.openxmlformats.org/officeDocument/2006/relationships/tags" Target="../tags/tag146.xml"/><Relationship Id="rId3" Type="http://schemas.openxmlformats.org/officeDocument/2006/relationships/image" Target="../media/image7.png"/><Relationship Id="rId2" Type="http://schemas.openxmlformats.org/officeDocument/2006/relationships/tags" Target="../tags/tag145.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image" Target="../media/image12.png"/><Relationship Id="rId6" Type="http://schemas.openxmlformats.org/officeDocument/2006/relationships/tags" Target="../tags/tag155.xml"/><Relationship Id="rId5" Type="http://schemas.openxmlformats.org/officeDocument/2006/relationships/image" Target="../media/image11.png"/><Relationship Id="rId4" Type="http://schemas.openxmlformats.org/officeDocument/2006/relationships/tags" Target="../tags/tag154.xml"/><Relationship Id="rId3" Type="http://schemas.openxmlformats.org/officeDocument/2006/relationships/image" Target="../media/image7.png"/><Relationship Id="rId2" Type="http://schemas.openxmlformats.org/officeDocument/2006/relationships/tags" Target="../tags/tag153.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image" Target="../media/image12.png"/><Relationship Id="rId6" Type="http://schemas.openxmlformats.org/officeDocument/2006/relationships/tags" Target="../tags/tag164.xml"/><Relationship Id="rId5" Type="http://schemas.openxmlformats.org/officeDocument/2006/relationships/image" Target="../media/image11.png"/><Relationship Id="rId4" Type="http://schemas.openxmlformats.org/officeDocument/2006/relationships/tags" Target="../tags/tag163.xml"/><Relationship Id="rId3" Type="http://schemas.openxmlformats.org/officeDocument/2006/relationships/image" Target="../media/image7.png"/><Relationship Id="rId2" Type="http://schemas.openxmlformats.org/officeDocument/2006/relationships/tags" Target="../tags/tag162.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76.xml"/><Relationship Id="rId7" Type="http://schemas.openxmlformats.org/officeDocument/2006/relationships/image" Target="../media/image16.png"/><Relationship Id="rId6" Type="http://schemas.openxmlformats.org/officeDocument/2006/relationships/tags" Target="../tags/tag175.xml"/><Relationship Id="rId5" Type="http://schemas.openxmlformats.org/officeDocument/2006/relationships/image" Target="../media/image15.png"/><Relationship Id="rId4" Type="http://schemas.openxmlformats.org/officeDocument/2006/relationships/tags" Target="../tags/tag174.xml"/><Relationship Id="rId3" Type="http://schemas.openxmlformats.org/officeDocument/2006/relationships/image" Target="../media/image7.png"/><Relationship Id="rId2" Type="http://schemas.openxmlformats.org/officeDocument/2006/relationships/tags" Target="../tags/tag173.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2.png"/><Relationship Id="rId4" Type="http://schemas.openxmlformats.org/officeDocument/2006/relationships/tags" Target="../tags/tag19.xml"/><Relationship Id="rId3" Type="http://schemas.openxmlformats.org/officeDocument/2006/relationships/image" Target="../media/image1.jpeg"/><Relationship Id="rId2" Type="http://schemas.openxmlformats.org/officeDocument/2006/relationships/tags" Target="../tags/tag18.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image" Target="../media/image12.png"/><Relationship Id="rId6" Type="http://schemas.openxmlformats.org/officeDocument/2006/relationships/tags" Target="../tags/tag186.xml"/><Relationship Id="rId5" Type="http://schemas.openxmlformats.org/officeDocument/2006/relationships/image" Target="../media/image11.png"/><Relationship Id="rId4" Type="http://schemas.openxmlformats.org/officeDocument/2006/relationships/tags" Target="../tags/tag185.xml"/><Relationship Id="rId3" Type="http://schemas.openxmlformats.org/officeDocument/2006/relationships/image" Target="../media/image7.png"/><Relationship Id="rId2" Type="http://schemas.openxmlformats.org/officeDocument/2006/relationships/tags" Target="../tags/tag184.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image" Target="../media/image12.png"/><Relationship Id="rId6" Type="http://schemas.openxmlformats.org/officeDocument/2006/relationships/tags" Target="../tags/tag195.xml"/><Relationship Id="rId5" Type="http://schemas.openxmlformats.org/officeDocument/2006/relationships/image" Target="../media/image11.png"/><Relationship Id="rId4" Type="http://schemas.openxmlformats.org/officeDocument/2006/relationships/tags" Target="../tags/tag194.xml"/><Relationship Id="rId3" Type="http://schemas.openxmlformats.org/officeDocument/2006/relationships/image" Target="../media/image7.png"/><Relationship Id="rId2" Type="http://schemas.openxmlformats.org/officeDocument/2006/relationships/tags" Target="../tags/tag193.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image" Target="../media/image12.png"/><Relationship Id="rId6" Type="http://schemas.openxmlformats.org/officeDocument/2006/relationships/tags" Target="../tags/tag203.xml"/><Relationship Id="rId5" Type="http://schemas.openxmlformats.org/officeDocument/2006/relationships/image" Target="../media/image11.png"/><Relationship Id="rId4" Type="http://schemas.openxmlformats.org/officeDocument/2006/relationships/tags" Target="../tags/tag202.xml"/><Relationship Id="rId3" Type="http://schemas.openxmlformats.org/officeDocument/2006/relationships/image" Target="../media/image7.png"/><Relationship Id="rId2" Type="http://schemas.openxmlformats.org/officeDocument/2006/relationships/tags" Target="../tags/tag201.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image" Target="../media/image19.png"/><Relationship Id="rId6" Type="http://schemas.openxmlformats.org/officeDocument/2006/relationships/tags" Target="../tags/tag210.xml"/><Relationship Id="rId5" Type="http://schemas.openxmlformats.org/officeDocument/2006/relationships/image" Target="../media/image18.png"/><Relationship Id="rId4" Type="http://schemas.openxmlformats.org/officeDocument/2006/relationships/tags" Target="../tags/tag209.xml"/><Relationship Id="rId3" Type="http://schemas.openxmlformats.org/officeDocument/2006/relationships/image" Target="../media/image7.png"/><Relationship Id="rId2" Type="http://schemas.openxmlformats.org/officeDocument/2006/relationships/tags" Target="../tags/tag20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image" Target="../media/image12.png"/><Relationship Id="rId6" Type="http://schemas.openxmlformats.org/officeDocument/2006/relationships/tags" Target="../tags/tag220.xml"/><Relationship Id="rId5" Type="http://schemas.openxmlformats.org/officeDocument/2006/relationships/image" Target="../media/image11.png"/><Relationship Id="rId4" Type="http://schemas.openxmlformats.org/officeDocument/2006/relationships/tags" Target="../tags/tag219.xml"/><Relationship Id="rId3" Type="http://schemas.openxmlformats.org/officeDocument/2006/relationships/image" Target="../media/image7.png"/><Relationship Id="rId2" Type="http://schemas.openxmlformats.org/officeDocument/2006/relationships/tags" Target="../tags/tag218.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image" Target="../media/image12.png"/><Relationship Id="rId6" Type="http://schemas.openxmlformats.org/officeDocument/2006/relationships/tags" Target="../tags/tag227.xml"/><Relationship Id="rId5" Type="http://schemas.openxmlformats.org/officeDocument/2006/relationships/image" Target="../media/image11.png"/><Relationship Id="rId4" Type="http://schemas.openxmlformats.org/officeDocument/2006/relationships/tags" Target="../tags/tag226.xml"/><Relationship Id="rId3" Type="http://schemas.openxmlformats.org/officeDocument/2006/relationships/image" Target="../media/image7.png"/><Relationship Id="rId2" Type="http://schemas.openxmlformats.org/officeDocument/2006/relationships/tags" Target="../tags/tag225.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image" Target="../media/image12.png"/><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image" Target="../media/image7.png"/><Relationship Id="rId2" Type="http://schemas.openxmlformats.org/officeDocument/2006/relationships/tags" Target="../tags/tag234.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image" Target="../media/image12.png"/><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image" Target="../media/image7.png"/><Relationship Id="rId2" Type="http://schemas.openxmlformats.org/officeDocument/2006/relationships/tags" Target="../tags/tag243.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image" Target="../media/image11.png"/><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image" Target="../media/image7.png"/><Relationship Id="rId2" Type="http://schemas.openxmlformats.org/officeDocument/2006/relationships/tags" Target="../tags/tag252.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image" Target="../media/image12.png"/><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image" Target="../media/image7.png"/><Relationship Id="rId2" Type="http://schemas.openxmlformats.org/officeDocument/2006/relationships/tags" Target="../tags/tag261.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image" Target="../media/image12.png"/><Relationship Id="rId7" Type="http://schemas.openxmlformats.org/officeDocument/2006/relationships/tags" Target="../tags/tag275.xml"/><Relationship Id="rId6" Type="http://schemas.openxmlformats.org/officeDocument/2006/relationships/image" Target="../media/image11.png"/><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image" Target="../media/image7.png"/><Relationship Id="rId2" Type="http://schemas.openxmlformats.org/officeDocument/2006/relationships/tags" Target="../tags/tag272.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jpeg"/><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2.png"/><Relationship Id="rId3" Type="http://schemas.openxmlformats.org/officeDocument/2006/relationships/tags" Target="../tags/tag4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a:blip r:embed="rId3" cstate="email"/>
          <a:stretch>
            <a:fillRect/>
          </a:stretch>
        </p:blipFill>
        <p:spPr>
          <a:xfrm>
            <a:off x="0" y="0"/>
            <a:ext cx="12192000" cy="6858000"/>
          </a:xfrm>
          <a:prstGeom prst="rect">
            <a:avLst/>
          </a:prstGeom>
        </p:spPr>
      </p:pic>
      <p:cxnSp>
        <p:nvCxnSpPr>
          <p:cNvPr id="7" name="直接连接符 6"/>
          <p:cNvCxnSpPr/>
          <p:nvPr userDrawn="1">
            <p:custDataLst>
              <p:tags r:id="rId4"/>
            </p:custDataLst>
          </p:nvPr>
        </p:nvCxnSpPr>
        <p:spPr>
          <a:xfrm>
            <a:off x="2791460" y="2964728"/>
            <a:ext cx="378015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4" name="Freeform 5"/>
          <p:cNvSpPr/>
          <p:nvPr userDrawn="1">
            <p:custDataLst>
              <p:tags r:id="rId5"/>
            </p:custDataLst>
          </p:nvPr>
        </p:nvSpPr>
        <p:spPr bwMode="auto">
          <a:xfrm>
            <a:off x="2791460" y="2450638"/>
            <a:ext cx="360045" cy="35941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980104"/>
          </a:solidFill>
          <a:ln>
            <a:noFill/>
          </a:ln>
          <a:effectLst/>
        </p:spPr>
        <p:txBody>
          <a:bodyPr vert="horz" wrap="square" lIns="91440" tIns="45720" rIns="91440" bIns="45720" numCol="1" anchor="t" anchorCtr="0" compatLnSpc="1"/>
          <a:lstStyle/>
          <a:p>
            <a:pPr>
              <a:defRPr/>
            </a:pPr>
            <a:endParaRPr lang="zh-CN" altLang="en-US" dirty="0">
              <a:solidFill>
                <a:srgbClr val="980104"/>
              </a:solidFill>
              <a:ea typeface="方正苏新诗柳楷简体" panose="02000000000000000000" pitchFamily="2" charset="-122"/>
              <a:cs typeface="+mn-ea"/>
              <a:sym typeface="+mn-lt"/>
            </a:endParaRPr>
          </a:p>
        </p:txBody>
      </p:sp>
      <p:pic>
        <p:nvPicPr>
          <p:cNvPr id="6" name="图片 5" descr="图片3"/>
          <p:cNvPicPr>
            <a:picLocks noChangeAspect="1"/>
          </p:cNvPicPr>
          <p:nvPr userDrawn="1">
            <p:custDataLst>
              <p:tags r:id="rId6"/>
            </p:custDataLst>
          </p:nvPr>
        </p:nvPicPr>
        <p:blipFill>
          <a:blip r:embed="rId7" cstate="email">
            <a:lum bright="-42000" contrast="42000"/>
          </a:blip>
          <a:stretch>
            <a:fillRect/>
          </a:stretch>
        </p:blipFill>
        <p:spPr>
          <a:xfrm flipH="1">
            <a:off x="627380" y="509651"/>
            <a:ext cx="3240405" cy="1180313"/>
          </a:xfrm>
          <a:prstGeom prst="rect">
            <a:avLst/>
          </a:prstGeom>
        </p:spPr>
      </p:pic>
      <p:cxnSp>
        <p:nvCxnSpPr>
          <p:cNvPr id="8" name="直接连接符 7"/>
          <p:cNvCxnSpPr/>
          <p:nvPr userDrawn="1">
            <p:custDataLst>
              <p:tags r:id="rId8"/>
            </p:custDataLst>
          </p:nvPr>
        </p:nvCxnSpPr>
        <p:spPr>
          <a:xfrm>
            <a:off x="6151880" y="4131729"/>
            <a:ext cx="378015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userDrawn="1">
            <p:ph type="dt" sz="half" idx="10"/>
            <p:custDataLst>
              <p:tags r:id="rId9"/>
            </p:custDataLst>
          </p:nvPr>
        </p:nvSpPr>
        <p:spPr/>
        <p:txBody>
          <a:bodyPr/>
          <a:lstStyle/>
          <a:p>
            <a:fld id="{0B8D66F6-3A4A-4DBF-B77D-873EFD54E13E}" type="datetime1">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userDrawn="1">
            <p:ph type="ftr" sz="quarter" idx="11"/>
            <p:custDataLst>
              <p:tags r:id="rId10"/>
            </p:custDataLst>
          </p:nvPr>
        </p:nvSpPr>
        <p:spPr/>
        <p:txBody>
          <a:body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18" name="灯片编号占位符 17"/>
          <p:cNvSpPr>
            <a:spLocks noGrp="1"/>
          </p:cNvSpPr>
          <p:nvPr userDrawn="1">
            <p:ph type="sldNum" sz="quarter" idx="12"/>
            <p:custDataLst>
              <p:tags r:id="rId11"/>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2" name="标题 1"/>
          <p:cNvSpPr>
            <a:spLocks noGrp="1"/>
          </p:cNvSpPr>
          <p:nvPr userDrawn="1">
            <p:ph type="ctrTitle" hasCustomPrompt="1"/>
            <p:custDataLst>
              <p:tags r:id="rId12"/>
            </p:custDataLst>
          </p:nvPr>
        </p:nvSpPr>
        <p:spPr>
          <a:xfrm>
            <a:off x="2698725" y="2966084"/>
            <a:ext cx="3493770" cy="987670"/>
          </a:xfrm>
        </p:spPr>
        <p:txBody>
          <a:bodyPr lIns="90000" tIns="46800" rIns="90000" bIns="46800" anchor="t" anchorCtr="0">
            <a:normAutofit/>
          </a:bodyPr>
          <a:lstStyle>
            <a:lvl1pPr algn="ctr">
              <a:defRPr sz="5400" spc="600"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userDrawn="1">
            <p:ph type="subTitle" idx="1" hasCustomPrompt="1"/>
            <p:custDataLst>
              <p:tags r:id="rId13"/>
            </p:custDataLst>
          </p:nvPr>
        </p:nvSpPr>
        <p:spPr>
          <a:xfrm>
            <a:off x="6220459" y="3047366"/>
            <a:ext cx="4080312" cy="1042524"/>
          </a:xfrm>
        </p:spPr>
        <p:txBody>
          <a:bodyPr lIns="90000" tIns="46800" rIns="90000" bIns="46800" anchor="ctr">
            <a:normAutofit/>
          </a:bodyPr>
          <a:lstStyle>
            <a:lvl1pPr marL="0" indent="0" algn="ctr" eaLnBrk="1" fontAlgn="auto" latinLnBrk="0" hangingPunct="1">
              <a:lnSpc>
                <a:spcPct val="100000"/>
              </a:lnSpc>
              <a:buNone/>
              <a:defRPr sz="4800"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11" name="文本占位符 10"/>
          <p:cNvSpPr>
            <a:spLocks noGrp="1"/>
          </p:cNvSpPr>
          <p:nvPr userDrawn="1">
            <p:ph type="body" sz="quarter" idx="13" hasCustomPrompt="1"/>
            <p:custDataLst>
              <p:tags r:id="rId14"/>
            </p:custDataLst>
          </p:nvPr>
        </p:nvSpPr>
        <p:spPr>
          <a:xfrm>
            <a:off x="3231516" y="2349502"/>
            <a:ext cx="3434080" cy="533134"/>
          </a:xfrm>
        </p:spPr>
        <p:txBody>
          <a:bodyPr lIns="90000" tIns="46800" rIns="90000" bIns="46800" anchor="ctr" anchorCtr="0">
            <a:normAutofit/>
          </a:bodyPr>
          <a:lstStyle>
            <a:lvl1pPr marL="0" indent="0" algn="ctr">
              <a:buNone/>
              <a:defRPr sz="2400" baseline="0">
                <a:solidFill>
                  <a:schemeClr val="bg1">
                    <a:lumMod val="50000"/>
                  </a:schemeClr>
                </a:solidFill>
                <a:latin typeface="Arial" panose="020B0604020202020204" pitchFamily="34" charset="0"/>
                <a:ea typeface="隶书" panose="02010509060101010101" pitchFamily="49" charset="-122"/>
              </a:defRPr>
            </a:lvl1pPr>
          </a:lstStyle>
          <a:p>
            <a:pPr lvl="0"/>
            <a:r>
              <a:rPr lang="zh-CN" altLang="en-US" dirty="0"/>
              <a:t>单击此处编辑文本</a:t>
            </a:r>
            <a:endParaRPr lang="zh-CN" altLang="en-US" dirty="0"/>
          </a:p>
        </p:txBody>
      </p:sp>
      <p:sp>
        <p:nvSpPr>
          <p:cNvPr id="13" name="文本占位符 12"/>
          <p:cNvSpPr>
            <a:spLocks noGrp="1"/>
          </p:cNvSpPr>
          <p:nvPr userDrawn="1">
            <p:ph type="body" sz="quarter" idx="14" hasCustomPrompt="1"/>
            <p:custDataLst>
              <p:tags r:id="rId15"/>
            </p:custDataLst>
          </p:nvPr>
        </p:nvSpPr>
        <p:spPr>
          <a:xfrm>
            <a:off x="4514850" y="3990847"/>
            <a:ext cx="1525271" cy="507487"/>
          </a:xfrm>
        </p:spPr>
        <p:txBody>
          <a:bodyPr lIns="90000" tIns="0" rIns="90000" bIns="46800" anchor="t" anchorCtr="0">
            <a:normAutofit/>
          </a:bodyPr>
          <a:lstStyle>
            <a:lvl1pPr marL="0" indent="0" algn="ctr">
              <a:buNone/>
              <a:defRPr sz="2400" baseline="0">
                <a:solidFill>
                  <a:schemeClr val="bg1">
                    <a:lumMod val="50000"/>
                  </a:schemeClr>
                </a:solidFill>
                <a:latin typeface="Arial" panose="020B0604020202020204" pitchFamily="34" charset="0"/>
                <a:ea typeface="隶书" panose="02010509060101010101" pitchFamily="49" charset="-122"/>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AA10B994-256C-423C-809F-1FFD87C8F336}"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6"/>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cstate="email"/>
          <a:stretch>
            <a:fillRect/>
          </a:stretch>
        </p:blipFill>
        <p:spPr>
          <a:xfrm>
            <a:off x="0" y="0"/>
            <a:ext cx="12192000" cy="6858000"/>
          </a:xfrm>
          <a:prstGeom prst="rect">
            <a:avLst/>
          </a:prstGeom>
        </p:spPr>
      </p:pic>
      <p:pic>
        <p:nvPicPr>
          <p:cNvPr id="12" name="图片 11" descr="图片3"/>
          <p:cNvPicPr>
            <a:picLocks noChangeAspect="1"/>
          </p:cNvPicPr>
          <p:nvPr userDrawn="1">
            <p:custDataLst>
              <p:tags r:id="rId4"/>
            </p:custDataLst>
          </p:nvPr>
        </p:nvPicPr>
        <p:blipFill>
          <a:blip r:embed="rId5" cstate="email">
            <a:lum bright="-42000" contrast="42000"/>
          </a:blip>
          <a:stretch>
            <a:fillRect/>
          </a:stretch>
        </p:blipFill>
        <p:spPr>
          <a:xfrm flipH="1">
            <a:off x="628093" y="504836"/>
            <a:ext cx="3235190" cy="1169163"/>
          </a:xfrm>
          <a:prstGeom prst="rect">
            <a:avLst/>
          </a:prstGeom>
        </p:spPr>
      </p:pic>
      <p:sp>
        <p:nvSpPr>
          <p:cNvPr id="16" name="日期占位符 15"/>
          <p:cNvSpPr>
            <a:spLocks noGrp="1"/>
          </p:cNvSpPr>
          <p:nvPr userDrawn="1">
            <p:ph type="dt" sz="half" idx="10"/>
            <p:custDataLst>
              <p:tags r:id="rId6"/>
            </p:custDataLst>
          </p:nvPr>
        </p:nvSpPr>
        <p:spPr/>
        <p:txBody>
          <a:bodyPr/>
          <a:lstStyle/>
          <a:p>
            <a:fld id="{A9B08D02-7DB1-4FDD-BC17-791161D6D431}" type="datetime1">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userDrawn="1">
            <p:ph type="ftr" sz="quarter" idx="11"/>
            <p:custDataLst>
              <p:tags r:id="rId7"/>
            </p:custDataLst>
          </p:nvPr>
        </p:nvSpPr>
        <p:spPr/>
        <p:txBody>
          <a:body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18" name="灯片编号占位符 17"/>
          <p:cNvSpPr>
            <a:spLocks noGrp="1"/>
          </p:cNvSpPr>
          <p:nvPr userDrawn="1">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2" name="标题 1"/>
          <p:cNvSpPr>
            <a:spLocks noGrp="1"/>
          </p:cNvSpPr>
          <p:nvPr userDrawn="1">
            <p:ph type="ctrTitle" hasCustomPrompt="1"/>
            <p:custDataLst>
              <p:tags r:id="rId9"/>
            </p:custDataLst>
          </p:nvPr>
        </p:nvSpPr>
        <p:spPr>
          <a:xfrm>
            <a:off x="2692206" y="1952005"/>
            <a:ext cx="6807587" cy="2953990"/>
          </a:xfrm>
        </p:spPr>
        <p:txBody>
          <a:bodyPr lIns="90000" tIns="46800" rIns="90000" bIns="46800" anchor="ctr" anchorCtr="0">
            <a:normAutofit/>
          </a:bodyPr>
          <a:lstStyle>
            <a:lvl1pPr algn="ctr">
              <a:defRPr sz="11000" spc="600" baseline="0">
                <a:solidFill>
                  <a:schemeClr val="accent1"/>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a:lstStyle>
            <a:lvl1pPr>
              <a:defRPr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39D69782-352B-4729-B50A-8326D2D83088}"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p:txBody>
          <a:body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301625" y="247015"/>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ea typeface="隶书" panose="02010509060101010101" pitchFamily="49" charset="-122"/>
              <a:sym typeface="+mn-ea"/>
            </a:endParaRPr>
          </a:p>
        </p:txBody>
      </p:sp>
      <p:pic>
        <p:nvPicPr>
          <p:cNvPr id="10" name="图片 9" descr="图片3"/>
          <p:cNvPicPr>
            <a:picLocks noChangeAspect="1"/>
          </p:cNvPicPr>
          <p:nvPr userDrawn="1">
            <p:custDataLst>
              <p:tags r:id="rId3"/>
            </p:custDataLst>
          </p:nvPr>
        </p:nvPicPr>
        <p:blipFill>
          <a:blip r:embed="rId4" cstate="email">
            <a:lum bright="-42000" contrast="42000"/>
          </a:blip>
          <a:stretch>
            <a:fillRect/>
          </a:stretch>
        </p:blipFill>
        <p:spPr>
          <a:xfrm flipH="1">
            <a:off x="9675178" y="0"/>
            <a:ext cx="2465070" cy="89979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ea typeface="隶书" panose="02010509060101010101" pitchFamily="49" charset="-122"/>
              </a:defRPr>
            </a:lvl1pPr>
          </a:lstStyle>
          <a:p>
            <a:fld id="{1279B24F-0F4D-4C69-9E33-516F8FC71382}"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8"/>
            </p:custDataLst>
          </p:nvPr>
        </p:nvSpPr>
        <p:spPr/>
        <p:txBody>
          <a:bodyPr/>
          <a:lstStyle>
            <a:lvl1pPr>
              <a:defRPr baseline="0">
                <a:ea typeface="隶书" panose="02010509060101010101" pitchFamily="49" charset="-122"/>
              </a:defRPr>
            </a:lvl1p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9"/>
            </p:custDataLst>
          </p:nvPr>
        </p:nvSpPr>
        <p:spPr/>
        <p:txBody>
          <a:bodyPr/>
          <a:lstStyle>
            <a:lvl1pPr>
              <a:defRPr baseline="0">
                <a:ea typeface="隶书" panose="02010509060101010101" pitchFamily="49"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lIns="90000" tIns="46800" rIns="90000" bIns="46800" anchor="ctr">
            <a:normAutofit/>
          </a:bodyPr>
          <a:lstStyle>
            <a:lvl1pPr>
              <a:defRPr sz="3600" baseline="0">
                <a:solidFill>
                  <a:schemeClr val="accent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ea typeface="隶书" panose="02010509060101010101" pitchFamily="49" charset="-122"/>
              </a:defRPr>
            </a:lvl1pPr>
          </a:lstStyle>
          <a:p>
            <a:fld id="{67AE5788-EEC0-4093-BD9D-55181B4C4ECB}"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ea typeface="隶书" panose="02010509060101010101" pitchFamily="49" charset="-122"/>
              </a:defRPr>
            </a:lvl1p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ea typeface="隶书" panose="02010509060101010101" pitchFamily="49"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8"/>
            </p:custDataLst>
          </p:nvPr>
        </p:nvSpPr>
        <p:spPr>
          <a:xfrm>
            <a:off x="586800" y="1764000"/>
            <a:ext cx="3956400" cy="4093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ea typeface="隶书" panose="02010509060101010101" pitchFamily="49" charset="-122"/>
              <a:sym typeface="+mn-ea"/>
            </a:endParaRPr>
          </a:p>
        </p:txBody>
      </p:sp>
      <p:pic>
        <p:nvPicPr>
          <p:cNvPr id="11" name="图片 10" descr="图片3"/>
          <p:cNvPicPr>
            <a:picLocks noChangeAspect="1"/>
          </p:cNvPicPr>
          <p:nvPr userDrawn="1">
            <p:custDataLst>
              <p:tags r:id="rId4"/>
            </p:custDataLst>
          </p:nvPr>
        </p:nvPicPr>
        <p:blipFill>
          <a:blip r:embed="rId5" cstate="email">
            <a:lum bright="-42000" contrast="42000"/>
          </a:blip>
          <a:stretch>
            <a:fillRect/>
          </a:stretch>
        </p:blipFill>
        <p:spPr>
          <a:xfrm flipH="1">
            <a:off x="9746822" y="1"/>
            <a:ext cx="2268648" cy="828000"/>
          </a:xfrm>
          <a:prstGeom prst="rect">
            <a:avLst/>
          </a:prstGeom>
        </p:spPr>
      </p:pic>
      <p:sp>
        <p:nvSpPr>
          <p:cNvPr id="2" name="标题 1"/>
          <p:cNvSpPr>
            <a:spLocks noGrp="1"/>
          </p:cNvSpPr>
          <p:nvPr>
            <p:ph type="title"/>
            <p:custDataLst>
              <p:tags r:id="rId6"/>
            </p:custDataLst>
          </p:nvPr>
        </p:nvSpPr>
        <p:spPr>
          <a:xfrm>
            <a:off x="612000" y="781200"/>
            <a:ext cx="10976400" cy="626400"/>
          </a:xfrm>
        </p:spPr>
        <p:txBody>
          <a:bodyPr lIns="90000" tIns="46800" rIns="90000" bIns="46800" anchor="ctr">
            <a:normAutofit/>
          </a:bodyPr>
          <a:lstStyle>
            <a:lvl1pPr algn="ctr">
              <a:defRPr sz="36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ea typeface="隶书" panose="02010509060101010101" pitchFamily="49" charset="-122"/>
              </a:defRPr>
            </a:lvl1pPr>
          </a:lstStyle>
          <a:p>
            <a:fld id="{8E199D1B-151A-4535-93B7-56D6F22F38A2}"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8"/>
            </p:custDataLst>
          </p:nvPr>
        </p:nvSpPr>
        <p:spPr/>
        <p:txBody>
          <a:bodyPr/>
          <a:lstStyle>
            <a:lvl1pPr>
              <a:defRPr baseline="0">
                <a:ea typeface="隶书" panose="02010509060101010101" pitchFamily="49" charset="-122"/>
              </a:defRPr>
            </a:lvl1p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9"/>
            </p:custDataLst>
          </p:nvPr>
        </p:nvSpPr>
        <p:spPr/>
        <p:txBody>
          <a:bodyPr/>
          <a:lstStyle>
            <a:lvl1pPr>
              <a:defRPr baseline="0">
                <a:ea typeface="隶书" panose="02010509060101010101" pitchFamily="49"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10"/>
            </p:custDataLst>
          </p:nvPr>
        </p:nvSpPr>
        <p:spPr>
          <a:xfrm>
            <a:off x="612000" y="1659600"/>
            <a:ext cx="10975975" cy="828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1" name="图片 10" descr="图片3"/>
          <p:cNvPicPr>
            <a:picLocks noChangeAspect="1"/>
          </p:cNvPicPr>
          <p:nvPr userDrawn="1">
            <p:custDataLst>
              <p:tags r:id="rId3"/>
            </p:custDataLst>
          </p:nvPr>
        </p:nvPicPr>
        <p:blipFill>
          <a:blip r:embed="rId4" cstate="email">
            <a:lum bright="-42000" contrast="42000"/>
          </a:blip>
          <a:stretch>
            <a:fillRect/>
          </a:stretch>
        </p:blipFill>
        <p:spPr>
          <a:xfrm flipH="1">
            <a:off x="9746822" y="1"/>
            <a:ext cx="2268648" cy="828000"/>
          </a:xfrm>
          <a:prstGeom prst="rect">
            <a:avLst/>
          </a:prstGeom>
        </p:spPr>
      </p:pic>
      <p:sp>
        <p:nvSpPr>
          <p:cNvPr id="8" name="矩形 7"/>
          <p:cNvSpPr/>
          <p:nvPr userDrawn="1">
            <p:custDataLst>
              <p:tags r:id="rId5"/>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ea typeface="隶书" panose="02010509060101010101" pitchFamily="49" charset="-122"/>
              <a:sym typeface="+mn-ea"/>
            </a:endParaRPr>
          </a:p>
        </p:txBody>
      </p:sp>
      <p:sp>
        <p:nvSpPr>
          <p:cNvPr id="2" name="标题 1"/>
          <p:cNvSpPr>
            <a:spLocks noGrp="1"/>
          </p:cNvSpPr>
          <p:nvPr>
            <p:ph type="title"/>
            <p:custDataLst>
              <p:tags r:id="rId6"/>
            </p:custDataLst>
          </p:nvPr>
        </p:nvSpPr>
        <p:spPr>
          <a:xfrm>
            <a:off x="604800" y="669600"/>
            <a:ext cx="10976400" cy="565200"/>
          </a:xfrm>
        </p:spPr>
        <p:txBody>
          <a:bodyPr lIns="90000" tIns="46800" rIns="90000" bIns="46800" anchor="ctr">
            <a:normAutofit/>
          </a:bodyPr>
          <a:lstStyle>
            <a:lvl1pPr algn="ctr">
              <a:defRPr sz="32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ea typeface="隶书" panose="02010509060101010101" pitchFamily="49" charset="-122"/>
              </a:defRPr>
            </a:lvl1pPr>
          </a:lstStyle>
          <a:p>
            <a:fld id="{AFD38948-527A-4A8F-AC40-D9CB39FBE64B}"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8"/>
            </p:custDataLst>
          </p:nvPr>
        </p:nvSpPr>
        <p:spPr/>
        <p:txBody>
          <a:bodyPr/>
          <a:lstStyle>
            <a:lvl1pPr>
              <a:defRPr baseline="0">
                <a:ea typeface="隶书" panose="02010509060101010101" pitchFamily="49" charset="-122"/>
              </a:defRPr>
            </a:lvl1p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9"/>
            </p:custDataLst>
          </p:nvPr>
        </p:nvSpPr>
        <p:spPr/>
        <p:txBody>
          <a:bodyPr/>
          <a:lstStyle>
            <a:lvl1pPr>
              <a:defRPr baseline="0">
                <a:ea typeface="隶书" panose="02010509060101010101" pitchFamily="49"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内容占位符 6"/>
          <p:cNvSpPr>
            <a:spLocks noGrp="1"/>
          </p:cNvSpPr>
          <p:nvPr>
            <p:ph sz="quarter" idx="13"/>
            <p:custDataLst>
              <p:tags r:id="rId10"/>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ea typeface="方正苏新诗柳楷简体" panose="02000000000000000000" pitchFamily="2"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lIns="90000" tIns="46800" rIns="90000" bIns="46800">
            <a:normAutofit/>
          </a:bodyPr>
          <a:lstStyle>
            <a:lvl1pPr>
              <a:defRPr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842C1E0C-A228-4C63-8BF8-2C275DCB53A8}"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内容占位符 6"/>
          <p:cNvSpPr>
            <a:spLocks noGrp="1"/>
          </p:cNvSpPr>
          <p:nvPr>
            <p:ph sz="quarter" idx="13"/>
            <p:custDataLst>
              <p:tags r:id="rId8"/>
            </p:custDataLst>
          </p:nvPr>
        </p:nvSpPr>
        <p:spPr>
          <a:xfrm>
            <a:off x="579600" y="1663200"/>
            <a:ext cx="53424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ea typeface="方正苏新诗柳楷简体" panose="02000000000000000000" pitchFamily="2" charset="-122"/>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lIns="90000" tIns="46800" rIns="90000" bIns="46800" anchor="b">
            <a:normAutofit/>
          </a:bodyPr>
          <a:lstStyle>
            <a:lvl1pPr algn="ctr">
              <a:defRPr sz="60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p:txBody>
          <a:bodyPr/>
          <a:lstStyle/>
          <a:p>
            <a:fld id="{2F7A68B5-DFA5-46D6-8536-40A3BCC5AFF5}"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8"/>
            </p:custDataLst>
          </p:nvPr>
        </p:nvSpPr>
        <p:spPr>
          <a:xfrm>
            <a:off x="1522413" y="3862800"/>
            <a:ext cx="9144000" cy="1656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pic>
        <p:nvPicPr>
          <p:cNvPr id="11" name="图片 10" descr="图片3"/>
          <p:cNvPicPr>
            <a:picLocks noChangeAspect="1"/>
          </p:cNvPicPr>
          <p:nvPr userDrawn="1">
            <p:custDataLst>
              <p:tags r:id="rId9"/>
            </p:custDataLst>
          </p:nvPr>
        </p:nvPicPr>
        <p:blipFill>
          <a:blip r:embed="rId10" cstate="email">
            <a:lum bright="-42000" contrast="42000"/>
          </a:blip>
          <a:stretch>
            <a:fillRect/>
          </a:stretch>
        </p:blipFill>
        <p:spPr>
          <a:xfrm flipH="1">
            <a:off x="241300" y="154067"/>
            <a:ext cx="3176270" cy="115925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925" y="443230"/>
            <a:ext cx="10852150" cy="638175"/>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accent1"/>
                </a:solidFill>
                <a:uFillTx/>
                <a:latin typeface="方正苏新诗柳楷简体" panose="02000000000000000000" pitchFamily="2" charset="-122"/>
                <a:ea typeface="方正苏新诗柳楷简体" panose="02000000000000000000"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925" y="1081405"/>
            <a:ext cx="10852150" cy="525970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1" i="0" u="none" strike="noStrike" kern="1200" cap="none" spc="150" normalizeH="0" baseline="0" noProof="1" dirty="0">
                <a:solidFill>
                  <a:schemeClr val="tx1"/>
                </a:solidFill>
                <a:uFillTx/>
                <a:latin typeface="方正苏新诗柳楷简体" panose="02000000000000000000" pitchFamily="2" charset="-122"/>
                <a:ea typeface="方正苏新诗柳楷简体" panose="02000000000000000000"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1"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CFAF4B92-4CBB-42FD-912B-2A6D84F8393D}" type="datetime1">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6"/>
            </p:custDataLst>
          </p:nvPr>
        </p:nvSpPr>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showMasterSp="0">
  <p:cSld name="2_标题幻灯片">
    <p:spTree>
      <p:nvGrpSpPr>
        <p:cNvPr id="1" name=""/>
        <p:cNvGrpSpPr/>
        <p:nvPr/>
      </p:nvGrpSpPr>
      <p:grpSpPr>
        <a:xfrm>
          <a:off x="0" y="0"/>
          <a:ext cx="0" cy="0"/>
          <a:chOff x="0" y="0"/>
          <a:chExt cx="0" cy="0"/>
        </a:xfrm>
      </p:grpSpPr>
      <p:sp>
        <p:nvSpPr>
          <p:cNvPr id="23" name="矩形 22"/>
          <p:cNvSpPr/>
          <p:nvPr/>
        </p:nvSpPr>
        <p:spPr>
          <a:xfrm flipV="1">
            <a:off x="7213578" y="3810002"/>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24" name="矩形 23"/>
          <p:cNvSpPr/>
          <p:nvPr/>
        </p:nvSpPr>
        <p:spPr>
          <a:xfrm flipV="1">
            <a:off x="7213602" y="3897011"/>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25" name="矩形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26" name="矩形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27" name="矩形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useBgFill="1">
        <p:nvSpPr>
          <p:cNvPr id="30" name="圆角矩形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useBgFill="1">
        <p:nvSpPr>
          <p:cNvPr id="31" name="圆角矩形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7" name="矩形 6"/>
          <p:cNvSpPr/>
          <p:nvPr/>
        </p:nvSpPr>
        <p:spPr>
          <a:xfrm>
            <a:off x="1" y="3649661"/>
            <a:ext cx="12192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10" name="矩形 9"/>
          <p:cNvSpPr/>
          <p:nvPr/>
        </p:nvSpPr>
        <p:spPr>
          <a:xfrm>
            <a:off x="2"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11" name="矩形 10"/>
          <p:cNvSpPr/>
          <p:nvPr/>
        </p:nvSpPr>
        <p:spPr>
          <a:xfrm flipV="1">
            <a:off x="8552068" y="3643091"/>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19" name="矩形 18"/>
          <p:cNvSpPr/>
          <p:nvPr/>
        </p:nvSpPr>
        <p:spPr>
          <a:xfrm>
            <a:off x="0" y="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p>
            <a:pPr algn="ctr" eaLnBrk="1" latinLnBrk="0" hangingPunct="1"/>
            <a:endParaRPr kumimoji="0" lang="en-US" dirty="0">
              <a:ea typeface="方正苏新诗柳楷简体" panose="02000000000000000000" pitchFamily="2" charset="-122"/>
            </a:endParaRPr>
          </a:p>
        </p:txBody>
      </p:sp>
      <p:sp>
        <p:nvSpPr>
          <p:cNvPr id="8" name="标题 7"/>
          <p:cNvSpPr>
            <a:spLocks noGrp="1"/>
          </p:cNvSpPr>
          <p:nvPr>
            <p:ph type="ctrTitle"/>
          </p:nvPr>
        </p:nvSpPr>
        <p:spPr>
          <a:xfrm>
            <a:off x="609600" y="2401889"/>
            <a:ext cx="11277600" cy="1470025"/>
          </a:xfrm>
        </p:spPr>
        <p:txBody>
          <a:bodyPr anchor="b"/>
          <a:lstStyle>
            <a:lvl1pPr>
              <a:defRPr sz="5900">
                <a:solidFill>
                  <a:schemeClr val="bg1"/>
                </a:solidFill>
              </a:defRPr>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609600" y="3899937"/>
            <a:ext cx="6604000" cy="1752600"/>
          </a:xfrm>
        </p:spPr>
        <p:txBody>
          <a:bodyPr/>
          <a:lstStyle>
            <a:lvl1pPr marL="85725" indent="0" algn="l">
              <a:buNone/>
              <a:defRPr sz="3200">
                <a:solidFill>
                  <a:schemeClr val="tx2"/>
                </a:solidFill>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200" indent="0" algn="ctr">
              <a:buNone/>
            </a:lvl8pPr>
            <a:lvl9pPr marL="48768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a:xfrm>
            <a:off x="8940800" y="4206240"/>
            <a:ext cx="1280160" cy="457200"/>
          </a:xfrm>
        </p:spPr>
        <p:txBody>
          <a:bodyPr/>
          <a:lstStyle/>
          <a:p>
            <a:fld id="{54DF12F8-5B17-433A-ADC9-0CD0D81809FB}" type="datetime1">
              <a:rPr lang="zh-CN" altLang="en-US" smtClean="0"/>
            </a:fld>
            <a:endParaRPr lang="zh-CN" altLang="en-US"/>
          </a:p>
        </p:txBody>
      </p:sp>
      <p:sp>
        <p:nvSpPr>
          <p:cNvPr id="17" name="页脚占位符 16"/>
          <p:cNvSpPr>
            <a:spLocks noGrp="1"/>
          </p:cNvSpPr>
          <p:nvPr>
            <p:ph type="ftr" sz="quarter" idx="11"/>
          </p:nvPr>
        </p:nvSpPr>
        <p:spPr>
          <a:xfrm>
            <a:off x="7213600" y="4205288"/>
            <a:ext cx="1727200" cy="457200"/>
          </a:xfrm>
        </p:spPr>
        <p:txBody>
          <a:bodyPr/>
          <a:lstStyle/>
          <a:p>
            <a:r>
              <a:rPr lang="zh-CN" altLang="en-US"/>
              <a:t>工业革命与工厂制度</a:t>
            </a:r>
            <a:endParaRPr lang="zh-CN" altLang="en-US"/>
          </a:p>
        </p:txBody>
      </p:sp>
      <p:sp>
        <p:nvSpPr>
          <p:cNvPr id="29" name="灯片编号占位符 28"/>
          <p:cNvSpPr>
            <a:spLocks noGrp="1"/>
          </p:cNvSpPr>
          <p:nvPr>
            <p:ph type="sldNum" sz="quarter" idx="12"/>
          </p:nvPr>
        </p:nvSpPr>
        <p:spPr>
          <a:xfrm>
            <a:off x="11093451" y="1136"/>
            <a:ext cx="996949" cy="365760"/>
          </a:xfrm>
        </p:spPr>
        <p:txBody>
          <a:bodyPr/>
          <a:lstStyle>
            <a:lvl1pPr algn="r">
              <a:defRPr sz="2400">
                <a:solidFill>
                  <a:schemeClr val="bg1"/>
                </a:solidFill>
              </a:defRPr>
            </a:lvl1pPr>
          </a:lstStyle>
          <a:p>
            <a:fld id="{0C913308-F349-4B6D-A68A-DD1791B4A57B}"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9" y="685800"/>
            <a:ext cx="11391900" cy="5181600"/>
          </a:xfrm>
        </p:spPr>
        <p:txBody>
          <a:body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DB38224B-1E18-41D8-B662-E76A41CD22C7}" type="datetime1">
              <a:rPr lang="zh-CN" altLang="en-US" smtClean="0"/>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r>
              <a:rPr lang="zh-CN" altLang="en-US"/>
              <a:t>工业革命与工厂制度</a:t>
            </a: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C0EECA8B-8A40-4969-A729-BD8E4E0AC12F}" type="slidenum">
              <a:rPr lang="en-US" altLang="zh-CN"/>
            </a:fld>
            <a:endParaRPr lang="en-US" altLang="zh-CN"/>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No20-5_封面页背景 副本"/>
          <p:cNvPicPr>
            <a:picLocks noChangeAspect="1"/>
          </p:cNvPicPr>
          <p:nvPr>
            <p:custDataLst>
              <p:tags r:id="rId2"/>
            </p:custDataLst>
          </p:nvPr>
        </p:nvPicPr>
        <p:blipFill>
          <a:blip r:embed="rId3"/>
          <a:stretch>
            <a:fillRect/>
          </a:stretch>
        </p:blipFill>
        <p:spPr>
          <a:xfrm>
            <a:off x="13812" y="-318"/>
            <a:ext cx="12192000" cy="6858318"/>
          </a:xfrm>
          <a:prstGeom prst="rect">
            <a:avLst/>
          </a:prstGeom>
        </p:spPr>
      </p:pic>
      <p:pic>
        <p:nvPicPr>
          <p:cNvPr id="2" name="图片 1" descr="No20-5_封面页装饰1"/>
          <p:cNvPicPr>
            <a:picLocks noChangeAspect="1"/>
          </p:cNvPicPr>
          <p:nvPr>
            <p:custDataLst>
              <p:tags r:id="rId4"/>
            </p:custDataLst>
          </p:nvPr>
        </p:nvPicPr>
        <p:blipFill>
          <a:blip r:embed="rId5"/>
          <a:stretch>
            <a:fillRect/>
          </a:stretch>
        </p:blipFill>
        <p:spPr>
          <a:xfrm>
            <a:off x="13811" y="-1"/>
            <a:ext cx="2236828" cy="2058034"/>
          </a:xfrm>
          <a:prstGeom prst="rect">
            <a:avLst/>
          </a:prstGeom>
        </p:spPr>
      </p:pic>
      <p:pic>
        <p:nvPicPr>
          <p:cNvPr id="4" name="图片 3" descr="No20-5_封面页装饰2"/>
          <p:cNvPicPr>
            <a:picLocks noChangeAspect="1"/>
          </p:cNvPicPr>
          <p:nvPr>
            <p:custDataLst>
              <p:tags r:id="rId6"/>
            </p:custDataLst>
          </p:nvPr>
        </p:nvPicPr>
        <p:blipFill>
          <a:blip r:embed="rId7"/>
          <a:stretch>
            <a:fillRect/>
          </a:stretch>
        </p:blipFill>
        <p:spPr>
          <a:xfrm>
            <a:off x="13812" y="4980761"/>
            <a:ext cx="1683385" cy="1882319"/>
          </a:xfrm>
          <a:prstGeom prst="rect">
            <a:avLst/>
          </a:prstGeom>
        </p:spPr>
      </p:pic>
      <p:pic>
        <p:nvPicPr>
          <p:cNvPr id="5" name="图片 4" descr="No20-5_封面页装饰3"/>
          <p:cNvPicPr>
            <a:picLocks noChangeAspect="1"/>
          </p:cNvPicPr>
          <p:nvPr>
            <p:custDataLst>
              <p:tags r:id="rId8"/>
            </p:custDataLst>
          </p:nvPr>
        </p:nvPicPr>
        <p:blipFill>
          <a:blip r:embed="rId9"/>
          <a:stretch>
            <a:fillRect/>
          </a:stretch>
        </p:blipFill>
        <p:spPr>
          <a:xfrm>
            <a:off x="9659144" y="-7043"/>
            <a:ext cx="2533650" cy="6851132"/>
          </a:xfrm>
          <a:prstGeom prst="rect">
            <a:avLst/>
          </a:prstGeom>
        </p:spPr>
      </p:pic>
      <p:sp>
        <p:nvSpPr>
          <p:cNvPr id="6" name="标题 1"/>
          <p:cNvSpPr>
            <a:spLocks noGrp="1"/>
          </p:cNvSpPr>
          <p:nvPr>
            <p:ph type="ctrTitle" idx="1" hasCustomPrompt="1"/>
            <p:custDataLst>
              <p:tags r:id="rId10"/>
            </p:custDataLst>
          </p:nvPr>
        </p:nvSpPr>
        <p:spPr>
          <a:xfrm>
            <a:off x="661035" y="2930263"/>
            <a:ext cx="7485380" cy="1229995"/>
          </a:xfrm>
          <a:noFill/>
        </p:spPr>
        <p:txBody>
          <a:bodyPr vert="horz" wrap="square" lIns="101600" tIns="38100" rIns="76200" bIns="38100" rtlCol="0" anchor="t" anchorCtr="0">
            <a:normAutofit/>
          </a:bodyPr>
          <a:lstStyle>
            <a:lvl1pPr marL="0" marR="0" algn="l" defTabSz="914400" rtl="0" eaLnBrk="1" fontAlgn="auto" latinLnBrk="0" hangingPunct="1">
              <a:lnSpc>
                <a:spcPct val="100000"/>
              </a:lnSpc>
              <a:spcBef>
                <a:spcPct val="0"/>
              </a:spcBef>
              <a:buClrTx/>
              <a:buSzTx/>
              <a:buFontTx/>
              <a:buNone/>
              <a:defRPr kumimoji="0" lang="zh-CN" altLang="en-US" sz="7200" b="0" i="0" u="none" strike="noStrike" kern="1200" cap="none" spc="300" normalizeH="0" baseline="0" noProof="1" dirty="0">
                <a:solidFill>
                  <a:schemeClr val="dk1">
                    <a:lumMod val="85000"/>
                    <a:lumOff val="15000"/>
                  </a:schemeClr>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7" name="文本占位符 2"/>
          <p:cNvSpPr>
            <a:spLocks noGrp="1"/>
          </p:cNvSpPr>
          <p:nvPr>
            <p:ph type="body" idx="2" hasCustomPrompt="1"/>
            <p:custDataLst>
              <p:tags r:id="rId11"/>
            </p:custDataLst>
          </p:nvPr>
        </p:nvSpPr>
        <p:spPr>
          <a:xfrm>
            <a:off x="661035" y="4186928"/>
            <a:ext cx="7485380" cy="1209302"/>
          </a:xfrm>
          <a:noFill/>
        </p:spPr>
        <p:txBody>
          <a:bodyPr vert="horz" wrap="square" lIns="101600" tIns="0" rIns="82550" bIns="0" rtlCol="0">
            <a:normAutofit/>
          </a:bodyPr>
          <a:lstStyle>
            <a:lvl1pPr marL="0" marR="0" indent="-228600" algn="l" defTabSz="914400" rtl="0" eaLnBrk="1" fontAlgn="auto" latinLnBrk="0" hangingPunct="1">
              <a:lnSpc>
                <a:spcPct val="150000"/>
              </a:lnSpc>
              <a:spcBef>
                <a:spcPts val="0"/>
              </a:spcBef>
              <a:spcAft>
                <a:spcPts val="1000"/>
              </a:spcAft>
              <a:buClrTx/>
              <a:buSzTx/>
              <a:buFontTx/>
              <a:buNone/>
              <a:defRPr kumimoji="0" lang="zh-CN" altLang="en-US" sz="1800" b="0" i="0" u="none" strike="noStrike" kern="1200" cap="none" spc="0" normalizeH="0" baseline="0" noProof="1" dirty="0">
                <a:solidFill>
                  <a:schemeClr val="dk1">
                    <a:lumMod val="85000"/>
                    <a:lumOff val="15000"/>
                  </a:schemeClr>
                </a:solidFill>
                <a:uFillTx/>
                <a:latin typeface="Arial" panose="020B0604020202020204" pitchFamily="34" charset="0"/>
                <a:ea typeface="汉仪中黑 简" panose="00020600040101010101" charset="-122"/>
                <a:cs typeface="汉仪中简黑简"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8" name="文本占位符 3"/>
          <p:cNvSpPr>
            <a:spLocks noGrp="1"/>
          </p:cNvSpPr>
          <p:nvPr>
            <p:ph type="body" idx="3" hasCustomPrompt="1"/>
            <p:custDataLst>
              <p:tags r:id="rId12"/>
            </p:custDataLst>
          </p:nvPr>
        </p:nvSpPr>
        <p:spPr>
          <a:xfrm>
            <a:off x="661035" y="1995393"/>
            <a:ext cx="3421380" cy="908200"/>
          </a:xfrm>
          <a:noFill/>
        </p:spPr>
        <p:txBody>
          <a:bodyPr vert="horz" wrap="square" lIns="101600" tIns="0" rIns="82550" bIns="0" rtlCol="0" anchor="b"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4400" b="0" i="0" u="none" strike="noStrike" kern="1200" cap="none" spc="300" normalizeH="0" baseline="0" noProof="1" dirty="0" err="1">
                <a:solidFill>
                  <a:schemeClr val="dk1">
                    <a:lumMod val="85000"/>
                    <a:lumOff val="15000"/>
                  </a:schemeClr>
                </a:solidFill>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8" name="图片 7"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No20-5_封面页背景 副本"/>
          <p:cNvPicPr>
            <a:picLocks noChangeAspect="1"/>
          </p:cNvPicPr>
          <p:nvPr>
            <p:custDataLst>
              <p:tags r:id="rId2"/>
            </p:custDataLst>
          </p:nvPr>
        </p:nvPicPr>
        <p:blipFill>
          <a:blip r:embed="rId3"/>
          <a:stretch>
            <a:fillRect/>
          </a:stretch>
        </p:blipFill>
        <p:spPr>
          <a:xfrm>
            <a:off x="0" y="-318"/>
            <a:ext cx="12192000" cy="6858635"/>
          </a:xfrm>
          <a:prstGeom prst="rect">
            <a:avLst/>
          </a:prstGeom>
        </p:spPr>
      </p:pic>
      <p:pic>
        <p:nvPicPr>
          <p:cNvPr id="3" name="图片 2" descr="No20-5-23"/>
          <p:cNvPicPr>
            <a:picLocks noChangeAspect="1"/>
          </p:cNvPicPr>
          <p:nvPr>
            <p:custDataLst>
              <p:tags r:id="rId4"/>
            </p:custDataLst>
          </p:nvPr>
        </p:nvPicPr>
        <p:blipFill>
          <a:blip r:embed="rId5"/>
          <a:stretch>
            <a:fillRect/>
          </a:stretch>
        </p:blipFill>
        <p:spPr>
          <a:xfrm>
            <a:off x="0" y="5388868"/>
            <a:ext cx="2132952" cy="1469132"/>
          </a:xfrm>
          <a:prstGeom prst="rect">
            <a:avLst/>
          </a:prstGeom>
        </p:spPr>
      </p:pic>
      <p:pic>
        <p:nvPicPr>
          <p:cNvPr id="2" name="图片 1" descr="No20-5-22"/>
          <p:cNvPicPr>
            <a:picLocks noChangeAspect="1"/>
          </p:cNvPicPr>
          <p:nvPr>
            <p:custDataLst>
              <p:tags r:id="rId6"/>
            </p:custDataLst>
          </p:nvPr>
        </p:nvPicPr>
        <p:blipFill>
          <a:blip r:embed="rId7"/>
          <a:stretch>
            <a:fillRect/>
          </a:stretch>
        </p:blipFill>
        <p:spPr>
          <a:xfrm>
            <a:off x="7445375" y="0"/>
            <a:ext cx="4746625" cy="4411480"/>
          </a:xfrm>
          <a:prstGeom prst="rect">
            <a:avLst/>
          </a:prstGeom>
        </p:spPr>
      </p:pic>
      <p:sp>
        <p:nvSpPr>
          <p:cNvPr id="4" name="日期占位符 3"/>
          <p:cNvSpPr>
            <a:spLocks noGrp="1"/>
          </p:cNvSpPr>
          <p:nvPr>
            <p:ph type="dt" sz="half" idx="10"/>
            <p:custDataLst>
              <p:tags r:id="rId8"/>
            </p:custDataLst>
          </p:nvPr>
        </p:nvSpPr>
        <p:spPr>
          <a:xfrm>
            <a:off x="879742" y="6349833"/>
            <a:ext cx="2700000" cy="316800"/>
          </a:xfrm>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8" name="标题 2"/>
          <p:cNvSpPr>
            <a:spLocks noGrp="1" noChangeArrowheads="1"/>
          </p:cNvSpPr>
          <p:nvPr>
            <p:ph type="ctrTitle" idx="1" hasCustomPrompt="1"/>
            <p:custDataLst>
              <p:tags r:id="rId11"/>
            </p:custDataLst>
          </p:nvPr>
        </p:nvSpPr>
        <p:spPr>
          <a:xfrm>
            <a:off x="1798955" y="1590675"/>
            <a:ext cx="5339080" cy="1291590"/>
          </a:xfrm>
          <a:noFill/>
          <a:ln>
            <a:noFill/>
          </a:ln>
        </p:spPr>
        <p:txBody>
          <a:bodyPr vert="horz" wrap="square" lIns="101600" tIns="38100" rIns="76200" bIns="38100" rtlCol="0" anchor="t" anchorCtr="0">
            <a:normAutofit/>
          </a:bodyPr>
          <a:lstStyle>
            <a:lvl1pPr marL="0" marR="0" lvl="0" algn="r" defTabSz="914400" rtl="0" eaLnBrk="1" fontAlgn="auto" latinLnBrk="0" hangingPunct="1">
              <a:lnSpc>
                <a:spcPct val="100000"/>
              </a:lnSpc>
              <a:spcBef>
                <a:spcPts val="0"/>
              </a:spcBef>
              <a:spcAft>
                <a:spcPts val="0"/>
              </a:spcAft>
              <a:buClrTx/>
              <a:buSzTx/>
              <a:buFontTx/>
              <a:buNone/>
              <a:defRPr kumimoji="0" lang="zh-CN" altLang="en-US" sz="7200" b="0" i="0" u="none" strike="noStrike" kern="0" cap="none" spc="0" normalizeH="0" baseline="0" noProof="0" dirty="0">
                <a:ln>
                  <a:noFill/>
                </a:ln>
                <a:solidFill>
                  <a:schemeClr val="accent1"/>
                </a:solidFill>
                <a:effectLst/>
                <a:uLnTx/>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9" name="文本占位符 5"/>
          <p:cNvSpPr>
            <a:spLocks noGrp="1"/>
          </p:cNvSpPr>
          <p:nvPr>
            <p:ph type="body" idx="2" hasCustomPrompt="1"/>
            <p:custDataLst>
              <p:tags r:id="rId12"/>
            </p:custDataLst>
          </p:nvPr>
        </p:nvSpPr>
        <p:spPr>
          <a:xfrm>
            <a:off x="1248410" y="2976245"/>
            <a:ext cx="5889625" cy="1442256"/>
          </a:xfrm>
          <a:noFill/>
          <a:ln w="9525">
            <a:noFill/>
          </a:ln>
        </p:spPr>
        <p:txBody>
          <a:bodyPr vert="horz" wrap="square" lIns="101600" tIns="0" rIns="82550" bIns="0" rtlCol="0">
            <a:normAutofit/>
          </a:bodyPr>
          <a:lstStyle>
            <a:lvl1pPr marL="0" marR="0" lvl="0" indent="-228600" algn="r" defTabSz="914400" rtl="0" eaLnBrk="1" fontAlgn="auto" latinLnBrk="0" hangingPunct="1">
              <a:lnSpc>
                <a:spcPct val="150000"/>
              </a:lnSpc>
              <a:spcBef>
                <a:spcPts val="0"/>
              </a:spcBef>
              <a:spcAft>
                <a:spcPts val="0"/>
              </a:spcAft>
              <a:buClrTx/>
              <a:buSzTx/>
              <a:buFontTx/>
              <a:buNone/>
              <a:defRPr kumimoji="0" lang="zh-CN" altLang="en-US" sz="1600" b="0" i="0" u="none" strike="noStrike" kern="0" cap="none" spc="0" normalizeH="0" baseline="0" noProof="1">
                <a:ln>
                  <a:noFill/>
                </a:ln>
                <a:solidFill>
                  <a:schemeClr val="accent1"/>
                </a:solidFill>
                <a:effectLst/>
                <a:uLnTx/>
                <a:uFillTx/>
                <a:latin typeface="Arial" panose="020B0604020202020204" pitchFamily="34" charset="0"/>
                <a:ea typeface="汉仪中黑 简" panose="00020600040101010101" charset="-122"/>
                <a:cs typeface="汉仪中黑 简" panose="00020600040101010101" charset="-122"/>
                <a:sym typeface="Arial" panose="020B0604020202020204" pitchFamily="34"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中黑 简" panose="00020600040101010101" charset="-122"/>
              </a:defRPr>
            </a:lvl1pPr>
            <a:lvl2pPr eaLnBrk="1" fontAlgn="auto" latinLnBrk="0" hangingPunct="1">
              <a:defRPr sz="1600">
                <a:solidFill>
                  <a:schemeClr val="tx1"/>
                </a:solidFill>
                <a:latin typeface="Arial" panose="020B0604020202020204" pitchFamily="34" charset="0"/>
                <a:ea typeface="汉仪中黑 简" panose="00020600040101010101" charset="-122"/>
              </a:defRPr>
            </a:lvl2pPr>
            <a:lvl3pPr eaLnBrk="1" fontAlgn="auto" latinLnBrk="0" hangingPunct="1">
              <a:defRPr sz="1600">
                <a:solidFill>
                  <a:schemeClr val="tx1"/>
                </a:solidFill>
                <a:latin typeface="Arial" panose="020B0604020202020204" pitchFamily="34" charset="0"/>
                <a:ea typeface="汉仪中黑 简" panose="00020600040101010101" charset="-122"/>
              </a:defRPr>
            </a:lvl3pPr>
            <a:lvl4pPr eaLnBrk="1" fontAlgn="auto" latinLnBrk="0" hangingPunct="1">
              <a:defRPr sz="1600">
                <a:solidFill>
                  <a:schemeClr val="tx1"/>
                </a:solidFill>
                <a:latin typeface="Arial" panose="020B0604020202020204" pitchFamily="34" charset="0"/>
                <a:ea typeface="汉仪中黑 简" panose="00020600040101010101" charset="-122"/>
              </a:defRPr>
            </a:lvl4pPr>
            <a:lvl5pPr eaLnBrk="1" fontAlgn="auto" latinLnBrk="0" hangingPunct="1">
              <a:defRPr sz="160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11" name="图片 10"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10" name="图片 9"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中黑 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No20-5_封面页背景 副本"/>
          <p:cNvPicPr>
            <a:picLocks noChangeAspect="1"/>
          </p:cNvPicPr>
          <p:nvPr>
            <p:custDataLst>
              <p:tags r:id="rId2"/>
            </p:custDataLst>
          </p:nvPr>
        </p:nvPicPr>
        <p:blipFill>
          <a:blip r:embed="rId3"/>
          <a:stretch>
            <a:fillRect/>
          </a:stretch>
        </p:blipFill>
        <p:spPr>
          <a:xfrm>
            <a:off x="0" y="-635"/>
            <a:ext cx="12192000" cy="6858318"/>
          </a:xfrm>
          <a:prstGeom prst="rect">
            <a:avLst/>
          </a:prstGeom>
        </p:spPr>
      </p:pic>
      <p:pic>
        <p:nvPicPr>
          <p:cNvPr id="6" name="图片 5" descr="No20-5_目录页装饰"/>
          <p:cNvPicPr>
            <a:picLocks noChangeAspect="1"/>
          </p:cNvPicPr>
          <p:nvPr>
            <p:custDataLst>
              <p:tags r:id="rId4"/>
            </p:custDataLst>
          </p:nvPr>
        </p:nvPicPr>
        <p:blipFill>
          <a:blip r:embed="rId5"/>
          <a:stretch>
            <a:fillRect/>
          </a:stretch>
        </p:blipFill>
        <p:spPr>
          <a:xfrm>
            <a:off x="0" y="1455"/>
            <a:ext cx="3683635" cy="6854455"/>
          </a:xfrm>
          <a:prstGeom prst="rect">
            <a:avLst/>
          </a:prstGeom>
        </p:spPr>
      </p:pic>
      <p:pic>
        <p:nvPicPr>
          <p:cNvPr id="8" name="图片 7" descr="No20-5_目录页装饰3"/>
          <p:cNvPicPr>
            <a:picLocks noChangeAspect="1"/>
          </p:cNvPicPr>
          <p:nvPr>
            <p:custDataLst>
              <p:tags r:id="rId6"/>
            </p:custDataLst>
          </p:nvPr>
        </p:nvPicPr>
        <p:blipFill>
          <a:blip r:embed="rId7"/>
          <a:stretch>
            <a:fillRect/>
          </a:stretch>
        </p:blipFill>
        <p:spPr>
          <a:xfrm>
            <a:off x="11430942" y="5816600"/>
            <a:ext cx="773758" cy="1054087"/>
          </a:xfrm>
          <a:prstGeom prst="rect">
            <a:avLst/>
          </a:prstGeom>
        </p:spPr>
      </p:pic>
      <p:pic>
        <p:nvPicPr>
          <p:cNvPr id="9" name="图片 8" descr="No20-5_目录页装饰2"/>
          <p:cNvPicPr>
            <a:picLocks noChangeAspect="1"/>
          </p:cNvPicPr>
          <p:nvPr>
            <p:custDataLst>
              <p:tags r:id="rId8"/>
            </p:custDataLst>
          </p:nvPr>
        </p:nvPicPr>
        <p:blipFill>
          <a:blip r:embed="rId9"/>
          <a:stretch>
            <a:fillRect/>
          </a:stretch>
        </p:blipFill>
        <p:spPr>
          <a:xfrm>
            <a:off x="2616200" y="626745"/>
            <a:ext cx="2185094" cy="2456802"/>
          </a:xfrm>
          <a:prstGeom prst="rect">
            <a:avLst/>
          </a:prstGeom>
        </p:spPr>
      </p:pic>
      <p:sp>
        <p:nvSpPr>
          <p:cNvPr id="2" name="标题 1"/>
          <p:cNvSpPr>
            <a:spLocks noGrp="1"/>
          </p:cNvSpPr>
          <p:nvPr>
            <p:ph type="title"/>
            <p:custDataLst>
              <p:tags r:id="rId10"/>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cstate="email"/>
          <a:stretch>
            <a:fillRect/>
          </a:stretch>
        </p:blipFill>
        <p:spPr>
          <a:xfrm>
            <a:off x="0" y="0"/>
            <a:ext cx="12192000" cy="6858000"/>
          </a:xfrm>
          <a:prstGeom prst="rect">
            <a:avLst/>
          </a:prstGeom>
        </p:spPr>
      </p:pic>
      <p:pic>
        <p:nvPicPr>
          <p:cNvPr id="9" name="图片 8" descr="图片3"/>
          <p:cNvPicPr>
            <a:picLocks noChangeAspect="1"/>
          </p:cNvPicPr>
          <p:nvPr userDrawn="1">
            <p:custDataLst>
              <p:tags r:id="rId4"/>
            </p:custDataLst>
          </p:nvPr>
        </p:nvPicPr>
        <p:blipFill>
          <a:blip r:embed="rId5" cstate="email">
            <a:lum bright="-42000" contrast="42000"/>
          </a:blip>
          <a:stretch>
            <a:fillRect/>
          </a:stretch>
        </p:blipFill>
        <p:spPr>
          <a:xfrm flipH="1">
            <a:off x="1558951" y="504836"/>
            <a:ext cx="3235190" cy="1169163"/>
          </a:xfrm>
          <a:prstGeom prst="rect">
            <a:avLst/>
          </a:prstGeom>
        </p:spPr>
      </p:pic>
      <p:grpSp>
        <p:nvGrpSpPr>
          <p:cNvPr id="13" name="组合 12"/>
          <p:cNvGrpSpPr/>
          <p:nvPr userDrawn="1">
            <p:custDataLst>
              <p:tags r:id="rId6"/>
            </p:custDataLst>
          </p:nvPr>
        </p:nvGrpSpPr>
        <p:grpSpPr>
          <a:xfrm>
            <a:off x="5116830" y="2966720"/>
            <a:ext cx="2454910" cy="436880"/>
            <a:chOff x="1304" y="-3753"/>
            <a:chExt cx="3866" cy="688"/>
          </a:xfrm>
        </p:grpSpPr>
        <p:sp>
          <p:nvSpPr>
            <p:cNvPr id="14" name="平行四边形 13"/>
            <p:cNvSpPr/>
            <p:nvPr>
              <p:custDataLst>
                <p:tags r:id="rId7"/>
              </p:custDataLst>
            </p:nvPr>
          </p:nvSpPr>
          <p:spPr>
            <a:xfrm flipH="1">
              <a:off x="1964" y="-3753"/>
              <a:ext cx="3206" cy="689"/>
            </a:xfrm>
            <a:prstGeom prst="parallelogram">
              <a:avLst>
                <a:gd name="adj" fmla="val 51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方正苏新诗柳楷简体" panose="02000000000000000000" pitchFamily="2" charset="-122"/>
              </a:endParaRPr>
            </a:p>
          </p:txBody>
        </p:sp>
        <p:sp>
          <p:nvSpPr>
            <p:cNvPr id="15" name="平行四边形 14"/>
            <p:cNvSpPr/>
            <p:nvPr>
              <p:custDataLst>
                <p:tags r:id="rId8"/>
              </p:custDataLst>
            </p:nvPr>
          </p:nvSpPr>
          <p:spPr>
            <a:xfrm flipH="1">
              <a:off x="1740" y="-3753"/>
              <a:ext cx="3206" cy="689"/>
            </a:xfrm>
            <a:prstGeom prst="parallelogram">
              <a:avLst>
                <a:gd name="adj" fmla="val 51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方正苏新诗柳楷简体" panose="02000000000000000000" pitchFamily="2" charset="-122"/>
              </a:endParaRPr>
            </a:p>
          </p:txBody>
        </p:sp>
        <p:sp>
          <p:nvSpPr>
            <p:cNvPr id="16" name="平行四边形 15"/>
            <p:cNvSpPr/>
            <p:nvPr>
              <p:custDataLst>
                <p:tags r:id="rId9"/>
              </p:custDataLst>
            </p:nvPr>
          </p:nvSpPr>
          <p:spPr>
            <a:xfrm flipH="1">
              <a:off x="1644" y="-3753"/>
              <a:ext cx="3206" cy="689"/>
            </a:xfrm>
            <a:prstGeom prst="parallelogram">
              <a:avLst>
                <a:gd name="adj" fmla="val 51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方正苏新诗柳楷简体" panose="02000000000000000000" pitchFamily="2" charset="-122"/>
              </a:endParaRPr>
            </a:p>
          </p:txBody>
        </p:sp>
        <p:sp>
          <p:nvSpPr>
            <p:cNvPr id="17" name="平行四边形 16"/>
            <p:cNvSpPr/>
            <p:nvPr>
              <p:custDataLst>
                <p:tags r:id="rId10"/>
              </p:custDataLst>
            </p:nvPr>
          </p:nvSpPr>
          <p:spPr>
            <a:xfrm flipH="1">
              <a:off x="1417" y="-3753"/>
              <a:ext cx="3206" cy="689"/>
            </a:xfrm>
            <a:prstGeom prst="parallelogram">
              <a:avLst>
                <a:gd name="adj" fmla="val 51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方正苏新诗柳楷简体" panose="02000000000000000000" pitchFamily="2" charset="-122"/>
              </a:endParaRPr>
            </a:p>
          </p:txBody>
        </p:sp>
        <p:sp>
          <p:nvSpPr>
            <p:cNvPr id="18" name="平行四边形 17"/>
            <p:cNvSpPr/>
            <p:nvPr>
              <p:custDataLst>
                <p:tags r:id="rId11"/>
              </p:custDataLst>
            </p:nvPr>
          </p:nvSpPr>
          <p:spPr>
            <a:xfrm flipH="1">
              <a:off x="1304" y="-3753"/>
              <a:ext cx="3206" cy="689"/>
            </a:xfrm>
            <a:prstGeom prst="parallelogram">
              <a:avLst>
                <a:gd name="adj" fmla="val 51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方正苏新诗柳楷简体" panose="02000000000000000000" pitchFamily="2" charset="-122"/>
              </a:endParaRPr>
            </a:p>
          </p:txBody>
        </p:sp>
      </p:grpSp>
      <p:sp>
        <p:nvSpPr>
          <p:cNvPr id="4" name="日期占位符 3"/>
          <p:cNvSpPr>
            <a:spLocks noGrp="1"/>
          </p:cNvSpPr>
          <p:nvPr userDrawn="1">
            <p:ph type="dt" sz="half" idx="10"/>
            <p:custDataLst>
              <p:tags r:id="rId12"/>
            </p:custDataLst>
          </p:nvPr>
        </p:nvSpPr>
        <p:spPr>
          <a:xfrm>
            <a:off x="879742" y="6349833"/>
            <a:ext cx="2700000" cy="316800"/>
          </a:xfrm>
        </p:spPr>
        <p:txBody>
          <a:bodyPr/>
          <a:lstStyle/>
          <a:p>
            <a:fld id="{999FA015-BE23-4D44-8281-7E4F4B48DC25}" type="datetime1">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userDrawn="1">
            <p:ph type="ftr" sz="quarter" idx="11"/>
            <p:custDataLst>
              <p:tags r:id="rId13"/>
            </p:custDataLst>
          </p:nvPr>
        </p:nvSpPr>
        <p:spPr>
          <a:xfrm>
            <a:off x="4116000" y="6349833"/>
            <a:ext cx="3960000" cy="316800"/>
          </a:xfrm>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6" name="灯片编号占位符 5"/>
          <p:cNvSpPr>
            <a:spLocks noGrp="1"/>
          </p:cNvSpPr>
          <p:nvPr userDrawn="1">
            <p:ph type="sldNum" sz="quarter" idx="12"/>
            <p:custDataLst>
              <p:tags r:id="rId14"/>
            </p:custDataLst>
          </p:nvPr>
        </p:nvSpPr>
        <p:spPr>
          <a:xfrm>
            <a:off x="8610600" y="6349833"/>
            <a:ext cx="2700000" cy="316800"/>
          </a:xfrm>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2" name="标题 1"/>
          <p:cNvSpPr>
            <a:spLocks noGrp="1"/>
          </p:cNvSpPr>
          <p:nvPr userDrawn="1">
            <p:ph type="title" hasCustomPrompt="1"/>
            <p:custDataLst>
              <p:tags r:id="rId15"/>
            </p:custDataLst>
          </p:nvPr>
        </p:nvSpPr>
        <p:spPr>
          <a:xfrm>
            <a:off x="5116830" y="3479800"/>
            <a:ext cx="4331969" cy="778435"/>
          </a:xfrm>
        </p:spPr>
        <p:txBody>
          <a:bodyPr lIns="90000" tIns="46800" rIns="90000" bIns="46800" anchor="t"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文本占位符 2"/>
          <p:cNvSpPr>
            <a:spLocks noGrp="1"/>
          </p:cNvSpPr>
          <p:nvPr userDrawn="1">
            <p:ph type="body" idx="1" hasCustomPrompt="1"/>
            <p:custDataLst>
              <p:tags r:id="rId16"/>
            </p:custDataLst>
          </p:nvPr>
        </p:nvSpPr>
        <p:spPr>
          <a:xfrm>
            <a:off x="5127625" y="2958194"/>
            <a:ext cx="1953895" cy="437515"/>
          </a:xfrm>
        </p:spPr>
        <p:txBody>
          <a:bodyPr lIns="90000" tIns="0" rIns="90000" bIns="38100" anchor="t" anchorCtr="0">
            <a:noAutofit/>
          </a:bodyPr>
          <a:lstStyle>
            <a:lvl1pPr marL="0" indent="0" algn="ctr" eaLnBrk="1" fontAlgn="auto" latinLnBrk="0" hangingPunct="1">
              <a:buNone/>
              <a:defRPr kumimoji="0" lang="zh-CN" altLang="en-US" sz="2300" b="0" i="0" u="none" strike="noStrike" kern="1200" cap="none" spc="150" normalizeH="0" baseline="0" noProof="1">
                <a:solidFill>
                  <a:schemeClr val="bg1"/>
                </a:solidFill>
                <a:uFillTx/>
                <a:latin typeface="Arial" panose="020B0604020202020204" pitchFamily="34" charset="0"/>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8" name="图片 7"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中黑 简" panose="00020600040101010101" charset="-122"/>
              </a:defRPr>
            </a:lvl1pPr>
            <a:lvl2pPr indent="0" eaLnBrk="1" fontAlgn="auto" latinLnBrk="0" hangingPunct="1">
              <a:defRPr>
                <a:solidFill>
                  <a:schemeClr val="tx1"/>
                </a:solidFill>
                <a:latin typeface="Arial" panose="020B0604020202020204" pitchFamily="34" charset="0"/>
                <a:ea typeface="汉仪中黑 简" panose="00020600040101010101" charset="-122"/>
              </a:defRPr>
            </a:lvl2pPr>
            <a:lvl3pPr indent="0" eaLnBrk="1" fontAlgn="auto" latinLnBrk="0" hangingPunct="1">
              <a:defRPr>
                <a:solidFill>
                  <a:schemeClr val="tx1"/>
                </a:solidFill>
                <a:latin typeface="Arial" panose="020B0604020202020204" pitchFamily="34" charset="0"/>
                <a:ea typeface="汉仪中黑 简" panose="00020600040101010101" charset="-122"/>
              </a:defRPr>
            </a:lvl3pPr>
            <a:lvl4pPr indent="0" eaLnBrk="1" fontAlgn="auto" latinLnBrk="0" hangingPunct="1">
              <a:defRPr>
                <a:solidFill>
                  <a:schemeClr val="tx1"/>
                </a:solidFill>
                <a:latin typeface="Arial" panose="020B0604020202020204" pitchFamily="34" charset="0"/>
                <a:ea typeface="汉仪中黑 简" panose="00020600040101010101" charset="-122"/>
              </a:defRPr>
            </a:lvl4pPr>
            <a:lvl5pPr indent="0" eaLnBrk="1" fontAlgn="auto" latinLnBrk="0" hangingPunct="1">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6" name="图片 5"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2" name="图片 1"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中黑 简" panose="00020600040101010101" charset="-122"/>
              </a:defRPr>
            </a:lvl1pPr>
            <a:lvl2pPr>
              <a:defRPr>
                <a:solidFill>
                  <a:schemeClr val="tx1"/>
                </a:solidFill>
                <a:latin typeface="Arial" panose="020B0604020202020204" pitchFamily="34" charset="0"/>
                <a:ea typeface="汉仪中黑 简" panose="00020600040101010101" charset="-122"/>
              </a:defRPr>
            </a:lvl2pPr>
            <a:lvl3pPr>
              <a:defRPr>
                <a:solidFill>
                  <a:schemeClr val="tx1"/>
                </a:solidFill>
                <a:latin typeface="Arial" panose="020B0604020202020204" pitchFamily="34" charset="0"/>
                <a:ea typeface="汉仪中黑 简" panose="00020600040101010101" charset="-122"/>
              </a:defRPr>
            </a:lvl3pPr>
            <a:lvl4pPr>
              <a:defRPr>
                <a:solidFill>
                  <a:schemeClr val="tx1"/>
                </a:solidFill>
                <a:latin typeface="Arial" panose="020B0604020202020204" pitchFamily="34" charset="0"/>
                <a:ea typeface="汉仪中黑 简" panose="00020600040101010101" charset="-122"/>
              </a:defRPr>
            </a:lvl4pPr>
            <a:lvl5pPr>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No20-5_封面页背景 副本"/>
          <p:cNvPicPr>
            <a:picLocks noChangeAspect="1"/>
          </p:cNvPicPr>
          <p:nvPr>
            <p:custDataLst>
              <p:tags r:id="rId2"/>
            </p:custDataLst>
          </p:nvPr>
        </p:nvPicPr>
        <p:blipFill>
          <a:blip r:embed="rId3"/>
          <a:stretch>
            <a:fillRect/>
          </a:stretch>
        </p:blipFill>
        <p:spPr>
          <a:xfrm>
            <a:off x="0" y="-318"/>
            <a:ext cx="12192000" cy="6858635"/>
          </a:xfrm>
          <a:prstGeom prst="rect">
            <a:avLst/>
          </a:prstGeom>
        </p:spPr>
      </p:pic>
      <p:pic>
        <p:nvPicPr>
          <p:cNvPr id="2" name="图片 1" descr="No20-5_结束页装饰2"/>
          <p:cNvPicPr>
            <a:picLocks noChangeAspect="1"/>
          </p:cNvPicPr>
          <p:nvPr>
            <p:custDataLst>
              <p:tags r:id="rId4"/>
            </p:custDataLst>
          </p:nvPr>
        </p:nvPicPr>
        <p:blipFill>
          <a:blip r:embed="rId5"/>
          <a:stretch>
            <a:fillRect/>
          </a:stretch>
        </p:blipFill>
        <p:spPr>
          <a:xfrm>
            <a:off x="0" y="3572269"/>
            <a:ext cx="5019040" cy="3285730"/>
          </a:xfrm>
          <a:prstGeom prst="rect">
            <a:avLst/>
          </a:prstGeom>
        </p:spPr>
      </p:pic>
      <p:pic>
        <p:nvPicPr>
          <p:cNvPr id="7" name="图片 6" descr="No20-5_结束页装饰1"/>
          <p:cNvPicPr>
            <a:picLocks noChangeAspect="1"/>
          </p:cNvPicPr>
          <p:nvPr>
            <p:custDataLst>
              <p:tags r:id="rId6"/>
            </p:custDataLst>
          </p:nvPr>
        </p:nvPicPr>
        <p:blipFill>
          <a:blip r:embed="rId7"/>
          <a:stretch>
            <a:fillRect/>
          </a:stretch>
        </p:blipFill>
        <p:spPr>
          <a:xfrm>
            <a:off x="8750935" y="0"/>
            <a:ext cx="3441065" cy="3048997"/>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8" name="标题 1"/>
          <p:cNvSpPr>
            <a:spLocks noGrp="1"/>
          </p:cNvSpPr>
          <p:nvPr>
            <p:ph type="title" idx="2" hasCustomPrompt="1"/>
            <p:custDataLst>
              <p:tags r:id="rId11"/>
            </p:custDataLst>
          </p:nvPr>
        </p:nvSpPr>
        <p:spPr>
          <a:xfrm>
            <a:off x="2153285" y="2421277"/>
            <a:ext cx="7885430" cy="953135"/>
          </a:xfrm>
          <a:noFill/>
          <a:ln>
            <a:noFill/>
          </a:ln>
        </p:spPr>
        <p:txBody>
          <a:bodyPr vert="horz" wrap="square" lIns="101600" tIns="38100" rIns="63500" bIns="38100" rtlCol="0" anchor="ctr" anchorCtr="0">
            <a:normAutofit/>
          </a:bodyPr>
          <a:lstStyle>
            <a:lvl1pPr marL="0" marR="0" algn="l" defTabSz="914400" rtl="0" eaLnBrk="1" fontAlgn="auto" latinLnBrk="0" hangingPunct="0">
              <a:lnSpc>
                <a:spcPct val="100000"/>
              </a:lnSpc>
              <a:spcBef>
                <a:spcPts val="0"/>
              </a:spcBef>
              <a:spcAft>
                <a:spcPts val="0"/>
              </a:spcAft>
              <a:buClrTx/>
              <a:buSzTx/>
              <a:buFontTx/>
              <a:buNone/>
              <a:defRPr kumimoji="0" lang="zh-CN" altLang="en-US" sz="5500" b="0" i="0" u="none" strike="noStrike" kern="0" cap="none" spc="500" normalizeH="0" baseline="0" noProof="1" dirty="0">
                <a:ln>
                  <a:noFill/>
                </a:ln>
                <a:solidFill>
                  <a:schemeClr val="dk1">
                    <a:lumMod val="85000"/>
                    <a:lumOff val="15000"/>
                  </a:schemeClr>
                </a:solidFill>
                <a:effectLst/>
                <a:uFillTx/>
                <a:latin typeface="Arial" panose="020B0604020202020204" pitchFamily="34" charset="0"/>
                <a:ea typeface="汉仪大黑简" panose="02010600000101010101"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2"/>
            </p:custDataLst>
          </p:nvPr>
        </p:nvSpPr>
        <p:spPr>
          <a:xfrm>
            <a:off x="2153311" y="3507302"/>
            <a:ext cx="7364875" cy="687448"/>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2400" b="0" i="0" u="none" strike="noStrike" kern="0" cap="none" spc="40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10" name="文本占位符 3"/>
          <p:cNvSpPr>
            <a:spLocks noGrp="1"/>
          </p:cNvSpPr>
          <p:nvPr>
            <p:ph type="body" idx="4" hasCustomPrompt="1"/>
            <p:custDataLst>
              <p:tags r:id="rId13"/>
            </p:custDataLst>
          </p:nvPr>
        </p:nvSpPr>
        <p:spPr>
          <a:xfrm>
            <a:off x="2153311" y="4338893"/>
            <a:ext cx="5152273" cy="456942"/>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1600" b="0" i="0" u="none" strike="noStrike" kern="0" cap="none" spc="100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1" name="文本占位符 4"/>
          <p:cNvSpPr>
            <a:spLocks noGrp="1"/>
          </p:cNvSpPr>
          <p:nvPr>
            <p:ph type="body" idx="5" hasCustomPrompt="1"/>
            <p:custDataLst>
              <p:tags r:id="rId14"/>
            </p:custDataLst>
          </p:nvPr>
        </p:nvSpPr>
        <p:spPr>
          <a:xfrm>
            <a:off x="2153285" y="1701565"/>
            <a:ext cx="7364730" cy="702568"/>
          </a:xfrm>
          <a:noFill/>
          <a:ln>
            <a:noFill/>
          </a:ln>
        </p:spPr>
        <p:txBody>
          <a:bodyPr vert="horz" wrap="square" lIns="101600" tIns="38100" rIns="63500" bIns="0" rtlCol="0" anchor="b" anchorCtr="0">
            <a:normAutofit/>
          </a:bodyPr>
          <a:lstStyle>
            <a:lvl1pPr marL="0" marR="0" indent="-228600" algn="l" defTabSz="914400" rtl="0" eaLnBrk="1" fontAlgn="auto" latinLnBrk="0" hangingPunct="0">
              <a:lnSpc>
                <a:spcPct val="20000"/>
              </a:lnSpc>
              <a:spcBef>
                <a:spcPts val="0"/>
              </a:spcBef>
              <a:spcAft>
                <a:spcPts val="0"/>
              </a:spcAft>
              <a:buClrTx/>
              <a:buSzTx/>
              <a:buFontTx/>
              <a:buNone/>
              <a:defRPr kumimoji="0" lang="zh-CN" altLang="en-US" sz="14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6" name="图片 5"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6" name="矩形 5"/>
          <p:cNvSpPr/>
          <p:nvPr>
            <p:custDataLst>
              <p:tags r:id="rId8"/>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322560" y="5171612"/>
            <a:ext cx="1871967" cy="168638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中黑 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617200" y="5437045"/>
            <a:ext cx="1577327" cy="142095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502983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No20-5_正文页装饰1"/>
          <p:cNvPicPr>
            <a:picLocks noChangeAspect="1"/>
          </p:cNvPicPr>
          <p:nvPr>
            <p:custDataLst>
              <p:tags r:id="rId5"/>
            </p:custDataLst>
          </p:nvPr>
        </p:nvPicPr>
        <p:blipFill>
          <a:blip r:embed="rId6"/>
          <a:stretch>
            <a:fillRect/>
          </a:stretch>
        </p:blipFill>
        <p:spPr>
          <a:xfrm>
            <a:off x="2540" y="0"/>
            <a:ext cx="2200275" cy="2008561"/>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4"/>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5"/>
            </p:custDataLst>
          </p:nvPr>
        </p:nvSpPr>
        <p:spPr>
          <a:xfrm>
            <a:off x="6238877" y="952508"/>
            <a:ext cx="5283242" cy="5388907"/>
          </a:xfrm>
        </p:spPr>
        <p:txBody>
          <a:bodyPr>
            <a:noAutofit/>
          </a:bodyPr>
          <a:lstStyle>
            <a:lvl1pPr>
              <a:defRPr sz="1400" baseline="0">
                <a:latin typeface="Arial" panose="020B0604020202020204" pitchFamily="34" charset="0"/>
                <a:ea typeface="隶书" panose="02010509060101010101" pitchFamily="49" charset="-122"/>
              </a:defRPr>
            </a:lvl1pPr>
            <a:lvl2pPr>
              <a:defRPr sz="1400" baseline="0">
                <a:latin typeface="Arial" panose="020B0604020202020204" pitchFamily="34" charset="0"/>
                <a:ea typeface="隶书" panose="02010509060101010101" pitchFamily="49" charset="-122"/>
              </a:defRPr>
            </a:lvl2pPr>
            <a:lvl3pPr>
              <a:defRPr sz="1400" baseline="0">
                <a:latin typeface="Arial" panose="020B0604020202020204" pitchFamily="34" charset="0"/>
                <a:ea typeface="隶书" panose="02010509060101010101" pitchFamily="49" charset="-122"/>
              </a:defRPr>
            </a:lvl3pPr>
            <a:lvl4pPr>
              <a:defRPr sz="1400" baseline="0">
                <a:latin typeface="Arial" panose="020B0604020202020204" pitchFamily="34" charset="0"/>
                <a:ea typeface="隶书" panose="02010509060101010101" pitchFamily="49" charset="-122"/>
              </a:defRPr>
            </a:lvl4pPr>
            <a:lvl5pPr>
              <a:defRPr sz="1400"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a:lstStyle/>
          <a:p>
            <a:fld id="{CCB6D652-816F-42EA-AE38-22C1A183BBDE}" type="datetime1">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7"/>
            </p:custDataLst>
          </p:nvPr>
        </p:nvSpPr>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495280" y="5327201"/>
            <a:ext cx="1699260" cy="1530795"/>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sp>
        <p:nvSpPr>
          <p:cNvPr id="9" name="矩形 8"/>
          <p:cNvSpPr/>
          <p:nvPr>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No20-5_正文页装饰1"/>
          <p:cNvPicPr>
            <a:picLocks noChangeAspect="1"/>
          </p:cNvPicPr>
          <p:nvPr>
            <p:custDataLst>
              <p:tags r:id="rId5"/>
            </p:custDataLst>
          </p:nvPr>
        </p:nvPicPr>
        <p:blipFill>
          <a:blip r:embed="rId6"/>
          <a:stretch>
            <a:fillRect/>
          </a:stretch>
        </p:blipFill>
        <p:spPr>
          <a:xfrm>
            <a:off x="2541" y="0"/>
            <a:ext cx="1579969" cy="1442303"/>
          </a:xfrm>
          <a:prstGeom prst="rect">
            <a:avLst/>
          </a:prstGeom>
        </p:spPr>
      </p:pic>
      <p:pic>
        <p:nvPicPr>
          <p:cNvPr id="8" name="图片 7" descr="No20-5_正文页装饰2"/>
          <p:cNvPicPr>
            <a:picLocks noChangeAspect="1"/>
          </p:cNvPicPr>
          <p:nvPr>
            <p:custDataLst>
              <p:tags r:id="rId7"/>
            </p:custDataLst>
          </p:nvPr>
        </p:nvPicPr>
        <p:blipFill>
          <a:blip r:embed="rId8"/>
          <a:stretch>
            <a:fillRect/>
          </a:stretch>
        </p:blipFill>
        <p:spPr>
          <a:xfrm>
            <a:off x="10535920" y="5363815"/>
            <a:ext cx="1658620" cy="149418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7"/>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a:lstStyle/>
          <a:p>
            <a:fld id="{09CDECF5-63B1-4056-B2B3-052105683C8D}" type="datetime1">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9"/>
            </p:custDataLst>
          </p:nvPr>
        </p:nvSpPr>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1" name="图片 10" descr="图片3"/>
          <p:cNvPicPr>
            <a:picLocks noChangeAspect="1"/>
          </p:cNvPicPr>
          <p:nvPr userDrawn="1">
            <p:custDataLst>
              <p:tags r:id="rId3"/>
            </p:custDataLst>
          </p:nvPr>
        </p:nvPicPr>
        <p:blipFill>
          <a:blip r:embed="rId4" cstate="email">
            <a:lum bright="-42000" contrast="42000"/>
          </a:blip>
          <a:stretch>
            <a:fillRect/>
          </a:stretch>
        </p:blipFill>
        <p:spPr>
          <a:xfrm flipH="1">
            <a:off x="627380" y="498475"/>
            <a:ext cx="3240405" cy="1182370"/>
          </a:xfrm>
          <a:prstGeom prst="rect">
            <a:avLst/>
          </a:prstGeom>
        </p:spPr>
      </p:pic>
      <p:sp>
        <p:nvSpPr>
          <p:cNvPr id="2" name="标题 1"/>
          <p:cNvSpPr>
            <a:spLocks noGrp="1"/>
          </p:cNvSpPr>
          <p:nvPr userDrawn="1">
            <p:ph type="title"/>
            <p:custDataLst>
              <p:tags r:id="rId5"/>
            </p:custDataLst>
          </p:nvPr>
        </p:nvSpPr>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userDrawn="1">
            <p:ph type="dt" sz="half" idx="10"/>
            <p:custDataLst>
              <p:tags r:id="rId6"/>
            </p:custDataLst>
          </p:nvPr>
        </p:nvSpPr>
        <p:spPr/>
        <p:txBody>
          <a:bodyPr/>
          <a:lstStyle/>
          <a:p>
            <a:fld id="{1C29FC16-D8EA-40A9-8D13-ADC975F37E1F}" type="datetime1">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userDrawn="1">
            <p:ph type="ftr" sz="quarter" idx="11"/>
            <p:custDataLst>
              <p:tags r:id="rId7"/>
            </p:custDataLst>
          </p:nvPr>
        </p:nvSpPr>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3C0C63D1-0DF3-401E-8CBC-A90BE5A122AC}" type="datetime1">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4"/>
            </p:custDataLst>
          </p:nvPr>
        </p:nvSpPr>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all"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all"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all"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6"/>
            </p:custDataLst>
          </p:nvPr>
        </p:nvSpPr>
        <p:spPr/>
        <p:txBody>
          <a:bodyPr/>
          <a:lstStyle/>
          <a:p>
            <a:fld id="{5054C57D-161C-4A51-8180-EC6AFEB59DDA}" type="datetime1">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7"/>
            </p:custDataLst>
          </p:nvPr>
        </p:nvSpPr>
        <p:spPr/>
        <p:txBody>
          <a:bodyPr/>
          <a:lstStyle/>
          <a:p>
            <a:r>
              <a:rPr lang="zh-CN" altLang="en-US">
                <a:solidFill>
                  <a:srgbClr val="000000">
                    <a:tint val="75000"/>
                  </a:srgbClr>
                </a:solidFill>
              </a:rPr>
              <a:t>工业革命与工厂制度</a:t>
            </a:r>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3"/>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方正苏新诗柳楷简体" panose="02000000000000000000"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normAutofit/>
          </a:bodyPr>
          <a:lstStyle>
            <a:lvl1pPr indent="0" eaLnBrk="1" fontAlgn="auto" latinLnBrk="0" hangingPunct="1">
              <a:defRPr sz="1400" baseline="0">
                <a:latin typeface="Arial" panose="020B0604020202020204" pitchFamily="34" charset="0"/>
                <a:ea typeface="方正苏新诗柳楷简体" panose="02000000000000000000" pitchFamily="2" charset="-122"/>
              </a:defRPr>
            </a:lvl1pPr>
            <a:lvl2pPr indent="0" eaLnBrk="1" fontAlgn="auto" latinLnBrk="0" hangingPunct="1">
              <a:defRPr sz="1400" baseline="0">
                <a:latin typeface="Arial" panose="020B0604020202020204" pitchFamily="34" charset="0"/>
                <a:ea typeface="方正苏新诗柳楷简体" panose="02000000000000000000" pitchFamily="2" charset="-122"/>
              </a:defRPr>
            </a:lvl2pPr>
            <a:lvl3pPr indent="0" eaLnBrk="1" fontAlgn="auto" latinLnBrk="0" hangingPunct="1">
              <a:defRPr sz="1400" baseline="0">
                <a:latin typeface="Arial" panose="020B0604020202020204" pitchFamily="34" charset="0"/>
                <a:ea typeface="方正苏新诗柳楷简体" panose="02000000000000000000" pitchFamily="2" charset="-122"/>
              </a:defRPr>
            </a:lvl3pPr>
            <a:lvl4pPr indent="0" eaLnBrk="1" fontAlgn="auto" latinLnBrk="0" hangingPunct="1">
              <a:defRPr sz="1400" baseline="0">
                <a:latin typeface="Arial" panose="020B0604020202020204" pitchFamily="34" charset="0"/>
                <a:ea typeface="方正苏新诗柳楷简体" panose="02000000000000000000" pitchFamily="2" charset="-122"/>
              </a:defRPr>
            </a:lvl4pPr>
            <a:lvl5pPr indent="0" eaLnBrk="1" fontAlgn="auto" latinLnBrk="0" hangingPunct="1">
              <a:defRPr sz="1400" baseline="0">
                <a:latin typeface="Arial" panose="020B0604020202020204" pitchFamily="34" charset="0"/>
                <a:ea typeface="方正苏新诗柳楷简体" panose="02000000000000000000"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p>
            <a:fld id="{65BFEC25-821B-449D-ABD5-DE16576CF7DE}" type="datetime1">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6"/>
            </p:custDataLst>
          </p:nvPr>
        </p:nvSpPr>
        <p:spPr/>
        <p:txBody>
          <a:bodyPr/>
          <a:lstStyle/>
          <a:p>
            <a:r>
              <a:rPr lang="zh-CN" altLang="en-US">
                <a:solidFill>
                  <a:srgbClr val="000000">
                    <a:tint val="75000"/>
                  </a:srgbClr>
                </a:solidFill>
              </a:rPr>
              <a:t>工业革命与工厂制度</a:t>
            </a:r>
            <a:endParaRPr lang="zh-CN" altLang="en-US">
              <a:solidFill>
                <a:srgbClr val="000000">
                  <a:tint val="75000"/>
                </a:srgbClr>
              </a:solidFill>
            </a:endParaRPr>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image" Target="../media/image6.png"/><Relationship Id="rId3" Type="http://schemas.openxmlformats.org/officeDocument/2006/relationships/slideLayout" Target="../slideLayouts/slideLayout3.xml"/><Relationship Id="rId29" Type="http://schemas.openxmlformats.org/officeDocument/2006/relationships/tags" Target="../tags/tag129.xml"/><Relationship Id="rId28" Type="http://schemas.openxmlformats.org/officeDocument/2006/relationships/tags" Target="../tags/tag128.xml"/><Relationship Id="rId27" Type="http://schemas.openxmlformats.org/officeDocument/2006/relationships/tags" Target="../tags/tag127.xml"/><Relationship Id="rId26" Type="http://schemas.openxmlformats.org/officeDocument/2006/relationships/tags" Target="../tags/tag126.xml"/><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2" Type="http://schemas.openxmlformats.org/officeDocument/2006/relationships/theme" Target="../theme/theme2.xml"/><Relationship Id="rId21" Type="http://schemas.openxmlformats.org/officeDocument/2006/relationships/tags" Target="../tags/tag283.xml"/><Relationship Id="rId20" Type="http://schemas.openxmlformats.org/officeDocument/2006/relationships/tags" Target="../tags/tag282.xml"/><Relationship Id="rId2" Type="http://schemas.openxmlformats.org/officeDocument/2006/relationships/slideLayout" Target="../slideLayouts/slideLayout25.xml"/><Relationship Id="rId19" Type="http://schemas.openxmlformats.org/officeDocument/2006/relationships/tags" Target="../tags/tag281.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4"/>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5"/>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方正苏新诗柳楷简体" panose="02000000000000000000" pitchFamily="2" charset="-122"/>
              </a:defRPr>
            </a:lvl1pPr>
          </a:lstStyle>
          <a:p>
            <a:fld id="{CCF5BCF4-284B-4AD9-90CA-74B0DAF59D04}" type="datetime1">
              <a:rPr lang="zh-CN" altLang="en-US" smtClean="0">
                <a:solidFill>
                  <a:srgbClr val="000000">
                    <a:tint val="75000"/>
                  </a:srgbClr>
                </a:solidFill>
              </a:rPr>
            </a:fld>
            <a:endParaRPr lang="zh-CN" altLang="en-US" dirty="0">
              <a:solidFill>
                <a:srgbClr val="000000">
                  <a:tint val="75000"/>
                </a:srgbClr>
              </a:solidFill>
            </a:endParaRPr>
          </a:p>
        </p:txBody>
      </p:sp>
      <p:sp>
        <p:nvSpPr>
          <p:cNvPr id="5" name="页脚占位符 4"/>
          <p:cNvSpPr>
            <a:spLocks noGrp="1"/>
          </p:cNvSpPr>
          <p:nvPr>
            <p:ph type="ftr" sz="quarter" idx="3"/>
            <p:custDataLst>
              <p:tags r:id="rId2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方正苏新诗柳楷简体" panose="02000000000000000000" pitchFamily="2" charset="-122"/>
              </a:defRPr>
            </a:lvl1pPr>
          </a:lstStyle>
          <a:p>
            <a:r>
              <a:rPr lang="zh-CN" altLang="en-US" dirty="0">
                <a:solidFill>
                  <a:srgbClr val="000000">
                    <a:tint val="75000"/>
                  </a:srgbClr>
                </a:solidFill>
              </a:rPr>
              <a:t>工业革命与工厂制度</a:t>
            </a:r>
            <a:endParaRPr lang="zh-CN" altLang="en-US" dirty="0">
              <a:solidFill>
                <a:srgbClr val="000000">
                  <a:tint val="75000"/>
                </a:srgbClr>
              </a:solidFill>
            </a:endParaRPr>
          </a:p>
        </p:txBody>
      </p:sp>
      <p:sp>
        <p:nvSpPr>
          <p:cNvPr id="6" name="灯片编号占位符 5"/>
          <p:cNvSpPr>
            <a:spLocks noGrp="1"/>
          </p:cNvSpPr>
          <p:nvPr>
            <p:ph type="sldNum" sz="quarter" idx="4"/>
            <p:custDataLst>
              <p:tags r:id="rId2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方正苏新诗柳楷简体" panose="02000000000000000000" pitchFamily="2"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KSO_TEMPLATE" hidden="1"/>
          <p:cNvSpPr/>
          <p:nvPr>
            <p:custDataLst>
              <p:tags r:id="rId2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a typeface="方正苏新诗柳楷简体" panose="02000000000000000000" pitchFamily="2" charset="-122"/>
            </a:endParaRPr>
          </a:p>
        </p:txBody>
      </p:sp>
      <p:pic>
        <p:nvPicPr>
          <p:cNvPr id="8" name="图片 7" descr="视频水印小"/>
          <p:cNvPicPr>
            <a:picLocks noChangeAspect="1"/>
          </p:cNvPicPr>
          <p:nvPr userDrawn="1"/>
        </p:nvPicPr>
        <p:blipFill>
          <a:blip r:embed="rId30"/>
          <a:stretch>
            <a:fillRect/>
          </a:stretch>
        </p:blipFill>
        <p:spPr>
          <a:xfrm>
            <a:off x="9947910" y="6473190"/>
            <a:ext cx="2108200" cy="292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中黑 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84.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0.xml"/><Relationship Id="rId7" Type="http://schemas.openxmlformats.org/officeDocument/2006/relationships/tags" Target="../tags/tag324.xml"/><Relationship Id="rId6" Type="http://schemas.openxmlformats.org/officeDocument/2006/relationships/image" Target="../media/image35.jpeg"/><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image" Target="../media/image12.png"/><Relationship Id="rId1" Type="http://schemas.openxmlformats.org/officeDocument/2006/relationships/tags" Target="../tags/tag320.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tags" Target="../tags/tag330.xml"/><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33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tags" Target="../tags/tag331.xml"/><Relationship Id="rId1" Type="http://schemas.openxmlformats.org/officeDocument/2006/relationships/image" Target="../media/image38.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335.xml"/><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4.png"/></Relationships>
</file>

<file path=ppt/slides/_rels/slide2.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image" Target="../media/image21.jpeg"/><Relationship Id="rId7" Type="http://schemas.openxmlformats.org/officeDocument/2006/relationships/image" Target="../media/image20.jpeg"/><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image" Target="../media/image12.png"/><Relationship Id="rId15" Type="http://schemas.openxmlformats.org/officeDocument/2006/relationships/slideLayout" Target="../slideLayouts/slideLayout30.xml"/><Relationship Id="rId14" Type="http://schemas.openxmlformats.org/officeDocument/2006/relationships/tags" Target="../tags/tag295.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tags" Target="../tags/tag28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29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tags" Target="../tags/tag296.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tags" Target="../tags/tag300.xml"/><Relationship Id="rId3" Type="http://schemas.openxmlformats.org/officeDocument/2006/relationships/image" Target="../media/image21.jpeg"/><Relationship Id="rId2" Type="http://schemas.openxmlformats.org/officeDocument/2006/relationships/tags" Target="../tags/tag299.xml"/><Relationship Id="rId1" Type="http://schemas.openxmlformats.org/officeDocument/2006/relationships/tags" Target="../tags/tag29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0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0.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tags" Target="../tags/tag311.xml"/><Relationship Id="rId5" Type="http://schemas.openxmlformats.org/officeDocument/2006/relationships/image" Target="../media/image31.jpeg"/><Relationship Id="rId4" Type="http://schemas.openxmlformats.org/officeDocument/2006/relationships/image" Target="../media/image30.png"/><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315.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83895" y="1995170"/>
            <a:ext cx="10053320" cy="1014730"/>
          </a:xfrm>
          <a:prstGeom prst="rect">
            <a:avLst/>
          </a:prstGeom>
        </p:spPr>
        <p:txBody>
          <a:bodyPr wrap="square">
            <a:spAutoFit/>
          </a:bodyPr>
          <a:lstStyle/>
          <a:p>
            <a:pPr marL="0" marR="0" lvl="0" indent="0" algn="ctr" defTabSz="987425"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000000"/>
                </a:solidFill>
                <a:effectLst/>
                <a:uLnTx/>
                <a:uFillTx/>
                <a:latin typeface="Times New Roman" panose="02020603050405020304" charset="0"/>
                <a:ea typeface="汉仪大宋简" panose="02010600000101010101" charset="-122"/>
                <a:cs typeface="方正大标宋简体" panose="02000000000000000000" charset="-122"/>
              </a:rPr>
              <a:t>第</a:t>
            </a:r>
            <a:r>
              <a:rPr kumimoji="0" lang="en-US" altLang="zh-CN" sz="6000" b="1" i="0" u="none" strike="noStrike" kern="1200" cap="none" spc="0" normalizeH="0" baseline="0" noProof="0" dirty="0">
                <a:ln>
                  <a:noFill/>
                </a:ln>
                <a:solidFill>
                  <a:srgbClr val="000000"/>
                </a:solidFill>
                <a:effectLst/>
                <a:uLnTx/>
                <a:uFillTx/>
                <a:latin typeface="Times New Roman" panose="02020603050405020304" charset="0"/>
                <a:ea typeface="汉仪大宋简" panose="02010600000101010101" charset="-122"/>
                <a:cs typeface="方正大标宋简体" panose="02000000000000000000" charset="-122"/>
              </a:rPr>
              <a:t>5</a:t>
            </a:r>
            <a:r>
              <a:rPr kumimoji="0" lang="zh-CN" altLang="en-US" sz="6000" b="1" i="0" u="none" strike="noStrike" kern="1200" cap="none" spc="0" normalizeH="0" baseline="0" noProof="0" dirty="0">
                <a:ln>
                  <a:noFill/>
                </a:ln>
                <a:solidFill>
                  <a:srgbClr val="000000"/>
                </a:solidFill>
                <a:effectLst/>
                <a:uLnTx/>
                <a:uFillTx/>
                <a:latin typeface="Times New Roman" panose="02020603050405020304" charset="0"/>
                <a:ea typeface="汉仪大宋简" panose="02010600000101010101" charset="-122"/>
                <a:cs typeface="方正大标宋简体" panose="02000000000000000000" charset="-122"/>
              </a:rPr>
              <a:t>课 工业革命与工厂制度</a:t>
            </a:r>
            <a:endParaRPr kumimoji="0" lang="zh-CN" altLang="en-US" sz="6000" b="1" i="0" u="none" strike="noStrike" kern="1200" cap="none" spc="0" normalizeH="0" baseline="0" noProof="0" dirty="0">
              <a:ln>
                <a:noFill/>
              </a:ln>
              <a:solidFill>
                <a:srgbClr val="000000"/>
              </a:solidFill>
              <a:effectLst/>
              <a:uLnTx/>
              <a:uFillTx/>
              <a:latin typeface="Times New Roman" panose="02020603050405020304" charset="0"/>
              <a:ea typeface="汉仪大宋简" panose="02010600000101010101" charset="-122"/>
              <a:cs typeface="方正大标宋简体" panose="02000000000000000000" charset="-122"/>
            </a:endParaRPr>
          </a:p>
        </p:txBody>
      </p:sp>
      <p:sp>
        <p:nvSpPr>
          <p:cNvPr id="10" name="文本框 9"/>
          <p:cNvSpPr txBox="1"/>
          <p:nvPr/>
        </p:nvSpPr>
        <p:spPr>
          <a:xfrm>
            <a:off x="241935" y="4191635"/>
            <a:ext cx="11583035" cy="829945"/>
          </a:xfrm>
          <a:prstGeom prst="rect">
            <a:avLst/>
          </a:prstGeom>
          <a:noFill/>
        </p:spPr>
        <p:txBody>
          <a:bodyPr wrap="square" rtlCol="0">
            <a:spAutoFit/>
          </a:bodyPr>
          <a:lstStyle/>
          <a:p>
            <a:pPr lvl="0" algn="l">
              <a:buClrTx/>
              <a:buSzTx/>
              <a:buFontTx/>
            </a:pPr>
            <a:r>
              <a:rPr lang="zh-CN" altLang="en-US" sz="2400" b="1" dirty="0">
                <a:solidFill>
                  <a:srgbClr val="000000"/>
                </a:solidFill>
                <a:latin typeface="Times New Roman" panose="02020603050405020304" charset="0"/>
                <a:ea typeface="汉仪全唐诗简" panose="00020600040101010101" charset="-122"/>
                <a:cs typeface="HAKUYOLiuTi3500" panose="02000600000000000000" pitchFamily="2" charset="-122"/>
                <a:sym typeface="+mn-ea"/>
              </a:rPr>
              <a:t>课程标准：了解大机器生产、工厂制度对人类劳作方式及生活方式的影响；理解劳动人民对历史的推动作用，以及生产方式的变革对人类社会发展所具有的革命性意义。</a:t>
            </a:r>
            <a:endParaRPr lang="zh-CN" altLang="en-US" sz="2400" b="1" dirty="0">
              <a:solidFill>
                <a:srgbClr val="000000"/>
              </a:solidFill>
              <a:latin typeface="Times New Roman" panose="02020603050405020304" charset="0"/>
              <a:ea typeface="汉仪全唐诗简" panose="00020600040101010101" charset="-122"/>
              <a:cs typeface="HAKUYOLiuTi3500" panose="02000600000000000000"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50" name="文本框 4"/>
          <p:cNvSpPr/>
          <p:nvPr>
            <p:custDataLst>
              <p:tags r:id="rId2"/>
            </p:custDataLst>
          </p:nvPr>
        </p:nvSpPr>
        <p:spPr>
          <a:xfrm>
            <a:off x="1430655" y="5870575"/>
            <a:ext cx="10280650" cy="7556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l">
              <a:lnSpc>
                <a:spcPct val="90000"/>
              </a:lnSpc>
            </a:pPr>
            <a:r>
              <a:rPr sz="2400" dirty="0">
                <a:solidFill>
                  <a:schemeClr val="dk1"/>
                </a:solidFill>
                <a:latin typeface="方正大标宋简体" panose="02000000000000000000" charset="-122"/>
                <a:ea typeface="方正大标宋简体" panose="02000000000000000000" charset="-122"/>
                <a:sym typeface="+mn-ea"/>
              </a:rPr>
              <a:t>西方国家农业机械日益普及，普遍建立大农场，农业现代化水平提高，大量人口从乡村走出，开阔眼界。</a:t>
            </a:r>
            <a:endParaRPr sz="2400" dirty="0">
              <a:solidFill>
                <a:schemeClr val="dk1"/>
              </a:solidFill>
              <a:latin typeface="方正大标宋简体" panose="02000000000000000000" charset="-122"/>
              <a:ea typeface="方正大标宋简体" panose="02000000000000000000" charset="-122"/>
              <a:sym typeface="+mn-ea"/>
            </a:endParaRPr>
          </a:p>
        </p:txBody>
      </p:sp>
      <p:sp>
        <p:nvSpPr>
          <p:cNvPr id="8" name="Text Box 9"/>
          <p:cNvSpPr txBox="1">
            <a:spLocks noChangeArrowheads="1"/>
          </p:cNvSpPr>
          <p:nvPr>
            <p:custDataLst>
              <p:tags r:id="rId3"/>
            </p:custDataLst>
          </p:nvPr>
        </p:nvSpPr>
        <p:spPr bwMode="auto">
          <a:xfrm>
            <a:off x="1292225" y="5029200"/>
            <a:ext cx="3132455"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zh-CN" b="0">
                <a:solidFill>
                  <a:srgbClr val="FF0000"/>
                </a:solidFill>
                <a:latin typeface="方正大标宋简体" panose="02000000000000000000" charset="-122"/>
                <a:ea typeface="方正大标宋简体" panose="02000000000000000000" charset="-122"/>
                <a:sym typeface="+mn-ea"/>
              </a:rPr>
              <a:t>3.促进乡村的改变</a:t>
            </a:r>
            <a:endParaRPr lang="zh-CN" b="0">
              <a:solidFill>
                <a:srgbClr val="FF0000"/>
              </a:solidFill>
              <a:latin typeface="方正大标宋简体" panose="02000000000000000000" charset="-122"/>
              <a:ea typeface="方正大标宋简体" panose="02000000000000000000" charset="-122"/>
              <a:sym typeface="+mn-ea"/>
            </a:endParaRPr>
          </a:p>
        </p:txBody>
      </p:sp>
      <p:sp>
        <p:nvSpPr>
          <p:cNvPr id="17" name="文本框 16"/>
          <p:cNvSpPr txBox="1"/>
          <p:nvPr>
            <p:custDataLst>
              <p:tags r:id="rId4"/>
            </p:custDataLst>
          </p:nvPr>
        </p:nvSpPr>
        <p:spPr>
          <a:xfrm>
            <a:off x="0" y="269240"/>
            <a:ext cx="12192000" cy="521970"/>
          </a:xfrm>
          <a:prstGeom prst="rect">
            <a:avLst/>
          </a:prstGeom>
          <a:noFill/>
        </p:spPr>
        <p:txBody>
          <a:bodyPr wrap="square" rtlCol="0">
            <a:spAutoFit/>
          </a:bodyPr>
          <a:lstStyle/>
          <a:p>
            <a:pPr algn="ctr">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思考</a:t>
            </a:r>
            <a:r>
              <a:rPr lang="en-US" altLang="zh-CN" sz="2800" b="1" dirty="0">
                <a:solidFill>
                  <a:schemeClr val="dk1"/>
                </a:solidFill>
                <a:latin typeface="Times New Roman" panose="02020603050405020304" charset="0"/>
                <a:ea typeface="汉仪全唐诗简" panose="00020600040101010101" charset="-122"/>
                <a:sym typeface="+mn-ea"/>
              </a:rPr>
              <a:t>3</a:t>
            </a:r>
            <a:r>
              <a:rPr lang="zh-CN" altLang="en-US" sz="2800" b="1" dirty="0">
                <a:solidFill>
                  <a:schemeClr val="dk1"/>
                </a:solidFill>
                <a:latin typeface="Times New Roman" panose="02020603050405020304" charset="0"/>
                <a:ea typeface="汉仪全唐诗简" panose="00020600040101010101" charset="-122"/>
                <a:sym typeface="+mn-ea"/>
              </a:rPr>
              <a:t>：分析下列两则材料，概括工业革命对乡村世界的影响。</a:t>
            </a:r>
            <a:endParaRPr lang="zh-CN" altLang="en-US" sz="2800" b="1" dirty="0">
              <a:solidFill>
                <a:schemeClr val="dk1"/>
              </a:solidFill>
              <a:latin typeface="Times New Roman" panose="02020603050405020304" charset="0"/>
              <a:ea typeface="汉仪全唐诗简" panose="00020600040101010101" charset="-122"/>
              <a:sym typeface="+mn-ea"/>
            </a:endParaRPr>
          </a:p>
        </p:txBody>
      </p:sp>
      <p:sp>
        <p:nvSpPr>
          <p:cNvPr id="18" name="文本框 17"/>
          <p:cNvSpPr txBox="1"/>
          <p:nvPr/>
        </p:nvSpPr>
        <p:spPr>
          <a:xfrm>
            <a:off x="288290" y="5948680"/>
            <a:ext cx="1216025" cy="460375"/>
          </a:xfrm>
          <a:prstGeom prst="rect">
            <a:avLst/>
          </a:prstGeom>
          <a:noFill/>
        </p:spPr>
        <p:txBody>
          <a:bodyPr wrap="square" rtlCol="0">
            <a:spAutoFit/>
          </a:bodyPr>
          <a:lstStyle/>
          <a:p>
            <a:r>
              <a:rPr lang="zh-CN" altLang="en-US" sz="2400">
                <a:latin typeface="方正字迹-杨素彬楷 简" panose="02000500000000000000" charset="-122"/>
                <a:ea typeface="方正字迹-杨素彬楷 简" panose="02000500000000000000" charset="-122"/>
              </a:rPr>
              <a:t>概况：</a:t>
            </a:r>
            <a:endParaRPr lang="zh-CN" altLang="en-US" sz="2400">
              <a:latin typeface="方正字迹-杨素彬楷 简" panose="02000500000000000000" charset="-122"/>
              <a:ea typeface="方正字迹-杨素彬楷 简" panose="02000500000000000000" charset="-122"/>
            </a:endParaRPr>
          </a:p>
        </p:txBody>
      </p:sp>
      <p:sp>
        <p:nvSpPr>
          <p:cNvPr id="2" name="文本框 1"/>
          <p:cNvSpPr txBox="1"/>
          <p:nvPr/>
        </p:nvSpPr>
        <p:spPr>
          <a:xfrm>
            <a:off x="556895" y="1346200"/>
            <a:ext cx="4654550" cy="3462020"/>
          </a:xfrm>
          <a:prstGeom prst="rect">
            <a:avLst/>
          </a:prstGeom>
        </p:spPr>
        <p:style>
          <a:lnRef idx="2">
            <a:schemeClr val="dk1"/>
          </a:lnRef>
          <a:fillRef idx="1">
            <a:schemeClr val="lt1"/>
          </a:fillRef>
          <a:effectRef idx="0">
            <a:schemeClr val="dk1"/>
          </a:effectRef>
          <a:fontRef idx="minor">
            <a:schemeClr val="dk1"/>
          </a:fontRef>
        </p:style>
        <p:txBody>
          <a:bodyPr wrap="square" rtlCol="0" anchor="t">
            <a:noAutofit/>
          </a:bodyPr>
          <a:lstStyle/>
          <a:p>
            <a:pPr lvl="0" algn="l">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美国西北部的农民，离机械商店有几百里之遥，却放心使用复杂的机械，因为用电报告知所损害的机械上的部件号码，下一班火车就能带来一件新的机械部件，他自己就能够将它安装上。                 </a:t>
            </a:r>
            <a:endParaRPr lang="zh-CN" altLang="en-US" sz="2800" b="1" dirty="0">
              <a:solidFill>
                <a:schemeClr val="dk1"/>
              </a:solidFill>
              <a:latin typeface="Times New Roman" panose="02020603050405020304" charset="0"/>
              <a:ea typeface="汉仪全唐诗简" panose="00020600040101010101" charset="-122"/>
              <a:sym typeface="+mn-ea"/>
            </a:endParaRPr>
          </a:p>
          <a:p>
            <a:pPr lvl="0" algn="l">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——马歇尔《经济学原理》</a:t>
            </a:r>
            <a:endParaRPr lang="zh-CN" altLang="en-US" sz="2800" b="1" dirty="0">
              <a:solidFill>
                <a:schemeClr val="dk1"/>
              </a:solidFill>
              <a:latin typeface="Times New Roman" panose="02020603050405020304" charset="0"/>
              <a:ea typeface="汉仪全唐诗简" panose="00020600040101010101" charset="-122"/>
              <a:sym typeface="+mn-ea"/>
            </a:endParaRPr>
          </a:p>
        </p:txBody>
      </p:sp>
      <p:grpSp>
        <p:nvGrpSpPr>
          <p:cNvPr id="3" name="组合 2"/>
          <p:cNvGrpSpPr/>
          <p:nvPr/>
        </p:nvGrpSpPr>
        <p:grpSpPr>
          <a:xfrm>
            <a:off x="5211445" y="1242695"/>
            <a:ext cx="7207250" cy="4486275"/>
            <a:chOff x="8706" y="1875"/>
            <a:chExt cx="11349" cy="8287"/>
          </a:xfrm>
        </p:grpSpPr>
        <p:graphicFrame>
          <p:nvGraphicFramePr>
            <p:cNvPr id="55" name="Object 134"/>
            <p:cNvGraphicFramePr>
              <a:graphicFrameLocks noChangeAspect="1"/>
            </p:cNvGraphicFramePr>
            <p:nvPr/>
          </p:nvGraphicFramePr>
          <p:xfrm>
            <a:off x="9475" y="2604"/>
            <a:ext cx="8796" cy="7558"/>
          </p:xfrm>
          <a:graphic>
            <a:graphicData uri="http://schemas.openxmlformats.org/drawingml/2006/chart">
              <c:chart xmlns:c="http://schemas.openxmlformats.org/drawingml/2006/chart" xmlns:r="http://schemas.openxmlformats.org/officeDocument/2006/relationships" r:id="rId1"/>
            </a:graphicData>
          </a:graphic>
        </p:graphicFrame>
        <p:sp>
          <p:nvSpPr>
            <p:cNvPr id="56" name="文本框 55"/>
            <p:cNvSpPr txBox="1"/>
            <p:nvPr/>
          </p:nvSpPr>
          <p:spPr>
            <a:xfrm>
              <a:off x="8706" y="1875"/>
              <a:ext cx="11349" cy="850"/>
            </a:xfrm>
            <a:prstGeom prst="rect">
              <a:avLst/>
            </a:prstGeom>
            <a:noFill/>
          </p:spPr>
          <p:txBody>
            <a:bodyPr wrap="square" rtlCol="0">
              <a:spAutoFit/>
            </a:bodyPr>
            <a:lstStyle/>
            <a:p>
              <a:pPr lvl="0" algn="l">
                <a:buClrTx/>
                <a:buSzTx/>
                <a:buFontTx/>
              </a:pPr>
              <a:r>
                <a:rPr lang="zh-CN" altLang="en-US" sz="2400" b="1" dirty="0">
                  <a:solidFill>
                    <a:srgbClr val="000000"/>
                  </a:solidFill>
                  <a:latin typeface="方正字迹-杨素彬楷 简" panose="02000500000000000000" charset="-122"/>
                  <a:ea typeface="方正字迹-杨素彬楷 简" panose="02000500000000000000" charset="-122"/>
                  <a:sym typeface="+mn-ea"/>
                </a:rPr>
                <a:t>英国农村人口和城市人口占总人口比例比较</a:t>
              </a:r>
              <a:endParaRPr lang="zh-CN" altLang="en-US" sz="2400" b="1" dirty="0">
                <a:solidFill>
                  <a:srgbClr val="000000"/>
                </a:solidFill>
                <a:latin typeface="方正字迹-杨素彬楷 简" panose="02000500000000000000" charset="-122"/>
                <a:ea typeface="方正字迹-杨素彬楷 简" panose="02000500000000000000" charset="-122"/>
                <a:sym typeface="+mn-ea"/>
              </a:endParaRPr>
            </a:p>
          </p:txBody>
        </p:sp>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linds(horizontal)">
                                      <p:cBhvr>
                                        <p:cTn id="11" dur="500" fill="hold"/>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4" name="图片 13" descr="No20-5_正文页装饰2"/>
          <p:cNvPicPr>
            <a:picLocks noChangeAspect="1"/>
          </p:cNvPicPr>
          <p:nvPr>
            <p:custDataLst>
              <p:tags r:id="rId1"/>
            </p:custDataLst>
          </p:nvPr>
        </p:nvPicPr>
        <p:blipFill>
          <a:blip r:embed="rId2"/>
          <a:stretch>
            <a:fillRect/>
          </a:stretch>
        </p:blipFill>
        <p:spPr>
          <a:xfrm>
            <a:off x="9980295" y="4863264"/>
            <a:ext cx="2214245" cy="1994724"/>
          </a:xfrm>
          <a:prstGeom prst="rect">
            <a:avLst/>
          </a:prstGeom>
        </p:spPr>
      </p:pic>
      <p:sp>
        <p:nvSpPr>
          <p:cNvPr id="17" name="文本框 16"/>
          <p:cNvSpPr txBox="1"/>
          <p:nvPr>
            <p:custDataLst>
              <p:tags r:id="rId3"/>
            </p:custDataLst>
          </p:nvPr>
        </p:nvSpPr>
        <p:spPr>
          <a:xfrm>
            <a:off x="-635" y="208915"/>
            <a:ext cx="12117070" cy="521970"/>
          </a:xfrm>
          <a:prstGeom prst="rect">
            <a:avLst/>
          </a:prstGeom>
          <a:noFill/>
        </p:spPr>
        <p:txBody>
          <a:bodyPr wrap="square" rtlCol="0">
            <a:spAutoFit/>
          </a:bodyPr>
          <a:lstStyle/>
          <a:p>
            <a:pPr lvl="0" algn="ctr">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思考4：为什么伦敦伊丽莎白塔（</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大本钟</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）被誉为</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工业革命的产物</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a:t>
            </a:r>
            <a:endParaRPr lang="zh-CN" altLang="en-US" sz="2800" b="1" dirty="0">
              <a:solidFill>
                <a:schemeClr val="dk1"/>
              </a:solidFill>
              <a:latin typeface="Times New Roman" panose="02020603050405020304" charset="0"/>
              <a:ea typeface="汉仪全唐诗简" panose="00020600040101010101" charset="-122"/>
              <a:sym typeface="+mn-ea"/>
            </a:endParaRPr>
          </a:p>
        </p:txBody>
      </p:sp>
      <p:sp>
        <p:nvSpPr>
          <p:cNvPr id="4" name="文本框 3"/>
          <p:cNvSpPr txBox="1"/>
          <p:nvPr/>
        </p:nvSpPr>
        <p:spPr>
          <a:xfrm>
            <a:off x="715010" y="1007745"/>
            <a:ext cx="6087745" cy="353822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p>
            <a:pPr lvl="0" algn="l">
              <a:buClrTx/>
              <a:buSzTx/>
              <a:buFontTx/>
            </a:pPr>
            <a:r>
              <a:rPr lang="zh-CN" altLang="en-US" sz="2800" b="1" dirty="0">
                <a:latin typeface="Times New Roman" panose="02020603050405020304" charset="0"/>
                <a:ea typeface="汉仪全唐诗简" panose="00020600040101010101" charset="-122"/>
                <a:sym typeface="+mn-ea"/>
              </a:rPr>
              <a:t>钟表、机器和车间规定创造了新的劳动节奏。产业工人一般每周工作6天，每天工作12至14小时。工厂的汽笛声从早响到晚，在一整天里，工人的步伐都要跟上机器单调的运转。与此同时，他们还要面对时时刻刻的严格监督，打个盹或和同伴说句话都不行。——杰里·本特利《新全球史》</a:t>
            </a:r>
            <a:endParaRPr lang="zh-CN" altLang="en-US" sz="2800" b="1" dirty="0">
              <a:latin typeface="Times New Roman" panose="02020603050405020304" charset="0"/>
              <a:ea typeface="汉仪全唐诗简" panose="00020600040101010101" charset="-122"/>
              <a:sym typeface="+mn-ea"/>
            </a:endParaRPr>
          </a:p>
        </p:txBody>
      </p:sp>
      <p:sp>
        <p:nvSpPr>
          <p:cNvPr id="50" name="文本框 4"/>
          <p:cNvSpPr/>
          <p:nvPr>
            <p:custDataLst>
              <p:tags r:id="rId4"/>
            </p:custDataLst>
          </p:nvPr>
        </p:nvSpPr>
        <p:spPr>
          <a:xfrm>
            <a:off x="1367155" y="5736590"/>
            <a:ext cx="10280650" cy="7556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l">
              <a:lnSpc>
                <a:spcPct val="90000"/>
              </a:lnSpc>
            </a:pPr>
            <a:r>
              <a:rPr sz="2400" dirty="0">
                <a:solidFill>
                  <a:schemeClr val="dk1"/>
                </a:solidFill>
                <a:latin typeface="方正大标宋简体" panose="02000000000000000000" charset="-122"/>
                <a:ea typeface="方正大标宋简体" panose="02000000000000000000" charset="-122"/>
                <a:sym typeface="+mn-ea"/>
              </a:rPr>
              <a:t>工厂制度和交通工具的出现，要求人们必须守时，准时准点成为现代生活的准则，推动标准钟、钟表的出现。</a:t>
            </a:r>
            <a:endParaRPr sz="2400" dirty="0">
              <a:solidFill>
                <a:schemeClr val="dk1"/>
              </a:solidFill>
              <a:latin typeface="方正大标宋简体" panose="02000000000000000000" charset="-122"/>
              <a:ea typeface="方正大标宋简体" panose="02000000000000000000" charset="-122"/>
              <a:sym typeface="+mn-ea"/>
            </a:endParaRPr>
          </a:p>
        </p:txBody>
      </p:sp>
      <p:sp>
        <p:nvSpPr>
          <p:cNvPr id="2" name="Text Box 9"/>
          <p:cNvSpPr txBox="1">
            <a:spLocks noChangeArrowheads="1"/>
          </p:cNvSpPr>
          <p:nvPr>
            <p:custDataLst>
              <p:tags r:id="rId5"/>
            </p:custDataLst>
          </p:nvPr>
        </p:nvSpPr>
        <p:spPr bwMode="auto">
          <a:xfrm>
            <a:off x="3776980" y="4863465"/>
            <a:ext cx="5189855"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zh-CN" b="0">
                <a:solidFill>
                  <a:srgbClr val="FF0000"/>
                </a:solidFill>
                <a:latin typeface="方正大标宋简体" panose="02000000000000000000" charset="-122"/>
                <a:ea typeface="方正大标宋简体" panose="02000000000000000000" charset="-122"/>
                <a:sym typeface="+mn-ea"/>
              </a:rPr>
              <a:t>4.生活节奏加快，时间观念增强</a:t>
            </a:r>
            <a:endParaRPr lang="zh-CN" b="0">
              <a:solidFill>
                <a:srgbClr val="FF0000"/>
              </a:solidFill>
              <a:latin typeface="方正大标宋简体" panose="02000000000000000000" charset="-122"/>
              <a:ea typeface="方正大标宋简体" panose="02000000000000000000" charset="-122"/>
              <a:sym typeface="+mn-ea"/>
            </a:endParaRPr>
          </a:p>
        </p:txBody>
      </p:sp>
      <p:pic>
        <p:nvPicPr>
          <p:cNvPr id="3" name="图片 2"/>
          <p:cNvPicPr/>
          <p:nvPr/>
        </p:nvPicPr>
        <p:blipFill>
          <a:blip r:embed="rId6"/>
          <a:stretch>
            <a:fillRect/>
          </a:stretch>
        </p:blipFill>
        <p:spPr>
          <a:xfrm>
            <a:off x="7058660" y="1007745"/>
            <a:ext cx="4834255" cy="3416935"/>
          </a:xfrm>
          <a:prstGeom prst="rect">
            <a:avLst/>
          </a:prstGeom>
          <a:noFill/>
          <a:ln w="9525">
            <a:noFill/>
          </a:ln>
          <a:effectLst>
            <a:outerShdw blurRad="50800" dist="38100" dir="2700000" algn="tl" rotWithShape="0">
              <a:prstClr val="black">
                <a:alpha val="40000"/>
              </a:prstClr>
            </a:outerShdw>
            <a:softEdge rad="31750"/>
          </a:effectLst>
        </p:spPr>
      </p:pic>
      <p:sp>
        <p:nvSpPr>
          <p:cNvPr id="18" name="文本框 17"/>
          <p:cNvSpPr txBox="1"/>
          <p:nvPr/>
        </p:nvSpPr>
        <p:spPr>
          <a:xfrm>
            <a:off x="288290" y="5948680"/>
            <a:ext cx="1216025" cy="460375"/>
          </a:xfrm>
          <a:prstGeom prst="rect">
            <a:avLst/>
          </a:prstGeom>
          <a:noFill/>
        </p:spPr>
        <p:txBody>
          <a:bodyPr wrap="square" rtlCol="0">
            <a:spAutoFit/>
          </a:bodyPr>
          <a:lstStyle/>
          <a:p>
            <a:r>
              <a:rPr lang="zh-CN" altLang="en-US" sz="2400">
                <a:latin typeface="方正字迹-杨素彬楷 简" panose="02000500000000000000" charset="-122"/>
                <a:ea typeface="方正字迹-杨素彬楷 简" panose="02000500000000000000" charset="-122"/>
              </a:rPr>
              <a:t>概况：</a:t>
            </a:r>
            <a:endParaRPr lang="zh-CN" altLang="en-US" sz="2400">
              <a:latin typeface="方正字迹-杨素彬楷 简" panose="02000500000000000000" charset="-122"/>
              <a:ea typeface="方正字迹-杨素彬楷 简" panose="02000500000000000000"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linds(horizontal)">
                                      <p:cBhvr>
                                        <p:cTn id="11" dur="500" fill="hold"/>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10" name="Text Box 9"/>
          <p:cNvSpPr txBox="1">
            <a:spLocks noChangeArrowheads="1"/>
          </p:cNvSpPr>
          <p:nvPr>
            <p:custDataLst>
              <p:tags r:id="rId1"/>
            </p:custDataLst>
          </p:nvPr>
        </p:nvSpPr>
        <p:spPr bwMode="auto">
          <a:xfrm>
            <a:off x="511810" y="4928870"/>
            <a:ext cx="6932930"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zh-CN" b="0">
                <a:solidFill>
                  <a:srgbClr val="FF0000"/>
                </a:solidFill>
                <a:latin typeface="方正大标宋简体" panose="02000000000000000000" charset="-122"/>
                <a:ea typeface="方正大标宋简体" panose="02000000000000000000" charset="-122"/>
                <a:sym typeface="+mn-ea"/>
              </a:rPr>
              <a:t>5.初等教育不断推广，人们的文化素质提升</a:t>
            </a:r>
            <a:endParaRPr lang="zh-CN" b="0">
              <a:solidFill>
                <a:srgbClr val="FF0000"/>
              </a:solidFill>
              <a:latin typeface="方正大标宋简体" panose="02000000000000000000" charset="-122"/>
              <a:ea typeface="方正大标宋简体" panose="02000000000000000000" charset="-122"/>
              <a:sym typeface="+mn-ea"/>
            </a:endParaRPr>
          </a:p>
        </p:txBody>
      </p:sp>
      <p:sp>
        <p:nvSpPr>
          <p:cNvPr id="13" name="文本框 12"/>
          <p:cNvSpPr txBox="1"/>
          <p:nvPr>
            <p:custDataLst>
              <p:tags r:id="rId2"/>
            </p:custDataLst>
          </p:nvPr>
        </p:nvSpPr>
        <p:spPr>
          <a:xfrm>
            <a:off x="687070" y="1134110"/>
            <a:ext cx="3105785" cy="347472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noAutofit/>
          </a:bodyPr>
          <a:lstStyle/>
          <a:p>
            <a:pPr lvl="0" algn="l">
              <a:buClrTx/>
              <a:buSzTx/>
              <a:buFontTx/>
            </a:pPr>
            <a:r>
              <a:rPr lang="zh-CN" altLang="en-US" sz="2400" b="1" dirty="0">
                <a:latin typeface="Times New Roman" panose="02020603050405020304" charset="0"/>
                <a:ea typeface="汉仪全唐诗简" panose="00020600040101010101" charset="-122"/>
                <a:sym typeface="+mn-ea"/>
              </a:rPr>
              <a:t>做某些工作,几乎包括工业中的一切工作在内, 都需要有相当的文化程度···都需要一定的技能和常规性，而要达到这一点就要求工人具有一定的文化水平。——恩格斯《英国工人阶级状况》</a:t>
            </a:r>
            <a:endParaRPr lang="zh-CN" altLang="en-US" sz="2400" b="1" dirty="0">
              <a:latin typeface="Times New Roman" panose="02020603050405020304" charset="0"/>
              <a:ea typeface="汉仪全唐诗简" panose="00020600040101010101" charset="-122"/>
              <a:sym typeface="+mn-ea"/>
            </a:endParaRPr>
          </a:p>
        </p:txBody>
      </p:sp>
      <p:sp>
        <p:nvSpPr>
          <p:cNvPr id="15" name="文本框 14"/>
          <p:cNvSpPr txBox="1"/>
          <p:nvPr>
            <p:custDataLst>
              <p:tags r:id="rId3"/>
            </p:custDataLst>
          </p:nvPr>
        </p:nvSpPr>
        <p:spPr>
          <a:xfrm>
            <a:off x="4218305" y="1078230"/>
            <a:ext cx="6734175" cy="850265"/>
          </a:xfrm>
          <a:prstGeom prst="rect">
            <a:avLst/>
          </a:prstGeom>
          <a:noFill/>
        </p:spPr>
        <p:txBody>
          <a:bodyPr wrap="square">
            <a:noAutofit/>
          </a:bodyPr>
          <a:lstStyle/>
          <a:p>
            <a:r>
              <a:rPr lang="zh-CN" altLang="en-US" sz="2800" b="1" dirty="0">
                <a:solidFill>
                  <a:srgbClr val="C00000"/>
                </a:solidFill>
                <a:latin typeface="方正字迹-杨素彬楷 简" panose="02000500000000000000" charset="-122"/>
                <a:ea typeface="方正字迹-杨素彬楷 简" panose="02000500000000000000" charset="-122"/>
              </a:rPr>
              <a:t>社会化大生产对劳动者的文化素质提出更高要求，需要有一定文化水平。</a:t>
            </a:r>
            <a:endParaRPr lang="zh-CN" altLang="en-US" sz="2800" b="1" dirty="0">
              <a:solidFill>
                <a:srgbClr val="C00000"/>
              </a:solidFill>
              <a:latin typeface="方正字迹-杨素彬楷 简" panose="02000500000000000000" charset="-122"/>
              <a:ea typeface="方正字迹-杨素彬楷 简" panose="02000500000000000000" charset="-122"/>
            </a:endParaRPr>
          </a:p>
        </p:txBody>
      </p:sp>
      <p:sp>
        <p:nvSpPr>
          <p:cNvPr id="17" name="文本框 16"/>
          <p:cNvSpPr txBox="1"/>
          <p:nvPr>
            <p:custDataLst>
              <p:tags r:id="rId4"/>
            </p:custDataLst>
          </p:nvPr>
        </p:nvSpPr>
        <p:spPr>
          <a:xfrm>
            <a:off x="288290" y="379095"/>
            <a:ext cx="11476990" cy="521970"/>
          </a:xfrm>
          <a:prstGeom prst="rect">
            <a:avLst/>
          </a:prstGeom>
          <a:noFill/>
        </p:spPr>
        <p:txBody>
          <a:bodyPr wrap="square" rtlCol="0">
            <a:spAutoFit/>
          </a:bodyPr>
          <a:lstStyle/>
          <a:p>
            <a:pPr lvl="0" algn="ctr">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思考</a:t>
            </a:r>
            <a:r>
              <a:rPr lang="en-US" altLang="zh-CN" sz="2800" b="1" dirty="0">
                <a:solidFill>
                  <a:schemeClr val="dk1"/>
                </a:solidFill>
                <a:latin typeface="Times New Roman" panose="02020603050405020304" charset="0"/>
                <a:ea typeface="汉仪全唐诗简" panose="00020600040101010101" charset="-122"/>
                <a:sym typeface="+mn-ea"/>
              </a:rPr>
              <a:t>5</a:t>
            </a:r>
            <a:r>
              <a:rPr lang="zh-CN" altLang="en-US" sz="2800" b="1" dirty="0">
                <a:solidFill>
                  <a:schemeClr val="dk1"/>
                </a:solidFill>
                <a:latin typeface="Times New Roman" panose="02020603050405020304" charset="0"/>
                <a:ea typeface="汉仪全唐诗简" panose="00020600040101010101" charset="-122"/>
                <a:sym typeface="+mn-ea"/>
              </a:rPr>
              <a:t>：请用恩格斯的话解读【历史纵横】中工人夜校的现象出现的原因？</a:t>
            </a:r>
            <a:endParaRPr lang="zh-CN" altLang="en-US" sz="2800" b="1" dirty="0">
              <a:solidFill>
                <a:schemeClr val="dk1"/>
              </a:solidFill>
              <a:latin typeface="Times New Roman" panose="02020603050405020304" charset="0"/>
              <a:ea typeface="汉仪全唐诗简" panose="00020600040101010101" charset="-122"/>
              <a:sym typeface="+mn-ea"/>
            </a:endParaRPr>
          </a:p>
        </p:txBody>
      </p:sp>
      <p:sp>
        <p:nvSpPr>
          <p:cNvPr id="50" name="文本框 4"/>
          <p:cNvSpPr/>
          <p:nvPr>
            <p:custDataLst>
              <p:tags r:id="rId5"/>
            </p:custDataLst>
          </p:nvPr>
        </p:nvSpPr>
        <p:spPr>
          <a:xfrm>
            <a:off x="1302385" y="5653405"/>
            <a:ext cx="10889615" cy="7556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l">
              <a:lnSpc>
                <a:spcPct val="90000"/>
              </a:lnSpc>
            </a:pPr>
            <a:r>
              <a:rPr lang="en-US" altLang="zh-CN" sz="2400" dirty="0">
                <a:solidFill>
                  <a:schemeClr val="dk1"/>
                </a:solidFill>
                <a:latin typeface="方正大标宋简体" panose="02000000000000000000" charset="-122"/>
                <a:ea typeface="方正大标宋简体" panose="02000000000000000000" charset="-122"/>
                <a:sym typeface="+mn-ea"/>
              </a:rPr>
              <a:t>1802</a:t>
            </a:r>
            <a:r>
              <a:rPr sz="2400" dirty="0">
                <a:solidFill>
                  <a:schemeClr val="dk1"/>
                </a:solidFill>
                <a:latin typeface="方正大标宋简体" panose="02000000000000000000" charset="-122"/>
                <a:ea typeface="方正大标宋简体" panose="02000000000000000000" charset="-122"/>
                <a:sym typeface="+mn-ea"/>
              </a:rPr>
              <a:t>年英国颁布第一部《工厂法》，西方通过立法推行初等教育，加大政府对教育经费支持；</a:t>
            </a:r>
            <a:r>
              <a:rPr lang="en-US" altLang="zh-CN" sz="2400" dirty="0">
                <a:solidFill>
                  <a:schemeClr val="dk1"/>
                </a:solidFill>
                <a:latin typeface="方正大标宋简体" panose="02000000000000000000" charset="-122"/>
                <a:ea typeface="方正大标宋简体" panose="02000000000000000000" charset="-122"/>
                <a:sym typeface="+mn-ea"/>
              </a:rPr>
              <a:t>20</a:t>
            </a:r>
            <a:r>
              <a:rPr sz="2400" dirty="0">
                <a:solidFill>
                  <a:schemeClr val="dk1"/>
                </a:solidFill>
                <a:latin typeface="方正大标宋简体" panose="02000000000000000000" charset="-122"/>
                <a:ea typeface="方正大标宋简体" panose="02000000000000000000" charset="-122"/>
                <a:sym typeface="+mn-ea"/>
              </a:rPr>
              <a:t>世纪初清政府推行</a:t>
            </a:r>
            <a:r>
              <a:rPr lang="en-US" altLang="zh-CN" sz="2400" dirty="0">
                <a:solidFill>
                  <a:schemeClr val="dk1"/>
                </a:solidFill>
                <a:latin typeface="方正大标宋简体" panose="02000000000000000000" charset="-122"/>
                <a:ea typeface="方正大标宋简体" panose="02000000000000000000" charset="-122"/>
                <a:sym typeface="+mn-ea"/>
              </a:rPr>
              <a:t>“</a:t>
            </a:r>
            <a:r>
              <a:rPr sz="2400" dirty="0">
                <a:solidFill>
                  <a:schemeClr val="dk1"/>
                </a:solidFill>
                <a:latin typeface="方正大标宋简体" panose="02000000000000000000" charset="-122"/>
                <a:ea typeface="方正大标宋简体" panose="02000000000000000000" charset="-122"/>
                <a:sym typeface="+mn-ea"/>
              </a:rPr>
              <a:t>癸卯学制</a:t>
            </a:r>
            <a:r>
              <a:rPr lang="en-US" altLang="zh-CN" sz="2400" dirty="0">
                <a:solidFill>
                  <a:schemeClr val="dk1"/>
                </a:solidFill>
                <a:latin typeface="方正大标宋简体" panose="02000000000000000000" charset="-122"/>
                <a:ea typeface="方正大标宋简体" panose="02000000000000000000" charset="-122"/>
                <a:sym typeface="+mn-ea"/>
              </a:rPr>
              <a:t>”</a:t>
            </a:r>
            <a:r>
              <a:rPr sz="2400" dirty="0">
                <a:solidFill>
                  <a:schemeClr val="dk1"/>
                </a:solidFill>
                <a:latin typeface="方正大标宋简体" panose="02000000000000000000" charset="-122"/>
                <a:ea typeface="方正大标宋简体" panose="02000000000000000000" charset="-122"/>
                <a:sym typeface="+mn-ea"/>
              </a:rPr>
              <a:t>，对普及初等教育有重要作用。</a:t>
            </a:r>
            <a:endParaRPr sz="2400" dirty="0">
              <a:solidFill>
                <a:schemeClr val="dk1"/>
              </a:solidFill>
              <a:latin typeface="方正大标宋简体" panose="02000000000000000000" charset="-122"/>
              <a:ea typeface="方正大标宋简体" panose="02000000000000000000" charset="-122"/>
              <a:sym typeface="+mn-ea"/>
            </a:endParaRPr>
          </a:p>
        </p:txBody>
      </p:sp>
      <p:sp>
        <p:nvSpPr>
          <p:cNvPr id="18" name="文本框 17"/>
          <p:cNvSpPr txBox="1"/>
          <p:nvPr/>
        </p:nvSpPr>
        <p:spPr>
          <a:xfrm>
            <a:off x="288290" y="5800725"/>
            <a:ext cx="1216025" cy="460375"/>
          </a:xfrm>
          <a:prstGeom prst="rect">
            <a:avLst/>
          </a:prstGeom>
          <a:noFill/>
        </p:spPr>
        <p:txBody>
          <a:bodyPr wrap="square" rtlCol="0">
            <a:spAutoFit/>
          </a:bodyPr>
          <a:lstStyle/>
          <a:p>
            <a:r>
              <a:rPr lang="zh-CN" altLang="en-US" sz="2400">
                <a:latin typeface="方正字迹-杨素彬楷 简" panose="02000500000000000000" charset="-122"/>
                <a:ea typeface="方正字迹-杨素彬楷 简" panose="02000500000000000000" charset="-122"/>
              </a:rPr>
              <a:t>概况：</a:t>
            </a:r>
            <a:endParaRPr lang="zh-CN" altLang="en-US" sz="2400">
              <a:latin typeface="方正字迹-杨素彬楷 简" panose="02000500000000000000" charset="-122"/>
              <a:ea typeface="方正字迹-杨素彬楷 简" panose="02000500000000000000" charset="-122"/>
            </a:endParaRPr>
          </a:p>
        </p:txBody>
      </p:sp>
      <p:grpSp>
        <p:nvGrpSpPr>
          <p:cNvPr id="2" name="组合 1"/>
          <p:cNvGrpSpPr/>
          <p:nvPr/>
        </p:nvGrpSpPr>
        <p:grpSpPr>
          <a:xfrm>
            <a:off x="3906520" y="2057400"/>
            <a:ext cx="7908925" cy="3242310"/>
            <a:chOff x="6423" y="2925"/>
            <a:chExt cx="12455" cy="5522"/>
          </a:xfrm>
        </p:grpSpPr>
        <p:pic>
          <p:nvPicPr>
            <p:cNvPr id="3" name="图片 2"/>
            <p:cNvPicPr>
              <a:picLocks noChangeAspect="1"/>
            </p:cNvPicPr>
            <p:nvPr/>
          </p:nvPicPr>
          <p:blipFill>
            <a:blip r:embed="rId6"/>
            <a:stretch>
              <a:fillRect/>
            </a:stretch>
          </p:blipFill>
          <p:spPr>
            <a:xfrm>
              <a:off x="6423" y="3042"/>
              <a:ext cx="5447" cy="4086"/>
            </a:xfrm>
            <a:prstGeom prst="rect">
              <a:avLst/>
            </a:prstGeom>
          </p:spPr>
        </p:pic>
        <p:pic>
          <p:nvPicPr>
            <p:cNvPr id="5" name="图片 4"/>
            <p:cNvPicPr>
              <a:picLocks noChangeAspect="1"/>
            </p:cNvPicPr>
            <p:nvPr/>
          </p:nvPicPr>
          <p:blipFill>
            <a:blip r:embed="rId7"/>
            <a:stretch>
              <a:fillRect/>
            </a:stretch>
          </p:blipFill>
          <p:spPr>
            <a:xfrm>
              <a:off x="11996" y="2925"/>
              <a:ext cx="6882" cy="5522"/>
            </a:xfrm>
            <a:prstGeom prst="rect">
              <a:avLst/>
            </a:prstGeom>
          </p:spPr>
        </p:pic>
      </p:gr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fill="hold"/>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4225" y="1086485"/>
            <a:ext cx="10623550" cy="5018405"/>
          </a:xfrm>
          <a:prstGeom prst="rect">
            <a:avLst/>
          </a:prstGeom>
          <a:noFill/>
        </p:spPr>
        <p:txBody>
          <a:bodyPr wrap="square" rtlCol="0" anchor="t">
            <a:noAutofit/>
          </a:bodyPr>
          <a:lstStyle/>
          <a:p>
            <a:r>
              <a:rPr lang="en-US" altLang="zh-CN" sz="3200">
                <a:latin typeface="布拉格之恋" panose="02010600010101010101" charset="-122"/>
                <a:ea typeface="布拉格之恋" panose="02010600010101010101" charset="-122"/>
                <a:cs typeface="布拉格之恋" panose="02010600010101010101" charset="-122"/>
              </a:rPr>
              <a:t>[</a:t>
            </a:r>
            <a:r>
              <a:rPr lang="zh-CN" altLang="en-US" sz="3200">
                <a:latin typeface="布拉格之恋" panose="02010600010101010101" charset="-122"/>
                <a:ea typeface="布拉格之恋" panose="02010600010101010101" charset="-122"/>
                <a:cs typeface="布拉格之恋" panose="02010600010101010101" charset="-122"/>
              </a:rPr>
              <a:t>课堂练习</a:t>
            </a:r>
            <a:r>
              <a:rPr lang="en-US" altLang="zh-CN" sz="3200">
                <a:latin typeface="布拉格之恋" panose="02010600010101010101" charset="-122"/>
                <a:ea typeface="布拉格之恋" panose="02010600010101010101" charset="-122"/>
                <a:cs typeface="布拉格之恋" panose="02010600010101010101" charset="-122"/>
              </a:rPr>
              <a:t>] </a:t>
            </a:r>
            <a:r>
              <a:rPr lang="zh-CN" altLang="en-US" sz="3200">
                <a:latin typeface="布拉格之恋" panose="02010600010101010101" charset="-122"/>
                <a:ea typeface="布拉格之恋" panose="02010600010101010101" charset="-122"/>
                <a:cs typeface="布拉格之恋" panose="02010600010101010101" charset="-122"/>
              </a:rPr>
              <a:t>英国1802年《工厂法》规定，工厂主必须向每个学徒提供两套衣服，学徒工作时间不得超过12小时，每年派两名与工厂无利害关系的人员视察学徒的状况和条件，并规定了工厂主违反本法令的处罚措施。这部法律的规定反映了英国（　　）</a:t>
            </a:r>
            <a:endParaRPr lang="zh-CN" altLang="en-US" sz="3200">
              <a:latin typeface="布拉格之恋" panose="02010600010101010101" charset="-122"/>
              <a:ea typeface="布拉格之恋" panose="02010600010101010101" charset="-122"/>
              <a:cs typeface="布拉格之恋" panose="02010600010101010101" charset="-122"/>
            </a:endParaRPr>
          </a:p>
          <a:p>
            <a:r>
              <a:rPr lang="zh-CN" altLang="en-US" sz="3200">
                <a:latin typeface="布拉格之恋" panose="02010600010101010101" charset="-122"/>
                <a:ea typeface="布拉格之恋" panose="02010600010101010101" charset="-122"/>
                <a:cs typeface="布拉格之恋" panose="02010600010101010101" charset="-122"/>
              </a:rPr>
              <a:t>A.  经济政策转向国家干预</a:t>
            </a:r>
            <a:endParaRPr lang="zh-CN" altLang="en-US" sz="3200">
              <a:latin typeface="布拉格之恋" panose="02010600010101010101" charset="-122"/>
              <a:ea typeface="布拉格之恋" panose="02010600010101010101" charset="-122"/>
              <a:cs typeface="布拉格之恋" panose="02010600010101010101" charset="-122"/>
            </a:endParaRPr>
          </a:p>
          <a:p>
            <a:r>
              <a:rPr lang="zh-CN" altLang="en-US" sz="3200">
                <a:latin typeface="布拉格之恋" panose="02010600010101010101" charset="-122"/>
                <a:ea typeface="布拉格之恋" panose="02010600010101010101" charset="-122"/>
                <a:cs typeface="布拉格之恋" panose="02010600010101010101" charset="-122"/>
              </a:rPr>
              <a:t>B.  社会保障体系逐渐形成</a:t>
            </a:r>
            <a:endParaRPr lang="zh-CN" altLang="en-US" sz="3200">
              <a:latin typeface="布拉格之恋" panose="02010600010101010101" charset="-122"/>
              <a:ea typeface="布拉格之恋" panose="02010600010101010101" charset="-122"/>
              <a:cs typeface="布拉格之恋" panose="02010600010101010101" charset="-122"/>
            </a:endParaRPr>
          </a:p>
          <a:p>
            <a:r>
              <a:rPr lang="zh-CN" altLang="en-US" sz="3200">
                <a:latin typeface="布拉格之恋" panose="02010600010101010101" charset="-122"/>
                <a:ea typeface="布拉格之恋" panose="02010600010101010101" charset="-122"/>
                <a:cs typeface="布拉格之恋" panose="02010600010101010101" charset="-122"/>
              </a:rPr>
              <a:t>C.  工人权益得到有效保障</a:t>
            </a:r>
            <a:endParaRPr lang="zh-CN" altLang="en-US" sz="3200">
              <a:latin typeface="布拉格之恋" panose="02010600010101010101" charset="-122"/>
              <a:ea typeface="布拉格之恋" panose="02010600010101010101" charset="-122"/>
              <a:cs typeface="布拉格之恋" panose="02010600010101010101" charset="-122"/>
            </a:endParaRPr>
          </a:p>
          <a:p>
            <a:r>
              <a:rPr lang="zh-CN" altLang="en-US" sz="3200">
                <a:latin typeface="布拉格之恋" panose="02010600010101010101" charset="-122"/>
                <a:ea typeface="布拉格之恋" panose="02010600010101010101" charset="-122"/>
                <a:cs typeface="布拉格之恋" panose="02010600010101010101" charset="-122"/>
              </a:rPr>
              <a:t>D.  政府履行社会管理职能</a:t>
            </a:r>
            <a:endParaRPr lang="zh-CN" altLang="en-US" sz="3200">
              <a:latin typeface="布拉格之恋" panose="02010600010101010101" charset="-122"/>
              <a:ea typeface="布拉格之恋" panose="02010600010101010101" charset="-122"/>
              <a:cs typeface="布拉格之恋" panose="02010600010101010101" charset="-122"/>
            </a:endParaRPr>
          </a:p>
        </p:txBody>
      </p:sp>
      <p:sp>
        <p:nvSpPr>
          <p:cNvPr id="3" name="文本框 2"/>
          <p:cNvSpPr txBox="1"/>
          <p:nvPr/>
        </p:nvSpPr>
        <p:spPr>
          <a:xfrm>
            <a:off x="3178810" y="3061970"/>
            <a:ext cx="808990" cy="583565"/>
          </a:xfrm>
          <a:prstGeom prst="rect">
            <a:avLst/>
          </a:prstGeom>
          <a:noFill/>
        </p:spPr>
        <p:txBody>
          <a:bodyPr wrap="square" rtlCol="0">
            <a:spAutoFit/>
          </a:bodyPr>
          <a:lstStyle/>
          <a:p>
            <a:r>
              <a:rPr lang="en-US" altLang="zh-CN" sz="3200">
                <a:solidFill>
                  <a:srgbClr val="FF0000"/>
                </a:solidFill>
              </a:rPr>
              <a:t>D</a:t>
            </a:r>
            <a:endParaRPr lang="en-US" altLang="zh-CN"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736715" y="330200"/>
            <a:ext cx="4865370" cy="4403090"/>
          </a:xfrm>
          <a:prstGeom prst="rect">
            <a:avLst/>
          </a:prstGeom>
        </p:spPr>
      </p:pic>
      <p:sp>
        <p:nvSpPr>
          <p:cNvPr id="17" name="文本框 16"/>
          <p:cNvSpPr txBox="1"/>
          <p:nvPr>
            <p:custDataLst>
              <p:tags r:id="rId2"/>
            </p:custDataLst>
          </p:nvPr>
        </p:nvSpPr>
        <p:spPr>
          <a:xfrm>
            <a:off x="454660" y="163195"/>
            <a:ext cx="11476990" cy="521970"/>
          </a:xfrm>
          <a:prstGeom prst="rect">
            <a:avLst/>
          </a:prstGeom>
          <a:noFill/>
        </p:spPr>
        <p:txBody>
          <a:bodyPr wrap="square" rtlCol="0">
            <a:spAutoFit/>
          </a:bodyPr>
          <a:lstStyle/>
          <a:p>
            <a:pPr lvl="0" algn="ctr">
              <a:buClrTx/>
              <a:buSzTx/>
              <a:buFontTx/>
            </a:pPr>
            <a:r>
              <a:rPr lang="zh-CN" sz="2800" b="1" dirty="0">
                <a:solidFill>
                  <a:schemeClr val="dk1"/>
                </a:solidFill>
                <a:latin typeface="Times New Roman" panose="02020603050405020304" charset="0"/>
                <a:ea typeface="汉仪全唐诗简" panose="00020600040101010101" charset="-122"/>
                <a:sym typeface="+mn-ea"/>
              </a:rPr>
              <a:t>思考</a:t>
            </a:r>
            <a:r>
              <a:rPr lang="en-US" altLang="zh-CN" sz="2800" b="1" dirty="0">
                <a:solidFill>
                  <a:schemeClr val="dk1"/>
                </a:solidFill>
                <a:latin typeface="Times New Roman" panose="02020603050405020304" charset="0"/>
                <a:ea typeface="汉仪全唐诗简" panose="00020600040101010101" charset="-122"/>
                <a:sym typeface="+mn-ea"/>
              </a:rPr>
              <a:t>6</a:t>
            </a:r>
            <a:r>
              <a:rPr lang="zh-CN" altLang="en-US" sz="2800" b="1" dirty="0">
                <a:solidFill>
                  <a:schemeClr val="dk1"/>
                </a:solidFill>
                <a:latin typeface="Times New Roman" panose="02020603050405020304" charset="0"/>
                <a:ea typeface="汉仪全唐诗简" panose="00020600040101010101" charset="-122"/>
                <a:sym typeface="+mn-ea"/>
              </a:rPr>
              <a:t>：下列史料反映出工业革命给人们带来了哪些困境，人们怎样解决？</a:t>
            </a:r>
            <a:endParaRPr lang="zh-CN" altLang="en-US" sz="2800" b="1" dirty="0">
              <a:solidFill>
                <a:schemeClr val="dk1"/>
              </a:solidFill>
              <a:latin typeface="Times New Roman" panose="02020603050405020304" charset="0"/>
              <a:ea typeface="汉仪全唐诗简" panose="00020600040101010101" charset="-122"/>
              <a:sym typeface="+mn-ea"/>
            </a:endParaRPr>
          </a:p>
        </p:txBody>
      </p:sp>
      <p:pic>
        <p:nvPicPr>
          <p:cNvPr id="11" name="图片 10"/>
          <p:cNvPicPr>
            <a:picLocks noChangeAspect="1"/>
          </p:cNvPicPr>
          <p:nvPr/>
        </p:nvPicPr>
        <p:blipFill>
          <a:blip r:embed="rId3"/>
          <a:stretch>
            <a:fillRect/>
          </a:stretch>
        </p:blipFill>
        <p:spPr>
          <a:xfrm>
            <a:off x="254000" y="814705"/>
            <a:ext cx="6223000" cy="3918585"/>
          </a:xfrm>
          <a:prstGeom prst="rect">
            <a:avLst/>
          </a:prstGeom>
          <a:effectLst>
            <a:outerShdw blurRad="50800" dist="38100" dir="2700000" algn="tl" rotWithShape="0">
              <a:prstClr val="black">
                <a:alpha val="40000"/>
              </a:prstClr>
            </a:outerShdw>
          </a:effectLst>
        </p:spPr>
      </p:pic>
      <p:sp>
        <p:nvSpPr>
          <p:cNvPr id="23" name="文本框 22"/>
          <p:cNvSpPr txBox="1"/>
          <p:nvPr/>
        </p:nvSpPr>
        <p:spPr bwMode="auto">
          <a:xfrm>
            <a:off x="254000" y="1838960"/>
            <a:ext cx="6379210" cy="2894965"/>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indent="0" algn="l">
              <a:buClrTx/>
              <a:buSzTx/>
              <a:buFont typeface="Arial" panose="020B0604020202020204" pitchFamily="34" charset="0"/>
              <a:buNone/>
            </a:pPr>
            <a:r>
              <a:rPr lang="zh-CN" b="0">
                <a:solidFill>
                  <a:srgbClr val="FF0000"/>
                </a:solidFill>
                <a:latin typeface="方正大标宋简体" panose="02000000000000000000" charset="-122"/>
                <a:ea typeface="方正大标宋简体" panose="02000000000000000000" charset="-122"/>
                <a:sym typeface="+mn-ea"/>
              </a:rPr>
              <a:t>困境：</a:t>
            </a:r>
            <a:endParaRPr lang="zh-CN" b="0">
              <a:solidFill>
                <a:srgbClr val="FF0000"/>
              </a:solidFill>
              <a:latin typeface="方正大标宋简体" panose="02000000000000000000" charset="-122"/>
              <a:ea typeface="方正大标宋简体" panose="02000000000000000000" charset="-122"/>
              <a:sym typeface="+mn-ea"/>
            </a:endParaRPr>
          </a:p>
          <a:p>
            <a:pPr marL="457200" lvl="0" indent="-457200" algn="l">
              <a:buClrTx/>
              <a:buSzTx/>
              <a:buFont typeface="Arial" panose="020B0604020202020204" pitchFamily="34" charset="0"/>
              <a:buChar char="•"/>
            </a:pPr>
            <a:r>
              <a:rPr lang="zh-CN" b="0">
                <a:solidFill>
                  <a:srgbClr val="FF0000"/>
                </a:solidFill>
                <a:latin typeface="方正大标宋简体" panose="02000000000000000000" charset="-122"/>
                <a:ea typeface="方正大标宋简体" panose="02000000000000000000" charset="-122"/>
                <a:sym typeface="+mn-ea"/>
              </a:rPr>
              <a:t>社会贫富分化加剧；</a:t>
            </a:r>
            <a:endParaRPr lang="zh-CN" b="0">
              <a:solidFill>
                <a:srgbClr val="FF0000"/>
              </a:solidFill>
              <a:latin typeface="方正大标宋简体" panose="02000000000000000000" charset="-122"/>
              <a:ea typeface="方正大标宋简体" panose="02000000000000000000" charset="-122"/>
              <a:sym typeface="+mn-ea"/>
            </a:endParaRPr>
          </a:p>
          <a:p>
            <a:pPr marL="457200" lvl="0" indent="-457200" algn="l">
              <a:buClrTx/>
              <a:buSzTx/>
              <a:buFont typeface="Arial" panose="020B0604020202020204" pitchFamily="34" charset="0"/>
              <a:buChar char="•"/>
            </a:pPr>
            <a:r>
              <a:rPr lang="zh-CN" b="0">
                <a:solidFill>
                  <a:srgbClr val="FF0000"/>
                </a:solidFill>
                <a:latin typeface="方正大标宋简体" panose="02000000000000000000" charset="-122"/>
                <a:ea typeface="方正大标宋简体" panose="02000000000000000000" charset="-122"/>
                <a:sym typeface="+mn-ea"/>
              </a:rPr>
              <a:t>工人健康问题（劳动时间过长、工作和生活环境恶劣、传染病职业病）；</a:t>
            </a:r>
            <a:endParaRPr lang="zh-CN" b="0">
              <a:solidFill>
                <a:srgbClr val="FF0000"/>
              </a:solidFill>
              <a:latin typeface="方正大标宋简体" panose="02000000000000000000" charset="-122"/>
              <a:ea typeface="方正大标宋简体" panose="02000000000000000000" charset="-122"/>
              <a:sym typeface="+mn-ea"/>
            </a:endParaRPr>
          </a:p>
          <a:p>
            <a:pPr marL="457200" lvl="0" indent="-457200" algn="l">
              <a:buClrTx/>
              <a:buSzTx/>
              <a:buFont typeface="Arial" panose="020B0604020202020204" pitchFamily="34" charset="0"/>
              <a:buChar char="•"/>
            </a:pPr>
            <a:r>
              <a:rPr lang="zh-CN" b="0">
                <a:solidFill>
                  <a:srgbClr val="FF0000"/>
                </a:solidFill>
                <a:latin typeface="方正大标宋简体" panose="02000000000000000000" charset="-122"/>
                <a:ea typeface="方正大标宋简体" panose="02000000000000000000" charset="-122"/>
                <a:sym typeface="+mn-ea"/>
              </a:rPr>
              <a:t>环境污染严重；</a:t>
            </a:r>
            <a:endParaRPr lang="zh-CN" b="0">
              <a:solidFill>
                <a:srgbClr val="FF0000"/>
              </a:solidFill>
              <a:latin typeface="方正大标宋简体" panose="02000000000000000000" charset="-122"/>
              <a:ea typeface="方正大标宋简体" panose="02000000000000000000" charset="-122"/>
              <a:sym typeface="+mn-ea"/>
            </a:endParaRPr>
          </a:p>
          <a:p>
            <a:pPr marL="457200" lvl="0" indent="-457200" algn="l">
              <a:buClrTx/>
              <a:buSzTx/>
              <a:buFont typeface="Arial" panose="020B0604020202020204" pitchFamily="34" charset="0"/>
              <a:buChar char="•"/>
            </a:pPr>
            <a:r>
              <a:rPr lang="zh-CN" b="0">
                <a:solidFill>
                  <a:srgbClr val="FF0000"/>
                </a:solidFill>
                <a:latin typeface="方正大标宋简体" panose="02000000000000000000" charset="-122"/>
                <a:ea typeface="方正大标宋简体" panose="02000000000000000000" charset="-122"/>
                <a:sym typeface="+mn-ea"/>
              </a:rPr>
              <a:t>疾病与犯罪等。</a:t>
            </a:r>
            <a:endParaRPr lang="zh-CN" b="0">
              <a:solidFill>
                <a:srgbClr val="FF0000"/>
              </a:solidFill>
              <a:latin typeface="方正大标宋简体" panose="02000000000000000000" charset="-122"/>
              <a:ea typeface="方正大标宋简体" panose="02000000000000000000" charset="-122"/>
              <a:sym typeface="+mn-ea"/>
            </a:endParaRPr>
          </a:p>
        </p:txBody>
      </p:sp>
      <p:sp>
        <p:nvSpPr>
          <p:cNvPr id="15" name="文本框 14"/>
          <p:cNvSpPr txBox="1"/>
          <p:nvPr/>
        </p:nvSpPr>
        <p:spPr>
          <a:xfrm>
            <a:off x="254000" y="4935220"/>
            <a:ext cx="6223635" cy="163195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noAutofit/>
          </a:bodyPr>
          <a:lstStyle/>
          <a:p>
            <a:pPr lvl="0" algn="l">
              <a:buClrTx/>
              <a:buSzTx/>
              <a:buFontTx/>
            </a:pPr>
            <a:r>
              <a:rPr lang="zh-CN" altLang="en-US" sz="2400" b="1" dirty="0">
                <a:latin typeface="Times New Roman" panose="02020603050405020304" charset="0"/>
                <a:ea typeface="汉仪全唐诗简" panose="00020600040101010101" charset="-122"/>
                <a:sym typeface="+mn-ea"/>
              </a:rPr>
              <a:t>天空被烟雾笼罩，脸色苍白的人匆匆穿行于乌烟瘴气之中，连外国游客都为此感到担忧。——E．霍布斯鲍姆《革命的时代：1789—1848》</a:t>
            </a:r>
            <a:endParaRPr lang="zh-CN" altLang="en-US" sz="2400" b="1" dirty="0">
              <a:latin typeface="Times New Roman" panose="02020603050405020304" charset="0"/>
              <a:ea typeface="汉仪全唐诗简" panose="00020600040101010101" charset="-122"/>
              <a:sym typeface="+mn-ea"/>
            </a:endParaRPr>
          </a:p>
        </p:txBody>
      </p:sp>
      <p:pic>
        <p:nvPicPr>
          <p:cNvPr id="16" name="图片 15"/>
          <p:cNvPicPr>
            <a:picLocks noChangeAspect="1"/>
          </p:cNvPicPr>
          <p:nvPr/>
        </p:nvPicPr>
        <p:blipFill>
          <a:blip r:embed="rId4"/>
          <a:stretch>
            <a:fillRect/>
          </a:stretch>
        </p:blipFill>
        <p:spPr>
          <a:xfrm>
            <a:off x="6823075" y="4935220"/>
            <a:ext cx="5010785" cy="1778000"/>
          </a:xfrm>
          <a:prstGeom prst="rect">
            <a:avLst/>
          </a:prstGeom>
        </p:spPr>
      </p:pic>
      <p:sp>
        <p:nvSpPr>
          <p:cNvPr id="24" name="文本框 23"/>
          <p:cNvSpPr txBox="1"/>
          <p:nvPr/>
        </p:nvSpPr>
        <p:spPr bwMode="auto">
          <a:xfrm>
            <a:off x="6823075" y="1838960"/>
            <a:ext cx="5193665" cy="3270885"/>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zh-CN" b="0">
                <a:solidFill>
                  <a:srgbClr val="FF0000"/>
                </a:solidFill>
                <a:latin typeface="方正大标宋简体" panose="02000000000000000000" charset="-122"/>
                <a:ea typeface="方正大标宋简体" panose="02000000000000000000" charset="-122"/>
                <a:sym typeface="+mn-ea"/>
              </a:rPr>
              <a:t>解决：</a:t>
            </a:r>
            <a:r>
              <a:rPr lang="en-US" altLang="zh-CN" b="0">
                <a:solidFill>
                  <a:srgbClr val="FF0000"/>
                </a:solidFill>
                <a:latin typeface="方正大标宋简体" panose="02000000000000000000" charset="-122"/>
                <a:ea typeface="方正大标宋简体" panose="02000000000000000000" charset="-122"/>
                <a:sym typeface="+mn-ea"/>
              </a:rPr>
              <a:t>19</a:t>
            </a:r>
            <a:r>
              <a:rPr lang="zh-CN" altLang="en-US" b="0">
                <a:solidFill>
                  <a:srgbClr val="FF0000"/>
                </a:solidFill>
                <a:latin typeface="方正大标宋简体" panose="02000000000000000000" charset="-122"/>
                <a:ea typeface="方正大标宋简体" panose="02000000000000000000" charset="-122"/>
                <a:sym typeface="+mn-ea"/>
              </a:rPr>
              <a:t>世纪欧洲社会主义运动</a:t>
            </a:r>
            <a:r>
              <a:rPr lang="zh-CN" b="0">
                <a:solidFill>
                  <a:srgbClr val="FF0000"/>
                </a:solidFill>
                <a:latin typeface="方正大标宋简体" panose="02000000000000000000" charset="-122"/>
                <a:ea typeface="方正大标宋简体" panose="02000000000000000000" charset="-122"/>
                <a:sym typeface="+mn-ea"/>
              </a:rPr>
              <a:t>运动风起云涌，三大工人运动标志着工人阶级登上历史舞台，促进马克思主义诞生。</a:t>
            </a:r>
            <a:endParaRPr lang="zh-CN" b="0">
              <a:solidFill>
                <a:srgbClr val="FF0000"/>
              </a:solidFill>
              <a:latin typeface="方正大标宋简体" panose="02000000000000000000" charset="-122"/>
              <a:ea typeface="方正大标宋简体" panose="02000000000000000000" charset="-122"/>
              <a:sym typeface="+mn-ea"/>
            </a:endParaRPr>
          </a:p>
          <a:p>
            <a:pPr lvl="0" algn="l">
              <a:buClrTx/>
              <a:buSzTx/>
              <a:buFontTx/>
            </a:pPr>
            <a:endParaRPr lang="zh-CN" b="0">
              <a:solidFill>
                <a:srgbClr val="FF0000"/>
              </a:solidFill>
              <a:latin typeface="方正大标宋简体" panose="02000000000000000000" charset="-122"/>
              <a:ea typeface="方正大标宋简体" panose="02000000000000000000" charset="-122"/>
              <a:sym typeface="+mn-ea"/>
            </a:endParaRPr>
          </a:p>
          <a:p>
            <a:pPr lvl="0" algn="l">
              <a:buClrTx/>
              <a:buSzTx/>
              <a:buFontTx/>
            </a:pPr>
            <a:r>
              <a:rPr lang="zh-CN" b="0">
                <a:solidFill>
                  <a:srgbClr val="FF0000"/>
                </a:solidFill>
                <a:latin typeface="方正大标宋简体" panose="02000000000000000000" charset="-122"/>
                <a:ea typeface="方正大标宋简体" panose="02000000000000000000" charset="-122"/>
                <a:sym typeface="+mn-ea"/>
              </a:rPr>
              <a:t>结果：斗争使产业工人待遇有所改善。</a:t>
            </a:r>
            <a:endParaRPr lang="zh-CN" b="0">
              <a:solidFill>
                <a:srgbClr val="FF0000"/>
              </a:solidFill>
              <a:latin typeface="方正大标宋简体" panose="02000000000000000000" charset="-122"/>
              <a:ea typeface="方正大标宋简体" panose="02000000000000000000"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5007610" cy="3706495"/>
          </a:xfrm>
          <a:prstGeom prst="rect">
            <a:avLst/>
          </a:prstGeom>
          <a:effectLst>
            <a:outerShdw blurRad="50800" dist="38100" dir="2700000" algn="tl" rotWithShape="0">
              <a:prstClr val="black">
                <a:alpha val="40000"/>
              </a:prstClr>
            </a:outerShdw>
          </a:effectLst>
        </p:spPr>
      </p:pic>
      <p:pic>
        <p:nvPicPr>
          <p:cNvPr id="4" name="图片 3"/>
          <p:cNvPicPr>
            <a:picLocks noChangeAspect="1"/>
          </p:cNvPicPr>
          <p:nvPr/>
        </p:nvPicPr>
        <p:blipFill>
          <a:blip r:embed="rId2"/>
          <a:stretch>
            <a:fillRect/>
          </a:stretch>
        </p:blipFill>
        <p:spPr>
          <a:xfrm>
            <a:off x="0" y="3705860"/>
            <a:ext cx="5007610" cy="3152140"/>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a:blip r:embed="rId3"/>
          <a:stretch>
            <a:fillRect/>
          </a:stretch>
        </p:blipFill>
        <p:spPr>
          <a:xfrm>
            <a:off x="5125720" y="1863725"/>
            <a:ext cx="6806565" cy="3380740"/>
          </a:xfrm>
          <a:prstGeom prst="rect">
            <a:avLst/>
          </a:prstGeom>
          <a:effectLst>
            <a:outerShdw blurRad="50800" dist="38100" dir="2700000" algn="tl" rotWithShape="0">
              <a:prstClr val="black">
                <a:alpha val="40000"/>
              </a:prstClr>
            </a:outerShdw>
          </a:effectLst>
        </p:spPr>
      </p:pic>
      <p:sp>
        <p:nvSpPr>
          <p:cNvPr id="10" name="Text Box 9"/>
          <p:cNvSpPr txBox="1">
            <a:spLocks noChangeArrowheads="1"/>
          </p:cNvSpPr>
          <p:nvPr>
            <p:custDataLst>
              <p:tags r:id="rId4"/>
            </p:custDataLst>
          </p:nvPr>
        </p:nvSpPr>
        <p:spPr bwMode="auto">
          <a:xfrm>
            <a:off x="7186295" y="145415"/>
            <a:ext cx="4540250" cy="193802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en-US" altLang="zh-CN" sz="2400" b="0">
                <a:solidFill>
                  <a:srgbClr val="FF0000"/>
                </a:solidFill>
                <a:latin typeface="方正大标宋简体" panose="02000000000000000000" charset="-122"/>
                <a:ea typeface="方正大标宋简体" panose="02000000000000000000" charset="-122"/>
                <a:sym typeface="+mn-ea"/>
              </a:rPr>
              <a:t>1.</a:t>
            </a:r>
            <a:r>
              <a:rPr lang="zh-CN" altLang="en-US" sz="2400" b="0">
                <a:solidFill>
                  <a:srgbClr val="FF0000"/>
                </a:solidFill>
                <a:latin typeface="方正大标宋简体" panose="02000000000000000000" charset="-122"/>
                <a:ea typeface="方正大标宋简体" panose="02000000000000000000" charset="-122"/>
                <a:sym typeface="+mn-ea"/>
              </a:rPr>
              <a:t>城市化发展</a:t>
            </a:r>
            <a:endParaRPr lang="zh-CN" altLang="en-US" sz="2400" b="0">
              <a:solidFill>
                <a:srgbClr val="FF0000"/>
              </a:solidFill>
              <a:latin typeface="方正大标宋简体" panose="02000000000000000000" charset="-122"/>
              <a:ea typeface="方正大标宋简体" panose="02000000000000000000" charset="-122"/>
              <a:sym typeface="+mn-ea"/>
            </a:endParaRPr>
          </a:p>
          <a:p>
            <a:pPr lvl="0" algn="l">
              <a:buClrTx/>
              <a:buSzTx/>
              <a:buFontTx/>
            </a:pPr>
            <a:r>
              <a:rPr lang="en-US" altLang="zh-CN" sz="2400" b="0">
                <a:solidFill>
                  <a:srgbClr val="FF0000"/>
                </a:solidFill>
                <a:latin typeface="方正大标宋简体" panose="02000000000000000000" charset="-122"/>
                <a:ea typeface="方正大标宋简体" panose="02000000000000000000" charset="-122"/>
                <a:sym typeface="+mn-ea"/>
              </a:rPr>
              <a:t>2.</a:t>
            </a:r>
            <a:r>
              <a:rPr lang="zh-CN" altLang="en-US" sz="2400" b="0">
                <a:solidFill>
                  <a:srgbClr val="FF0000"/>
                </a:solidFill>
                <a:latin typeface="方正大标宋简体" panose="02000000000000000000" charset="-122"/>
                <a:ea typeface="方正大标宋简体" panose="02000000000000000000" charset="-122"/>
                <a:sym typeface="+mn-ea"/>
              </a:rPr>
              <a:t>交通运输业进步</a:t>
            </a:r>
            <a:endParaRPr lang="zh-CN" altLang="en-US" sz="2400" b="0">
              <a:solidFill>
                <a:srgbClr val="FF0000"/>
              </a:solidFill>
              <a:latin typeface="方正大标宋简体" panose="02000000000000000000" charset="-122"/>
              <a:ea typeface="方正大标宋简体" panose="02000000000000000000" charset="-122"/>
              <a:sym typeface="+mn-ea"/>
            </a:endParaRPr>
          </a:p>
          <a:p>
            <a:pPr lvl="0" algn="l">
              <a:buClrTx/>
              <a:buSzTx/>
              <a:buFontTx/>
            </a:pPr>
            <a:r>
              <a:rPr lang="en-US" altLang="zh-CN" sz="2400" b="0">
                <a:solidFill>
                  <a:srgbClr val="FF0000"/>
                </a:solidFill>
                <a:latin typeface="方正大标宋简体" panose="02000000000000000000" charset="-122"/>
                <a:ea typeface="方正大标宋简体" panose="02000000000000000000" charset="-122"/>
                <a:sym typeface="+mn-ea"/>
              </a:rPr>
              <a:t>3.</a:t>
            </a:r>
            <a:r>
              <a:rPr lang="zh-CN" altLang="en-US" sz="2400" b="0">
                <a:solidFill>
                  <a:srgbClr val="FF0000"/>
                </a:solidFill>
                <a:latin typeface="方正大标宋简体" panose="02000000000000000000" charset="-122"/>
                <a:ea typeface="方正大标宋简体" panose="02000000000000000000" charset="-122"/>
                <a:sym typeface="+mn-ea"/>
              </a:rPr>
              <a:t>乡村的改变</a:t>
            </a:r>
            <a:endParaRPr lang="zh-CN" altLang="en-US" sz="2400" b="0">
              <a:solidFill>
                <a:srgbClr val="FF0000"/>
              </a:solidFill>
              <a:latin typeface="方正大标宋简体" panose="02000000000000000000" charset="-122"/>
              <a:ea typeface="方正大标宋简体" panose="02000000000000000000" charset="-122"/>
              <a:sym typeface="+mn-ea"/>
            </a:endParaRPr>
          </a:p>
          <a:p>
            <a:pPr lvl="0" algn="l">
              <a:buClrTx/>
              <a:buSzTx/>
              <a:buFontTx/>
            </a:pPr>
            <a:r>
              <a:rPr lang="en-US" altLang="zh-CN" sz="2400" b="0">
                <a:solidFill>
                  <a:srgbClr val="FF0000"/>
                </a:solidFill>
                <a:latin typeface="方正大标宋简体" panose="02000000000000000000" charset="-122"/>
                <a:ea typeface="方正大标宋简体" panose="02000000000000000000" charset="-122"/>
                <a:sym typeface="+mn-ea"/>
              </a:rPr>
              <a:t>4.</a:t>
            </a:r>
            <a:r>
              <a:rPr lang="zh-CN" altLang="en-US" sz="2400" b="0">
                <a:solidFill>
                  <a:srgbClr val="FF0000"/>
                </a:solidFill>
                <a:latin typeface="方正大标宋简体" panose="02000000000000000000" charset="-122"/>
                <a:ea typeface="方正大标宋简体" panose="02000000000000000000" charset="-122"/>
                <a:sym typeface="+mn-ea"/>
              </a:rPr>
              <a:t>时间观念增强</a:t>
            </a:r>
            <a:endParaRPr lang="zh-CN" altLang="en-US" sz="2400" b="0">
              <a:solidFill>
                <a:srgbClr val="FF0000"/>
              </a:solidFill>
              <a:latin typeface="方正大标宋简体" panose="02000000000000000000" charset="-122"/>
              <a:ea typeface="方正大标宋简体" panose="02000000000000000000" charset="-122"/>
              <a:sym typeface="+mn-ea"/>
            </a:endParaRPr>
          </a:p>
          <a:p>
            <a:pPr lvl="0" algn="l">
              <a:buClrTx/>
              <a:buSzTx/>
              <a:buFontTx/>
            </a:pPr>
            <a:r>
              <a:rPr lang="zh-CN" sz="2400" b="0">
                <a:solidFill>
                  <a:srgbClr val="FF0000"/>
                </a:solidFill>
                <a:latin typeface="方正大标宋简体" panose="02000000000000000000" charset="-122"/>
                <a:ea typeface="方正大标宋简体" panose="02000000000000000000" charset="-122"/>
                <a:sym typeface="+mn-ea"/>
              </a:rPr>
              <a:t>5.初等教育发展，文化素质提升</a:t>
            </a:r>
            <a:endParaRPr lang="zh-CN" sz="2400" b="0">
              <a:solidFill>
                <a:srgbClr val="FF0000"/>
              </a:solidFill>
              <a:latin typeface="方正大标宋简体" panose="02000000000000000000" charset="-122"/>
              <a:ea typeface="方正大标宋简体" panose="02000000000000000000" charset="-122"/>
              <a:sym typeface="+mn-ea"/>
            </a:endParaRPr>
          </a:p>
        </p:txBody>
      </p:sp>
      <p:sp>
        <p:nvSpPr>
          <p:cNvPr id="7" name="矩形 6"/>
          <p:cNvSpPr/>
          <p:nvPr/>
        </p:nvSpPr>
        <p:spPr>
          <a:xfrm>
            <a:off x="2493645" y="514985"/>
            <a:ext cx="3992880" cy="1014730"/>
          </a:xfrm>
          <a:prstGeom prst="rect">
            <a:avLst/>
          </a:prstGeom>
          <a:noFill/>
          <a:ln>
            <a:noFill/>
          </a:ln>
        </p:spPr>
        <p:txBody>
          <a:bodyPr wrap="none" rtlCol="0" anchor="t">
            <a:spAutoFit/>
            <a:scene3d>
              <a:camera prst="orthographicFront"/>
              <a:lightRig rig="threePt" dir="t"/>
            </a:scene3d>
          </a:bodyPr>
          <a:lstStyle/>
          <a:p>
            <a:pPr algn="ctr"/>
            <a:r>
              <a:rPr lang="zh-CN" alt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最好的时代</a:t>
            </a:r>
            <a:endParaRPr lang="zh-CN" alt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矩形 7"/>
          <p:cNvSpPr/>
          <p:nvPr/>
        </p:nvSpPr>
        <p:spPr>
          <a:xfrm>
            <a:off x="2493645" y="5045710"/>
            <a:ext cx="3992880" cy="1014730"/>
          </a:xfrm>
          <a:prstGeom prst="rect">
            <a:avLst/>
          </a:prstGeom>
          <a:noFill/>
          <a:ln>
            <a:noFill/>
          </a:ln>
        </p:spPr>
        <p:txBody>
          <a:bodyPr wrap="none" rtlCol="0" anchor="t">
            <a:spAutoFit/>
            <a:scene3d>
              <a:camera prst="orthographicFront"/>
              <a:lightRig rig="threePt" dir="t"/>
            </a:scene3d>
          </a:bodyPr>
          <a:lstStyle/>
          <a:p>
            <a:pPr algn="ctr"/>
            <a:r>
              <a:rPr lang="zh-CN" alt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最坏的时代</a:t>
            </a:r>
            <a:endParaRPr lang="zh-CN" alt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 Box 9"/>
          <p:cNvSpPr txBox="1">
            <a:spLocks noChangeArrowheads="1"/>
          </p:cNvSpPr>
          <p:nvPr>
            <p:custDataLst>
              <p:tags r:id="rId5"/>
            </p:custDataLst>
          </p:nvPr>
        </p:nvSpPr>
        <p:spPr bwMode="auto">
          <a:xfrm>
            <a:off x="6875780" y="5323205"/>
            <a:ext cx="5160645" cy="460375"/>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zh-CN" sz="2400" b="0">
                <a:solidFill>
                  <a:srgbClr val="FF0000"/>
                </a:solidFill>
                <a:latin typeface="方正大标宋简体" panose="02000000000000000000" charset="-122"/>
                <a:ea typeface="方正大标宋简体" panose="02000000000000000000" charset="-122"/>
                <a:sym typeface="+mn-ea"/>
              </a:rPr>
              <a:t>工业革命也给民众生活带来消极影响</a:t>
            </a:r>
            <a:endParaRPr lang="zh-CN" sz="2400" b="0">
              <a:solidFill>
                <a:srgbClr val="FF0000"/>
              </a:solidFill>
              <a:latin typeface="方正大标宋简体" panose="02000000000000000000" charset="-122"/>
              <a:ea typeface="方正大标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7" grpId="0"/>
      <p:bldP spid="8" grpId="0"/>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5" y="0"/>
            <a:ext cx="12191365" cy="6858000"/>
          </a:xfrm>
          <a:prstGeom prst="rect">
            <a:avLst/>
          </a:prstGeom>
        </p:spPr>
      </p:pic>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9" name="图片 18" descr="No20-5_正文页装饰2"/>
          <p:cNvPicPr>
            <a:picLocks noChangeAspect="1"/>
          </p:cNvPicPr>
          <p:nvPr>
            <p:custDataLst>
              <p:tags r:id="rId1"/>
            </p:custDataLst>
          </p:nvPr>
        </p:nvPicPr>
        <p:blipFill>
          <a:blip r:embed="rId2"/>
          <a:stretch>
            <a:fillRect/>
          </a:stretch>
        </p:blipFill>
        <p:spPr>
          <a:xfrm>
            <a:off x="9980295" y="4863264"/>
            <a:ext cx="2214245" cy="1994724"/>
          </a:xfrm>
          <a:prstGeom prst="rect">
            <a:avLst/>
          </a:prstGeom>
        </p:spPr>
      </p:pic>
      <p:sp>
        <p:nvSpPr>
          <p:cNvPr id="2" name="文本框 1"/>
          <p:cNvSpPr txBox="1"/>
          <p:nvPr/>
        </p:nvSpPr>
        <p:spPr>
          <a:xfrm>
            <a:off x="0" y="0"/>
            <a:ext cx="12195175" cy="583565"/>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rtlCol="0">
            <a:spAutoFit/>
          </a:bodyPr>
          <a:lstStyle/>
          <a:p>
            <a:pPr marR="0" indent="0" algn="ctr" defTabSz="987425" fontAlgn="auto">
              <a:lnSpc>
                <a:spcPct val="100000"/>
              </a:lnSpc>
              <a:spcBef>
                <a:spcPts val="0"/>
              </a:spcBef>
              <a:spcAft>
                <a:spcPts val="0"/>
              </a:spcAft>
              <a:buClrTx/>
              <a:buSzTx/>
              <a:buFontTx/>
              <a:buNone/>
              <a:defRPr/>
            </a:pPr>
            <a:r>
              <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一、制度的诞生</a:t>
            </a:r>
            <a:r>
              <a:rPr kumimoji="0" lang="en-US" altLang="zh-CN"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a:t>
            </a:r>
            <a:r>
              <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机器生产与工厂制度</a:t>
            </a:r>
            <a:endPar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endParaRPr>
          </a:p>
        </p:txBody>
      </p:sp>
      <p:sp>
        <p:nvSpPr>
          <p:cNvPr id="6" name="文本框 5"/>
          <p:cNvSpPr txBox="1"/>
          <p:nvPr>
            <p:custDataLst>
              <p:tags r:id="rId3"/>
            </p:custDataLst>
          </p:nvPr>
        </p:nvSpPr>
        <p:spPr>
          <a:xfrm>
            <a:off x="713740" y="1060450"/>
            <a:ext cx="11233150" cy="521970"/>
          </a:xfrm>
          <a:prstGeom prst="rect">
            <a:avLst/>
          </a:prstGeom>
          <a:noFill/>
        </p:spPr>
        <p:txBody>
          <a:bodyPr wrap="square" rtlCol="0">
            <a:spAutoFit/>
          </a:bodyPr>
          <a:lstStyle/>
          <a:p>
            <a:r>
              <a:rPr lang="zh-CN" sz="2800" b="1" dirty="0">
                <a:solidFill>
                  <a:schemeClr val="dk1"/>
                </a:solidFill>
                <a:latin typeface="Times New Roman" panose="02020603050405020304" charset="0"/>
                <a:ea typeface="汉仪全唐诗简" panose="00020600040101010101" charset="-122"/>
              </a:rPr>
              <a:t>思考</a:t>
            </a:r>
            <a:r>
              <a:rPr lang="en-US" altLang="zh-CN" sz="2800" b="1" dirty="0">
                <a:solidFill>
                  <a:schemeClr val="dk1"/>
                </a:solidFill>
                <a:latin typeface="Times New Roman" panose="02020603050405020304" charset="0"/>
                <a:ea typeface="汉仪全唐诗简" panose="00020600040101010101" charset="-122"/>
              </a:rPr>
              <a:t>1</a:t>
            </a:r>
            <a:r>
              <a:rPr lang="zh-CN" altLang="en-US" sz="2800" b="1" dirty="0">
                <a:solidFill>
                  <a:schemeClr val="dk1"/>
                </a:solidFill>
                <a:latin typeface="Times New Roman" panose="02020603050405020304" charset="0"/>
                <a:ea typeface="汉仪全唐诗简" panose="00020600040101010101" charset="-122"/>
              </a:rPr>
              <a:t>：观察图片，分析工业革命前后生产方式和场所的变化及其原因。</a:t>
            </a:r>
            <a:endParaRPr lang="zh-CN" altLang="en-US" sz="2800" b="1" dirty="0">
              <a:solidFill>
                <a:schemeClr val="dk1"/>
              </a:solidFill>
              <a:latin typeface="Times New Roman" panose="02020603050405020304" charset="0"/>
              <a:ea typeface="汉仪全唐诗简" panose="00020600040101010101" charset="-122"/>
            </a:endParaRPr>
          </a:p>
        </p:txBody>
      </p:sp>
      <p:grpSp>
        <p:nvGrpSpPr>
          <p:cNvPr id="24" name="组合 23"/>
          <p:cNvGrpSpPr/>
          <p:nvPr/>
        </p:nvGrpSpPr>
        <p:grpSpPr>
          <a:xfrm>
            <a:off x="3173730" y="5906770"/>
            <a:ext cx="5084445" cy="521970"/>
            <a:chOff x="4998" y="9703"/>
            <a:chExt cx="8007" cy="822"/>
          </a:xfrm>
        </p:grpSpPr>
        <p:sp>
          <p:nvSpPr>
            <p:cNvPr id="8" name="文本框 7"/>
            <p:cNvSpPr txBox="1"/>
            <p:nvPr>
              <p:custDataLst>
                <p:tags r:id="rId4"/>
              </p:custDataLst>
            </p:nvPr>
          </p:nvSpPr>
          <p:spPr>
            <a:xfrm>
              <a:off x="4998" y="9703"/>
              <a:ext cx="2892" cy="822"/>
            </a:xfrm>
            <a:prstGeom prst="rect">
              <a:avLst/>
            </a:prstGeom>
            <a:noFill/>
          </p:spPr>
          <p:txBody>
            <a:bodyPr wrap="square" rtlCol="0">
              <a:spAutoFit/>
            </a:bodyPr>
            <a:lstStyle/>
            <a:p>
              <a:r>
                <a:rPr lang="zh-CN" altLang="en-US" sz="2800" b="1" dirty="0">
                  <a:solidFill>
                    <a:schemeClr val="dk1"/>
                  </a:solidFill>
                  <a:latin typeface="Times New Roman" panose="02020603050405020304" charset="0"/>
                  <a:ea typeface="汉仪全唐诗简" panose="00020600040101010101" charset="-122"/>
                </a:rPr>
                <a:t>手工工场</a:t>
              </a:r>
              <a:endParaRPr lang="zh-CN" altLang="en-US" sz="2800" b="1" dirty="0">
                <a:solidFill>
                  <a:schemeClr val="dk1"/>
                </a:solidFill>
                <a:latin typeface="Times New Roman" panose="02020603050405020304" charset="0"/>
                <a:ea typeface="汉仪全唐诗简" panose="00020600040101010101" charset="-122"/>
              </a:endParaRPr>
            </a:p>
          </p:txBody>
        </p:sp>
        <p:cxnSp>
          <p:nvCxnSpPr>
            <p:cNvPr id="11" name="直接箭头连接符 10"/>
            <p:cNvCxnSpPr/>
            <p:nvPr>
              <p:custDataLst>
                <p:tags r:id="rId5"/>
              </p:custDataLst>
            </p:nvPr>
          </p:nvCxnSpPr>
          <p:spPr>
            <a:xfrm>
              <a:off x="7890" y="10114"/>
              <a:ext cx="2231" cy="0"/>
            </a:xfrm>
            <a:prstGeom prst="straightConnector1">
              <a:avLst/>
            </a:prstGeom>
            <a:ln>
              <a:tailEnd type="triangle" w="med" len="med"/>
            </a:ln>
          </p:spPr>
          <p:style>
            <a:lnRef idx="1">
              <a:schemeClr val="dk1"/>
            </a:lnRef>
            <a:fillRef idx="0">
              <a:schemeClr val="dk1"/>
            </a:fillRef>
            <a:effectRef idx="0">
              <a:schemeClr val="dk1"/>
            </a:effectRef>
            <a:fontRef idx="minor">
              <a:schemeClr val="tx1"/>
            </a:fontRef>
          </p:style>
        </p:cxnSp>
        <p:sp>
          <p:nvSpPr>
            <p:cNvPr id="12" name="文本框 11"/>
            <p:cNvSpPr txBox="1"/>
            <p:nvPr>
              <p:custDataLst>
                <p:tags r:id="rId6"/>
              </p:custDataLst>
            </p:nvPr>
          </p:nvSpPr>
          <p:spPr>
            <a:xfrm>
              <a:off x="10647" y="9703"/>
              <a:ext cx="2358" cy="822"/>
            </a:xfrm>
            <a:prstGeom prst="rect">
              <a:avLst/>
            </a:prstGeom>
            <a:noFill/>
          </p:spPr>
          <p:txBody>
            <a:bodyPr wrap="square" rtlCol="0">
              <a:spAutoFit/>
            </a:bodyPr>
            <a:lstStyle/>
            <a:p>
              <a:r>
                <a:rPr lang="zh-CN" altLang="en-US" sz="2800" b="1" dirty="0">
                  <a:solidFill>
                    <a:schemeClr val="dk1"/>
                  </a:solidFill>
                  <a:latin typeface="Times New Roman" panose="02020603050405020304" charset="0"/>
                  <a:ea typeface="汉仪全唐诗简" panose="00020600040101010101" charset="-122"/>
                </a:rPr>
                <a:t>工厂</a:t>
              </a:r>
              <a:endParaRPr lang="zh-CN" altLang="en-US" sz="2800" b="1" dirty="0">
                <a:solidFill>
                  <a:schemeClr val="dk1"/>
                </a:solidFill>
                <a:latin typeface="Times New Roman" panose="02020603050405020304" charset="0"/>
                <a:ea typeface="汉仪全唐诗简" panose="00020600040101010101" charset="-122"/>
              </a:endParaRPr>
            </a:p>
          </p:txBody>
        </p:sp>
      </p:grpSp>
      <p:pic>
        <p:nvPicPr>
          <p:cNvPr id="3" name="Picture 2" descr="http://image109.360doc.com/DownloadImg/2019/05/0207/160204236_3_20190502073438110.jpg"/>
          <p:cNvPicPr>
            <a:picLocks noChangeAspect="1" noChangeArrowheads="1"/>
          </p:cNvPicPr>
          <p:nvPr/>
        </p:nvPicPr>
        <p:blipFill rotWithShape="1">
          <a:blip r:embed="rId7" cstate="email"/>
          <a:srcRect/>
          <a:stretch>
            <a:fillRect/>
          </a:stretch>
        </p:blipFill>
        <p:spPr bwMode="auto">
          <a:xfrm>
            <a:off x="67945" y="1562100"/>
            <a:ext cx="5337810" cy="366522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 name="图片 101"/>
          <p:cNvPicPr/>
          <p:nvPr/>
        </p:nvPicPr>
        <p:blipFill>
          <a:blip r:embed="rId8"/>
          <a:stretch>
            <a:fillRect/>
          </a:stretch>
        </p:blipFill>
        <p:spPr>
          <a:xfrm>
            <a:off x="5589905" y="1562100"/>
            <a:ext cx="6356985" cy="3505200"/>
          </a:xfrm>
          <a:prstGeom prst="rect">
            <a:avLst/>
          </a:prstGeom>
          <a:noFill/>
          <a:ln w="9525">
            <a:noFill/>
          </a:ln>
          <a:effectLst>
            <a:outerShdw blurRad="50800" dist="38100" dir="2700000" algn="tl" rotWithShape="0">
              <a:prstClr val="black">
                <a:alpha val="40000"/>
              </a:prstClr>
            </a:outerShdw>
          </a:effectLst>
        </p:spPr>
      </p:pic>
      <p:sp>
        <p:nvSpPr>
          <p:cNvPr id="15" name="文本框 14"/>
          <p:cNvSpPr txBox="1"/>
          <p:nvPr/>
        </p:nvSpPr>
        <p:spPr>
          <a:xfrm>
            <a:off x="67945" y="538480"/>
            <a:ext cx="3851910" cy="521970"/>
          </a:xfrm>
          <a:prstGeom prst="rect">
            <a:avLst/>
          </a:prstGeom>
          <a:noFill/>
        </p:spPr>
        <p:txBody>
          <a:bodyPr vert="horz" wrap="square" rtlCol="0">
            <a:spAutoFit/>
          </a:bodyPr>
          <a:lstStyle/>
          <a:p>
            <a:pPr marR="0" indent="0" defTabSz="987425" fontAlgn="auto">
              <a:lnSpc>
                <a:spcPct val="100000"/>
              </a:lnSpc>
              <a:spcBef>
                <a:spcPts val="0"/>
              </a:spcBef>
              <a:spcAft>
                <a:spcPts val="0"/>
              </a:spcAft>
              <a:buClrTx/>
              <a:buSzTx/>
              <a:buFontTx/>
              <a:buNone/>
              <a:defRPr/>
            </a:pPr>
            <a:r>
              <a:rPr kumimoji="0" lang="en-US" altLang="zh-CN" sz="28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1.</a:t>
            </a:r>
            <a:r>
              <a:rPr kumimoji="0" lang="zh-CN" altLang="en-US" sz="28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条件</a:t>
            </a:r>
            <a:endParaRPr kumimoji="0" lang="zh-CN" altLang="en-US" sz="28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endParaRPr>
          </a:p>
        </p:txBody>
      </p:sp>
      <p:grpSp>
        <p:nvGrpSpPr>
          <p:cNvPr id="23" name="组合 22"/>
          <p:cNvGrpSpPr/>
          <p:nvPr/>
        </p:nvGrpSpPr>
        <p:grpSpPr>
          <a:xfrm>
            <a:off x="3180080" y="5356225"/>
            <a:ext cx="5928995" cy="550545"/>
            <a:chOff x="5008" y="8836"/>
            <a:chExt cx="9337" cy="867"/>
          </a:xfrm>
        </p:grpSpPr>
        <p:sp>
          <p:nvSpPr>
            <p:cNvPr id="16" name="文本框 15"/>
            <p:cNvSpPr txBox="1"/>
            <p:nvPr>
              <p:custDataLst>
                <p:tags r:id="rId9"/>
              </p:custDataLst>
            </p:nvPr>
          </p:nvSpPr>
          <p:spPr>
            <a:xfrm>
              <a:off x="5008" y="8881"/>
              <a:ext cx="2616" cy="822"/>
            </a:xfrm>
            <a:prstGeom prst="rect">
              <a:avLst/>
            </a:prstGeom>
            <a:noFill/>
          </p:spPr>
          <p:txBody>
            <a:bodyPr wrap="square" rtlCol="0">
              <a:spAutoFit/>
            </a:bodyPr>
            <a:lstStyle/>
            <a:p>
              <a:r>
                <a:rPr lang="zh-CN" altLang="en-US" sz="2800" b="1" dirty="0">
                  <a:solidFill>
                    <a:schemeClr val="tx1"/>
                  </a:solidFill>
                  <a:latin typeface="Times New Roman" panose="02020603050405020304" charset="0"/>
                  <a:ea typeface="汉仪全唐诗简" panose="00020600040101010101" charset="-122"/>
                </a:rPr>
                <a:t>手工劳动</a:t>
              </a:r>
              <a:endParaRPr lang="zh-CN" altLang="en-US" sz="2800" b="1" dirty="0">
                <a:solidFill>
                  <a:schemeClr val="tx1"/>
                </a:solidFill>
                <a:latin typeface="Times New Roman" panose="02020603050405020304" charset="0"/>
                <a:ea typeface="汉仪全唐诗简" panose="00020600040101010101" charset="-122"/>
              </a:endParaRPr>
            </a:p>
          </p:txBody>
        </p:sp>
        <p:cxnSp>
          <p:nvCxnSpPr>
            <p:cNvPr id="20" name="直接箭头连接符 19"/>
            <p:cNvCxnSpPr/>
            <p:nvPr>
              <p:custDataLst>
                <p:tags r:id="rId10"/>
              </p:custDataLst>
            </p:nvPr>
          </p:nvCxnSpPr>
          <p:spPr>
            <a:xfrm>
              <a:off x="7890" y="9230"/>
              <a:ext cx="2231" cy="0"/>
            </a:xfrm>
            <a:prstGeom prst="straightConnector1">
              <a:avLst/>
            </a:prstGeom>
            <a:ln>
              <a:tailEnd type="triangle" w="med" len="med"/>
            </a:ln>
          </p:spPr>
          <p:style>
            <a:lnRef idx="1">
              <a:schemeClr val="dk1"/>
            </a:lnRef>
            <a:fillRef idx="0">
              <a:schemeClr val="dk1"/>
            </a:fillRef>
            <a:effectRef idx="0">
              <a:schemeClr val="dk1"/>
            </a:effectRef>
            <a:fontRef idx="minor">
              <a:schemeClr val="tx1"/>
            </a:fontRef>
          </p:style>
        </p:cxnSp>
        <p:sp>
          <p:nvSpPr>
            <p:cNvPr id="21" name="文本框 20"/>
            <p:cNvSpPr txBox="1"/>
            <p:nvPr>
              <p:custDataLst>
                <p:tags r:id="rId11"/>
              </p:custDataLst>
            </p:nvPr>
          </p:nvSpPr>
          <p:spPr>
            <a:xfrm>
              <a:off x="10257" y="8836"/>
              <a:ext cx="4089" cy="822"/>
            </a:xfrm>
            <a:prstGeom prst="rect">
              <a:avLst/>
            </a:prstGeom>
            <a:noFill/>
          </p:spPr>
          <p:txBody>
            <a:bodyPr wrap="square" rtlCol="0">
              <a:spAutoFit/>
            </a:bodyPr>
            <a:lstStyle/>
            <a:p>
              <a:r>
                <a:rPr lang="zh-CN" altLang="en-US" sz="2800" b="1" dirty="0">
                  <a:solidFill>
                    <a:schemeClr val="tx1"/>
                  </a:solidFill>
                  <a:latin typeface="Times New Roman" panose="02020603050405020304" charset="0"/>
                  <a:ea typeface="汉仪全唐诗简" panose="00020600040101010101" charset="-122"/>
                </a:rPr>
                <a:t>机器大生产</a:t>
              </a:r>
              <a:endParaRPr lang="zh-CN" altLang="en-US" sz="2800" b="1" dirty="0">
                <a:solidFill>
                  <a:schemeClr val="tx1"/>
                </a:solidFill>
                <a:latin typeface="Times New Roman" panose="02020603050405020304" charset="0"/>
                <a:ea typeface="汉仪全唐诗简" panose="00020600040101010101" charset="-122"/>
              </a:endParaRPr>
            </a:p>
          </p:txBody>
        </p:sp>
      </p:grpSp>
      <p:sp>
        <p:nvSpPr>
          <p:cNvPr id="22" name="文本框 21"/>
          <p:cNvSpPr txBox="1"/>
          <p:nvPr>
            <p:custDataLst>
              <p:tags r:id="rId12"/>
            </p:custDataLst>
          </p:nvPr>
        </p:nvSpPr>
        <p:spPr>
          <a:xfrm>
            <a:off x="491490" y="2247265"/>
            <a:ext cx="11350625" cy="891540"/>
          </a:xfrm>
          <a:prstGeom prst="rect">
            <a:avLst/>
          </a:prstGeom>
          <a:solidFill>
            <a:schemeClr val="bg2">
              <a:lumMod val="95000"/>
              <a:alpha val="93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r>
              <a:rPr lang="en-US" altLang="zh-CN"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1</a:t>
            </a:r>
            <a:r>
              <a:rPr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r>
              <a:rPr lang="zh-CN" altLang="en-US" sz="2800" b="1" u="sng" dirty="0">
                <a:solidFill>
                  <a:schemeClr val="dk1"/>
                </a:solidFill>
                <a:latin typeface="方正大标宋简体" panose="02000000000000000000" charset="-122"/>
                <a:ea typeface="方正大标宋简体" panose="02000000000000000000" charset="-122"/>
                <a:cs typeface="方正大标宋简体" panose="02000000000000000000" charset="-122"/>
              </a:rPr>
              <a:t>集中生产的出现</a:t>
            </a:r>
            <a:r>
              <a:rPr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分散的手工工场向集中的手工工场发展，</a:t>
            </a:r>
            <a:r>
              <a:rPr lang="zh-CN" altLang="en-US" sz="2400" b="1" dirty="0">
                <a:solidFill>
                  <a:srgbClr val="FF0000"/>
                </a:solidFill>
                <a:effectLst>
                  <a:outerShdw blurRad="38100" dist="38100" dir="2700000" algn="tl">
                    <a:srgbClr val="000000">
                      <a:alpha val="43137"/>
                    </a:srgbClr>
                  </a:outerShdw>
                </a:effectLst>
                <a:latin typeface="方正大标宋简体" panose="02000000000000000000" charset="-122"/>
                <a:ea typeface="方正大标宋简体" panose="02000000000000000000" charset="-122"/>
                <a:cs typeface="方正大标宋简体" panose="02000000000000000000" charset="-122"/>
              </a:rPr>
              <a:t>一定程度上实现了生产专业化</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endPar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endParaRPr>
          </a:p>
        </p:txBody>
      </p:sp>
      <p:sp>
        <p:nvSpPr>
          <p:cNvPr id="25" name="文本框 24"/>
          <p:cNvSpPr txBox="1"/>
          <p:nvPr>
            <p:custDataLst>
              <p:tags r:id="rId13"/>
            </p:custDataLst>
          </p:nvPr>
        </p:nvSpPr>
        <p:spPr>
          <a:xfrm>
            <a:off x="491490" y="3525520"/>
            <a:ext cx="11350625" cy="1260475"/>
          </a:xfrm>
          <a:prstGeom prst="rect">
            <a:avLst/>
          </a:prstGeom>
          <a:solidFill>
            <a:schemeClr val="bg2">
              <a:lumMod val="95000"/>
              <a:alpha val="93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r>
              <a:rPr lang="en-US" altLang="zh-CN"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2</a:t>
            </a:r>
            <a:r>
              <a:rPr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r>
              <a:rPr lang="zh-CN" altLang="en-US" sz="2800" b="1" u="sng" dirty="0">
                <a:solidFill>
                  <a:schemeClr val="dk1"/>
                </a:solidFill>
                <a:latin typeface="方正大标宋简体" panose="02000000000000000000" charset="-122"/>
                <a:ea typeface="方正大标宋简体" panose="02000000000000000000" charset="-122"/>
                <a:cs typeface="方正大标宋简体" panose="02000000000000000000" charset="-122"/>
              </a:rPr>
              <a:t>机器大生产的出现</a:t>
            </a:r>
            <a:r>
              <a:rPr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18</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世纪</a:t>
            </a:r>
            <a:r>
              <a:rPr lang="en-US" altLang="zh-CN"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60</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年代以来，以改良蒸汽机为代表的的技术革命，引发手工劳动到机器大生产的巨大变革，</a:t>
            </a:r>
            <a:r>
              <a:rPr lang="zh-CN" altLang="en-US" sz="2400" b="1" dirty="0">
                <a:solidFill>
                  <a:srgbClr val="FF0000"/>
                </a:solidFill>
                <a:effectLst>
                  <a:outerShdw blurRad="38100" dist="38100" dir="2700000" algn="tl">
                    <a:srgbClr val="000000">
                      <a:alpha val="43137"/>
                    </a:srgbClr>
                  </a:outerShdw>
                </a:effectLst>
                <a:latin typeface="方正大标宋简体" panose="02000000000000000000" charset="-122"/>
                <a:ea typeface="方正大标宋简体" panose="02000000000000000000" charset="-122"/>
                <a:cs typeface="方正大标宋简体" panose="02000000000000000000" charset="-122"/>
              </a:rPr>
              <a:t>机器大生产带来了劳作方式和生产关系的深刻变革</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endPar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520969" y="488800"/>
            <a:ext cx="11438216" cy="521970"/>
          </a:xfrm>
          <a:prstGeom prst="rect">
            <a:avLst/>
          </a:prstGeom>
          <a:noFill/>
        </p:spPr>
        <p:txBody>
          <a:bodyPr wrap="square" rtlCol="0">
            <a:spAutoFit/>
          </a:bodyPr>
          <a:lstStyle/>
          <a:p>
            <a:pPr algn="ctr"/>
            <a:r>
              <a:rPr lang="zh-CN" altLang="en-US" sz="2800" b="1" dirty="0">
                <a:solidFill>
                  <a:schemeClr val="dk1"/>
                </a:solidFill>
                <a:latin typeface="Times New Roman" panose="02020603050405020304" charset="0"/>
                <a:ea typeface="汉仪全唐诗简" panose="00020600040101010101" charset="-122"/>
              </a:rPr>
              <a:t>思考</a:t>
            </a:r>
            <a:r>
              <a:rPr lang="en-US" altLang="zh-CN" sz="2800" b="1" dirty="0">
                <a:solidFill>
                  <a:schemeClr val="dk1"/>
                </a:solidFill>
                <a:latin typeface="Times New Roman" panose="02020603050405020304" charset="0"/>
                <a:ea typeface="汉仪全唐诗简" panose="00020600040101010101" charset="-122"/>
              </a:rPr>
              <a:t>2</a:t>
            </a:r>
            <a:r>
              <a:rPr lang="zh-CN" altLang="en-US" sz="2800" b="1" dirty="0">
                <a:solidFill>
                  <a:schemeClr val="dk1"/>
                </a:solidFill>
                <a:latin typeface="Times New Roman" panose="02020603050405020304" charset="0"/>
                <a:ea typeface="汉仪全唐诗简" panose="00020600040101010101" charset="-122"/>
              </a:rPr>
              <a:t>：请结合所学知识，指出工厂制度建立的标志。</a:t>
            </a:r>
            <a:endParaRPr lang="zh-CN" altLang="en-US" sz="2800" b="1" dirty="0">
              <a:solidFill>
                <a:schemeClr val="dk1"/>
              </a:solidFill>
              <a:latin typeface="Times New Roman" panose="02020603050405020304" charset="0"/>
              <a:ea typeface="汉仪全唐诗简" panose="00020600040101010101" charset="-122"/>
            </a:endParaRPr>
          </a:p>
        </p:txBody>
      </p:sp>
      <p:sp>
        <p:nvSpPr>
          <p:cNvPr id="36" name="文本框 35"/>
          <p:cNvSpPr txBox="1"/>
          <p:nvPr/>
        </p:nvSpPr>
        <p:spPr>
          <a:xfrm>
            <a:off x="4907915" y="3517900"/>
            <a:ext cx="2800350" cy="1002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t" anchorCtr="0" forceAA="0" compatLnSpc="1">
            <a:noAutofit/>
          </a:bodyPr>
          <a:lstStyle/>
          <a:p>
            <a:pPr lvl="0" algn="ctr">
              <a:lnSpc>
                <a:spcPct val="80000"/>
              </a:lnSpc>
              <a:buClrTx/>
              <a:buSzTx/>
              <a:buFontTx/>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rPr>
              <a:t>1769年水力纺纱机；</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endParaRPr>
          </a:p>
          <a:p>
            <a:pPr lvl="0" algn="ctr">
              <a:lnSpc>
                <a:spcPct val="80000"/>
              </a:lnSpc>
              <a:buClrTx/>
              <a:buSzTx/>
              <a:buFontTx/>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rPr>
              <a:t>1771年水力纺纱厂，</a:t>
            </a:r>
            <a:r>
              <a:rPr lang="zh-CN" altLang="en-US"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rPr>
              <a:t>阿克莱特</a:t>
            </a: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rPr>
              <a:t>被誉为“</a:t>
            </a:r>
            <a:r>
              <a:rPr lang="en-US" altLang="zh-CN" sz="2400" b="1" spc="75" dirty="0">
                <a:solidFill>
                  <a:srgbClr val="FF0000"/>
                </a:solidFill>
                <a:latin typeface="方正字迹-杨素彬楷 简" panose="02000500000000000000" charset="-122"/>
                <a:ea typeface="方正字迹-杨素彬楷 简" panose="02000500000000000000" charset="-122"/>
                <a:cs typeface="方正字迹-杨素彬楷 简" panose="02000500000000000000" charset="-122"/>
                <a:sym typeface="+mn-ea"/>
              </a:rPr>
              <a:t>近代工厂之父</a:t>
            </a: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rPr>
              <a:t>”</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endParaRPr>
          </a:p>
        </p:txBody>
      </p:sp>
      <p:grpSp>
        <p:nvGrpSpPr>
          <p:cNvPr id="56" name="组合 55"/>
          <p:cNvGrpSpPr/>
          <p:nvPr/>
        </p:nvGrpSpPr>
        <p:grpSpPr>
          <a:xfrm>
            <a:off x="-93345" y="973559"/>
            <a:ext cx="12215495" cy="3342536"/>
            <a:chOff x="-142" y="1489"/>
            <a:chExt cx="19237" cy="5264"/>
          </a:xfrm>
        </p:grpSpPr>
        <p:grpSp>
          <p:nvGrpSpPr>
            <p:cNvPr id="3" name="组合 2"/>
            <p:cNvGrpSpPr/>
            <p:nvPr/>
          </p:nvGrpSpPr>
          <p:grpSpPr>
            <a:xfrm>
              <a:off x="-142" y="1489"/>
              <a:ext cx="19237" cy="5137"/>
              <a:chOff x="-36" y="4141"/>
              <a:chExt cx="19237" cy="5369"/>
            </a:xfrm>
          </p:grpSpPr>
          <p:sp>
            <p:nvSpPr>
              <p:cNvPr id="6" name="右箭头 5"/>
              <p:cNvSpPr/>
              <p:nvPr/>
            </p:nvSpPr>
            <p:spPr>
              <a:xfrm>
                <a:off x="-36" y="8158"/>
                <a:ext cx="19130" cy="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zh-CN" altLang="en-US" sz="2400">
                  <a:latin typeface="方正字迹-杨素彬楷 简" panose="02000500000000000000" charset="-122"/>
                  <a:ea typeface="方正字迹-杨素彬楷 简" panose="02000500000000000000"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24740"/>
              <a:stretch>
                <a:fillRect/>
              </a:stretch>
            </p:blipFill>
            <p:spPr>
              <a:xfrm>
                <a:off x="3564" y="4141"/>
                <a:ext cx="3921" cy="3698"/>
              </a:xfrm>
              <a:prstGeom prst="rect">
                <a:avLst/>
              </a:prstGeom>
              <a:effectLst>
                <a:outerShdw blurRad="50800" dist="38100" dir="2700000" algn="tl" rotWithShape="0">
                  <a:prstClr val="black">
                    <a:alpha val="40000"/>
                  </a:prstClr>
                </a:outerShdw>
                <a:softEdge rad="31750"/>
              </a:effectLst>
            </p:spPr>
          </p:pic>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 y="4203"/>
                <a:ext cx="4426" cy="3576"/>
              </a:xfrm>
              <a:prstGeom prst="rect">
                <a:avLst/>
              </a:prstGeom>
              <a:effectLst>
                <a:outerShdw blurRad="50800" dist="38100" dir="2700000" algn="tl" rotWithShape="0">
                  <a:prstClr val="black">
                    <a:alpha val="40000"/>
                  </a:prstClr>
                </a:outerShdw>
                <a:softEdge rad="31750"/>
              </a:effectLst>
            </p:spPr>
          </p:pic>
          <p:grpSp>
            <p:nvGrpSpPr>
              <p:cNvPr id="77" name="组合 76"/>
              <p:cNvGrpSpPr/>
              <p:nvPr/>
            </p:nvGrpSpPr>
            <p:grpSpPr>
              <a:xfrm>
                <a:off x="89" y="4178"/>
                <a:ext cx="3440" cy="5281"/>
                <a:chOff x="89" y="4208"/>
                <a:chExt cx="3440" cy="5281"/>
              </a:xfrm>
              <a:noFill/>
            </p:grpSpPr>
            <p:grpSp>
              <p:nvGrpSpPr>
                <p:cNvPr id="47" name="组合 46"/>
                <p:cNvGrpSpPr/>
                <p:nvPr/>
              </p:nvGrpSpPr>
              <p:grpSpPr>
                <a:xfrm>
                  <a:off x="638" y="8050"/>
                  <a:ext cx="2099" cy="1439"/>
                  <a:chOff x="458" y="8258"/>
                  <a:chExt cx="2047" cy="1439"/>
                </a:xfrm>
                <a:grpFill/>
              </p:grpSpPr>
              <p:sp>
                <p:nvSpPr>
                  <p:cNvPr id="39" name="文本框 38"/>
                  <p:cNvSpPr txBox="1"/>
                  <p:nvPr/>
                </p:nvSpPr>
                <p:spPr>
                  <a:xfrm>
                    <a:off x="458" y="8576"/>
                    <a:ext cx="2047" cy="1121"/>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lnSpc>
                        <a:spcPct val="80000"/>
                      </a:lnSpc>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rPr>
                      <a:t>1733</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endParaRPr>
                  </a:p>
                  <a:p>
                    <a:pPr algn="ctr">
                      <a:lnSpc>
                        <a:spcPct val="80000"/>
                      </a:lnSpc>
                    </a:pPr>
                    <a:r>
                      <a:rPr lang="zh-CN" altLang="en-US"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rPr>
                      <a:t>飞梭</a:t>
                    </a:r>
                    <a:endParaRPr lang="zh-CN" altLang="en-US" sz="2400" b="1" spc="75" dirty="0" smtClean="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endParaRPr>
                  </a:p>
                </p:txBody>
              </p:sp>
              <p:sp>
                <p:nvSpPr>
                  <p:cNvPr id="46" name="等腰三角形 45"/>
                  <p:cNvSpPr/>
                  <p:nvPr/>
                </p:nvSpPr>
                <p:spPr>
                  <a:xfrm>
                    <a:off x="1277" y="8258"/>
                    <a:ext cx="408" cy="2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zh-CN" altLang="en-US" sz="2400" b="1">
                      <a:latin typeface="方正字迹-杨素彬楷 简" panose="02000500000000000000" charset="-122"/>
                      <a:ea typeface="方正字迹-杨素彬楷 简" panose="02000500000000000000" charset="-122"/>
                    </a:endParaRPr>
                  </a:p>
                </p:txBody>
              </p:sp>
            </p:grpSp>
            <p:pic>
              <p:nvPicPr>
                <p:cNvPr id="71" name="图片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 y="4208"/>
                  <a:ext cx="3440" cy="3600"/>
                </a:xfrm>
                <a:prstGeom prst="rect">
                  <a:avLst/>
                </a:prstGeom>
                <a:grpFill/>
                <a:ln>
                  <a:noFill/>
                </a:ln>
                <a:effectLst>
                  <a:outerShdw blurRad="50800" dist="38100" dir="2700000" algn="tl" rotWithShape="0">
                    <a:prstClr val="black">
                      <a:alpha val="40000"/>
                    </a:prstClr>
                  </a:outerShdw>
                  <a:softEdge rad="31750"/>
                </a:effectLst>
              </p:spPr>
            </p:pic>
          </p:grpSp>
          <p:grpSp>
            <p:nvGrpSpPr>
              <p:cNvPr id="88" name="组合 87"/>
              <p:cNvGrpSpPr/>
              <p:nvPr/>
            </p:nvGrpSpPr>
            <p:grpSpPr>
              <a:xfrm>
                <a:off x="11956" y="4227"/>
                <a:ext cx="7245" cy="5283"/>
                <a:chOff x="11956" y="4257"/>
                <a:chExt cx="7245" cy="5283"/>
              </a:xfrm>
            </p:grpSpPr>
            <p:grpSp>
              <p:nvGrpSpPr>
                <p:cNvPr id="74" name="组合 73"/>
                <p:cNvGrpSpPr/>
                <p:nvPr/>
              </p:nvGrpSpPr>
              <p:grpSpPr>
                <a:xfrm>
                  <a:off x="11956" y="4257"/>
                  <a:ext cx="3971" cy="5283"/>
                  <a:chOff x="11850" y="4232"/>
                  <a:chExt cx="3971" cy="5283"/>
                </a:xfrm>
                <a:noFill/>
              </p:grpSpPr>
              <p:pic>
                <p:nvPicPr>
                  <p:cNvPr id="65" name="图片 64"/>
                  <p:cNvPicPr>
                    <a:picLocks noChangeAspect="1"/>
                  </p:cNvPicPr>
                  <p:nvPr/>
                </p:nvPicPr>
                <p:blipFill>
                  <a:blip r:embed="rId5">
                    <a:extLst>
                      <a:ext uri="{28A0092B-C50C-407E-A947-70E740481C1C}">
                        <a14:useLocalDpi xmlns:a14="http://schemas.microsoft.com/office/drawing/2010/main" val="0"/>
                      </a:ext>
                    </a:extLst>
                  </a:blip>
                  <a:srcRect t="8253" r="6564"/>
                  <a:stretch>
                    <a:fillRect/>
                  </a:stretch>
                </p:blipFill>
                <p:spPr>
                  <a:xfrm>
                    <a:off x="11850" y="4232"/>
                    <a:ext cx="3971" cy="3441"/>
                  </a:xfrm>
                  <a:prstGeom prst="rect">
                    <a:avLst/>
                  </a:prstGeom>
                  <a:grpFill/>
                  <a:ln>
                    <a:noFill/>
                  </a:ln>
                  <a:effectLst>
                    <a:outerShdw blurRad="50800" dist="38100" dir="2700000" algn="tl" rotWithShape="0">
                      <a:prstClr val="black">
                        <a:alpha val="40000"/>
                      </a:prstClr>
                    </a:outerShdw>
                    <a:softEdge rad="31750"/>
                  </a:effectLst>
                </p:spPr>
              </p:pic>
              <p:grpSp>
                <p:nvGrpSpPr>
                  <p:cNvPr id="67" name="组合 66"/>
                  <p:cNvGrpSpPr/>
                  <p:nvPr/>
                </p:nvGrpSpPr>
                <p:grpSpPr>
                  <a:xfrm>
                    <a:off x="13359" y="7968"/>
                    <a:ext cx="2035" cy="1547"/>
                    <a:chOff x="1606" y="8088"/>
                    <a:chExt cx="1672" cy="1547"/>
                  </a:xfrm>
                  <a:grpFill/>
                </p:grpSpPr>
                <p:sp>
                  <p:nvSpPr>
                    <p:cNvPr id="68" name="文本框 67"/>
                    <p:cNvSpPr txBox="1"/>
                    <p:nvPr/>
                  </p:nvSpPr>
                  <p:spPr>
                    <a:xfrm>
                      <a:off x="1606" y="8514"/>
                      <a:ext cx="1672" cy="1121"/>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t" anchorCtr="0" forceAA="0" compatLnSpc="1">
                      <a:spAutoFit/>
                    </a:bodyPr>
                    <a:lstStyle/>
                    <a:p>
                      <a:pPr lvl="0" algn="ctr">
                        <a:lnSpc>
                          <a:spcPct val="80000"/>
                        </a:lnSpc>
                        <a:buClrTx/>
                        <a:buSzTx/>
                        <a:buFontTx/>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rPr>
                        <a:t>1779 </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endParaRPr>
                    </a:p>
                    <a:p>
                      <a:pPr lvl="0" algn="ctr">
                        <a:lnSpc>
                          <a:spcPct val="80000"/>
                        </a:lnSpc>
                        <a:buClrTx/>
                        <a:buSzTx/>
                        <a:buFontTx/>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rPr>
                        <a:t>骡机</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mn-ea"/>
                      </a:endParaRPr>
                    </a:p>
                  </p:txBody>
                </p:sp>
                <p:sp>
                  <p:nvSpPr>
                    <p:cNvPr id="69" name="等腰三角形 68"/>
                    <p:cNvSpPr/>
                    <p:nvPr/>
                  </p:nvSpPr>
                  <p:spPr>
                    <a:xfrm>
                      <a:off x="2369" y="8088"/>
                      <a:ext cx="408" cy="2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zh-CN" altLang="en-US" sz="2400" b="1">
                        <a:latin typeface="方正字迹-杨素彬楷 简" panose="02000500000000000000" charset="-122"/>
                        <a:ea typeface="方正字迹-杨素彬楷 简" panose="02000500000000000000" charset="-122"/>
                      </a:endParaRPr>
                    </a:p>
                  </p:txBody>
                </p:sp>
              </p:grpSp>
            </p:grpSp>
            <p:grpSp>
              <p:nvGrpSpPr>
                <p:cNvPr id="75" name="组合 74"/>
                <p:cNvGrpSpPr/>
                <p:nvPr/>
              </p:nvGrpSpPr>
              <p:grpSpPr>
                <a:xfrm>
                  <a:off x="15476" y="4282"/>
                  <a:ext cx="3725" cy="5215"/>
                  <a:chOff x="15476" y="4282"/>
                  <a:chExt cx="3725" cy="5215"/>
                </a:xfrm>
                <a:noFill/>
              </p:grpSpPr>
              <p:pic>
                <p:nvPicPr>
                  <p:cNvPr id="66" name="图片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27" y="4282"/>
                    <a:ext cx="3274" cy="3451"/>
                  </a:xfrm>
                  <a:prstGeom prst="rect">
                    <a:avLst/>
                  </a:prstGeom>
                  <a:grpFill/>
                  <a:ln>
                    <a:noFill/>
                  </a:ln>
                  <a:effectLst>
                    <a:outerShdw blurRad="50800" dist="38100" dir="2700000" algn="tl" rotWithShape="0">
                      <a:prstClr val="black">
                        <a:alpha val="40000"/>
                      </a:prstClr>
                    </a:outerShdw>
                    <a:softEdge rad="31750"/>
                  </a:effectLst>
                </p:spPr>
              </p:pic>
              <p:grpSp>
                <p:nvGrpSpPr>
                  <p:cNvPr id="73" name="组合 72"/>
                  <p:cNvGrpSpPr/>
                  <p:nvPr/>
                </p:nvGrpSpPr>
                <p:grpSpPr>
                  <a:xfrm>
                    <a:off x="15476" y="7949"/>
                    <a:ext cx="3160" cy="1548"/>
                    <a:chOff x="15821" y="7949"/>
                    <a:chExt cx="2595" cy="1548"/>
                  </a:xfrm>
                  <a:grpFill/>
                </p:grpSpPr>
                <p:sp>
                  <p:nvSpPr>
                    <p:cNvPr id="45" name="文本框 44"/>
                    <p:cNvSpPr txBox="1"/>
                    <p:nvPr/>
                  </p:nvSpPr>
                  <p:spPr>
                    <a:xfrm>
                      <a:off x="15821" y="8376"/>
                      <a:ext cx="2595" cy="1121"/>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t" anchorCtr="0" forceAA="0" compatLnSpc="1">
                      <a:spAutoFit/>
                    </a:bodyPr>
                    <a:lstStyle/>
                    <a:p>
                      <a:pPr lvl="0" algn="ctr">
                        <a:lnSpc>
                          <a:spcPct val="80000"/>
                        </a:lnSpc>
                        <a:buClrTx/>
                        <a:buSzTx/>
                        <a:buFontTx/>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rPr>
                        <a:t>1785</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endParaRPr>
                    </a:p>
                    <a:p>
                      <a:pPr lvl="0" algn="ctr">
                        <a:lnSpc>
                          <a:spcPct val="80000"/>
                        </a:lnSpc>
                        <a:buClrTx/>
                        <a:buSzTx/>
                        <a:buFontTx/>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rPr>
                        <a:t>水力织布机</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endParaRPr>
                    </a:p>
                  </p:txBody>
                </p:sp>
                <p:sp>
                  <p:nvSpPr>
                    <p:cNvPr id="72" name="等腰三角形 71"/>
                    <p:cNvSpPr/>
                    <p:nvPr/>
                  </p:nvSpPr>
                  <p:spPr>
                    <a:xfrm>
                      <a:off x="16914" y="7949"/>
                      <a:ext cx="408" cy="2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zh-CN" altLang="en-US" sz="2400" b="1">
                        <a:latin typeface="方正字迹-杨素彬楷 简" panose="02000500000000000000" charset="-122"/>
                        <a:ea typeface="方正字迹-杨素彬楷 简" panose="02000500000000000000" charset="-122"/>
                      </a:endParaRPr>
                    </a:p>
                  </p:txBody>
                </p:sp>
              </p:grpSp>
            </p:grpSp>
          </p:grpSp>
        </p:grpSp>
        <p:sp>
          <p:nvSpPr>
            <p:cNvPr id="51" name="文本框 50"/>
            <p:cNvSpPr txBox="1"/>
            <p:nvPr/>
          </p:nvSpPr>
          <p:spPr>
            <a:xfrm>
              <a:off x="3173" y="5446"/>
              <a:ext cx="4845" cy="13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t" anchorCtr="0" forceAA="0" compatLnSpc="1">
              <a:spAutoFit/>
            </a:bodyPr>
            <a:lstStyle/>
            <a:p>
              <a:pPr lvl="0" algn="ctr">
                <a:buClrTx/>
                <a:buSzTx/>
                <a:buFontTx/>
              </a:pPr>
              <a:r>
                <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rPr>
                <a:t>1760S 珍妮纺纱机</a:t>
              </a:r>
              <a:endParaRPr lang="en-US" altLang="zh-CN"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endParaRPr>
            </a:p>
            <a:p>
              <a:pPr lvl="0" algn="ctr">
                <a:buClrTx/>
                <a:buSzTx/>
                <a:buFontTx/>
              </a:pPr>
              <a:r>
                <a:rPr lang="zh-CN" altLang="en-US"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rPr>
                <a:t>哈格里夫斯</a:t>
              </a:r>
              <a:endParaRPr lang="zh-CN" altLang="en-US" sz="2400" b="1" spc="75" dirty="0">
                <a:latin typeface="方正字迹-杨素彬楷 简" panose="02000500000000000000" charset="-122"/>
                <a:ea typeface="方正字迹-杨素彬楷 简" panose="02000500000000000000" charset="-122"/>
                <a:cs typeface="方正字迹-杨素彬楷 简" panose="02000500000000000000" charset="-122"/>
                <a:sym typeface="Arial" panose="020B0604020202020204" pitchFamily="34" charset="0"/>
              </a:endParaRPr>
            </a:p>
          </p:txBody>
        </p:sp>
      </p:grpSp>
      <p:sp>
        <p:nvSpPr>
          <p:cNvPr id="57" name="文本框 56"/>
          <p:cNvSpPr txBox="1"/>
          <p:nvPr/>
        </p:nvSpPr>
        <p:spPr>
          <a:xfrm>
            <a:off x="67945" y="58420"/>
            <a:ext cx="1301750" cy="521970"/>
          </a:xfrm>
          <a:prstGeom prst="rect">
            <a:avLst/>
          </a:prstGeom>
          <a:noFill/>
        </p:spPr>
        <p:txBody>
          <a:bodyPr vert="horz" wrap="square" rtlCol="0">
            <a:spAutoFit/>
          </a:bodyPr>
          <a:lstStyle/>
          <a:p>
            <a:pPr marR="0" indent="0" defTabSz="987425" fontAlgn="auto">
              <a:lnSpc>
                <a:spcPct val="100000"/>
              </a:lnSpc>
              <a:spcBef>
                <a:spcPts val="0"/>
              </a:spcBef>
              <a:spcAft>
                <a:spcPts val="0"/>
              </a:spcAft>
              <a:buClrTx/>
              <a:buSzTx/>
              <a:buFontTx/>
              <a:buNone/>
              <a:defRPr/>
            </a:pPr>
            <a:r>
              <a:rPr kumimoji="0" lang="en-US" sz="28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2.</a:t>
            </a:r>
            <a:r>
              <a:rPr kumimoji="0" lang="zh-CN" altLang="en-US" sz="28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形成</a:t>
            </a:r>
            <a:endParaRPr kumimoji="0" lang="zh-CN" altLang="en-US" sz="28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endParaRPr>
          </a:p>
        </p:txBody>
      </p:sp>
      <p:sp>
        <p:nvSpPr>
          <p:cNvPr id="70" name="文本框 69"/>
          <p:cNvSpPr txBox="1"/>
          <p:nvPr>
            <p:custDataLst>
              <p:tags r:id="rId7"/>
            </p:custDataLst>
          </p:nvPr>
        </p:nvSpPr>
        <p:spPr>
          <a:xfrm>
            <a:off x="334645" y="5283835"/>
            <a:ext cx="11558905" cy="460375"/>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rgbClr val="FF0000"/>
                </a:solidFill>
                <a:latin typeface="方正大标宋简体" panose="02000000000000000000" charset="-122"/>
                <a:ea typeface="方正大标宋简体" panose="02000000000000000000" charset="-122"/>
                <a:cs typeface="方正大标宋简体" panose="02000000000000000000" charset="-122"/>
              </a:rPr>
              <a:t>1771</a:t>
            </a:r>
            <a:r>
              <a:rPr lang="zh-CN" altLang="en-US" sz="2400" b="1" dirty="0">
                <a:solidFill>
                  <a:srgbClr val="FF0000"/>
                </a:solidFill>
                <a:latin typeface="方正大标宋简体" panose="02000000000000000000" charset="-122"/>
                <a:ea typeface="方正大标宋简体" panose="02000000000000000000" charset="-122"/>
                <a:cs typeface="方正大标宋简体" panose="02000000000000000000" charset="-122"/>
              </a:rPr>
              <a:t>年阿克莱特</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开办第一家</a:t>
            </a:r>
            <a:r>
              <a:rPr lang="zh-CN" altLang="en-US" sz="2400" dirty="0">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rPr>
              <a:t>水力纺纱厂</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，成为</a:t>
            </a:r>
            <a:r>
              <a:rPr lang="zh-CN" altLang="en-US" sz="2400" b="1" dirty="0">
                <a:solidFill>
                  <a:srgbClr val="FF0000"/>
                </a:solidFill>
                <a:latin typeface="方正大标宋简体" panose="02000000000000000000" charset="-122"/>
                <a:ea typeface="方正大标宋简体" panose="02000000000000000000" charset="-122"/>
                <a:cs typeface="方正大标宋简体" panose="02000000000000000000" charset="-122"/>
              </a:rPr>
              <a:t>近代工厂的开端</a:t>
            </a:r>
            <a:r>
              <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rPr>
              <a:t>，工厂制度逐渐形成。</a:t>
            </a:r>
            <a:endParaRPr lang="zh-CN" altLang="en-US" sz="2400" b="1" dirty="0">
              <a:solidFill>
                <a:schemeClr val="dk1"/>
              </a:solidFill>
              <a:latin typeface="方正大标宋简体" panose="02000000000000000000" charset="-122"/>
              <a:ea typeface="方正大标宋简体" panose="02000000000000000000" charset="-122"/>
              <a:cs typeface="方正大标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7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3" name="文本框 62"/>
          <p:cNvSpPr txBox="1"/>
          <p:nvPr/>
        </p:nvSpPr>
        <p:spPr>
          <a:xfrm>
            <a:off x="130175" y="1200150"/>
            <a:ext cx="11931650" cy="105600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FZSuXinShiLiuKaiS-R-GB" panose="02000000000000000000" pitchFamily="2" charset="-122"/>
                <a:ea typeface="FZSuXinShiLiuKaiS-R-GB"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lnSpc>
                <a:spcPct val="80000"/>
              </a:lnSpc>
            </a:pPr>
            <a:r>
              <a:rPr lang="zh-CN" altLang="en-US" sz="2400" b="1" dirty="0">
                <a:solidFill>
                  <a:schemeClr val="tx1"/>
                </a:solidFill>
                <a:latin typeface="Times New Roman" panose="02020603050405020304" charset="0"/>
                <a:ea typeface="汉仪全唐诗简" panose="00020600040101010101" charset="-122"/>
                <a:sym typeface="+mn-ea"/>
              </a:rPr>
              <a:t>（在工业革命中）一种新型的工业组织形式就出现了，</a:t>
            </a:r>
            <a:r>
              <a:rPr lang="zh-CN" altLang="en-US" sz="2400" b="1" dirty="0">
                <a:solidFill>
                  <a:srgbClr val="C00000"/>
                </a:solidFill>
                <a:latin typeface="Times New Roman" panose="02020603050405020304" charset="0"/>
                <a:ea typeface="汉仪全唐诗简" panose="00020600040101010101" charset="-122"/>
                <a:sym typeface="+mn-ea"/>
              </a:rPr>
              <a:t>它的本质不在于使用机器，而是创造了一种新的工作场所。</a:t>
            </a:r>
            <a:r>
              <a:rPr lang="en-US" altLang="zh-CN" sz="2400" b="1" dirty="0">
                <a:solidFill>
                  <a:srgbClr val="C00000"/>
                </a:solidFill>
                <a:latin typeface="Times New Roman" panose="02020603050405020304" charset="0"/>
                <a:ea typeface="汉仪全唐诗简" panose="00020600040101010101" charset="-122"/>
                <a:sym typeface="+mn-ea"/>
              </a:rPr>
              <a:t>……</a:t>
            </a:r>
            <a:r>
              <a:rPr lang="zh-CN" altLang="en-US" sz="2400" b="1" dirty="0">
                <a:solidFill>
                  <a:schemeClr val="tx1"/>
                </a:solidFill>
                <a:latin typeface="Times New Roman" panose="02020603050405020304" charset="0"/>
                <a:ea typeface="汉仪全唐诗简" panose="00020600040101010101" charset="-122"/>
                <a:sym typeface="+mn-ea"/>
              </a:rPr>
              <a:t>“工厂化”是一个重大的变化，</a:t>
            </a:r>
            <a:r>
              <a:rPr lang="zh-CN" altLang="en-US" sz="2400" b="1" dirty="0">
                <a:solidFill>
                  <a:srgbClr val="C00000"/>
                </a:solidFill>
                <a:latin typeface="Times New Roman" panose="02020603050405020304" charset="0"/>
                <a:ea typeface="汉仪全唐诗简" panose="00020600040101010101" charset="-122"/>
                <a:sym typeface="+mn-ea"/>
              </a:rPr>
              <a:t>没有工厂化，工业革命就不会那么彻底</a:t>
            </a:r>
            <a:r>
              <a:rPr lang="zh-CN" altLang="en-US" sz="2400" b="1" dirty="0">
                <a:solidFill>
                  <a:schemeClr val="tx1"/>
                </a:solidFill>
                <a:latin typeface="Times New Roman" panose="02020603050405020304" charset="0"/>
                <a:ea typeface="汉仪全唐诗简" panose="00020600040101010101" charset="-122"/>
                <a:sym typeface="+mn-ea"/>
              </a:rPr>
              <a:t>。——钱乘旦：《英国通史》</a:t>
            </a:r>
            <a:endParaRPr lang="zh-CN" altLang="en-US" sz="2400" b="1" dirty="0">
              <a:solidFill>
                <a:schemeClr val="tx1"/>
              </a:solidFill>
              <a:latin typeface="Times New Roman" panose="02020603050405020304" charset="0"/>
              <a:ea typeface="汉仪全唐诗简" panose="00020600040101010101" charset="-122"/>
              <a:sym typeface="+mn-ea"/>
            </a:endParaRPr>
          </a:p>
        </p:txBody>
      </p:sp>
      <p:sp>
        <p:nvSpPr>
          <p:cNvPr id="15" name="文本框 14"/>
          <p:cNvSpPr txBox="1"/>
          <p:nvPr>
            <p:custDataLst>
              <p:tags r:id="rId1"/>
            </p:custDataLst>
          </p:nvPr>
        </p:nvSpPr>
        <p:spPr>
          <a:xfrm>
            <a:off x="509270" y="138430"/>
            <a:ext cx="2992120" cy="521970"/>
          </a:xfrm>
          <a:prstGeom prst="rect">
            <a:avLst/>
          </a:prstGeom>
          <a:noFill/>
        </p:spPr>
        <p:txBody>
          <a:bodyPr vert="horz" wrap="square" rtlCol="0">
            <a:spAutoFit/>
          </a:bodyPr>
          <a:lstStyle/>
          <a:p>
            <a:pPr defTabSz="987425">
              <a:spcBef>
                <a:spcPts val="0"/>
              </a:spcBef>
              <a:spcAft>
                <a:spcPts val="0"/>
              </a:spcAft>
              <a:buClrTx/>
              <a:buSzTx/>
              <a:buFontTx/>
              <a:defRPr/>
            </a:pPr>
            <a:r>
              <a:rPr lang="en-US" altLang="zh-CN" sz="2800" noProof="0" dirty="0">
                <a:latin typeface="Times New Roman" panose="02020603050405020304" charset="0"/>
                <a:ea typeface="汉仪大宋简" panose="02010600000101010101" charset="-122"/>
                <a:cs typeface="HAKUYOLiuTi3500" panose="02000600000000000000" pitchFamily="2" charset="-122"/>
                <a:sym typeface="+mn-ea"/>
              </a:rPr>
              <a:t>3.特点</a:t>
            </a:r>
            <a:endParaRPr lang="zh-CN" altLang="en-US" sz="2800" noProof="0" dirty="0">
              <a:latin typeface="Times New Roman" panose="02020603050405020304" charset="0"/>
              <a:ea typeface="汉仪大宋简" panose="02010600000101010101" charset="-122"/>
              <a:cs typeface="HAKUYOLiuTi3500" panose="02000600000000000000" pitchFamily="2" charset="-122"/>
              <a:sym typeface="+mn-ea"/>
            </a:endParaRPr>
          </a:p>
        </p:txBody>
      </p:sp>
      <p:sp>
        <p:nvSpPr>
          <p:cNvPr id="2" name="文本框 1"/>
          <p:cNvSpPr txBox="1"/>
          <p:nvPr>
            <p:custDataLst>
              <p:tags r:id="rId2"/>
            </p:custDataLst>
          </p:nvPr>
        </p:nvSpPr>
        <p:spPr>
          <a:xfrm>
            <a:off x="130175" y="699770"/>
            <a:ext cx="11812905" cy="521970"/>
          </a:xfrm>
          <a:prstGeom prst="rect">
            <a:avLst/>
          </a:prstGeom>
          <a:noFill/>
        </p:spPr>
        <p:txBody>
          <a:bodyPr wrap="square" rtlCol="0">
            <a:spAutoFit/>
          </a:bodyPr>
          <a:lstStyle/>
          <a:p>
            <a:pPr algn="ctr">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思考</a:t>
            </a:r>
            <a:r>
              <a:rPr lang="en-US" altLang="zh-CN" sz="2800" b="1" dirty="0">
                <a:solidFill>
                  <a:schemeClr val="dk1"/>
                </a:solidFill>
                <a:latin typeface="Times New Roman" panose="02020603050405020304" charset="0"/>
                <a:ea typeface="汉仪全唐诗简" panose="00020600040101010101" charset="-122"/>
                <a:sym typeface="+mn-ea"/>
              </a:rPr>
              <a:t>3</a:t>
            </a:r>
            <a:r>
              <a:rPr lang="zh-CN" altLang="en-US" sz="2800" b="1" dirty="0">
                <a:solidFill>
                  <a:schemeClr val="dk1"/>
                </a:solidFill>
                <a:latin typeface="Times New Roman" panose="02020603050405020304" charset="0"/>
                <a:ea typeface="汉仪全唐诗简" panose="00020600040101010101" charset="-122"/>
                <a:sym typeface="+mn-ea"/>
              </a:rPr>
              <a:t>：结合教材</a:t>
            </a:r>
            <a:r>
              <a:rPr lang="en-US" altLang="zh-CN" sz="2800" b="1" dirty="0">
                <a:solidFill>
                  <a:schemeClr val="dk1"/>
                </a:solidFill>
                <a:latin typeface="Times New Roman" panose="02020603050405020304" charset="0"/>
                <a:ea typeface="汉仪全唐诗简" panose="00020600040101010101" charset="-122"/>
                <a:sym typeface="+mn-ea"/>
              </a:rPr>
              <a:t>P25-26</a:t>
            </a:r>
            <a:r>
              <a:rPr lang="zh-CN" altLang="en-US" sz="2800" b="1" dirty="0">
                <a:solidFill>
                  <a:schemeClr val="dk1"/>
                </a:solidFill>
                <a:latin typeface="Times New Roman" panose="02020603050405020304" charset="0"/>
                <a:ea typeface="汉仪全唐诗简" panose="00020600040101010101" charset="-122"/>
                <a:sym typeface="+mn-ea"/>
              </a:rPr>
              <a:t>分析，针对工厂生产的特点，如何实现</a:t>
            </a:r>
            <a:r>
              <a:rPr lang="en-US" altLang="zh-CN" sz="2800" b="1" dirty="0">
                <a:solidFill>
                  <a:schemeClr val="dk1"/>
                </a:solidFill>
                <a:latin typeface="Times New Roman" panose="02020603050405020304" charset="0"/>
                <a:ea typeface="汉仪全唐诗简" panose="00020600040101010101" charset="-122"/>
                <a:sym typeface="+mn-ea"/>
              </a:rPr>
              <a:t> “</a:t>
            </a:r>
            <a:r>
              <a:rPr lang="zh-CN" altLang="en-US" sz="2800" b="1" dirty="0">
                <a:solidFill>
                  <a:schemeClr val="dk1"/>
                </a:solidFill>
                <a:latin typeface="Times New Roman" panose="02020603050405020304" charset="0"/>
                <a:ea typeface="汉仪全唐诗简" panose="00020600040101010101" charset="-122"/>
                <a:sym typeface="+mn-ea"/>
              </a:rPr>
              <a:t>工厂化</a:t>
            </a:r>
            <a:r>
              <a:rPr lang="en-US" altLang="zh-CN" sz="2800" b="1" dirty="0">
                <a:solidFill>
                  <a:schemeClr val="dk1"/>
                </a:solidFill>
                <a:latin typeface="Times New Roman" panose="02020603050405020304" charset="0"/>
                <a:ea typeface="汉仪全唐诗简" panose="00020600040101010101" charset="-122"/>
                <a:sym typeface="+mn-ea"/>
              </a:rPr>
              <a:t>”</a:t>
            </a:r>
            <a:r>
              <a:rPr lang="zh-CN" sz="2800" b="1" dirty="0">
                <a:solidFill>
                  <a:schemeClr val="dk1"/>
                </a:solidFill>
                <a:latin typeface="Times New Roman" panose="02020603050405020304" charset="0"/>
                <a:ea typeface="汉仪全唐诗简" panose="00020600040101010101" charset="-122"/>
                <a:sym typeface="+mn-ea"/>
              </a:rPr>
              <a:t>？</a:t>
            </a:r>
            <a:endParaRPr lang="zh-CN" sz="2800" b="1" dirty="0">
              <a:solidFill>
                <a:schemeClr val="dk1"/>
              </a:solidFill>
              <a:latin typeface="Times New Roman" panose="02020603050405020304" charset="0"/>
              <a:ea typeface="汉仪全唐诗简" panose="00020600040101010101" charset="-122"/>
              <a:sym typeface="+mn-ea"/>
            </a:endParaRPr>
          </a:p>
        </p:txBody>
      </p:sp>
      <p:grpSp>
        <p:nvGrpSpPr>
          <p:cNvPr id="24" name="组合 23"/>
          <p:cNvGrpSpPr/>
          <p:nvPr/>
        </p:nvGrpSpPr>
        <p:grpSpPr>
          <a:xfrm>
            <a:off x="130175" y="2646045"/>
            <a:ext cx="1792605" cy="3376930"/>
            <a:chOff x="205" y="4017"/>
            <a:chExt cx="2823" cy="5318"/>
          </a:xfrm>
        </p:grpSpPr>
        <p:sp>
          <p:nvSpPr>
            <p:cNvPr id="3" name="文本框 2"/>
            <p:cNvSpPr txBox="1"/>
            <p:nvPr/>
          </p:nvSpPr>
          <p:spPr>
            <a:xfrm>
              <a:off x="205" y="4017"/>
              <a:ext cx="2823" cy="822"/>
            </a:xfrm>
            <a:prstGeom prst="rect">
              <a:avLst/>
            </a:prstGeom>
            <a:noFill/>
            <a:ln>
              <a:noFill/>
            </a:ln>
            <a:extLst>
              <a:ext uri="{909E8E84-426E-40DD-AFC4-6F175D3DCCD1}">
                <a14:hiddenFill xmlns:a14="http://schemas.microsoft.com/office/drawing/2010/main">
                  <a:solidFill>
                    <a:schemeClr val="bg2">
                      <a:lumMod val="95000"/>
                      <a:alpha val="96000"/>
                    </a:schemeClr>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800">
                  <a:latin typeface="方正大标宋简体" panose="02000000000000000000" charset="-122"/>
                  <a:ea typeface="方正大标宋简体" panose="02000000000000000000" charset="-122"/>
                  <a:sym typeface="+mn-ea"/>
                </a:rPr>
                <a:t>上班方式：</a:t>
              </a:r>
              <a:endParaRPr lang="zh-CN" sz="2800">
                <a:latin typeface="方正大标宋简体" panose="02000000000000000000" charset="-122"/>
                <a:ea typeface="方正大标宋简体" panose="02000000000000000000" charset="-122"/>
                <a:sym typeface="+mn-ea"/>
              </a:endParaRPr>
            </a:p>
          </p:txBody>
        </p:sp>
        <p:sp>
          <p:nvSpPr>
            <p:cNvPr id="4" name="文本框 3"/>
            <p:cNvSpPr txBox="1"/>
            <p:nvPr/>
          </p:nvSpPr>
          <p:spPr>
            <a:xfrm>
              <a:off x="205" y="5468"/>
              <a:ext cx="2823" cy="822"/>
            </a:xfrm>
            <a:prstGeom prst="rect">
              <a:avLst/>
            </a:prstGeom>
            <a:noFill/>
            <a:ln>
              <a:noFill/>
            </a:ln>
            <a:extLst>
              <a:ext uri="{909E8E84-426E-40DD-AFC4-6F175D3DCCD1}">
                <a14:hiddenFill xmlns:a14="http://schemas.microsoft.com/office/drawing/2010/main">
                  <a:solidFill>
                    <a:schemeClr val="bg2">
                      <a:lumMod val="95000"/>
                      <a:alpha val="96000"/>
                    </a:schemeClr>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800">
                  <a:latin typeface="方正大标宋简体" panose="02000000000000000000" charset="-122"/>
                  <a:ea typeface="方正大标宋简体" panose="02000000000000000000" charset="-122"/>
                  <a:sym typeface="+mn-ea"/>
                </a:rPr>
                <a:t>管理制度：</a:t>
              </a:r>
              <a:endParaRPr lang="zh-CN" sz="2800">
                <a:latin typeface="方正大标宋简体" panose="02000000000000000000" charset="-122"/>
                <a:ea typeface="方正大标宋简体" panose="02000000000000000000" charset="-122"/>
                <a:sym typeface="+mn-ea"/>
              </a:endParaRPr>
            </a:p>
          </p:txBody>
        </p:sp>
        <p:sp>
          <p:nvSpPr>
            <p:cNvPr id="6" name="文本框 5"/>
            <p:cNvSpPr txBox="1"/>
            <p:nvPr/>
          </p:nvSpPr>
          <p:spPr>
            <a:xfrm>
              <a:off x="205" y="6991"/>
              <a:ext cx="2823" cy="822"/>
            </a:xfrm>
            <a:prstGeom prst="rect">
              <a:avLst/>
            </a:prstGeom>
            <a:noFill/>
            <a:ln>
              <a:noFill/>
            </a:ln>
            <a:extLst>
              <a:ext uri="{909E8E84-426E-40DD-AFC4-6F175D3DCCD1}">
                <a14:hiddenFill xmlns:a14="http://schemas.microsoft.com/office/drawing/2010/main">
                  <a:solidFill>
                    <a:schemeClr val="bg2">
                      <a:lumMod val="95000"/>
                      <a:alpha val="96000"/>
                    </a:schemeClr>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800">
                  <a:latin typeface="方正大标宋简体" panose="02000000000000000000" charset="-122"/>
                  <a:ea typeface="方正大标宋简体" panose="02000000000000000000" charset="-122"/>
                  <a:sym typeface="+mn-ea"/>
                </a:rPr>
                <a:t>作业方式：</a:t>
              </a:r>
              <a:endParaRPr lang="zh-CN" sz="2800">
                <a:latin typeface="方正大标宋简体" panose="02000000000000000000" charset="-122"/>
                <a:ea typeface="方正大标宋简体" panose="02000000000000000000" charset="-122"/>
                <a:sym typeface="+mn-ea"/>
              </a:endParaRPr>
            </a:p>
          </p:txBody>
        </p:sp>
        <p:sp>
          <p:nvSpPr>
            <p:cNvPr id="10" name="文本框 9"/>
            <p:cNvSpPr txBox="1"/>
            <p:nvPr/>
          </p:nvSpPr>
          <p:spPr>
            <a:xfrm>
              <a:off x="205" y="8513"/>
              <a:ext cx="2823" cy="822"/>
            </a:xfrm>
            <a:prstGeom prst="rect">
              <a:avLst/>
            </a:prstGeom>
            <a:noFill/>
            <a:ln>
              <a:noFill/>
            </a:ln>
            <a:extLst>
              <a:ext uri="{909E8E84-426E-40DD-AFC4-6F175D3DCCD1}">
                <a14:hiddenFill xmlns:a14="http://schemas.microsoft.com/office/drawing/2010/main">
                  <a:solidFill>
                    <a:schemeClr val="bg2">
                      <a:lumMod val="95000"/>
                      <a:alpha val="96000"/>
                    </a:schemeClr>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800">
                  <a:latin typeface="方正大标宋简体" panose="02000000000000000000" charset="-122"/>
                  <a:ea typeface="方正大标宋简体" panose="02000000000000000000" charset="-122"/>
                  <a:sym typeface="+mn-ea"/>
                </a:rPr>
                <a:t>原料调配：</a:t>
              </a:r>
              <a:endParaRPr lang="zh-CN" sz="2800">
                <a:latin typeface="方正大标宋简体" panose="02000000000000000000" charset="-122"/>
                <a:ea typeface="方正大标宋简体" panose="02000000000000000000" charset="-122"/>
                <a:sym typeface="+mn-ea"/>
              </a:endParaRPr>
            </a:p>
          </p:txBody>
        </p:sp>
      </p:grpSp>
      <p:sp>
        <p:nvSpPr>
          <p:cNvPr id="11" name="文本框 10"/>
          <p:cNvSpPr txBox="1"/>
          <p:nvPr/>
        </p:nvSpPr>
        <p:spPr>
          <a:xfrm>
            <a:off x="2248535" y="2646680"/>
            <a:ext cx="2851785"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800">
                <a:latin typeface="方正大标宋简体" panose="02000000000000000000" charset="-122"/>
                <a:ea typeface="方正大标宋简体" panose="02000000000000000000" charset="-122"/>
                <a:sym typeface="+mn-ea"/>
              </a:rPr>
              <a:t>工人实行倒班制</a:t>
            </a:r>
            <a:endParaRPr lang="zh-CN" sz="2800">
              <a:latin typeface="方正大标宋简体" panose="02000000000000000000" charset="-122"/>
              <a:ea typeface="方正大标宋简体" panose="02000000000000000000" charset="-122"/>
              <a:sym typeface="+mn-ea"/>
            </a:endParaRPr>
          </a:p>
        </p:txBody>
      </p:sp>
      <p:sp>
        <p:nvSpPr>
          <p:cNvPr id="12" name="文本框 11"/>
          <p:cNvSpPr txBox="1"/>
          <p:nvPr/>
        </p:nvSpPr>
        <p:spPr>
          <a:xfrm>
            <a:off x="2248535" y="3380740"/>
            <a:ext cx="3894455" cy="953135"/>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800">
                <a:latin typeface="方正大标宋简体" panose="02000000000000000000" charset="-122"/>
                <a:ea typeface="方正大标宋简体" panose="02000000000000000000" charset="-122"/>
                <a:sym typeface="+mn-ea"/>
              </a:rPr>
              <a:t>工厂主制定严格的规章制度，强化纪律意识</a:t>
            </a:r>
            <a:endParaRPr lang="zh-CN" sz="2800">
              <a:latin typeface="方正大标宋简体" panose="02000000000000000000" charset="-122"/>
              <a:ea typeface="方正大标宋简体" panose="02000000000000000000" charset="-122"/>
              <a:sym typeface="+mn-ea"/>
            </a:endParaRPr>
          </a:p>
        </p:txBody>
      </p:sp>
      <p:sp>
        <p:nvSpPr>
          <p:cNvPr id="13" name="文本框 12"/>
          <p:cNvSpPr txBox="1"/>
          <p:nvPr/>
        </p:nvSpPr>
        <p:spPr>
          <a:xfrm>
            <a:off x="2248535" y="4587875"/>
            <a:ext cx="3422015"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800">
                <a:latin typeface="方正大标宋简体" panose="02000000000000000000" charset="-122"/>
                <a:ea typeface="方正大标宋简体" panose="02000000000000000000" charset="-122"/>
                <a:sym typeface="+mn-ea"/>
              </a:rPr>
              <a:t>生产流水线广泛应用</a:t>
            </a:r>
            <a:endParaRPr lang="zh-CN" sz="2800">
              <a:latin typeface="方正大标宋简体" panose="02000000000000000000" charset="-122"/>
              <a:ea typeface="方正大标宋简体" panose="02000000000000000000" charset="-122"/>
              <a:sym typeface="+mn-ea"/>
            </a:endParaRPr>
          </a:p>
        </p:txBody>
      </p:sp>
      <p:sp>
        <p:nvSpPr>
          <p:cNvPr id="14" name="文本框 13"/>
          <p:cNvSpPr txBox="1"/>
          <p:nvPr/>
        </p:nvSpPr>
        <p:spPr>
          <a:xfrm>
            <a:off x="2248535" y="5500688"/>
            <a:ext cx="4136390"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800">
                <a:latin typeface="方正大标宋简体" panose="02000000000000000000" charset="-122"/>
                <a:ea typeface="方正大标宋简体" panose="02000000000000000000" charset="-122"/>
                <a:sym typeface="+mn-ea"/>
              </a:rPr>
              <a:t>工厂统一供应、合理调配</a:t>
            </a:r>
            <a:endParaRPr lang="zh-CN" altLang="en-US" sz="2800">
              <a:latin typeface="方正大标宋简体" panose="02000000000000000000" charset="-122"/>
              <a:ea typeface="方正大标宋简体" panose="02000000000000000000" charset="-122"/>
              <a:sym typeface="+mn-ea"/>
            </a:endParaRPr>
          </a:p>
        </p:txBody>
      </p:sp>
      <p:grpSp>
        <p:nvGrpSpPr>
          <p:cNvPr id="20" name="组合 19"/>
          <p:cNvGrpSpPr/>
          <p:nvPr/>
        </p:nvGrpSpPr>
        <p:grpSpPr>
          <a:xfrm>
            <a:off x="5356860" y="2450465"/>
            <a:ext cx="2660015" cy="398780"/>
            <a:chOff x="8744" y="3571"/>
            <a:chExt cx="3620" cy="628"/>
          </a:xfrm>
        </p:grpSpPr>
        <p:cxnSp>
          <p:nvCxnSpPr>
            <p:cNvPr id="18" name="直接箭头连接符 17"/>
            <p:cNvCxnSpPr/>
            <p:nvPr/>
          </p:nvCxnSpPr>
          <p:spPr>
            <a:xfrm rot="21240000" flipV="1">
              <a:off x="8744" y="4134"/>
              <a:ext cx="3620" cy="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rot="21240000">
              <a:off x="8744" y="3571"/>
              <a:ext cx="3199" cy="628"/>
            </a:xfrm>
            <a:prstGeom prst="rect">
              <a:avLst/>
            </a:prstGeom>
            <a:noFill/>
          </p:spPr>
          <p:txBody>
            <a:bodyPr wrap="square" rtlCol="0">
              <a:spAutoFit/>
            </a:bodyPr>
            <a:lstStyle/>
            <a:p>
              <a:r>
                <a:rPr lang="zh-CN" altLang="en-US" sz="2000" b="1">
                  <a:solidFill>
                    <a:srgbClr val="C00000"/>
                  </a:solidFill>
                  <a:latin typeface="方正字迹-杨素彬楷 简" panose="02000500000000000000" charset="-122"/>
                  <a:ea typeface="方正字迹-杨素彬楷 简" panose="02000500000000000000" charset="-122"/>
                </a:rPr>
                <a:t>确保机器昼夜运转</a:t>
              </a:r>
              <a:endParaRPr lang="zh-CN" altLang="en-US" sz="2000" b="1">
                <a:solidFill>
                  <a:srgbClr val="C00000"/>
                </a:solidFill>
                <a:latin typeface="方正字迹-杨素彬楷 简" panose="02000500000000000000" charset="-122"/>
                <a:ea typeface="方正字迹-杨素彬楷 简" panose="02000500000000000000" charset="-122"/>
              </a:endParaRPr>
            </a:p>
          </p:txBody>
        </p:sp>
      </p:grpSp>
      <p:grpSp>
        <p:nvGrpSpPr>
          <p:cNvPr id="25" name="组合 24"/>
          <p:cNvGrpSpPr/>
          <p:nvPr/>
        </p:nvGrpSpPr>
        <p:grpSpPr>
          <a:xfrm>
            <a:off x="5536565" y="4389120"/>
            <a:ext cx="2863934" cy="706755"/>
            <a:chOff x="10994" y="2688"/>
            <a:chExt cx="3896" cy="1113"/>
          </a:xfrm>
        </p:grpSpPr>
        <p:cxnSp>
          <p:nvCxnSpPr>
            <p:cNvPr id="26" name="直接箭头连接符 25"/>
            <p:cNvCxnSpPr/>
            <p:nvPr/>
          </p:nvCxnSpPr>
          <p:spPr>
            <a:xfrm flipV="1">
              <a:off x="10994" y="3750"/>
              <a:ext cx="3800" cy="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1176" y="2688"/>
              <a:ext cx="3714" cy="1113"/>
            </a:xfrm>
            <a:prstGeom prst="rect">
              <a:avLst/>
            </a:prstGeom>
            <a:noFill/>
          </p:spPr>
          <p:txBody>
            <a:bodyPr wrap="square" rtlCol="0">
              <a:spAutoFit/>
            </a:bodyPr>
            <a:lstStyle/>
            <a:p>
              <a:r>
                <a:rPr lang="zh-CN" altLang="en-US" sz="2000" b="1">
                  <a:solidFill>
                    <a:srgbClr val="C00000"/>
                  </a:solidFill>
                  <a:latin typeface="方正字迹-杨素彬楷 简" panose="02000500000000000000" charset="-122"/>
                  <a:ea typeface="方正字迹-杨素彬楷 简" panose="02000500000000000000" charset="-122"/>
                </a:rPr>
                <a:t>协同劳作、便于监督、保证效率和产品质量</a:t>
              </a:r>
              <a:endParaRPr lang="zh-CN" altLang="en-US" sz="2000" b="1">
                <a:solidFill>
                  <a:srgbClr val="C00000"/>
                </a:solidFill>
                <a:latin typeface="方正字迹-杨素彬楷 简" panose="02000500000000000000" charset="-122"/>
                <a:ea typeface="方正字迹-杨素彬楷 简" panose="02000500000000000000" charset="-122"/>
              </a:endParaRPr>
            </a:p>
          </p:txBody>
        </p:sp>
      </p:grpSp>
      <p:grpSp>
        <p:nvGrpSpPr>
          <p:cNvPr id="30" name="组合 29"/>
          <p:cNvGrpSpPr/>
          <p:nvPr/>
        </p:nvGrpSpPr>
        <p:grpSpPr>
          <a:xfrm>
            <a:off x="5808980" y="3317875"/>
            <a:ext cx="2351405" cy="695325"/>
            <a:chOff x="9148" y="5075"/>
            <a:chExt cx="3703" cy="1095"/>
          </a:xfrm>
        </p:grpSpPr>
        <p:cxnSp>
          <p:nvCxnSpPr>
            <p:cNvPr id="22" name="直接箭头连接符 21"/>
            <p:cNvCxnSpPr/>
            <p:nvPr/>
          </p:nvCxnSpPr>
          <p:spPr>
            <a:xfrm flipV="1">
              <a:off x="9447" y="5075"/>
              <a:ext cx="3404" cy="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rot="21300000">
              <a:off x="9148" y="5410"/>
              <a:ext cx="3676" cy="760"/>
            </a:xfrm>
            <a:prstGeom prst="rect">
              <a:avLst/>
            </a:prstGeom>
            <a:noFill/>
          </p:spPr>
          <p:txBody>
            <a:bodyPr wrap="square" rtlCol="0">
              <a:noAutofit/>
            </a:bodyPr>
            <a:lstStyle/>
            <a:p>
              <a:r>
                <a:rPr lang="zh-CN" altLang="en-US" sz="2000" b="1">
                  <a:solidFill>
                    <a:srgbClr val="C00000"/>
                  </a:solidFill>
                  <a:latin typeface="方正字迹-杨素彬楷 简" panose="02000500000000000000" charset="-122"/>
                  <a:ea typeface="方正字迹-杨素彬楷 简" panose="02000500000000000000" charset="-122"/>
                </a:rPr>
                <a:t>迫使工人服从管理</a:t>
              </a:r>
              <a:endParaRPr lang="zh-CN" altLang="en-US" sz="2000" b="1">
                <a:solidFill>
                  <a:srgbClr val="C00000"/>
                </a:solidFill>
                <a:latin typeface="方正字迹-杨素彬楷 简" panose="02000500000000000000" charset="-122"/>
                <a:ea typeface="方正字迹-杨素彬楷 简" panose="02000500000000000000" charset="-122"/>
              </a:endParaRPr>
            </a:p>
          </p:txBody>
        </p:sp>
        <p:cxnSp>
          <p:nvCxnSpPr>
            <p:cNvPr id="28" name="直接箭头连接符 27"/>
            <p:cNvCxnSpPr/>
            <p:nvPr/>
          </p:nvCxnSpPr>
          <p:spPr>
            <a:xfrm flipV="1">
              <a:off x="9357" y="6037"/>
              <a:ext cx="3266" cy="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384925" y="5447665"/>
            <a:ext cx="1850390" cy="496570"/>
            <a:chOff x="10055" y="8429"/>
            <a:chExt cx="2914" cy="782"/>
          </a:xfrm>
        </p:grpSpPr>
        <p:cxnSp>
          <p:nvCxnSpPr>
            <p:cNvPr id="31" name="直接箭头连接符 30"/>
            <p:cNvCxnSpPr/>
            <p:nvPr/>
          </p:nvCxnSpPr>
          <p:spPr>
            <a:xfrm>
              <a:off x="10174" y="9201"/>
              <a:ext cx="2527" cy="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0055" y="8429"/>
              <a:ext cx="2915" cy="628"/>
            </a:xfrm>
            <a:prstGeom prst="rect">
              <a:avLst/>
            </a:prstGeom>
            <a:noFill/>
          </p:spPr>
          <p:txBody>
            <a:bodyPr wrap="square" rtlCol="0">
              <a:spAutoFit/>
            </a:bodyPr>
            <a:lstStyle/>
            <a:p>
              <a:r>
                <a:rPr lang="zh-CN" altLang="en-US" sz="2000" b="1">
                  <a:solidFill>
                    <a:srgbClr val="C00000"/>
                  </a:solidFill>
                  <a:latin typeface="方正字迹-杨素彬楷 简" panose="02000500000000000000" charset="-122"/>
                  <a:ea typeface="方正字迹-杨素彬楷 简" panose="02000500000000000000" charset="-122"/>
                </a:rPr>
                <a:t>控制生产资料</a:t>
              </a:r>
              <a:endParaRPr lang="zh-CN" altLang="en-US" sz="2000" b="1">
                <a:solidFill>
                  <a:srgbClr val="C00000"/>
                </a:solidFill>
                <a:latin typeface="方正字迹-杨素彬楷 简" panose="02000500000000000000" charset="-122"/>
                <a:ea typeface="方正字迹-杨素彬楷 简" panose="02000500000000000000" charset="-122"/>
              </a:endParaRPr>
            </a:p>
          </p:txBody>
        </p:sp>
      </p:grpSp>
      <p:sp>
        <p:nvSpPr>
          <p:cNvPr id="34" name="文本框 33"/>
          <p:cNvSpPr txBox="1"/>
          <p:nvPr/>
        </p:nvSpPr>
        <p:spPr>
          <a:xfrm>
            <a:off x="1586865" y="200025"/>
            <a:ext cx="4556125" cy="460375"/>
          </a:xfrm>
          <a:prstGeom prst="rect">
            <a:avLst/>
          </a:prstGeom>
          <a:noFill/>
        </p:spPr>
        <p:txBody>
          <a:bodyPr wrap="square" rtlCol="0">
            <a:spAutoFit/>
          </a:bodyPr>
          <a:lstStyle/>
          <a:p>
            <a:r>
              <a:rPr lang="en-US" altLang="zh-CN" sz="24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rPr>
              <a:t>——</a:t>
            </a:r>
            <a:r>
              <a:rPr lang="zh-CN" altLang="en-US" sz="24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rPr>
              <a:t>工厂制度的特点</a:t>
            </a:r>
            <a:r>
              <a:rPr lang="en-US" altLang="zh-CN" sz="24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rPr>
              <a:t>(</a:t>
            </a:r>
            <a:r>
              <a:rPr lang="zh-CN" altLang="en-US" sz="24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rPr>
              <a:t>内容</a:t>
            </a:r>
            <a:r>
              <a:rPr lang="en-US" altLang="zh-CN" sz="24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rPr>
              <a:t> )</a:t>
            </a:r>
            <a:endParaRPr lang="en-US" altLang="zh-CN" sz="24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endParaRPr>
          </a:p>
        </p:txBody>
      </p:sp>
      <p:grpSp>
        <p:nvGrpSpPr>
          <p:cNvPr id="43" name="组合 42"/>
          <p:cNvGrpSpPr/>
          <p:nvPr/>
        </p:nvGrpSpPr>
        <p:grpSpPr>
          <a:xfrm>
            <a:off x="2166620" y="6153150"/>
            <a:ext cx="8141335" cy="594995"/>
            <a:chOff x="3412" y="9690"/>
            <a:chExt cx="12821" cy="937"/>
          </a:xfrm>
        </p:grpSpPr>
        <p:sp>
          <p:nvSpPr>
            <p:cNvPr id="40" name="文本框 39"/>
            <p:cNvSpPr txBox="1"/>
            <p:nvPr/>
          </p:nvSpPr>
          <p:spPr>
            <a:xfrm>
              <a:off x="13229" y="9709"/>
              <a:ext cx="3005" cy="919"/>
            </a:xfrm>
            <a:prstGeom prst="rect">
              <a:avLst/>
            </a:prstGeom>
            <a:noFill/>
          </p:spPr>
          <p:txBody>
            <a:bodyPr wrap="square" rtlCol="0">
              <a:spAutoFit/>
            </a:bodyPr>
            <a:lstStyle/>
            <a:p>
              <a:r>
                <a:rPr lang="zh-CN" altLang="en-US" sz="3200">
                  <a:highlight>
                    <a:srgbClr val="FFFF00"/>
                  </a:highlight>
                  <a:latin typeface="方正字迹-杨素彬楷 简" panose="02000500000000000000" charset="-122"/>
                  <a:ea typeface="方正字迹-杨素彬楷 简" panose="02000500000000000000" charset="-122"/>
                </a:rPr>
                <a:t>工厂生产</a:t>
              </a:r>
              <a:endParaRPr lang="zh-CN" altLang="en-US" sz="3200">
                <a:highlight>
                  <a:srgbClr val="FFFF00"/>
                </a:highlight>
                <a:latin typeface="方正字迹-杨素彬楷 简" panose="02000500000000000000" charset="-122"/>
                <a:ea typeface="方正字迹-杨素彬楷 简" panose="02000500000000000000" charset="-122"/>
              </a:endParaRPr>
            </a:p>
          </p:txBody>
        </p:sp>
        <p:sp>
          <p:nvSpPr>
            <p:cNvPr id="41" name="文本框 40"/>
            <p:cNvSpPr txBox="1"/>
            <p:nvPr/>
          </p:nvSpPr>
          <p:spPr>
            <a:xfrm>
              <a:off x="3412" y="9690"/>
              <a:ext cx="3082" cy="919"/>
            </a:xfrm>
            <a:prstGeom prst="rect">
              <a:avLst/>
            </a:prstGeom>
            <a:noFill/>
          </p:spPr>
          <p:txBody>
            <a:bodyPr wrap="square" rtlCol="0">
              <a:spAutoFit/>
            </a:bodyPr>
            <a:lstStyle/>
            <a:p>
              <a:r>
                <a:rPr lang="zh-CN" altLang="en-US" sz="3200">
                  <a:highlight>
                    <a:srgbClr val="FFFF00"/>
                  </a:highlight>
                  <a:latin typeface="方正字迹-杨素彬楷 简" panose="02000500000000000000" charset="-122"/>
                  <a:ea typeface="方正字迹-杨素彬楷 简" panose="02000500000000000000" charset="-122"/>
                </a:rPr>
                <a:t>工厂制度</a:t>
              </a:r>
              <a:endParaRPr lang="zh-CN" altLang="en-US" sz="3200">
                <a:highlight>
                  <a:srgbClr val="FFFF00"/>
                </a:highlight>
                <a:latin typeface="方正字迹-杨素彬楷 简" panose="02000500000000000000" charset="-122"/>
                <a:ea typeface="方正字迹-杨素彬楷 简" panose="02000500000000000000" charset="-122"/>
              </a:endParaRPr>
            </a:p>
          </p:txBody>
        </p:sp>
        <p:sp>
          <p:nvSpPr>
            <p:cNvPr id="42" name="左箭头 41"/>
            <p:cNvSpPr/>
            <p:nvPr/>
          </p:nvSpPr>
          <p:spPr>
            <a:xfrm>
              <a:off x="7305" y="9956"/>
              <a:ext cx="4989" cy="38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 name="图片 101"/>
          <p:cNvPicPr/>
          <p:nvPr/>
        </p:nvPicPr>
        <p:blipFill>
          <a:blip r:embed="rId3"/>
          <a:stretch>
            <a:fillRect/>
          </a:stretch>
        </p:blipFill>
        <p:spPr>
          <a:xfrm>
            <a:off x="8330565" y="2484120"/>
            <a:ext cx="3775710" cy="3362325"/>
          </a:xfrm>
          <a:prstGeom prst="rect">
            <a:avLst/>
          </a:prstGeom>
          <a:noFill/>
          <a:ln w="9525">
            <a:noFill/>
          </a:ln>
          <a:effectLst>
            <a:outerShdw blurRad="50800" dist="38100" dir="2700000" algn="tl" rotWithShape="0">
              <a:prstClr val="black">
                <a:alpha val="40000"/>
              </a:prstClr>
            </a:outerShdw>
          </a:effectLst>
        </p:spPr>
      </p:pic>
      <p:sp>
        <p:nvSpPr>
          <p:cNvPr id="5" name="文本框 4"/>
          <p:cNvSpPr txBox="1"/>
          <p:nvPr/>
        </p:nvSpPr>
        <p:spPr>
          <a:xfrm>
            <a:off x="8564880" y="2569210"/>
            <a:ext cx="3541395" cy="3105150"/>
          </a:xfrm>
          <a:prstGeom prst="rect">
            <a:avLst/>
          </a:prstGeom>
          <a:noFill/>
        </p:spPr>
        <p:txBody>
          <a:bodyPr wrap="square" rtlCol="0">
            <a:spAutoFit/>
          </a:bodyPr>
          <a:lstStyle/>
          <a:p>
            <a:pPr>
              <a:lnSpc>
                <a:spcPct val="140000"/>
              </a:lnSpc>
            </a:pPr>
            <a:r>
              <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rPr>
              <a:t>机器大生产</a:t>
            </a:r>
            <a:endPar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endParaRPr>
          </a:p>
          <a:p>
            <a:pPr>
              <a:lnSpc>
                <a:spcPct val="140000"/>
              </a:lnSpc>
            </a:pPr>
            <a:r>
              <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rPr>
              <a:t>生产规模大</a:t>
            </a:r>
            <a:endPar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endParaRPr>
          </a:p>
          <a:p>
            <a:pPr>
              <a:lnSpc>
                <a:spcPct val="140000"/>
              </a:lnSpc>
            </a:pPr>
            <a:r>
              <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rPr>
              <a:t>劳动力高度集中</a:t>
            </a:r>
            <a:endPar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endParaRPr>
          </a:p>
          <a:p>
            <a:pPr>
              <a:lnSpc>
                <a:spcPct val="140000"/>
              </a:lnSpc>
            </a:pPr>
            <a:r>
              <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rPr>
              <a:t>分工细致，严格管理</a:t>
            </a:r>
            <a:endPar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endParaRPr>
          </a:p>
          <a:p>
            <a:pPr>
              <a:lnSpc>
                <a:spcPct val="140000"/>
              </a:lnSpc>
            </a:pPr>
            <a:r>
              <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rPr>
              <a:t>生产资料归工厂主</a:t>
            </a:r>
            <a:endParaRPr lang="zh-CN" altLang="en-US" sz="2800" b="1">
              <a:solidFill>
                <a:schemeClr val="bg1"/>
              </a:solidFill>
              <a:effectLst>
                <a:outerShdw blurRad="38100" dist="38100" dir="2700000" algn="tl">
                  <a:srgbClr val="000000">
                    <a:alpha val="43137"/>
                  </a:srgbClr>
                </a:outerShdw>
              </a:effectLst>
              <a:latin typeface="方正字迹-杨素彬楷 简" panose="02000500000000000000" charset="-122"/>
              <a:ea typeface="方正字迹-杨素彬楷 简" panose="02000500000000000000"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p:stCondLst>
                              <p:cond delay="500"/>
                            </p:stCondLst>
                            <p:childTnLst>
                              <p:par>
                                <p:cTn id="44" presetID="22" presetClass="entr" presetSubtype="2"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right)">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3" name="文本框 62"/>
          <p:cNvSpPr txBox="1"/>
          <p:nvPr/>
        </p:nvSpPr>
        <p:spPr>
          <a:xfrm>
            <a:off x="130175" y="1296670"/>
            <a:ext cx="11931650" cy="105600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FZSuXinShiLiuKaiS-R-GB" panose="02000000000000000000" pitchFamily="2" charset="-122"/>
                <a:ea typeface="FZSuXinShiLiuKaiS-R-GB"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lnSpc>
                <a:spcPct val="80000"/>
              </a:lnSpc>
            </a:pPr>
            <a:r>
              <a:rPr lang="zh-CN" altLang="en-US" sz="2400" b="1" dirty="0">
                <a:solidFill>
                  <a:schemeClr val="tx1"/>
                </a:solidFill>
                <a:latin typeface="Times New Roman" panose="02020603050405020304" charset="0"/>
                <a:ea typeface="汉仪全唐诗简" panose="00020600040101010101" charset="-122"/>
                <a:sym typeface="+mn-ea"/>
              </a:rPr>
              <a:t>（在工业革命中）一种新型的工业组织形式就出现了，</a:t>
            </a:r>
            <a:r>
              <a:rPr lang="zh-CN" altLang="en-US" sz="2400" b="1" dirty="0">
                <a:solidFill>
                  <a:srgbClr val="C00000"/>
                </a:solidFill>
                <a:latin typeface="Times New Roman" panose="02020603050405020304" charset="0"/>
                <a:ea typeface="汉仪全唐诗简" panose="00020600040101010101" charset="-122"/>
                <a:sym typeface="+mn-ea"/>
              </a:rPr>
              <a:t>它的本质不在于使用机器，而是创造了一种新的工作场所。</a:t>
            </a:r>
            <a:r>
              <a:rPr lang="en-US" altLang="zh-CN" sz="2400" b="1" dirty="0">
                <a:solidFill>
                  <a:srgbClr val="C00000"/>
                </a:solidFill>
                <a:latin typeface="Times New Roman" panose="02020603050405020304" charset="0"/>
                <a:ea typeface="汉仪全唐诗简" panose="00020600040101010101" charset="-122"/>
                <a:sym typeface="+mn-ea"/>
              </a:rPr>
              <a:t>……</a:t>
            </a:r>
            <a:r>
              <a:rPr lang="zh-CN" altLang="en-US" sz="2400" b="1" dirty="0">
                <a:solidFill>
                  <a:schemeClr val="tx1"/>
                </a:solidFill>
                <a:latin typeface="Times New Roman" panose="02020603050405020304" charset="0"/>
                <a:ea typeface="汉仪全唐诗简" panose="00020600040101010101" charset="-122"/>
                <a:sym typeface="+mn-ea"/>
              </a:rPr>
              <a:t>“工厂化”是一个重大的变化，</a:t>
            </a:r>
            <a:r>
              <a:rPr lang="zh-CN" altLang="en-US" sz="2400" b="1" dirty="0">
                <a:solidFill>
                  <a:srgbClr val="C00000"/>
                </a:solidFill>
                <a:latin typeface="Times New Roman" panose="02020603050405020304" charset="0"/>
                <a:ea typeface="汉仪全唐诗简" panose="00020600040101010101" charset="-122"/>
                <a:sym typeface="+mn-ea"/>
              </a:rPr>
              <a:t>没有工厂化，工业革命就不会那么彻底</a:t>
            </a:r>
            <a:r>
              <a:rPr lang="zh-CN" altLang="en-US" sz="2400" b="1" dirty="0">
                <a:solidFill>
                  <a:schemeClr val="tx1"/>
                </a:solidFill>
                <a:latin typeface="Times New Roman" panose="02020603050405020304" charset="0"/>
                <a:ea typeface="汉仪全唐诗简" panose="00020600040101010101" charset="-122"/>
                <a:sym typeface="+mn-ea"/>
              </a:rPr>
              <a:t>。——钱乘旦：《英国通史》</a:t>
            </a:r>
            <a:endParaRPr lang="zh-CN" altLang="en-US" sz="2400" b="1" dirty="0">
              <a:solidFill>
                <a:schemeClr val="tx1"/>
              </a:solidFill>
              <a:latin typeface="Times New Roman" panose="02020603050405020304" charset="0"/>
              <a:ea typeface="汉仪全唐诗简" panose="00020600040101010101" charset="-122"/>
              <a:sym typeface="+mn-ea"/>
            </a:endParaRPr>
          </a:p>
        </p:txBody>
      </p:sp>
      <p:sp>
        <p:nvSpPr>
          <p:cNvPr id="15" name="文本框 14"/>
          <p:cNvSpPr txBox="1"/>
          <p:nvPr>
            <p:custDataLst>
              <p:tags r:id="rId1"/>
            </p:custDataLst>
          </p:nvPr>
        </p:nvSpPr>
        <p:spPr>
          <a:xfrm>
            <a:off x="509270" y="138430"/>
            <a:ext cx="6338570" cy="521970"/>
          </a:xfrm>
          <a:prstGeom prst="rect">
            <a:avLst/>
          </a:prstGeom>
          <a:noFill/>
        </p:spPr>
        <p:txBody>
          <a:bodyPr vert="horz" wrap="square" rtlCol="0">
            <a:spAutoFit/>
          </a:bodyPr>
          <a:lstStyle/>
          <a:p>
            <a:pPr defTabSz="987425">
              <a:spcBef>
                <a:spcPts val="0"/>
              </a:spcBef>
              <a:spcAft>
                <a:spcPts val="0"/>
              </a:spcAft>
              <a:buClrTx/>
              <a:buSzTx/>
              <a:buFontTx/>
              <a:defRPr/>
            </a:pPr>
            <a:r>
              <a:rPr lang="en-US" altLang="zh-CN" sz="2800" noProof="0" dirty="0">
                <a:latin typeface="Times New Roman" panose="02020603050405020304" charset="0"/>
                <a:ea typeface="汉仪大宋简" panose="02010600000101010101" charset="-122"/>
                <a:cs typeface="HAKUYOLiuTi3500" panose="02000600000000000000" pitchFamily="2" charset="-122"/>
                <a:sym typeface="+mn-ea"/>
              </a:rPr>
              <a:t>4.</a:t>
            </a:r>
            <a:r>
              <a:rPr lang="zh-CN" altLang="en-US" sz="2800" noProof="0" dirty="0">
                <a:latin typeface="Times New Roman" panose="02020603050405020304" charset="0"/>
                <a:ea typeface="汉仪大宋简" panose="02010600000101010101" charset="-122"/>
                <a:cs typeface="HAKUYOLiuTi3500" panose="02000600000000000000" pitchFamily="2" charset="-122"/>
                <a:sym typeface="+mn-ea"/>
              </a:rPr>
              <a:t>影响</a:t>
            </a:r>
            <a:r>
              <a:rPr lang="en-US" altLang="zh-CN" sz="28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sym typeface="+mn-ea"/>
              </a:rPr>
              <a:t>——</a:t>
            </a:r>
            <a:r>
              <a:rPr lang="zh-CN" altLang="en-US" sz="28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sym typeface="+mn-ea"/>
              </a:rPr>
              <a:t>评价工厂制度【</a:t>
            </a:r>
            <a:r>
              <a:rPr lang="en-US" altLang="zh-CN" sz="28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sym typeface="+mn-ea"/>
              </a:rPr>
              <a:t>P26</a:t>
            </a:r>
            <a:r>
              <a:rPr lang="zh-CN" altLang="en-US" sz="28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sym typeface="+mn-ea"/>
              </a:rPr>
              <a:t>思考点】</a:t>
            </a:r>
            <a:endParaRPr lang="zh-CN" altLang="en-US" sz="2800" noProof="0" dirty="0">
              <a:latin typeface="Times New Roman" panose="02020603050405020304" charset="0"/>
              <a:ea typeface="汉仪大宋简" panose="02010600000101010101" charset="-122"/>
              <a:cs typeface="HAKUYOLiuTi3500" panose="02000600000000000000" pitchFamily="2" charset="-122"/>
              <a:sym typeface="+mn-ea"/>
            </a:endParaRPr>
          </a:p>
        </p:txBody>
      </p:sp>
      <p:sp>
        <p:nvSpPr>
          <p:cNvPr id="5" name="文本框 4"/>
          <p:cNvSpPr txBox="1"/>
          <p:nvPr>
            <p:custDataLst>
              <p:tags r:id="rId2"/>
            </p:custDataLst>
          </p:nvPr>
        </p:nvSpPr>
        <p:spPr>
          <a:xfrm>
            <a:off x="0" y="669290"/>
            <a:ext cx="12192000" cy="521970"/>
          </a:xfrm>
          <a:prstGeom prst="rect">
            <a:avLst/>
          </a:prstGeom>
          <a:noFill/>
        </p:spPr>
        <p:txBody>
          <a:bodyPr wrap="square" rtlCol="0">
            <a:spAutoFit/>
          </a:bodyPr>
          <a:lstStyle/>
          <a:p>
            <a:pPr algn="ctr">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思考</a:t>
            </a:r>
            <a:r>
              <a:rPr lang="en-US" altLang="zh-CN" sz="2800" b="1" dirty="0">
                <a:solidFill>
                  <a:schemeClr val="dk1"/>
                </a:solidFill>
                <a:latin typeface="Times New Roman" panose="02020603050405020304" charset="0"/>
                <a:ea typeface="汉仪全唐诗简" panose="00020600040101010101" charset="-122"/>
                <a:sym typeface="+mn-ea"/>
              </a:rPr>
              <a:t>4</a:t>
            </a:r>
            <a:r>
              <a:rPr lang="zh-CN" altLang="en-US" sz="2800" b="1" dirty="0">
                <a:solidFill>
                  <a:schemeClr val="dk1"/>
                </a:solidFill>
                <a:latin typeface="Times New Roman" panose="02020603050405020304" charset="0"/>
                <a:ea typeface="汉仪全唐诗简" panose="00020600040101010101" charset="-122"/>
                <a:sym typeface="+mn-ea"/>
              </a:rPr>
              <a:t>：结合教材分析，为什么说</a:t>
            </a:r>
            <a:r>
              <a:rPr lang="en-US" altLang="zh-CN" sz="2800" b="1" dirty="0">
                <a:solidFill>
                  <a:schemeClr val="dk1"/>
                </a:solidFill>
                <a:latin typeface="Times New Roman" panose="02020603050405020304" charset="0"/>
                <a:ea typeface="汉仪全唐诗简" panose="00020600040101010101" charset="-122"/>
                <a:sym typeface="+mn-ea"/>
              </a:rPr>
              <a:t> “</a:t>
            </a:r>
            <a:r>
              <a:rPr lang="zh-CN" altLang="en-US" sz="2800" b="1" dirty="0">
                <a:solidFill>
                  <a:schemeClr val="dk1"/>
                </a:solidFill>
                <a:latin typeface="Times New Roman" panose="02020603050405020304" charset="0"/>
                <a:ea typeface="汉仪全唐诗简" panose="00020600040101010101" charset="-122"/>
                <a:sym typeface="+mn-ea"/>
              </a:rPr>
              <a:t>工厂化</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会使</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工业革命更为彻底</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a:t>
            </a:r>
            <a:endParaRPr lang="zh-CN" altLang="en-US" sz="2800" b="1" dirty="0">
              <a:solidFill>
                <a:schemeClr val="dk1"/>
              </a:solidFill>
              <a:latin typeface="Times New Roman" panose="02020603050405020304" charset="0"/>
              <a:ea typeface="汉仪全唐诗简" panose="00020600040101010101" charset="-122"/>
              <a:sym typeface="+mn-ea"/>
            </a:endParaRPr>
          </a:p>
        </p:txBody>
      </p:sp>
      <p:sp>
        <p:nvSpPr>
          <p:cNvPr id="34" name="文本框 33"/>
          <p:cNvSpPr txBox="1"/>
          <p:nvPr/>
        </p:nvSpPr>
        <p:spPr>
          <a:xfrm>
            <a:off x="823595" y="3582035"/>
            <a:ext cx="5086985" cy="426720"/>
          </a:xfrm>
          <a:prstGeom prst="rect">
            <a:avLst/>
          </a:prstGeom>
          <a:noFill/>
        </p:spPr>
        <p:txBody>
          <a:bodyPr wrap="square" rtlCol="0">
            <a:noAutofit/>
          </a:bodyPr>
          <a:lstStyle/>
          <a:p>
            <a:pPr marL="342900" indent="-342900">
              <a:buFont typeface="Arial" panose="020B0604020202020204" pitchFamily="34" charset="0"/>
              <a:buChar char="•"/>
            </a:pPr>
            <a:r>
              <a:rPr lang="zh-CN" altLang="en-US" sz="2400" b="1" dirty="0">
                <a:solidFill>
                  <a:srgbClr val="FF0000"/>
                </a:solidFill>
                <a:latin typeface="方正大标宋简体" panose="02000000000000000000" charset="-122"/>
                <a:ea typeface="方正大标宋简体" panose="02000000000000000000" charset="-122"/>
                <a:sym typeface="+mn-ea"/>
              </a:rPr>
              <a:t>有利于科学管理、提高生产效率</a:t>
            </a:r>
            <a:endParaRPr lang="zh-CN" altLang="en-US" sz="2400" b="1" dirty="0">
              <a:solidFill>
                <a:srgbClr val="FF0000"/>
              </a:solidFill>
              <a:latin typeface="方正大标宋简体" panose="02000000000000000000" charset="-122"/>
              <a:ea typeface="方正大标宋简体" panose="02000000000000000000" charset="-122"/>
              <a:sym typeface="+mn-ea"/>
            </a:endParaRPr>
          </a:p>
        </p:txBody>
      </p:sp>
      <p:sp>
        <p:nvSpPr>
          <p:cNvPr id="35" name="文本框 34"/>
          <p:cNvSpPr txBox="1"/>
          <p:nvPr/>
        </p:nvSpPr>
        <p:spPr>
          <a:xfrm>
            <a:off x="756285" y="4435475"/>
            <a:ext cx="5818505" cy="411480"/>
          </a:xfrm>
          <a:prstGeom prst="rect">
            <a:avLst/>
          </a:prstGeom>
          <a:noFill/>
        </p:spPr>
        <p:txBody>
          <a:bodyPr wrap="square" rtlCol="0">
            <a:noAutofit/>
          </a:bodyPr>
          <a:lstStyle/>
          <a:p>
            <a:pPr marL="342900" indent="-342900">
              <a:buFont typeface="Arial" panose="020B0604020202020204" pitchFamily="34" charset="0"/>
              <a:buChar char="•"/>
            </a:pPr>
            <a:r>
              <a:rPr lang="zh-CN" altLang="en-US" sz="2400" b="1" dirty="0">
                <a:solidFill>
                  <a:srgbClr val="FF0000"/>
                </a:solidFill>
                <a:latin typeface="方正大标宋简体" panose="02000000000000000000" charset="-122"/>
                <a:ea typeface="方正大标宋简体" panose="02000000000000000000" charset="-122"/>
                <a:sym typeface="+mn-ea"/>
              </a:rPr>
              <a:t>挖掘工人劳动潜质，产生更大经济效益</a:t>
            </a:r>
            <a:endParaRPr lang="zh-CN" altLang="en-US" sz="2400" b="1" dirty="0">
              <a:solidFill>
                <a:srgbClr val="FF0000"/>
              </a:solidFill>
              <a:latin typeface="方正大标宋简体" panose="02000000000000000000" charset="-122"/>
              <a:ea typeface="方正大标宋简体" panose="02000000000000000000" charset="-122"/>
              <a:sym typeface="+mn-ea"/>
            </a:endParaRPr>
          </a:p>
        </p:txBody>
      </p:sp>
      <p:sp>
        <p:nvSpPr>
          <p:cNvPr id="36" name="文本框 35"/>
          <p:cNvSpPr txBox="1"/>
          <p:nvPr/>
        </p:nvSpPr>
        <p:spPr>
          <a:xfrm>
            <a:off x="756285" y="5273675"/>
            <a:ext cx="3963035" cy="417195"/>
          </a:xfrm>
          <a:prstGeom prst="rect">
            <a:avLst/>
          </a:prstGeom>
          <a:noFill/>
        </p:spPr>
        <p:txBody>
          <a:bodyPr wrap="square" rtlCol="0">
            <a:noAutofit/>
          </a:bodyPr>
          <a:lstStyle/>
          <a:p>
            <a:pPr marL="342900" indent="-342900">
              <a:buFont typeface="Arial" panose="020B0604020202020204" pitchFamily="34" charset="0"/>
              <a:buChar char="•"/>
            </a:pPr>
            <a:r>
              <a:rPr lang="zh-CN" altLang="en-US" sz="2400" b="1" dirty="0">
                <a:solidFill>
                  <a:srgbClr val="FF0000"/>
                </a:solidFill>
                <a:latin typeface="方正大标宋简体" panose="02000000000000000000" charset="-122"/>
                <a:ea typeface="方正大标宋简体" panose="02000000000000000000" charset="-122"/>
                <a:sym typeface="+mn-ea"/>
              </a:rPr>
              <a:t>促进标准化生产模式诞生</a:t>
            </a:r>
            <a:endParaRPr lang="zh-CN" altLang="en-US" sz="2400" b="1" dirty="0">
              <a:solidFill>
                <a:srgbClr val="FF0000"/>
              </a:solidFill>
              <a:latin typeface="方正大标宋简体" panose="02000000000000000000" charset="-122"/>
              <a:ea typeface="方正大标宋简体" panose="02000000000000000000" charset="-122"/>
              <a:sym typeface="+mn-ea"/>
            </a:endParaRPr>
          </a:p>
          <a:p>
            <a:pPr marL="342900" indent="-342900">
              <a:buFont typeface="Arial" panose="020B0604020202020204" pitchFamily="34" charset="0"/>
              <a:buChar char="•"/>
            </a:pPr>
            <a:endParaRPr lang="zh-CN" altLang="en-US" sz="2400" b="1" dirty="0">
              <a:solidFill>
                <a:srgbClr val="FF0000"/>
              </a:solidFill>
              <a:latin typeface="方正大标宋简体" panose="02000000000000000000" charset="-122"/>
              <a:ea typeface="方正大标宋简体" panose="02000000000000000000" charset="-122"/>
              <a:sym typeface="+mn-ea"/>
            </a:endParaRPr>
          </a:p>
        </p:txBody>
      </p:sp>
      <p:sp>
        <p:nvSpPr>
          <p:cNvPr id="37" name="文本框 36"/>
          <p:cNvSpPr txBox="1"/>
          <p:nvPr/>
        </p:nvSpPr>
        <p:spPr>
          <a:xfrm>
            <a:off x="7483475" y="4008755"/>
            <a:ext cx="4300220" cy="586740"/>
          </a:xfrm>
          <a:prstGeom prst="rect">
            <a:avLst/>
          </a:prstGeom>
          <a:noFill/>
        </p:spPr>
        <p:txBody>
          <a:bodyPr wrap="square" rtlCol="0">
            <a:noAutofit/>
          </a:bodyPr>
          <a:lstStyle/>
          <a:p>
            <a:pPr lvl="0" indent="0" algn="l">
              <a:buClrTx/>
              <a:buSzTx/>
              <a:buFont typeface="Arial" panose="020B0604020202020204" pitchFamily="34" charset="0"/>
              <a:buNone/>
            </a:pPr>
            <a:r>
              <a:rPr lang="zh-CN" altLang="en-US" sz="2400" b="1" dirty="0">
                <a:solidFill>
                  <a:srgbClr val="FF0000"/>
                </a:solidFill>
                <a:latin typeface="方正大标宋简体" panose="02000000000000000000" charset="-122"/>
                <a:ea typeface="方正大标宋简体" panose="02000000000000000000" charset="-122"/>
                <a:sym typeface="+mn-ea"/>
              </a:rPr>
              <a:t>贫富分化加剧，阶级矛盾尖锐</a:t>
            </a:r>
            <a:endParaRPr lang="zh-CN" altLang="en-US" sz="2400" b="1" dirty="0">
              <a:solidFill>
                <a:srgbClr val="FF0000"/>
              </a:solidFill>
              <a:latin typeface="方正大标宋简体" panose="02000000000000000000" charset="-122"/>
              <a:ea typeface="方正大标宋简体" panose="02000000000000000000" charset="-122"/>
              <a:sym typeface="+mn-ea"/>
            </a:endParaRPr>
          </a:p>
        </p:txBody>
      </p:sp>
      <p:sp>
        <p:nvSpPr>
          <p:cNvPr id="29" name="文本框 28"/>
          <p:cNvSpPr txBox="1"/>
          <p:nvPr/>
        </p:nvSpPr>
        <p:spPr>
          <a:xfrm>
            <a:off x="2758440" y="2706370"/>
            <a:ext cx="938530" cy="521970"/>
          </a:xfrm>
          <a:prstGeom prst="rect">
            <a:avLst/>
          </a:prstGeom>
          <a:noFill/>
        </p:spPr>
        <p:txBody>
          <a:bodyPr wrap="square" rtlCol="0">
            <a:spAutoFit/>
          </a:bodyPr>
          <a:lstStyle/>
          <a:p>
            <a:r>
              <a:rPr lang="zh-CN" altLang="en-US" sz="2800" b="1" dirty="0">
                <a:solidFill>
                  <a:srgbClr val="000000"/>
                </a:solidFill>
                <a:latin typeface="Times New Roman" panose="02020603050405020304" charset="0"/>
                <a:ea typeface="汉仪全唐诗简" panose="00020600040101010101" charset="-122"/>
                <a:sym typeface="+mn-ea"/>
              </a:rPr>
              <a:t>积极</a:t>
            </a:r>
            <a:endParaRPr lang="zh-CN" altLang="en-US" sz="2800" b="1" dirty="0">
              <a:solidFill>
                <a:srgbClr val="000000"/>
              </a:solidFill>
              <a:latin typeface="Times New Roman" panose="02020603050405020304" charset="0"/>
              <a:ea typeface="汉仪全唐诗简" panose="00020600040101010101" charset="-122"/>
              <a:sym typeface="+mn-ea"/>
            </a:endParaRPr>
          </a:p>
        </p:txBody>
      </p:sp>
      <p:sp>
        <p:nvSpPr>
          <p:cNvPr id="38" name="文本框 37"/>
          <p:cNvSpPr txBox="1"/>
          <p:nvPr/>
        </p:nvSpPr>
        <p:spPr>
          <a:xfrm>
            <a:off x="9075420" y="2777490"/>
            <a:ext cx="1040765" cy="387985"/>
          </a:xfrm>
          <a:prstGeom prst="rect">
            <a:avLst/>
          </a:prstGeom>
          <a:noFill/>
        </p:spPr>
        <p:txBody>
          <a:bodyPr wrap="square" rtlCol="0" anchor="t">
            <a:noAutofit/>
          </a:bodyPr>
          <a:lstStyle/>
          <a:p>
            <a:pPr>
              <a:lnSpc>
                <a:spcPts val="2200"/>
              </a:lnSpc>
            </a:pPr>
            <a:r>
              <a:rPr lang="zh-CN" altLang="en-US" sz="2800" b="1" dirty="0">
                <a:solidFill>
                  <a:srgbClr val="000000"/>
                </a:solidFill>
                <a:latin typeface="Times New Roman" panose="02020603050405020304" charset="0"/>
                <a:ea typeface="汉仪全唐诗简" panose="00020600040101010101" charset="-122"/>
                <a:sym typeface="+mn-ea"/>
              </a:rPr>
              <a:t>消极</a:t>
            </a:r>
            <a:endParaRPr lang="zh-CN" altLang="en-US" sz="2800" b="1" dirty="0">
              <a:solidFill>
                <a:srgbClr val="000000"/>
              </a:solidFill>
              <a:latin typeface="Times New Roman" panose="02020603050405020304" charset="0"/>
              <a:ea typeface="汉仪全唐诗简" panose="00020600040101010101"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29"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620395" y="1365250"/>
            <a:ext cx="10951845" cy="262445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FZSuXinShiLiuKaiS-R-GB" panose="02000000000000000000" pitchFamily="2" charset="-122"/>
                <a:ea typeface="FZSuXinShiLiuKaiS-R-GB"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r>
              <a:rPr lang="zh-CN" altLang="en-US" sz="2800" b="1" dirty="0">
                <a:solidFill>
                  <a:schemeClr val="tx1"/>
                </a:solidFill>
                <a:latin typeface="Times New Roman" panose="02020603050405020304" charset="0"/>
                <a:ea typeface="汉仪全唐诗简" panose="00020600040101010101" charset="-122"/>
                <a:sym typeface="+mn-ea"/>
              </a:rPr>
              <a:t>自然力的征服，机器的采用，化学在工业和农业中的应用轮船的行驶，铁路的通行，电报的使用，整个整个大陆的开垦，河川的通航，仿佛用法术从地下呼唤出来的大量人口一过去哪一个世纪料想到在社会劳动里蕴藏有这样的生产力呢？</a:t>
            </a:r>
            <a:endParaRPr lang="zh-CN" altLang="en-US" sz="2800" b="1" dirty="0">
              <a:solidFill>
                <a:schemeClr val="tx1"/>
              </a:solidFill>
              <a:latin typeface="Times New Roman" panose="02020603050405020304" charset="0"/>
              <a:ea typeface="汉仪全唐诗简" panose="00020600040101010101" charset="-122"/>
              <a:sym typeface="+mn-ea"/>
            </a:endParaRPr>
          </a:p>
          <a:p>
            <a:pPr lvl="0" algn="l"/>
            <a:r>
              <a:rPr lang="zh-CN" altLang="en-US" sz="2400" b="1" dirty="0">
                <a:solidFill>
                  <a:schemeClr val="tx1"/>
                </a:solidFill>
                <a:latin typeface="Times New Roman" panose="02020603050405020304" charset="0"/>
                <a:ea typeface="汉仪全唐诗简" panose="00020600040101010101" charset="-122"/>
                <a:sym typeface="+mn-ea"/>
              </a:rPr>
              <a:t>——[德]马克思、[德]恩格斯《共产党宣言》，《马克思恩格斯文集》第二卷</a:t>
            </a:r>
            <a:endParaRPr lang="zh-CN" altLang="en-US" sz="2400" b="1" dirty="0">
              <a:solidFill>
                <a:schemeClr val="tx1"/>
              </a:solidFill>
              <a:latin typeface="Times New Roman" panose="02020603050405020304" charset="0"/>
              <a:ea typeface="汉仪全唐诗简" panose="00020600040101010101" charset="-122"/>
              <a:sym typeface="+mn-ea"/>
            </a:endParaRPr>
          </a:p>
        </p:txBody>
      </p:sp>
      <p:sp>
        <p:nvSpPr>
          <p:cNvPr id="2" name="文本框 1"/>
          <p:cNvSpPr txBox="1"/>
          <p:nvPr/>
        </p:nvSpPr>
        <p:spPr>
          <a:xfrm>
            <a:off x="1025525" y="4635500"/>
            <a:ext cx="10367010" cy="953135"/>
          </a:xfrm>
          <a:prstGeom prst="rect">
            <a:avLst/>
          </a:prstGeom>
          <a:noFill/>
          <a:ln w="9525">
            <a:noFill/>
          </a:ln>
        </p:spPr>
        <p:txBody>
          <a:bodyPr wrap="square">
            <a:spAutoFit/>
          </a:bodyPr>
          <a:lstStyle/>
          <a:p>
            <a:pPr indent="0"/>
            <a:r>
              <a:rPr lang="zh-CN" sz="2800" b="0">
                <a:latin typeface="方正大标宋简体" panose="02000000000000000000" charset="-122"/>
                <a:ea typeface="方正大标宋简体" panose="02000000000000000000" charset="-122"/>
                <a:cs typeface="方正大标宋简体" panose="02000000000000000000" charset="-122"/>
              </a:rPr>
              <a:t>蒸汽动力的使用，工厂制度的推广，新交通工具的出现，劳动力的大量增加</a:t>
            </a:r>
            <a:r>
              <a:rPr lang="zh-CN" altLang="en-US" sz="2800" b="0">
                <a:latin typeface="方正大标宋简体" panose="02000000000000000000" charset="-122"/>
                <a:ea typeface="方正大标宋简体" panose="02000000000000000000" charset="-122"/>
                <a:cs typeface="方正大标宋简体" panose="02000000000000000000" charset="-122"/>
              </a:rPr>
              <a:t>，</a:t>
            </a:r>
            <a:r>
              <a:rPr lang="zh-CN" sz="2800" b="0">
                <a:latin typeface="方正大标宋简体" panose="02000000000000000000" charset="-122"/>
                <a:ea typeface="方正大标宋简体" panose="02000000000000000000" charset="-122"/>
                <a:cs typeface="方正大标宋简体" panose="02000000000000000000" charset="-122"/>
              </a:rPr>
              <a:t>都使得工业革命极大地促进了生产力的发展。</a:t>
            </a:r>
            <a:endParaRPr lang="zh-CN" altLang="en-US" sz="2800" b="0">
              <a:latin typeface="方正大标宋简体" panose="02000000000000000000" charset="-122"/>
              <a:ea typeface="方正大标宋简体" panose="02000000000000000000" charset="-122"/>
              <a:cs typeface="方正大标宋简体" panose="02000000000000000000" charset="-122"/>
            </a:endParaRPr>
          </a:p>
        </p:txBody>
      </p:sp>
      <p:sp>
        <p:nvSpPr>
          <p:cNvPr id="15" name="文本框 14"/>
          <p:cNvSpPr txBox="1"/>
          <p:nvPr>
            <p:custDataLst>
              <p:tags r:id="rId1"/>
            </p:custDataLst>
          </p:nvPr>
        </p:nvSpPr>
        <p:spPr>
          <a:xfrm>
            <a:off x="509270" y="138430"/>
            <a:ext cx="5298440" cy="521970"/>
          </a:xfrm>
          <a:prstGeom prst="rect">
            <a:avLst/>
          </a:prstGeom>
          <a:noFill/>
        </p:spPr>
        <p:txBody>
          <a:bodyPr vert="horz" wrap="square" rtlCol="0">
            <a:spAutoFit/>
          </a:bodyPr>
          <a:lstStyle/>
          <a:p>
            <a:pPr defTabSz="987425">
              <a:spcBef>
                <a:spcPts val="0"/>
              </a:spcBef>
              <a:spcAft>
                <a:spcPts val="0"/>
              </a:spcAft>
              <a:buClrTx/>
              <a:buSzTx/>
              <a:buFontTx/>
              <a:defRPr/>
            </a:pPr>
            <a:r>
              <a:rPr lang="en-US" altLang="zh-CN" sz="2800" noProof="0" dirty="0">
                <a:latin typeface="Times New Roman" panose="02020603050405020304" charset="0"/>
                <a:ea typeface="汉仪大宋简" panose="02010600000101010101" charset="-122"/>
                <a:cs typeface="HAKUYOLiuTi3500" panose="02000600000000000000" pitchFamily="2" charset="-122"/>
                <a:sym typeface="+mn-ea"/>
              </a:rPr>
              <a:t>4.</a:t>
            </a:r>
            <a:r>
              <a:rPr lang="zh-CN" altLang="en-US" sz="2800" noProof="0" dirty="0">
                <a:latin typeface="Times New Roman" panose="02020603050405020304" charset="0"/>
                <a:ea typeface="汉仪大宋简" panose="02010600000101010101" charset="-122"/>
                <a:cs typeface="HAKUYOLiuTi3500" panose="02000600000000000000" pitchFamily="2" charset="-122"/>
                <a:sym typeface="+mn-ea"/>
              </a:rPr>
              <a:t>影响</a:t>
            </a:r>
            <a:r>
              <a:rPr lang="en-US" altLang="zh-CN" sz="28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sym typeface="+mn-ea"/>
              </a:rPr>
              <a:t>——</a:t>
            </a:r>
            <a:r>
              <a:rPr lang="zh-CN" altLang="en-US" sz="28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sym typeface="+mn-ea"/>
              </a:rPr>
              <a:t>评价工业革命</a:t>
            </a:r>
            <a:endParaRPr lang="zh-CN" altLang="en-US" sz="2800">
              <a:solidFill>
                <a:srgbClr val="C00000"/>
              </a:solidFill>
              <a:latin typeface="方正字迹-杨素彬楷 简" panose="02000500000000000000" charset="-122"/>
              <a:ea typeface="方正字迹-杨素彬楷 简" panose="02000500000000000000" charset="-122"/>
              <a:cs typeface="方正字迹-杨素彬楷 简" panose="02000500000000000000" charset="-122"/>
              <a:sym typeface="+mn-ea"/>
            </a:endParaRPr>
          </a:p>
        </p:txBody>
      </p:sp>
      <p:sp>
        <p:nvSpPr>
          <p:cNvPr id="3" name="文本框 2"/>
          <p:cNvSpPr txBox="1"/>
          <p:nvPr/>
        </p:nvSpPr>
        <p:spPr>
          <a:xfrm>
            <a:off x="1430655" y="751840"/>
            <a:ext cx="9556750" cy="521970"/>
          </a:xfrm>
          <a:prstGeom prst="rect">
            <a:avLst/>
          </a:prstGeom>
          <a:noFill/>
        </p:spPr>
        <p:txBody>
          <a:bodyPr wrap="square" rtlCol="0">
            <a:spAutoFit/>
          </a:bodyPr>
          <a:lstStyle/>
          <a:p>
            <a:pPr lvl="0" algn="ctr"/>
            <a:r>
              <a:rPr lang="zh-CN" altLang="en-US" sz="2800" b="1" dirty="0">
                <a:solidFill>
                  <a:schemeClr val="dk1"/>
                </a:solidFill>
                <a:latin typeface="Times New Roman" panose="02020603050405020304" charset="0"/>
                <a:ea typeface="汉仪全唐诗简" panose="00020600040101010101" charset="-122"/>
                <a:sym typeface="+mn-ea"/>
              </a:rPr>
              <a:t>思考</a:t>
            </a:r>
            <a:r>
              <a:rPr lang="en-US" sz="2800" b="1" dirty="0">
                <a:solidFill>
                  <a:schemeClr val="dk1"/>
                </a:solidFill>
                <a:latin typeface="Times New Roman" panose="02020603050405020304" charset="0"/>
                <a:ea typeface="汉仪全唐诗简" panose="00020600040101010101" charset="-122"/>
                <a:sym typeface="+mn-ea"/>
              </a:rPr>
              <a:t>5:</a:t>
            </a:r>
            <a:r>
              <a:rPr lang="zh-CN" altLang="en-US" sz="2800" b="1" dirty="0">
                <a:latin typeface="Times New Roman" panose="02020603050405020304" charset="0"/>
                <a:ea typeface="汉仪全唐诗简" panose="00020600040101010101" charset="-122"/>
                <a:sym typeface="+mn-ea"/>
              </a:rPr>
              <a:t>工业革命对生产力的发展带来了怎样的影响？</a:t>
            </a:r>
            <a:endParaRPr lang="zh-CN" altLang="en-US" sz="2800" b="1" dirty="0">
              <a:latin typeface="Times New Roman" panose="02020603050405020304" charset="0"/>
              <a:ea typeface="汉仪全唐诗简" panose="0002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0" name="内容占位符 3"/>
          <p:cNvPicPr>
            <a:picLocks noGrp="1" noChangeAspect="1"/>
          </p:cNvPicPr>
          <p:nvPr/>
        </p:nvPicPr>
        <p:blipFill>
          <a:blip r:embed="rId1"/>
          <a:srcRect l="11425" t="31223" r="24469" b="7841"/>
          <a:stretch>
            <a:fillRect/>
          </a:stretch>
        </p:blipFill>
        <p:spPr>
          <a:xfrm>
            <a:off x="99695" y="669290"/>
            <a:ext cx="5374005" cy="4256405"/>
          </a:xfrm>
          <a:prstGeom prst="rect">
            <a:avLst/>
          </a:prstGeom>
          <a:effectLst>
            <a:softEdge rad="12700"/>
          </a:effectLst>
        </p:spPr>
      </p:pic>
      <p:sp>
        <p:nvSpPr>
          <p:cNvPr id="8" name="文本框 7"/>
          <p:cNvSpPr txBox="1"/>
          <p:nvPr/>
        </p:nvSpPr>
        <p:spPr>
          <a:xfrm>
            <a:off x="0" y="0"/>
            <a:ext cx="12195175" cy="583565"/>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rtlCol="0">
            <a:spAutoFit/>
          </a:bodyPr>
          <a:lstStyle/>
          <a:p>
            <a:pPr marR="0" indent="0" algn="ctr" defTabSz="987425" fontAlgn="auto">
              <a:lnSpc>
                <a:spcPct val="100000"/>
              </a:lnSpc>
              <a:spcBef>
                <a:spcPts val="0"/>
              </a:spcBef>
              <a:spcAft>
                <a:spcPts val="0"/>
              </a:spcAft>
              <a:buClrTx/>
              <a:buSzTx/>
              <a:buFontTx/>
              <a:buNone/>
              <a:defRPr/>
            </a:pPr>
            <a:r>
              <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二、制度的扩展</a:t>
            </a:r>
            <a:r>
              <a:rPr kumimoji="0" lang="en-US" altLang="zh-CN"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a:t>
            </a:r>
            <a:r>
              <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工厂制在中国</a:t>
            </a:r>
            <a:endPar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endParaRPr>
          </a:p>
        </p:txBody>
      </p:sp>
      <p:pic>
        <p:nvPicPr>
          <p:cNvPr id="14" name="图片 13"/>
          <p:cNvPicPr>
            <a:picLocks noChangeAspect="1"/>
          </p:cNvPicPr>
          <p:nvPr/>
        </p:nvPicPr>
        <p:blipFill>
          <a:blip r:embed="rId2"/>
          <a:stretch>
            <a:fillRect/>
          </a:stretch>
        </p:blipFill>
        <p:spPr>
          <a:xfrm>
            <a:off x="5547995" y="1150620"/>
            <a:ext cx="3133725" cy="2021840"/>
          </a:xfrm>
          <a:prstGeom prst="rect">
            <a:avLst/>
          </a:prstGeom>
        </p:spPr>
      </p:pic>
      <p:sp>
        <p:nvSpPr>
          <p:cNvPr id="15" name="文本框 14"/>
          <p:cNvSpPr txBox="1"/>
          <p:nvPr/>
        </p:nvSpPr>
        <p:spPr>
          <a:xfrm>
            <a:off x="5960110" y="3241040"/>
            <a:ext cx="2309495" cy="460375"/>
          </a:xfrm>
          <a:prstGeom prst="rect">
            <a:avLst/>
          </a:prstGeom>
          <a:noFill/>
        </p:spPr>
        <p:txBody>
          <a:bodyPr wrap="square" rtlCol="0">
            <a:spAutoFit/>
          </a:bodyPr>
          <a:lstStyle/>
          <a:p>
            <a:r>
              <a:rPr lang="zh-CN" altLang="en-US" sz="2400">
                <a:latin typeface="方正字迹-杨素彬楷 简" panose="02000500000000000000" charset="-122"/>
                <a:ea typeface="方正字迹-杨素彬楷 简" panose="02000500000000000000" charset="-122"/>
              </a:rPr>
              <a:t>天津永利碱厂</a:t>
            </a:r>
            <a:endParaRPr lang="zh-CN" altLang="en-US" sz="2400">
              <a:latin typeface="方正字迹-杨素彬楷 简" panose="02000500000000000000" charset="-122"/>
              <a:ea typeface="方正字迹-杨素彬楷 简" panose="02000500000000000000" charset="-122"/>
            </a:endParaRPr>
          </a:p>
        </p:txBody>
      </p:sp>
      <p:pic>
        <p:nvPicPr>
          <p:cNvPr id="100" name="图片 99"/>
          <p:cNvPicPr/>
          <p:nvPr/>
        </p:nvPicPr>
        <p:blipFill>
          <a:blip r:embed="rId3"/>
          <a:stretch>
            <a:fillRect/>
          </a:stretch>
        </p:blipFill>
        <p:spPr>
          <a:xfrm>
            <a:off x="8870950" y="1150620"/>
            <a:ext cx="3238500" cy="2022475"/>
          </a:xfrm>
          <a:prstGeom prst="rect">
            <a:avLst/>
          </a:prstGeom>
          <a:noFill/>
          <a:ln w="9525">
            <a:noFill/>
          </a:ln>
        </p:spPr>
      </p:pic>
      <p:sp>
        <p:nvSpPr>
          <p:cNvPr id="16" name="文本框 15"/>
          <p:cNvSpPr txBox="1"/>
          <p:nvPr/>
        </p:nvSpPr>
        <p:spPr>
          <a:xfrm>
            <a:off x="9238615" y="3241675"/>
            <a:ext cx="2731135" cy="460375"/>
          </a:xfrm>
          <a:prstGeom prst="rect">
            <a:avLst/>
          </a:prstGeom>
          <a:noFill/>
        </p:spPr>
        <p:txBody>
          <a:bodyPr wrap="square" rtlCol="0">
            <a:spAutoFit/>
          </a:bodyPr>
          <a:lstStyle/>
          <a:p>
            <a:r>
              <a:rPr lang="zh-CN" altLang="en-US" sz="2400">
                <a:latin typeface="方正字迹-杨素彬楷 简" panose="02000500000000000000" charset="-122"/>
                <a:ea typeface="方正字迹-杨素彬楷 简" panose="02000500000000000000" charset="-122"/>
              </a:rPr>
              <a:t>上海福新面粉公司</a:t>
            </a:r>
            <a:endParaRPr lang="zh-CN" altLang="en-US" sz="2400">
              <a:latin typeface="方正字迹-杨素彬楷 简" panose="02000500000000000000" charset="-122"/>
              <a:ea typeface="方正字迹-杨素彬楷 简" panose="02000500000000000000" charset="-122"/>
            </a:endParaRPr>
          </a:p>
        </p:txBody>
      </p:sp>
      <p:sp>
        <p:nvSpPr>
          <p:cNvPr id="17" name="文本框 16"/>
          <p:cNvSpPr txBox="1"/>
          <p:nvPr>
            <p:custDataLst>
              <p:tags r:id="rId4"/>
            </p:custDataLst>
          </p:nvPr>
        </p:nvSpPr>
        <p:spPr>
          <a:xfrm>
            <a:off x="5128260" y="669290"/>
            <a:ext cx="7063740" cy="460375"/>
          </a:xfrm>
          <a:prstGeom prst="rect">
            <a:avLst/>
          </a:prstGeom>
          <a:noFill/>
        </p:spPr>
        <p:txBody>
          <a:bodyPr wrap="square" rtlCol="0">
            <a:spAutoFit/>
          </a:bodyPr>
          <a:lstStyle/>
          <a:p>
            <a:pPr algn="ctr">
              <a:buClrTx/>
              <a:buSzTx/>
              <a:buFontTx/>
            </a:pPr>
            <a:r>
              <a:rPr lang="zh-CN" altLang="en-US" sz="2400" b="1" dirty="0">
                <a:solidFill>
                  <a:schemeClr val="dk1"/>
                </a:solidFill>
                <a:latin typeface="Times New Roman" panose="02020603050405020304" charset="0"/>
                <a:ea typeface="汉仪全唐诗简" panose="00020600040101010101" charset="-122"/>
                <a:sym typeface="+mn-ea"/>
              </a:rPr>
              <a:t>思考：结合所学和下列图片，完成表格信息。</a:t>
            </a:r>
            <a:endParaRPr lang="zh-CN" altLang="en-US" sz="2400" b="1" dirty="0">
              <a:solidFill>
                <a:schemeClr val="dk1"/>
              </a:solidFill>
              <a:latin typeface="Times New Roman" panose="02020603050405020304" charset="0"/>
              <a:ea typeface="汉仪全唐诗简" panose="00020600040101010101" charset="-122"/>
              <a:sym typeface="+mn-ea"/>
            </a:endParaRPr>
          </a:p>
        </p:txBody>
      </p:sp>
      <p:graphicFrame>
        <p:nvGraphicFramePr>
          <p:cNvPr id="18" name="表格 17"/>
          <p:cNvGraphicFramePr/>
          <p:nvPr>
            <p:custDataLst>
              <p:tags r:id="rId5"/>
            </p:custDataLst>
          </p:nvPr>
        </p:nvGraphicFramePr>
        <p:xfrm>
          <a:off x="247015" y="4000500"/>
          <a:ext cx="11722735" cy="2745740"/>
        </p:xfrm>
        <a:graphic>
          <a:graphicData uri="http://schemas.openxmlformats.org/drawingml/2006/table">
            <a:tbl>
              <a:tblPr firstRow="1" bandRow="1">
                <a:tableStyleId>{8A107856-5554-42FB-B03E-39F5DBC370BA}</a:tableStyleId>
              </a:tblPr>
              <a:tblGrid>
                <a:gridCol w="2052320"/>
                <a:gridCol w="2751455"/>
                <a:gridCol w="1346835"/>
                <a:gridCol w="2609215"/>
                <a:gridCol w="2962910"/>
              </a:tblGrid>
              <a:tr h="613410">
                <a:tc>
                  <a:txBody>
                    <a:bodyPr/>
                    <a:lstStyle/>
                    <a:p>
                      <a:pPr algn="ctr">
                        <a:buNone/>
                      </a:pPr>
                      <a:r>
                        <a:rPr lang="zh-CN" altLang="en-US" sz="2000">
                          <a:latin typeface="方正字迹-杨素彬楷 简" panose="02000500000000000000" charset="-122"/>
                          <a:ea typeface="方正字迹-杨素彬楷 简" panose="02000500000000000000" charset="-122"/>
                        </a:rPr>
                        <a:t>阶段</a:t>
                      </a: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r>
                        <a:rPr lang="zh-CN" altLang="en-US" sz="2000">
                          <a:latin typeface="方正字迹-杨素彬楷 简" panose="02000500000000000000" charset="-122"/>
                          <a:ea typeface="方正字迹-杨素彬楷 简" panose="02000500000000000000" charset="-122"/>
                        </a:rPr>
                        <a:t>人物</a:t>
                      </a: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r>
                        <a:rPr lang="zh-CN" altLang="en-US" sz="2000">
                          <a:latin typeface="方正字迹-杨素彬楷 简" panose="02000500000000000000" charset="-122"/>
                          <a:ea typeface="方正字迹-杨素彬楷 简" panose="02000500000000000000" charset="-122"/>
                        </a:rPr>
                        <a:t>主张</a:t>
                      </a: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r>
                        <a:rPr lang="zh-CN" altLang="en-US" sz="2000">
                          <a:latin typeface="方正字迹-杨素彬楷 简" panose="02000500000000000000" charset="-122"/>
                          <a:ea typeface="方正字迹-杨素彬楷 简" panose="02000500000000000000" charset="-122"/>
                        </a:rPr>
                        <a:t>代表企业</a:t>
                      </a: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r>
                        <a:rPr lang="zh-CN" altLang="en-US" sz="2000">
                          <a:latin typeface="方正字迹-杨素彬楷 简" panose="02000500000000000000" charset="-122"/>
                          <a:ea typeface="方正字迹-杨素彬楷 简" panose="02000500000000000000" charset="-122"/>
                        </a:rPr>
                        <a:t>历史影响</a:t>
                      </a:r>
                      <a:endParaRPr lang="zh-CN" altLang="en-US" sz="2000">
                        <a:latin typeface="方正字迹-杨素彬楷 简" panose="02000500000000000000" charset="-122"/>
                        <a:ea typeface="方正字迹-杨素彬楷 简" panose="02000500000000000000" charset="-122"/>
                      </a:endParaRPr>
                    </a:p>
                  </a:txBody>
                  <a:tcPr/>
                </a:tc>
              </a:tr>
              <a:tr h="991870">
                <a:tc>
                  <a:txBody>
                    <a:bodyPr/>
                    <a:lstStyle/>
                    <a:p>
                      <a:pPr algn="ctr">
                        <a:buNone/>
                      </a:pPr>
                      <a:r>
                        <a:rPr lang="en-US" altLang="zh-CN" sz="1800">
                          <a:latin typeface="方正字迹-杨素彬楷 简" panose="02000500000000000000" charset="-122"/>
                          <a:ea typeface="方正字迹-杨素彬楷 简" panose="02000500000000000000" charset="-122"/>
                        </a:rPr>
                        <a:t>19</a:t>
                      </a:r>
                      <a:r>
                        <a:rPr lang="zh-CN" altLang="en-US" sz="1800">
                          <a:latin typeface="方正字迹-杨素彬楷 简" panose="02000500000000000000" charset="-122"/>
                          <a:ea typeface="方正字迹-杨素彬楷 简" panose="02000500000000000000" charset="-122"/>
                        </a:rPr>
                        <a:t>世纪</a:t>
                      </a:r>
                      <a:r>
                        <a:rPr lang="en-US" altLang="zh-CN" sz="1800">
                          <a:latin typeface="方正字迹-杨素彬楷 简" panose="02000500000000000000" charset="-122"/>
                          <a:ea typeface="方正字迹-杨素彬楷 简" panose="02000500000000000000" charset="-122"/>
                        </a:rPr>
                        <a:t>60-90</a:t>
                      </a:r>
                      <a:r>
                        <a:rPr lang="zh-CN" altLang="en-US" sz="1800">
                          <a:latin typeface="方正字迹-杨素彬楷 简" panose="02000500000000000000" charset="-122"/>
                          <a:ea typeface="方正字迹-杨素彬楷 简" panose="02000500000000000000" charset="-122"/>
                        </a:rPr>
                        <a:t>年代</a:t>
                      </a:r>
                      <a:endParaRPr lang="zh-CN" altLang="en-US" sz="1800">
                        <a:latin typeface="方正字迹-杨素彬楷 简" panose="02000500000000000000" charset="-122"/>
                        <a:ea typeface="方正字迹-杨素彬楷 简" panose="02000500000000000000" charset="-122"/>
                      </a:endParaRPr>
                    </a:p>
                    <a:p>
                      <a:pPr algn="ctr">
                        <a:buNone/>
                      </a:pPr>
                      <a:r>
                        <a:rPr lang="zh-CN" altLang="en-US" sz="1800">
                          <a:latin typeface="方正字迹-杨素彬楷 简" panose="02000500000000000000" charset="-122"/>
                          <a:ea typeface="方正字迹-杨素彬楷 简" panose="02000500000000000000" charset="-122"/>
                        </a:rPr>
                        <a:t>洋务运动</a:t>
                      </a:r>
                      <a:endParaRPr lang="zh-CN" altLang="en-US" sz="18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r>
              <a:tr h="1140460">
                <a:tc>
                  <a:txBody>
                    <a:bodyPr/>
                    <a:lstStyle/>
                    <a:p>
                      <a:pPr algn="ctr">
                        <a:buNone/>
                      </a:pPr>
                      <a:r>
                        <a:rPr lang="en-US" altLang="zh-CN" sz="1800">
                          <a:latin typeface="方正字迹-杨素彬楷 简" panose="02000500000000000000" charset="-122"/>
                          <a:ea typeface="方正字迹-杨素彬楷 简" panose="02000500000000000000" charset="-122"/>
                        </a:rPr>
                        <a:t>19</a:t>
                      </a:r>
                      <a:r>
                        <a:rPr lang="zh-CN" altLang="en-US" sz="1800">
                          <a:latin typeface="方正字迹-杨素彬楷 简" panose="02000500000000000000" charset="-122"/>
                          <a:ea typeface="方正字迹-杨素彬楷 简" panose="02000500000000000000" charset="-122"/>
                        </a:rPr>
                        <a:t>世纪末</a:t>
                      </a:r>
                      <a:r>
                        <a:rPr lang="en-US" altLang="zh-CN" sz="1800">
                          <a:latin typeface="方正字迹-杨素彬楷 简" panose="02000500000000000000" charset="-122"/>
                          <a:ea typeface="方正字迹-杨素彬楷 简" panose="02000500000000000000" charset="-122"/>
                        </a:rPr>
                        <a:t>-20</a:t>
                      </a:r>
                      <a:r>
                        <a:rPr lang="zh-CN" altLang="en-US" sz="1800">
                          <a:latin typeface="方正字迹-杨素彬楷 简" panose="02000500000000000000" charset="-122"/>
                          <a:ea typeface="方正字迹-杨素彬楷 简" panose="02000500000000000000" charset="-122"/>
                        </a:rPr>
                        <a:t>世纪初</a:t>
                      </a:r>
                      <a:endParaRPr lang="zh-CN" altLang="en-US" sz="1800">
                        <a:latin typeface="方正字迹-杨素彬楷 简" panose="02000500000000000000" charset="-122"/>
                        <a:ea typeface="方正字迹-杨素彬楷 简" panose="02000500000000000000" charset="-122"/>
                      </a:endParaRPr>
                    </a:p>
                    <a:p>
                      <a:pPr algn="ctr">
                        <a:buNone/>
                      </a:pPr>
                      <a:r>
                        <a:rPr lang="zh-CN" altLang="en-US" sz="1800">
                          <a:latin typeface="方正字迹-杨素彬楷 简" panose="02000500000000000000" charset="-122"/>
                          <a:ea typeface="方正字迹-杨素彬楷 简" panose="02000500000000000000" charset="-122"/>
                        </a:rPr>
                        <a:t>民族工业初步发展</a:t>
                      </a:r>
                      <a:endParaRPr lang="zh-CN" altLang="en-US" sz="18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c>
                  <a:txBody>
                    <a:bodyPr/>
                    <a:lstStyle/>
                    <a:p>
                      <a:pPr algn="ctr">
                        <a:buNone/>
                      </a:pPr>
                      <a:endParaRPr lang="zh-CN" altLang="en-US" sz="2000">
                        <a:latin typeface="方正字迹-杨素彬楷 简" panose="02000500000000000000" charset="-122"/>
                        <a:ea typeface="方正字迹-杨素彬楷 简" panose="02000500000000000000" charset="-122"/>
                      </a:endParaRPr>
                    </a:p>
                  </a:txBody>
                  <a:tcPr/>
                </a:tc>
              </a:tr>
            </a:tbl>
          </a:graphicData>
        </a:graphic>
      </p:graphicFrame>
      <p:sp>
        <p:nvSpPr>
          <p:cNvPr id="19" name="文本框 18"/>
          <p:cNvSpPr txBox="1"/>
          <p:nvPr/>
        </p:nvSpPr>
        <p:spPr>
          <a:xfrm>
            <a:off x="2333625" y="4881245"/>
            <a:ext cx="2510790" cy="583565"/>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lnSpc>
                <a:spcPct val="80000"/>
              </a:lnSpc>
              <a:buClrTx/>
              <a:buSzTx/>
              <a:buFontTx/>
            </a:pPr>
            <a:r>
              <a:rPr lang="zh-CN" sz="2000">
                <a:latin typeface="楷体" panose="02010609060101010101" pitchFamily="49" charset="-122"/>
                <a:ea typeface="楷体" panose="02010609060101010101" pitchFamily="49" charset="-122"/>
                <a:sym typeface="+mn-ea"/>
              </a:rPr>
              <a:t>奕訢、曾国藩、张之洞、左宗棠、李鸿章</a:t>
            </a:r>
            <a:endParaRPr lang="zh-CN" sz="2000">
              <a:latin typeface="楷体" panose="02010609060101010101" pitchFamily="49" charset="-122"/>
              <a:ea typeface="楷体" panose="02010609060101010101" pitchFamily="49" charset="-122"/>
              <a:sym typeface="+mn-ea"/>
            </a:endParaRPr>
          </a:p>
        </p:txBody>
      </p:sp>
      <p:sp>
        <p:nvSpPr>
          <p:cNvPr id="22" name="文本框 21"/>
          <p:cNvSpPr txBox="1"/>
          <p:nvPr/>
        </p:nvSpPr>
        <p:spPr>
          <a:xfrm>
            <a:off x="2585085" y="6038215"/>
            <a:ext cx="2007235" cy="583565"/>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lnSpc>
                <a:spcPct val="80000"/>
              </a:lnSpc>
              <a:buClrTx/>
              <a:buSzTx/>
              <a:buFontTx/>
            </a:pPr>
            <a:r>
              <a:rPr lang="zh-CN" sz="2000">
                <a:latin typeface="楷体" panose="02010609060101010101" pitchFamily="49" charset="-122"/>
                <a:ea typeface="楷体" panose="02010609060101010101" pitchFamily="49" charset="-122"/>
                <a:sym typeface="+mn-ea"/>
              </a:rPr>
              <a:t>张謇、范旭东、</a:t>
            </a:r>
            <a:endParaRPr lang="zh-CN" sz="2000">
              <a:latin typeface="楷体" panose="02010609060101010101" pitchFamily="49" charset="-122"/>
              <a:ea typeface="楷体" panose="02010609060101010101" pitchFamily="49" charset="-122"/>
              <a:sym typeface="+mn-ea"/>
            </a:endParaRPr>
          </a:p>
          <a:p>
            <a:pPr lvl="0" algn="l">
              <a:lnSpc>
                <a:spcPct val="80000"/>
              </a:lnSpc>
              <a:buClrTx/>
              <a:buSzTx/>
              <a:buFontTx/>
            </a:pPr>
            <a:r>
              <a:rPr lang="zh-CN" sz="2000">
                <a:latin typeface="楷体" panose="02010609060101010101" pitchFamily="49" charset="-122"/>
                <a:ea typeface="楷体" panose="02010609060101010101" pitchFamily="49" charset="-122"/>
                <a:sym typeface="+mn-ea"/>
              </a:rPr>
              <a:t>荣宗敬、荣德生</a:t>
            </a:r>
            <a:endParaRPr lang="zh-CN" sz="2000">
              <a:latin typeface="楷体" panose="02010609060101010101" pitchFamily="49" charset="-122"/>
              <a:ea typeface="楷体" panose="02010609060101010101" pitchFamily="49" charset="-122"/>
              <a:sym typeface="+mn-ea"/>
            </a:endParaRPr>
          </a:p>
        </p:txBody>
      </p:sp>
      <p:sp>
        <p:nvSpPr>
          <p:cNvPr id="23" name="文本框 22"/>
          <p:cNvSpPr txBox="1"/>
          <p:nvPr/>
        </p:nvSpPr>
        <p:spPr>
          <a:xfrm>
            <a:off x="5128260" y="4881245"/>
            <a:ext cx="1237615" cy="337185"/>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lnSpc>
                <a:spcPct val="80000"/>
              </a:lnSpc>
              <a:buClrTx/>
              <a:buSzTx/>
              <a:buFontTx/>
            </a:pPr>
            <a:r>
              <a:rPr lang="zh-CN" altLang="en-US" sz="2000">
                <a:solidFill>
                  <a:srgbClr val="FF0000"/>
                </a:solidFill>
                <a:latin typeface="方正大标宋简体" panose="02000000000000000000" charset="-122"/>
                <a:ea typeface="方正大标宋简体" panose="02000000000000000000" charset="-122"/>
                <a:sym typeface="+mn-ea"/>
              </a:rPr>
              <a:t>自强求富</a:t>
            </a:r>
            <a:endParaRPr lang="zh-CN" altLang="en-US" sz="2000">
              <a:solidFill>
                <a:srgbClr val="FF0000"/>
              </a:solidFill>
              <a:latin typeface="方正大标宋简体" panose="02000000000000000000" charset="-122"/>
              <a:ea typeface="方正大标宋简体" panose="02000000000000000000" charset="-122"/>
              <a:sym typeface="+mn-ea"/>
            </a:endParaRPr>
          </a:p>
        </p:txBody>
      </p:sp>
      <p:sp>
        <p:nvSpPr>
          <p:cNvPr id="26" name="文本框 25"/>
          <p:cNvSpPr txBox="1"/>
          <p:nvPr/>
        </p:nvSpPr>
        <p:spPr>
          <a:xfrm>
            <a:off x="5128260" y="6094095"/>
            <a:ext cx="1237615" cy="337185"/>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lnSpc>
                <a:spcPct val="80000"/>
              </a:lnSpc>
              <a:buClrTx/>
              <a:buSzTx/>
              <a:buFontTx/>
            </a:pPr>
            <a:r>
              <a:rPr lang="zh-CN" sz="2000">
                <a:solidFill>
                  <a:srgbClr val="FF0000"/>
                </a:solidFill>
                <a:latin typeface="方正大标宋简体" panose="02000000000000000000" charset="-122"/>
                <a:ea typeface="方正大标宋简体" panose="02000000000000000000" charset="-122"/>
                <a:sym typeface="+mn-ea"/>
              </a:rPr>
              <a:t>实业救国</a:t>
            </a:r>
            <a:endParaRPr lang="zh-CN" sz="2000">
              <a:solidFill>
                <a:srgbClr val="FF0000"/>
              </a:solidFill>
              <a:latin typeface="方正大标宋简体" panose="02000000000000000000" charset="-122"/>
              <a:ea typeface="方正大标宋简体" panose="02000000000000000000" charset="-122"/>
              <a:sym typeface="+mn-ea"/>
            </a:endParaRPr>
          </a:p>
        </p:txBody>
      </p:sp>
      <p:sp>
        <p:nvSpPr>
          <p:cNvPr id="27" name="文本框 26"/>
          <p:cNvSpPr txBox="1"/>
          <p:nvPr/>
        </p:nvSpPr>
        <p:spPr>
          <a:xfrm>
            <a:off x="6431915" y="4758055"/>
            <a:ext cx="2540000" cy="829945"/>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lnSpc>
                <a:spcPct val="80000"/>
              </a:lnSpc>
              <a:buClrTx/>
              <a:buSzTx/>
              <a:buFontTx/>
            </a:pPr>
            <a:r>
              <a:rPr lang="zh-CN" altLang="en-US" sz="2000">
                <a:latin typeface="楷体" panose="02010609060101010101" pitchFamily="49" charset="-122"/>
                <a:ea typeface="楷体" panose="02010609060101010101" pitchFamily="49" charset="-122"/>
                <a:sym typeface="+mn-ea"/>
              </a:rPr>
              <a:t>江南机器制造总局</a:t>
            </a:r>
            <a:endParaRPr lang="zh-CN" altLang="en-US" sz="2000">
              <a:latin typeface="楷体" panose="02010609060101010101" pitchFamily="49" charset="-122"/>
              <a:ea typeface="楷体" panose="02010609060101010101" pitchFamily="49" charset="-122"/>
              <a:sym typeface="+mn-ea"/>
            </a:endParaRPr>
          </a:p>
          <a:p>
            <a:pPr lvl="0" algn="l">
              <a:lnSpc>
                <a:spcPct val="80000"/>
              </a:lnSpc>
              <a:buClrTx/>
              <a:buSzTx/>
              <a:buFontTx/>
            </a:pPr>
            <a:r>
              <a:rPr lang="zh-CN" altLang="en-US" sz="2000">
                <a:latin typeface="楷体" panose="02010609060101010101" pitchFamily="49" charset="-122"/>
                <a:ea typeface="楷体" panose="02010609060101010101" pitchFamily="49" charset="-122"/>
                <a:sym typeface="+mn-ea"/>
              </a:rPr>
              <a:t>汉阳铁厂、上海轮船招商局、天津机器局</a:t>
            </a:r>
            <a:endParaRPr lang="zh-CN" altLang="en-US" sz="2000">
              <a:latin typeface="楷体" panose="02010609060101010101" pitchFamily="49" charset="-122"/>
              <a:ea typeface="楷体" panose="02010609060101010101" pitchFamily="49" charset="-122"/>
              <a:sym typeface="+mn-ea"/>
            </a:endParaRPr>
          </a:p>
        </p:txBody>
      </p:sp>
      <p:sp>
        <p:nvSpPr>
          <p:cNvPr id="28" name="文本框 27"/>
          <p:cNvSpPr txBox="1"/>
          <p:nvPr/>
        </p:nvSpPr>
        <p:spPr>
          <a:xfrm>
            <a:off x="6529705" y="6038215"/>
            <a:ext cx="2344420" cy="583565"/>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ctr">
              <a:lnSpc>
                <a:spcPct val="80000"/>
              </a:lnSpc>
              <a:buClrTx/>
              <a:buSzTx/>
              <a:buFontTx/>
            </a:pPr>
            <a:r>
              <a:rPr lang="zh-CN" sz="2000">
                <a:latin typeface="楷体" panose="02010609060101010101" pitchFamily="49" charset="-122"/>
                <a:ea typeface="楷体" panose="02010609060101010101" pitchFamily="49" charset="-122"/>
                <a:sym typeface="+mn-ea"/>
              </a:rPr>
              <a:t>天津永利碱厂、</a:t>
            </a:r>
            <a:endParaRPr lang="zh-CN" sz="2000">
              <a:latin typeface="楷体" panose="02010609060101010101" pitchFamily="49" charset="-122"/>
              <a:ea typeface="楷体" panose="02010609060101010101" pitchFamily="49" charset="-122"/>
              <a:sym typeface="+mn-ea"/>
            </a:endParaRPr>
          </a:p>
          <a:p>
            <a:pPr lvl="0" algn="ctr">
              <a:lnSpc>
                <a:spcPct val="80000"/>
              </a:lnSpc>
              <a:buClrTx/>
              <a:buSzTx/>
              <a:buFontTx/>
            </a:pPr>
            <a:r>
              <a:rPr lang="zh-CN" sz="2000">
                <a:latin typeface="楷体" panose="02010609060101010101" pitchFamily="49" charset="-122"/>
                <a:ea typeface="楷体" panose="02010609060101010101" pitchFamily="49" charset="-122"/>
                <a:sym typeface="+mn-ea"/>
              </a:rPr>
              <a:t>上海</a:t>
            </a:r>
            <a:r>
              <a:rPr lang="zh-CN" altLang="en-US" sz="2000">
                <a:latin typeface="楷体" panose="02010609060101010101" pitchFamily="49" charset="-122"/>
                <a:ea typeface="楷体" panose="02010609060101010101" pitchFamily="49" charset="-122"/>
                <a:sym typeface="+mn-ea"/>
              </a:rPr>
              <a:t>福新面粉公司</a:t>
            </a:r>
            <a:endParaRPr lang="zh-CN" altLang="en-US" sz="2000">
              <a:latin typeface="楷体" panose="02010609060101010101" pitchFamily="49" charset="-122"/>
              <a:ea typeface="楷体" panose="02010609060101010101" pitchFamily="49" charset="-122"/>
              <a:sym typeface="+mn-ea"/>
            </a:endParaRPr>
          </a:p>
        </p:txBody>
      </p:sp>
      <p:sp>
        <p:nvSpPr>
          <p:cNvPr id="29" name="文本框 28"/>
          <p:cNvSpPr txBox="1"/>
          <p:nvPr/>
        </p:nvSpPr>
        <p:spPr>
          <a:xfrm>
            <a:off x="9003665" y="4596765"/>
            <a:ext cx="2950210" cy="1064260"/>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l">
              <a:lnSpc>
                <a:spcPct val="90000"/>
              </a:lnSpc>
              <a:buClrTx/>
              <a:buSzTx/>
              <a:buFontTx/>
            </a:pPr>
            <a:r>
              <a:rPr lang="zh-CN" altLang="en-US" sz="2400">
                <a:solidFill>
                  <a:srgbClr val="FF0000"/>
                </a:solidFill>
                <a:latin typeface="方正大标宋简体" panose="02000000000000000000" charset="-122"/>
                <a:ea typeface="方正大标宋简体" panose="02000000000000000000" charset="-122"/>
                <a:sym typeface="+mn-ea"/>
              </a:rPr>
              <a:t>引进工厂制度，进行机器大生产，是中国早期现代化的尝试</a:t>
            </a:r>
            <a:endParaRPr lang="zh-CN" altLang="en-US" sz="2400">
              <a:solidFill>
                <a:srgbClr val="FF0000"/>
              </a:solidFill>
              <a:latin typeface="方正大标宋简体" panose="02000000000000000000" charset="-122"/>
              <a:ea typeface="方正大标宋简体" panose="02000000000000000000" charset="-122"/>
              <a:sym typeface="+mn-ea"/>
            </a:endParaRPr>
          </a:p>
        </p:txBody>
      </p:sp>
      <p:sp>
        <p:nvSpPr>
          <p:cNvPr id="30" name="文本框 29"/>
          <p:cNvSpPr txBox="1"/>
          <p:nvPr/>
        </p:nvSpPr>
        <p:spPr>
          <a:xfrm>
            <a:off x="9037955" y="5770245"/>
            <a:ext cx="2894330" cy="975995"/>
          </a:xfrm>
          <a:prstGeom prst="rect">
            <a:avLst/>
          </a:prstGeom>
          <a:solidFill>
            <a:schemeClr val="bg2">
              <a:lumMod val="95000"/>
              <a:alpha val="96000"/>
            </a:schemeClr>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lnSpc>
                <a:spcPct val="80000"/>
              </a:lnSpc>
              <a:buClrTx/>
              <a:buSzTx/>
              <a:buFontTx/>
            </a:pPr>
            <a:r>
              <a:rPr lang="zh-CN" sz="2400">
                <a:solidFill>
                  <a:srgbClr val="FF0000"/>
                </a:solidFill>
                <a:latin typeface="方正大标宋简体" panose="02000000000000000000" charset="-122"/>
                <a:ea typeface="方正大标宋简体" panose="02000000000000000000" charset="-122"/>
                <a:sym typeface="+mn-ea"/>
              </a:rPr>
              <a:t>借鉴西方工厂管理经验，民族工业初步发展</a:t>
            </a:r>
            <a:endParaRPr lang="zh-CN" sz="2400">
              <a:solidFill>
                <a:srgbClr val="FF0000"/>
              </a:solidFill>
              <a:latin typeface="方正大标宋简体" panose="02000000000000000000" charset="-122"/>
              <a:ea typeface="方正大标宋简体" panose="02000000000000000000"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6" grpId="0" animBg="1"/>
      <p:bldP spid="27" grpId="0" animBg="1"/>
      <p:bldP spid="28" grpId="0" animBg="1"/>
      <p:bldP spid="29" grpId="0" bldLvl="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50" name="文本框 4"/>
          <p:cNvSpPr/>
          <p:nvPr>
            <p:custDataLst>
              <p:tags r:id="rId1"/>
            </p:custDataLst>
          </p:nvPr>
        </p:nvSpPr>
        <p:spPr>
          <a:xfrm>
            <a:off x="1145540" y="5821680"/>
            <a:ext cx="10937875" cy="7556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90000"/>
              </a:lnSpc>
            </a:pPr>
            <a:r>
              <a:rPr lang="zh-CN" altLang="en-US" sz="2400" dirty="0">
                <a:solidFill>
                  <a:srgbClr val="FF0000"/>
                </a:solidFill>
                <a:latin typeface="方正大标宋简体" panose="02000000000000000000" charset="-122"/>
                <a:ea typeface="方正大标宋简体" panose="02000000000000000000" charset="-122"/>
                <a:cs typeface="方正大标宋简体" panose="02000000000000000000" charset="-122"/>
              </a:rPr>
              <a:t>以工厂为中心形成很多城市</a:t>
            </a:r>
            <a:r>
              <a:rPr lang="zh-CN" altLang="en-US" sz="2400" dirty="0">
                <a:solidFill>
                  <a:schemeClr val="dk1"/>
                </a:solidFill>
                <a:latin typeface="方正大标宋简体" panose="02000000000000000000" charset="-122"/>
                <a:ea typeface="方正大标宋简体" panose="02000000000000000000" charset="-122"/>
                <a:cs typeface="方正大标宋简体" panose="02000000000000000000" charset="-122"/>
              </a:rPr>
              <a:t>，数量增加、规模扩大，城市工业人口数量猛增，但城市建设滞后。</a:t>
            </a:r>
            <a:r>
              <a:rPr lang="en-US" altLang="zh-CN" sz="2400" dirty="0">
                <a:solidFill>
                  <a:schemeClr val="dk1"/>
                </a:solidFill>
                <a:latin typeface="方正大标宋简体" panose="02000000000000000000" charset="-122"/>
                <a:ea typeface="方正大标宋简体" panose="02000000000000000000" charset="-122"/>
                <a:cs typeface="方正大标宋简体" panose="02000000000000000000" charset="-122"/>
              </a:rPr>
              <a:t>20</a:t>
            </a:r>
            <a:r>
              <a:rPr lang="zh-CN" altLang="en-US" sz="2400" dirty="0">
                <a:solidFill>
                  <a:schemeClr val="dk1"/>
                </a:solidFill>
                <a:latin typeface="方正大标宋简体" panose="02000000000000000000" charset="-122"/>
                <a:ea typeface="方正大标宋简体" panose="02000000000000000000" charset="-122"/>
                <a:cs typeface="方正大标宋简体" panose="02000000000000000000" charset="-122"/>
              </a:rPr>
              <a:t>世纪以来建设新城，疏解中心城市人口压力、改善居住环境。</a:t>
            </a:r>
            <a:endParaRPr lang="zh-CN" altLang="en-US" sz="2400" dirty="0">
              <a:solidFill>
                <a:schemeClr val="dk1"/>
              </a:solidFill>
              <a:latin typeface="方正大标宋简体" panose="02000000000000000000" charset="-122"/>
              <a:ea typeface="方正大标宋简体" panose="02000000000000000000" charset="-122"/>
              <a:cs typeface="方正大标宋简体" panose="02000000000000000000" charset="-122"/>
            </a:endParaRPr>
          </a:p>
        </p:txBody>
      </p:sp>
      <p:sp>
        <p:nvSpPr>
          <p:cNvPr id="6" name="文本框 5"/>
          <p:cNvSpPr txBox="1"/>
          <p:nvPr/>
        </p:nvSpPr>
        <p:spPr>
          <a:xfrm>
            <a:off x="0" y="0"/>
            <a:ext cx="12195175" cy="583565"/>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rtlCol="0">
            <a:spAutoFit/>
          </a:bodyPr>
          <a:lstStyle/>
          <a:p>
            <a:pPr marR="0" indent="0" algn="ctr" defTabSz="987425" fontAlgn="auto">
              <a:lnSpc>
                <a:spcPct val="100000"/>
              </a:lnSpc>
              <a:spcBef>
                <a:spcPts val="0"/>
              </a:spcBef>
              <a:spcAft>
                <a:spcPts val="0"/>
              </a:spcAft>
              <a:buClrTx/>
              <a:buSzTx/>
              <a:buFontTx/>
              <a:buNone/>
              <a:defRPr/>
            </a:pPr>
            <a:r>
              <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三、制度的影响</a:t>
            </a:r>
            <a:r>
              <a:rPr kumimoji="0" lang="en-US" altLang="zh-CN"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a:t>
            </a:r>
            <a:r>
              <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rPr>
              <a:t>人类生活方式的变化</a:t>
            </a:r>
            <a:endParaRPr kumimoji="0" lang="zh-CN" altLang="en-US" sz="3200" b="0" i="0" kern="1200" cap="none" spc="0" normalizeH="0" baseline="0" noProof="0" dirty="0">
              <a:latin typeface="Times New Roman" panose="02020603050405020304" charset="0"/>
              <a:ea typeface="汉仪大宋简" panose="02010600000101010101" charset="-122"/>
              <a:cs typeface="HAKUYOLiuTi3500" panose="02000600000000000000" pitchFamily="2" charset="-122"/>
            </a:endParaRPr>
          </a:p>
        </p:txBody>
      </p:sp>
      <p:sp>
        <p:nvSpPr>
          <p:cNvPr id="8" name="Text Box 9"/>
          <p:cNvSpPr txBox="1">
            <a:spLocks noChangeArrowheads="1"/>
          </p:cNvSpPr>
          <p:nvPr>
            <p:custDataLst>
              <p:tags r:id="rId2"/>
            </p:custDataLst>
          </p:nvPr>
        </p:nvSpPr>
        <p:spPr bwMode="auto">
          <a:xfrm>
            <a:off x="2800350" y="5187950"/>
            <a:ext cx="6595110"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zh-CN" b="0">
                <a:solidFill>
                  <a:srgbClr val="FF0000"/>
                </a:solidFill>
                <a:latin typeface="方正大标宋简体" panose="02000000000000000000" charset="-122"/>
                <a:ea typeface="方正大标宋简体" panose="02000000000000000000" charset="-122"/>
                <a:sym typeface="+mn-ea"/>
              </a:rPr>
              <a:t>1.促进城市化发展，改变人们的生活空间</a:t>
            </a:r>
            <a:endParaRPr lang="zh-CN" b="0">
              <a:solidFill>
                <a:srgbClr val="FF0000"/>
              </a:solidFill>
              <a:latin typeface="方正大标宋简体" panose="02000000000000000000" charset="-122"/>
              <a:ea typeface="方正大标宋简体" panose="02000000000000000000" charset="-122"/>
              <a:sym typeface="+mn-ea"/>
            </a:endParaRPr>
          </a:p>
        </p:txBody>
      </p:sp>
      <p:sp>
        <p:nvSpPr>
          <p:cNvPr id="17" name="文本框 16"/>
          <p:cNvSpPr txBox="1"/>
          <p:nvPr>
            <p:custDataLst>
              <p:tags r:id="rId3"/>
            </p:custDataLst>
          </p:nvPr>
        </p:nvSpPr>
        <p:spPr>
          <a:xfrm>
            <a:off x="183515" y="639445"/>
            <a:ext cx="12047855" cy="521970"/>
          </a:xfrm>
          <a:prstGeom prst="rect">
            <a:avLst/>
          </a:prstGeom>
          <a:noFill/>
        </p:spPr>
        <p:txBody>
          <a:bodyPr wrap="square" rtlCol="0">
            <a:spAutoFit/>
          </a:bodyPr>
          <a:lstStyle/>
          <a:p>
            <a:pPr algn="ctr">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思考</a:t>
            </a:r>
            <a:r>
              <a:rPr lang="en-US" altLang="zh-CN" sz="2800" b="1" dirty="0">
                <a:solidFill>
                  <a:schemeClr val="dk1"/>
                </a:solidFill>
                <a:latin typeface="Times New Roman" panose="02020603050405020304" charset="0"/>
                <a:ea typeface="汉仪全唐诗简" panose="00020600040101010101" charset="-122"/>
                <a:sym typeface="+mn-ea"/>
              </a:rPr>
              <a:t>1</a:t>
            </a:r>
            <a:r>
              <a:rPr lang="zh-CN" altLang="en-US" sz="2800" b="1" dirty="0">
                <a:solidFill>
                  <a:schemeClr val="dk1"/>
                </a:solidFill>
                <a:latin typeface="Times New Roman" panose="02020603050405020304" charset="0"/>
                <a:ea typeface="汉仪全唐诗简" panose="00020600040101010101" charset="-122"/>
                <a:sym typeface="+mn-ea"/>
              </a:rPr>
              <a:t>：观察下图和</a:t>
            </a:r>
            <a:r>
              <a:rPr lang="en-US" altLang="zh-CN" sz="2800" b="1" dirty="0">
                <a:solidFill>
                  <a:schemeClr val="dk1"/>
                </a:solidFill>
                <a:latin typeface="Times New Roman" panose="02020603050405020304" charset="0"/>
                <a:ea typeface="汉仪全唐诗简" panose="00020600040101010101" charset="-122"/>
                <a:sym typeface="+mn-ea"/>
              </a:rPr>
              <a:t>P27</a:t>
            </a:r>
            <a:r>
              <a:rPr lang="zh-CN" altLang="en-US" sz="2800" b="1" dirty="0">
                <a:solidFill>
                  <a:schemeClr val="dk1"/>
                </a:solidFill>
                <a:latin typeface="Times New Roman" panose="02020603050405020304" charset="0"/>
                <a:ea typeface="汉仪全唐诗简" panose="00020600040101010101" charset="-122"/>
                <a:sym typeface="+mn-ea"/>
              </a:rPr>
              <a:t>【史料阅读】，以伦敦为例谈一谈工业革命的影响。</a:t>
            </a:r>
            <a:endParaRPr lang="zh-CN" altLang="en-US" sz="2800" b="1" dirty="0">
              <a:solidFill>
                <a:schemeClr val="dk1"/>
              </a:solidFill>
              <a:latin typeface="Times New Roman" panose="02020603050405020304" charset="0"/>
              <a:ea typeface="汉仪全唐诗简" panose="00020600040101010101" charset="-122"/>
              <a:sym typeface="+mn-ea"/>
            </a:endParaRPr>
          </a:p>
        </p:txBody>
      </p:sp>
      <p:pic>
        <p:nvPicPr>
          <p:cNvPr id="15" name="图片 14"/>
          <p:cNvPicPr>
            <a:picLocks noChangeAspect="1"/>
          </p:cNvPicPr>
          <p:nvPr/>
        </p:nvPicPr>
        <p:blipFill>
          <a:blip r:embed="rId4"/>
          <a:srcRect t="1627" r="560"/>
          <a:stretch>
            <a:fillRect/>
          </a:stretch>
        </p:blipFill>
        <p:spPr>
          <a:xfrm>
            <a:off x="0" y="1161415"/>
            <a:ext cx="5976620" cy="3907790"/>
          </a:xfrm>
          <a:prstGeom prst="rect">
            <a:avLst/>
          </a:prstGeom>
          <a:ln>
            <a:solidFill>
              <a:schemeClr val="tx1"/>
            </a:solidFill>
          </a:ln>
          <a:effectLst>
            <a:outerShdw blurRad="50800" dist="38100" dir="2700000" algn="tl" rotWithShape="0">
              <a:prstClr val="black">
                <a:alpha val="40000"/>
              </a:prstClr>
            </a:outerShdw>
          </a:effectLst>
        </p:spPr>
      </p:pic>
      <p:sp>
        <p:nvSpPr>
          <p:cNvPr id="18" name="文本框 17"/>
          <p:cNvSpPr txBox="1"/>
          <p:nvPr/>
        </p:nvSpPr>
        <p:spPr>
          <a:xfrm>
            <a:off x="288290" y="5948680"/>
            <a:ext cx="1216025" cy="460375"/>
          </a:xfrm>
          <a:prstGeom prst="rect">
            <a:avLst/>
          </a:prstGeom>
          <a:noFill/>
        </p:spPr>
        <p:txBody>
          <a:bodyPr wrap="square" rtlCol="0">
            <a:spAutoFit/>
          </a:bodyPr>
          <a:lstStyle/>
          <a:p>
            <a:r>
              <a:rPr lang="zh-CN" altLang="en-US" sz="2400">
                <a:latin typeface="方正字迹-杨素彬楷 简" panose="02000500000000000000" charset="-122"/>
                <a:ea typeface="方正字迹-杨素彬楷 简" panose="02000500000000000000" charset="-122"/>
              </a:rPr>
              <a:t>概况：</a:t>
            </a:r>
            <a:endParaRPr lang="zh-CN" altLang="en-US" sz="2400">
              <a:latin typeface="方正字迹-杨素彬楷 简" panose="02000500000000000000" charset="-122"/>
              <a:ea typeface="方正字迹-杨素彬楷 简" panose="02000500000000000000" charset="-122"/>
            </a:endParaRPr>
          </a:p>
        </p:txBody>
      </p:sp>
      <p:pic>
        <p:nvPicPr>
          <p:cNvPr id="100" name="图片 99"/>
          <p:cNvPicPr/>
          <p:nvPr/>
        </p:nvPicPr>
        <p:blipFill>
          <a:blip r:embed="rId5"/>
          <a:stretch>
            <a:fillRect/>
          </a:stretch>
        </p:blipFill>
        <p:spPr>
          <a:xfrm>
            <a:off x="6137910" y="1161415"/>
            <a:ext cx="5945505" cy="3944620"/>
          </a:xfrm>
          <a:prstGeom prst="rect">
            <a:avLst/>
          </a:prstGeom>
          <a:noFill/>
          <a:ln w="9525">
            <a:noFill/>
          </a:ln>
          <a:effectLst>
            <a:outerShdw blurRad="50800" dist="38100" dir="2700000" algn="tl" rotWithShape="0">
              <a:prstClr val="black">
                <a:alpha val="40000"/>
              </a:prstClr>
            </a:outerShdw>
          </a:effectLst>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linds(horizontal)">
                                      <p:cBhvr>
                                        <p:cTn id="13" dur="500" fill="hold"/>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 grpId="0" bldLvl="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7091680" y="494030"/>
            <a:ext cx="5100320" cy="5261610"/>
          </a:xfrm>
          <a:prstGeom prst="rect">
            <a:avLst/>
          </a:prstGeom>
        </p:spPr>
      </p:pic>
      <p:sp>
        <p:nvSpPr>
          <p:cNvPr id="50" name="文本框 4"/>
          <p:cNvSpPr/>
          <p:nvPr>
            <p:custDataLst>
              <p:tags r:id="rId2"/>
            </p:custDataLst>
          </p:nvPr>
        </p:nvSpPr>
        <p:spPr>
          <a:xfrm>
            <a:off x="1313180" y="5821680"/>
            <a:ext cx="10280650" cy="7556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l">
              <a:lnSpc>
                <a:spcPct val="90000"/>
              </a:lnSpc>
            </a:pPr>
            <a:r>
              <a:rPr sz="2400" dirty="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交通运输行业发展，形成水陆运输网，促进城际间、国际间的人口交流与贸易往来，大大增加了社会流动性，使世界联系更加紧密。</a:t>
            </a:r>
            <a:endParaRPr sz="2400" dirty="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8" name="Text Box 9"/>
          <p:cNvSpPr txBox="1">
            <a:spLocks noChangeArrowheads="1"/>
          </p:cNvSpPr>
          <p:nvPr>
            <p:custDataLst>
              <p:tags r:id="rId3"/>
            </p:custDataLst>
          </p:nvPr>
        </p:nvSpPr>
        <p:spPr bwMode="auto">
          <a:xfrm>
            <a:off x="615315" y="4922520"/>
            <a:ext cx="5873115" cy="521970"/>
          </a:xfrm>
          <a:prstGeom prst="rect">
            <a:avLst/>
          </a:prstGeom>
          <a:solidFill>
            <a:schemeClr val="bg2">
              <a:lumMod val="95000"/>
              <a:alpha val="96000"/>
            </a:schemeClr>
          </a:solidFill>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buFont typeface="Arial" panose="020B0604020202020204" pitchFamily="34" charset="0"/>
              <a:defRPr sz="2800" b="1">
                <a:solidFill>
                  <a:schemeClr val="tx1"/>
                </a:solidFill>
                <a:latin typeface="宋体" panose="02010600030101010101" pitchFamily="2" charset="-122"/>
                <a:ea typeface="宋体" panose="02010600030101010101" pitchFamily="2" charset="-122"/>
              </a:defRPr>
            </a:lvl9pPr>
          </a:lstStyle>
          <a:p>
            <a:pPr lvl="0" algn="l">
              <a:buClrTx/>
              <a:buSzTx/>
              <a:buFontTx/>
            </a:pPr>
            <a:r>
              <a:rPr lang="zh-CN" b="0">
                <a:solidFill>
                  <a:srgbClr val="FF0000"/>
                </a:solidFill>
                <a:latin typeface="方正大标宋简体" panose="02000000000000000000" charset="-122"/>
                <a:ea typeface="方正大标宋简体" panose="02000000000000000000" charset="-122"/>
                <a:sym typeface="+mn-ea"/>
              </a:rPr>
              <a:t>2.交通运输业进步，便利人们的出行</a:t>
            </a:r>
            <a:endParaRPr lang="zh-CN" b="0">
              <a:solidFill>
                <a:srgbClr val="FF0000"/>
              </a:solidFill>
              <a:latin typeface="方正大标宋简体" panose="02000000000000000000" charset="-122"/>
              <a:ea typeface="方正大标宋简体" panose="02000000000000000000" charset="-122"/>
              <a:sym typeface="+mn-ea"/>
            </a:endParaRPr>
          </a:p>
        </p:txBody>
      </p:sp>
      <p:sp>
        <p:nvSpPr>
          <p:cNvPr id="17" name="文本框 16"/>
          <p:cNvSpPr txBox="1"/>
          <p:nvPr>
            <p:custDataLst>
              <p:tags r:id="rId4"/>
            </p:custDataLst>
          </p:nvPr>
        </p:nvSpPr>
        <p:spPr>
          <a:xfrm>
            <a:off x="219075" y="198120"/>
            <a:ext cx="11972925" cy="521970"/>
          </a:xfrm>
          <a:prstGeom prst="rect">
            <a:avLst/>
          </a:prstGeom>
          <a:noFill/>
        </p:spPr>
        <p:txBody>
          <a:bodyPr wrap="square" rtlCol="0">
            <a:spAutoFit/>
          </a:bodyPr>
          <a:lstStyle/>
          <a:p>
            <a:pPr algn="ctr">
              <a:buClrTx/>
              <a:buSzTx/>
              <a:buFontTx/>
            </a:pPr>
            <a:r>
              <a:rPr lang="zh-CN" altLang="en-US" sz="2800" b="1" dirty="0">
                <a:solidFill>
                  <a:schemeClr val="dk1"/>
                </a:solidFill>
                <a:latin typeface="Times New Roman" panose="02020603050405020304" charset="0"/>
                <a:ea typeface="汉仪全唐诗简" panose="00020600040101010101" charset="-122"/>
                <a:sym typeface="+mn-ea"/>
              </a:rPr>
              <a:t>思考</a:t>
            </a:r>
            <a:r>
              <a:rPr lang="en-US" altLang="zh-CN" sz="2800" b="1" dirty="0">
                <a:solidFill>
                  <a:schemeClr val="dk1"/>
                </a:solidFill>
                <a:latin typeface="Times New Roman" panose="02020603050405020304" charset="0"/>
                <a:ea typeface="汉仪全唐诗简" panose="00020600040101010101" charset="-122"/>
                <a:sym typeface="+mn-ea"/>
              </a:rPr>
              <a:t>2</a:t>
            </a:r>
            <a:r>
              <a:rPr lang="zh-CN" altLang="en-US" sz="2800" b="1" dirty="0">
                <a:solidFill>
                  <a:schemeClr val="dk1"/>
                </a:solidFill>
                <a:latin typeface="Times New Roman" panose="02020603050405020304" charset="0"/>
                <a:ea typeface="汉仪全唐诗简" panose="00020600040101010101" charset="-122"/>
                <a:sym typeface="+mn-ea"/>
              </a:rPr>
              <a:t>：请利用下列三张图片，拟定一个有关</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工业革命</a:t>
            </a:r>
            <a:r>
              <a:rPr lang="en-US" altLang="zh-CN" sz="2800" b="1" dirty="0">
                <a:solidFill>
                  <a:schemeClr val="dk1"/>
                </a:solidFill>
                <a:latin typeface="Times New Roman" panose="02020603050405020304" charset="0"/>
                <a:ea typeface="汉仪全唐诗简" panose="00020600040101010101" charset="-122"/>
                <a:sym typeface="+mn-ea"/>
              </a:rPr>
              <a:t>”</a:t>
            </a:r>
            <a:r>
              <a:rPr lang="zh-CN" altLang="en-US" sz="2800" b="1" dirty="0">
                <a:solidFill>
                  <a:schemeClr val="dk1"/>
                </a:solidFill>
                <a:latin typeface="Times New Roman" panose="02020603050405020304" charset="0"/>
                <a:ea typeface="汉仪全唐诗简" panose="00020600040101010101" charset="-122"/>
                <a:sym typeface="+mn-ea"/>
              </a:rPr>
              <a:t>的论点并简单阐述。</a:t>
            </a:r>
            <a:endParaRPr lang="zh-CN" altLang="en-US" sz="2800" b="1" dirty="0">
              <a:solidFill>
                <a:schemeClr val="dk1"/>
              </a:solidFill>
              <a:latin typeface="Times New Roman" panose="02020603050405020304" charset="0"/>
              <a:ea typeface="汉仪全唐诗简" panose="00020600040101010101" charset="-122"/>
              <a:sym typeface="+mn-ea"/>
            </a:endParaRPr>
          </a:p>
        </p:txBody>
      </p:sp>
      <p:sp>
        <p:nvSpPr>
          <p:cNvPr id="18" name="文本框 17"/>
          <p:cNvSpPr txBox="1"/>
          <p:nvPr/>
        </p:nvSpPr>
        <p:spPr>
          <a:xfrm>
            <a:off x="288290" y="5948680"/>
            <a:ext cx="1216025" cy="460375"/>
          </a:xfrm>
          <a:prstGeom prst="rect">
            <a:avLst/>
          </a:prstGeom>
          <a:noFill/>
        </p:spPr>
        <p:txBody>
          <a:bodyPr wrap="square" rtlCol="0">
            <a:spAutoFit/>
          </a:bodyPr>
          <a:lstStyle/>
          <a:p>
            <a:r>
              <a:rPr lang="zh-CN" altLang="en-US" sz="2400">
                <a:latin typeface="方正字迹-杨素彬楷 简" panose="02000500000000000000" charset="-122"/>
                <a:ea typeface="方正字迹-杨素彬楷 简" panose="02000500000000000000" charset="-122"/>
              </a:rPr>
              <a:t>概况：</a:t>
            </a:r>
            <a:endParaRPr lang="zh-CN" altLang="en-US" sz="2400">
              <a:latin typeface="方正字迹-杨素彬楷 简" panose="02000500000000000000" charset="-122"/>
              <a:ea typeface="方正字迹-杨素彬楷 简" panose="02000500000000000000" charset="-122"/>
            </a:endParaRPr>
          </a:p>
        </p:txBody>
      </p:sp>
      <p:pic>
        <p:nvPicPr>
          <p:cNvPr id="19" name="图片 18"/>
          <p:cNvPicPr>
            <a:picLocks noChangeAspect="1"/>
          </p:cNvPicPr>
          <p:nvPr/>
        </p:nvPicPr>
        <p:blipFill>
          <a:blip r:embed="rId5"/>
          <a:stretch>
            <a:fillRect/>
          </a:stretch>
        </p:blipFill>
        <p:spPr>
          <a:xfrm>
            <a:off x="53340" y="903605"/>
            <a:ext cx="3308985" cy="3204210"/>
          </a:xfrm>
          <a:prstGeom prst="rect">
            <a:avLst/>
          </a:prstGeom>
          <a:effectLst>
            <a:outerShdw blurRad="50800" dist="38100" dir="2700000" algn="tl" rotWithShape="0">
              <a:prstClr val="black">
                <a:alpha val="40000"/>
              </a:prstClr>
            </a:outerShdw>
          </a:effectLst>
        </p:spPr>
      </p:pic>
      <p:pic>
        <p:nvPicPr>
          <p:cNvPr id="2" name="图片 1"/>
          <p:cNvPicPr>
            <a:picLocks noChangeAspect="1"/>
          </p:cNvPicPr>
          <p:nvPr/>
        </p:nvPicPr>
        <p:blipFill>
          <a:blip r:embed="rId1"/>
          <a:srcRect l="15737" t="80159" r="14164"/>
          <a:stretch>
            <a:fillRect/>
          </a:stretch>
        </p:blipFill>
        <p:spPr>
          <a:xfrm>
            <a:off x="7506335" y="4508500"/>
            <a:ext cx="4404995" cy="1247140"/>
          </a:xfrm>
          <a:prstGeom prst="rect">
            <a:avLst/>
          </a:prstGeom>
        </p:spPr>
      </p:pic>
      <p:pic>
        <p:nvPicPr>
          <p:cNvPr id="101" name="图片 100"/>
          <p:cNvPicPr/>
          <p:nvPr/>
        </p:nvPicPr>
        <p:blipFill>
          <a:blip r:embed="rId6"/>
          <a:stretch>
            <a:fillRect/>
          </a:stretch>
        </p:blipFill>
        <p:spPr>
          <a:xfrm>
            <a:off x="3502025" y="987425"/>
            <a:ext cx="3780155" cy="3036570"/>
          </a:xfrm>
          <a:prstGeom prst="rect">
            <a:avLst/>
          </a:prstGeom>
          <a:noFill/>
          <a:ln w="9525">
            <a:noFill/>
          </a:ln>
          <a:effectLst>
            <a:outerShdw blurRad="50800" dist="38100" dir="2700000" algn="tl" rotWithShape="0">
              <a:prstClr val="black">
                <a:alpha val="40000"/>
              </a:prstClr>
            </a:outerShdw>
          </a:effectLst>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linds(horizontal)">
                                      <p:cBhvr>
                                        <p:cTn id="11" dur="500" fill="hold"/>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q"/>
  <p:tag name="KSO_WM_UNIT_ID" val="_1*i*1"/>
  <p:tag name="KSO_WM_UNIT_LAYERLEVEL" val="1"/>
  <p:tag name="KSO_WM_TAG_VERSION" val="1.0"/>
  <p:tag name="KSO_WM_BEAUTIFY_FLAG" val="#wm#"/>
  <p:tag name="KSO_WM_SLIDE_BACKGROUND_MASK_FLAG" val="1"/>
  <p:tag name="KSO_WM_UNIT_TYPE" val="i"/>
  <p:tag name="KSO_WM_UNIT_INDEX" val="1"/>
  <p:tag name="KSO_WM_UNIT_BK_DARK_LIGHT"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8"/>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8"/>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p="http://schemas.openxmlformats.org/presentationml/2006/main">
  <p:tag name="KSO_WM_TEMPLATE_MASTER_THUMB_INDEX" val="12"/>
  <p:tag name="KSO_WM_UNIT_SHOW_EDIT_AREA_INDICATION" val="0"/>
  <p:tag name="KSO_WM_TEMPLATE_THUMBS_INDEX" val="1、6、7、8、9、10、11、12、13、14、15"/>
  <p:tag name="KSO_WM_TEMPLATE_SUBCATEGORY" val="0"/>
  <p:tag name="KSO_WM_TEMPLATE_COLOR_TYPE" val="1"/>
  <p:tag name="KSO_WM_TAG_VERSION" val="1.0"/>
  <p:tag name="KSO_WM_BEAUTIFY_FLAG" val="#wm#"/>
  <p:tag name="KSO_WM_TEMPLATE_CATEGORY" val="custom"/>
  <p:tag name="KSO_WM_TEMPLATE_INDEX" val="20202598"/>
  <p:tag name="KSO_WM_TEMPLATE_MASTER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4*i*1"/>
  <p:tag name="KSO_WM_BEAUTIFY_FLAG" val="#wm#"/>
  <p:tag name="KSO_WM_TAG_VERSION" val="1.0"/>
  <p:tag name="KSO_WM_CHIP_GROUPID" val="62e1e9f67ec3138b1bb7a4d2"/>
  <p:tag name="KSO_WM_CHIP_XID" val="62e1ea507ec3138b1bb7b4e0"/>
  <p:tag name="KSO_WM_UNIT_DEC_AREA_ID" val="90a5b411177d4b1b99ca49bb27db0a5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3d9ed67fd264e36a6f8564d7ce3f912"/>
</p:tagLst>
</file>

<file path=ppt/tags/tag131.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5*i*1"/>
  <p:tag name="KSO_WM_BEAUTIFY_FLAG" val="#wm#"/>
  <p:tag name="KSO_WM_TAG_VERSION" val="1.0"/>
  <p:tag name="KSO_WM_CHIP_GROUPID" val="62e1e9f67ec3138b1bb7a4d2"/>
  <p:tag name="KSO_WM_CHIP_XID" val="62e1ea507ec3138b1bb7b386"/>
  <p:tag name="KSO_WM_UNIT_DEC_AREA_ID" val="173eedccefc440d9b6b28fcf7ba21b7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672f6e5540b24c279dee588a73ac8d7f"/>
</p:tagLst>
</file>

<file path=ppt/tags/tag132.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7*i*1"/>
  <p:tag name="KSO_WM_BEAUTIFY_FLAG" val="#wm#"/>
  <p:tag name="KSO_WM_TAG_VERSION" val="1.0"/>
  <p:tag name="KSO_WM_CHIP_GROUPID" val="62e1e9f67ec3138b1bb7a4d2"/>
  <p:tag name="KSO_WM_CHIP_XID" val="62e1ea507ec3138b1bb7b3b8"/>
  <p:tag name="KSO_WM_UNIT_DEC_AREA_ID" val="b34069bd0c4444638a647e7f34c3eb43"/>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6891f9bccd14e29ae1d9f3cdf2719aa"/>
</p:tagLst>
</file>

<file path=ppt/tags/tag13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6*i*1"/>
  <p:tag name="KSO_WM_BEAUTIFY_FLAG" val="#wm#"/>
  <p:tag name="KSO_WM_TAG_VERSION" val="1.0"/>
  <p:tag name="KSO_WM_CHIP_GROUPID" val="62e1e9f67ec3138b1bb7a4d2"/>
  <p:tag name="KSO_WM_CHIP_XID" val="62e1ea507ec3138b1bb7b3aa"/>
  <p:tag name="KSO_WM_UNIT_DEC_AREA_ID" val="a7e6cfb4c4f548c8a66bebaf9f0ab40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5af37777a5d94a0fa2951aa82a5a9f86"/>
</p:tagLst>
</file>

<file path=ppt/tags/tag134.xml><?xml version="1.0" encoding="utf-8"?>
<p:tagLst xmlns:p="http://schemas.openxmlformats.org/presentationml/2006/main">
  <p:tag name="KSO_WM_UNIT_DEFAULT_FONT" val="66;74;2"/>
  <p:tag name="KSO_WM_UNIT_BLOCK" val="0"/>
  <p:tag name="KSO_WM_UNIT_DEC_AREA_ID" val="111634bf129047c0bf0b9f29870fe2ff"/>
  <p:tag name="KSO_WM_UNIT_ISCONTENTSTITLE" val="0"/>
  <p:tag name="KSO_WM_UNIT_ISNUMDGMTITLE" val="0"/>
  <p:tag name="KSO_WM_UNIT_PRESET_TEXT" val="简约风工作计划"/>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35.xml><?xml version="1.0" encoding="utf-8"?>
<p:tagLst xmlns:p="http://schemas.openxmlformats.org/presentationml/2006/main">
  <p:tag name="KSO_WM_UNIT_DEFAULT_FONT" val="16;18;2"/>
  <p:tag name="KSO_WM_UNIT_BLOCK" val="0"/>
  <p:tag name="KSO_WM_UNIT_DEC_AREA_ID" val="60e4424ec4e34d9f9982101e5057e9f3"/>
  <p:tag name="KSO_WM_UNIT_SUBTYPE" val="a"/>
  <p:tag name="KSO_WM_UNIT_PRESET_TEXT" val="单击此处添加正文，文字是您思想的提炼，为了演示发布的良好效果，请言简意赅地阐述您的观点。"/>
  <p:tag name="KSO_WM_UNIT_NOCLEAR" val="0"/>
  <p:tag name="KSO_WM_UNIT_VALUE" val="96"/>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36.xml><?xml version="1.0" encoding="utf-8"?>
<p:tagLst xmlns:p="http://schemas.openxmlformats.org/presentationml/2006/main">
  <p:tag name="KSO_WM_UNIT_DEFAULT_FONT" val="40;44;2"/>
  <p:tag name="KSO_WM_UNIT_BLOCK" val="0"/>
  <p:tag name="KSO_WM_UNIT_DEC_AREA_ID" val="496b4a275a584a24a146597ac0683a4c"/>
  <p:tag name="KSO_WM_UNIT_SUBTYPE" val="e"/>
  <p:tag name="KSO_WM_UNIT_PRESET_TEXT" val="20XX"/>
  <p:tag name="KSO_WM_UNIT_NOCLEAR" val="0"/>
  <p:tag name="KSO_WM_UNIT_VALUE" val="6"/>
  <p:tag name="KSO_WM_UNIT_HIGHLIGHT" val="0"/>
  <p:tag name="KSO_WM_UNIT_COMPATIBLE" val="0"/>
  <p:tag name="KSO_WM_UNIT_DIAGRAM_ISNUMVISUAL" val="0"/>
  <p:tag name="KSO_WM_UNIT_DIAGRAM_ISREFERUNIT" val="0"/>
  <p:tag name="KSO_WM_UNIT_TYPE" val="f"/>
  <p:tag name="KSO_WM_UNIT_INDEX" val="2"/>
  <p:tag name="KSO_WM_UNIT_ID" val="custom20224729_1*f*2"/>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3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3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3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6*i*1"/>
  <p:tag name="KSO_WM_BEAUTIFY_FLAG" val="#wm#"/>
  <p:tag name="KSO_WM_TAG_VERSION" val="1.0"/>
  <p:tag name="KSO_WM_CHIP_GROUPID" val="62e1e9f67ec3138b1bb7a4d2"/>
  <p:tag name="KSO_WM_CHIP_XID" val="62e1ea507ec3138b1bb7b2d4"/>
  <p:tag name="KSO_WM_UNIT_DEC_AREA_ID" val="c4603924679341a3b98eadad4aeb307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698a347c5664192a4b88e244bee8dca"/>
</p:tagLst>
</file>

<file path=ppt/tags/tag146.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7*i*1"/>
  <p:tag name="KSO_WM_BEAUTIFY_FLAG" val="#wm#"/>
  <p:tag name="KSO_WM_TAG_VERSION" val="1.0"/>
  <p:tag name="KSO_WM_CHIP_GROUPID" val="62e1e9f67ec3138b1bb7a4d2"/>
  <p:tag name="KSO_WM_CHIP_XID" val="62e1ea507ec3138b1bb7b1b9"/>
  <p:tag name="KSO_WM_UNIT_DEC_AREA_ID" val="e57129ea649c4091aab4058e08cd21f7"/>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075ab088dd484ac19755a07930c3204d"/>
</p:tagLst>
</file>

<file path=ppt/tags/tag147.xml><?xml version="1.0" encoding="utf-8"?>
<p:tagLst xmlns:p="http://schemas.openxmlformats.org/presentationml/2006/main">
  <p:tag name="KSO_WM_UNIT_SUBTYPE" val="u"/>
  <p:tag name="KSO_WM_TEMPLATE_CATEGORY" val="chip"/>
  <p:tag name="KSO_WM_TEMPLATE_INDEX" val="20224729"/>
  <p:tag name="KSO_WM_UNIT_TYPE" val="i"/>
  <p:tag name="KSO_WM_UNIT_INDEX" val="1"/>
  <p:tag name="KSO_WM_UNIT_ID" val="chip20224729_8*i*1"/>
  <p:tag name="KSO_WM_BEAUTIFY_FLAG" val="#wm#"/>
  <p:tag name="KSO_WM_TAG_VERSION" val="1.0"/>
  <p:tag name="KSO_WM_CHIP_GROUPID" val="62e1e9f67ec3138b1bb7a4d2"/>
  <p:tag name="KSO_WM_CHIP_XID" val="62e1ea507ec3138b1bb7b272"/>
  <p:tag name="KSO_WM_UNIT_DEC_AREA_ID" val="39e8dbbbb9934982939d7c80d394d77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fab63a5f2074cf6a9c4d912cdd7801c"/>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DEFAULT_FONT" val="72;80;2"/>
  <p:tag name="KSO_WM_UNIT_BLOCK" val="0"/>
  <p:tag name="KSO_WM_UNIT_DEC_AREA_ID" val="522eee777b054d8195dcd78e8aa19cd8"/>
  <p:tag name="KSO_WM_UNIT_ISCONTENTSTITLE" val="0"/>
  <p:tag name="KSO_WM_UNIT_ISNUMDGMTITLE" val="0"/>
  <p:tag name="KSO_WM_UNIT_PRESET_TEXT" val="PART-01"/>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 name="KSO_WM_TEMPLATE_ASSEMBLE_XID" val="63106d3fa35593066d008997"/>
  <p:tag name="KSO_WM_TEMPLATE_ASSEMBLE_GROUPID" val="62e1e9f67ec3138b1bb7a4d2"/>
</p:tagLst>
</file>

<file path=ppt/tags/tag152.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 name="KSO_WM_TEMPLATE_ASSEMBLE_XID" val="63106d3fa35593066d008997"/>
  <p:tag name="KSO_WM_TEMPLATE_ASSEMBLE_GROUPID" val="62e1e9f67ec3138b1bb7a4d2"/>
</p:tagLst>
</file>

<file path=ppt/tags/tag153.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5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55.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6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6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9*i*1"/>
  <p:tag name="KSO_WM_BEAUTIFY_FLAG" val="#wm#"/>
  <p:tag name="KSO_WM_TAG_VERSION" val="1.0"/>
  <p:tag name="KSO_WM_CHIP_GROUPID" val="62e1e9f67ec3138b1bb7a4d2"/>
  <p:tag name="KSO_WM_CHIP_XID" val="62e1ea507ec3138b1bb7af07"/>
  <p:tag name="KSO_WM_UNIT_DEC_AREA_ID" val="9fd9a2f4026541739bb29338450200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6edb017f8cb4a418c4bffd76c91fd2a"/>
</p:tagLst>
</file>

<file path=ppt/tags/tag174.xml><?xml version="1.0" encoding="utf-8"?>
<p:tagLst xmlns:p="http://schemas.openxmlformats.org/presentationml/2006/main">
  <p:tag name="KSO_WM_UNIT_SUBTYPE" val="r"/>
  <p:tag name="KSO_WM_TEMPLATE_CATEGORY" val="chip"/>
  <p:tag name="KSO_WM_TEMPLATE_INDEX" val="20224729"/>
  <p:tag name="KSO_WM_UNIT_TYPE" val="i"/>
  <p:tag name="KSO_WM_UNIT_INDEX" val="1"/>
  <p:tag name="KSO_WM_UNIT_ID" val="chip20224729_20*i*1"/>
  <p:tag name="KSO_WM_BEAUTIFY_FLAG" val="#wm#"/>
  <p:tag name="KSO_WM_TAG_VERSION" val="1.0"/>
  <p:tag name="KSO_WM_CHIP_GROUPID" val="62e1e9f67ec3138b1bb7a4d2"/>
  <p:tag name="KSO_WM_CHIP_XID" val="62e1ea507ec3138b1bb7af05"/>
  <p:tag name="KSO_WM_UNIT_DEC_AREA_ID" val="ed348bf53a954965b58dc2b2fda9c23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0e35d5c6a8dd4649a0728500361c25a6"/>
</p:tagLst>
</file>

<file path=ppt/tags/tag175.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22*i*1"/>
  <p:tag name="KSO_WM_BEAUTIFY_FLAG" val="#wm#"/>
  <p:tag name="KSO_WM_TAG_VERSION" val="1.0"/>
  <p:tag name="KSO_WM_CHIP_GROUPID" val="62e1e9f67ec3138b1bb7a4d2"/>
  <p:tag name="KSO_WM_CHIP_XID" val="62e1ea507ec3138b1bb7af04"/>
  <p:tag name="KSO_WM_UNIT_DEC_AREA_ID" val="3ef0d03a24794614bbd18ace4d02d002"/>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8ef68a8127114fe5aecf4619d0433a82"/>
</p:tagLst>
</file>

<file path=ppt/tags/tag176.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21*i*1"/>
  <p:tag name="KSO_WM_BEAUTIFY_FLAG" val="#wm#"/>
  <p:tag name="KSO_WM_TAG_VERSION" val="1.0"/>
  <p:tag name="KSO_WM_CHIP_GROUPID" val="62e1e9f67ec3138b1bb7a4d2"/>
  <p:tag name="KSO_WM_CHIP_XID" val="62e1ea507ec3138b1bb7af03"/>
  <p:tag name="KSO_WM_UNIT_DEC_AREA_ID" val="b4306f9114154effb27d974754f3aff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8d7f3ff5c50408b8da5d8b1d76d9559"/>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85.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86.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9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95.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202.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20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0*i*1"/>
  <p:tag name="KSO_WM_BEAUTIFY_FLAG" val="#wm#"/>
  <p:tag name="KSO_WM_TAG_VERSION" val="1.0"/>
  <p:tag name="KSO_WM_CHIP_GROUPID" val="62e1e9f67ec3138b1bb7a4d2"/>
  <p:tag name="KSO_WM_CHIP_XID" val="62e1ea507ec3138b1bb7b1ad"/>
  <p:tag name="KSO_WM_UNIT_DEC_AREA_ID" val="4ba28133aebd48d3a063b7d65ea73b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2f9d0e622a437b8921884ae4fef1bd"/>
</p:tagLst>
</file>

<file path=ppt/tags/tag20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2*i*1"/>
  <p:tag name="KSO_WM_BEAUTIFY_FLAG" val="#wm#"/>
  <p:tag name="KSO_WM_TAG_VERSION" val="1.0"/>
  <p:tag name="KSO_WM_CHIP_GROUPID" val="62e1e9f67ec3138b1bb7a4d2"/>
  <p:tag name="KSO_WM_CHIP_XID" val="62e1ea507ec3138b1bb7b1aa"/>
  <p:tag name="KSO_WM_UNIT_DEC_AREA_ID" val="459ab52a084247ea81e455f320162451"/>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b2ef0b3b78a41b0b5d8d1117f215aa9"/>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1*i*1"/>
  <p:tag name="KSO_WM_BEAUTIFY_FLAG" val="#wm#"/>
  <p:tag name="KSO_WM_TAG_VERSION" val="1.0"/>
  <p:tag name="KSO_WM_CHIP_GROUPID" val="62e1e9f67ec3138b1bb7a4d2"/>
  <p:tag name="KSO_WM_CHIP_XID" val="62e1ea507ec3138b1bb7b1a9"/>
  <p:tag name="KSO_WM_UNIT_DEC_AREA_ID" val="bb8d725dbdff4f13b28c2f2ec50bae6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a7f0dfe5d0eb4ed39a43b1dc92ba75f8"/>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ISCONTENTSTITLE" val="0"/>
  <p:tag name="KSO_WM_UNIT_ISNUMDGMTITLE" val="0"/>
  <p:tag name="KSO_WM_UNIT_PRESET_TEXT" val="演讲完毕，感谢观看"/>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UNIT_DEFAULT_FONT" val="56;58;2"/>
  <p:tag name="KSO_WM_UNIT_BLOCK" val="0"/>
  <p:tag name="KSO_WM_UNIT_DEC_AREA_ID" val="03d2bc9a81694f14afe52b822efec127"/>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15.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6"/>
  <p:tag name="KSO_WM_UNIT_HIGHLIGHT" val="0"/>
  <p:tag name="KSO_WM_UNIT_COMPATIBLE" val="0"/>
  <p:tag name="KSO_WM_UNIT_DIAGRAM_ISNUMVISUAL" val="0"/>
  <p:tag name="KSO_WM_UNIT_DIAGRAM_ISREFERUNIT" val="0"/>
  <p:tag name="KSO_WM_UNIT_TYPE" val="b"/>
  <p:tag name="KSO_WM_UNIT_INDEX" val="1"/>
  <p:tag name="KSO_WM_UNIT_ID" val="custom20224729_1*b*1"/>
  <p:tag name="KSO_WM_TEMPLATE_CATEGORY" val="custom"/>
  <p:tag name="KSO_WM_TEMPLATE_INDEX" val="20224729"/>
  <p:tag name="KSO_WM_UNIT_LAYERLEVEL" val="1"/>
  <p:tag name="KSO_WM_TAG_VERSION" val="1.0"/>
  <p:tag name="KSO_WM_BEAUTIFY_FLAG" val="#wm#"/>
  <p:tag name="KSO_WM_UNIT_DEFAULT_FONT" val="16;24;2"/>
  <p:tag name="KSO_WM_UNIT_BLOCK" val="0"/>
  <p:tag name="KSO_WM_UNIT_DEC_AREA_ID" val="9d5eaa33413848dcac8016ebbcd2c937"/>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16.xml><?xml version="1.0" encoding="utf-8"?>
<p:tagLst xmlns:p="http://schemas.openxmlformats.org/presentationml/2006/main">
  <p:tag name="KSO_WM_UNIT_SUBTYPE" val="a"/>
  <p:tag name="KSO_WM_UNIT_PRESET_TEXT" val="单/击/此/处/添/加/正/文"/>
  <p:tag name="KSO_WM_UNIT_NOCLEAR" val="0"/>
  <p:tag name="KSO_WM_UNIT_VALUE" val="50"/>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UNIT_DEFAULT_FONT" val="14;16;2"/>
  <p:tag name="KSO_WM_UNIT_BLOCK" val="0"/>
  <p:tag name="KSO_WM_UNIT_DEC_AREA_ID" val="713c28e6654342c2818bbed868e1ceba"/>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17.xml><?xml version="1.0" encoding="utf-8"?>
<p:tagLst xmlns:p="http://schemas.openxmlformats.org/presentationml/2006/main">
  <p:tag name="KSO_WM_UNIT_SUBTYPE" val="a"/>
  <p:tag name="KSO_WM_UNIT_PRESET_TEXT" val="CLICK HERE TO ADD A TITLE"/>
  <p:tag name="KSO_WM_UNIT_NOCLEAR" val="0"/>
  <p:tag name="KSO_WM_UNIT_VALUE" val="656"/>
  <p:tag name="KSO_WM_UNIT_HIGHLIGHT" val="0"/>
  <p:tag name="KSO_WM_UNIT_COMPATIBLE" val="0"/>
  <p:tag name="KSO_WM_UNIT_DIAGRAM_ISNUMVISUAL" val="0"/>
  <p:tag name="KSO_WM_UNIT_DIAGRAM_ISREFERUNIT" val="0"/>
  <p:tag name="KSO_WM_UNIT_TYPE" val="f"/>
  <p:tag name="KSO_WM_UNIT_INDEX" val="2"/>
  <p:tag name="KSO_WM_UNIT_ID" val="custom20224729_1*f*2"/>
  <p:tag name="KSO_WM_TEMPLATE_CATEGORY" val="custom"/>
  <p:tag name="KSO_WM_TEMPLATE_INDEX" val="20224729"/>
  <p:tag name="KSO_WM_UNIT_LAYERLEVEL" val="1"/>
  <p:tag name="KSO_WM_TAG_VERSION" val="1.0"/>
  <p:tag name="KSO_WM_BEAUTIFY_FLAG" val="#wm#"/>
  <p:tag name="KSO_WM_UNIT_DEFAULT_FONT" val="12;14;2"/>
  <p:tag name="KSO_WM_UNIT_BLOCK" val="0"/>
  <p:tag name="KSO_WM_UNIT_DEC_AREA_ID" val="d18df76af8a3409ba205bbcfd76130a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18.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 name="KSO_WM_SLIDE_BACKGROUND_TYPE" val="general"/>
  <p:tag name="WM_BEAUTIFY_SHAPE_IDENTITY" val="{71d919d0-304a-4c59-871e-52955451dadd}"/>
</p:tagLst>
</file>

<file path=ppt/tags/tag21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 name="KSO_WM_SLIDE_BACKGROUND_TYPE" val="general"/>
  <p:tag name="WM_BEAUTIFY_SHAPE_IDENTITY" val="{8b46bbc7-a730-4125-b9c0-26d44be3e83a}"/>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 name="KSO_WM_SLIDE_BACKGROUND_TYPE" val="general"/>
  <p:tag name="WM_BEAUTIFY_SHAPE_IDENTITY" val="{16649f77-30a0-43f3-9239-f3040f67babf}"/>
</p:tagLst>
</file>

<file path=ppt/tags/tag221.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fe4ef86fc4e2440cb16c45c3dda04a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66c2c83384c4b45837938e825cc693f"/>
  <p:tag name="KSO_WM_SLIDE_BACKGROUND_TYPE" val="frame"/>
</p:tagLst>
</file>

<file path=ppt/tags/tag226.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92ef4478d77740cc9d9f8f0dc31440fd"/>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7597c970d4d4149b6e474d6200a2de8"/>
  <p:tag name="KSO_WM_SLIDE_BACKGROUND_TYPE" val="frame"/>
</p:tagLst>
</file>

<file path=ppt/tags/tag227.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282ef2e35a964edb93ad1fc78e56f21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6d9fc6d93f2439ab18be3f156201b20"/>
  <p:tag name="KSO_WM_SLIDE_BACKGROUND_TYPE" val="frame"/>
</p:tagLst>
</file>

<file path=ppt/tags/tag22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22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d82d19ee72f5483295dba2d0b54a900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0de37f5337241bc8050e2dbb79631a7"/>
  <p:tag name="KSO_WM_SLIDE_BACKGROUND_TYPE" val="leftRight"/>
</p:tagLst>
</file>

<file path=ppt/tags/tag2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236.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93b9ab32a01e41ed9c41903c73eeec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cffcfd6d4b045c588a1f23d8c376650"/>
  <p:tag name="KSO_WM_SLIDE_BACKGROUND_TYPE" val="leftRight"/>
</p:tagLst>
</file>

<file path=ppt/tags/tag23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88a991b94431416dbf7c5bc09068731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a329c83bf1f431faaac38a17cfd8957"/>
  <p:tag name="KSO_WM_SLIDE_BACKGROUND_TYPE" val="topBottom"/>
</p:tagLst>
</file>

<file path=ppt/tags/tag2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245.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641be5b769a9468799512a3d3bfe79d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8dd5396052a43028970da72dc261eb2"/>
  <p:tag name="KSO_WM_SLIDE_BACKGROUND_TYPE" val="topBottom"/>
</p:tagLst>
</file>

<file path=ppt/tags/tag24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f697c53ca194495eaed0fc75b888cf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2730527032641d4b7229e0fdb94ef6c"/>
  <p:tag name="KSO_WM_SLIDE_BACKGROUND_TYPE" val="bottomTop"/>
</p:tagLst>
</file>

<file path=ppt/tags/tag2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25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2f74e56ccc184ddb8dd1d0bc2a77d46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eb5d227f90f4468bbd2aad617c68bf8e"/>
  <p:tag name="KSO_WM_SLIDE_BACKGROUND_TYPE" val="bottomTop"/>
</p:tagLst>
</file>

<file path=ppt/tags/tag25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3205e5032d2e4990a4520d2608614cd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1f5631c559c4724b92d430ba2dd0f36"/>
  <p:tag name="KSO_WM_SLIDE_BACKGROUND_TYPE" val="navigation"/>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26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ec84b7e915d84b7798eb10f42424cab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d3a748728b4283b174e27656232c2a"/>
  <p:tag name="KSO_WM_SLIDE_BACKGROUND_TYPE" val="navigation"/>
</p:tagLst>
</file>

<file path=ppt/tags/tag26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822068313947427f886b1e3c3acd69e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19af5491744b0f8f058edd08370f56"/>
  <p:tag name="KSO_WM_SLIDE_BACKGROUND_TYPE" val="belt"/>
</p:tagLst>
</file>

<file path=ppt/tags/tag2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27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6463bc8fb41744108935a5ff573f673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76222fb4e47b420d8b7d9dc6653575f9"/>
  <p:tag name="KSO_WM_SLIDE_BACKGROUND_TYPE" val="belt"/>
</p:tagLst>
</file>

<file path=ppt/tags/tag275.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abe6cc36d4fb4bf7b7f1446902dea2b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cab70353b2f41419f3b5c0ac7a38ccb"/>
  <p:tag name="KSO_WM_SLIDE_BACKGROUND_TYPE" val="belt"/>
</p:tagLst>
</file>

<file path=ppt/tags/tag276.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9"/>
</p:tagLst>
</file>

<file path=ppt/tags/tag28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9"/>
</p:tagLst>
</file>

<file path=ppt/tags/tag283.xml><?xml version="1.0" encoding="utf-8"?>
<p:tagLst xmlns:p="http://schemas.openxmlformats.org/presentationml/2006/main">
  <p:tag name="KSO_WM_BEAUTIFY_FLAG" val="#wm#"/>
  <p:tag name="KSO_WM_TAG_VERSION" val="1.0"/>
  <p:tag name="KSO_WM_TEMPLATE_CATEGORY" val="custom"/>
  <p:tag name="KSO_WM_TEMPLATE_INDEX" val="20224729"/>
  <p:tag name="KSO_WM_CHIP_COLORING" val="1"/>
</p:tagLst>
</file>

<file path=ppt/tags/tag284.xml><?xml version="1.0" encoding="utf-8"?>
<p:tagLst xmlns:p="http://schemas.openxmlformats.org/presentationml/2006/main">
  <p:tag name="KSO_WM_SLIDE_ID" val="custom20224729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24729"/>
  <p:tag name="KSO_WM_SLIDE_LAYOUT" val="a_f"/>
  <p:tag name="KSO_WM_SLIDE_LAYOUT_CNT" val="1_2"/>
  <p:tag name="KSO_WM_TEMPLATE_THUMBS_INDEX" val="1、3、4、7、10、21"/>
  <p:tag name="KSO_WM_CHIP_INFOS" val="{&quot;type&quot;:0,&quot;layout_type&quot;:&quot;1_NF_LC_1&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42e2231e630cfd8f113659"/>
  <p:tag name="KSO_WM_CHIP_FILLPROP" val="[[{&quot;text_align&quot;:&quot;lm&quot;,&quot;text_direction&quot;:&quot;horizontal&quot;,&quot;support_big_font&quot;:false,&quot;picture_toward&quot;:0,&quot;picture_dockside&quot;:[],&quot;fill_id&quot;:&quot;7dab1b9380bc424c807bde094eb54ec4&quot;,&quot;fill_align&quot;:&quot;lm&quot;,&quot;chip_types&quot;:[&quot;diagram&quot;,&quot;header&quot;]}],[{&quot;text_align&quot;:&quot;lm&quot;,&quot;text_direction&quot;:&quot;horizontal&quot;,&quot;support_big_font&quot;:false,&quot;picture_toward&quot;:0,&quot;picture_dockside&quot;:[],&quot;fill_id&quot;:&quot;7dab1b9380bc424c807bde094eb54ec4&quot;,&quot;fill_align&quot;:&quot;lt&quot;,&quot;chip_types&quot;:[&quot;header&quot;]}],[{&quot;text_align&quot;:&quot;lm&quot;,&quot;text_direction&quot;:&quot;horizontal&quot;,&quot;support_big_font&quot;:false,&quot;picture_toward&quot;:0,&quot;picture_dockside&quot;:[],&quot;fill_id&quot;:&quot;7dab1b9380bc424c807bde094eb54ec4&quot;,&quot;fill_align&quot;:&quot;lb&quot;,&quot;chip_types&quot;:[&quot;header&quot;]}],[{&quot;text_align&quot;:&quot;cm&quot;,&quot;text_direction&quot;:&quot;horizontal&quot;,&quot;support_big_font&quot;:false,&quot;picture_toward&quot;:0,&quot;picture_dockside&quot;:[],&quot;fill_id&quot;:&quot;7dab1b9380bc424c807bde094eb54ec4&quot;,&quot;fill_align&quot;:&quot;cm&quot;,&quot;chip_types&quot;:[&quot;header&quot;]}],[{&quot;text_align&quot;:&quot;cm&quot;,&quot;text_direction&quot;:&quot;horizontal&quot;,&quot;support_big_font&quot;:false,&quot;picture_toward&quot;:0,&quot;picture_dockside&quot;:[],&quot;fill_id&quot;:&quot;7dab1b9380bc424c807bde094eb54ec4&quot;,&quot;fill_align&quot;:&quot;ct&quot;,&quot;chip_types&quot;:[&quot;header&quot;]}],[{&quot;text_align&quot;:&quot;cm&quot;,&quot;text_direction&quot;:&quot;horizontal&quot;,&quot;support_big_font&quot;:false,&quot;picture_toward&quot;:0,&quot;picture_dockside&quot;:[],&quot;fill_id&quot;:&quot;7dab1b9380bc424c807bde094eb54ec4&quot;,&quot;fill_align&quot;:&quot;cb&quot;,&quot;chip_types&quot;:[&quot;header&quot;]}],[{&quot;text_align&quot;:&quot;lm&quot;,&quot;text_direction&quot;:&quot;horizontal&quot;,&quot;support_big_font&quot;:false,&quot;picture_toward&quot;:0,&quot;picture_dockside&quot;:[],&quot;fill_id&quot;:&quot;7dab1b9380bc424c807bde094eb54ec4&quot;,&quot;fill_align&quot;:&quot;cb&quot;,&quot;chip_types&quot;:[&quot;header&quot;]}],[{&quot;text_align&quot;:&quot;lm&quot;,&quot;text_direction&quot;:&quot;horizontal&quot;,&quot;support_big_font&quot;:false,&quot;picture_toward&quot;:0,&quot;picture_dockside&quot;:[],&quot;fill_id&quot;:&quot;7dab1b9380bc424c807bde094eb54ec4&quot;,&quot;fill_align&quot;:&quot;cm&quot;,&quot;chip_types&quot;:[&quot;header&quot;]}],[{&quot;text_align&quot;:&quot;lm&quot;,&quot;text_direction&quot;:&quot;horizontal&quot;,&quot;support_big_font&quot;:false,&quot;picture_toward&quot;:0,&quot;picture_dockside&quot;:[],&quot;fill_id&quot;:&quot;7dab1b9380bc424c807bde094eb54ec4&quot;,&quot;fill_align&quot;:&quot;ct&quot;,&quot;chip_types&quot;:[&quot;header&quot;]}]]"/>
  <p:tag name="KSO_WM_CHIP_DECFILLPROP" val="[]"/>
  <p:tag name="KSO_WM_CHIP_GROUPID" val="6142e2231e630cfd8f113658"/>
  <p:tag name="KSO_WM_SLIDE_LAYOUT_INFO" val="{&quot;id&quot;:&quot;2022-09-01T16:29:00&quot;,&quot;margin&quot;:{&quot;bottom&quot;:4.06047248840332,&quot;left&quot;:1.8362083435058594,&quot;right&quot;:11.237735748291016,&quot;top&quot;:5.542757034301758},&quot;type&quot;:0}"/>
  <p:tag name="KSO_WM_SLIDE_BK_DARK_LIGHT" val="2"/>
  <p:tag name="KSO_WM_SLIDE_BACKGROUND_TYPE" val="general"/>
  <p:tag name="KSO_WM_SLIDE_SUPPORT_FEATURE_TYPE" val="0"/>
  <p:tag name="KSO_WM_TEMPLATE_MASTER_THUMB_INDEX" val="12"/>
  <p:tag name="KSO_WM_CHIP_COLORING" val="1"/>
  <p:tag name="KSO_WM_TEMPLATE_ASSEMBLE_XID" val="63106d40a35593066d0089eb"/>
  <p:tag name="KSO_WM_TEMPLATE_ASSEMBLE_GROUPID" val="62e1e9f67ec3138b1bb7a4d2"/>
</p:tagLst>
</file>

<file path=ppt/tags/tag285.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 name="KSO_WM_SLIDE_BACKGROUND_TYPE" val="general"/>
  <p:tag name="WM_BEAUTIFY_SHAPE_IDENTITY" val="{16649f77-30a0-43f3-9239-f3040f67babf}"/>
  <p:tag name="KSO_WM_UNIT_PLACING_PICTURE_USER_VIEWPORT" val="{&quot;height&quot;:3141.2976377952755,&quot;width&quot;:3487}"/>
</p:tagLst>
</file>

<file path=ppt/tags/tag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SLIDE_BK_DARK_LIGHT" val=""/>
  <p:tag name="KSO_WM_SLIDE_BACKGROUND_TYPE" val="general"/>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SLIDE_BK_DARK_LIGHT" val=""/>
  <p:tag name="KSO_WM_SLIDE_BACKGROUND_TYPE" val="general"/>
</p:tagLst>
</file>

<file path=ppt/tags/tag30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SLIDE_BK_DARK_LIGHT" val=""/>
  <p:tag name="KSO_WM_SLIDE_BACKGROUND_TYPE" val="general"/>
</p:tagLst>
</file>

<file path=ppt/tags/tag30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TABLE_BEAUTIFY" val="smartTable{a6b6cbeb-f7f1-4023-b415-4578cac3635e}"/>
  <p:tag name="TABLE_ENDDRAG_ORIGIN_RECT" val="923*216"/>
  <p:tag name="TABLE_ENDDRAG_RECT" val="19*315*923*216"/>
</p:tagLst>
</file>

<file path=ppt/tags/tag307.xml><?xml version="1.0" encoding="utf-8"?>
<p:tagLst xmlns:p="http://schemas.openxmlformats.org/presentationml/2006/main">
  <p:tag name="KSO_WM_SLIDE_BK_DARK_LIGHT" val=""/>
  <p:tag name="KSO_WM_SLIDE_BACKGROUND_TYPE" val="general"/>
</p:tagLst>
</file>

<file path=ppt/tags/tag308.xml><?xml version="1.0" encoding="utf-8"?>
<p:tagLst xmlns:p="http://schemas.openxmlformats.org/presentationml/2006/main">
  <p:tag name="AS_UNIQUEID" val="18"/>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SLIDE_BK_DARK_LIGHT" val=""/>
  <p:tag name="KSO_WM_SLIDE_BACKGROUND_TYPE" val="general"/>
</p:tagLst>
</file>

<file path=ppt/tags/tag312.xml><?xml version="1.0" encoding="utf-8"?>
<p:tagLst xmlns:p="http://schemas.openxmlformats.org/presentationml/2006/main">
  <p:tag name="AS_UNIQUEID" val="18"/>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SLIDE_BK_DARK_LIGHT" val=""/>
  <p:tag name="KSO_WM_SLIDE_BACKGROUND_TYPE" val="general"/>
</p:tagLst>
</file>

<file path=ppt/tags/tag316.xml><?xml version="1.0" encoding="utf-8"?>
<p:tagLst xmlns:p="http://schemas.openxmlformats.org/presentationml/2006/main">
  <p:tag name="AS_UNIQUEID" val="18"/>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SLIDE_BK_DARK_LIGHT" val=""/>
  <p:tag name="KSO_WM_SLIDE_BACKGROUND_TYPE" val="gener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 name="KSO_WM_SLIDE_BACKGROUND_TYPE" val="general"/>
  <p:tag name="WM_BEAUTIFY_SHAPE_IDENTITY" val="{16649f77-30a0-43f3-9239-f3040f67babf}"/>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AS_UNIQUEID" val="18"/>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4.xml><?xml version="1.0" encoding="utf-8"?>
<p:tagLst xmlns:p="http://schemas.openxmlformats.org/presentationml/2006/main">
  <p:tag name="KSO_WM_SLIDE_BK_DARK_LIGHT" val=""/>
  <p:tag name="KSO_WM_SLIDE_BACKGROUND_TYPE" val="general"/>
</p:tagLst>
</file>

<file path=ppt/tags/tag32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AS_UNIQUEID" val="18"/>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SLIDE_BK_DARK_LIGHT" val=""/>
  <p:tag name="KSO_WM_SLIDE_BACKGROUND_TYPE" val="general"/>
</p:tagLst>
</file>

<file path=ppt/tags/tag3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SLIDE_BK_DARK_LIGHT" val=""/>
  <p:tag name="KSO_WM_SLIDE_BACKGROUND_TYPE" val="general"/>
</p:tagLst>
</file>

<file path=ppt/tags/tag33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3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35.xml><?xml version="1.0" encoding="utf-8"?>
<p:tagLst xmlns:p="http://schemas.openxmlformats.org/presentationml/2006/main">
  <p:tag name="KSO_WM_SLIDE_BK_DARK_LIGHT" val=""/>
  <p:tag name="KSO_WM_SLIDE_BACKGROUND_TYPE" val="general"/>
</p:tagLst>
</file>

<file path=ppt/tags/tag336.xml><?xml version="1.0" encoding="utf-8"?>
<p:tagLst xmlns:p="http://schemas.openxmlformats.org/presentationml/2006/main">
  <p:tag name="KSO_WPP_MARK_KEY" val="de3e83c2-6ea7-4ae6-be4c-c7668ad841e4"/>
  <p:tag name="COMMONDATA" val="eyJoZGlkIjoiOTE1YTU2YTgyNjhlMDM1MzkxNTJhYjg3ZmU5ZDM0YTMifQ=="/>
  <p:tag name="FULLTEXTBEAUTIFYED" val="1"/>
  <p:tag name="commondata" val="eyJoZGlkIjoiOTc3M2Y5NzIzMDFlZjAyY2Q4Njk5ODkyYjFjNzBiNTQifQ=="/>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130">
      <a:dk1>
        <a:srgbClr val="000000"/>
      </a:dk1>
      <a:lt1>
        <a:srgbClr val="FFFFFF"/>
      </a:lt1>
      <a:dk2>
        <a:srgbClr val="EBEBEB"/>
      </a:dk2>
      <a:lt2>
        <a:srgbClr val="FEFEFE"/>
      </a:lt2>
      <a:accent1>
        <a:srgbClr val="BC1A20"/>
      </a:accent1>
      <a:accent2>
        <a:srgbClr val="C6391F"/>
      </a:accent2>
      <a:accent3>
        <a:srgbClr val="D4651C"/>
      </a:accent3>
      <a:accent4>
        <a:srgbClr val="DC8A24"/>
      </a:accent4>
      <a:accent5>
        <a:srgbClr val="E1AF2B"/>
      </a:accent5>
      <a:accent6>
        <a:srgbClr val="DED536"/>
      </a:accent6>
      <a:hlink>
        <a:srgbClr val="2318D5"/>
      </a:hlink>
      <a:folHlink>
        <a:srgbClr val="9B329E"/>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A"/>
        </a:solidFill>
        <a:ln w="25400" cap="flat" cmpd="sng" algn="ctr">
          <a:solidFill>
            <a:srgbClr val="FFFFCA">
              <a:shade val="50000"/>
            </a:srgbClr>
          </a:solidFill>
          <a:prstDash val="solid"/>
        </a:ln>
      </a:spPr>
      <a:bodyPr wrap="square">
        <a:spAutoFit/>
      </a:bodyPr>
      <a:lstStyle>
        <a:defPPr>
          <a:lnSpc>
            <a:spcPct val="110000"/>
          </a:lnSpc>
          <a:defRPr sz="2400" b="1" dirty="0" smtClean="0">
            <a:solidFill>
              <a:srgbClr val="C00000"/>
            </a:solidFill>
            <a:latin typeface="楷体" panose="02010609060101010101" pitchFamily="49" charset="-122"/>
            <a:ea typeface="楷体" panose="02010609060101010101" pitchFamily="49" charset="-122"/>
          </a:defRPr>
        </a:defPPr>
      </a:lstStyle>
    </a:spDef>
    <a:txDef>
      <a:spPr>
        <a:solidFill>
          <a:schemeClr val="bg1"/>
        </a:solidFill>
      </a:spPr>
      <a:bodyPr wrap="square" rtlCol="0">
        <a:spAutoFit/>
      </a:bodyPr>
      <a:lstStyle>
        <a:defPPr>
          <a:defRPr sz="2400" b="1" dirty="0" smtClean="0">
            <a:latin typeface="宋体" panose="02010600030101010101"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Adjacency">
      <a:dk1>
        <a:srgbClr val="000000"/>
      </a:dk1>
      <a:lt1>
        <a:srgbClr val="FFFFFF"/>
      </a:lt1>
      <a:dk2>
        <a:srgbClr val="E35E5E"/>
      </a:dk2>
      <a:lt2>
        <a:srgbClr val="FFFFFF"/>
      </a:lt2>
      <a:accent1>
        <a:srgbClr val="D24B5B"/>
      </a:accent1>
      <a:accent2>
        <a:srgbClr val="C4555F"/>
      </a:accent2>
      <a:accent3>
        <a:srgbClr val="B56063"/>
      </a:accent3>
      <a:accent4>
        <a:srgbClr val="B66A7B"/>
      </a:accent4>
      <a:accent5>
        <a:srgbClr val="C673A8"/>
      </a:accent5>
      <a:accent6>
        <a:srgbClr val="D67CD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2804</Words>
  <Application>WPS 演示</Application>
  <PresentationFormat>宽屏</PresentationFormat>
  <Paragraphs>243</Paragraphs>
  <Slides>17</Slides>
  <Notes>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17</vt:i4>
      </vt:variant>
    </vt:vector>
  </HeadingPairs>
  <TitlesOfParts>
    <vt:vector size="41" baseType="lpstr">
      <vt:lpstr>Arial</vt:lpstr>
      <vt:lpstr>宋体</vt:lpstr>
      <vt:lpstr>Wingdings</vt:lpstr>
      <vt:lpstr>楷体</vt:lpstr>
      <vt:lpstr>方正苏新诗柳楷简体</vt:lpstr>
      <vt:lpstr>隶书</vt:lpstr>
      <vt:lpstr>汉仪尚巍手书W</vt:lpstr>
      <vt:lpstr>汉仪中黑 简</vt:lpstr>
      <vt:lpstr>黑体</vt:lpstr>
      <vt:lpstr>汉仪大黑简</vt:lpstr>
      <vt:lpstr>汉仪中简黑简</vt:lpstr>
      <vt:lpstr>微软雅黑</vt:lpstr>
      <vt:lpstr>Times New Roman</vt:lpstr>
      <vt:lpstr>汉仪大宋简</vt:lpstr>
      <vt:lpstr>方正大标宋简体</vt:lpstr>
      <vt:lpstr>汉仪全唐诗简</vt:lpstr>
      <vt:lpstr>HAKUYOLiuTi3500</vt:lpstr>
      <vt:lpstr>Calibri</vt:lpstr>
      <vt:lpstr>方正字迹-杨素彬楷 简</vt:lpstr>
      <vt:lpstr>FZSuXinShiLiuKaiS-R-GB</vt:lpstr>
      <vt:lpstr>布拉格之恋</vt:lpstr>
      <vt:lpstr>Arial Unicode MS</vt:lpstr>
      <vt:lpstr>2_Office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吕大大大品</cp:lastModifiedBy>
  <cp:revision>2</cp:revision>
  <dcterms:created xsi:type="dcterms:W3CDTF">2020-06-15T00:30:00Z</dcterms:created>
  <dcterms:modified xsi:type="dcterms:W3CDTF">2024-10-29T10:50:04Z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NXPowerLiteLastOptimized">
    <vt:lpwstr>39295130</vt:lpwstr>
  </property>
  <property fmtid="{D5CDD505-2E9C-101B-9397-08002B2CF9AE}" pid="4" name="NXPowerLiteSettings">
    <vt:lpwstr>C700052003A000</vt:lpwstr>
  </property>
  <property fmtid="{D5CDD505-2E9C-101B-9397-08002B2CF9AE}" pid="5" name="NXPowerLiteVersion">
    <vt:lpwstr>D8.0.2</vt:lpwstr>
  </property>
  <property fmtid="{D5CDD505-2E9C-101B-9397-08002B2CF9AE}" pid="6" name="ICV">
    <vt:lpwstr>C05025ED1BD84CFCA2CC28C4CB17F3F1</vt:lpwstr>
  </property>
</Properties>
</file>