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fonts/font1.fntdata" ContentType="application/x-fontdata"/>
  <Override PartName="/ppt/fonts/font10.fntdata" ContentType="application/x-fontdata"/>
  <Override PartName="/ppt/fonts/font11.fntdata" ContentType="application/x-fontdata"/>
  <Override PartName="/ppt/fonts/font12.fntdata" ContentType="application/x-fontdata"/>
  <Override PartName="/ppt/fonts/font13.fntdata" ContentType="application/x-fontdata"/>
  <Override PartName="/ppt/fonts/font14.fntdata" ContentType="application/x-fontdata"/>
  <Override PartName="/ppt/fonts/font15.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79" r:id="rId3"/>
  </p:sldMasterIdLst>
  <p:notesMasterIdLst>
    <p:notesMasterId r:id="rId5"/>
  </p:notesMasterIdLst>
  <p:sldIdLst>
    <p:sldId id="565" r:id="rId4"/>
    <p:sldId id="569" r:id="rId6"/>
    <p:sldId id="628" r:id="rId7"/>
    <p:sldId id="570" r:id="rId8"/>
    <p:sldId id="571" r:id="rId9"/>
    <p:sldId id="629" r:id="rId10"/>
    <p:sldId id="577" r:id="rId11"/>
    <p:sldId id="580" r:id="rId12"/>
    <p:sldId id="581" r:id="rId13"/>
    <p:sldId id="582" r:id="rId14"/>
    <p:sldId id="608" r:id="rId15"/>
    <p:sldId id="584" r:id="rId16"/>
    <p:sldId id="679" r:id="rId17"/>
    <p:sldId id="632" r:id="rId18"/>
    <p:sldId id="662" r:id="rId19"/>
    <p:sldId id="592" r:id="rId20"/>
    <p:sldId id="699" r:id="rId21"/>
    <p:sldId id="596" r:id="rId22"/>
    <p:sldId id="707" r:id="rId23"/>
    <p:sldId id="603" r:id="rId24"/>
    <p:sldId id="607" r:id="rId25"/>
    <p:sldId id="708" r:id="rId26"/>
  </p:sldIdLst>
  <p:sldSz cx="12192000" cy="6858000"/>
  <p:notesSz cx="6858000" cy="9144000"/>
  <p:embeddedFontLst>
    <p:embeddedFont>
      <p:font typeface="微软雅黑" panose="020B0503020204020204" pitchFamily="34" charset="-122"/>
      <p:regular r:id="rId31"/>
    </p:embeddedFont>
    <p:embeddedFont>
      <p:font typeface="华文隶书" panose="02010800040101010101" charset="-122"/>
      <p:regular r:id="rId32"/>
    </p:embeddedFont>
    <p:embeddedFont>
      <p:font typeface="等线" panose="02010600030101010101" charset="-122"/>
      <p:regular r:id="rId33"/>
    </p:embeddedFont>
    <p:embeddedFont>
      <p:font typeface="汉仪全唐诗简" panose="00020600040101010101" charset="-122"/>
      <p:regular r:id="rId34"/>
    </p:embeddedFont>
    <p:embeddedFont>
      <p:font typeface="方正大标宋简体" panose="02000000000000000000" charset="-122"/>
      <p:regular r:id="rId35"/>
    </p:embeddedFont>
    <p:embeddedFont>
      <p:font typeface="方正字迹-杨素彬楷 简" panose="02000500000000000000" charset="-122"/>
      <p:regular r:id="rId36"/>
    </p:embeddedFont>
    <p:embeddedFont>
      <p:font typeface="汉仪大宋简" panose="02010600000101010101" charset="-122"/>
      <p:regular r:id="rId37"/>
    </p:embeddedFont>
    <p:embeddedFont>
      <p:font typeface="Calibri" panose="020F0502020204030204"/>
      <p:regular r:id="rId38"/>
      <p:bold r:id="rId39"/>
      <p:italic r:id="rId40"/>
      <p:boldItalic r:id="rId41"/>
    </p:embeddedFont>
    <p:embeddedFont>
      <p:font typeface="Calibri" panose="020F0502020204030204" charset="0"/>
      <p:regular r:id="rId42"/>
      <p:bold r:id="rId43"/>
      <p:italic r:id="rId44"/>
      <p:boldItalic r:id="rId45"/>
    </p:embeddedFont>
  </p:embeddedFontLst>
  <p:custDataLst>
    <p:tags r:id="rId46"/>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44" userDrawn="1">
          <p15:clr>
            <a:srgbClr val="A4A3A4"/>
          </p15:clr>
        </p15:guide>
        <p15:guide id="2" pos="3871"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者"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D9D9D9"/>
    <a:srgbClr val="DCDCDC"/>
    <a:srgbClr val="F0F0F0"/>
    <a:srgbClr val="E6E6E6"/>
    <a:srgbClr val="C8C8C8"/>
    <a:srgbClr val="FAFAFA"/>
    <a:srgbClr val="BEBE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6D9F66E-5EB9-4882-86FB-DCBF35E3C3E4}" styleName="中度样式 4 - 强调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p:cViewPr varScale="1">
        <p:scale>
          <a:sx n="66" d="100"/>
          <a:sy n="66" d="100"/>
        </p:scale>
        <p:origin x="722" y="30"/>
      </p:cViewPr>
      <p:guideLst>
        <p:guide orient="horz" pos="2044"/>
        <p:guide pos="3871"/>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slide" Target="slides/slide2.xml"/><Relationship Id="rId5" Type="http://schemas.openxmlformats.org/officeDocument/2006/relationships/notesMaster" Target="notesMasters/notesMaster1.xml"/><Relationship Id="rId46" Type="http://schemas.openxmlformats.org/officeDocument/2006/relationships/tags" Target="tags/tag311.xml"/><Relationship Id="rId45" Type="http://schemas.openxmlformats.org/officeDocument/2006/relationships/font" Target="fonts/font15.fntdata"/><Relationship Id="rId44" Type="http://schemas.openxmlformats.org/officeDocument/2006/relationships/font" Target="fonts/font14.fntdata"/><Relationship Id="rId43" Type="http://schemas.openxmlformats.org/officeDocument/2006/relationships/font" Target="fonts/font13.fntdata"/><Relationship Id="rId42" Type="http://schemas.openxmlformats.org/officeDocument/2006/relationships/font" Target="fonts/font12.fntdata"/><Relationship Id="rId41" Type="http://schemas.openxmlformats.org/officeDocument/2006/relationships/font" Target="fonts/font11.fntdata"/><Relationship Id="rId40" Type="http://schemas.openxmlformats.org/officeDocument/2006/relationships/font" Target="fonts/font10.fntdata"/><Relationship Id="rId4" Type="http://schemas.openxmlformats.org/officeDocument/2006/relationships/slide" Target="slides/slide1.xml"/><Relationship Id="rId39" Type="http://schemas.openxmlformats.org/officeDocument/2006/relationships/font" Target="fonts/font9.fntdata"/><Relationship Id="rId38" Type="http://schemas.openxmlformats.org/officeDocument/2006/relationships/font" Target="fonts/font8.fntdata"/><Relationship Id="rId37" Type="http://schemas.openxmlformats.org/officeDocument/2006/relationships/font" Target="fonts/font7.fntdata"/><Relationship Id="rId36" Type="http://schemas.openxmlformats.org/officeDocument/2006/relationships/font" Target="fonts/font6.fntdata"/><Relationship Id="rId35" Type="http://schemas.openxmlformats.org/officeDocument/2006/relationships/font" Target="fonts/font5.fntdata"/><Relationship Id="rId34" Type="http://schemas.openxmlformats.org/officeDocument/2006/relationships/font" Target="fonts/font4.fntdata"/><Relationship Id="rId33" Type="http://schemas.openxmlformats.org/officeDocument/2006/relationships/font" Target="fonts/font3.fntdata"/><Relationship Id="rId32" Type="http://schemas.openxmlformats.org/officeDocument/2006/relationships/font" Target="fonts/font2.fntdata"/><Relationship Id="rId31" Type="http://schemas.openxmlformats.org/officeDocument/2006/relationships/font" Target="fonts/font1.fntdata"/><Relationship Id="rId30" Type="http://schemas.openxmlformats.org/officeDocument/2006/relationships/commentAuthors" Target="commentAuthors.xml"/><Relationship Id="rId3" Type="http://schemas.openxmlformats.org/officeDocument/2006/relationships/slideMaster" Target="slideMasters/slideMaster2.xml"/><Relationship Id="rId29" Type="http://schemas.openxmlformats.org/officeDocument/2006/relationships/tableStyles" Target="tableStyles.xml"/><Relationship Id="rId28" Type="http://schemas.openxmlformats.org/officeDocument/2006/relationships/viewProps" Target="viewProps.xml"/><Relationship Id="rId27" Type="http://schemas.openxmlformats.org/officeDocument/2006/relationships/presProps" Target="presProps.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5" Type="http://schemas.openxmlformats.org/officeDocument/2006/relationships/tags" Target="../tags/tag51.xml"/><Relationship Id="rId4" Type="http://schemas.openxmlformats.org/officeDocument/2006/relationships/tags" Target="../tags/tag50.xml"/><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6" Type="http://schemas.openxmlformats.org/officeDocument/2006/relationships/tags" Target="../tags/tag56.xml"/><Relationship Id="rId5" Type="http://schemas.openxmlformats.org/officeDocument/2006/relationships/tags" Target="../tags/tag55.xml"/><Relationship Id="rId4" Type="http://schemas.openxmlformats.org/officeDocument/2006/relationships/tags" Target="../tags/tag54.xml"/><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5" Type="http://schemas.openxmlformats.org/officeDocument/2006/relationships/image" Target="../media/image1.jpeg"/><Relationship Id="rId4" Type="http://schemas.openxmlformats.org/officeDocument/2006/relationships/tags" Target="../tags/tag59.xml"/><Relationship Id="rId3" Type="http://schemas.openxmlformats.org/officeDocument/2006/relationships/tags" Target="../tags/tag58.xml"/><Relationship Id="rId2" Type="http://schemas.openxmlformats.org/officeDocument/2006/relationships/tags" Target="../tags/tag57.xml"/><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9" Type="http://schemas.openxmlformats.org/officeDocument/2006/relationships/tags" Target="../tags/tag70.xml"/><Relationship Id="rId8" Type="http://schemas.openxmlformats.org/officeDocument/2006/relationships/tags" Target="../tags/tag69.xml"/><Relationship Id="rId7" Type="http://schemas.openxmlformats.org/officeDocument/2006/relationships/image" Target="../media/image7.png"/><Relationship Id="rId6" Type="http://schemas.openxmlformats.org/officeDocument/2006/relationships/tags" Target="../tags/tag68.xml"/><Relationship Id="rId5" Type="http://schemas.openxmlformats.org/officeDocument/2006/relationships/image" Target="../media/image6.png"/><Relationship Id="rId4" Type="http://schemas.openxmlformats.org/officeDocument/2006/relationships/tags" Target="../tags/tag67.xml"/><Relationship Id="rId3" Type="http://schemas.openxmlformats.org/officeDocument/2006/relationships/image" Target="../media/image5.png"/><Relationship Id="rId2" Type="http://schemas.openxmlformats.org/officeDocument/2006/relationships/tags" Target="../tags/tag66.xml"/><Relationship Id="rId13" Type="http://schemas.openxmlformats.org/officeDocument/2006/relationships/tags" Target="../tags/tag74.xml"/><Relationship Id="rId12" Type="http://schemas.openxmlformats.org/officeDocument/2006/relationships/tags" Target="../tags/tag73.xml"/><Relationship Id="rId11" Type="http://schemas.openxmlformats.org/officeDocument/2006/relationships/tags" Target="../tags/tag72.xml"/><Relationship Id="rId10" Type="http://schemas.openxmlformats.org/officeDocument/2006/relationships/tags" Target="../tags/tag71.xml"/><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9" Type="http://schemas.openxmlformats.org/officeDocument/2006/relationships/tags" Target="../tags/tag79.xml"/><Relationship Id="rId8" Type="http://schemas.openxmlformats.org/officeDocument/2006/relationships/tags" Target="../tags/tag78.xml"/><Relationship Id="rId7" Type="http://schemas.openxmlformats.org/officeDocument/2006/relationships/image" Target="../media/image9.png"/><Relationship Id="rId6" Type="http://schemas.openxmlformats.org/officeDocument/2006/relationships/tags" Target="../tags/tag77.xml"/><Relationship Id="rId5" Type="http://schemas.openxmlformats.org/officeDocument/2006/relationships/image" Target="../media/image8.png"/><Relationship Id="rId4" Type="http://schemas.openxmlformats.org/officeDocument/2006/relationships/tags" Target="../tags/tag76.xml"/><Relationship Id="rId3" Type="http://schemas.openxmlformats.org/officeDocument/2006/relationships/image" Target="../media/image5.png"/><Relationship Id="rId2" Type="http://schemas.openxmlformats.org/officeDocument/2006/relationships/tags" Target="../tags/tag75.xml"/><Relationship Id="rId12" Type="http://schemas.openxmlformats.org/officeDocument/2006/relationships/tags" Target="../tags/tag82.xml"/><Relationship Id="rId11" Type="http://schemas.openxmlformats.org/officeDocument/2006/relationships/tags" Target="../tags/tag81.xml"/><Relationship Id="rId10" Type="http://schemas.openxmlformats.org/officeDocument/2006/relationships/tags" Target="../tags/tag80.xml"/><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9" Type="http://schemas.openxmlformats.org/officeDocument/2006/relationships/tags" Target="../tags/tag87.xml"/><Relationship Id="rId8" Type="http://schemas.openxmlformats.org/officeDocument/2006/relationships/tags" Target="../tags/tag86.xml"/><Relationship Id="rId7" Type="http://schemas.openxmlformats.org/officeDocument/2006/relationships/image" Target="../media/image11.png"/><Relationship Id="rId6" Type="http://schemas.openxmlformats.org/officeDocument/2006/relationships/tags" Target="../tags/tag85.xml"/><Relationship Id="rId5" Type="http://schemas.openxmlformats.org/officeDocument/2006/relationships/image" Target="../media/image10.png"/><Relationship Id="rId4" Type="http://schemas.openxmlformats.org/officeDocument/2006/relationships/tags" Target="../tags/tag84.xml"/><Relationship Id="rId3" Type="http://schemas.openxmlformats.org/officeDocument/2006/relationships/image" Target="../media/image5.png"/><Relationship Id="rId2" Type="http://schemas.openxmlformats.org/officeDocument/2006/relationships/tags" Target="../tags/tag83.xml"/><Relationship Id="rId14" Type="http://schemas.openxmlformats.org/officeDocument/2006/relationships/tags" Target="../tags/tag92.xml"/><Relationship Id="rId13" Type="http://schemas.openxmlformats.org/officeDocument/2006/relationships/tags" Target="../tags/tag91.xml"/><Relationship Id="rId12" Type="http://schemas.openxmlformats.org/officeDocument/2006/relationships/tags" Target="../tags/tag90.xml"/><Relationship Id="rId11" Type="http://schemas.openxmlformats.org/officeDocument/2006/relationships/tags" Target="../tags/tag89.xml"/><Relationship Id="rId10" Type="http://schemas.openxmlformats.org/officeDocument/2006/relationships/tags" Target="../tags/tag88.xml"/><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9" Type="http://schemas.openxmlformats.org/officeDocument/2006/relationships/tags" Target="../tags/tag97.xml"/><Relationship Id="rId8" Type="http://schemas.openxmlformats.org/officeDocument/2006/relationships/tags" Target="../tags/tag96.xml"/><Relationship Id="rId7" Type="http://schemas.openxmlformats.org/officeDocument/2006/relationships/image" Target="../media/image9.png"/><Relationship Id="rId6" Type="http://schemas.openxmlformats.org/officeDocument/2006/relationships/tags" Target="../tags/tag95.xml"/><Relationship Id="rId5" Type="http://schemas.openxmlformats.org/officeDocument/2006/relationships/image" Target="../media/image8.png"/><Relationship Id="rId4" Type="http://schemas.openxmlformats.org/officeDocument/2006/relationships/tags" Target="../tags/tag94.xml"/><Relationship Id="rId3" Type="http://schemas.openxmlformats.org/officeDocument/2006/relationships/image" Target="../media/image5.png"/><Relationship Id="rId2" Type="http://schemas.openxmlformats.org/officeDocument/2006/relationships/tags" Target="../tags/tag93.xml"/><Relationship Id="rId13" Type="http://schemas.openxmlformats.org/officeDocument/2006/relationships/tags" Target="../tags/tag101.xml"/><Relationship Id="rId12" Type="http://schemas.openxmlformats.org/officeDocument/2006/relationships/tags" Target="../tags/tag100.xml"/><Relationship Id="rId11" Type="http://schemas.openxmlformats.org/officeDocument/2006/relationships/tags" Target="../tags/tag99.xml"/><Relationship Id="rId10" Type="http://schemas.openxmlformats.org/officeDocument/2006/relationships/tags" Target="../tags/tag98.xml"/><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9" Type="http://schemas.openxmlformats.org/officeDocument/2006/relationships/tags" Target="../tags/tag106.xml"/><Relationship Id="rId8" Type="http://schemas.openxmlformats.org/officeDocument/2006/relationships/tags" Target="../tags/tag105.xml"/><Relationship Id="rId7" Type="http://schemas.openxmlformats.org/officeDocument/2006/relationships/image" Target="../media/image9.png"/><Relationship Id="rId6" Type="http://schemas.openxmlformats.org/officeDocument/2006/relationships/tags" Target="../tags/tag104.xml"/><Relationship Id="rId5" Type="http://schemas.openxmlformats.org/officeDocument/2006/relationships/image" Target="../media/image8.png"/><Relationship Id="rId4" Type="http://schemas.openxmlformats.org/officeDocument/2006/relationships/tags" Target="../tags/tag103.xml"/><Relationship Id="rId3" Type="http://schemas.openxmlformats.org/officeDocument/2006/relationships/image" Target="../media/image5.png"/><Relationship Id="rId2" Type="http://schemas.openxmlformats.org/officeDocument/2006/relationships/tags" Target="../tags/tag102.xml"/><Relationship Id="rId15" Type="http://schemas.openxmlformats.org/officeDocument/2006/relationships/tags" Target="../tags/tag112.xml"/><Relationship Id="rId14" Type="http://schemas.openxmlformats.org/officeDocument/2006/relationships/tags" Target="../tags/tag111.xml"/><Relationship Id="rId13" Type="http://schemas.openxmlformats.org/officeDocument/2006/relationships/tags" Target="../tags/tag110.xml"/><Relationship Id="rId12" Type="http://schemas.openxmlformats.org/officeDocument/2006/relationships/tags" Target="../tags/tag109.xml"/><Relationship Id="rId11" Type="http://schemas.openxmlformats.org/officeDocument/2006/relationships/tags" Target="../tags/tag108.xml"/><Relationship Id="rId10" Type="http://schemas.openxmlformats.org/officeDocument/2006/relationships/tags" Target="../tags/tag107.xml"/><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9" Type="http://schemas.openxmlformats.org/officeDocument/2006/relationships/tags" Target="../tags/tag117.xml"/><Relationship Id="rId8" Type="http://schemas.openxmlformats.org/officeDocument/2006/relationships/tags" Target="../tags/tag116.xml"/><Relationship Id="rId7" Type="http://schemas.openxmlformats.org/officeDocument/2006/relationships/image" Target="../media/image13.png"/><Relationship Id="rId6" Type="http://schemas.openxmlformats.org/officeDocument/2006/relationships/tags" Target="../tags/tag115.xml"/><Relationship Id="rId5" Type="http://schemas.openxmlformats.org/officeDocument/2006/relationships/image" Target="../media/image12.png"/><Relationship Id="rId4" Type="http://schemas.openxmlformats.org/officeDocument/2006/relationships/tags" Target="../tags/tag114.xml"/><Relationship Id="rId3" Type="http://schemas.openxmlformats.org/officeDocument/2006/relationships/image" Target="../media/image5.png"/><Relationship Id="rId2" Type="http://schemas.openxmlformats.org/officeDocument/2006/relationships/tags" Target="../tags/tag113.xml"/><Relationship Id="rId11" Type="http://schemas.openxmlformats.org/officeDocument/2006/relationships/tags" Target="../tags/tag119.xml"/><Relationship Id="rId10" Type="http://schemas.openxmlformats.org/officeDocument/2006/relationships/tags" Target="../tags/tag118.xml"/><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4" Type="http://schemas.openxmlformats.org/officeDocument/2006/relationships/tags" Target="../tags/tag122.xml"/><Relationship Id="rId3" Type="http://schemas.openxmlformats.org/officeDocument/2006/relationships/tags" Target="../tags/tag121.xml"/><Relationship Id="rId2" Type="http://schemas.openxmlformats.org/officeDocument/2006/relationships/tags" Target="../tags/tag120.xml"/><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9" Type="http://schemas.openxmlformats.org/officeDocument/2006/relationships/tags" Target="../tags/tag127.xml"/><Relationship Id="rId8" Type="http://schemas.openxmlformats.org/officeDocument/2006/relationships/tags" Target="../tags/tag126.xml"/><Relationship Id="rId7" Type="http://schemas.openxmlformats.org/officeDocument/2006/relationships/image" Target="../media/image9.png"/><Relationship Id="rId6" Type="http://schemas.openxmlformats.org/officeDocument/2006/relationships/tags" Target="../tags/tag125.xml"/><Relationship Id="rId5" Type="http://schemas.openxmlformats.org/officeDocument/2006/relationships/image" Target="../media/image8.png"/><Relationship Id="rId4" Type="http://schemas.openxmlformats.org/officeDocument/2006/relationships/tags" Target="../tags/tag124.xml"/><Relationship Id="rId3" Type="http://schemas.openxmlformats.org/officeDocument/2006/relationships/image" Target="../media/image5.png"/><Relationship Id="rId2" Type="http://schemas.openxmlformats.org/officeDocument/2006/relationships/tags" Target="../tags/tag123.xml"/><Relationship Id="rId13" Type="http://schemas.openxmlformats.org/officeDocument/2006/relationships/tags" Target="../tags/tag131.xml"/><Relationship Id="rId12" Type="http://schemas.openxmlformats.org/officeDocument/2006/relationships/tags" Target="../tags/tag130.xml"/><Relationship Id="rId11" Type="http://schemas.openxmlformats.org/officeDocument/2006/relationships/tags" Target="../tags/tag129.xml"/><Relationship Id="rId10" Type="http://schemas.openxmlformats.org/officeDocument/2006/relationships/tags" Target="../tags/tag128.xml"/><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9" Type="http://schemas.openxmlformats.org/officeDocument/2006/relationships/tags" Target="../tags/tag136.xml"/><Relationship Id="rId8" Type="http://schemas.openxmlformats.org/officeDocument/2006/relationships/tags" Target="../tags/tag135.xml"/><Relationship Id="rId7" Type="http://schemas.openxmlformats.org/officeDocument/2006/relationships/image" Target="../media/image9.png"/><Relationship Id="rId6" Type="http://schemas.openxmlformats.org/officeDocument/2006/relationships/tags" Target="../tags/tag134.xml"/><Relationship Id="rId5" Type="http://schemas.openxmlformats.org/officeDocument/2006/relationships/image" Target="../media/image8.png"/><Relationship Id="rId4" Type="http://schemas.openxmlformats.org/officeDocument/2006/relationships/tags" Target="../tags/tag133.xml"/><Relationship Id="rId3" Type="http://schemas.openxmlformats.org/officeDocument/2006/relationships/image" Target="../media/image5.png"/><Relationship Id="rId2" Type="http://schemas.openxmlformats.org/officeDocument/2006/relationships/tags" Target="../tags/tag132.xml"/><Relationship Id="rId12" Type="http://schemas.openxmlformats.org/officeDocument/2006/relationships/tags" Target="../tags/tag139.xml"/><Relationship Id="rId11" Type="http://schemas.openxmlformats.org/officeDocument/2006/relationships/tags" Target="../tags/tag138.xml"/><Relationship Id="rId10" Type="http://schemas.openxmlformats.org/officeDocument/2006/relationships/tags" Target="../tags/tag137.xml"/><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9" Type="http://schemas.openxmlformats.org/officeDocument/2006/relationships/tags" Target="../tags/tag144.xml"/><Relationship Id="rId8" Type="http://schemas.openxmlformats.org/officeDocument/2006/relationships/tags" Target="../tags/tag143.xml"/><Relationship Id="rId7" Type="http://schemas.openxmlformats.org/officeDocument/2006/relationships/image" Target="../media/image9.png"/><Relationship Id="rId6" Type="http://schemas.openxmlformats.org/officeDocument/2006/relationships/tags" Target="../tags/tag142.xml"/><Relationship Id="rId5" Type="http://schemas.openxmlformats.org/officeDocument/2006/relationships/image" Target="../media/image8.png"/><Relationship Id="rId4" Type="http://schemas.openxmlformats.org/officeDocument/2006/relationships/tags" Target="../tags/tag141.xml"/><Relationship Id="rId3" Type="http://schemas.openxmlformats.org/officeDocument/2006/relationships/image" Target="../media/image5.png"/><Relationship Id="rId2" Type="http://schemas.openxmlformats.org/officeDocument/2006/relationships/tags" Target="../tags/tag140.xml"/><Relationship Id="rId11" Type="http://schemas.openxmlformats.org/officeDocument/2006/relationships/tags" Target="../tags/tag146.xml"/><Relationship Id="rId10" Type="http://schemas.openxmlformats.org/officeDocument/2006/relationships/tags" Target="../tags/tag145.xml"/><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9" Type="http://schemas.openxmlformats.org/officeDocument/2006/relationships/tags" Target="../tags/tag151.xml"/><Relationship Id="rId8" Type="http://schemas.openxmlformats.org/officeDocument/2006/relationships/tags" Target="../tags/tag150.xml"/><Relationship Id="rId7" Type="http://schemas.openxmlformats.org/officeDocument/2006/relationships/image" Target="../media/image15.png"/><Relationship Id="rId6" Type="http://schemas.openxmlformats.org/officeDocument/2006/relationships/tags" Target="../tags/tag149.xml"/><Relationship Id="rId5" Type="http://schemas.openxmlformats.org/officeDocument/2006/relationships/image" Target="../media/image14.png"/><Relationship Id="rId4" Type="http://schemas.openxmlformats.org/officeDocument/2006/relationships/tags" Target="../tags/tag148.xml"/><Relationship Id="rId3" Type="http://schemas.openxmlformats.org/officeDocument/2006/relationships/image" Target="../media/image5.png"/><Relationship Id="rId2" Type="http://schemas.openxmlformats.org/officeDocument/2006/relationships/tags" Target="../tags/tag147.xml"/><Relationship Id="rId13" Type="http://schemas.openxmlformats.org/officeDocument/2006/relationships/tags" Target="../tags/tag155.xml"/><Relationship Id="rId12" Type="http://schemas.openxmlformats.org/officeDocument/2006/relationships/tags" Target="../tags/tag154.xml"/><Relationship Id="rId11" Type="http://schemas.openxmlformats.org/officeDocument/2006/relationships/tags" Target="../tags/tag153.xml"/><Relationship Id="rId10" Type="http://schemas.openxmlformats.org/officeDocument/2006/relationships/tags" Target="../tags/tag152.xml"/><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9" Type="http://schemas.openxmlformats.org/officeDocument/2006/relationships/tags" Target="../tags/tag160.xml"/><Relationship Id="rId8" Type="http://schemas.openxmlformats.org/officeDocument/2006/relationships/tags" Target="../tags/tag159.xml"/><Relationship Id="rId7" Type="http://schemas.openxmlformats.org/officeDocument/2006/relationships/image" Target="../media/image9.png"/><Relationship Id="rId6" Type="http://schemas.openxmlformats.org/officeDocument/2006/relationships/tags" Target="../tags/tag158.xml"/><Relationship Id="rId5" Type="http://schemas.openxmlformats.org/officeDocument/2006/relationships/image" Target="../media/image8.png"/><Relationship Id="rId4" Type="http://schemas.openxmlformats.org/officeDocument/2006/relationships/tags" Target="../tags/tag157.xml"/><Relationship Id="rId3" Type="http://schemas.openxmlformats.org/officeDocument/2006/relationships/image" Target="../media/image5.png"/><Relationship Id="rId2" Type="http://schemas.openxmlformats.org/officeDocument/2006/relationships/tags" Target="../tags/tag156.xml"/><Relationship Id="rId11" Type="http://schemas.openxmlformats.org/officeDocument/2006/relationships/tags" Target="../tags/tag162.xml"/><Relationship Id="rId10" Type="http://schemas.openxmlformats.org/officeDocument/2006/relationships/tags" Target="../tags/tag161.xml"/><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9" Type="http://schemas.openxmlformats.org/officeDocument/2006/relationships/tags" Target="../tags/tag167.xml"/><Relationship Id="rId8" Type="http://schemas.openxmlformats.org/officeDocument/2006/relationships/tags" Target="../tags/tag166.xml"/><Relationship Id="rId7" Type="http://schemas.openxmlformats.org/officeDocument/2006/relationships/image" Target="../media/image9.png"/><Relationship Id="rId6" Type="http://schemas.openxmlformats.org/officeDocument/2006/relationships/tags" Target="../tags/tag165.xml"/><Relationship Id="rId5" Type="http://schemas.openxmlformats.org/officeDocument/2006/relationships/image" Target="../media/image8.png"/><Relationship Id="rId4" Type="http://schemas.openxmlformats.org/officeDocument/2006/relationships/tags" Target="../tags/tag164.xml"/><Relationship Id="rId3" Type="http://schemas.openxmlformats.org/officeDocument/2006/relationships/image" Target="../media/image5.png"/><Relationship Id="rId2" Type="http://schemas.openxmlformats.org/officeDocument/2006/relationships/tags" Target="../tags/tag163.xml"/><Relationship Id="rId13" Type="http://schemas.openxmlformats.org/officeDocument/2006/relationships/tags" Target="../tags/tag171.xml"/><Relationship Id="rId12" Type="http://schemas.openxmlformats.org/officeDocument/2006/relationships/tags" Target="../tags/tag170.xml"/><Relationship Id="rId11" Type="http://schemas.openxmlformats.org/officeDocument/2006/relationships/tags" Target="../tags/tag169.xml"/><Relationship Id="rId10" Type="http://schemas.openxmlformats.org/officeDocument/2006/relationships/tags" Target="../tags/tag168.xml"/><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9" Type="http://schemas.openxmlformats.org/officeDocument/2006/relationships/tags" Target="../tags/tag177.xml"/><Relationship Id="rId8" Type="http://schemas.openxmlformats.org/officeDocument/2006/relationships/tags" Target="../tags/tag176.xml"/><Relationship Id="rId7" Type="http://schemas.openxmlformats.org/officeDocument/2006/relationships/tags" Target="../tags/tag175.xml"/><Relationship Id="rId6" Type="http://schemas.openxmlformats.org/officeDocument/2006/relationships/image" Target="../media/image9.png"/><Relationship Id="rId5" Type="http://schemas.openxmlformats.org/officeDocument/2006/relationships/tags" Target="../tags/tag174.xml"/><Relationship Id="rId4" Type="http://schemas.openxmlformats.org/officeDocument/2006/relationships/tags" Target="../tags/tag173.xml"/><Relationship Id="rId3" Type="http://schemas.openxmlformats.org/officeDocument/2006/relationships/image" Target="../media/image5.png"/><Relationship Id="rId2" Type="http://schemas.openxmlformats.org/officeDocument/2006/relationships/tags" Target="../tags/tag172.xml"/><Relationship Id="rId12" Type="http://schemas.openxmlformats.org/officeDocument/2006/relationships/tags" Target="../tags/tag180.xml"/><Relationship Id="rId11" Type="http://schemas.openxmlformats.org/officeDocument/2006/relationships/tags" Target="../tags/tag179.xml"/><Relationship Id="rId10" Type="http://schemas.openxmlformats.org/officeDocument/2006/relationships/tags" Target="../tags/tag178.xml"/><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9" Type="http://schemas.openxmlformats.org/officeDocument/2006/relationships/tags" Target="../tags/tag185.xml"/><Relationship Id="rId8" Type="http://schemas.openxmlformats.org/officeDocument/2006/relationships/image" Target="../media/image8.png"/><Relationship Id="rId7" Type="http://schemas.openxmlformats.org/officeDocument/2006/relationships/tags" Target="../tags/tag184.xml"/><Relationship Id="rId6" Type="http://schemas.openxmlformats.org/officeDocument/2006/relationships/image" Target="../media/image9.png"/><Relationship Id="rId5" Type="http://schemas.openxmlformats.org/officeDocument/2006/relationships/tags" Target="../tags/tag183.xml"/><Relationship Id="rId4" Type="http://schemas.openxmlformats.org/officeDocument/2006/relationships/tags" Target="../tags/tag182.xml"/><Relationship Id="rId3" Type="http://schemas.openxmlformats.org/officeDocument/2006/relationships/image" Target="../media/image5.png"/><Relationship Id="rId2" Type="http://schemas.openxmlformats.org/officeDocument/2006/relationships/tags" Target="../tags/tag181.xml"/><Relationship Id="rId14" Type="http://schemas.openxmlformats.org/officeDocument/2006/relationships/tags" Target="../tags/tag190.xml"/><Relationship Id="rId13" Type="http://schemas.openxmlformats.org/officeDocument/2006/relationships/tags" Target="../tags/tag189.xml"/><Relationship Id="rId12" Type="http://schemas.openxmlformats.org/officeDocument/2006/relationships/tags" Target="../tags/tag188.xml"/><Relationship Id="rId11" Type="http://schemas.openxmlformats.org/officeDocument/2006/relationships/tags" Target="../tags/tag187.xml"/><Relationship Id="rId10" Type="http://schemas.openxmlformats.org/officeDocument/2006/relationships/tags" Target="../tags/tag186.xml"/><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9" Type="http://schemas.openxmlformats.org/officeDocument/2006/relationships/tags" Target="../tags/tag196.xml"/><Relationship Id="rId8" Type="http://schemas.openxmlformats.org/officeDocument/2006/relationships/tags" Target="../tags/tag195.xml"/><Relationship Id="rId7" Type="http://schemas.openxmlformats.org/officeDocument/2006/relationships/tags" Target="../tags/tag194.xml"/><Relationship Id="rId6" Type="http://schemas.openxmlformats.org/officeDocument/2006/relationships/image" Target="../media/image9.png"/><Relationship Id="rId5" Type="http://schemas.openxmlformats.org/officeDocument/2006/relationships/tags" Target="../tags/tag193.xml"/><Relationship Id="rId4" Type="http://schemas.openxmlformats.org/officeDocument/2006/relationships/tags" Target="../tags/tag192.xml"/><Relationship Id="rId3" Type="http://schemas.openxmlformats.org/officeDocument/2006/relationships/image" Target="../media/image5.png"/><Relationship Id="rId2" Type="http://schemas.openxmlformats.org/officeDocument/2006/relationships/tags" Target="../tags/tag191.xml"/><Relationship Id="rId12" Type="http://schemas.openxmlformats.org/officeDocument/2006/relationships/tags" Target="../tags/tag199.xml"/><Relationship Id="rId11" Type="http://schemas.openxmlformats.org/officeDocument/2006/relationships/tags" Target="../tags/tag198.xml"/><Relationship Id="rId10" Type="http://schemas.openxmlformats.org/officeDocument/2006/relationships/tags" Target="../tags/tag197.xml"/><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9" Type="http://schemas.openxmlformats.org/officeDocument/2006/relationships/tags" Target="../tags/tag204.xml"/><Relationship Id="rId8" Type="http://schemas.openxmlformats.org/officeDocument/2006/relationships/image" Target="../media/image9.png"/><Relationship Id="rId7" Type="http://schemas.openxmlformats.org/officeDocument/2006/relationships/tags" Target="../tags/tag203.xml"/><Relationship Id="rId6" Type="http://schemas.openxmlformats.org/officeDocument/2006/relationships/image" Target="../media/image8.png"/><Relationship Id="rId5" Type="http://schemas.openxmlformats.org/officeDocument/2006/relationships/tags" Target="../tags/tag202.xml"/><Relationship Id="rId4" Type="http://schemas.openxmlformats.org/officeDocument/2006/relationships/tags" Target="../tags/tag201.xml"/><Relationship Id="rId3" Type="http://schemas.openxmlformats.org/officeDocument/2006/relationships/image" Target="../media/image5.png"/><Relationship Id="rId2" Type="http://schemas.openxmlformats.org/officeDocument/2006/relationships/tags" Target="../tags/tag200.xml"/><Relationship Id="rId16" Type="http://schemas.openxmlformats.org/officeDocument/2006/relationships/tags" Target="../tags/tag211.xml"/><Relationship Id="rId15" Type="http://schemas.openxmlformats.org/officeDocument/2006/relationships/tags" Target="../tags/tag210.xml"/><Relationship Id="rId14" Type="http://schemas.openxmlformats.org/officeDocument/2006/relationships/tags" Target="../tags/tag209.xml"/><Relationship Id="rId13" Type="http://schemas.openxmlformats.org/officeDocument/2006/relationships/tags" Target="../tags/tag208.xml"/><Relationship Id="rId12" Type="http://schemas.openxmlformats.org/officeDocument/2006/relationships/tags" Target="../tags/tag207.xml"/><Relationship Id="rId11" Type="http://schemas.openxmlformats.org/officeDocument/2006/relationships/tags" Target="../tags/tag206.xml"/><Relationship Id="rId10" Type="http://schemas.openxmlformats.org/officeDocument/2006/relationships/tags" Target="../tags/tag205.xml"/><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9" Type="http://schemas.openxmlformats.org/officeDocument/2006/relationships/tags" Target="../tags/tag216.xml"/><Relationship Id="rId8" Type="http://schemas.openxmlformats.org/officeDocument/2006/relationships/image" Target="../media/image9.png"/><Relationship Id="rId7" Type="http://schemas.openxmlformats.org/officeDocument/2006/relationships/tags" Target="../tags/tag215.xml"/><Relationship Id="rId6" Type="http://schemas.openxmlformats.org/officeDocument/2006/relationships/image" Target="../media/image8.png"/><Relationship Id="rId5" Type="http://schemas.openxmlformats.org/officeDocument/2006/relationships/tags" Target="../tags/tag214.xml"/><Relationship Id="rId4" Type="http://schemas.openxmlformats.org/officeDocument/2006/relationships/tags" Target="../tags/tag213.xml"/><Relationship Id="rId3" Type="http://schemas.openxmlformats.org/officeDocument/2006/relationships/image" Target="../media/image5.png"/><Relationship Id="rId2" Type="http://schemas.openxmlformats.org/officeDocument/2006/relationships/tags" Target="../tags/tag212.xml"/><Relationship Id="rId13" Type="http://schemas.openxmlformats.org/officeDocument/2006/relationships/tags" Target="../tags/tag220.xml"/><Relationship Id="rId12" Type="http://schemas.openxmlformats.org/officeDocument/2006/relationships/tags" Target="../tags/tag219.xml"/><Relationship Id="rId11" Type="http://schemas.openxmlformats.org/officeDocument/2006/relationships/tags" Target="../tags/tag218.xml"/><Relationship Id="rId10" Type="http://schemas.openxmlformats.org/officeDocument/2006/relationships/tags" Target="../tags/tag217.xml"/><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tags" Target="../tags/tag28.xml"/><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42.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showMasterSp="0">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2"/>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endParaRPr lang="zh-CN" altLang="en-US" dirty="0"/>
          </a:p>
        </p:txBody>
      </p:sp>
      <p:sp>
        <p:nvSpPr>
          <p:cNvPr id="3" name="副标题 2"/>
          <p:cNvSpPr>
            <a:spLocks noGrp="1"/>
          </p:cNvSpPr>
          <p:nvPr>
            <p:ph type="subTitle" idx="1" hasCustomPrompt="1"/>
            <p:custDataLst>
              <p:tags r:id="rId3"/>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endParaRPr lang="zh-CN" altLang="en-US" dirty="0"/>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dirty="0"/>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showMasterSp="0"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showMasterSp="0"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a:sym typeface="+mn-ea"/>
              </a:rPr>
              <a:t>单击此处编辑标题</a:t>
            </a:r>
            <a:endParaRPr>
              <a:sym typeface="+mn-ea"/>
            </a:endParaRPr>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endParaRPr lang="zh-CN" alt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_标题幻灯片">
    <p:spTree>
      <p:nvGrpSpPr>
        <p:cNvPr id="1" name=""/>
        <p:cNvGrpSpPr/>
        <p:nvPr/>
      </p:nvGrpSpPr>
      <p:grpSpPr>
        <a:xfrm>
          <a:off x="0" y="0"/>
          <a:ext cx="0" cy="0"/>
          <a:chOff x="0" y="0"/>
          <a:chExt cx="0" cy="0"/>
        </a:xfrm>
      </p:grpSpPr>
      <p:sp>
        <p:nvSpPr>
          <p:cNvPr id="16" name="日期占位符 15"/>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3"/>
            </p:custDataLst>
          </p:nvPr>
        </p:nvSpPr>
        <p:spPr/>
        <p:txBody>
          <a:bodyPr/>
          <a:lstStyle/>
          <a:p>
            <a:endParaRPr lang="zh-CN" altLang="en-US" dirty="0"/>
          </a:p>
        </p:txBody>
      </p:sp>
      <p:sp>
        <p:nvSpPr>
          <p:cNvPr id="18" name="灯片编号占位符 17"/>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dirty="0"/>
          </a:p>
        </p:txBody>
      </p:sp>
      <p:pic>
        <p:nvPicPr>
          <p:cNvPr id="4" name="图片 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03200" y="0"/>
            <a:ext cx="12293600" cy="6858000"/>
          </a:xfrm>
          <a:prstGeom prst="rect">
            <a:avLst/>
          </a:prstGeom>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1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fld>
            <a:endParaRPr lang="zh-CN" altLang="en-US"/>
          </a:p>
        </p:txBody>
      </p:sp>
      <p:pic>
        <p:nvPicPr>
          <p:cNvPr id="7" name="Picture 2" descr="D:\c盘\学校信息\校徽\教授题字.PNG"/>
          <p:cNvPicPr>
            <a:picLocks noChangeAspect="1" noChangeArrowheads="1"/>
          </p:cNvPicPr>
          <p:nvPr userDrawn="1"/>
        </p:nvPicPr>
        <p:blipFill>
          <a:blip r:embed="rId2" cstate="print"/>
          <a:srcRect/>
          <a:stretch>
            <a:fillRect/>
          </a:stretch>
        </p:blipFill>
        <p:spPr bwMode="auto">
          <a:xfrm>
            <a:off x="9256684" y="6473021"/>
            <a:ext cx="2914050" cy="374346"/>
          </a:xfrm>
          <a:prstGeom prst="rect">
            <a:avLst/>
          </a:prstGeom>
          <a:noFill/>
        </p:spPr>
      </p:pic>
      <p:grpSp>
        <p:nvGrpSpPr>
          <p:cNvPr id="9" name="组合 1"/>
          <p:cNvGrpSpPr/>
          <p:nvPr/>
        </p:nvGrpSpPr>
        <p:grpSpPr>
          <a:xfrm>
            <a:off x="85056" y="85064"/>
            <a:ext cx="3270885" cy="892810"/>
            <a:chOff x="856" y="158"/>
            <a:chExt cx="5151" cy="1406"/>
          </a:xfrm>
        </p:grpSpPr>
        <p:pic>
          <p:nvPicPr>
            <p:cNvPr id="11" name="图片 2" descr="60a2e3bf319f584a1bb953f5fafaa4ca"/>
            <p:cNvPicPr>
              <a:picLocks noChangeAspect="1"/>
            </p:cNvPicPr>
            <p:nvPr/>
          </p:nvPicPr>
          <p:blipFill>
            <a:blip r:embed="rId3" cstate="print"/>
            <a:stretch>
              <a:fillRect/>
            </a:stretch>
          </p:blipFill>
          <p:spPr>
            <a:xfrm>
              <a:off x="856" y="158"/>
              <a:ext cx="1407" cy="1407"/>
            </a:xfrm>
            <a:prstGeom prst="rect">
              <a:avLst/>
            </a:prstGeom>
          </p:spPr>
        </p:pic>
        <p:sp>
          <p:nvSpPr>
            <p:cNvPr id="12" name="文本框 4"/>
            <p:cNvSpPr txBox="1"/>
            <p:nvPr/>
          </p:nvSpPr>
          <p:spPr>
            <a:xfrm>
              <a:off x="2263" y="467"/>
              <a:ext cx="3745" cy="580"/>
            </a:xfrm>
            <a:prstGeom prst="rect">
              <a:avLst/>
            </a:prstGeom>
            <a:noFill/>
          </p:spPr>
          <p:txBody>
            <a:bodyPr wrap="square" rtlCol="0">
              <a:spAutoFit/>
            </a:bodyPr>
            <a:lstStyle/>
            <a:p>
              <a:r>
                <a:rPr lang="zh-CN" altLang="en-US" b="1" dirty="0">
                  <a:solidFill>
                    <a:schemeClr val="accent1"/>
                  </a:solidFill>
                  <a:latin typeface="华文隶书" panose="02010800040101010101" charset="-122"/>
                  <a:ea typeface="华文隶书" panose="02010800040101010101" charset="-122"/>
                </a:rPr>
                <a:t>力行近仁  道不远人</a:t>
              </a:r>
              <a:endParaRPr lang="zh-CN" altLang="en-US" b="1" dirty="0">
                <a:solidFill>
                  <a:schemeClr val="accent1"/>
                </a:solidFill>
                <a:latin typeface="华文隶书" panose="02010800040101010101" charset="-122"/>
                <a:ea typeface="华文隶书" panose="02010800040101010101" charset="-122"/>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2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fld>
            <a:endParaRPr lang="zh-CN" altLang="en-US"/>
          </a:p>
        </p:txBody>
      </p:sp>
      <p:pic>
        <p:nvPicPr>
          <p:cNvPr id="7" name="Picture 2" descr="D:\c盘\学校信息\校徽\教授题字.PNG"/>
          <p:cNvPicPr>
            <a:picLocks noChangeAspect="1" noChangeArrowheads="1"/>
          </p:cNvPicPr>
          <p:nvPr userDrawn="1"/>
        </p:nvPicPr>
        <p:blipFill>
          <a:blip r:embed="rId2" cstate="print"/>
          <a:srcRect/>
          <a:stretch>
            <a:fillRect/>
          </a:stretch>
        </p:blipFill>
        <p:spPr bwMode="auto">
          <a:xfrm>
            <a:off x="9256684" y="6473021"/>
            <a:ext cx="2914050" cy="374346"/>
          </a:xfrm>
          <a:prstGeom prst="rect">
            <a:avLst/>
          </a:prstGeom>
          <a:noFill/>
        </p:spPr>
      </p:pic>
      <p:grpSp>
        <p:nvGrpSpPr>
          <p:cNvPr id="9" name="组合 1"/>
          <p:cNvGrpSpPr/>
          <p:nvPr/>
        </p:nvGrpSpPr>
        <p:grpSpPr>
          <a:xfrm>
            <a:off x="85056" y="85064"/>
            <a:ext cx="3270885" cy="892810"/>
            <a:chOff x="856" y="158"/>
            <a:chExt cx="5151" cy="1406"/>
          </a:xfrm>
        </p:grpSpPr>
        <p:pic>
          <p:nvPicPr>
            <p:cNvPr id="11" name="图片 2" descr="60a2e3bf319f584a1bb953f5fafaa4ca"/>
            <p:cNvPicPr>
              <a:picLocks noChangeAspect="1"/>
            </p:cNvPicPr>
            <p:nvPr/>
          </p:nvPicPr>
          <p:blipFill>
            <a:blip r:embed="rId3" cstate="print"/>
            <a:stretch>
              <a:fillRect/>
            </a:stretch>
          </p:blipFill>
          <p:spPr>
            <a:xfrm>
              <a:off x="856" y="158"/>
              <a:ext cx="1407" cy="1407"/>
            </a:xfrm>
            <a:prstGeom prst="rect">
              <a:avLst/>
            </a:prstGeom>
          </p:spPr>
        </p:pic>
        <p:sp>
          <p:nvSpPr>
            <p:cNvPr id="12" name="文本框 4"/>
            <p:cNvSpPr txBox="1"/>
            <p:nvPr/>
          </p:nvSpPr>
          <p:spPr>
            <a:xfrm>
              <a:off x="2263" y="467"/>
              <a:ext cx="3745" cy="580"/>
            </a:xfrm>
            <a:prstGeom prst="rect">
              <a:avLst/>
            </a:prstGeom>
            <a:noFill/>
          </p:spPr>
          <p:txBody>
            <a:bodyPr wrap="square" rtlCol="0">
              <a:spAutoFit/>
            </a:bodyPr>
            <a:lstStyle/>
            <a:p>
              <a:r>
                <a:rPr lang="zh-CN" altLang="en-US" b="1" dirty="0">
                  <a:solidFill>
                    <a:schemeClr val="accent1"/>
                  </a:solidFill>
                  <a:latin typeface="华文隶书" panose="02010800040101010101" charset="-122"/>
                  <a:ea typeface="华文隶书" panose="02010800040101010101" charset="-122"/>
                </a:rPr>
                <a:t>力行近仁  道不远人</a:t>
              </a:r>
              <a:endParaRPr lang="zh-CN" altLang="en-US" b="1" dirty="0">
                <a:solidFill>
                  <a:schemeClr val="accent1"/>
                </a:solidFill>
                <a:latin typeface="华文隶书" panose="02010800040101010101" charset="-122"/>
                <a:ea typeface="华文隶书" panose="02010800040101010101" charset="-122"/>
              </a:endParaRPr>
            </a:p>
          </p:txBody>
        </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4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fld>
            <a:endParaRPr lang="zh-CN" altLang="en-US"/>
          </a:p>
        </p:txBody>
      </p:sp>
      <p:pic>
        <p:nvPicPr>
          <p:cNvPr id="7" name="Picture 2" descr="D:\c盘\学校信息\校徽\教授题字.PNG"/>
          <p:cNvPicPr>
            <a:picLocks noChangeAspect="1" noChangeArrowheads="1"/>
          </p:cNvPicPr>
          <p:nvPr userDrawn="1"/>
        </p:nvPicPr>
        <p:blipFill>
          <a:blip r:embed="rId2" cstate="print"/>
          <a:srcRect/>
          <a:stretch>
            <a:fillRect/>
          </a:stretch>
        </p:blipFill>
        <p:spPr bwMode="auto">
          <a:xfrm>
            <a:off x="9256684" y="6473021"/>
            <a:ext cx="2914050" cy="374346"/>
          </a:xfrm>
          <a:prstGeom prst="rect">
            <a:avLst/>
          </a:prstGeom>
          <a:noFill/>
        </p:spPr>
      </p:pic>
      <p:grpSp>
        <p:nvGrpSpPr>
          <p:cNvPr id="9" name="组合 1"/>
          <p:cNvGrpSpPr/>
          <p:nvPr/>
        </p:nvGrpSpPr>
        <p:grpSpPr>
          <a:xfrm>
            <a:off x="85056" y="85064"/>
            <a:ext cx="3270885" cy="892810"/>
            <a:chOff x="856" y="158"/>
            <a:chExt cx="5151" cy="1406"/>
          </a:xfrm>
        </p:grpSpPr>
        <p:pic>
          <p:nvPicPr>
            <p:cNvPr id="11" name="图片 2" descr="60a2e3bf319f584a1bb953f5fafaa4ca"/>
            <p:cNvPicPr>
              <a:picLocks noChangeAspect="1"/>
            </p:cNvPicPr>
            <p:nvPr/>
          </p:nvPicPr>
          <p:blipFill>
            <a:blip r:embed="rId3" cstate="print"/>
            <a:stretch>
              <a:fillRect/>
            </a:stretch>
          </p:blipFill>
          <p:spPr>
            <a:xfrm>
              <a:off x="856" y="158"/>
              <a:ext cx="1407" cy="1407"/>
            </a:xfrm>
            <a:prstGeom prst="rect">
              <a:avLst/>
            </a:prstGeom>
          </p:spPr>
        </p:pic>
        <p:sp>
          <p:nvSpPr>
            <p:cNvPr id="12" name="文本框 4"/>
            <p:cNvSpPr txBox="1"/>
            <p:nvPr/>
          </p:nvSpPr>
          <p:spPr>
            <a:xfrm>
              <a:off x="2263" y="467"/>
              <a:ext cx="3745" cy="580"/>
            </a:xfrm>
            <a:prstGeom prst="rect">
              <a:avLst/>
            </a:prstGeom>
            <a:noFill/>
          </p:spPr>
          <p:txBody>
            <a:bodyPr wrap="square" rtlCol="0">
              <a:spAutoFit/>
            </a:bodyPr>
            <a:lstStyle/>
            <a:p>
              <a:r>
                <a:rPr lang="zh-CN" altLang="en-US" b="1" dirty="0">
                  <a:solidFill>
                    <a:schemeClr val="accent1"/>
                  </a:solidFill>
                  <a:latin typeface="华文隶书" panose="02010800040101010101" charset="-122"/>
                  <a:ea typeface="华文隶书" panose="02010800040101010101" charset="-122"/>
                </a:rPr>
                <a:t>力行近仁  道不远人</a:t>
              </a:r>
              <a:endParaRPr lang="zh-CN" altLang="en-US" b="1" dirty="0">
                <a:solidFill>
                  <a:schemeClr val="accent1"/>
                </a:solidFill>
                <a:latin typeface="华文隶书" panose="02010800040101010101" charset="-122"/>
                <a:ea typeface="华文隶书" panose="02010800040101010101" charset="-122"/>
              </a:endParaRPr>
            </a:p>
          </p:txBody>
        </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5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fld>
            <a:endParaRPr lang="zh-CN" altLang="en-US"/>
          </a:p>
        </p:txBody>
      </p:sp>
      <p:pic>
        <p:nvPicPr>
          <p:cNvPr id="7" name="Picture 2" descr="D:\c盘\学校信息\校徽\教授题字.PNG"/>
          <p:cNvPicPr>
            <a:picLocks noChangeAspect="1" noChangeArrowheads="1"/>
          </p:cNvPicPr>
          <p:nvPr userDrawn="1"/>
        </p:nvPicPr>
        <p:blipFill>
          <a:blip r:embed="rId2" cstate="print"/>
          <a:srcRect/>
          <a:stretch>
            <a:fillRect/>
          </a:stretch>
        </p:blipFill>
        <p:spPr bwMode="auto">
          <a:xfrm>
            <a:off x="9256684" y="6473021"/>
            <a:ext cx="2914050" cy="374346"/>
          </a:xfrm>
          <a:prstGeom prst="rect">
            <a:avLst/>
          </a:prstGeom>
          <a:noFill/>
        </p:spPr>
      </p:pic>
      <p:grpSp>
        <p:nvGrpSpPr>
          <p:cNvPr id="9" name="组合 1"/>
          <p:cNvGrpSpPr/>
          <p:nvPr/>
        </p:nvGrpSpPr>
        <p:grpSpPr>
          <a:xfrm>
            <a:off x="85056" y="85064"/>
            <a:ext cx="3270885" cy="892810"/>
            <a:chOff x="856" y="158"/>
            <a:chExt cx="5151" cy="1406"/>
          </a:xfrm>
        </p:grpSpPr>
        <p:pic>
          <p:nvPicPr>
            <p:cNvPr id="11" name="图片 2" descr="60a2e3bf319f584a1bb953f5fafaa4ca"/>
            <p:cNvPicPr>
              <a:picLocks noChangeAspect="1"/>
            </p:cNvPicPr>
            <p:nvPr/>
          </p:nvPicPr>
          <p:blipFill>
            <a:blip r:embed="rId3" cstate="print"/>
            <a:stretch>
              <a:fillRect/>
            </a:stretch>
          </p:blipFill>
          <p:spPr>
            <a:xfrm>
              <a:off x="856" y="158"/>
              <a:ext cx="1407" cy="1407"/>
            </a:xfrm>
            <a:prstGeom prst="rect">
              <a:avLst/>
            </a:prstGeom>
          </p:spPr>
        </p:pic>
        <p:sp>
          <p:nvSpPr>
            <p:cNvPr id="12" name="文本框 4"/>
            <p:cNvSpPr txBox="1"/>
            <p:nvPr/>
          </p:nvSpPr>
          <p:spPr>
            <a:xfrm>
              <a:off x="2263" y="467"/>
              <a:ext cx="3745" cy="580"/>
            </a:xfrm>
            <a:prstGeom prst="rect">
              <a:avLst/>
            </a:prstGeom>
            <a:noFill/>
          </p:spPr>
          <p:txBody>
            <a:bodyPr wrap="square" rtlCol="0">
              <a:spAutoFit/>
            </a:bodyPr>
            <a:lstStyle/>
            <a:p>
              <a:r>
                <a:rPr lang="zh-CN" altLang="en-US" b="1" dirty="0">
                  <a:solidFill>
                    <a:schemeClr val="accent1"/>
                  </a:solidFill>
                  <a:latin typeface="华文隶书" panose="02010800040101010101" charset="-122"/>
                  <a:ea typeface="华文隶书" panose="02010800040101010101" charset="-122"/>
                </a:rPr>
                <a:t>力行近仁  道不远人</a:t>
              </a:r>
              <a:endParaRPr lang="zh-CN" altLang="en-US" b="1" dirty="0">
                <a:solidFill>
                  <a:schemeClr val="accent1"/>
                </a:solidFill>
                <a:latin typeface="华文隶书" panose="02010800040101010101" charset="-122"/>
                <a:ea typeface="华文隶书" panose="02010800040101010101" charset="-122"/>
              </a:endParaRPr>
            </a:p>
          </p:txBody>
        </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6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fld>
            <a:endParaRPr lang="zh-CN" altLang="en-US"/>
          </a:p>
        </p:txBody>
      </p:sp>
      <p:pic>
        <p:nvPicPr>
          <p:cNvPr id="7" name="Picture 2" descr="D:\c盘\学校信息\校徽\教授题字.PNG"/>
          <p:cNvPicPr>
            <a:picLocks noChangeAspect="1" noChangeArrowheads="1"/>
          </p:cNvPicPr>
          <p:nvPr userDrawn="1"/>
        </p:nvPicPr>
        <p:blipFill>
          <a:blip r:embed="rId2" cstate="print"/>
          <a:srcRect/>
          <a:stretch>
            <a:fillRect/>
          </a:stretch>
        </p:blipFill>
        <p:spPr bwMode="auto">
          <a:xfrm>
            <a:off x="9256684" y="6473021"/>
            <a:ext cx="2914050" cy="374346"/>
          </a:xfrm>
          <a:prstGeom prst="rect">
            <a:avLst/>
          </a:prstGeom>
          <a:noFill/>
        </p:spPr>
      </p:pic>
      <p:grpSp>
        <p:nvGrpSpPr>
          <p:cNvPr id="9" name="组合 1"/>
          <p:cNvGrpSpPr/>
          <p:nvPr/>
        </p:nvGrpSpPr>
        <p:grpSpPr>
          <a:xfrm>
            <a:off x="85056" y="85064"/>
            <a:ext cx="3270885" cy="892810"/>
            <a:chOff x="856" y="158"/>
            <a:chExt cx="5151" cy="1406"/>
          </a:xfrm>
        </p:grpSpPr>
        <p:pic>
          <p:nvPicPr>
            <p:cNvPr id="11" name="图片 2" descr="60a2e3bf319f584a1bb953f5fafaa4ca"/>
            <p:cNvPicPr>
              <a:picLocks noChangeAspect="1"/>
            </p:cNvPicPr>
            <p:nvPr/>
          </p:nvPicPr>
          <p:blipFill>
            <a:blip r:embed="rId3" cstate="print"/>
            <a:stretch>
              <a:fillRect/>
            </a:stretch>
          </p:blipFill>
          <p:spPr>
            <a:xfrm>
              <a:off x="856" y="158"/>
              <a:ext cx="1407" cy="1407"/>
            </a:xfrm>
            <a:prstGeom prst="rect">
              <a:avLst/>
            </a:prstGeom>
          </p:spPr>
        </p:pic>
        <p:sp>
          <p:nvSpPr>
            <p:cNvPr id="12" name="文本框 4"/>
            <p:cNvSpPr txBox="1"/>
            <p:nvPr/>
          </p:nvSpPr>
          <p:spPr>
            <a:xfrm>
              <a:off x="2263" y="467"/>
              <a:ext cx="3745" cy="580"/>
            </a:xfrm>
            <a:prstGeom prst="rect">
              <a:avLst/>
            </a:prstGeom>
            <a:noFill/>
          </p:spPr>
          <p:txBody>
            <a:bodyPr wrap="square" rtlCol="0">
              <a:spAutoFit/>
            </a:bodyPr>
            <a:lstStyle/>
            <a:p>
              <a:r>
                <a:rPr lang="zh-CN" altLang="en-US" b="1" dirty="0">
                  <a:solidFill>
                    <a:schemeClr val="accent1"/>
                  </a:solidFill>
                  <a:latin typeface="华文隶书" panose="02010800040101010101" charset="-122"/>
                  <a:ea typeface="华文隶书" panose="02010800040101010101" charset="-122"/>
                </a:rPr>
                <a:t>力行近仁  道不远人</a:t>
              </a:r>
              <a:endParaRPr lang="zh-CN" altLang="en-US" b="1" dirty="0">
                <a:solidFill>
                  <a:schemeClr val="accent1"/>
                </a:solidFill>
                <a:latin typeface="华文隶书" panose="02010800040101010101" charset="-122"/>
                <a:ea typeface="华文隶书" panose="02010800040101010101" charset="-122"/>
              </a:endParaRPr>
            </a:p>
          </p:txBody>
        </p:sp>
      </p:gr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8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fld>
            <a:endParaRPr lang="zh-CN" altLang="en-US"/>
          </a:p>
        </p:txBody>
      </p:sp>
      <p:pic>
        <p:nvPicPr>
          <p:cNvPr id="7" name="Picture 2" descr="D:\c盘\学校信息\校徽\教授题字.PNG"/>
          <p:cNvPicPr>
            <a:picLocks noChangeAspect="1" noChangeArrowheads="1"/>
          </p:cNvPicPr>
          <p:nvPr userDrawn="1"/>
        </p:nvPicPr>
        <p:blipFill>
          <a:blip r:embed="rId2" cstate="print"/>
          <a:srcRect/>
          <a:stretch>
            <a:fillRect/>
          </a:stretch>
        </p:blipFill>
        <p:spPr bwMode="auto">
          <a:xfrm>
            <a:off x="9256684" y="6473021"/>
            <a:ext cx="2914050" cy="374346"/>
          </a:xfrm>
          <a:prstGeom prst="rect">
            <a:avLst/>
          </a:prstGeom>
          <a:noFill/>
        </p:spPr>
      </p:pic>
      <p:grpSp>
        <p:nvGrpSpPr>
          <p:cNvPr id="9" name="组合 1"/>
          <p:cNvGrpSpPr/>
          <p:nvPr/>
        </p:nvGrpSpPr>
        <p:grpSpPr>
          <a:xfrm>
            <a:off x="85056" y="85064"/>
            <a:ext cx="3270885" cy="892810"/>
            <a:chOff x="856" y="158"/>
            <a:chExt cx="5151" cy="1406"/>
          </a:xfrm>
        </p:grpSpPr>
        <p:pic>
          <p:nvPicPr>
            <p:cNvPr id="11" name="图片 2" descr="60a2e3bf319f584a1bb953f5fafaa4ca"/>
            <p:cNvPicPr>
              <a:picLocks noChangeAspect="1"/>
            </p:cNvPicPr>
            <p:nvPr/>
          </p:nvPicPr>
          <p:blipFill>
            <a:blip r:embed="rId3" cstate="print"/>
            <a:stretch>
              <a:fillRect/>
            </a:stretch>
          </p:blipFill>
          <p:spPr>
            <a:xfrm>
              <a:off x="856" y="158"/>
              <a:ext cx="1407" cy="1407"/>
            </a:xfrm>
            <a:prstGeom prst="rect">
              <a:avLst/>
            </a:prstGeom>
          </p:spPr>
        </p:pic>
        <p:sp>
          <p:nvSpPr>
            <p:cNvPr id="12" name="文本框 4"/>
            <p:cNvSpPr txBox="1"/>
            <p:nvPr/>
          </p:nvSpPr>
          <p:spPr>
            <a:xfrm>
              <a:off x="2263" y="467"/>
              <a:ext cx="3745" cy="580"/>
            </a:xfrm>
            <a:prstGeom prst="rect">
              <a:avLst/>
            </a:prstGeom>
            <a:noFill/>
          </p:spPr>
          <p:txBody>
            <a:bodyPr wrap="square" rtlCol="0">
              <a:spAutoFit/>
            </a:bodyPr>
            <a:lstStyle/>
            <a:p>
              <a:r>
                <a:rPr lang="zh-CN" altLang="en-US" b="1" dirty="0">
                  <a:solidFill>
                    <a:schemeClr val="accent1"/>
                  </a:solidFill>
                  <a:latin typeface="华文隶书" panose="02010800040101010101" charset="-122"/>
                  <a:ea typeface="华文隶书" panose="02010800040101010101" charset="-122"/>
                </a:rPr>
                <a:t>力行近仁  道不远人</a:t>
              </a:r>
              <a:endParaRPr lang="zh-CN" altLang="en-US" b="1" dirty="0">
                <a:solidFill>
                  <a:schemeClr val="accent1"/>
                </a:solidFill>
                <a:latin typeface="华文隶书" panose="02010800040101010101" charset="-122"/>
                <a:ea typeface="华文隶书" panose="02010800040101010101" charset="-122"/>
              </a:endParaRPr>
            </a:p>
          </p:txBody>
        </p:sp>
      </p:gr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userDrawn="1">
  <p:cSld name="9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fld>
            <a:endParaRPr lang="zh-CN" altLang="en-US"/>
          </a:p>
        </p:txBody>
      </p:sp>
      <p:pic>
        <p:nvPicPr>
          <p:cNvPr id="7" name="Picture 2" descr="D:\c盘\学校信息\校徽\教授题字.PNG"/>
          <p:cNvPicPr>
            <a:picLocks noChangeAspect="1" noChangeArrowheads="1"/>
          </p:cNvPicPr>
          <p:nvPr userDrawn="1"/>
        </p:nvPicPr>
        <p:blipFill>
          <a:blip r:embed="rId2" cstate="print"/>
          <a:srcRect/>
          <a:stretch>
            <a:fillRect/>
          </a:stretch>
        </p:blipFill>
        <p:spPr bwMode="auto">
          <a:xfrm>
            <a:off x="9256684" y="6473021"/>
            <a:ext cx="2914050" cy="374346"/>
          </a:xfrm>
          <a:prstGeom prst="rect">
            <a:avLst/>
          </a:prstGeom>
          <a:noFill/>
        </p:spPr>
      </p:pic>
      <p:grpSp>
        <p:nvGrpSpPr>
          <p:cNvPr id="9" name="组合 1"/>
          <p:cNvGrpSpPr/>
          <p:nvPr/>
        </p:nvGrpSpPr>
        <p:grpSpPr>
          <a:xfrm>
            <a:off x="85056" y="85064"/>
            <a:ext cx="3270885" cy="892810"/>
            <a:chOff x="856" y="158"/>
            <a:chExt cx="5151" cy="1406"/>
          </a:xfrm>
        </p:grpSpPr>
        <p:pic>
          <p:nvPicPr>
            <p:cNvPr id="11" name="图片 2" descr="60a2e3bf319f584a1bb953f5fafaa4ca"/>
            <p:cNvPicPr>
              <a:picLocks noChangeAspect="1"/>
            </p:cNvPicPr>
            <p:nvPr/>
          </p:nvPicPr>
          <p:blipFill>
            <a:blip r:embed="rId3" cstate="print"/>
            <a:stretch>
              <a:fillRect/>
            </a:stretch>
          </p:blipFill>
          <p:spPr>
            <a:xfrm>
              <a:off x="856" y="158"/>
              <a:ext cx="1407" cy="1407"/>
            </a:xfrm>
            <a:prstGeom prst="rect">
              <a:avLst/>
            </a:prstGeom>
          </p:spPr>
        </p:pic>
        <p:sp>
          <p:nvSpPr>
            <p:cNvPr id="12" name="文本框 4"/>
            <p:cNvSpPr txBox="1"/>
            <p:nvPr/>
          </p:nvSpPr>
          <p:spPr>
            <a:xfrm>
              <a:off x="2263" y="467"/>
              <a:ext cx="3745" cy="580"/>
            </a:xfrm>
            <a:prstGeom prst="rect">
              <a:avLst/>
            </a:prstGeom>
            <a:noFill/>
          </p:spPr>
          <p:txBody>
            <a:bodyPr wrap="square" rtlCol="0">
              <a:spAutoFit/>
            </a:bodyPr>
            <a:lstStyle/>
            <a:p>
              <a:r>
                <a:rPr lang="zh-CN" altLang="en-US" b="1" dirty="0">
                  <a:solidFill>
                    <a:schemeClr val="accent1"/>
                  </a:solidFill>
                  <a:latin typeface="华文隶书" panose="02010800040101010101" charset="-122"/>
                  <a:ea typeface="华文隶书" panose="02010800040101010101" charset="-122"/>
                </a:rPr>
                <a:t>力行近仁  道不远人</a:t>
              </a:r>
              <a:endParaRPr lang="zh-CN" altLang="en-US" b="1" dirty="0">
                <a:solidFill>
                  <a:schemeClr val="accent1"/>
                </a:solidFill>
                <a:latin typeface="华文隶书" panose="02010800040101010101" charset="-122"/>
                <a:ea typeface="华文隶书" panose="02010800040101010101" charset="-122"/>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showMasterSp="0">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endParaRPr dirty="0">
              <a:sym typeface="+mn-ea"/>
            </a:endParaRPr>
          </a:p>
        </p:txBody>
      </p:sp>
      <p:sp>
        <p:nvSpPr>
          <p:cNvPr id="3" name="内容占位符 2"/>
          <p:cNvSpPr>
            <a:spLocks noGrp="1"/>
          </p:cNvSpPr>
          <p:nvPr>
            <p:ph idx="1"/>
            <p:custDataLst>
              <p:tags r:id="rId3"/>
            </p:custDataLst>
          </p:nvPr>
        </p:nvSpPr>
        <p:spPr>
          <a:xfrm>
            <a:off x="608400" y="1490400"/>
            <a:ext cx="10969200" cy="4759200"/>
          </a:xfrm>
        </p:spPr>
        <p:txBody>
          <a:bodyPr vert="horz" lIns="90000" tIns="46800" rIns="90000" bIns="46800" rtlCol="0">
            <a:normAutofit/>
          </a:body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userDrawn="1">
  <p:cSld name="10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fld>
            <a:endParaRPr lang="zh-CN" altLang="en-US"/>
          </a:p>
        </p:txBody>
      </p:sp>
      <p:pic>
        <p:nvPicPr>
          <p:cNvPr id="7" name="Picture 2" descr="D:\c盘\学校信息\校徽\教授题字.PNG"/>
          <p:cNvPicPr>
            <a:picLocks noChangeAspect="1" noChangeArrowheads="1"/>
          </p:cNvPicPr>
          <p:nvPr userDrawn="1"/>
        </p:nvPicPr>
        <p:blipFill>
          <a:blip r:embed="rId2" cstate="print"/>
          <a:srcRect/>
          <a:stretch>
            <a:fillRect/>
          </a:stretch>
        </p:blipFill>
        <p:spPr bwMode="auto">
          <a:xfrm>
            <a:off x="9256684" y="6473021"/>
            <a:ext cx="2914050" cy="374346"/>
          </a:xfrm>
          <a:prstGeom prst="rect">
            <a:avLst/>
          </a:prstGeom>
          <a:noFill/>
        </p:spPr>
      </p:pic>
      <p:grpSp>
        <p:nvGrpSpPr>
          <p:cNvPr id="9" name="组合 1"/>
          <p:cNvGrpSpPr/>
          <p:nvPr/>
        </p:nvGrpSpPr>
        <p:grpSpPr>
          <a:xfrm>
            <a:off x="85056" y="85064"/>
            <a:ext cx="3270885" cy="892810"/>
            <a:chOff x="856" y="158"/>
            <a:chExt cx="5151" cy="1406"/>
          </a:xfrm>
        </p:grpSpPr>
        <p:pic>
          <p:nvPicPr>
            <p:cNvPr id="11" name="图片 2" descr="60a2e3bf319f584a1bb953f5fafaa4ca"/>
            <p:cNvPicPr>
              <a:picLocks noChangeAspect="1"/>
            </p:cNvPicPr>
            <p:nvPr/>
          </p:nvPicPr>
          <p:blipFill>
            <a:blip r:embed="rId3" cstate="print"/>
            <a:stretch>
              <a:fillRect/>
            </a:stretch>
          </p:blipFill>
          <p:spPr>
            <a:xfrm>
              <a:off x="856" y="158"/>
              <a:ext cx="1407" cy="1407"/>
            </a:xfrm>
            <a:prstGeom prst="rect">
              <a:avLst/>
            </a:prstGeom>
          </p:spPr>
        </p:pic>
        <p:sp>
          <p:nvSpPr>
            <p:cNvPr id="12" name="文本框 4"/>
            <p:cNvSpPr txBox="1"/>
            <p:nvPr/>
          </p:nvSpPr>
          <p:spPr>
            <a:xfrm>
              <a:off x="2263" y="467"/>
              <a:ext cx="3745" cy="580"/>
            </a:xfrm>
            <a:prstGeom prst="rect">
              <a:avLst/>
            </a:prstGeom>
            <a:noFill/>
          </p:spPr>
          <p:txBody>
            <a:bodyPr wrap="square" rtlCol="0">
              <a:spAutoFit/>
            </a:bodyPr>
            <a:lstStyle/>
            <a:p>
              <a:r>
                <a:rPr lang="zh-CN" altLang="en-US" b="1" dirty="0">
                  <a:solidFill>
                    <a:schemeClr val="accent1"/>
                  </a:solidFill>
                  <a:latin typeface="华文隶书" panose="02010800040101010101" charset="-122"/>
                  <a:ea typeface="华文隶书" panose="02010800040101010101" charset="-122"/>
                </a:rPr>
                <a:t>力行近仁  道不远人</a:t>
              </a:r>
              <a:endParaRPr lang="zh-CN" altLang="en-US" b="1" dirty="0">
                <a:solidFill>
                  <a:schemeClr val="accent1"/>
                </a:solidFill>
                <a:latin typeface="华文隶书" panose="02010800040101010101" charset="-122"/>
                <a:ea typeface="华文隶书" panose="02010800040101010101" charset="-122"/>
              </a:endParaRPr>
            </a:p>
          </p:txBody>
        </p:sp>
      </p:gr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userDrawn="1">
  <p:cSld name="11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fld>
            <a:endParaRPr lang="zh-CN" altLang="en-US"/>
          </a:p>
        </p:txBody>
      </p:sp>
      <p:pic>
        <p:nvPicPr>
          <p:cNvPr id="7" name="Picture 2" descr="D:\c盘\学校信息\校徽\教授题字.PNG"/>
          <p:cNvPicPr>
            <a:picLocks noChangeAspect="1" noChangeArrowheads="1"/>
          </p:cNvPicPr>
          <p:nvPr userDrawn="1"/>
        </p:nvPicPr>
        <p:blipFill>
          <a:blip r:embed="rId2" cstate="print"/>
          <a:srcRect/>
          <a:stretch>
            <a:fillRect/>
          </a:stretch>
        </p:blipFill>
        <p:spPr bwMode="auto">
          <a:xfrm>
            <a:off x="9256684" y="6473021"/>
            <a:ext cx="2914050" cy="374346"/>
          </a:xfrm>
          <a:prstGeom prst="rect">
            <a:avLst/>
          </a:prstGeom>
          <a:noFill/>
        </p:spPr>
      </p:pic>
      <p:grpSp>
        <p:nvGrpSpPr>
          <p:cNvPr id="9" name="组合 1"/>
          <p:cNvGrpSpPr/>
          <p:nvPr/>
        </p:nvGrpSpPr>
        <p:grpSpPr>
          <a:xfrm>
            <a:off x="85056" y="85064"/>
            <a:ext cx="3270885" cy="892810"/>
            <a:chOff x="856" y="158"/>
            <a:chExt cx="5151" cy="1406"/>
          </a:xfrm>
        </p:grpSpPr>
        <p:pic>
          <p:nvPicPr>
            <p:cNvPr id="11" name="图片 2" descr="60a2e3bf319f584a1bb953f5fafaa4ca"/>
            <p:cNvPicPr>
              <a:picLocks noChangeAspect="1"/>
            </p:cNvPicPr>
            <p:nvPr/>
          </p:nvPicPr>
          <p:blipFill>
            <a:blip r:embed="rId3" cstate="print"/>
            <a:stretch>
              <a:fillRect/>
            </a:stretch>
          </p:blipFill>
          <p:spPr>
            <a:xfrm>
              <a:off x="856" y="158"/>
              <a:ext cx="1407" cy="1407"/>
            </a:xfrm>
            <a:prstGeom prst="rect">
              <a:avLst/>
            </a:prstGeom>
          </p:spPr>
        </p:pic>
        <p:sp>
          <p:nvSpPr>
            <p:cNvPr id="12" name="文本框 4"/>
            <p:cNvSpPr txBox="1"/>
            <p:nvPr/>
          </p:nvSpPr>
          <p:spPr>
            <a:xfrm>
              <a:off x="2263" y="467"/>
              <a:ext cx="3745" cy="580"/>
            </a:xfrm>
            <a:prstGeom prst="rect">
              <a:avLst/>
            </a:prstGeom>
            <a:noFill/>
          </p:spPr>
          <p:txBody>
            <a:bodyPr wrap="square" rtlCol="0">
              <a:spAutoFit/>
            </a:bodyPr>
            <a:lstStyle/>
            <a:p>
              <a:r>
                <a:rPr lang="zh-CN" altLang="en-US" b="1" dirty="0">
                  <a:solidFill>
                    <a:schemeClr val="accent1"/>
                  </a:solidFill>
                  <a:latin typeface="华文隶书" panose="02010800040101010101" charset="-122"/>
                  <a:ea typeface="华文隶书" panose="02010800040101010101" charset="-122"/>
                </a:rPr>
                <a:t>力行近仁  道不远人</a:t>
              </a:r>
              <a:endParaRPr lang="zh-CN" altLang="en-US" b="1" dirty="0">
                <a:solidFill>
                  <a:schemeClr val="accent1"/>
                </a:solidFill>
                <a:latin typeface="华文隶书" panose="02010800040101010101" charset="-122"/>
                <a:ea typeface="华文隶书" panose="02010800040101010101" charset="-122"/>
              </a:endParaRPr>
            </a:p>
          </p:txBody>
        </p:sp>
      </p:gr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userDrawn="1">
  <p:cSld name="12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fld>
            <a:endParaRPr lang="zh-CN" altLang="en-US"/>
          </a:p>
        </p:txBody>
      </p:sp>
      <p:pic>
        <p:nvPicPr>
          <p:cNvPr id="7" name="Picture 2" descr="D:\c盘\学校信息\校徽\教授题字.PNG"/>
          <p:cNvPicPr>
            <a:picLocks noChangeAspect="1" noChangeArrowheads="1"/>
          </p:cNvPicPr>
          <p:nvPr userDrawn="1"/>
        </p:nvPicPr>
        <p:blipFill>
          <a:blip r:embed="rId2" cstate="print"/>
          <a:srcRect/>
          <a:stretch>
            <a:fillRect/>
          </a:stretch>
        </p:blipFill>
        <p:spPr bwMode="auto">
          <a:xfrm>
            <a:off x="9256684" y="6473021"/>
            <a:ext cx="2914050" cy="374346"/>
          </a:xfrm>
          <a:prstGeom prst="rect">
            <a:avLst/>
          </a:prstGeom>
          <a:noFill/>
        </p:spPr>
      </p:pic>
      <p:grpSp>
        <p:nvGrpSpPr>
          <p:cNvPr id="9" name="组合 1"/>
          <p:cNvGrpSpPr/>
          <p:nvPr/>
        </p:nvGrpSpPr>
        <p:grpSpPr>
          <a:xfrm>
            <a:off x="85056" y="85064"/>
            <a:ext cx="3270885" cy="892810"/>
            <a:chOff x="856" y="158"/>
            <a:chExt cx="5151" cy="1406"/>
          </a:xfrm>
        </p:grpSpPr>
        <p:pic>
          <p:nvPicPr>
            <p:cNvPr id="11" name="图片 2" descr="60a2e3bf319f584a1bb953f5fafaa4ca"/>
            <p:cNvPicPr>
              <a:picLocks noChangeAspect="1"/>
            </p:cNvPicPr>
            <p:nvPr/>
          </p:nvPicPr>
          <p:blipFill>
            <a:blip r:embed="rId3" cstate="print"/>
            <a:stretch>
              <a:fillRect/>
            </a:stretch>
          </p:blipFill>
          <p:spPr>
            <a:xfrm>
              <a:off x="856" y="158"/>
              <a:ext cx="1407" cy="1407"/>
            </a:xfrm>
            <a:prstGeom prst="rect">
              <a:avLst/>
            </a:prstGeom>
          </p:spPr>
        </p:pic>
        <p:sp>
          <p:nvSpPr>
            <p:cNvPr id="12" name="文本框 4"/>
            <p:cNvSpPr txBox="1"/>
            <p:nvPr/>
          </p:nvSpPr>
          <p:spPr>
            <a:xfrm>
              <a:off x="2263" y="467"/>
              <a:ext cx="3745" cy="580"/>
            </a:xfrm>
            <a:prstGeom prst="rect">
              <a:avLst/>
            </a:prstGeom>
            <a:noFill/>
          </p:spPr>
          <p:txBody>
            <a:bodyPr wrap="square" rtlCol="0">
              <a:spAutoFit/>
            </a:bodyPr>
            <a:lstStyle/>
            <a:p>
              <a:r>
                <a:rPr lang="zh-CN" altLang="en-US" b="1" dirty="0">
                  <a:solidFill>
                    <a:schemeClr val="accent1"/>
                  </a:solidFill>
                  <a:latin typeface="华文隶书" panose="02010800040101010101" charset="-122"/>
                  <a:ea typeface="华文隶书" panose="02010800040101010101" charset="-122"/>
                </a:rPr>
                <a:t>力行近仁  道不远人</a:t>
              </a:r>
              <a:endParaRPr lang="zh-CN" altLang="en-US" b="1" dirty="0">
                <a:solidFill>
                  <a:schemeClr val="accent1"/>
                </a:solidFill>
                <a:latin typeface="华文隶书" panose="02010800040101010101" charset="-122"/>
                <a:ea typeface="华文隶书" panose="02010800040101010101" charset="-122"/>
              </a:endParaRPr>
            </a:p>
          </p:txBody>
        </p:sp>
      </p:gr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13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fld>
            <a:endParaRPr lang="zh-CN" altLang="en-US"/>
          </a:p>
        </p:txBody>
      </p:sp>
      <p:pic>
        <p:nvPicPr>
          <p:cNvPr id="7" name="Picture 2" descr="D:\c盘\学校信息\校徽\教授题字.PNG"/>
          <p:cNvPicPr>
            <a:picLocks noChangeAspect="1" noChangeArrowheads="1"/>
          </p:cNvPicPr>
          <p:nvPr userDrawn="1"/>
        </p:nvPicPr>
        <p:blipFill>
          <a:blip r:embed="rId2" cstate="print"/>
          <a:srcRect/>
          <a:stretch>
            <a:fillRect/>
          </a:stretch>
        </p:blipFill>
        <p:spPr bwMode="auto">
          <a:xfrm>
            <a:off x="9256684" y="6473021"/>
            <a:ext cx="2914050" cy="374346"/>
          </a:xfrm>
          <a:prstGeom prst="rect">
            <a:avLst/>
          </a:prstGeom>
          <a:noFill/>
        </p:spPr>
      </p:pic>
      <p:grpSp>
        <p:nvGrpSpPr>
          <p:cNvPr id="9" name="组合 1"/>
          <p:cNvGrpSpPr/>
          <p:nvPr/>
        </p:nvGrpSpPr>
        <p:grpSpPr>
          <a:xfrm>
            <a:off x="85056" y="85064"/>
            <a:ext cx="3270885" cy="892810"/>
            <a:chOff x="856" y="158"/>
            <a:chExt cx="5151" cy="1406"/>
          </a:xfrm>
        </p:grpSpPr>
        <p:pic>
          <p:nvPicPr>
            <p:cNvPr id="11" name="图片 2" descr="60a2e3bf319f584a1bb953f5fafaa4ca"/>
            <p:cNvPicPr>
              <a:picLocks noChangeAspect="1"/>
            </p:cNvPicPr>
            <p:nvPr/>
          </p:nvPicPr>
          <p:blipFill>
            <a:blip r:embed="rId3" cstate="print"/>
            <a:stretch>
              <a:fillRect/>
            </a:stretch>
          </p:blipFill>
          <p:spPr>
            <a:xfrm>
              <a:off x="856" y="158"/>
              <a:ext cx="1407" cy="1407"/>
            </a:xfrm>
            <a:prstGeom prst="rect">
              <a:avLst/>
            </a:prstGeom>
          </p:spPr>
        </p:pic>
        <p:sp>
          <p:nvSpPr>
            <p:cNvPr id="12" name="文本框 4"/>
            <p:cNvSpPr txBox="1"/>
            <p:nvPr/>
          </p:nvSpPr>
          <p:spPr>
            <a:xfrm>
              <a:off x="2263" y="467"/>
              <a:ext cx="3745" cy="580"/>
            </a:xfrm>
            <a:prstGeom prst="rect">
              <a:avLst/>
            </a:prstGeom>
            <a:noFill/>
          </p:spPr>
          <p:txBody>
            <a:bodyPr wrap="square" rtlCol="0">
              <a:spAutoFit/>
            </a:bodyPr>
            <a:lstStyle/>
            <a:p>
              <a:r>
                <a:rPr lang="zh-CN" altLang="en-US" b="1" dirty="0">
                  <a:solidFill>
                    <a:schemeClr val="accent1"/>
                  </a:solidFill>
                  <a:latin typeface="华文隶书" panose="02010800040101010101" charset="-122"/>
                  <a:ea typeface="华文隶书" panose="02010800040101010101" charset="-122"/>
                </a:rPr>
                <a:t>力行近仁  道不远人</a:t>
              </a:r>
              <a:endParaRPr lang="zh-CN" altLang="en-US" b="1" dirty="0">
                <a:solidFill>
                  <a:schemeClr val="accent1"/>
                </a:solidFill>
                <a:latin typeface="华文隶书" panose="02010800040101010101" charset="-122"/>
                <a:ea typeface="华文隶书" panose="02010800040101010101" charset="-122"/>
              </a:endParaRPr>
            </a:p>
          </p:txBody>
        </p:sp>
      </p:gr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userDrawn="1">
  <p:cSld name="15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fld>
            <a:endParaRPr lang="zh-CN" altLang="en-US"/>
          </a:p>
        </p:txBody>
      </p:sp>
      <p:pic>
        <p:nvPicPr>
          <p:cNvPr id="7" name="Picture 2" descr="D:\c盘\学校信息\校徽\教授题字.PNG"/>
          <p:cNvPicPr>
            <a:picLocks noChangeAspect="1" noChangeArrowheads="1"/>
          </p:cNvPicPr>
          <p:nvPr userDrawn="1"/>
        </p:nvPicPr>
        <p:blipFill>
          <a:blip r:embed="rId2" cstate="print"/>
          <a:srcRect/>
          <a:stretch>
            <a:fillRect/>
          </a:stretch>
        </p:blipFill>
        <p:spPr bwMode="auto">
          <a:xfrm>
            <a:off x="9256684" y="6473021"/>
            <a:ext cx="2914050" cy="374346"/>
          </a:xfrm>
          <a:prstGeom prst="rect">
            <a:avLst/>
          </a:prstGeom>
          <a:noFill/>
        </p:spPr>
      </p:pic>
      <p:grpSp>
        <p:nvGrpSpPr>
          <p:cNvPr id="9" name="组合 1"/>
          <p:cNvGrpSpPr/>
          <p:nvPr/>
        </p:nvGrpSpPr>
        <p:grpSpPr>
          <a:xfrm>
            <a:off x="85056" y="85064"/>
            <a:ext cx="3270885" cy="892810"/>
            <a:chOff x="856" y="158"/>
            <a:chExt cx="5151" cy="1406"/>
          </a:xfrm>
        </p:grpSpPr>
        <p:pic>
          <p:nvPicPr>
            <p:cNvPr id="11" name="图片 2" descr="60a2e3bf319f584a1bb953f5fafaa4ca"/>
            <p:cNvPicPr>
              <a:picLocks noChangeAspect="1"/>
            </p:cNvPicPr>
            <p:nvPr/>
          </p:nvPicPr>
          <p:blipFill>
            <a:blip r:embed="rId3" cstate="print"/>
            <a:stretch>
              <a:fillRect/>
            </a:stretch>
          </p:blipFill>
          <p:spPr>
            <a:xfrm>
              <a:off x="856" y="158"/>
              <a:ext cx="1407" cy="1407"/>
            </a:xfrm>
            <a:prstGeom prst="rect">
              <a:avLst/>
            </a:prstGeom>
          </p:spPr>
        </p:pic>
        <p:sp>
          <p:nvSpPr>
            <p:cNvPr id="12" name="文本框 4"/>
            <p:cNvSpPr txBox="1"/>
            <p:nvPr/>
          </p:nvSpPr>
          <p:spPr>
            <a:xfrm>
              <a:off x="2263" y="467"/>
              <a:ext cx="3745" cy="580"/>
            </a:xfrm>
            <a:prstGeom prst="rect">
              <a:avLst/>
            </a:prstGeom>
            <a:noFill/>
          </p:spPr>
          <p:txBody>
            <a:bodyPr wrap="square" rtlCol="0">
              <a:spAutoFit/>
            </a:bodyPr>
            <a:lstStyle/>
            <a:p>
              <a:r>
                <a:rPr lang="zh-CN" altLang="en-US" b="1" dirty="0">
                  <a:solidFill>
                    <a:schemeClr val="accent1"/>
                  </a:solidFill>
                  <a:latin typeface="华文隶书" panose="02010800040101010101" charset="-122"/>
                  <a:ea typeface="华文隶书" panose="02010800040101010101" charset="-122"/>
                </a:rPr>
                <a:t>力行近仁  道不远人</a:t>
              </a:r>
              <a:endParaRPr lang="zh-CN" altLang="en-US" b="1" dirty="0">
                <a:solidFill>
                  <a:schemeClr val="accent1"/>
                </a:solidFill>
                <a:latin typeface="华文隶书" panose="02010800040101010101" charset="-122"/>
                <a:ea typeface="华文隶书" panose="02010800040101010101" charset="-122"/>
              </a:endParaRPr>
            </a:p>
          </p:txBody>
        </p:sp>
      </p:gr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userDrawn="1">
  <p:cSld name="16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fld>
            <a:endParaRPr lang="zh-CN" altLang="en-US"/>
          </a:p>
        </p:txBody>
      </p:sp>
      <p:pic>
        <p:nvPicPr>
          <p:cNvPr id="7" name="Picture 2" descr="D:\c盘\学校信息\校徽\教授题字.PNG"/>
          <p:cNvPicPr>
            <a:picLocks noChangeAspect="1" noChangeArrowheads="1"/>
          </p:cNvPicPr>
          <p:nvPr userDrawn="1"/>
        </p:nvPicPr>
        <p:blipFill>
          <a:blip r:embed="rId2" cstate="print"/>
          <a:srcRect/>
          <a:stretch>
            <a:fillRect/>
          </a:stretch>
        </p:blipFill>
        <p:spPr bwMode="auto">
          <a:xfrm>
            <a:off x="9256684" y="6473021"/>
            <a:ext cx="2914050" cy="374346"/>
          </a:xfrm>
          <a:prstGeom prst="rect">
            <a:avLst/>
          </a:prstGeom>
          <a:noFill/>
        </p:spPr>
      </p:pic>
      <p:grpSp>
        <p:nvGrpSpPr>
          <p:cNvPr id="9" name="组合 1"/>
          <p:cNvGrpSpPr/>
          <p:nvPr/>
        </p:nvGrpSpPr>
        <p:grpSpPr>
          <a:xfrm>
            <a:off x="85056" y="85064"/>
            <a:ext cx="3270885" cy="892810"/>
            <a:chOff x="856" y="158"/>
            <a:chExt cx="5151" cy="1406"/>
          </a:xfrm>
        </p:grpSpPr>
        <p:pic>
          <p:nvPicPr>
            <p:cNvPr id="11" name="图片 2" descr="60a2e3bf319f584a1bb953f5fafaa4ca"/>
            <p:cNvPicPr>
              <a:picLocks noChangeAspect="1"/>
            </p:cNvPicPr>
            <p:nvPr/>
          </p:nvPicPr>
          <p:blipFill>
            <a:blip r:embed="rId3" cstate="print"/>
            <a:stretch>
              <a:fillRect/>
            </a:stretch>
          </p:blipFill>
          <p:spPr>
            <a:xfrm>
              <a:off x="856" y="158"/>
              <a:ext cx="1407" cy="1407"/>
            </a:xfrm>
            <a:prstGeom prst="rect">
              <a:avLst/>
            </a:prstGeom>
          </p:spPr>
        </p:pic>
        <p:sp>
          <p:nvSpPr>
            <p:cNvPr id="12" name="文本框 4"/>
            <p:cNvSpPr txBox="1"/>
            <p:nvPr/>
          </p:nvSpPr>
          <p:spPr>
            <a:xfrm>
              <a:off x="2263" y="467"/>
              <a:ext cx="3745" cy="580"/>
            </a:xfrm>
            <a:prstGeom prst="rect">
              <a:avLst/>
            </a:prstGeom>
            <a:noFill/>
          </p:spPr>
          <p:txBody>
            <a:bodyPr wrap="square" rtlCol="0">
              <a:spAutoFit/>
            </a:bodyPr>
            <a:lstStyle/>
            <a:p>
              <a:r>
                <a:rPr lang="zh-CN" altLang="en-US" b="1" dirty="0">
                  <a:solidFill>
                    <a:schemeClr val="accent1"/>
                  </a:solidFill>
                  <a:latin typeface="华文隶书" panose="02010800040101010101" charset="-122"/>
                  <a:ea typeface="华文隶书" panose="02010800040101010101" charset="-122"/>
                </a:rPr>
                <a:t>力行近仁  道不远人</a:t>
              </a:r>
              <a:endParaRPr lang="zh-CN" altLang="en-US" b="1" dirty="0">
                <a:solidFill>
                  <a:schemeClr val="accent1"/>
                </a:solidFill>
                <a:latin typeface="华文隶书" panose="02010800040101010101" charset="-122"/>
                <a:ea typeface="华文隶书" panose="02010800040101010101" charset="-122"/>
              </a:endParaRPr>
            </a:p>
          </p:txBody>
        </p:sp>
      </p:gr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userDrawn="1">
  <p:cSld name="17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fld>
            <a:endParaRPr lang="zh-CN" altLang="en-US"/>
          </a:p>
        </p:txBody>
      </p:sp>
      <p:pic>
        <p:nvPicPr>
          <p:cNvPr id="7" name="Picture 2" descr="D:\c盘\学校信息\校徽\教授题字.PNG"/>
          <p:cNvPicPr>
            <a:picLocks noChangeAspect="1" noChangeArrowheads="1"/>
          </p:cNvPicPr>
          <p:nvPr userDrawn="1"/>
        </p:nvPicPr>
        <p:blipFill>
          <a:blip r:embed="rId2" cstate="print"/>
          <a:srcRect/>
          <a:stretch>
            <a:fillRect/>
          </a:stretch>
        </p:blipFill>
        <p:spPr bwMode="auto">
          <a:xfrm>
            <a:off x="9256684" y="6473021"/>
            <a:ext cx="2914050" cy="374346"/>
          </a:xfrm>
          <a:prstGeom prst="rect">
            <a:avLst/>
          </a:prstGeom>
          <a:noFill/>
        </p:spPr>
      </p:pic>
      <p:grpSp>
        <p:nvGrpSpPr>
          <p:cNvPr id="9" name="组合 1"/>
          <p:cNvGrpSpPr/>
          <p:nvPr/>
        </p:nvGrpSpPr>
        <p:grpSpPr>
          <a:xfrm>
            <a:off x="85056" y="85064"/>
            <a:ext cx="3270885" cy="892810"/>
            <a:chOff x="856" y="158"/>
            <a:chExt cx="5151" cy="1406"/>
          </a:xfrm>
        </p:grpSpPr>
        <p:pic>
          <p:nvPicPr>
            <p:cNvPr id="11" name="图片 2" descr="60a2e3bf319f584a1bb953f5fafaa4ca"/>
            <p:cNvPicPr>
              <a:picLocks noChangeAspect="1"/>
            </p:cNvPicPr>
            <p:nvPr/>
          </p:nvPicPr>
          <p:blipFill>
            <a:blip r:embed="rId3" cstate="print"/>
            <a:stretch>
              <a:fillRect/>
            </a:stretch>
          </p:blipFill>
          <p:spPr>
            <a:xfrm>
              <a:off x="856" y="158"/>
              <a:ext cx="1407" cy="1407"/>
            </a:xfrm>
            <a:prstGeom prst="rect">
              <a:avLst/>
            </a:prstGeom>
          </p:spPr>
        </p:pic>
        <p:sp>
          <p:nvSpPr>
            <p:cNvPr id="12" name="文本框 4"/>
            <p:cNvSpPr txBox="1"/>
            <p:nvPr/>
          </p:nvSpPr>
          <p:spPr>
            <a:xfrm>
              <a:off x="2263" y="467"/>
              <a:ext cx="3745" cy="580"/>
            </a:xfrm>
            <a:prstGeom prst="rect">
              <a:avLst/>
            </a:prstGeom>
            <a:noFill/>
          </p:spPr>
          <p:txBody>
            <a:bodyPr wrap="square" rtlCol="0">
              <a:spAutoFit/>
            </a:bodyPr>
            <a:lstStyle/>
            <a:p>
              <a:r>
                <a:rPr lang="zh-CN" altLang="en-US" b="1" dirty="0">
                  <a:solidFill>
                    <a:schemeClr val="accent1"/>
                  </a:solidFill>
                  <a:latin typeface="华文隶书" panose="02010800040101010101" charset="-122"/>
                  <a:ea typeface="华文隶书" panose="02010800040101010101" charset="-122"/>
                </a:rPr>
                <a:t>力行近仁  道不远人</a:t>
              </a:r>
              <a:endParaRPr lang="zh-CN" altLang="en-US" b="1" dirty="0">
                <a:solidFill>
                  <a:schemeClr val="accent1"/>
                </a:solidFill>
                <a:latin typeface="华文隶书" panose="02010800040101010101" charset="-122"/>
                <a:ea typeface="华文隶书" panose="02010800040101010101" charset="-122"/>
              </a:endParaRPr>
            </a:p>
          </p:txBody>
        </p:sp>
      </p:gr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userDrawn="1">
  <p:cSld name="18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fld>
            <a:endParaRPr lang="zh-CN" altLang="en-US"/>
          </a:p>
        </p:txBody>
      </p:sp>
      <p:pic>
        <p:nvPicPr>
          <p:cNvPr id="7" name="Picture 2" descr="D:\c盘\学校信息\校徽\教授题字.PNG"/>
          <p:cNvPicPr>
            <a:picLocks noChangeAspect="1" noChangeArrowheads="1"/>
          </p:cNvPicPr>
          <p:nvPr userDrawn="1"/>
        </p:nvPicPr>
        <p:blipFill>
          <a:blip r:embed="rId2" cstate="print"/>
          <a:srcRect/>
          <a:stretch>
            <a:fillRect/>
          </a:stretch>
        </p:blipFill>
        <p:spPr bwMode="auto">
          <a:xfrm>
            <a:off x="9256684" y="6473021"/>
            <a:ext cx="2914050" cy="374346"/>
          </a:xfrm>
          <a:prstGeom prst="rect">
            <a:avLst/>
          </a:prstGeom>
          <a:noFill/>
        </p:spPr>
      </p:pic>
      <p:grpSp>
        <p:nvGrpSpPr>
          <p:cNvPr id="9" name="组合 1"/>
          <p:cNvGrpSpPr/>
          <p:nvPr/>
        </p:nvGrpSpPr>
        <p:grpSpPr>
          <a:xfrm>
            <a:off x="85056" y="85064"/>
            <a:ext cx="3270885" cy="892810"/>
            <a:chOff x="856" y="158"/>
            <a:chExt cx="5151" cy="1406"/>
          </a:xfrm>
        </p:grpSpPr>
        <p:pic>
          <p:nvPicPr>
            <p:cNvPr id="11" name="图片 2" descr="60a2e3bf319f584a1bb953f5fafaa4ca"/>
            <p:cNvPicPr>
              <a:picLocks noChangeAspect="1"/>
            </p:cNvPicPr>
            <p:nvPr/>
          </p:nvPicPr>
          <p:blipFill>
            <a:blip r:embed="rId3" cstate="print"/>
            <a:stretch>
              <a:fillRect/>
            </a:stretch>
          </p:blipFill>
          <p:spPr>
            <a:xfrm>
              <a:off x="856" y="158"/>
              <a:ext cx="1407" cy="1407"/>
            </a:xfrm>
            <a:prstGeom prst="rect">
              <a:avLst/>
            </a:prstGeom>
          </p:spPr>
        </p:pic>
        <p:sp>
          <p:nvSpPr>
            <p:cNvPr id="12" name="文本框 4"/>
            <p:cNvSpPr txBox="1"/>
            <p:nvPr/>
          </p:nvSpPr>
          <p:spPr>
            <a:xfrm>
              <a:off x="2263" y="467"/>
              <a:ext cx="3745" cy="580"/>
            </a:xfrm>
            <a:prstGeom prst="rect">
              <a:avLst/>
            </a:prstGeom>
            <a:noFill/>
          </p:spPr>
          <p:txBody>
            <a:bodyPr wrap="square" rtlCol="0">
              <a:spAutoFit/>
            </a:bodyPr>
            <a:lstStyle/>
            <a:p>
              <a:r>
                <a:rPr lang="zh-CN" altLang="en-US" b="1" dirty="0">
                  <a:solidFill>
                    <a:schemeClr val="accent1"/>
                  </a:solidFill>
                  <a:latin typeface="华文隶书" panose="02010800040101010101" charset="-122"/>
                  <a:ea typeface="华文隶书" panose="02010800040101010101" charset="-122"/>
                </a:rPr>
                <a:t>力行近仁  道不远人</a:t>
              </a:r>
              <a:endParaRPr lang="zh-CN" altLang="en-US" b="1" dirty="0">
                <a:solidFill>
                  <a:schemeClr val="accent1"/>
                </a:solidFill>
                <a:latin typeface="华文隶书" panose="02010800040101010101" charset="-122"/>
                <a:ea typeface="华文隶书" panose="02010800040101010101" charset="-122"/>
              </a:endParaRPr>
            </a:p>
          </p:txBody>
        </p:sp>
      </p:gr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userDrawn="1">
  <p:cSld name="20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fld>
            <a:endParaRPr lang="zh-CN" altLang="en-US"/>
          </a:p>
        </p:txBody>
      </p:sp>
      <p:pic>
        <p:nvPicPr>
          <p:cNvPr id="7" name="Picture 2" descr="D:\c盘\学校信息\校徽\教授题字.PNG"/>
          <p:cNvPicPr>
            <a:picLocks noChangeAspect="1" noChangeArrowheads="1"/>
          </p:cNvPicPr>
          <p:nvPr userDrawn="1"/>
        </p:nvPicPr>
        <p:blipFill>
          <a:blip r:embed="rId2" cstate="print"/>
          <a:srcRect/>
          <a:stretch>
            <a:fillRect/>
          </a:stretch>
        </p:blipFill>
        <p:spPr bwMode="auto">
          <a:xfrm>
            <a:off x="9256684" y="6473021"/>
            <a:ext cx="2914050" cy="374346"/>
          </a:xfrm>
          <a:prstGeom prst="rect">
            <a:avLst/>
          </a:prstGeom>
          <a:noFill/>
        </p:spPr>
      </p:pic>
      <p:grpSp>
        <p:nvGrpSpPr>
          <p:cNvPr id="9" name="组合 1"/>
          <p:cNvGrpSpPr/>
          <p:nvPr/>
        </p:nvGrpSpPr>
        <p:grpSpPr>
          <a:xfrm>
            <a:off x="85056" y="85064"/>
            <a:ext cx="3270885" cy="892810"/>
            <a:chOff x="856" y="158"/>
            <a:chExt cx="5151" cy="1406"/>
          </a:xfrm>
        </p:grpSpPr>
        <p:pic>
          <p:nvPicPr>
            <p:cNvPr id="11" name="图片 2" descr="60a2e3bf319f584a1bb953f5fafaa4ca"/>
            <p:cNvPicPr>
              <a:picLocks noChangeAspect="1"/>
            </p:cNvPicPr>
            <p:nvPr/>
          </p:nvPicPr>
          <p:blipFill>
            <a:blip r:embed="rId3" cstate="print"/>
            <a:stretch>
              <a:fillRect/>
            </a:stretch>
          </p:blipFill>
          <p:spPr>
            <a:xfrm>
              <a:off x="856" y="158"/>
              <a:ext cx="1407" cy="1407"/>
            </a:xfrm>
            <a:prstGeom prst="rect">
              <a:avLst/>
            </a:prstGeom>
          </p:spPr>
        </p:pic>
        <p:sp>
          <p:nvSpPr>
            <p:cNvPr id="12" name="文本框 4"/>
            <p:cNvSpPr txBox="1"/>
            <p:nvPr/>
          </p:nvSpPr>
          <p:spPr>
            <a:xfrm>
              <a:off x="2263" y="467"/>
              <a:ext cx="3745" cy="580"/>
            </a:xfrm>
            <a:prstGeom prst="rect">
              <a:avLst/>
            </a:prstGeom>
            <a:noFill/>
          </p:spPr>
          <p:txBody>
            <a:bodyPr wrap="square" rtlCol="0">
              <a:spAutoFit/>
            </a:bodyPr>
            <a:lstStyle/>
            <a:p>
              <a:r>
                <a:rPr lang="zh-CN" altLang="en-US" b="1" dirty="0">
                  <a:solidFill>
                    <a:schemeClr val="accent1"/>
                  </a:solidFill>
                  <a:latin typeface="华文隶书" panose="02010800040101010101" charset="-122"/>
                  <a:ea typeface="华文隶书" panose="02010800040101010101" charset="-122"/>
                </a:rPr>
                <a:t>力行近仁  道不远人</a:t>
              </a:r>
              <a:endParaRPr lang="zh-CN" altLang="en-US" b="1" dirty="0">
                <a:solidFill>
                  <a:schemeClr val="accent1"/>
                </a:solidFill>
                <a:latin typeface="华文隶书" panose="02010800040101010101" charset="-122"/>
                <a:ea typeface="华文隶书" panose="02010800040101010101" charset="-122"/>
              </a:endParaRPr>
            </a:p>
          </p:txBody>
        </p:sp>
      </p:gr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userDrawn="1">
  <p:cSld name="22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fld>
            <a:endParaRPr lang="zh-CN" altLang="en-US"/>
          </a:p>
        </p:txBody>
      </p:sp>
      <p:pic>
        <p:nvPicPr>
          <p:cNvPr id="7" name="Picture 2" descr="D:\c盘\学校信息\校徽\教授题字.PNG"/>
          <p:cNvPicPr>
            <a:picLocks noChangeAspect="1" noChangeArrowheads="1"/>
          </p:cNvPicPr>
          <p:nvPr userDrawn="1"/>
        </p:nvPicPr>
        <p:blipFill>
          <a:blip r:embed="rId2" cstate="print"/>
          <a:srcRect/>
          <a:stretch>
            <a:fillRect/>
          </a:stretch>
        </p:blipFill>
        <p:spPr bwMode="auto">
          <a:xfrm>
            <a:off x="9256684" y="6473021"/>
            <a:ext cx="2914050" cy="374346"/>
          </a:xfrm>
          <a:prstGeom prst="rect">
            <a:avLst/>
          </a:prstGeom>
          <a:noFill/>
        </p:spPr>
      </p:pic>
      <p:grpSp>
        <p:nvGrpSpPr>
          <p:cNvPr id="9" name="组合 1"/>
          <p:cNvGrpSpPr/>
          <p:nvPr/>
        </p:nvGrpSpPr>
        <p:grpSpPr>
          <a:xfrm>
            <a:off x="85056" y="85064"/>
            <a:ext cx="3270885" cy="892810"/>
            <a:chOff x="856" y="158"/>
            <a:chExt cx="5151" cy="1406"/>
          </a:xfrm>
        </p:grpSpPr>
        <p:pic>
          <p:nvPicPr>
            <p:cNvPr id="11" name="图片 2" descr="60a2e3bf319f584a1bb953f5fafaa4ca"/>
            <p:cNvPicPr>
              <a:picLocks noChangeAspect="1"/>
            </p:cNvPicPr>
            <p:nvPr/>
          </p:nvPicPr>
          <p:blipFill>
            <a:blip r:embed="rId3" cstate="print"/>
            <a:stretch>
              <a:fillRect/>
            </a:stretch>
          </p:blipFill>
          <p:spPr>
            <a:xfrm>
              <a:off x="856" y="158"/>
              <a:ext cx="1407" cy="1407"/>
            </a:xfrm>
            <a:prstGeom prst="rect">
              <a:avLst/>
            </a:prstGeom>
          </p:spPr>
        </p:pic>
        <p:sp>
          <p:nvSpPr>
            <p:cNvPr id="12" name="文本框 4"/>
            <p:cNvSpPr txBox="1"/>
            <p:nvPr/>
          </p:nvSpPr>
          <p:spPr>
            <a:xfrm>
              <a:off x="2263" y="467"/>
              <a:ext cx="3745" cy="580"/>
            </a:xfrm>
            <a:prstGeom prst="rect">
              <a:avLst/>
            </a:prstGeom>
            <a:noFill/>
          </p:spPr>
          <p:txBody>
            <a:bodyPr wrap="square" rtlCol="0">
              <a:spAutoFit/>
            </a:bodyPr>
            <a:lstStyle/>
            <a:p>
              <a:r>
                <a:rPr lang="zh-CN" altLang="en-US" b="1" dirty="0">
                  <a:solidFill>
                    <a:schemeClr val="accent1"/>
                  </a:solidFill>
                  <a:latin typeface="华文隶书" panose="02010800040101010101" charset="-122"/>
                  <a:ea typeface="华文隶书" panose="02010800040101010101" charset="-122"/>
                </a:rPr>
                <a:t>力行近仁  道不远人</a:t>
              </a:r>
              <a:endParaRPr lang="zh-CN" altLang="en-US" b="1" dirty="0">
                <a:solidFill>
                  <a:schemeClr val="accent1"/>
                </a:solidFill>
                <a:latin typeface="华文隶书" panose="02010800040101010101" charset="-122"/>
                <a:ea typeface="华文隶书" panose="02010800040101010101" charset="-122"/>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showMasterSp="0">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endParaRPr lang="zh-CN" altLang="en-US" dirty="0"/>
          </a:p>
        </p:txBody>
      </p:sp>
      <p:sp>
        <p:nvSpPr>
          <p:cNvPr id="3" name="文本占位符 2"/>
          <p:cNvSpPr>
            <a:spLocks noGrp="1"/>
          </p:cNvSpPr>
          <p:nvPr>
            <p:ph type="body" idx="1" hasCustomPrompt="1"/>
            <p:custDataLst>
              <p:tags r:id="rId3"/>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userDrawn="1">
  <p:cSld name="23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fld>
            <a:endParaRPr lang="zh-CN" altLang="en-US"/>
          </a:p>
        </p:txBody>
      </p:sp>
      <p:pic>
        <p:nvPicPr>
          <p:cNvPr id="7" name="Picture 2" descr="D:\c盘\学校信息\校徽\教授题字.PNG"/>
          <p:cNvPicPr>
            <a:picLocks noChangeAspect="1" noChangeArrowheads="1"/>
          </p:cNvPicPr>
          <p:nvPr userDrawn="1"/>
        </p:nvPicPr>
        <p:blipFill>
          <a:blip r:embed="rId2" cstate="print"/>
          <a:srcRect/>
          <a:stretch>
            <a:fillRect/>
          </a:stretch>
        </p:blipFill>
        <p:spPr bwMode="auto">
          <a:xfrm>
            <a:off x="9256684" y="6473021"/>
            <a:ext cx="2914050" cy="374346"/>
          </a:xfrm>
          <a:prstGeom prst="rect">
            <a:avLst/>
          </a:prstGeom>
          <a:noFill/>
        </p:spPr>
      </p:pic>
      <p:grpSp>
        <p:nvGrpSpPr>
          <p:cNvPr id="9" name="组合 1"/>
          <p:cNvGrpSpPr/>
          <p:nvPr/>
        </p:nvGrpSpPr>
        <p:grpSpPr>
          <a:xfrm>
            <a:off x="85056" y="85064"/>
            <a:ext cx="3270885" cy="892810"/>
            <a:chOff x="856" y="158"/>
            <a:chExt cx="5151" cy="1406"/>
          </a:xfrm>
        </p:grpSpPr>
        <p:pic>
          <p:nvPicPr>
            <p:cNvPr id="11" name="图片 2" descr="60a2e3bf319f584a1bb953f5fafaa4ca"/>
            <p:cNvPicPr>
              <a:picLocks noChangeAspect="1"/>
            </p:cNvPicPr>
            <p:nvPr/>
          </p:nvPicPr>
          <p:blipFill>
            <a:blip r:embed="rId3" cstate="print"/>
            <a:stretch>
              <a:fillRect/>
            </a:stretch>
          </p:blipFill>
          <p:spPr>
            <a:xfrm>
              <a:off x="856" y="158"/>
              <a:ext cx="1407" cy="1407"/>
            </a:xfrm>
            <a:prstGeom prst="rect">
              <a:avLst/>
            </a:prstGeom>
          </p:spPr>
        </p:pic>
        <p:sp>
          <p:nvSpPr>
            <p:cNvPr id="12" name="文本框 4"/>
            <p:cNvSpPr txBox="1"/>
            <p:nvPr/>
          </p:nvSpPr>
          <p:spPr>
            <a:xfrm>
              <a:off x="2263" y="467"/>
              <a:ext cx="3745" cy="580"/>
            </a:xfrm>
            <a:prstGeom prst="rect">
              <a:avLst/>
            </a:prstGeom>
            <a:noFill/>
          </p:spPr>
          <p:txBody>
            <a:bodyPr wrap="square" rtlCol="0">
              <a:spAutoFit/>
            </a:bodyPr>
            <a:lstStyle/>
            <a:p>
              <a:r>
                <a:rPr lang="zh-CN" altLang="en-US" b="1" dirty="0">
                  <a:solidFill>
                    <a:schemeClr val="accent1"/>
                  </a:solidFill>
                  <a:latin typeface="华文隶书" panose="02010800040101010101" charset="-122"/>
                  <a:ea typeface="华文隶书" panose="02010800040101010101" charset="-122"/>
                </a:rPr>
                <a:t>力行近仁  道不远人</a:t>
              </a:r>
              <a:endParaRPr lang="zh-CN" altLang="en-US" b="1" dirty="0">
                <a:solidFill>
                  <a:schemeClr val="accent1"/>
                </a:solidFill>
                <a:latin typeface="华文隶书" panose="02010800040101010101" charset="-122"/>
                <a:ea typeface="华文隶书" panose="02010800040101010101" charset="-122"/>
              </a:endParaRPr>
            </a:p>
          </p:txBody>
        </p:sp>
      </p:gr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3" name="图片 2" descr="NO.19-4_背景"/>
          <p:cNvPicPr>
            <a:picLocks noChangeAspect="1"/>
          </p:cNvPicPr>
          <p:nvPr>
            <p:custDataLst>
              <p:tags r:id="rId2"/>
            </p:custDataLst>
          </p:nvPr>
        </p:nvPicPr>
        <p:blipFill>
          <a:blip r:embed="rId3"/>
          <a:stretch>
            <a:fillRect/>
          </a:stretch>
        </p:blipFill>
        <p:spPr>
          <a:xfrm>
            <a:off x="0" y="-317"/>
            <a:ext cx="12192000" cy="6857683"/>
          </a:xfrm>
          <a:prstGeom prst="rect">
            <a:avLst/>
          </a:prstGeom>
        </p:spPr>
      </p:pic>
      <p:pic>
        <p:nvPicPr>
          <p:cNvPr id="25" name="图片 24" descr="NO.19-4_封面页装饰2 副本 4"/>
          <p:cNvPicPr>
            <a:picLocks noChangeAspect="1"/>
          </p:cNvPicPr>
          <p:nvPr>
            <p:custDataLst>
              <p:tags r:id="rId4"/>
            </p:custDataLst>
          </p:nvPr>
        </p:nvPicPr>
        <p:blipFill>
          <a:blip r:embed="rId5"/>
          <a:stretch>
            <a:fillRect/>
          </a:stretch>
        </p:blipFill>
        <p:spPr>
          <a:xfrm>
            <a:off x="9742170" y="911"/>
            <a:ext cx="2437752" cy="6856178"/>
          </a:xfrm>
          <a:prstGeom prst="rect">
            <a:avLst/>
          </a:prstGeom>
        </p:spPr>
      </p:pic>
      <p:pic>
        <p:nvPicPr>
          <p:cNvPr id="5" name="图片 4" descr="NO.19-4_封面页装饰1"/>
          <p:cNvPicPr>
            <a:picLocks noChangeAspect="1"/>
          </p:cNvPicPr>
          <p:nvPr>
            <p:custDataLst>
              <p:tags r:id="rId6"/>
            </p:custDataLst>
          </p:nvPr>
        </p:nvPicPr>
        <p:blipFill>
          <a:blip r:embed="rId7"/>
          <a:stretch>
            <a:fillRect/>
          </a:stretch>
        </p:blipFill>
        <p:spPr>
          <a:xfrm>
            <a:off x="7426366" y="895033"/>
            <a:ext cx="4778335" cy="5073967"/>
          </a:xfrm>
          <a:prstGeom prst="rect">
            <a:avLst/>
          </a:prstGeom>
        </p:spPr>
      </p:pic>
      <p:sp>
        <p:nvSpPr>
          <p:cNvPr id="16" name="日期占位符 15"/>
          <p:cNvSpPr>
            <a:spLocks noGrp="1"/>
          </p:cNvSpPr>
          <p:nvPr>
            <p:ph type="dt" sz="half" idx="10"/>
            <p:custDataLst>
              <p:tags r:id="rId8"/>
            </p:custDataLst>
          </p:nvPr>
        </p:nvSpPr>
        <p:spPr/>
        <p:txBody>
          <a:bodyPr/>
          <a:lstStyle>
            <a:lvl1pPr>
              <a:defRPr>
                <a:solidFill>
                  <a:schemeClr val="tx1">
                    <a:tint val="75000"/>
                  </a:schemeClr>
                </a:solidFill>
                <a:latin typeface="Arial" panose="020B0604020202020204" pitchFamily="34" charset="0"/>
                <a:ea typeface="汉仪文黑-55简" panose="00020600040101010101" charset="-122"/>
              </a:defRPr>
            </a:lvl1p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9"/>
            </p:custDataLst>
          </p:nvPr>
        </p:nvSpPr>
        <p:spPr/>
        <p:txBody>
          <a:bodyPr/>
          <a:lstStyle>
            <a:lvl1pPr>
              <a:defRPr>
                <a:solidFill>
                  <a:schemeClr val="tx1">
                    <a:tint val="75000"/>
                  </a:schemeClr>
                </a:solidFill>
                <a:latin typeface="Arial" panose="020B0604020202020204" pitchFamily="34" charset="0"/>
                <a:ea typeface="汉仪文黑-55简" panose="00020600040101010101" charset="-122"/>
              </a:defRPr>
            </a:lvl1pPr>
          </a:lstStyle>
          <a:p>
            <a:endParaRPr lang="zh-CN" altLang="en-US" dirty="0"/>
          </a:p>
        </p:txBody>
      </p:sp>
      <p:sp>
        <p:nvSpPr>
          <p:cNvPr id="18" name="灯片编号占位符 17"/>
          <p:cNvSpPr>
            <a:spLocks noGrp="1"/>
          </p:cNvSpPr>
          <p:nvPr>
            <p:ph type="sldNum" sz="quarter" idx="12"/>
            <p:custDataLst>
              <p:tags r:id="rId10"/>
            </p:custDataLst>
          </p:nvPr>
        </p:nvSpPr>
        <p:spPr/>
        <p:txBody>
          <a:bodyPr/>
          <a:lstStyle>
            <a:lvl1pPr>
              <a:defRPr>
                <a:solidFill>
                  <a:schemeClr val="tx1">
                    <a:tint val="75000"/>
                  </a:schemeClr>
                </a:solidFill>
                <a:latin typeface="Arial" panose="020B0604020202020204" pitchFamily="34" charset="0"/>
                <a:ea typeface="汉仪文黑-55简" panose="00020600040101010101" charset="-122"/>
              </a:defRPr>
            </a:lvl1pPr>
          </a:lstStyle>
          <a:p>
            <a:fld id="{49AE70B2-8BF9-45C0-BB95-33D1B9D3A854}" type="slidenum">
              <a:rPr lang="zh-CN" altLang="en-US" smtClean="0"/>
            </a:fld>
            <a:endParaRPr lang="zh-CN" altLang="en-US" dirty="0"/>
          </a:p>
        </p:txBody>
      </p:sp>
      <p:sp>
        <p:nvSpPr>
          <p:cNvPr id="2" name="标题 2"/>
          <p:cNvSpPr>
            <a:spLocks noGrp="1"/>
          </p:cNvSpPr>
          <p:nvPr>
            <p:ph type="ctrTitle" idx="1" hasCustomPrompt="1"/>
            <p:custDataLst>
              <p:tags r:id="rId11"/>
            </p:custDataLst>
          </p:nvPr>
        </p:nvSpPr>
        <p:spPr>
          <a:xfrm>
            <a:off x="751205" y="1684438"/>
            <a:ext cx="8640432" cy="1414780"/>
          </a:xfrm>
          <a:noFill/>
        </p:spPr>
        <p:txBody>
          <a:bodyPr vert="horz" wrap="square" lIns="101600" tIns="38100" rIns="76200" bIns="38100" rtlCol="0" anchor="ctr" anchorCtr="0">
            <a:normAutofit/>
          </a:bodyPr>
          <a:lstStyle>
            <a:lvl1pPr marL="0" marR="0" algn="ctr" defTabSz="914400" rtl="0" eaLnBrk="1" fontAlgn="auto" latinLnBrk="0" hangingPunct="1">
              <a:lnSpc>
                <a:spcPct val="100000"/>
              </a:lnSpc>
              <a:spcBef>
                <a:spcPct val="0"/>
              </a:spcBef>
              <a:buClrTx/>
              <a:buSzTx/>
              <a:buFontTx/>
              <a:buNone/>
              <a:defRPr kumimoji="0" lang="zh-CN" altLang="en-US" sz="8000" b="1" i="0" u="none" strike="noStrike" kern="1200" cap="none" spc="400" normalizeH="0" baseline="0" noProof="1" dirty="0">
                <a:solidFill>
                  <a:schemeClr val="dk1">
                    <a:lumMod val="85000"/>
                    <a:lumOff val="15000"/>
                  </a:schemeClr>
                </a:solidFill>
                <a:uFillTx/>
                <a:latin typeface="Arial" panose="020B0604020202020204" pitchFamily="34" charset="0"/>
                <a:ea typeface="汉仪文黑-85简" panose="00020600040101010101" charset="-122"/>
                <a:cs typeface="+mn-cs"/>
              </a:defRPr>
            </a:lvl1pPr>
          </a:lstStyle>
          <a:p>
            <a:pPr lvl="0"/>
            <a:r>
              <a:rPr>
                <a:sym typeface="+mn-ea"/>
              </a:rPr>
              <a:t>编辑标题</a:t>
            </a:r>
            <a:endParaRPr>
              <a:sym typeface="+mn-ea"/>
            </a:endParaRPr>
          </a:p>
        </p:txBody>
      </p:sp>
      <p:sp>
        <p:nvSpPr>
          <p:cNvPr id="4" name="文本占位符 3"/>
          <p:cNvSpPr>
            <a:spLocks noGrp="1"/>
          </p:cNvSpPr>
          <p:nvPr>
            <p:ph type="body" idx="2" hasCustomPrompt="1"/>
            <p:custDataLst>
              <p:tags r:id="rId12"/>
            </p:custDataLst>
          </p:nvPr>
        </p:nvSpPr>
        <p:spPr>
          <a:xfrm>
            <a:off x="1560829" y="3462299"/>
            <a:ext cx="7021183" cy="591041"/>
          </a:xfrm>
          <a:noFill/>
        </p:spPr>
        <p:txBody>
          <a:bodyPr vert="horz" wrap="square" lIns="101600" tIns="0" rIns="82550" bIns="0" rtlCol="0">
            <a:normAutofit/>
          </a:bodyPr>
          <a:lstStyle>
            <a:lvl1pPr marL="0" marR="0" indent="-228600" algn="ctr" defTabSz="914400" rtl="0" eaLnBrk="1" fontAlgn="auto" latinLnBrk="0" hangingPunct="1">
              <a:lnSpc>
                <a:spcPct val="100000"/>
              </a:lnSpc>
              <a:spcBef>
                <a:spcPts val="0"/>
              </a:spcBef>
              <a:spcAft>
                <a:spcPts val="1000"/>
              </a:spcAft>
              <a:buClrTx/>
              <a:buSzTx/>
              <a:buFontTx/>
              <a:buNone/>
              <a:defRPr kumimoji="0" lang="zh-CN" altLang="en-US" sz="2800" b="0" i="0" u="none" strike="noStrike" kern="1200" cap="none" spc="0" normalizeH="0" baseline="0" noProof="1" dirty="0">
                <a:solidFill>
                  <a:schemeClr val="dk1">
                    <a:lumMod val="85000"/>
                    <a:lumOff val="15000"/>
                  </a:schemeClr>
                </a:solidFill>
                <a:uFillTx/>
                <a:latin typeface="Arial" panose="020B0604020202020204" pitchFamily="34" charset="0"/>
                <a:ea typeface="汉仪文黑-55简" panose="00020600040101010101" charset="-122"/>
                <a:cs typeface="+mn-cs"/>
              </a:defRPr>
            </a:lvl1pPr>
            <a:lvl2pPr marL="685800"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sz="1600" u="none" strike="noStrike" kern="1200" cap="none" spc="150" normalizeH="0" baseline="0">
                <a:solidFill>
                  <a:schemeClr val="tx1"/>
                </a:solidFill>
                <a:uFillTx/>
                <a:latin typeface="微软雅黑" panose="020B0503020204020204" pitchFamily="34" charset="-122"/>
                <a:ea typeface="微软雅黑" panose="020B0503020204020204" pitchFamily="34" charset="-122"/>
                <a:cs typeface="+mn-cs"/>
              </a:defRPr>
            </a:lvl2pPr>
            <a:lvl3pPr marL="11430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微软雅黑" panose="020B0503020204020204" pitchFamily="34" charset="-122"/>
                <a:ea typeface="微软雅黑" panose="020B0503020204020204" pitchFamily="34" charset="-122"/>
                <a:cs typeface="+mn-cs"/>
              </a:defRPr>
            </a:lvl3pPr>
            <a:lvl4pPr marL="16002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微软雅黑" panose="020B0503020204020204" pitchFamily="34" charset="-122"/>
                <a:ea typeface="微软雅黑" panose="020B0503020204020204" pitchFamily="34" charset="-122"/>
                <a:cs typeface="+mn-cs"/>
              </a:defRPr>
            </a:lvl4pPr>
            <a:lvl5pPr marL="20574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r>
              <a:rPr>
                <a:sym typeface="+mn-ea"/>
              </a:rPr>
              <a:t>单击此处添加文本</a:t>
            </a:r>
            <a:endParaRPr>
              <a:sym typeface="+mn-ea"/>
            </a:endParaRPr>
          </a:p>
        </p:txBody>
      </p:sp>
      <p:sp>
        <p:nvSpPr>
          <p:cNvPr id="6" name="文本占位符 4"/>
          <p:cNvSpPr>
            <a:spLocks noGrp="1"/>
          </p:cNvSpPr>
          <p:nvPr>
            <p:ph type="body" idx="3" hasCustomPrompt="1"/>
            <p:custDataLst>
              <p:tags r:id="rId13"/>
            </p:custDataLst>
          </p:nvPr>
        </p:nvSpPr>
        <p:spPr>
          <a:xfrm>
            <a:off x="3251844" y="4209206"/>
            <a:ext cx="3639153" cy="512236"/>
          </a:xfrm>
          <a:noFill/>
        </p:spPr>
        <p:txBody>
          <a:bodyPr vert="horz" wrap="square" lIns="101600" tIns="0" rIns="82550" bIns="0" rtlCol="0" anchor="ctr" anchorCtr="0">
            <a:normAutofit/>
          </a:bodyPr>
          <a:lstStyle>
            <a:lvl1pPr marL="0" marR="0" indent="-228600" algn="ctr" defTabSz="914400" rtl="0" eaLnBrk="1" fontAlgn="auto" latinLnBrk="0" hangingPunct="1">
              <a:lnSpc>
                <a:spcPct val="100000"/>
              </a:lnSpc>
              <a:spcBef>
                <a:spcPts val="0"/>
              </a:spcBef>
              <a:spcAft>
                <a:spcPts val="1000"/>
              </a:spcAft>
              <a:buClrTx/>
              <a:buSzTx/>
              <a:buFontTx/>
              <a:buNone/>
              <a:defRPr kumimoji="0" lang="zh-CN" altLang="en-US" sz="2400" b="0" i="0" u="none" strike="noStrike" kern="1200" cap="none" spc="0" normalizeH="0" baseline="0" noProof="1" dirty="0">
                <a:solidFill>
                  <a:schemeClr val="dk1">
                    <a:lumMod val="85000"/>
                    <a:lumOff val="15000"/>
                  </a:schemeClr>
                </a:solidFill>
                <a:uFillTx/>
                <a:latin typeface="Arial" panose="020B0604020202020204" pitchFamily="34" charset="0"/>
                <a:ea typeface="汉仪文黑-55简" panose="00020600040101010101" charset="-122"/>
                <a:cs typeface="+mn-cs"/>
              </a:defRPr>
            </a:lvl1pPr>
            <a:lvl2pPr marL="685800"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sz="1600" u="none" strike="noStrike" kern="1200" cap="none" spc="150" normalizeH="0" baseline="0">
                <a:solidFill>
                  <a:schemeClr val="tx1"/>
                </a:solidFill>
                <a:uFillTx/>
                <a:latin typeface="微软雅黑" panose="020B0503020204020204" pitchFamily="34" charset="-122"/>
                <a:ea typeface="微软雅黑" panose="020B0503020204020204" pitchFamily="34" charset="-122"/>
                <a:cs typeface="+mn-cs"/>
              </a:defRPr>
            </a:lvl2pPr>
            <a:lvl3pPr marL="11430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微软雅黑" panose="020B0503020204020204" pitchFamily="34" charset="-122"/>
                <a:ea typeface="微软雅黑" panose="020B0503020204020204" pitchFamily="34" charset="-122"/>
                <a:cs typeface="+mn-cs"/>
              </a:defRPr>
            </a:lvl3pPr>
            <a:lvl4pPr marL="16002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微软雅黑" panose="020B0503020204020204" pitchFamily="34" charset="-122"/>
                <a:ea typeface="微软雅黑" panose="020B0503020204020204" pitchFamily="34" charset="-122"/>
                <a:cs typeface="+mn-cs"/>
              </a:defRPr>
            </a:lvl4pPr>
            <a:lvl5pPr marL="20574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r>
              <a:rPr>
                <a:sym typeface="+mn-ea"/>
              </a:rPr>
              <a:t>单击此处添加文本</a:t>
            </a:r>
            <a:endParaRPr>
              <a:sym typeface="+mn-ea"/>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9" name="图片 8" descr="NO.19-4_背景"/>
          <p:cNvPicPr>
            <a:picLocks noChangeAspect="1"/>
          </p:cNvPicPr>
          <p:nvPr>
            <p:custDataLst>
              <p:tags r:id="rId2"/>
            </p:custDataLst>
          </p:nvPr>
        </p:nvPicPr>
        <p:blipFill>
          <a:blip r:embed="rId3"/>
          <a:stretch>
            <a:fillRect/>
          </a:stretch>
        </p:blipFill>
        <p:spPr>
          <a:xfrm>
            <a:off x="0" y="0"/>
            <a:ext cx="12192000" cy="6858000"/>
          </a:xfrm>
          <a:prstGeom prst="rect">
            <a:avLst/>
          </a:prstGeom>
        </p:spPr>
      </p:pic>
      <p:pic>
        <p:nvPicPr>
          <p:cNvPr id="8" name="图片 7" descr="NO.19-4_正文页装饰1"/>
          <p:cNvPicPr>
            <a:picLocks noChangeAspect="1"/>
          </p:cNvPicPr>
          <p:nvPr>
            <p:custDataLst>
              <p:tags r:id="rId4"/>
            </p:custDataLst>
          </p:nvPr>
        </p:nvPicPr>
        <p:blipFill>
          <a:blip r:embed="rId5"/>
          <a:stretch>
            <a:fillRect/>
          </a:stretch>
        </p:blipFill>
        <p:spPr>
          <a:xfrm>
            <a:off x="0" y="-5080"/>
            <a:ext cx="511768" cy="6874497"/>
          </a:xfrm>
          <a:prstGeom prst="rect">
            <a:avLst/>
          </a:prstGeom>
        </p:spPr>
      </p:pic>
      <p:pic>
        <p:nvPicPr>
          <p:cNvPr id="7" name="图片 6" descr="NO.19-4_正文页装饰2"/>
          <p:cNvPicPr>
            <a:picLocks noChangeAspect="1"/>
          </p:cNvPicPr>
          <p:nvPr>
            <p:custDataLst>
              <p:tags r:id="rId6"/>
            </p:custDataLst>
          </p:nvPr>
        </p:nvPicPr>
        <p:blipFill>
          <a:blip r:embed="rId7"/>
          <a:stretch>
            <a:fillRect/>
          </a:stretch>
        </p:blipFill>
        <p:spPr>
          <a:xfrm>
            <a:off x="11103337" y="-5080"/>
            <a:ext cx="1088650" cy="1210932"/>
          </a:xfrm>
          <a:prstGeom prst="rect">
            <a:avLst/>
          </a:prstGeom>
        </p:spPr>
      </p:pic>
      <p:sp>
        <p:nvSpPr>
          <p:cNvPr id="2" name="标题 1"/>
          <p:cNvSpPr>
            <a:spLocks noGrp="1"/>
          </p:cNvSpPr>
          <p:nvPr>
            <p:ph type="title"/>
            <p:custDataLst>
              <p:tags r:id="rId8"/>
            </p:custDataLst>
          </p:nvPr>
        </p:nvSpPr>
        <p:spPr>
          <a:xfrm>
            <a:off x="669882" y="443234"/>
            <a:ext cx="10852237" cy="441964"/>
          </a:xfrm>
        </p:spPr>
        <p:txBody>
          <a:bodyPr vert="horz" lIns="90170" tIns="46990" rIns="90170" bIns="46990" rtlCol="0" anchor="ctr" anchorCtr="0">
            <a:noAutofit/>
          </a:bodyPr>
          <a:lstStyle>
            <a:lvl1pPr marL="0" marR="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Arial" panose="020B0604020202020204" pitchFamily="34" charset="0"/>
                <a:ea typeface="汉仪文黑-55简" panose="00020600040101010101" charset="-122"/>
                <a:cs typeface="+mj-cs"/>
                <a:sym typeface="+mn-ea"/>
              </a:defRPr>
            </a:lvl1pPr>
          </a:lstStyle>
          <a:p>
            <a:pPr lvl="0"/>
            <a:r>
              <a:rPr dirty="0">
                <a:sym typeface="+mn-ea"/>
              </a:rPr>
              <a:t>单击此处编辑母版标题样式</a:t>
            </a:r>
            <a:endParaRPr dirty="0">
              <a:sym typeface="+mn-ea"/>
            </a:endParaRPr>
          </a:p>
        </p:txBody>
      </p:sp>
      <p:sp>
        <p:nvSpPr>
          <p:cNvPr id="3" name="内容占位符 2"/>
          <p:cNvSpPr>
            <a:spLocks noGrp="1"/>
          </p:cNvSpPr>
          <p:nvPr>
            <p:ph idx="1"/>
            <p:custDataLst>
              <p:tags r:id="rId9"/>
            </p:custDataLst>
          </p:nvPr>
        </p:nvSpPr>
        <p:spPr>
          <a:xfrm>
            <a:off x="669882" y="952508"/>
            <a:ext cx="10852237" cy="5388907"/>
          </a:xfrm>
        </p:spPr>
        <p:txBody>
          <a:bodyPr vert="horz" lIns="90170" tIns="46990" rIns="90170" bIns="4699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汉仪文黑-55简" panose="00020600040101010101"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Arial" panose="020B0604020202020204" pitchFamily="34" charset="0"/>
                <a:ea typeface="汉仪文黑-55简" panose="00020600040101010101"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汉仪文黑-55简" panose="00020600040101010101"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汉仪文黑-55简" panose="00020600040101010101"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汉仪文黑-55简" panose="00020600040101010101"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日期占位符 3"/>
          <p:cNvSpPr>
            <a:spLocks noGrp="1"/>
          </p:cNvSpPr>
          <p:nvPr>
            <p:ph type="dt" sz="half" idx="10"/>
            <p:custDataLst>
              <p:tags r:id="rId10"/>
            </p:custDataLst>
          </p:nvPr>
        </p:nvSpPr>
        <p:spPr/>
        <p:txBody>
          <a:bodyPr/>
          <a:lstStyle>
            <a:lvl1pPr>
              <a:defRPr>
                <a:solidFill>
                  <a:schemeClr val="tx1">
                    <a:tint val="75000"/>
                  </a:schemeClr>
                </a:solidFill>
                <a:latin typeface="Arial" panose="020B0604020202020204" pitchFamily="34" charset="0"/>
                <a:ea typeface="汉仪文黑-55简" panose="00020600040101010101"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11"/>
            </p:custDataLst>
          </p:nvPr>
        </p:nvSpPr>
        <p:spPr/>
        <p:txBody>
          <a:bodyPr/>
          <a:lstStyle>
            <a:lvl1pPr>
              <a:defRPr>
                <a:solidFill>
                  <a:schemeClr val="tx1">
                    <a:tint val="75000"/>
                  </a:schemeClr>
                </a:solidFill>
                <a:latin typeface="Arial" panose="020B0604020202020204" pitchFamily="34" charset="0"/>
                <a:ea typeface="汉仪文黑-55简" panose="00020600040101010101" charset="-122"/>
              </a:defRPr>
            </a:lvl1pPr>
          </a:lstStyle>
          <a:p>
            <a:endParaRPr lang="zh-CN" altLang="en-US"/>
          </a:p>
        </p:txBody>
      </p:sp>
      <p:sp>
        <p:nvSpPr>
          <p:cNvPr id="6" name="灯片编号占位符 5"/>
          <p:cNvSpPr>
            <a:spLocks noGrp="1"/>
          </p:cNvSpPr>
          <p:nvPr>
            <p:ph type="sldNum" sz="quarter" idx="12"/>
            <p:custDataLst>
              <p:tags r:id="rId12"/>
            </p:custDataLst>
          </p:nvPr>
        </p:nvSpPr>
        <p:spPr/>
        <p:txBody>
          <a:bodyPr/>
          <a:lstStyle>
            <a:lvl1pPr>
              <a:defRPr>
                <a:solidFill>
                  <a:schemeClr val="tx1">
                    <a:tint val="75000"/>
                  </a:schemeClr>
                </a:solidFill>
                <a:latin typeface="Arial" panose="020B0604020202020204" pitchFamily="34" charset="0"/>
                <a:ea typeface="汉仪文黑-55简" panose="00020600040101010101" charset="-122"/>
              </a:defRPr>
            </a:lvl1pPr>
          </a:lstStyle>
          <a:p>
            <a:fld id="{49AE70B2-8BF9-45C0-BB95-33D1B9D3A854}" type="slidenum">
              <a:rPr lang="zh-CN" altLang="en-US" smtClean="0"/>
            </a:fld>
            <a:endParaRPr lang="zh-CN" alt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pic>
        <p:nvPicPr>
          <p:cNvPr id="7" name="图片 6" descr="NO.19-4_背景"/>
          <p:cNvPicPr>
            <a:picLocks noChangeAspect="1"/>
          </p:cNvPicPr>
          <p:nvPr>
            <p:custDataLst>
              <p:tags r:id="rId2"/>
            </p:custDataLst>
          </p:nvPr>
        </p:nvPicPr>
        <p:blipFill>
          <a:blip r:embed="rId3"/>
          <a:stretch>
            <a:fillRect/>
          </a:stretch>
        </p:blipFill>
        <p:spPr>
          <a:xfrm>
            <a:off x="0" y="-317"/>
            <a:ext cx="12192000" cy="6857683"/>
          </a:xfrm>
          <a:prstGeom prst="rect">
            <a:avLst/>
          </a:prstGeom>
        </p:spPr>
      </p:pic>
      <p:pic>
        <p:nvPicPr>
          <p:cNvPr id="3" name="图片 2" descr="NO.19-4_章节页装饰2"/>
          <p:cNvPicPr>
            <a:picLocks noChangeAspect="1"/>
          </p:cNvPicPr>
          <p:nvPr>
            <p:custDataLst>
              <p:tags r:id="rId4"/>
            </p:custDataLst>
          </p:nvPr>
        </p:nvPicPr>
        <p:blipFill>
          <a:blip r:embed="rId5"/>
          <a:stretch>
            <a:fillRect/>
          </a:stretch>
        </p:blipFill>
        <p:spPr>
          <a:xfrm>
            <a:off x="9718041" y="4082"/>
            <a:ext cx="1918969" cy="5480776"/>
          </a:xfrm>
          <a:prstGeom prst="rect">
            <a:avLst/>
          </a:prstGeom>
        </p:spPr>
      </p:pic>
      <p:pic>
        <p:nvPicPr>
          <p:cNvPr id="2" name="图片 1" descr="NO.19-4_章节页装饰1"/>
          <p:cNvPicPr>
            <a:picLocks noChangeAspect="1"/>
          </p:cNvPicPr>
          <p:nvPr>
            <p:custDataLst>
              <p:tags r:id="rId6"/>
            </p:custDataLst>
          </p:nvPr>
        </p:nvPicPr>
        <p:blipFill>
          <a:blip r:embed="rId7"/>
          <a:stretch>
            <a:fillRect/>
          </a:stretch>
        </p:blipFill>
        <p:spPr>
          <a:xfrm>
            <a:off x="1447165" y="1263762"/>
            <a:ext cx="3816972" cy="4238401"/>
          </a:xfrm>
          <a:prstGeom prst="rect">
            <a:avLst/>
          </a:prstGeom>
        </p:spPr>
      </p:pic>
      <p:sp>
        <p:nvSpPr>
          <p:cNvPr id="4" name="日期占位符 3"/>
          <p:cNvSpPr>
            <a:spLocks noGrp="1"/>
          </p:cNvSpPr>
          <p:nvPr>
            <p:ph type="dt" sz="half" idx="10"/>
            <p:custDataLst>
              <p:tags r:id="rId8"/>
            </p:custDataLst>
          </p:nvPr>
        </p:nvSpPr>
        <p:spPr/>
        <p:txBody>
          <a:bodyPr/>
          <a:lstStyle>
            <a:lvl1pPr>
              <a:defRPr>
                <a:solidFill>
                  <a:schemeClr val="tx1">
                    <a:tint val="75000"/>
                  </a:schemeClr>
                </a:solidFill>
                <a:latin typeface="Arial" panose="020B0604020202020204" pitchFamily="34" charset="0"/>
                <a:ea typeface="汉仪文黑-55简" panose="00020600040101010101"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9"/>
            </p:custDataLst>
          </p:nvPr>
        </p:nvSpPr>
        <p:spPr/>
        <p:txBody>
          <a:bodyPr/>
          <a:lstStyle>
            <a:lvl1pPr>
              <a:defRPr>
                <a:solidFill>
                  <a:schemeClr val="tx1">
                    <a:tint val="75000"/>
                  </a:schemeClr>
                </a:solidFill>
                <a:latin typeface="Arial" panose="020B0604020202020204" pitchFamily="34" charset="0"/>
                <a:ea typeface="汉仪文黑-55简" panose="00020600040101010101" charset="-122"/>
              </a:defRPr>
            </a:lvl1pPr>
          </a:lstStyle>
          <a:p>
            <a:endParaRPr lang="zh-CN" altLang="en-US"/>
          </a:p>
        </p:txBody>
      </p:sp>
      <p:sp>
        <p:nvSpPr>
          <p:cNvPr id="6" name="灯片编号占位符 5"/>
          <p:cNvSpPr>
            <a:spLocks noGrp="1"/>
          </p:cNvSpPr>
          <p:nvPr>
            <p:ph type="sldNum" sz="quarter" idx="12"/>
            <p:custDataLst>
              <p:tags r:id="rId10"/>
            </p:custDataLst>
          </p:nvPr>
        </p:nvSpPr>
        <p:spPr/>
        <p:txBody>
          <a:bodyPr/>
          <a:lstStyle>
            <a:lvl1pPr>
              <a:defRPr>
                <a:solidFill>
                  <a:schemeClr val="tx1">
                    <a:tint val="75000"/>
                  </a:schemeClr>
                </a:solidFill>
                <a:latin typeface="Arial" panose="020B0604020202020204" pitchFamily="34" charset="0"/>
                <a:ea typeface="汉仪文黑-55简" panose="00020600040101010101" charset="-122"/>
              </a:defRPr>
            </a:lvl1pPr>
          </a:lstStyle>
          <a:p>
            <a:fld id="{49AE70B2-8BF9-45C0-BB95-33D1B9D3A854}" type="slidenum">
              <a:rPr lang="zh-CN" altLang="en-US" smtClean="0"/>
            </a:fld>
            <a:endParaRPr lang="zh-CN" altLang="en-US"/>
          </a:p>
        </p:txBody>
      </p:sp>
      <p:cxnSp>
        <p:nvCxnSpPr>
          <p:cNvPr id="8" name="直接连接符 7"/>
          <p:cNvCxnSpPr/>
          <p:nvPr>
            <p:custDataLst>
              <p:tags r:id="rId11"/>
            </p:custDataLst>
          </p:nvPr>
        </p:nvCxnSpPr>
        <p:spPr>
          <a:xfrm>
            <a:off x="6836626" y="4480299"/>
            <a:ext cx="1105103"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标题 1"/>
          <p:cNvSpPr>
            <a:spLocks noGrp="1"/>
          </p:cNvSpPr>
          <p:nvPr>
            <p:ph type="ctrTitle" idx="2" hasCustomPrompt="1"/>
            <p:custDataLst>
              <p:tags r:id="rId12"/>
            </p:custDataLst>
          </p:nvPr>
        </p:nvSpPr>
        <p:spPr>
          <a:xfrm>
            <a:off x="4826173" y="2962320"/>
            <a:ext cx="5126644" cy="833755"/>
          </a:xfrm>
        </p:spPr>
        <p:txBody>
          <a:bodyPr vert="horz" wrap="square" lIns="101600" tIns="0" rIns="76200" bIns="0" rtlCol="0" anchor="t" anchorCtr="0">
            <a:normAutofit/>
          </a:bodyPr>
          <a:lstStyle>
            <a:lvl1pPr marL="0" marR="0" algn="ctr" defTabSz="914400" rtl="0" eaLnBrk="1" fontAlgn="auto" latinLnBrk="0" hangingPunct="1">
              <a:lnSpc>
                <a:spcPct val="110000"/>
              </a:lnSpc>
              <a:spcBef>
                <a:spcPct val="0"/>
              </a:spcBef>
              <a:buClrTx/>
              <a:buSzTx/>
              <a:buFontTx/>
              <a:buNone/>
              <a:defRPr kumimoji="0" lang="zh-CN" altLang="en-US" sz="4800" b="0" i="0" u="none" strike="noStrike" kern="1200" cap="none" spc="200" normalizeH="0" baseline="0" noProof="1" dirty="0">
                <a:solidFill>
                  <a:schemeClr val="dk1">
                    <a:lumMod val="85000"/>
                    <a:lumOff val="15000"/>
                  </a:schemeClr>
                </a:solidFill>
                <a:uFillTx/>
                <a:latin typeface="Arial" panose="020B0604020202020204" pitchFamily="34" charset="0"/>
                <a:ea typeface="汉仪文黑-85简" panose="00020600040101010101" charset="-122"/>
                <a:cs typeface="+mn-cs"/>
              </a:defRPr>
            </a:lvl1pPr>
          </a:lstStyle>
          <a:p>
            <a:pPr lvl="0"/>
            <a:r>
              <a:rPr>
                <a:sym typeface="+mn-ea"/>
              </a:rPr>
              <a:t>编辑标题</a:t>
            </a:r>
            <a:endParaRPr>
              <a:sym typeface="+mn-ea"/>
            </a:endParaRPr>
          </a:p>
        </p:txBody>
      </p:sp>
      <p:sp>
        <p:nvSpPr>
          <p:cNvPr id="10" name="副标题 4"/>
          <p:cNvSpPr>
            <a:spLocks noGrp="1"/>
          </p:cNvSpPr>
          <p:nvPr>
            <p:ph type="subTitle" idx="3" hasCustomPrompt="1"/>
            <p:custDataLst>
              <p:tags r:id="rId13"/>
            </p:custDataLst>
          </p:nvPr>
        </p:nvSpPr>
        <p:spPr>
          <a:xfrm>
            <a:off x="4826173" y="3837350"/>
            <a:ext cx="5126009" cy="324179"/>
          </a:xfrm>
        </p:spPr>
        <p:txBody>
          <a:bodyPr vert="horz" wrap="square" lIns="101600" tIns="0" rIns="82550" bIns="0" rtlCol="0" anchor="t" anchorCtr="0">
            <a:normAutofit/>
          </a:bodyPr>
          <a:lstStyle>
            <a:lvl1pPr marL="0" marR="0" indent="-228600" algn="ctr" defTabSz="914400" rtl="0" eaLnBrk="1" fontAlgn="auto" latinLnBrk="0" hangingPunct="1">
              <a:lnSpc>
                <a:spcPct val="110000"/>
              </a:lnSpc>
              <a:spcBef>
                <a:spcPts val="0"/>
              </a:spcBef>
              <a:spcAft>
                <a:spcPts val="1000"/>
              </a:spcAft>
              <a:buClrTx/>
              <a:buSzTx/>
              <a:buFontTx/>
              <a:buNone/>
              <a:defRPr kumimoji="0" lang="zh-CN" altLang="en-US" sz="1600" b="0" i="0" u="none" strike="noStrike" kern="1200" cap="none" spc="200" normalizeH="0" baseline="0" noProof="1" dirty="0">
                <a:solidFill>
                  <a:schemeClr val="dk1">
                    <a:lumMod val="85000"/>
                    <a:lumOff val="15000"/>
                  </a:schemeClr>
                </a:solidFill>
                <a:uFillTx/>
                <a:latin typeface="Arial" panose="020B0604020202020204" pitchFamily="34" charset="0"/>
                <a:ea typeface="汉仪文黑-55简" panose="00020600040101010101" charset="-122"/>
                <a:cs typeface="+mn-cs"/>
              </a:defRPr>
            </a:lvl1pPr>
            <a:lvl2pPr marL="685800"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sz="1600" u="none" strike="noStrike" kern="1200" cap="none" spc="150" normalizeH="0" baseline="0">
                <a:solidFill>
                  <a:schemeClr val="tx1"/>
                </a:solidFill>
                <a:uFillTx/>
                <a:latin typeface="微软雅黑" panose="020B0503020204020204" pitchFamily="34" charset="-122"/>
                <a:ea typeface="微软雅黑" panose="020B0503020204020204" pitchFamily="34" charset="-122"/>
                <a:cs typeface="+mn-cs"/>
              </a:defRPr>
            </a:lvl2pPr>
            <a:lvl3pPr marL="11430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微软雅黑" panose="020B0503020204020204" pitchFamily="34" charset="-122"/>
                <a:ea typeface="微软雅黑" panose="020B0503020204020204" pitchFamily="34" charset="-122"/>
                <a:cs typeface="+mn-cs"/>
              </a:defRPr>
            </a:lvl3pPr>
            <a:lvl4pPr marL="16002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微软雅黑" panose="020B0503020204020204" pitchFamily="34" charset="-122"/>
                <a:ea typeface="微软雅黑" panose="020B0503020204020204" pitchFamily="34" charset="-122"/>
                <a:cs typeface="+mn-cs"/>
              </a:defRPr>
            </a:lvl4pPr>
            <a:lvl5pPr marL="20574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r>
              <a:rPr>
                <a:sym typeface="+mn-ea"/>
              </a:rPr>
              <a:t>单击此处编辑副标题</a:t>
            </a:r>
            <a:endParaRPr>
              <a:sym typeface="+mn-ea"/>
            </a:endParaRPr>
          </a:p>
        </p:txBody>
      </p:sp>
      <p:sp>
        <p:nvSpPr>
          <p:cNvPr id="11" name="文本占位符 6"/>
          <p:cNvSpPr>
            <a:spLocks noGrp="1"/>
          </p:cNvSpPr>
          <p:nvPr>
            <p:ph type="body" idx="4" hasCustomPrompt="1"/>
            <p:custDataLst>
              <p:tags r:id="rId14"/>
            </p:custDataLst>
          </p:nvPr>
        </p:nvSpPr>
        <p:spPr>
          <a:xfrm>
            <a:off x="4825538" y="4595869"/>
            <a:ext cx="5127279" cy="439046"/>
          </a:xfrm>
        </p:spPr>
        <p:txBody>
          <a:bodyPr vert="horz" wrap="square" lIns="101600" tIns="0" rIns="82550" bIns="0" rtlCol="0" anchor="t" anchorCtr="0">
            <a:normAutofit/>
          </a:bodyPr>
          <a:lstStyle>
            <a:lvl1pPr marL="0" marR="0" indent="-228600" algn="ctr" defTabSz="914400" rtl="0" eaLnBrk="1" fontAlgn="auto" latinLnBrk="0" hangingPunct="1">
              <a:lnSpc>
                <a:spcPct val="125000"/>
              </a:lnSpc>
              <a:spcBef>
                <a:spcPts val="0"/>
              </a:spcBef>
              <a:spcAft>
                <a:spcPts val="1000"/>
              </a:spcAft>
              <a:buClrTx/>
              <a:buSzTx/>
              <a:buFontTx/>
              <a:buNone/>
              <a:defRPr kumimoji="0" lang="zh-CN" altLang="en-US" sz="1600" b="0" i="0" u="none" strike="noStrike" kern="1200" cap="none" spc="200" normalizeH="0" baseline="0" noProof="1" dirty="0" err="1">
                <a:solidFill>
                  <a:schemeClr val="dk1">
                    <a:lumMod val="85000"/>
                    <a:lumOff val="15000"/>
                  </a:schemeClr>
                </a:solidFill>
                <a:uFillTx/>
                <a:latin typeface="Arial" panose="020B0604020202020204" pitchFamily="34" charset="0"/>
                <a:ea typeface="汉仪文黑-55简" panose="00020600040101010101" charset="-122"/>
                <a:cs typeface="等线" panose="02010600030101010101" charset="-122"/>
              </a:defRPr>
            </a:lvl1pPr>
            <a:lvl2pPr marL="685800"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sz="1600" u="none" strike="noStrike" kern="1200" cap="none" spc="150" normalizeH="0" baseline="0">
                <a:solidFill>
                  <a:schemeClr val="tx1"/>
                </a:solidFill>
                <a:uFillTx/>
                <a:latin typeface="微软雅黑" panose="020B0503020204020204" pitchFamily="34" charset="-122"/>
                <a:ea typeface="微软雅黑" panose="020B0503020204020204" pitchFamily="34" charset="-122"/>
                <a:cs typeface="+mn-cs"/>
              </a:defRPr>
            </a:lvl2pPr>
            <a:lvl3pPr marL="11430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微软雅黑" panose="020B0503020204020204" pitchFamily="34" charset="-122"/>
                <a:ea typeface="微软雅黑" panose="020B0503020204020204" pitchFamily="34" charset="-122"/>
                <a:cs typeface="+mn-cs"/>
              </a:defRPr>
            </a:lvl3pPr>
            <a:lvl4pPr marL="16002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微软雅黑" panose="020B0503020204020204" pitchFamily="34" charset="-122"/>
                <a:ea typeface="微软雅黑" panose="020B0503020204020204" pitchFamily="34" charset="-122"/>
                <a:cs typeface="+mn-cs"/>
              </a:defRPr>
            </a:lvl4pPr>
            <a:lvl5pPr marL="20574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r>
              <a:rPr>
                <a:sym typeface="+mn-ea"/>
              </a:rPr>
              <a:t>单击此处添加文本</a:t>
            </a:r>
            <a:endParaRPr>
              <a:sym typeface="+mn-ea"/>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pic>
        <p:nvPicPr>
          <p:cNvPr id="10" name="图片 9" descr="NO.19-4_背景"/>
          <p:cNvPicPr>
            <a:picLocks noChangeAspect="1"/>
          </p:cNvPicPr>
          <p:nvPr>
            <p:custDataLst>
              <p:tags r:id="rId2"/>
            </p:custDataLst>
          </p:nvPr>
        </p:nvPicPr>
        <p:blipFill>
          <a:blip r:embed="rId3"/>
          <a:stretch>
            <a:fillRect/>
          </a:stretch>
        </p:blipFill>
        <p:spPr>
          <a:xfrm>
            <a:off x="0" y="0"/>
            <a:ext cx="12192000" cy="6858000"/>
          </a:xfrm>
          <a:prstGeom prst="rect">
            <a:avLst/>
          </a:prstGeom>
        </p:spPr>
      </p:pic>
      <p:pic>
        <p:nvPicPr>
          <p:cNvPr id="9" name="图片 8" descr="NO.19-4_正文页装饰1"/>
          <p:cNvPicPr>
            <a:picLocks noChangeAspect="1"/>
          </p:cNvPicPr>
          <p:nvPr>
            <p:custDataLst>
              <p:tags r:id="rId4"/>
            </p:custDataLst>
          </p:nvPr>
        </p:nvPicPr>
        <p:blipFill>
          <a:blip r:embed="rId5"/>
          <a:stretch>
            <a:fillRect/>
          </a:stretch>
        </p:blipFill>
        <p:spPr>
          <a:xfrm>
            <a:off x="0" y="-5080"/>
            <a:ext cx="511768" cy="6874497"/>
          </a:xfrm>
          <a:prstGeom prst="rect">
            <a:avLst/>
          </a:prstGeom>
        </p:spPr>
      </p:pic>
      <p:pic>
        <p:nvPicPr>
          <p:cNvPr id="8" name="图片 7" descr="NO.19-4_正文页装饰2"/>
          <p:cNvPicPr>
            <a:picLocks noChangeAspect="1"/>
          </p:cNvPicPr>
          <p:nvPr>
            <p:custDataLst>
              <p:tags r:id="rId6"/>
            </p:custDataLst>
          </p:nvPr>
        </p:nvPicPr>
        <p:blipFill>
          <a:blip r:embed="rId7"/>
          <a:stretch>
            <a:fillRect/>
          </a:stretch>
        </p:blipFill>
        <p:spPr>
          <a:xfrm>
            <a:off x="11103337" y="-5080"/>
            <a:ext cx="1088650" cy="1210932"/>
          </a:xfrm>
          <a:prstGeom prst="rect">
            <a:avLst/>
          </a:prstGeom>
        </p:spPr>
      </p:pic>
      <p:sp>
        <p:nvSpPr>
          <p:cNvPr id="2" name="标题 1"/>
          <p:cNvSpPr>
            <a:spLocks noGrp="1"/>
          </p:cNvSpPr>
          <p:nvPr>
            <p:ph type="title"/>
            <p:custDataLst>
              <p:tags r:id="rId8"/>
            </p:custDataLst>
          </p:nvPr>
        </p:nvSpPr>
        <p:spPr>
          <a:xfrm>
            <a:off x="669882" y="443234"/>
            <a:ext cx="10852237" cy="441964"/>
          </a:xfrm>
        </p:spPr>
        <p:txBody>
          <a:bodyPr vert="horz" lIns="90170" tIns="46990" rIns="90170" bIns="46990" rtlCol="0" anchor="ctr"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Arial" panose="020B0604020202020204" pitchFamily="34" charset="0"/>
                <a:ea typeface="汉仪文黑-55简" panose="00020600040101010101" charset="-122"/>
                <a:cs typeface="+mj-cs"/>
                <a:sym typeface="+mn-ea"/>
              </a:defRPr>
            </a:lvl1pPr>
          </a:lstStyle>
          <a:p>
            <a:pPr lvl="0"/>
            <a:r>
              <a:rPr>
                <a:sym typeface="+mn-ea"/>
              </a:rPr>
              <a:t>单击此处编辑母版标题样式</a:t>
            </a:r>
            <a:endParaRPr>
              <a:sym typeface="+mn-ea"/>
            </a:endParaRPr>
          </a:p>
        </p:txBody>
      </p:sp>
      <p:sp>
        <p:nvSpPr>
          <p:cNvPr id="3" name="内容占位符 2"/>
          <p:cNvSpPr>
            <a:spLocks noGrp="1"/>
          </p:cNvSpPr>
          <p:nvPr>
            <p:ph sz="half" idx="1"/>
            <p:custDataLst>
              <p:tags r:id="rId9"/>
            </p:custDataLst>
          </p:nvPr>
        </p:nvSpPr>
        <p:spPr>
          <a:xfrm>
            <a:off x="669930" y="952508"/>
            <a:ext cx="5283242" cy="5388907"/>
          </a:xfrm>
        </p:spPr>
        <p:txBody>
          <a:bodyPr vert="horz" lIns="90170" tIns="46990" rIns="90170" bIns="4699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汉仪文黑-55简" panose="00020600040101010101"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Arial" panose="020B0604020202020204" pitchFamily="34" charset="0"/>
                <a:ea typeface="汉仪文黑-55简" panose="00020600040101010101"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汉仪文黑-55简" panose="00020600040101010101"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汉仪文黑-55简" panose="00020600040101010101"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汉仪文黑-55简" panose="00020600040101010101" charset="-122"/>
                <a:cs typeface="+mn-cs"/>
                <a:sym typeface="+mn-ea"/>
              </a:defRPr>
            </a:lvl5pPr>
          </a:lstStyle>
          <a:p>
            <a:pPr lvl="0"/>
            <a:r>
              <a:rPr>
                <a:sym typeface="+mn-ea"/>
              </a:rPr>
              <a:t>单击此处编辑母版文本样式</a:t>
            </a:r>
            <a:endParaRPr>
              <a:sym typeface="+mn-ea"/>
            </a:endParaRPr>
          </a:p>
          <a:p>
            <a:pPr lvl="1"/>
            <a:r>
              <a:rPr>
                <a:sym typeface="+mn-ea"/>
              </a:rPr>
              <a:t>第二级</a:t>
            </a:r>
            <a:endParaRPr>
              <a:sym typeface="+mn-ea"/>
            </a:endParaRPr>
          </a:p>
          <a:p>
            <a:pPr lvl="2"/>
            <a:r>
              <a:rPr>
                <a:sym typeface="+mn-ea"/>
              </a:rPr>
              <a:t>第三级</a:t>
            </a:r>
            <a:endParaRPr>
              <a:sym typeface="+mn-ea"/>
            </a:endParaRPr>
          </a:p>
          <a:p>
            <a:pPr lvl="3"/>
            <a:r>
              <a:rPr>
                <a:sym typeface="+mn-ea"/>
              </a:rPr>
              <a:t>第四级</a:t>
            </a:r>
            <a:endParaRPr>
              <a:sym typeface="+mn-ea"/>
            </a:endParaRPr>
          </a:p>
          <a:p>
            <a:pPr lvl="4"/>
            <a:r>
              <a:rPr>
                <a:sym typeface="+mn-ea"/>
              </a:rPr>
              <a:t>第五级</a:t>
            </a:r>
            <a:endParaRPr>
              <a:sym typeface="+mn-ea"/>
            </a:endParaRPr>
          </a:p>
        </p:txBody>
      </p:sp>
      <p:sp>
        <p:nvSpPr>
          <p:cNvPr id="4" name="内容占位符 3"/>
          <p:cNvSpPr>
            <a:spLocks noGrp="1"/>
          </p:cNvSpPr>
          <p:nvPr>
            <p:ph sz="half" idx="2"/>
            <p:custDataLst>
              <p:tags r:id="rId10"/>
            </p:custDataLst>
          </p:nvPr>
        </p:nvSpPr>
        <p:spPr>
          <a:xfrm>
            <a:off x="6238877" y="952508"/>
            <a:ext cx="5283242" cy="5388907"/>
          </a:xfrm>
        </p:spPr>
        <p:txBody>
          <a:bodyPr lIns="90170" tIns="46990" rIns="90170" bIns="46990">
            <a:normAutofit/>
          </a:bodyPr>
          <a:lstStyle>
            <a:lvl1pPr eaLnBrk="1" fontAlgn="auto" latinLnBrk="0" hangingPunct="1">
              <a:defRPr sz="1600">
                <a:solidFill>
                  <a:schemeClr val="tx1"/>
                </a:solidFill>
                <a:latin typeface="Arial" panose="020B0604020202020204" pitchFamily="34" charset="0"/>
                <a:ea typeface="汉仪文黑-55简" panose="00020600040101010101" charset="-122"/>
              </a:defRPr>
            </a:lvl1pPr>
            <a:lvl2pPr eaLnBrk="1" fontAlgn="auto" latinLnBrk="0" hangingPunct="1">
              <a:defRPr sz="1600">
                <a:solidFill>
                  <a:schemeClr val="tx1"/>
                </a:solidFill>
                <a:latin typeface="Arial" panose="020B0604020202020204" pitchFamily="34" charset="0"/>
                <a:ea typeface="汉仪文黑-55简" panose="00020600040101010101" charset="-122"/>
              </a:defRPr>
            </a:lvl2pPr>
            <a:lvl3pPr eaLnBrk="1" fontAlgn="auto" latinLnBrk="0" hangingPunct="1">
              <a:defRPr sz="1600">
                <a:solidFill>
                  <a:schemeClr val="tx1"/>
                </a:solidFill>
                <a:latin typeface="Arial" panose="020B0604020202020204" pitchFamily="34" charset="0"/>
                <a:ea typeface="汉仪文黑-55简" panose="00020600040101010101" charset="-122"/>
              </a:defRPr>
            </a:lvl3pPr>
            <a:lvl4pPr eaLnBrk="1" fontAlgn="auto" latinLnBrk="0" hangingPunct="1">
              <a:defRPr sz="1600">
                <a:solidFill>
                  <a:schemeClr val="tx1"/>
                </a:solidFill>
                <a:latin typeface="Arial" panose="020B0604020202020204" pitchFamily="34" charset="0"/>
                <a:ea typeface="汉仪文黑-55简" panose="00020600040101010101" charset="-122"/>
              </a:defRPr>
            </a:lvl4pPr>
            <a:lvl5pPr eaLnBrk="1" fontAlgn="auto" latinLnBrk="0" hangingPunct="1">
              <a:defRPr sz="1600">
                <a:solidFill>
                  <a:schemeClr val="tx1"/>
                </a:solidFill>
                <a:latin typeface="Arial" panose="020B0604020202020204" pitchFamily="34" charset="0"/>
                <a:ea typeface="汉仪文黑-55简" panose="00020600040101010101"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11"/>
            </p:custDataLst>
          </p:nvPr>
        </p:nvSpPr>
        <p:spPr/>
        <p:txBody>
          <a:bodyPr/>
          <a:lstStyle>
            <a:lvl1pPr>
              <a:defRPr>
                <a:solidFill>
                  <a:schemeClr val="tx1">
                    <a:tint val="75000"/>
                  </a:schemeClr>
                </a:solidFill>
                <a:latin typeface="Arial" panose="020B0604020202020204" pitchFamily="34" charset="0"/>
                <a:ea typeface="汉仪文黑-55简" panose="00020600040101010101" charset="-122"/>
              </a:defRPr>
            </a:lvl1p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12"/>
            </p:custDataLst>
          </p:nvPr>
        </p:nvSpPr>
        <p:spPr/>
        <p:txBody>
          <a:bodyPr/>
          <a:lstStyle>
            <a:lvl1pPr>
              <a:defRPr>
                <a:solidFill>
                  <a:schemeClr val="tx1">
                    <a:tint val="75000"/>
                  </a:schemeClr>
                </a:solidFill>
                <a:latin typeface="Arial" panose="020B0604020202020204" pitchFamily="34" charset="0"/>
                <a:ea typeface="汉仪文黑-55简" panose="00020600040101010101" charset="-122"/>
              </a:defRPr>
            </a:lvl1pPr>
          </a:lstStyle>
          <a:p>
            <a:endParaRPr lang="zh-CN" altLang="en-US"/>
          </a:p>
        </p:txBody>
      </p:sp>
      <p:sp>
        <p:nvSpPr>
          <p:cNvPr id="7" name="灯片编号占位符 6"/>
          <p:cNvSpPr>
            <a:spLocks noGrp="1"/>
          </p:cNvSpPr>
          <p:nvPr>
            <p:ph type="sldNum" sz="quarter" idx="12"/>
            <p:custDataLst>
              <p:tags r:id="rId13"/>
            </p:custDataLst>
          </p:nvPr>
        </p:nvSpPr>
        <p:spPr/>
        <p:txBody>
          <a:bodyPr/>
          <a:lstStyle>
            <a:lvl1pPr>
              <a:defRPr>
                <a:solidFill>
                  <a:schemeClr val="tx1">
                    <a:tint val="75000"/>
                  </a:schemeClr>
                </a:solidFill>
                <a:latin typeface="Arial" panose="020B0604020202020204" pitchFamily="34" charset="0"/>
                <a:ea typeface="汉仪文黑-55简" panose="00020600040101010101" charset="-122"/>
              </a:defRPr>
            </a:lvl1pPr>
          </a:lstStyle>
          <a:p>
            <a:fld id="{49AE70B2-8BF9-45C0-BB95-33D1B9D3A854}" type="slidenum">
              <a:rPr lang="zh-CN" altLang="en-US" smtClean="0"/>
            </a:fld>
            <a:endParaRPr lang="zh-CN" alt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pic>
        <p:nvPicPr>
          <p:cNvPr id="12" name="图片 11" descr="NO.19-4_背景"/>
          <p:cNvPicPr>
            <a:picLocks noChangeAspect="1"/>
          </p:cNvPicPr>
          <p:nvPr>
            <p:custDataLst>
              <p:tags r:id="rId2"/>
            </p:custDataLst>
          </p:nvPr>
        </p:nvPicPr>
        <p:blipFill>
          <a:blip r:embed="rId3"/>
          <a:stretch>
            <a:fillRect/>
          </a:stretch>
        </p:blipFill>
        <p:spPr>
          <a:xfrm>
            <a:off x="0" y="0"/>
            <a:ext cx="12192000" cy="6858000"/>
          </a:xfrm>
          <a:prstGeom prst="rect">
            <a:avLst/>
          </a:prstGeom>
        </p:spPr>
      </p:pic>
      <p:pic>
        <p:nvPicPr>
          <p:cNvPr id="11" name="图片 10" descr="NO.19-4_正文页装饰1"/>
          <p:cNvPicPr>
            <a:picLocks noChangeAspect="1"/>
          </p:cNvPicPr>
          <p:nvPr>
            <p:custDataLst>
              <p:tags r:id="rId4"/>
            </p:custDataLst>
          </p:nvPr>
        </p:nvPicPr>
        <p:blipFill>
          <a:blip r:embed="rId5"/>
          <a:stretch>
            <a:fillRect/>
          </a:stretch>
        </p:blipFill>
        <p:spPr>
          <a:xfrm>
            <a:off x="0" y="-5080"/>
            <a:ext cx="511768" cy="6874497"/>
          </a:xfrm>
          <a:prstGeom prst="rect">
            <a:avLst/>
          </a:prstGeom>
        </p:spPr>
      </p:pic>
      <p:pic>
        <p:nvPicPr>
          <p:cNvPr id="10" name="图片 9" descr="NO.19-4_正文页装饰2"/>
          <p:cNvPicPr>
            <a:picLocks noChangeAspect="1"/>
          </p:cNvPicPr>
          <p:nvPr>
            <p:custDataLst>
              <p:tags r:id="rId6"/>
            </p:custDataLst>
          </p:nvPr>
        </p:nvPicPr>
        <p:blipFill>
          <a:blip r:embed="rId7"/>
          <a:stretch>
            <a:fillRect/>
          </a:stretch>
        </p:blipFill>
        <p:spPr>
          <a:xfrm>
            <a:off x="11103337" y="-5080"/>
            <a:ext cx="1088650" cy="1210932"/>
          </a:xfrm>
          <a:prstGeom prst="rect">
            <a:avLst/>
          </a:prstGeom>
        </p:spPr>
      </p:pic>
      <p:sp>
        <p:nvSpPr>
          <p:cNvPr id="2" name="标题 1"/>
          <p:cNvSpPr>
            <a:spLocks noGrp="1"/>
          </p:cNvSpPr>
          <p:nvPr>
            <p:ph type="title"/>
            <p:custDataLst>
              <p:tags r:id="rId8"/>
            </p:custDataLst>
          </p:nvPr>
        </p:nvSpPr>
        <p:spPr>
          <a:xfrm>
            <a:off x="669882" y="443234"/>
            <a:ext cx="10852237" cy="441964"/>
          </a:xfrm>
        </p:spPr>
        <p:txBody>
          <a:bodyPr vert="horz" lIns="90170" tIns="46990" rIns="90170" bIns="46990" rtlCol="0" anchor="ctr"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Arial" panose="020B0604020202020204" pitchFamily="34" charset="0"/>
                <a:ea typeface="汉仪文黑-55简" panose="00020600040101010101" charset="-122"/>
                <a:cs typeface="+mj-cs"/>
                <a:sym typeface="+mn-ea"/>
              </a:defRPr>
            </a:lvl1pPr>
          </a:lstStyle>
          <a:p>
            <a:pPr lvl="0"/>
            <a:r>
              <a:rPr dirty="0">
                <a:sym typeface="+mn-ea"/>
              </a:rPr>
              <a:t>单击此处编辑母版标题样式</a:t>
            </a:r>
            <a:endParaRPr dirty="0">
              <a:sym typeface="+mn-ea"/>
            </a:endParaRPr>
          </a:p>
        </p:txBody>
      </p:sp>
      <p:sp>
        <p:nvSpPr>
          <p:cNvPr id="3" name="文本占位符 2"/>
          <p:cNvSpPr>
            <a:spLocks noGrp="1"/>
          </p:cNvSpPr>
          <p:nvPr>
            <p:ph type="body" idx="1" hasCustomPrompt="1"/>
            <p:custDataLst>
              <p:tags r:id="rId9"/>
            </p:custDataLst>
          </p:nvPr>
        </p:nvSpPr>
        <p:spPr>
          <a:xfrm>
            <a:off x="669930" y="952508"/>
            <a:ext cx="5283242" cy="381003"/>
          </a:xfrm>
        </p:spPr>
        <p:txBody>
          <a:bodyPr lIns="90170" tIns="46990" rIns="90170" bIns="46990" anchor="ctr" anchorCtr="0">
            <a:noAutofit/>
          </a:bodyPr>
          <a:lstStyle>
            <a:lvl1pPr marL="0" indent="0" eaLnBrk="1" fontAlgn="auto" latinLnBrk="0" hangingPunct="1">
              <a:lnSpc>
                <a:spcPct val="100000"/>
              </a:lnSpc>
              <a:spcAft>
                <a:spcPts val="0"/>
              </a:spcAft>
              <a:buNone/>
              <a:defRPr sz="2000" b="0" u="none" strike="noStrike" kern="1200" cap="none" spc="200" normalizeH="0" baseline="0">
                <a:solidFill>
                  <a:schemeClr val="tx1"/>
                </a:solidFill>
                <a:uFillTx/>
                <a:latin typeface="Arial" panose="020B0604020202020204" pitchFamily="34" charset="0"/>
                <a:ea typeface="汉仪文黑-55简" panose="00020600040101010101"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10"/>
            </p:custDataLst>
          </p:nvPr>
        </p:nvSpPr>
        <p:spPr>
          <a:xfrm>
            <a:off x="669925" y="1406525"/>
            <a:ext cx="5283200" cy="4934752"/>
          </a:xfrm>
        </p:spPr>
        <p:txBody>
          <a:bodyPr vert="horz" lIns="90170" tIns="46990" rIns="90170" bIns="4699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汉仪文黑-55简" panose="00020600040101010101"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Arial" panose="020B0604020202020204" pitchFamily="34" charset="0"/>
                <a:ea typeface="汉仪文黑-55简" panose="00020600040101010101"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汉仪文黑-55简" panose="00020600040101010101"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汉仪文黑-55简" panose="00020600040101010101"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汉仪文黑-55简" panose="00020600040101010101"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5" name="文本占位符 4"/>
          <p:cNvSpPr>
            <a:spLocks noGrp="1"/>
          </p:cNvSpPr>
          <p:nvPr>
            <p:ph type="body" sz="quarter" idx="3" hasCustomPrompt="1"/>
            <p:custDataLst>
              <p:tags r:id="rId11"/>
            </p:custDataLst>
          </p:nvPr>
        </p:nvSpPr>
        <p:spPr>
          <a:xfrm>
            <a:off x="6235750" y="952508"/>
            <a:ext cx="5283242" cy="381003"/>
          </a:xfrm>
        </p:spPr>
        <p:txBody>
          <a:bodyPr vert="horz" lIns="90170" tIns="46990" rIns="90170" bIns="46990" rtlCol="0" anchor="ctr" anchorCtr="0">
            <a:no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2000" b="0" i="0" u="none" strike="noStrike" kern="1200" cap="none" spc="200" normalizeH="0" baseline="0" noProof="1" dirty="0">
                <a:solidFill>
                  <a:schemeClr val="tx1"/>
                </a:solidFill>
                <a:uFillTx/>
                <a:latin typeface="Arial" panose="020B0604020202020204" pitchFamily="34" charset="0"/>
                <a:ea typeface="汉仪文黑-55简" panose="00020600040101010101" charset="-122"/>
                <a:cs typeface="+mn-cs"/>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endParaRPr>
              <a:sym typeface="+mn-ea"/>
            </a:endParaRPr>
          </a:p>
        </p:txBody>
      </p:sp>
      <p:sp>
        <p:nvSpPr>
          <p:cNvPr id="6" name="内容占位符 5"/>
          <p:cNvSpPr>
            <a:spLocks noGrp="1"/>
          </p:cNvSpPr>
          <p:nvPr>
            <p:ph sz="quarter" idx="4"/>
            <p:custDataLst>
              <p:tags r:id="rId12"/>
            </p:custDataLst>
          </p:nvPr>
        </p:nvSpPr>
        <p:spPr>
          <a:xfrm>
            <a:off x="6235750" y="1406525"/>
            <a:ext cx="5283242" cy="4934752"/>
          </a:xfrm>
        </p:spPr>
        <p:txBody>
          <a:bodyPr vert="horz" lIns="90170" tIns="46990" rIns="90170" bIns="4699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汉仪文黑-55简" panose="00020600040101010101"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Arial" panose="020B0604020202020204" pitchFamily="34" charset="0"/>
                <a:ea typeface="汉仪文黑-55简" panose="00020600040101010101"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汉仪文黑-55简" panose="00020600040101010101"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汉仪文黑-55简" panose="00020600040101010101"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汉仪文黑-55简" panose="00020600040101010101"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7" name="日期占位符 6"/>
          <p:cNvSpPr>
            <a:spLocks noGrp="1"/>
          </p:cNvSpPr>
          <p:nvPr>
            <p:ph type="dt" sz="half" idx="10"/>
            <p:custDataLst>
              <p:tags r:id="rId13"/>
            </p:custDataLst>
          </p:nvPr>
        </p:nvSpPr>
        <p:spPr/>
        <p:txBody>
          <a:bodyPr/>
          <a:lstStyle>
            <a:lvl1pPr>
              <a:defRPr>
                <a:solidFill>
                  <a:schemeClr val="tx1">
                    <a:tint val="75000"/>
                  </a:schemeClr>
                </a:solidFill>
                <a:latin typeface="Arial" panose="020B0604020202020204" pitchFamily="34" charset="0"/>
                <a:ea typeface="汉仪文黑-55简" panose="00020600040101010101" charset="-122"/>
              </a:defRPr>
            </a:lvl1p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14"/>
            </p:custDataLst>
          </p:nvPr>
        </p:nvSpPr>
        <p:spPr/>
        <p:txBody>
          <a:bodyPr/>
          <a:lstStyle>
            <a:lvl1pPr>
              <a:defRPr>
                <a:solidFill>
                  <a:schemeClr val="tx1">
                    <a:tint val="75000"/>
                  </a:schemeClr>
                </a:solidFill>
                <a:latin typeface="Arial" panose="020B0604020202020204" pitchFamily="34" charset="0"/>
                <a:ea typeface="汉仪文黑-55简" panose="00020600040101010101" charset="-122"/>
              </a:defRPr>
            </a:lvl1pPr>
          </a:lstStyle>
          <a:p>
            <a:endParaRPr lang="zh-CN" altLang="en-US"/>
          </a:p>
        </p:txBody>
      </p:sp>
      <p:sp>
        <p:nvSpPr>
          <p:cNvPr id="9" name="灯片编号占位符 8"/>
          <p:cNvSpPr>
            <a:spLocks noGrp="1"/>
          </p:cNvSpPr>
          <p:nvPr>
            <p:ph type="sldNum" sz="quarter" idx="12"/>
            <p:custDataLst>
              <p:tags r:id="rId15"/>
            </p:custDataLst>
          </p:nvPr>
        </p:nvSpPr>
        <p:spPr/>
        <p:txBody>
          <a:bodyPr/>
          <a:lstStyle>
            <a:lvl1pPr>
              <a:defRPr>
                <a:solidFill>
                  <a:schemeClr val="tx1">
                    <a:tint val="75000"/>
                  </a:schemeClr>
                </a:solidFill>
                <a:latin typeface="Arial" panose="020B0604020202020204" pitchFamily="34" charset="0"/>
                <a:ea typeface="汉仪文黑-55简" panose="00020600040101010101" charset="-122"/>
              </a:defRPr>
            </a:lvl1pPr>
          </a:lstStyle>
          <a:p>
            <a:fld id="{49AE70B2-8BF9-45C0-BB95-33D1B9D3A854}" type="slidenum">
              <a:rPr lang="zh-CN" altLang="en-US" smtClean="0"/>
            </a:fld>
            <a:endParaRPr lang="zh-CN" alt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8" name="图片 7" descr="NO.19-4_背景"/>
          <p:cNvPicPr>
            <a:picLocks noChangeAspect="1"/>
          </p:cNvPicPr>
          <p:nvPr>
            <p:custDataLst>
              <p:tags r:id="rId2"/>
            </p:custDataLst>
          </p:nvPr>
        </p:nvPicPr>
        <p:blipFill>
          <a:blip r:embed="rId3"/>
          <a:stretch>
            <a:fillRect/>
          </a:stretch>
        </p:blipFill>
        <p:spPr>
          <a:xfrm>
            <a:off x="0" y="318"/>
            <a:ext cx="12192000" cy="6857683"/>
          </a:xfrm>
          <a:prstGeom prst="rect">
            <a:avLst/>
          </a:prstGeom>
        </p:spPr>
      </p:pic>
      <p:pic>
        <p:nvPicPr>
          <p:cNvPr id="7" name="图片 6" descr="NO.19-4_目录页装饰1"/>
          <p:cNvPicPr>
            <a:picLocks noChangeAspect="1"/>
          </p:cNvPicPr>
          <p:nvPr>
            <p:custDataLst>
              <p:tags r:id="rId4"/>
            </p:custDataLst>
          </p:nvPr>
        </p:nvPicPr>
        <p:blipFill>
          <a:blip r:embed="rId5"/>
          <a:stretch>
            <a:fillRect/>
          </a:stretch>
        </p:blipFill>
        <p:spPr>
          <a:xfrm>
            <a:off x="0" y="1026"/>
            <a:ext cx="4241800" cy="6855947"/>
          </a:xfrm>
          <a:prstGeom prst="rect">
            <a:avLst/>
          </a:prstGeom>
        </p:spPr>
      </p:pic>
      <p:pic>
        <p:nvPicPr>
          <p:cNvPr id="6" name="图片 5" descr="NO.19-4_目录页装饰2"/>
          <p:cNvPicPr>
            <a:picLocks noChangeAspect="1"/>
          </p:cNvPicPr>
          <p:nvPr>
            <p:custDataLst>
              <p:tags r:id="rId6"/>
            </p:custDataLst>
          </p:nvPr>
        </p:nvPicPr>
        <p:blipFill>
          <a:blip r:embed="rId7"/>
          <a:stretch>
            <a:fillRect/>
          </a:stretch>
        </p:blipFill>
        <p:spPr>
          <a:xfrm>
            <a:off x="1894840" y="3981450"/>
            <a:ext cx="1037423" cy="582524"/>
          </a:xfrm>
          <a:prstGeom prst="rect">
            <a:avLst/>
          </a:prstGeom>
        </p:spPr>
      </p:pic>
      <p:sp>
        <p:nvSpPr>
          <p:cNvPr id="2" name="标题 1"/>
          <p:cNvSpPr>
            <a:spLocks noGrp="1"/>
          </p:cNvSpPr>
          <p:nvPr>
            <p:ph type="title"/>
            <p:custDataLst>
              <p:tags r:id="rId8"/>
            </p:custDataLst>
          </p:nvPr>
        </p:nvSpPr>
        <p:spPr/>
        <p:txBody>
          <a:bodyPr vert="horz" lIns="90170" tIns="46990" rIns="90170" bIns="46990" rtlCol="0" anchor="ctr"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Arial" panose="020B0604020202020204" pitchFamily="34" charset="0"/>
                <a:ea typeface="汉仪文黑-55简" panose="00020600040101010101" charset="-122"/>
                <a:cs typeface="+mj-cs"/>
                <a:sym typeface="+mn-ea"/>
              </a:defRPr>
            </a:lvl1pPr>
          </a:lstStyle>
          <a:p>
            <a:pPr lvl="0"/>
            <a:r>
              <a:rPr>
                <a:sym typeface="+mn-ea"/>
              </a:rPr>
              <a:t>单击此处编辑母版标题样式</a:t>
            </a:r>
            <a:endParaRPr>
              <a:sym typeface="+mn-ea"/>
            </a:endParaRPr>
          </a:p>
        </p:txBody>
      </p:sp>
      <p:sp>
        <p:nvSpPr>
          <p:cNvPr id="3" name="日期占位符 2"/>
          <p:cNvSpPr>
            <a:spLocks noGrp="1"/>
          </p:cNvSpPr>
          <p:nvPr>
            <p:ph type="dt" sz="half" idx="10"/>
            <p:custDataLst>
              <p:tags r:id="rId9"/>
            </p:custDataLst>
          </p:nvPr>
        </p:nvSpPr>
        <p:spPr/>
        <p:txBody>
          <a:bodyPr/>
          <a:lstStyle>
            <a:lvl1pPr>
              <a:defRPr>
                <a:solidFill>
                  <a:schemeClr val="lt1">
                    <a:tint val="75000"/>
                  </a:schemeClr>
                </a:solidFill>
                <a:latin typeface="Arial" panose="020B0604020202020204" pitchFamily="34" charset="0"/>
                <a:ea typeface="汉仪文黑-55简" panose="00020600040101010101"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0"/>
            </p:custDataLst>
          </p:nvPr>
        </p:nvSpPr>
        <p:spPr/>
        <p:txBody>
          <a:bodyPr/>
          <a:lstStyle>
            <a:lvl1pPr>
              <a:defRPr>
                <a:solidFill>
                  <a:schemeClr val="tx1">
                    <a:tint val="75000"/>
                  </a:schemeClr>
                </a:solidFill>
                <a:latin typeface="Arial" panose="020B0604020202020204" pitchFamily="34" charset="0"/>
                <a:ea typeface="汉仪文黑-55简" panose="00020600040101010101" charset="-122"/>
              </a:defRPr>
            </a:lvl1pPr>
          </a:lstStyle>
          <a:p>
            <a:endParaRPr lang="zh-CN" altLang="en-US"/>
          </a:p>
        </p:txBody>
      </p:sp>
      <p:sp>
        <p:nvSpPr>
          <p:cNvPr id="5" name="灯片编号占位符 4"/>
          <p:cNvSpPr>
            <a:spLocks noGrp="1"/>
          </p:cNvSpPr>
          <p:nvPr>
            <p:ph type="sldNum" sz="quarter" idx="12"/>
            <p:custDataLst>
              <p:tags r:id="rId11"/>
            </p:custDataLst>
          </p:nvPr>
        </p:nvSpPr>
        <p:spPr/>
        <p:txBody>
          <a:bodyPr/>
          <a:lstStyle>
            <a:lvl1pPr>
              <a:defRPr>
                <a:solidFill>
                  <a:schemeClr val="tx1">
                    <a:tint val="75000"/>
                  </a:schemeClr>
                </a:solidFill>
                <a:latin typeface="Arial" panose="020B0604020202020204" pitchFamily="34" charset="0"/>
                <a:ea typeface="汉仪文黑-55简" panose="00020600040101010101" charset="-122"/>
              </a:defRPr>
            </a:lvl1pPr>
          </a:lstStyle>
          <a:p>
            <a:fld id="{49AE70B2-8BF9-45C0-BB95-33D1B9D3A854}" type="slidenum">
              <a:rPr lang="zh-CN" altLang="en-US" smtClean="0"/>
            </a:fld>
            <a:endParaRPr lang="zh-CN" alt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lvl1pPr>
              <a:defRPr>
                <a:solidFill>
                  <a:schemeClr val="tx1">
                    <a:tint val="75000"/>
                  </a:schemeClr>
                </a:solidFill>
                <a:latin typeface="Arial" panose="020B0604020202020204" pitchFamily="34" charset="0"/>
                <a:ea typeface="汉仪文黑-55简" panose="00020600040101010101" charset="-122"/>
              </a:defRPr>
            </a:lvl1p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lvl1pPr>
              <a:defRPr>
                <a:solidFill>
                  <a:schemeClr val="tx1">
                    <a:tint val="75000"/>
                  </a:schemeClr>
                </a:solidFill>
                <a:latin typeface="Arial" panose="020B0604020202020204" pitchFamily="34" charset="0"/>
                <a:ea typeface="汉仪文黑-55简" panose="00020600040101010101" charset="-122"/>
              </a:defRPr>
            </a:lvl1pPr>
          </a:lstStyle>
          <a:p>
            <a:endParaRPr lang="zh-CN" altLang="en-US"/>
          </a:p>
        </p:txBody>
      </p:sp>
      <p:sp>
        <p:nvSpPr>
          <p:cNvPr id="4" name="灯片编号占位符 3"/>
          <p:cNvSpPr>
            <a:spLocks noGrp="1"/>
          </p:cNvSpPr>
          <p:nvPr>
            <p:ph type="sldNum" sz="quarter" idx="12"/>
            <p:custDataLst>
              <p:tags r:id="rId4"/>
            </p:custDataLst>
          </p:nvPr>
        </p:nvSpPr>
        <p:spPr/>
        <p:txBody>
          <a:bodyPr/>
          <a:lstStyle>
            <a:lvl1pPr>
              <a:defRPr>
                <a:solidFill>
                  <a:schemeClr val="tx1">
                    <a:tint val="75000"/>
                  </a:schemeClr>
                </a:solidFill>
                <a:latin typeface="Arial" panose="020B0604020202020204" pitchFamily="34" charset="0"/>
                <a:ea typeface="汉仪文黑-55简" panose="00020600040101010101" charset="-122"/>
              </a:defRPr>
            </a:lvl1pPr>
          </a:lstStyle>
          <a:p>
            <a:fld id="{49AE70B2-8BF9-45C0-BB95-33D1B9D3A854}" type="slidenum">
              <a:rPr lang="zh-CN" altLang="en-US" smtClean="0"/>
            </a:fld>
            <a:endParaRPr lang="zh-CN" alt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pic>
        <p:nvPicPr>
          <p:cNvPr id="10" name="图片 9" descr="NO.19-4_背景"/>
          <p:cNvPicPr>
            <a:picLocks noChangeAspect="1"/>
          </p:cNvPicPr>
          <p:nvPr>
            <p:custDataLst>
              <p:tags r:id="rId2"/>
            </p:custDataLst>
          </p:nvPr>
        </p:nvPicPr>
        <p:blipFill>
          <a:blip r:embed="rId3"/>
          <a:stretch>
            <a:fillRect/>
          </a:stretch>
        </p:blipFill>
        <p:spPr>
          <a:xfrm>
            <a:off x="0" y="0"/>
            <a:ext cx="12192000" cy="6858000"/>
          </a:xfrm>
          <a:prstGeom prst="rect">
            <a:avLst/>
          </a:prstGeom>
        </p:spPr>
      </p:pic>
      <p:pic>
        <p:nvPicPr>
          <p:cNvPr id="9" name="图片 8" descr="NO.19-4_正文页装饰1"/>
          <p:cNvPicPr>
            <a:picLocks noChangeAspect="1"/>
          </p:cNvPicPr>
          <p:nvPr>
            <p:custDataLst>
              <p:tags r:id="rId4"/>
            </p:custDataLst>
          </p:nvPr>
        </p:nvPicPr>
        <p:blipFill>
          <a:blip r:embed="rId5"/>
          <a:stretch>
            <a:fillRect/>
          </a:stretch>
        </p:blipFill>
        <p:spPr>
          <a:xfrm>
            <a:off x="0" y="-5080"/>
            <a:ext cx="511768" cy="6874497"/>
          </a:xfrm>
          <a:prstGeom prst="rect">
            <a:avLst/>
          </a:prstGeom>
        </p:spPr>
      </p:pic>
      <p:pic>
        <p:nvPicPr>
          <p:cNvPr id="8" name="图片 7" descr="NO.19-4_正文页装饰2"/>
          <p:cNvPicPr>
            <a:picLocks noChangeAspect="1"/>
          </p:cNvPicPr>
          <p:nvPr>
            <p:custDataLst>
              <p:tags r:id="rId6"/>
            </p:custDataLst>
          </p:nvPr>
        </p:nvPicPr>
        <p:blipFill>
          <a:blip r:embed="rId7"/>
          <a:stretch>
            <a:fillRect/>
          </a:stretch>
        </p:blipFill>
        <p:spPr>
          <a:xfrm>
            <a:off x="11103337" y="-5080"/>
            <a:ext cx="1088650" cy="1210932"/>
          </a:xfrm>
          <a:prstGeom prst="rect">
            <a:avLst/>
          </a:prstGeom>
        </p:spPr>
      </p:pic>
      <p:sp>
        <p:nvSpPr>
          <p:cNvPr id="2" name="标题 1"/>
          <p:cNvSpPr>
            <a:spLocks noGrp="1"/>
          </p:cNvSpPr>
          <p:nvPr>
            <p:ph type="title"/>
            <p:custDataLst>
              <p:tags r:id="rId8"/>
            </p:custDataLst>
          </p:nvPr>
        </p:nvSpPr>
        <p:spPr>
          <a:xfrm>
            <a:off x="669930" y="443234"/>
            <a:ext cx="10852237" cy="441964"/>
          </a:xfrm>
        </p:spPr>
        <p:txBody>
          <a:bodyPr vert="horz" lIns="90170" tIns="46990" rIns="90170" bIns="46990" rtlCol="0" anchor="ctr"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Arial" panose="020B0604020202020204" pitchFamily="34" charset="0"/>
                <a:ea typeface="汉仪文黑-55简" panose="00020600040101010101" charset="-122"/>
                <a:cs typeface="+mj-cs"/>
                <a:sym typeface="+mn-ea"/>
              </a:defRPr>
            </a:lvl1pPr>
          </a:lstStyle>
          <a:p>
            <a:pPr lvl="0"/>
            <a:r>
              <a:rPr dirty="0">
                <a:sym typeface="+mn-ea"/>
              </a:rPr>
              <a:t>单击此处编辑母版标题样式</a:t>
            </a:r>
            <a:endParaRPr dirty="0">
              <a:sym typeface="+mn-ea"/>
            </a:endParaRPr>
          </a:p>
        </p:txBody>
      </p:sp>
      <p:sp>
        <p:nvSpPr>
          <p:cNvPr id="3" name="图片占位符 2"/>
          <p:cNvSpPr>
            <a:spLocks noGrp="1"/>
          </p:cNvSpPr>
          <p:nvPr>
            <p:ph type="pic" idx="1"/>
            <p:custDataLst>
              <p:tags r:id="rId9"/>
            </p:custDataLst>
          </p:nvPr>
        </p:nvSpPr>
        <p:spPr>
          <a:xfrm>
            <a:off x="669930" y="952508"/>
            <a:ext cx="5283242" cy="5388907"/>
          </a:xfrm>
        </p:spPr>
        <p:txBody>
          <a:bodyPr vert="horz" lIns="90170" tIns="46990" rIns="90170" bIns="46990" rtlCol="0">
            <a:norm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150" normalizeH="0" baseline="0" noProof="1" dirty="0">
                <a:solidFill>
                  <a:schemeClr val="tx1"/>
                </a:solidFill>
                <a:uFillTx/>
                <a:latin typeface="Arial" panose="020B0604020202020204" pitchFamily="34" charset="0"/>
                <a:ea typeface="汉仪文黑-55简" panose="00020600040101010101"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5pPr>
          </a:lstStyle>
          <a:p>
            <a:pPr lvl="0"/>
            <a:endParaRPr dirty="0">
              <a:sym typeface="+mn-ea"/>
            </a:endParaRPr>
          </a:p>
        </p:txBody>
      </p:sp>
      <p:sp>
        <p:nvSpPr>
          <p:cNvPr id="4" name="文本占位符 3"/>
          <p:cNvSpPr>
            <a:spLocks noGrp="1"/>
          </p:cNvSpPr>
          <p:nvPr>
            <p:ph type="body" sz="half" idx="2"/>
            <p:custDataLst>
              <p:tags r:id="rId10"/>
            </p:custDataLst>
          </p:nvPr>
        </p:nvSpPr>
        <p:spPr>
          <a:xfrm>
            <a:off x="6238925" y="952508"/>
            <a:ext cx="5283242" cy="5388907"/>
          </a:xfrm>
        </p:spPr>
        <p:txBody>
          <a:bodyPr vert="horz" lIns="90170" tIns="46990" rIns="90170" bIns="4699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汉仪文黑-55简" panose="00020600040101010101" charset="-122"/>
                <a:cs typeface="+mn-cs"/>
                <a:sym typeface="+mn-ea"/>
              </a:defRPr>
            </a:lvl1pPr>
          </a:lstStyle>
          <a:p>
            <a:pPr lvl="0"/>
            <a:r>
              <a:rPr>
                <a:sym typeface="+mn-ea"/>
              </a:rPr>
              <a:t>单击此处编辑母版文本样式</a:t>
            </a:r>
            <a:endParaRPr>
              <a:sym typeface="+mn-ea"/>
            </a:endParaRPr>
          </a:p>
        </p:txBody>
      </p:sp>
      <p:sp>
        <p:nvSpPr>
          <p:cNvPr id="5" name="日期占位符 4"/>
          <p:cNvSpPr>
            <a:spLocks noGrp="1"/>
          </p:cNvSpPr>
          <p:nvPr>
            <p:ph type="dt" sz="half" idx="10"/>
            <p:custDataLst>
              <p:tags r:id="rId11"/>
            </p:custDataLst>
          </p:nvPr>
        </p:nvSpPr>
        <p:spPr/>
        <p:txBody>
          <a:bodyPr/>
          <a:lstStyle>
            <a:lvl1pPr>
              <a:defRPr>
                <a:solidFill>
                  <a:schemeClr val="tx1">
                    <a:tint val="75000"/>
                  </a:schemeClr>
                </a:solidFill>
                <a:latin typeface="Arial" panose="020B0604020202020204" pitchFamily="34" charset="0"/>
                <a:ea typeface="汉仪文黑-55简" panose="00020600040101010101" charset="-122"/>
              </a:defRPr>
            </a:lvl1p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12"/>
            </p:custDataLst>
          </p:nvPr>
        </p:nvSpPr>
        <p:spPr/>
        <p:txBody>
          <a:bodyPr/>
          <a:lstStyle>
            <a:lvl1pPr>
              <a:defRPr>
                <a:solidFill>
                  <a:schemeClr val="tx1">
                    <a:tint val="75000"/>
                  </a:schemeClr>
                </a:solidFill>
                <a:latin typeface="Arial" panose="020B0604020202020204" pitchFamily="34" charset="0"/>
                <a:ea typeface="汉仪文黑-55简" panose="00020600040101010101" charset="-122"/>
              </a:defRPr>
            </a:lvl1pPr>
          </a:lstStyle>
          <a:p>
            <a:endParaRPr lang="zh-CN" altLang="en-US" dirty="0"/>
          </a:p>
        </p:txBody>
      </p:sp>
      <p:sp>
        <p:nvSpPr>
          <p:cNvPr id="7" name="灯片编号占位符 6"/>
          <p:cNvSpPr>
            <a:spLocks noGrp="1"/>
          </p:cNvSpPr>
          <p:nvPr>
            <p:ph type="sldNum" sz="quarter" idx="12"/>
            <p:custDataLst>
              <p:tags r:id="rId13"/>
            </p:custDataLst>
          </p:nvPr>
        </p:nvSpPr>
        <p:spPr/>
        <p:txBody>
          <a:bodyPr/>
          <a:lstStyle>
            <a:lvl1pPr>
              <a:defRPr>
                <a:solidFill>
                  <a:schemeClr val="tx1">
                    <a:tint val="75000"/>
                  </a:schemeClr>
                </a:solidFill>
                <a:latin typeface="Arial" panose="020B0604020202020204" pitchFamily="34" charset="0"/>
                <a:ea typeface="汉仪文黑-55简" panose="00020600040101010101" charset="-122"/>
              </a:defRPr>
            </a:lvl1pPr>
          </a:lstStyle>
          <a:p>
            <a:fld id="{FABC47A4-756D-490B-A52F-7D9E2C9FC05F}" type="slidenum">
              <a:rPr lang="zh-CN" altLang="en-US" smtClean="0"/>
            </a:fld>
            <a:endParaRPr lang="zh-CN" alt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pic>
        <p:nvPicPr>
          <p:cNvPr id="9" name="图片 8" descr="NO.19-4_背景"/>
          <p:cNvPicPr>
            <a:picLocks noChangeAspect="1"/>
          </p:cNvPicPr>
          <p:nvPr>
            <p:custDataLst>
              <p:tags r:id="rId2"/>
            </p:custDataLst>
          </p:nvPr>
        </p:nvPicPr>
        <p:blipFill>
          <a:blip r:embed="rId3"/>
          <a:stretch>
            <a:fillRect/>
          </a:stretch>
        </p:blipFill>
        <p:spPr>
          <a:xfrm>
            <a:off x="0" y="0"/>
            <a:ext cx="12192000" cy="6858000"/>
          </a:xfrm>
          <a:prstGeom prst="rect">
            <a:avLst/>
          </a:prstGeom>
        </p:spPr>
      </p:pic>
      <p:pic>
        <p:nvPicPr>
          <p:cNvPr id="8" name="图片 7" descr="NO.19-4_正文页装饰1"/>
          <p:cNvPicPr>
            <a:picLocks noChangeAspect="1"/>
          </p:cNvPicPr>
          <p:nvPr>
            <p:custDataLst>
              <p:tags r:id="rId4"/>
            </p:custDataLst>
          </p:nvPr>
        </p:nvPicPr>
        <p:blipFill>
          <a:blip r:embed="rId5"/>
          <a:stretch>
            <a:fillRect/>
          </a:stretch>
        </p:blipFill>
        <p:spPr>
          <a:xfrm>
            <a:off x="0" y="-5080"/>
            <a:ext cx="511768" cy="6874497"/>
          </a:xfrm>
          <a:prstGeom prst="rect">
            <a:avLst/>
          </a:prstGeom>
        </p:spPr>
      </p:pic>
      <p:pic>
        <p:nvPicPr>
          <p:cNvPr id="7" name="图片 6" descr="NO.19-4_正文页装饰2"/>
          <p:cNvPicPr>
            <a:picLocks noChangeAspect="1"/>
          </p:cNvPicPr>
          <p:nvPr>
            <p:custDataLst>
              <p:tags r:id="rId6"/>
            </p:custDataLst>
          </p:nvPr>
        </p:nvPicPr>
        <p:blipFill>
          <a:blip r:embed="rId7"/>
          <a:stretch>
            <a:fillRect/>
          </a:stretch>
        </p:blipFill>
        <p:spPr>
          <a:xfrm>
            <a:off x="11103337" y="-5080"/>
            <a:ext cx="1088650" cy="1210932"/>
          </a:xfrm>
          <a:prstGeom prst="rect">
            <a:avLst/>
          </a:prstGeom>
        </p:spPr>
      </p:pic>
      <p:sp>
        <p:nvSpPr>
          <p:cNvPr id="2" name="竖排标题 1"/>
          <p:cNvSpPr>
            <a:spLocks noGrp="1"/>
          </p:cNvSpPr>
          <p:nvPr>
            <p:ph type="title" orient="vert"/>
            <p:custDataLst>
              <p:tags r:id="rId8"/>
            </p:custDataLst>
          </p:nvPr>
        </p:nvSpPr>
        <p:spPr>
          <a:xfrm>
            <a:off x="10571135" y="952508"/>
            <a:ext cx="950984" cy="5388907"/>
          </a:xfrm>
        </p:spPr>
        <p:txBody>
          <a:bodyPr vert="eaVert" lIns="90170" tIns="46990" rIns="90170" bIns="46990" rtlCol="0" anchor="ctr" anchorCtr="0">
            <a:noAutofit/>
          </a:bodyPr>
          <a:lstStyle>
            <a:lvl1pPr marL="0" marR="0" lvl="0" algn="l" defTabSz="914400" rtl="0" eaLnBrk="1" fontAlgn="auto" latinLnBrk="0" hangingPunct="1">
              <a:lnSpc>
                <a:spcPct val="100000"/>
              </a:lnSpc>
              <a:spcAft>
                <a:spcPts val="0"/>
              </a:spcAft>
              <a:buNone/>
              <a:defRPr kumimoji="0" lang="zh-CN" altLang="en-US" sz="2400" b="1" i="0" u="none" strike="noStrike" kern="1200" cap="none" spc="200" normalizeH="0" baseline="0" noProof="1" dirty="0">
                <a:solidFill>
                  <a:schemeClr val="tx1"/>
                </a:solidFill>
                <a:uFillTx/>
                <a:latin typeface="Arial" panose="020B0604020202020204" pitchFamily="34" charset="0"/>
                <a:ea typeface="汉仪文黑-55简" panose="00020600040101010101" charset="-122"/>
                <a:cs typeface="+mj-cs"/>
                <a:sym typeface="+mn-ea"/>
              </a:defRPr>
            </a:lvl1pPr>
          </a:lstStyle>
          <a:p>
            <a:pPr lvl="0"/>
            <a:r>
              <a:rPr>
                <a:sym typeface="+mn-ea"/>
              </a:rPr>
              <a:t>单击此处编辑母版标题样式</a:t>
            </a:r>
            <a:endParaRPr>
              <a:sym typeface="+mn-ea"/>
            </a:endParaRPr>
          </a:p>
        </p:txBody>
      </p:sp>
      <p:sp>
        <p:nvSpPr>
          <p:cNvPr id="3" name="竖排文字占位符 2"/>
          <p:cNvSpPr>
            <a:spLocks noGrp="1"/>
          </p:cNvSpPr>
          <p:nvPr>
            <p:ph type="body" orient="vert" idx="1"/>
            <p:custDataLst>
              <p:tags r:id="rId9"/>
            </p:custDataLst>
          </p:nvPr>
        </p:nvSpPr>
        <p:spPr>
          <a:xfrm>
            <a:off x="669925" y="952500"/>
            <a:ext cx="9828101" cy="5388907"/>
          </a:xfrm>
        </p:spPr>
        <p:txBody>
          <a:bodyPr vert="eaVert"/>
          <a:lstStyle>
            <a:lvl1pPr indent="0" eaLnBrk="1" fontAlgn="auto" latinLnBrk="0" hangingPunct="1">
              <a:defRPr>
                <a:solidFill>
                  <a:schemeClr val="tx1"/>
                </a:solidFill>
                <a:latin typeface="Arial" panose="020B0604020202020204" pitchFamily="34" charset="0"/>
                <a:ea typeface="汉仪文黑-55简" panose="00020600040101010101" charset="-122"/>
              </a:defRPr>
            </a:lvl1pPr>
            <a:lvl2pPr indent="0" eaLnBrk="1" fontAlgn="auto" latinLnBrk="0" hangingPunct="1">
              <a:defRPr>
                <a:solidFill>
                  <a:schemeClr val="tx1"/>
                </a:solidFill>
                <a:latin typeface="Arial" panose="020B0604020202020204" pitchFamily="34" charset="0"/>
                <a:ea typeface="汉仪文黑-55简" panose="00020600040101010101" charset="-122"/>
              </a:defRPr>
            </a:lvl2pPr>
            <a:lvl3pPr indent="0" eaLnBrk="1" fontAlgn="auto" latinLnBrk="0" hangingPunct="1">
              <a:defRPr>
                <a:solidFill>
                  <a:schemeClr val="tx1"/>
                </a:solidFill>
                <a:latin typeface="Arial" panose="020B0604020202020204" pitchFamily="34" charset="0"/>
                <a:ea typeface="汉仪文黑-55简" panose="00020600040101010101" charset="-122"/>
              </a:defRPr>
            </a:lvl3pPr>
            <a:lvl4pPr indent="0" eaLnBrk="1" fontAlgn="auto" latinLnBrk="0" hangingPunct="1">
              <a:defRPr>
                <a:solidFill>
                  <a:schemeClr val="tx1"/>
                </a:solidFill>
                <a:latin typeface="Arial" panose="020B0604020202020204" pitchFamily="34" charset="0"/>
                <a:ea typeface="汉仪文黑-55简" panose="00020600040101010101" charset="-122"/>
              </a:defRPr>
            </a:lvl4pPr>
            <a:lvl5pPr indent="0" eaLnBrk="1" fontAlgn="auto" latinLnBrk="0" hangingPunct="1">
              <a:defRPr>
                <a:solidFill>
                  <a:schemeClr val="tx1"/>
                </a:solidFill>
                <a:latin typeface="Arial" panose="020B0604020202020204" pitchFamily="34" charset="0"/>
                <a:ea typeface="汉仪文黑-55简" panose="00020600040101010101"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10"/>
            </p:custDataLst>
          </p:nvPr>
        </p:nvSpPr>
        <p:spPr/>
        <p:txBody>
          <a:bodyPr/>
          <a:lstStyle>
            <a:lvl1pPr>
              <a:defRPr>
                <a:solidFill>
                  <a:schemeClr val="tx1">
                    <a:tint val="75000"/>
                  </a:schemeClr>
                </a:solidFill>
                <a:latin typeface="Arial" panose="020B0604020202020204" pitchFamily="34" charset="0"/>
                <a:ea typeface="汉仪文黑-55简" panose="00020600040101010101"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11"/>
            </p:custDataLst>
          </p:nvPr>
        </p:nvSpPr>
        <p:spPr/>
        <p:txBody>
          <a:bodyPr/>
          <a:lstStyle>
            <a:lvl1pPr>
              <a:defRPr>
                <a:solidFill>
                  <a:schemeClr val="tx1">
                    <a:tint val="75000"/>
                  </a:schemeClr>
                </a:solidFill>
                <a:latin typeface="Arial" panose="020B0604020202020204" pitchFamily="34" charset="0"/>
                <a:ea typeface="汉仪文黑-55简" panose="00020600040101010101" charset="-122"/>
              </a:defRPr>
            </a:lvl1pPr>
          </a:lstStyle>
          <a:p>
            <a:endParaRPr lang="zh-CN" altLang="en-US"/>
          </a:p>
        </p:txBody>
      </p:sp>
      <p:sp>
        <p:nvSpPr>
          <p:cNvPr id="6" name="灯片编号占位符 5"/>
          <p:cNvSpPr>
            <a:spLocks noGrp="1"/>
          </p:cNvSpPr>
          <p:nvPr>
            <p:ph type="sldNum" sz="quarter" idx="12"/>
            <p:custDataLst>
              <p:tags r:id="rId12"/>
            </p:custDataLst>
          </p:nvPr>
        </p:nvSpPr>
        <p:spPr/>
        <p:txBody>
          <a:bodyPr/>
          <a:lstStyle>
            <a:lvl1pPr>
              <a:defRPr>
                <a:solidFill>
                  <a:schemeClr val="tx1">
                    <a:tint val="75000"/>
                  </a:schemeClr>
                </a:solidFill>
                <a:latin typeface="Arial" panose="020B0604020202020204" pitchFamily="34" charset="0"/>
                <a:ea typeface="汉仪文黑-55简" panose="00020600040101010101" charset="-122"/>
              </a:defRPr>
            </a:lvl1pPr>
          </a:lstStyle>
          <a:p>
            <a:fld id="{49AE70B2-8BF9-45C0-BB95-33D1B9D3A854}"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showMasterSp="0">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endParaRPr dirty="0">
              <a:sym typeface="+mn-ea"/>
            </a:endParaRPr>
          </a:p>
        </p:txBody>
      </p:sp>
      <p:sp>
        <p:nvSpPr>
          <p:cNvPr id="3" name="内容占位符 2"/>
          <p:cNvSpPr>
            <a:spLocks noGrp="1"/>
          </p:cNvSpPr>
          <p:nvPr>
            <p:ph sz="half" idx="1"/>
            <p:custDataLst>
              <p:tags r:id="rId3"/>
            </p:custDataLst>
          </p:nvPr>
        </p:nvSpPr>
        <p:spPr>
          <a:xfrm>
            <a:off x="608400" y="1501200"/>
            <a:ext cx="5176800" cy="4748400"/>
          </a:xfrm>
        </p:spPr>
        <p:txBody>
          <a:bodyPr vert="horz" lIns="90000" tIns="46800" rIns="90000" bIns="46800" rtlCol="0">
            <a:normAutofit/>
          </a:body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内容占位符 3"/>
          <p:cNvSpPr>
            <a:spLocks noGrp="1"/>
          </p:cNvSpPr>
          <p:nvPr>
            <p:ph sz="half" idx="2"/>
            <p:custDataLst>
              <p:tags r:id="rId4"/>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pic>
        <p:nvPicPr>
          <p:cNvPr id="8" name="图片 7" descr="NO.19-4_背景"/>
          <p:cNvPicPr>
            <a:picLocks noChangeAspect="1"/>
          </p:cNvPicPr>
          <p:nvPr>
            <p:custDataLst>
              <p:tags r:id="rId2"/>
            </p:custDataLst>
          </p:nvPr>
        </p:nvPicPr>
        <p:blipFill>
          <a:blip r:embed="rId3"/>
          <a:stretch>
            <a:fillRect/>
          </a:stretch>
        </p:blipFill>
        <p:spPr>
          <a:xfrm>
            <a:off x="0" y="0"/>
            <a:ext cx="12192000" cy="6858000"/>
          </a:xfrm>
          <a:prstGeom prst="rect">
            <a:avLst/>
          </a:prstGeom>
        </p:spPr>
      </p:pic>
      <p:pic>
        <p:nvPicPr>
          <p:cNvPr id="6" name="图片 5" descr="NO.19-4_正文页装饰1"/>
          <p:cNvPicPr>
            <a:picLocks noChangeAspect="1"/>
          </p:cNvPicPr>
          <p:nvPr>
            <p:custDataLst>
              <p:tags r:id="rId4"/>
            </p:custDataLst>
          </p:nvPr>
        </p:nvPicPr>
        <p:blipFill>
          <a:blip r:embed="rId5"/>
          <a:stretch>
            <a:fillRect/>
          </a:stretch>
        </p:blipFill>
        <p:spPr>
          <a:xfrm>
            <a:off x="0" y="-5080"/>
            <a:ext cx="511768" cy="6874497"/>
          </a:xfrm>
          <a:prstGeom prst="rect">
            <a:avLst/>
          </a:prstGeom>
        </p:spPr>
      </p:pic>
      <p:pic>
        <p:nvPicPr>
          <p:cNvPr id="2" name="图片 1" descr="NO.19-4_正文页装饰2"/>
          <p:cNvPicPr>
            <a:picLocks noChangeAspect="1"/>
          </p:cNvPicPr>
          <p:nvPr>
            <p:custDataLst>
              <p:tags r:id="rId6"/>
            </p:custDataLst>
          </p:nvPr>
        </p:nvPicPr>
        <p:blipFill>
          <a:blip r:embed="rId7"/>
          <a:stretch>
            <a:fillRect/>
          </a:stretch>
        </p:blipFill>
        <p:spPr>
          <a:xfrm>
            <a:off x="11103337" y="-5080"/>
            <a:ext cx="1088650" cy="1210932"/>
          </a:xfrm>
          <a:prstGeom prst="rect">
            <a:avLst/>
          </a:prstGeom>
        </p:spPr>
      </p:pic>
      <p:sp>
        <p:nvSpPr>
          <p:cNvPr id="3" name="日期占位符 2"/>
          <p:cNvSpPr>
            <a:spLocks noGrp="1"/>
          </p:cNvSpPr>
          <p:nvPr>
            <p:ph type="dt" sz="half" idx="10"/>
            <p:custDataLst>
              <p:tags r:id="rId8"/>
            </p:custDataLst>
          </p:nvPr>
        </p:nvSpPr>
        <p:spPr/>
        <p:txBody>
          <a:bodyPr/>
          <a:lstStyle>
            <a:lvl1pPr>
              <a:defRPr>
                <a:solidFill>
                  <a:schemeClr val="tx1">
                    <a:tint val="75000"/>
                  </a:schemeClr>
                </a:solidFill>
                <a:latin typeface="Arial" panose="020B0604020202020204" pitchFamily="34" charset="0"/>
                <a:ea typeface="汉仪文黑-55简" panose="00020600040101010101"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9"/>
            </p:custDataLst>
          </p:nvPr>
        </p:nvSpPr>
        <p:spPr/>
        <p:txBody>
          <a:bodyPr/>
          <a:lstStyle>
            <a:lvl1pPr>
              <a:defRPr>
                <a:solidFill>
                  <a:schemeClr val="tx1">
                    <a:tint val="75000"/>
                  </a:schemeClr>
                </a:solidFill>
                <a:latin typeface="Arial" panose="020B0604020202020204" pitchFamily="34" charset="0"/>
                <a:ea typeface="汉仪文黑-55简" panose="00020600040101010101" charset="-122"/>
              </a:defRPr>
            </a:lvl1pPr>
          </a:lstStyle>
          <a:p>
            <a:endParaRPr lang="zh-CN" altLang="en-US"/>
          </a:p>
        </p:txBody>
      </p:sp>
      <p:sp>
        <p:nvSpPr>
          <p:cNvPr id="5" name="灯片编号占位符 4"/>
          <p:cNvSpPr>
            <a:spLocks noGrp="1"/>
          </p:cNvSpPr>
          <p:nvPr>
            <p:ph type="sldNum" sz="quarter" idx="12"/>
            <p:custDataLst>
              <p:tags r:id="rId10"/>
            </p:custDataLst>
          </p:nvPr>
        </p:nvSpPr>
        <p:spPr/>
        <p:txBody>
          <a:bodyPr/>
          <a:lstStyle>
            <a:lvl1pPr>
              <a:defRPr>
                <a:solidFill>
                  <a:schemeClr val="tx1">
                    <a:tint val="75000"/>
                  </a:schemeClr>
                </a:solidFill>
                <a:latin typeface="Arial" panose="020B0604020202020204" pitchFamily="34" charset="0"/>
                <a:ea typeface="汉仪文黑-55简" panose="00020600040101010101" charset="-122"/>
              </a:defRPr>
            </a:lvl1p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11"/>
            </p:custDataLst>
          </p:nvPr>
        </p:nvSpPr>
        <p:spPr>
          <a:xfrm>
            <a:off x="669930" y="952508"/>
            <a:ext cx="10852237" cy="5388907"/>
          </a:xfrm>
        </p:spPr>
        <p:txBody>
          <a:bodyPr/>
          <a:lstStyle>
            <a:lvl1pPr>
              <a:defRPr>
                <a:solidFill>
                  <a:schemeClr val="tx1"/>
                </a:solidFill>
                <a:latin typeface="Arial" panose="020B0604020202020204" pitchFamily="34" charset="0"/>
                <a:ea typeface="汉仪文黑-55简" panose="00020600040101010101" charset="-122"/>
              </a:defRPr>
            </a:lvl1pPr>
            <a:lvl2pPr>
              <a:defRPr>
                <a:solidFill>
                  <a:schemeClr val="tx1"/>
                </a:solidFill>
                <a:latin typeface="Arial" panose="020B0604020202020204" pitchFamily="34" charset="0"/>
                <a:ea typeface="汉仪文黑-55简" panose="00020600040101010101" charset="-122"/>
              </a:defRPr>
            </a:lvl2pPr>
            <a:lvl3pPr>
              <a:defRPr>
                <a:solidFill>
                  <a:schemeClr val="tx1"/>
                </a:solidFill>
                <a:latin typeface="Arial" panose="020B0604020202020204" pitchFamily="34" charset="0"/>
                <a:ea typeface="汉仪文黑-55简" panose="00020600040101010101" charset="-122"/>
              </a:defRPr>
            </a:lvl3pPr>
            <a:lvl4pPr>
              <a:defRPr>
                <a:solidFill>
                  <a:schemeClr val="tx1"/>
                </a:solidFill>
                <a:latin typeface="Arial" panose="020B0604020202020204" pitchFamily="34" charset="0"/>
                <a:ea typeface="汉仪文黑-55简" panose="00020600040101010101" charset="-122"/>
              </a:defRPr>
            </a:lvl4pPr>
            <a:lvl5pPr>
              <a:defRPr>
                <a:solidFill>
                  <a:schemeClr val="tx1"/>
                </a:solidFill>
                <a:latin typeface="Arial" panose="020B0604020202020204" pitchFamily="34" charset="0"/>
                <a:ea typeface="汉仪文黑-55简" panose="00020600040101010101"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pic>
        <p:nvPicPr>
          <p:cNvPr id="7" name="图片 6" descr="NO.19-4_背景"/>
          <p:cNvPicPr>
            <a:picLocks noChangeAspect="1"/>
          </p:cNvPicPr>
          <p:nvPr>
            <p:custDataLst>
              <p:tags r:id="rId2"/>
            </p:custDataLst>
          </p:nvPr>
        </p:nvPicPr>
        <p:blipFill>
          <a:blip r:embed="rId3"/>
          <a:stretch>
            <a:fillRect/>
          </a:stretch>
        </p:blipFill>
        <p:spPr>
          <a:xfrm>
            <a:off x="794" y="0"/>
            <a:ext cx="12192000" cy="6857683"/>
          </a:xfrm>
          <a:prstGeom prst="rect">
            <a:avLst/>
          </a:prstGeom>
        </p:spPr>
      </p:pic>
      <p:pic>
        <p:nvPicPr>
          <p:cNvPr id="6" name="图片 5" descr="NO.19-4_结束页装饰2"/>
          <p:cNvPicPr>
            <a:picLocks noChangeAspect="1"/>
          </p:cNvPicPr>
          <p:nvPr>
            <p:custDataLst>
              <p:tags r:id="rId4"/>
            </p:custDataLst>
          </p:nvPr>
        </p:nvPicPr>
        <p:blipFill>
          <a:blip r:embed="rId5"/>
          <a:stretch>
            <a:fillRect/>
          </a:stretch>
        </p:blipFill>
        <p:spPr>
          <a:xfrm>
            <a:off x="7490066" y="5457516"/>
            <a:ext cx="4692712" cy="1398898"/>
          </a:xfrm>
          <a:prstGeom prst="rect">
            <a:avLst/>
          </a:prstGeom>
        </p:spPr>
      </p:pic>
      <p:pic>
        <p:nvPicPr>
          <p:cNvPr id="2" name="图片 1" descr="NO.19-4_结束页装饰1"/>
          <p:cNvPicPr>
            <a:picLocks noChangeAspect="1"/>
          </p:cNvPicPr>
          <p:nvPr>
            <p:custDataLst>
              <p:tags r:id="rId6"/>
            </p:custDataLst>
          </p:nvPr>
        </p:nvPicPr>
        <p:blipFill>
          <a:blip r:embed="rId7"/>
          <a:stretch>
            <a:fillRect/>
          </a:stretch>
        </p:blipFill>
        <p:spPr>
          <a:xfrm>
            <a:off x="635" y="0"/>
            <a:ext cx="1953260" cy="6858000"/>
          </a:xfrm>
          <a:prstGeom prst="rect">
            <a:avLst/>
          </a:prstGeom>
        </p:spPr>
      </p:pic>
      <p:sp>
        <p:nvSpPr>
          <p:cNvPr id="3" name="日期占位符 2"/>
          <p:cNvSpPr>
            <a:spLocks noGrp="1"/>
          </p:cNvSpPr>
          <p:nvPr>
            <p:ph type="dt" sz="half" idx="10"/>
            <p:custDataLst>
              <p:tags r:id="rId8"/>
            </p:custDataLst>
          </p:nvPr>
        </p:nvSpPr>
        <p:spPr/>
        <p:txBody>
          <a:bodyPr/>
          <a:lstStyle>
            <a:lvl1pPr>
              <a:defRPr>
                <a:solidFill>
                  <a:schemeClr val="tx1">
                    <a:tint val="75000"/>
                  </a:schemeClr>
                </a:solidFill>
                <a:latin typeface="Arial" panose="020B0604020202020204" pitchFamily="34" charset="0"/>
                <a:ea typeface="汉仪文黑-55简" panose="00020600040101010101"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9"/>
            </p:custDataLst>
          </p:nvPr>
        </p:nvSpPr>
        <p:spPr/>
        <p:txBody>
          <a:bodyPr/>
          <a:lstStyle>
            <a:lvl1pPr>
              <a:defRPr>
                <a:solidFill>
                  <a:schemeClr val="tx1">
                    <a:tint val="75000"/>
                  </a:schemeClr>
                </a:solidFill>
                <a:latin typeface="Arial" panose="020B0604020202020204" pitchFamily="34" charset="0"/>
                <a:ea typeface="汉仪文黑-55简" panose="00020600040101010101" charset="-122"/>
              </a:defRPr>
            </a:lvl1pPr>
          </a:lstStyle>
          <a:p>
            <a:endParaRPr lang="zh-CN" altLang="en-US"/>
          </a:p>
        </p:txBody>
      </p:sp>
      <p:sp>
        <p:nvSpPr>
          <p:cNvPr id="5" name="灯片编号占位符 4"/>
          <p:cNvSpPr>
            <a:spLocks noGrp="1"/>
          </p:cNvSpPr>
          <p:nvPr>
            <p:ph type="sldNum" sz="quarter" idx="12"/>
            <p:custDataLst>
              <p:tags r:id="rId10"/>
            </p:custDataLst>
          </p:nvPr>
        </p:nvSpPr>
        <p:spPr/>
        <p:txBody>
          <a:bodyPr/>
          <a:lstStyle>
            <a:lvl1pPr>
              <a:defRPr>
                <a:solidFill>
                  <a:schemeClr val="lt1">
                    <a:tint val="75000"/>
                  </a:schemeClr>
                </a:solidFill>
                <a:latin typeface="Arial" panose="020B0604020202020204" pitchFamily="34" charset="0"/>
                <a:ea typeface="汉仪文黑-55简" panose="00020600040101010101" charset="-122"/>
              </a:defRPr>
            </a:lvl1pPr>
          </a:lstStyle>
          <a:p>
            <a:fld id="{49AE70B2-8BF9-45C0-BB95-33D1B9D3A854}" type="slidenum">
              <a:rPr lang="zh-CN" altLang="en-US" smtClean="0"/>
            </a:fld>
            <a:endParaRPr lang="zh-CN" altLang="en-US"/>
          </a:p>
        </p:txBody>
      </p:sp>
      <p:sp>
        <p:nvSpPr>
          <p:cNvPr id="8" name="标题 1"/>
          <p:cNvSpPr>
            <a:spLocks noGrp="1"/>
          </p:cNvSpPr>
          <p:nvPr>
            <p:ph type="title" idx="1" hasCustomPrompt="1"/>
            <p:custDataLst>
              <p:tags r:id="rId11"/>
            </p:custDataLst>
          </p:nvPr>
        </p:nvSpPr>
        <p:spPr>
          <a:xfrm>
            <a:off x="2153288" y="2533739"/>
            <a:ext cx="7885427" cy="1353881"/>
          </a:xfrm>
          <a:noFill/>
        </p:spPr>
        <p:txBody>
          <a:bodyPr vert="horz" wrap="square" lIns="90000" tIns="46800" rIns="90000" bIns="46800" rtlCol="0" anchor="ctr" anchorCtr="0">
            <a:normAutofit/>
          </a:bodyPr>
          <a:lstStyle>
            <a:lvl1pPr marL="0" marR="0" algn="l" defTabSz="914400" rtl="0" eaLnBrk="1" fontAlgn="auto" latinLnBrk="0" hangingPunct="0">
              <a:lnSpc>
                <a:spcPct val="100000"/>
              </a:lnSpc>
              <a:spcBef>
                <a:spcPts val="0"/>
              </a:spcBef>
              <a:spcAft>
                <a:spcPts val="0"/>
              </a:spcAft>
              <a:buClrTx/>
              <a:buSzTx/>
              <a:buFontTx/>
              <a:buNone/>
              <a:defRPr kumimoji="0" lang="zh-CN" altLang="en-US" sz="7200" b="1" i="0" u="none" strike="noStrike" kern="0" cap="none" spc="300" normalizeH="0" baseline="0" noProof="1" dirty="0">
                <a:ln>
                  <a:noFill/>
                </a:ln>
                <a:solidFill>
                  <a:schemeClr val="dk1">
                    <a:lumMod val="85000"/>
                    <a:lumOff val="15000"/>
                  </a:schemeClr>
                </a:solidFill>
                <a:effectLst/>
                <a:uFillTx/>
                <a:latin typeface="Arial" panose="020B0604020202020204" pitchFamily="34" charset="0"/>
                <a:ea typeface="汉仪文黑-85简" panose="00020600040101010101" charset="-122"/>
                <a:cs typeface="+mj-cs"/>
              </a:defRPr>
            </a:lvl1pPr>
          </a:lstStyle>
          <a:p>
            <a:pPr lvl="0"/>
            <a:r>
              <a:rPr>
                <a:sym typeface="+mn-ea"/>
              </a:rPr>
              <a:t>编辑标题</a:t>
            </a:r>
            <a:endParaRPr>
              <a:sym typeface="+mn-ea"/>
            </a:endParaRPr>
          </a:p>
        </p:txBody>
      </p:sp>
      <p:sp>
        <p:nvSpPr>
          <p:cNvPr id="9" name="文本占位符 2"/>
          <p:cNvSpPr>
            <a:spLocks noGrp="1"/>
          </p:cNvSpPr>
          <p:nvPr>
            <p:ph type="body" idx="2" hasCustomPrompt="1"/>
            <p:custDataLst>
              <p:tags r:id="rId12"/>
            </p:custDataLst>
          </p:nvPr>
        </p:nvSpPr>
        <p:spPr>
          <a:xfrm flipH="1">
            <a:off x="2153285" y="3996025"/>
            <a:ext cx="7885428" cy="928995"/>
          </a:xfrm>
          <a:noFill/>
        </p:spPr>
        <p:txBody>
          <a:bodyPr vert="horz" wrap="square" lIns="0" tIns="0" rIns="0" bIns="0" rtlCol="0">
            <a:normAutofit/>
          </a:bodyPr>
          <a:lstStyle>
            <a:lvl1pPr marL="0" marR="0" indent="-228600" algn="l" defTabSz="914400" rtl="0" eaLnBrk="1" fontAlgn="auto" latinLnBrk="0" hangingPunct="0">
              <a:lnSpc>
                <a:spcPct val="125000"/>
              </a:lnSpc>
              <a:spcBef>
                <a:spcPts val="0"/>
              </a:spcBef>
              <a:spcAft>
                <a:spcPts val="0"/>
              </a:spcAft>
              <a:buClrTx/>
              <a:buSzTx/>
              <a:buFontTx/>
              <a:buNone/>
              <a:defRPr kumimoji="0" lang="zh-CN" altLang="en-US" sz="1800" b="0" i="0" u="none" strike="noStrike" kern="0" cap="none" spc="100" normalizeH="0" baseline="0" noProof="1" dirty="0">
                <a:ln>
                  <a:noFill/>
                </a:ln>
                <a:solidFill>
                  <a:schemeClr val="dk1">
                    <a:lumMod val="85000"/>
                    <a:lumOff val="15000"/>
                  </a:schemeClr>
                </a:solidFill>
                <a:effectLst/>
                <a:uFillTx/>
                <a:latin typeface="Arial" panose="020B0604020202020204" pitchFamily="34" charset="0"/>
                <a:ea typeface="汉仪文黑-55简" panose="00020600040101010101" charset="-122"/>
                <a:cs typeface="+mj-cs"/>
              </a:defRPr>
            </a:lvl1pPr>
            <a:lvl2pPr marL="685800"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sz="1600" u="none" strike="noStrike" kern="1200" cap="none" spc="150" normalizeH="0" baseline="0">
                <a:solidFill>
                  <a:schemeClr val="tx1"/>
                </a:solidFill>
                <a:uFillTx/>
                <a:latin typeface="微软雅黑" panose="020B0503020204020204" pitchFamily="34" charset="-122"/>
                <a:ea typeface="微软雅黑" panose="020B0503020204020204" pitchFamily="34" charset="-122"/>
                <a:cs typeface="+mn-cs"/>
              </a:defRPr>
            </a:lvl2pPr>
            <a:lvl3pPr marL="11430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微软雅黑" panose="020B0503020204020204" pitchFamily="34" charset="-122"/>
                <a:ea typeface="微软雅黑" panose="020B0503020204020204" pitchFamily="34" charset="-122"/>
                <a:cs typeface="+mn-cs"/>
              </a:defRPr>
            </a:lvl3pPr>
            <a:lvl4pPr marL="16002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微软雅黑" panose="020B0503020204020204" pitchFamily="34" charset="-122"/>
                <a:ea typeface="微软雅黑" panose="020B0503020204020204" pitchFamily="34" charset="-122"/>
                <a:cs typeface="+mn-cs"/>
              </a:defRPr>
            </a:lvl4pPr>
            <a:lvl5pPr marL="20574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r>
              <a:rPr>
                <a:sym typeface="+mn-ea"/>
              </a:rPr>
              <a:t>单击此处添加文本</a:t>
            </a:r>
            <a:endParaRPr>
              <a:sym typeface="+mn-ea"/>
            </a:endParaRPr>
          </a:p>
        </p:txBody>
      </p:sp>
      <p:sp>
        <p:nvSpPr>
          <p:cNvPr id="10" name="副标题 3"/>
          <p:cNvSpPr>
            <a:spLocks noGrp="1"/>
          </p:cNvSpPr>
          <p:nvPr>
            <p:ph type="subTitle" idx="3" hasCustomPrompt="1"/>
            <p:custDataLst>
              <p:tags r:id="rId13"/>
            </p:custDataLst>
          </p:nvPr>
        </p:nvSpPr>
        <p:spPr>
          <a:xfrm>
            <a:off x="2153288" y="1932968"/>
            <a:ext cx="7885427" cy="492366"/>
          </a:xfrm>
          <a:noFill/>
        </p:spPr>
        <p:txBody>
          <a:bodyPr vert="horz" wrap="square" lIns="90000" tIns="46800" rIns="90000" bIns="46800" rtlCol="0">
            <a:normAutofit/>
          </a:bodyPr>
          <a:lstStyle>
            <a:lvl1pPr marL="0" marR="0" indent="-228600" algn="l" defTabSz="914400" rtl="0" eaLnBrk="1" fontAlgn="auto" latinLnBrk="0" hangingPunct="0">
              <a:lnSpc>
                <a:spcPct val="100000"/>
              </a:lnSpc>
              <a:spcBef>
                <a:spcPts val="0"/>
              </a:spcBef>
              <a:spcAft>
                <a:spcPts val="0"/>
              </a:spcAft>
              <a:buClrTx/>
              <a:buSzTx/>
              <a:buFontTx/>
              <a:buNone/>
              <a:defRPr kumimoji="0" lang="zh-CN" altLang="en-US" sz="2400" b="1" i="0" u="none" strike="noStrike" kern="0" cap="none" spc="600" normalizeH="0" baseline="0" noProof="1" dirty="0">
                <a:ln>
                  <a:noFill/>
                </a:ln>
                <a:solidFill>
                  <a:schemeClr val="dk1">
                    <a:lumMod val="85000"/>
                    <a:lumOff val="15000"/>
                  </a:schemeClr>
                </a:solidFill>
                <a:effectLst/>
                <a:uFillTx/>
                <a:latin typeface="Arial" panose="020B0604020202020204" pitchFamily="34" charset="0"/>
                <a:ea typeface="汉仪文黑-55简" panose="00020600040101010101" charset="-122"/>
                <a:cs typeface="+mj-cs"/>
              </a:defRPr>
            </a:lvl1pPr>
            <a:lvl2pPr marL="685800"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sz="1600" u="none" strike="noStrike" kern="1200" cap="none" spc="150" normalizeH="0" baseline="0">
                <a:solidFill>
                  <a:schemeClr val="tx1"/>
                </a:solidFill>
                <a:uFillTx/>
                <a:latin typeface="微软雅黑" panose="020B0503020204020204" pitchFamily="34" charset="-122"/>
                <a:ea typeface="微软雅黑" panose="020B0503020204020204" pitchFamily="34" charset="-122"/>
                <a:cs typeface="+mn-cs"/>
              </a:defRPr>
            </a:lvl2pPr>
            <a:lvl3pPr marL="11430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微软雅黑" panose="020B0503020204020204" pitchFamily="34" charset="-122"/>
                <a:ea typeface="微软雅黑" panose="020B0503020204020204" pitchFamily="34" charset="-122"/>
                <a:cs typeface="+mn-cs"/>
              </a:defRPr>
            </a:lvl3pPr>
            <a:lvl4pPr marL="16002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微软雅黑" panose="020B0503020204020204" pitchFamily="34" charset="-122"/>
                <a:ea typeface="微软雅黑" panose="020B0503020204020204" pitchFamily="34" charset="-122"/>
                <a:cs typeface="+mn-cs"/>
              </a:defRPr>
            </a:lvl4pPr>
            <a:lvl5pPr marL="20574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r>
              <a:rPr>
                <a:sym typeface="+mn-ea"/>
              </a:rPr>
              <a:t>单击此处编辑副标题</a:t>
            </a:r>
            <a:endParaRPr>
              <a:sym typeface="+mn-ea"/>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通用">
    <p:spTree>
      <p:nvGrpSpPr>
        <p:cNvPr id="1" name=""/>
        <p:cNvGrpSpPr/>
        <p:nvPr/>
      </p:nvGrpSpPr>
      <p:grpSpPr>
        <a:xfrm>
          <a:off x="0" y="0"/>
          <a:ext cx="0" cy="0"/>
          <a:chOff x="0" y="0"/>
          <a:chExt cx="0" cy="0"/>
        </a:xfrm>
      </p:grpSpPr>
      <p:pic>
        <p:nvPicPr>
          <p:cNvPr id="8" name="图片 7" descr="NO.19-4_背景"/>
          <p:cNvPicPr>
            <a:picLocks noChangeAspect="1"/>
          </p:cNvPicPr>
          <p:nvPr>
            <p:custDataLst>
              <p:tags r:id="rId2"/>
            </p:custDataLst>
          </p:nvPr>
        </p:nvPicPr>
        <p:blipFill>
          <a:blip r:embed="rId3"/>
          <a:stretch>
            <a:fillRect/>
          </a:stretch>
        </p:blipFill>
        <p:spPr>
          <a:xfrm>
            <a:off x="0" y="0"/>
            <a:ext cx="12192000" cy="6858000"/>
          </a:xfrm>
          <a:prstGeom prst="rect">
            <a:avLst/>
          </a:prstGeom>
        </p:spPr>
      </p:pic>
      <p:pic>
        <p:nvPicPr>
          <p:cNvPr id="7" name="图片 6" descr="NO.19-4_正文页装饰1"/>
          <p:cNvPicPr>
            <a:picLocks noChangeAspect="1"/>
          </p:cNvPicPr>
          <p:nvPr>
            <p:custDataLst>
              <p:tags r:id="rId4"/>
            </p:custDataLst>
          </p:nvPr>
        </p:nvPicPr>
        <p:blipFill>
          <a:blip r:embed="rId5"/>
          <a:stretch>
            <a:fillRect/>
          </a:stretch>
        </p:blipFill>
        <p:spPr>
          <a:xfrm>
            <a:off x="0" y="-5080"/>
            <a:ext cx="511768" cy="6874497"/>
          </a:xfrm>
          <a:prstGeom prst="rect">
            <a:avLst/>
          </a:prstGeom>
        </p:spPr>
      </p:pic>
      <p:pic>
        <p:nvPicPr>
          <p:cNvPr id="6" name="图片 5" descr="NO.19-4_正文页装饰2"/>
          <p:cNvPicPr>
            <a:picLocks noChangeAspect="1"/>
          </p:cNvPicPr>
          <p:nvPr>
            <p:custDataLst>
              <p:tags r:id="rId6"/>
            </p:custDataLst>
          </p:nvPr>
        </p:nvPicPr>
        <p:blipFill>
          <a:blip r:embed="rId7"/>
          <a:stretch>
            <a:fillRect/>
          </a:stretch>
        </p:blipFill>
        <p:spPr>
          <a:xfrm>
            <a:off x="11103337" y="-5080"/>
            <a:ext cx="1088650" cy="1210932"/>
          </a:xfrm>
          <a:prstGeom prst="rect">
            <a:avLst/>
          </a:prstGeom>
        </p:spPr>
      </p:pic>
      <p:sp>
        <p:nvSpPr>
          <p:cNvPr id="2" name="标题 1"/>
          <p:cNvSpPr>
            <a:spLocks noGrp="1"/>
          </p:cNvSpPr>
          <p:nvPr>
            <p:ph type="title"/>
            <p:custDataLst>
              <p:tags r:id="rId8"/>
            </p:custDataLst>
          </p:nvPr>
        </p:nvSpPr>
        <p:spPr/>
        <p:txBody>
          <a:bodyPr/>
          <a:lstStyle>
            <a:lvl1pPr>
              <a:defRPr baseline="0">
                <a:solidFill>
                  <a:schemeClr val="tx1"/>
                </a:solidFill>
                <a:latin typeface="Arial" panose="020B0604020202020204" pitchFamily="34" charset="0"/>
                <a:ea typeface="汉仪文黑-55简" panose="00020600040101010101"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9"/>
            </p:custDataLst>
          </p:nvPr>
        </p:nvSpPr>
        <p:spPr/>
        <p:txBody>
          <a:bodyPr/>
          <a:lstStyle>
            <a:lvl1pPr>
              <a:defRPr>
                <a:latin typeface="Arial" panose="020B0604020202020204" pitchFamily="34" charset="0"/>
                <a:ea typeface="汉仪文黑-55简" panose="00020600040101010101"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0"/>
            </p:custDataLst>
          </p:nvPr>
        </p:nvSpPr>
        <p:spPr/>
        <p:txBody>
          <a:bodyPr/>
          <a:lstStyle>
            <a:lvl1pPr>
              <a:defRPr>
                <a:latin typeface="Arial" panose="020B0604020202020204" pitchFamily="34" charset="0"/>
                <a:ea typeface="汉仪文黑-55简" panose="00020600040101010101" charset="-122"/>
              </a:defRPr>
            </a:lvl1pPr>
          </a:lstStyle>
          <a:p>
            <a:endParaRPr lang="zh-CN" altLang="en-US" dirty="0"/>
          </a:p>
        </p:txBody>
      </p:sp>
      <p:sp>
        <p:nvSpPr>
          <p:cNvPr id="5" name="灯片编号占位符 4"/>
          <p:cNvSpPr>
            <a:spLocks noGrp="1"/>
          </p:cNvSpPr>
          <p:nvPr>
            <p:ph type="sldNum" sz="quarter" idx="12"/>
            <p:custDataLst>
              <p:tags r:id="rId11"/>
            </p:custDataLst>
          </p:nvPr>
        </p:nvSpPr>
        <p:spPr/>
        <p:txBody>
          <a:bodyPr/>
          <a:lstStyle>
            <a:lvl1pPr>
              <a:defRPr>
                <a:latin typeface="Arial" panose="020B0604020202020204" pitchFamily="34" charset="0"/>
                <a:ea typeface="汉仪文黑-55简" panose="00020600040101010101" charset="-122"/>
              </a:defRPr>
            </a:lvl1pPr>
          </a:lstStyle>
          <a:p>
            <a:fld id="{49AE70B2-8BF9-45C0-BB95-33D1B9D3A854}" type="slidenum">
              <a:rPr lang="zh-CN" altLang="en-US" smtClean="0"/>
            </a:fld>
            <a:endParaRPr lang="zh-CN" altLang="en-US" dirty="0"/>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相框">
    <p:spTree>
      <p:nvGrpSpPr>
        <p:cNvPr id="1" name=""/>
        <p:cNvGrpSpPr/>
        <p:nvPr/>
      </p:nvGrpSpPr>
      <p:grpSpPr>
        <a:xfrm>
          <a:off x="0" y="0"/>
          <a:ext cx="0" cy="0"/>
          <a:chOff x="0" y="0"/>
          <a:chExt cx="0" cy="0"/>
        </a:xfrm>
      </p:grpSpPr>
      <p:pic>
        <p:nvPicPr>
          <p:cNvPr id="10" name="图片 9" descr="NO.19-4_背景"/>
          <p:cNvPicPr>
            <a:picLocks noChangeAspect="1"/>
          </p:cNvPicPr>
          <p:nvPr>
            <p:custDataLst>
              <p:tags r:id="rId2"/>
            </p:custDataLst>
          </p:nvPr>
        </p:nvPicPr>
        <p:blipFill>
          <a:blip r:embed="rId3"/>
          <a:stretch>
            <a:fillRect/>
          </a:stretch>
        </p:blipFill>
        <p:spPr>
          <a:xfrm>
            <a:off x="0" y="-15876"/>
            <a:ext cx="12192000" cy="6873875"/>
          </a:xfrm>
          <a:prstGeom prst="rect">
            <a:avLst/>
          </a:prstGeom>
        </p:spPr>
      </p:pic>
      <p:pic>
        <p:nvPicPr>
          <p:cNvPr id="9" name="图片 8" descr="NO.19-4_正文页装饰1"/>
          <p:cNvPicPr>
            <a:picLocks noChangeAspect="1"/>
          </p:cNvPicPr>
          <p:nvPr>
            <p:custDataLst>
              <p:tags r:id="rId4"/>
            </p:custDataLst>
          </p:nvPr>
        </p:nvPicPr>
        <p:blipFill>
          <a:blip r:embed="rId5"/>
          <a:stretch>
            <a:fillRect/>
          </a:stretch>
        </p:blipFill>
        <p:spPr>
          <a:xfrm>
            <a:off x="0" y="-5080"/>
            <a:ext cx="511768" cy="6874497"/>
          </a:xfrm>
          <a:prstGeom prst="rect">
            <a:avLst/>
          </a:prstGeom>
        </p:spPr>
      </p:pic>
      <p:pic>
        <p:nvPicPr>
          <p:cNvPr id="8" name="图片 7" descr="NO.19-4_正文页装饰2"/>
          <p:cNvPicPr>
            <a:picLocks noChangeAspect="1"/>
          </p:cNvPicPr>
          <p:nvPr>
            <p:custDataLst>
              <p:tags r:id="rId6"/>
            </p:custDataLst>
          </p:nvPr>
        </p:nvPicPr>
        <p:blipFill>
          <a:blip r:embed="rId7"/>
          <a:stretch>
            <a:fillRect/>
          </a:stretch>
        </p:blipFill>
        <p:spPr>
          <a:xfrm>
            <a:off x="11103337" y="-5080"/>
            <a:ext cx="1088650" cy="1210932"/>
          </a:xfrm>
          <a:prstGeom prst="rect">
            <a:avLst/>
          </a:prstGeom>
        </p:spPr>
      </p:pic>
      <p:sp>
        <p:nvSpPr>
          <p:cNvPr id="6" name="矩形 5"/>
          <p:cNvSpPr/>
          <p:nvPr>
            <p:custDataLst>
              <p:tags r:id="rId8"/>
            </p:custDataLst>
          </p:nvPr>
        </p:nvSpPr>
        <p:spPr>
          <a:xfrm>
            <a:off x="292800" y="296261"/>
            <a:ext cx="11606400" cy="6249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2" name="标题 1"/>
          <p:cNvSpPr>
            <a:spLocks noGrp="1"/>
          </p:cNvSpPr>
          <p:nvPr>
            <p:ph type="title" hasCustomPrompt="1"/>
            <p:custDataLst>
              <p:tags r:id="rId9"/>
            </p:custDataLst>
          </p:nvPr>
        </p:nvSpPr>
        <p:spPr>
          <a:xfrm>
            <a:off x="1281600" y="1249200"/>
            <a:ext cx="9626400" cy="723600"/>
          </a:xfrm>
        </p:spPr>
        <p:txBody>
          <a:bodyPr anchor="ctr"/>
          <a:lstStyle>
            <a:lvl1pPr>
              <a:defRPr sz="3200" baseline="0">
                <a:solidFill>
                  <a:schemeClr val="tx1"/>
                </a:solidFill>
                <a:latin typeface="Arial" panose="020B0604020202020204" pitchFamily="34" charset="0"/>
                <a:ea typeface="汉仪文黑-55简" panose="00020600040101010101" charset="-122"/>
              </a:defRPr>
            </a:lvl1pPr>
          </a:lstStyle>
          <a:p>
            <a:r>
              <a:rPr lang="zh-CN" altLang="en-US" dirty="0"/>
              <a:t>单击此处编辑标题</a:t>
            </a:r>
            <a:endParaRPr lang="zh-CN" altLang="en-US" dirty="0"/>
          </a:p>
        </p:txBody>
      </p:sp>
      <p:sp>
        <p:nvSpPr>
          <p:cNvPr id="7" name="内容占位符 6"/>
          <p:cNvSpPr>
            <a:spLocks noGrp="1"/>
          </p:cNvSpPr>
          <p:nvPr>
            <p:ph sz="quarter" idx="13"/>
            <p:custDataLst>
              <p:tags r:id="rId10"/>
            </p:custDataLst>
          </p:nvPr>
        </p:nvSpPr>
        <p:spPr>
          <a:xfrm>
            <a:off x="1281113" y="2163600"/>
            <a:ext cx="9626600" cy="3445200"/>
          </a:xfrm>
        </p:spPr>
        <p:txBody>
          <a:bodyPr/>
          <a:lstStyle>
            <a:lvl1pPr>
              <a:defRPr baseline="0">
                <a:solidFill>
                  <a:schemeClr val="tx1"/>
                </a:solidFill>
                <a:latin typeface="Arial" panose="020B0604020202020204" pitchFamily="34" charset="0"/>
                <a:ea typeface="汉仪文黑-55简" panose="00020600040101010101" charset="-122"/>
              </a:defRPr>
            </a:lvl1pPr>
            <a:lvl2pPr>
              <a:defRPr baseline="0">
                <a:solidFill>
                  <a:schemeClr val="tx1"/>
                </a:solidFill>
                <a:latin typeface="Arial" panose="020B0604020202020204" pitchFamily="34" charset="0"/>
                <a:ea typeface="汉仪文黑-55简" panose="00020600040101010101" charset="-122"/>
              </a:defRPr>
            </a:lvl2pPr>
            <a:lvl3pPr>
              <a:defRPr baseline="0">
                <a:solidFill>
                  <a:schemeClr val="tx1"/>
                </a:solidFill>
                <a:latin typeface="Arial" panose="020B0604020202020204" pitchFamily="34" charset="0"/>
                <a:ea typeface="汉仪文黑-55简" panose="00020600040101010101" charset="-122"/>
              </a:defRPr>
            </a:lvl3pPr>
            <a:lvl4pPr>
              <a:defRPr baseline="0">
                <a:solidFill>
                  <a:schemeClr val="tx1"/>
                </a:solidFill>
                <a:latin typeface="Arial" panose="020B0604020202020204" pitchFamily="34" charset="0"/>
                <a:ea typeface="汉仪文黑-55简" panose="00020600040101010101" charset="-122"/>
              </a:defRPr>
            </a:lvl4pPr>
            <a:lvl5pPr>
              <a:defRPr baseline="0">
                <a:solidFill>
                  <a:schemeClr val="tx1"/>
                </a:solidFill>
                <a:latin typeface="Arial" panose="020B0604020202020204" pitchFamily="34" charset="0"/>
                <a:ea typeface="汉仪文黑-55简" panose="00020600040101010101"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3" name="日期占位符 2"/>
          <p:cNvSpPr>
            <a:spLocks noGrp="1"/>
          </p:cNvSpPr>
          <p:nvPr>
            <p:ph type="dt" sz="half" idx="10"/>
            <p:custDataLst>
              <p:tags r:id="rId11"/>
            </p:custDataLst>
          </p:nvPr>
        </p:nvSpPr>
        <p:spPr/>
        <p:txBody>
          <a:bodyPr/>
          <a:lstStyle>
            <a:lvl1pPr>
              <a:defRPr>
                <a:latin typeface="Arial" panose="020B0604020202020204" pitchFamily="34" charset="0"/>
                <a:ea typeface="汉仪文黑-55简" panose="00020600040101010101"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2"/>
            </p:custDataLst>
          </p:nvPr>
        </p:nvSpPr>
        <p:spPr/>
        <p:txBody>
          <a:bodyPr/>
          <a:lstStyle>
            <a:lvl1pPr>
              <a:defRPr>
                <a:latin typeface="Arial" panose="020B0604020202020204" pitchFamily="34" charset="0"/>
                <a:ea typeface="汉仪文黑-55简" panose="00020600040101010101" charset="-122"/>
              </a:defRPr>
            </a:lvl1pPr>
          </a:lstStyle>
          <a:p>
            <a:endParaRPr lang="zh-CN" altLang="en-US" dirty="0"/>
          </a:p>
        </p:txBody>
      </p:sp>
      <p:sp>
        <p:nvSpPr>
          <p:cNvPr id="5" name="灯片编号占位符 4"/>
          <p:cNvSpPr>
            <a:spLocks noGrp="1"/>
          </p:cNvSpPr>
          <p:nvPr>
            <p:ph type="sldNum" sz="quarter" idx="12"/>
            <p:custDataLst>
              <p:tags r:id="rId13"/>
            </p:custDataLst>
          </p:nvPr>
        </p:nvSpPr>
        <p:spPr/>
        <p:txBody>
          <a:bodyPr/>
          <a:lstStyle>
            <a:lvl1pPr>
              <a:defRPr>
                <a:latin typeface="Arial" panose="020B0604020202020204" pitchFamily="34" charset="0"/>
                <a:ea typeface="汉仪文黑-55简" panose="00020600040101010101" charset="-122"/>
              </a:defRPr>
            </a:lvl1pPr>
          </a:lstStyle>
          <a:p>
            <a:fld id="{49AE70B2-8BF9-45C0-BB95-33D1B9D3A854}" type="slidenum">
              <a:rPr lang="zh-CN" altLang="en-US" smtClean="0"/>
            </a:fld>
            <a:endParaRPr lang="zh-CN" altLang="en-US" dirty="0"/>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左右">
    <p:spTree>
      <p:nvGrpSpPr>
        <p:cNvPr id="1" name=""/>
        <p:cNvGrpSpPr/>
        <p:nvPr/>
      </p:nvGrpSpPr>
      <p:grpSpPr>
        <a:xfrm>
          <a:off x="0" y="0"/>
          <a:ext cx="0" cy="0"/>
          <a:chOff x="0" y="0"/>
          <a:chExt cx="0" cy="0"/>
        </a:xfrm>
      </p:grpSpPr>
      <p:pic>
        <p:nvPicPr>
          <p:cNvPr id="10" name="图片 9" descr="NO.19-4_背景"/>
          <p:cNvPicPr>
            <a:picLocks noChangeAspect="1"/>
          </p:cNvPicPr>
          <p:nvPr>
            <p:custDataLst>
              <p:tags r:id="rId2"/>
            </p:custDataLst>
          </p:nvPr>
        </p:nvPicPr>
        <p:blipFill>
          <a:blip r:embed="rId3"/>
          <a:stretch>
            <a:fillRect/>
          </a:stretch>
        </p:blipFill>
        <p:spPr>
          <a:xfrm>
            <a:off x="0" y="0"/>
            <a:ext cx="12192000" cy="6858000"/>
          </a:xfrm>
          <a:prstGeom prst="rect">
            <a:avLst/>
          </a:prstGeom>
        </p:spPr>
      </p:pic>
      <p:sp>
        <p:nvSpPr>
          <p:cNvPr id="8" name="矩形 7"/>
          <p:cNvSpPr/>
          <p:nvPr>
            <p:custDataLst>
              <p:tags r:id="rId4"/>
            </p:custDataLst>
          </p:nvPr>
        </p:nvSpPr>
        <p:spPr>
          <a:xfrm>
            <a:off x="0" y="0"/>
            <a:ext cx="4823460" cy="6866255"/>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dirty="0">
              <a:solidFill>
                <a:schemeClr val="lt1"/>
              </a:solidFill>
              <a:sym typeface="+mn-ea"/>
            </a:endParaRPr>
          </a:p>
        </p:txBody>
      </p:sp>
      <p:pic>
        <p:nvPicPr>
          <p:cNvPr id="6" name="图片 5" descr="NO.19-4_正文页装饰2"/>
          <p:cNvPicPr>
            <a:picLocks noChangeAspect="1"/>
          </p:cNvPicPr>
          <p:nvPr>
            <p:custDataLst>
              <p:tags r:id="rId5"/>
            </p:custDataLst>
          </p:nvPr>
        </p:nvPicPr>
        <p:blipFill>
          <a:blip r:embed="rId6"/>
          <a:stretch>
            <a:fillRect/>
          </a:stretch>
        </p:blipFill>
        <p:spPr>
          <a:xfrm>
            <a:off x="11223234" y="0"/>
            <a:ext cx="968766" cy="1077582"/>
          </a:xfrm>
          <a:prstGeom prst="rect">
            <a:avLst/>
          </a:prstGeom>
        </p:spPr>
      </p:pic>
      <p:sp>
        <p:nvSpPr>
          <p:cNvPr id="2" name="标题 1"/>
          <p:cNvSpPr>
            <a:spLocks noGrp="1"/>
          </p:cNvSpPr>
          <p:nvPr>
            <p:ph type="title" hasCustomPrompt="1"/>
            <p:custDataLst>
              <p:tags r:id="rId7"/>
            </p:custDataLst>
          </p:nvPr>
        </p:nvSpPr>
        <p:spPr>
          <a:xfrm>
            <a:off x="583200" y="770400"/>
            <a:ext cx="3960000" cy="882000"/>
          </a:xfrm>
        </p:spPr>
        <p:txBody>
          <a:bodyPr anchor="ctr" anchorCtr="0"/>
          <a:lstStyle>
            <a:lvl1pPr>
              <a:defRPr sz="3600" baseline="0">
                <a:solidFill>
                  <a:schemeClr val="tx1"/>
                </a:solidFill>
                <a:latin typeface="Arial" panose="020B0604020202020204" pitchFamily="34" charset="0"/>
                <a:ea typeface="汉仪文黑-55简" panose="00020600040101010101" charset="-122"/>
              </a:defRPr>
            </a:lvl1pPr>
          </a:lstStyle>
          <a:p>
            <a:r>
              <a:rPr lang="zh-CN" altLang="en-US" dirty="0"/>
              <a:t>单击编辑标题</a:t>
            </a:r>
            <a:endParaRPr lang="zh-CN" altLang="en-US" dirty="0"/>
          </a:p>
        </p:txBody>
      </p:sp>
      <p:sp>
        <p:nvSpPr>
          <p:cNvPr id="3" name="日期占位符 2"/>
          <p:cNvSpPr>
            <a:spLocks noGrp="1"/>
          </p:cNvSpPr>
          <p:nvPr>
            <p:ph type="dt" sz="half" idx="10"/>
            <p:custDataLst>
              <p:tags r:id="rId8"/>
            </p:custDataLst>
          </p:nvPr>
        </p:nvSpPr>
        <p:spPr/>
        <p:txBody>
          <a:bodyPr/>
          <a:lstStyle>
            <a:lvl1pPr>
              <a:defRPr>
                <a:latin typeface="Arial" panose="020B0604020202020204" pitchFamily="34" charset="0"/>
                <a:ea typeface="汉仪文黑-55简" panose="00020600040101010101"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9"/>
            </p:custDataLst>
          </p:nvPr>
        </p:nvSpPr>
        <p:spPr/>
        <p:txBody>
          <a:bodyPr/>
          <a:lstStyle>
            <a:lvl1pPr>
              <a:defRPr>
                <a:latin typeface="Arial" panose="020B0604020202020204" pitchFamily="34" charset="0"/>
                <a:ea typeface="汉仪文黑-55简" panose="00020600040101010101" charset="-122"/>
              </a:defRPr>
            </a:lvl1pPr>
          </a:lstStyle>
          <a:p>
            <a:endParaRPr lang="zh-CN" altLang="en-US" dirty="0"/>
          </a:p>
        </p:txBody>
      </p:sp>
      <p:sp>
        <p:nvSpPr>
          <p:cNvPr id="5" name="灯片编号占位符 4"/>
          <p:cNvSpPr>
            <a:spLocks noGrp="1"/>
          </p:cNvSpPr>
          <p:nvPr>
            <p:ph type="sldNum" sz="quarter" idx="12"/>
            <p:custDataLst>
              <p:tags r:id="rId10"/>
            </p:custDataLst>
          </p:nvPr>
        </p:nvSpPr>
        <p:spPr/>
        <p:txBody>
          <a:bodyPr/>
          <a:lstStyle>
            <a:lvl1pPr>
              <a:defRPr>
                <a:latin typeface="Arial" panose="020B0604020202020204" pitchFamily="34" charset="0"/>
                <a:ea typeface="汉仪文黑-55简" panose="00020600040101010101" charset="-122"/>
              </a:defRPr>
            </a:lvl1p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11"/>
            </p:custDataLst>
          </p:nvPr>
        </p:nvSpPr>
        <p:spPr>
          <a:xfrm>
            <a:off x="586800" y="1764000"/>
            <a:ext cx="3956400" cy="4093200"/>
          </a:xfrm>
        </p:spPr>
        <p:txBody>
          <a:bodyPr/>
          <a:lstStyle>
            <a:lvl1pPr>
              <a:defRPr baseline="0">
                <a:solidFill>
                  <a:schemeClr val="tx1"/>
                </a:solidFill>
                <a:latin typeface="Arial" panose="020B0604020202020204" pitchFamily="34" charset="0"/>
                <a:ea typeface="汉仪文黑-55简" panose="00020600040101010101" charset="-122"/>
              </a:defRPr>
            </a:lvl1pPr>
            <a:lvl2pPr>
              <a:defRPr baseline="0">
                <a:solidFill>
                  <a:schemeClr val="tx1"/>
                </a:solidFill>
                <a:latin typeface="Arial" panose="020B0604020202020204" pitchFamily="34" charset="0"/>
                <a:ea typeface="汉仪文黑-55简" panose="00020600040101010101" charset="-122"/>
              </a:defRPr>
            </a:lvl2pPr>
            <a:lvl3pPr>
              <a:defRPr baseline="0">
                <a:solidFill>
                  <a:schemeClr val="tx1"/>
                </a:solidFill>
                <a:latin typeface="Arial" panose="020B0604020202020204" pitchFamily="34" charset="0"/>
                <a:ea typeface="汉仪文黑-55简" panose="00020600040101010101" charset="-122"/>
              </a:defRPr>
            </a:lvl3pPr>
            <a:lvl4pPr>
              <a:defRPr baseline="0">
                <a:solidFill>
                  <a:schemeClr val="tx1"/>
                </a:solidFill>
                <a:latin typeface="Arial" panose="020B0604020202020204" pitchFamily="34" charset="0"/>
                <a:ea typeface="汉仪文黑-55简" panose="00020600040101010101" charset="-122"/>
              </a:defRPr>
            </a:lvl4pPr>
            <a:lvl5pPr>
              <a:defRPr baseline="0">
                <a:solidFill>
                  <a:schemeClr val="tx1"/>
                </a:solidFill>
                <a:latin typeface="Arial" panose="020B0604020202020204" pitchFamily="34" charset="0"/>
                <a:ea typeface="汉仪文黑-55简" panose="00020600040101010101"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内容占位符 8"/>
          <p:cNvSpPr>
            <a:spLocks noGrp="1"/>
          </p:cNvSpPr>
          <p:nvPr>
            <p:ph sz="quarter" idx="14"/>
            <p:custDataLst>
              <p:tags r:id="rId12"/>
            </p:custDataLst>
          </p:nvPr>
        </p:nvSpPr>
        <p:spPr>
          <a:xfrm>
            <a:off x="5101200" y="769938"/>
            <a:ext cx="6480000" cy="5087937"/>
          </a:xfrm>
        </p:spPr>
        <p:txBody>
          <a:bodyPr/>
          <a:lstStyle>
            <a:lvl1pPr>
              <a:defRPr baseline="0">
                <a:solidFill>
                  <a:schemeClr val="tx1"/>
                </a:solidFill>
                <a:latin typeface="Arial" panose="020B0604020202020204" pitchFamily="34" charset="0"/>
                <a:ea typeface="汉仪文黑-55简" panose="00020600040101010101" charset="-122"/>
              </a:defRPr>
            </a:lvl1pPr>
            <a:lvl2pPr>
              <a:defRPr baseline="0">
                <a:solidFill>
                  <a:schemeClr val="tx1"/>
                </a:solidFill>
                <a:latin typeface="Arial" panose="020B0604020202020204" pitchFamily="34" charset="0"/>
                <a:ea typeface="汉仪文黑-55简" panose="00020600040101010101" charset="-122"/>
              </a:defRPr>
            </a:lvl2pPr>
            <a:lvl3pPr>
              <a:defRPr baseline="0">
                <a:solidFill>
                  <a:schemeClr val="tx1"/>
                </a:solidFill>
                <a:latin typeface="Arial" panose="020B0604020202020204" pitchFamily="34" charset="0"/>
                <a:ea typeface="汉仪文黑-55简" panose="00020600040101010101" charset="-122"/>
              </a:defRPr>
            </a:lvl3pPr>
            <a:lvl4pPr>
              <a:defRPr baseline="0">
                <a:solidFill>
                  <a:schemeClr val="tx1"/>
                </a:solidFill>
                <a:latin typeface="Arial" panose="020B0604020202020204" pitchFamily="34" charset="0"/>
                <a:ea typeface="汉仪文黑-55简" panose="00020600040101010101" charset="-122"/>
              </a:defRPr>
            </a:lvl4pPr>
            <a:lvl5pPr>
              <a:defRPr baseline="0">
                <a:solidFill>
                  <a:schemeClr val="tx1"/>
                </a:solidFill>
                <a:latin typeface="Arial" panose="020B0604020202020204" pitchFamily="34" charset="0"/>
                <a:ea typeface="汉仪文黑-55简" panose="00020600040101010101"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上下">
    <p:spTree>
      <p:nvGrpSpPr>
        <p:cNvPr id="1" name=""/>
        <p:cNvGrpSpPr/>
        <p:nvPr/>
      </p:nvGrpSpPr>
      <p:grpSpPr>
        <a:xfrm>
          <a:off x="0" y="0"/>
          <a:ext cx="0" cy="0"/>
          <a:chOff x="0" y="0"/>
          <a:chExt cx="0" cy="0"/>
        </a:xfrm>
      </p:grpSpPr>
      <p:pic>
        <p:nvPicPr>
          <p:cNvPr id="11" name="图片 10" descr="NO.19-4_背景"/>
          <p:cNvPicPr>
            <a:picLocks noChangeAspect="1"/>
          </p:cNvPicPr>
          <p:nvPr>
            <p:custDataLst>
              <p:tags r:id="rId2"/>
            </p:custDataLst>
          </p:nvPr>
        </p:nvPicPr>
        <p:blipFill>
          <a:blip r:embed="rId3"/>
          <a:stretch>
            <a:fillRect/>
          </a:stretch>
        </p:blipFill>
        <p:spPr>
          <a:xfrm>
            <a:off x="0" y="0"/>
            <a:ext cx="12192000" cy="6858000"/>
          </a:xfrm>
          <a:prstGeom prst="rect">
            <a:avLst/>
          </a:prstGeom>
        </p:spPr>
      </p:pic>
      <p:sp>
        <p:nvSpPr>
          <p:cNvPr id="10" name="矩形 9"/>
          <p:cNvSpPr/>
          <p:nvPr>
            <p:custDataLst>
              <p:tags r:id="rId4"/>
            </p:custDataLst>
          </p:nvPr>
        </p:nvSpPr>
        <p:spPr>
          <a:xfrm>
            <a:off x="0" y="0"/>
            <a:ext cx="12192000" cy="2664000"/>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a:solidFill>
                <a:schemeClr val="lt1"/>
              </a:solidFill>
              <a:sym typeface="+mn-ea"/>
            </a:endParaRPr>
          </a:p>
        </p:txBody>
      </p:sp>
      <p:pic>
        <p:nvPicPr>
          <p:cNvPr id="8" name="图片 7" descr="NO.19-4_正文页装饰2"/>
          <p:cNvPicPr>
            <a:picLocks noChangeAspect="1"/>
          </p:cNvPicPr>
          <p:nvPr>
            <p:custDataLst>
              <p:tags r:id="rId5"/>
            </p:custDataLst>
          </p:nvPr>
        </p:nvPicPr>
        <p:blipFill>
          <a:blip r:embed="rId6"/>
          <a:stretch>
            <a:fillRect/>
          </a:stretch>
        </p:blipFill>
        <p:spPr>
          <a:xfrm>
            <a:off x="11437301" y="0"/>
            <a:ext cx="754699" cy="839470"/>
          </a:xfrm>
          <a:prstGeom prst="rect">
            <a:avLst/>
          </a:prstGeom>
        </p:spPr>
      </p:pic>
      <p:pic>
        <p:nvPicPr>
          <p:cNvPr id="6" name="图片 5" descr="NO.19-4_正文页装饰1"/>
          <p:cNvPicPr>
            <a:picLocks noChangeAspect="1"/>
          </p:cNvPicPr>
          <p:nvPr>
            <p:custDataLst>
              <p:tags r:id="rId7"/>
            </p:custDataLst>
          </p:nvPr>
        </p:nvPicPr>
        <p:blipFill>
          <a:blip r:embed="rId8"/>
          <a:stretch>
            <a:fillRect/>
          </a:stretch>
        </p:blipFill>
        <p:spPr>
          <a:xfrm>
            <a:off x="0" y="-5080"/>
            <a:ext cx="511768" cy="6874497"/>
          </a:xfrm>
          <a:prstGeom prst="rect">
            <a:avLst/>
          </a:prstGeom>
        </p:spPr>
      </p:pic>
      <p:sp>
        <p:nvSpPr>
          <p:cNvPr id="2" name="标题 1"/>
          <p:cNvSpPr>
            <a:spLocks noGrp="1"/>
          </p:cNvSpPr>
          <p:nvPr>
            <p:ph type="title"/>
            <p:custDataLst>
              <p:tags r:id="rId9"/>
            </p:custDataLst>
          </p:nvPr>
        </p:nvSpPr>
        <p:spPr>
          <a:xfrm>
            <a:off x="612000" y="781200"/>
            <a:ext cx="10976400" cy="626400"/>
          </a:xfrm>
        </p:spPr>
        <p:txBody>
          <a:bodyPr anchor="ctr"/>
          <a:lstStyle>
            <a:lvl1pPr algn="ctr">
              <a:defRPr sz="3600" baseline="0">
                <a:solidFill>
                  <a:schemeClr val="tx1"/>
                </a:solidFill>
                <a:latin typeface="Arial" panose="020B0604020202020204" pitchFamily="34" charset="0"/>
                <a:ea typeface="汉仪文黑-55简" panose="00020600040101010101"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10"/>
            </p:custDataLst>
          </p:nvPr>
        </p:nvSpPr>
        <p:spPr/>
        <p:txBody>
          <a:bodyPr/>
          <a:lstStyle>
            <a:lvl1pPr>
              <a:defRPr>
                <a:latin typeface="Arial" panose="020B0604020202020204" pitchFamily="34" charset="0"/>
                <a:ea typeface="汉仪文黑-55简" panose="00020600040101010101"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1"/>
            </p:custDataLst>
          </p:nvPr>
        </p:nvSpPr>
        <p:spPr/>
        <p:txBody>
          <a:bodyPr/>
          <a:lstStyle>
            <a:lvl1pPr>
              <a:defRPr>
                <a:latin typeface="Arial" panose="020B0604020202020204" pitchFamily="34" charset="0"/>
                <a:ea typeface="汉仪文黑-55简" panose="00020600040101010101" charset="-122"/>
              </a:defRPr>
            </a:lvl1pPr>
          </a:lstStyle>
          <a:p>
            <a:endParaRPr lang="zh-CN" altLang="en-US" dirty="0"/>
          </a:p>
        </p:txBody>
      </p:sp>
      <p:sp>
        <p:nvSpPr>
          <p:cNvPr id="5" name="灯片编号占位符 4"/>
          <p:cNvSpPr>
            <a:spLocks noGrp="1"/>
          </p:cNvSpPr>
          <p:nvPr>
            <p:ph type="sldNum" sz="quarter" idx="12"/>
            <p:custDataLst>
              <p:tags r:id="rId12"/>
            </p:custDataLst>
          </p:nvPr>
        </p:nvSpPr>
        <p:spPr/>
        <p:txBody>
          <a:bodyPr/>
          <a:lstStyle>
            <a:lvl1pPr>
              <a:defRPr>
                <a:latin typeface="Arial" panose="020B0604020202020204" pitchFamily="34" charset="0"/>
                <a:ea typeface="汉仪文黑-55简" panose="00020600040101010101" charset="-122"/>
              </a:defRPr>
            </a:lvl1p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13"/>
            </p:custDataLst>
          </p:nvPr>
        </p:nvSpPr>
        <p:spPr>
          <a:xfrm>
            <a:off x="612000" y="1659600"/>
            <a:ext cx="10975975" cy="828000"/>
          </a:xfrm>
        </p:spPr>
        <p:txBody>
          <a:bodyPr/>
          <a:lstStyle>
            <a:lvl1pPr algn="ctr">
              <a:defRPr baseline="0">
                <a:solidFill>
                  <a:schemeClr val="tx1"/>
                </a:solidFill>
                <a:latin typeface="Arial" panose="020B0604020202020204" pitchFamily="34" charset="0"/>
                <a:ea typeface="汉仪文黑-55简" panose="00020600040101010101" charset="-122"/>
              </a:defRPr>
            </a:lvl1pPr>
          </a:lstStyle>
          <a:p>
            <a:pPr lvl="0"/>
            <a:r>
              <a:rPr lang="zh-CN" altLang="en-US" dirty="0"/>
              <a:t>单击此处编辑母版文本样式</a:t>
            </a:r>
            <a:endParaRPr lang="zh-CN" altLang="en-US" dirty="0"/>
          </a:p>
        </p:txBody>
      </p:sp>
      <p:sp>
        <p:nvSpPr>
          <p:cNvPr id="9" name="内容占位符 8"/>
          <p:cNvSpPr>
            <a:spLocks noGrp="1"/>
          </p:cNvSpPr>
          <p:nvPr>
            <p:ph sz="quarter" idx="14"/>
            <p:custDataLst>
              <p:tags r:id="rId14"/>
            </p:custDataLst>
          </p:nvPr>
        </p:nvSpPr>
        <p:spPr>
          <a:xfrm>
            <a:off x="612775" y="2808000"/>
            <a:ext cx="10965600" cy="3430800"/>
          </a:xfrm>
        </p:spPr>
        <p:txBody>
          <a:bodyPr/>
          <a:lstStyle>
            <a:lvl1pPr>
              <a:defRPr baseline="0">
                <a:solidFill>
                  <a:schemeClr val="tx1"/>
                </a:solidFill>
                <a:latin typeface="Arial" panose="020B0604020202020204" pitchFamily="34" charset="0"/>
                <a:ea typeface="汉仪文黑-55简" panose="00020600040101010101" charset="-122"/>
              </a:defRPr>
            </a:lvl1pPr>
            <a:lvl2pPr>
              <a:defRPr baseline="0">
                <a:solidFill>
                  <a:schemeClr val="tx1"/>
                </a:solidFill>
                <a:latin typeface="Arial" panose="020B0604020202020204" pitchFamily="34" charset="0"/>
                <a:ea typeface="汉仪文黑-55简" panose="00020600040101010101" charset="-122"/>
              </a:defRPr>
            </a:lvl2pPr>
            <a:lvl3pPr>
              <a:defRPr baseline="0">
                <a:solidFill>
                  <a:schemeClr val="tx1"/>
                </a:solidFill>
                <a:latin typeface="Arial" panose="020B0604020202020204" pitchFamily="34" charset="0"/>
                <a:ea typeface="汉仪文黑-55简" panose="00020600040101010101" charset="-122"/>
              </a:defRPr>
            </a:lvl3pPr>
            <a:lvl4pPr>
              <a:defRPr baseline="0">
                <a:solidFill>
                  <a:schemeClr val="tx1"/>
                </a:solidFill>
                <a:latin typeface="Arial" panose="020B0604020202020204" pitchFamily="34" charset="0"/>
                <a:ea typeface="汉仪文黑-55简" panose="00020600040101010101" charset="-122"/>
              </a:defRPr>
            </a:lvl4pPr>
            <a:lvl5pPr>
              <a:defRPr baseline="0">
                <a:solidFill>
                  <a:schemeClr val="tx1"/>
                </a:solidFill>
                <a:latin typeface="Arial" panose="020B0604020202020204" pitchFamily="34" charset="0"/>
                <a:ea typeface="汉仪文黑-55简" panose="00020600040101010101"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下上">
    <p:spTree>
      <p:nvGrpSpPr>
        <p:cNvPr id="1" name=""/>
        <p:cNvGrpSpPr/>
        <p:nvPr/>
      </p:nvGrpSpPr>
      <p:grpSpPr>
        <a:xfrm>
          <a:off x="0" y="0"/>
          <a:ext cx="0" cy="0"/>
          <a:chOff x="0" y="0"/>
          <a:chExt cx="0" cy="0"/>
        </a:xfrm>
      </p:grpSpPr>
      <p:pic>
        <p:nvPicPr>
          <p:cNvPr id="10" name="图片 9" descr="NO.19-4_背景"/>
          <p:cNvPicPr>
            <a:picLocks noChangeAspect="1"/>
          </p:cNvPicPr>
          <p:nvPr>
            <p:custDataLst>
              <p:tags r:id="rId2"/>
            </p:custDataLst>
          </p:nvPr>
        </p:nvPicPr>
        <p:blipFill>
          <a:blip r:embed="rId3"/>
          <a:stretch>
            <a:fillRect/>
          </a:stretch>
        </p:blipFill>
        <p:spPr>
          <a:xfrm>
            <a:off x="0" y="-11430"/>
            <a:ext cx="12192000" cy="6858000"/>
          </a:xfrm>
          <a:prstGeom prst="rect">
            <a:avLst/>
          </a:prstGeom>
        </p:spPr>
      </p:pic>
      <p:sp>
        <p:nvSpPr>
          <p:cNvPr id="8" name="矩形 7"/>
          <p:cNvSpPr/>
          <p:nvPr>
            <p:custDataLst>
              <p:tags r:id="rId4"/>
            </p:custDataLst>
          </p:nvPr>
        </p:nvSpPr>
        <p:spPr>
          <a:xfrm>
            <a:off x="0" y="5029201"/>
            <a:ext cx="12192000" cy="1828799"/>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a:solidFill>
                <a:schemeClr val="lt1"/>
              </a:solidFill>
              <a:sym typeface="+mn-ea"/>
            </a:endParaRPr>
          </a:p>
        </p:txBody>
      </p:sp>
      <p:pic>
        <p:nvPicPr>
          <p:cNvPr id="6" name="图片 5" descr="NO.19-4_正文页装饰2"/>
          <p:cNvPicPr>
            <a:picLocks noChangeAspect="1"/>
          </p:cNvPicPr>
          <p:nvPr>
            <p:custDataLst>
              <p:tags r:id="rId5"/>
            </p:custDataLst>
          </p:nvPr>
        </p:nvPicPr>
        <p:blipFill>
          <a:blip r:embed="rId6"/>
          <a:stretch>
            <a:fillRect/>
          </a:stretch>
        </p:blipFill>
        <p:spPr>
          <a:xfrm>
            <a:off x="11190112" y="0"/>
            <a:ext cx="1001888" cy="1114425"/>
          </a:xfrm>
          <a:prstGeom prst="rect">
            <a:avLst/>
          </a:prstGeom>
        </p:spPr>
      </p:pic>
      <p:sp>
        <p:nvSpPr>
          <p:cNvPr id="2" name="标题 1"/>
          <p:cNvSpPr>
            <a:spLocks noGrp="1"/>
          </p:cNvSpPr>
          <p:nvPr>
            <p:ph type="title"/>
            <p:custDataLst>
              <p:tags r:id="rId7"/>
            </p:custDataLst>
          </p:nvPr>
        </p:nvSpPr>
        <p:spPr>
          <a:xfrm>
            <a:off x="604800" y="669600"/>
            <a:ext cx="10976400" cy="565200"/>
          </a:xfrm>
        </p:spPr>
        <p:txBody>
          <a:bodyPr anchor="ctr" anchorCtr="0"/>
          <a:lstStyle>
            <a:lvl1pPr algn="ctr">
              <a:defRPr sz="3200" baseline="0">
                <a:solidFill>
                  <a:schemeClr val="tx1"/>
                </a:solidFill>
                <a:latin typeface="Arial" panose="020B0604020202020204" pitchFamily="34" charset="0"/>
                <a:ea typeface="汉仪文黑-55简" panose="00020600040101010101"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8"/>
            </p:custDataLst>
          </p:nvPr>
        </p:nvSpPr>
        <p:spPr/>
        <p:txBody>
          <a:bodyPr/>
          <a:lstStyle>
            <a:lvl1pPr>
              <a:defRPr>
                <a:latin typeface="Arial" panose="020B0604020202020204" pitchFamily="34" charset="0"/>
                <a:ea typeface="汉仪文黑-55简" panose="00020600040101010101"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9"/>
            </p:custDataLst>
          </p:nvPr>
        </p:nvSpPr>
        <p:spPr/>
        <p:txBody>
          <a:bodyPr/>
          <a:lstStyle>
            <a:lvl1pPr>
              <a:defRPr>
                <a:latin typeface="Arial" panose="020B0604020202020204" pitchFamily="34" charset="0"/>
                <a:ea typeface="汉仪文黑-55简" panose="00020600040101010101" charset="-122"/>
              </a:defRPr>
            </a:lvl1pPr>
          </a:lstStyle>
          <a:p>
            <a:endParaRPr lang="zh-CN" altLang="en-US" dirty="0"/>
          </a:p>
        </p:txBody>
      </p:sp>
      <p:sp>
        <p:nvSpPr>
          <p:cNvPr id="5" name="灯片编号占位符 4"/>
          <p:cNvSpPr>
            <a:spLocks noGrp="1"/>
          </p:cNvSpPr>
          <p:nvPr>
            <p:ph type="sldNum" sz="quarter" idx="12"/>
            <p:custDataLst>
              <p:tags r:id="rId10"/>
            </p:custDataLst>
          </p:nvPr>
        </p:nvSpPr>
        <p:spPr/>
        <p:txBody>
          <a:bodyPr/>
          <a:lstStyle>
            <a:lvl1pPr>
              <a:defRPr>
                <a:latin typeface="Arial" panose="020B0604020202020204" pitchFamily="34" charset="0"/>
                <a:ea typeface="汉仪文黑-55简" panose="00020600040101010101" charset="-122"/>
              </a:defRPr>
            </a:lvl1pPr>
          </a:lstStyle>
          <a:p>
            <a:fld id="{49AE70B2-8BF9-45C0-BB95-33D1B9D3A854}" type="slidenum">
              <a:rPr lang="zh-CN" altLang="en-US" smtClean="0"/>
            </a:fld>
            <a:endParaRPr lang="zh-CN" altLang="en-US" dirty="0"/>
          </a:p>
        </p:txBody>
      </p:sp>
      <p:sp>
        <p:nvSpPr>
          <p:cNvPr id="7" name="内容占位符 6"/>
          <p:cNvSpPr>
            <a:spLocks noGrp="1"/>
          </p:cNvSpPr>
          <p:nvPr>
            <p:ph sz="quarter" idx="13"/>
            <p:custDataLst>
              <p:tags r:id="rId11"/>
            </p:custDataLst>
          </p:nvPr>
        </p:nvSpPr>
        <p:spPr>
          <a:xfrm>
            <a:off x="604837" y="1681200"/>
            <a:ext cx="10990800" cy="3211200"/>
          </a:xfrm>
        </p:spPr>
        <p:txBody>
          <a:bodyPr/>
          <a:lstStyle>
            <a:lvl1pPr>
              <a:defRPr baseline="0">
                <a:solidFill>
                  <a:schemeClr val="tx1"/>
                </a:solidFill>
                <a:latin typeface="Arial" panose="020B0604020202020204" pitchFamily="34" charset="0"/>
                <a:ea typeface="汉仪文黑-55简" panose="00020600040101010101" charset="-122"/>
              </a:defRPr>
            </a:lvl1pPr>
            <a:lvl2pPr>
              <a:defRPr baseline="0">
                <a:solidFill>
                  <a:schemeClr val="tx1"/>
                </a:solidFill>
                <a:latin typeface="Arial" panose="020B0604020202020204" pitchFamily="34" charset="0"/>
                <a:ea typeface="汉仪文黑-55简" panose="00020600040101010101" charset="-122"/>
              </a:defRPr>
            </a:lvl2pPr>
            <a:lvl3pPr>
              <a:defRPr baseline="0">
                <a:solidFill>
                  <a:schemeClr val="tx1"/>
                </a:solidFill>
                <a:latin typeface="Arial" panose="020B0604020202020204" pitchFamily="34" charset="0"/>
                <a:ea typeface="汉仪文黑-55简" panose="00020600040101010101" charset="-122"/>
              </a:defRPr>
            </a:lvl3pPr>
            <a:lvl4pPr>
              <a:defRPr baseline="0">
                <a:solidFill>
                  <a:schemeClr val="tx1"/>
                </a:solidFill>
                <a:latin typeface="Arial" panose="020B0604020202020204" pitchFamily="34" charset="0"/>
                <a:ea typeface="汉仪文黑-55简" panose="00020600040101010101" charset="-122"/>
              </a:defRPr>
            </a:lvl4pPr>
            <a:lvl5pPr>
              <a:defRPr baseline="0">
                <a:solidFill>
                  <a:schemeClr val="tx1"/>
                </a:solidFill>
                <a:latin typeface="Arial" panose="020B0604020202020204" pitchFamily="34" charset="0"/>
                <a:ea typeface="汉仪文黑-55简" panose="00020600040101010101"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文本占位符 8"/>
          <p:cNvSpPr>
            <a:spLocks noGrp="1"/>
          </p:cNvSpPr>
          <p:nvPr>
            <p:ph type="body" sz="quarter" idx="14"/>
            <p:custDataLst>
              <p:tags r:id="rId12"/>
            </p:custDataLst>
          </p:nvPr>
        </p:nvSpPr>
        <p:spPr>
          <a:xfrm>
            <a:off x="594000" y="5180400"/>
            <a:ext cx="11001600" cy="1011600"/>
          </a:xfrm>
        </p:spPr>
        <p:txBody>
          <a:bodyPr/>
          <a:lstStyle>
            <a:lvl1pPr>
              <a:defRPr baseline="0">
                <a:solidFill>
                  <a:schemeClr val="tx1"/>
                </a:solidFill>
                <a:latin typeface="Arial" panose="020B0604020202020204" pitchFamily="34" charset="0"/>
                <a:ea typeface="汉仪文黑-55简" panose="00020600040101010101" charset="-122"/>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导航">
    <p:spTree>
      <p:nvGrpSpPr>
        <p:cNvPr id="1" name=""/>
        <p:cNvGrpSpPr/>
        <p:nvPr/>
      </p:nvGrpSpPr>
      <p:grpSpPr>
        <a:xfrm>
          <a:off x="0" y="0"/>
          <a:ext cx="0" cy="0"/>
          <a:chOff x="0" y="0"/>
          <a:chExt cx="0" cy="0"/>
        </a:xfrm>
      </p:grpSpPr>
      <p:pic>
        <p:nvPicPr>
          <p:cNvPr id="12" name="图片 11" descr="NO.19-4_背景"/>
          <p:cNvPicPr>
            <a:picLocks noChangeAspect="1"/>
          </p:cNvPicPr>
          <p:nvPr>
            <p:custDataLst>
              <p:tags r:id="rId2"/>
            </p:custDataLst>
          </p:nvPr>
        </p:nvPicPr>
        <p:blipFill>
          <a:blip r:embed="rId3"/>
          <a:stretch>
            <a:fillRect/>
          </a:stretch>
        </p:blipFill>
        <p:spPr>
          <a:xfrm>
            <a:off x="0" y="0"/>
            <a:ext cx="12192000" cy="6858000"/>
          </a:xfrm>
          <a:prstGeom prst="rect">
            <a:avLst/>
          </a:prstGeom>
        </p:spPr>
      </p:pic>
      <p:sp>
        <p:nvSpPr>
          <p:cNvPr id="10" name="矩形 9"/>
          <p:cNvSpPr/>
          <p:nvPr>
            <p:custDataLst>
              <p:tags r:id="rId4"/>
            </p:custDataLst>
          </p:nvPr>
        </p:nvSpPr>
        <p:spPr>
          <a:xfrm>
            <a:off x="0" y="0"/>
            <a:ext cx="12192000" cy="914400"/>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a:solidFill>
                <a:schemeClr val="lt1"/>
              </a:solidFill>
              <a:sym typeface="+mn-ea"/>
            </a:endParaRPr>
          </a:p>
        </p:txBody>
      </p:sp>
      <p:pic>
        <p:nvPicPr>
          <p:cNvPr id="6" name="图片 5" descr="NO.19-4_正文页装饰1"/>
          <p:cNvPicPr>
            <a:picLocks noChangeAspect="1"/>
          </p:cNvPicPr>
          <p:nvPr>
            <p:custDataLst>
              <p:tags r:id="rId5"/>
            </p:custDataLst>
          </p:nvPr>
        </p:nvPicPr>
        <p:blipFill>
          <a:blip r:embed="rId6"/>
          <a:stretch>
            <a:fillRect/>
          </a:stretch>
        </p:blipFill>
        <p:spPr>
          <a:xfrm>
            <a:off x="0" y="-5080"/>
            <a:ext cx="511768" cy="6874497"/>
          </a:xfrm>
          <a:prstGeom prst="rect">
            <a:avLst/>
          </a:prstGeom>
        </p:spPr>
      </p:pic>
      <p:pic>
        <p:nvPicPr>
          <p:cNvPr id="8" name="图片 7" descr="NO.19-4_正文页装饰2"/>
          <p:cNvPicPr>
            <a:picLocks noChangeAspect="1"/>
          </p:cNvPicPr>
          <p:nvPr>
            <p:custDataLst>
              <p:tags r:id="rId7"/>
            </p:custDataLst>
          </p:nvPr>
        </p:nvPicPr>
        <p:blipFill>
          <a:blip r:embed="rId8"/>
          <a:stretch>
            <a:fillRect/>
          </a:stretch>
        </p:blipFill>
        <p:spPr>
          <a:xfrm>
            <a:off x="11437313" y="-5080"/>
            <a:ext cx="754687" cy="839457"/>
          </a:xfrm>
          <a:prstGeom prst="rect">
            <a:avLst/>
          </a:prstGeom>
        </p:spPr>
      </p:pic>
      <p:sp>
        <p:nvSpPr>
          <p:cNvPr id="2" name="标题 1"/>
          <p:cNvSpPr>
            <a:spLocks noGrp="1"/>
          </p:cNvSpPr>
          <p:nvPr>
            <p:ph type="title"/>
            <p:custDataLst>
              <p:tags r:id="rId9"/>
            </p:custDataLst>
          </p:nvPr>
        </p:nvSpPr>
        <p:spPr>
          <a:xfrm>
            <a:off x="579600" y="237600"/>
            <a:ext cx="11037600" cy="441964"/>
          </a:xfrm>
        </p:spPr>
        <p:txBody>
          <a:bodyPr/>
          <a:lstStyle>
            <a:lvl1pPr>
              <a:defRPr baseline="0">
                <a:solidFill>
                  <a:schemeClr val="tx1"/>
                </a:solidFill>
                <a:latin typeface="Arial" panose="020B0604020202020204" pitchFamily="34" charset="0"/>
                <a:ea typeface="汉仪文黑-55简" panose="00020600040101010101"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10"/>
            </p:custDataLst>
          </p:nvPr>
        </p:nvSpPr>
        <p:spPr/>
        <p:txBody>
          <a:bodyPr/>
          <a:lstStyle>
            <a:lvl1pPr>
              <a:defRPr>
                <a:latin typeface="Arial" panose="020B0604020202020204" pitchFamily="34" charset="0"/>
                <a:ea typeface="汉仪文黑-55简" panose="00020600040101010101"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1"/>
            </p:custDataLst>
          </p:nvPr>
        </p:nvSpPr>
        <p:spPr/>
        <p:txBody>
          <a:bodyPr/>
          <a:lstStyle>
            <a:lvl1pPr>
              <a:defRPr>
                <a:latin typeface="Arial" panose="020B0604020202020204" pitchFamily="34" charset="0"/>
                <a:ea typeface="汉仪文黑-55简" panose="00020600040101010101" charset="-122"/>
              </a:defRPr>
            </a:lvl1pPr>
          </a:lstStyle>
          <a:p>
            <a:endParaRPr lang="zh-CN" altLang="en-US" dirty="0"/>
          </a:p>
        </p:txBody>
      </p:sp>
      <p:sp>
        <p:nvSpPr>
          <p:cNvPr id="5" name="灯片编号占位符 4"/>
          <p:cNvSpPr>
            <a:spLocks noGrp="1"/>
          </p:cNvSpPr>
          <p:nvPr>
            <p:ph type="sldNum" sz="quarter" idx="12"/>
            <p:custDataLst>
              <p:tags r:id="rId12"/>
            </p:custDataLst>
          </p:nvPr>
        </p:nvSpPr>
        <p:spPr/>
        <p:txBody>
          <a:bodyPr/>
          <a:lstStyle>
            <a:lvl1pPr>
              <a:defRPr>
                <a:latin typeface="Arial" panose="020B0604020202020204" pitchFamily="34" charset="0"/>
                <a:ea typeface="汉仪文黑-55简" panose="00020600040101010101" charset="-122"/>
              </a:defRPr>
            </a:lvl1pPr>
          </a:lstStyle>
          <a:p>
            <a:fld id="{49AE70B2-8BF9-45C0-BB95-33D1B9D3A854}" type="slidenum">
              <a:rPr lang="zh-CN" altLang="en-US" smtClean="0"/>
            </a:fld>
            <a:endParaRPr lang="zh-CN" altLang="en-US" dirty="0"/>
          </a:p>
        </p:txBody>
      </p:sp>
      <p:sp>
        <p:nvSpPr>
          <p:cNvPr id="7" name="内容占位符 6"/>
          <p:cNvSpPr>
            <a:spLocks noGrp="1"/>
          </p:cNvSpPr>
          <p:nvPr>
            <p:ph sz="quarter" idx="13"/>
            <p:custDataLst>
              <p:tags r:id="rId13"/>
            </p:custDataLst>
          </p:nvPr>
        </p:nvSpPr>
        <p:spPr>
          <a:xfrm>
            <a:off x="579600" y="1663200"/>
            <a:ext cx="5342400" cy="2894400"/>
          </a:xfrm>
        </p:spPr>
        <p:txBody>
          <a:bodyPr/>
          <a:lstStyle>
            <a:lvl1pPr>
              <a:defRPr baseline="0">
                <a:solidFill>
                  <a:schemeClr val="tx1"/>
                </a:solidFill>
                <a:latin typeface="Arial" panose="020B0604020202020204" pitchFamily="34" charset="0"/>
                <a:ea typeface="汉仪文黑-55简" panose="00020600040101010101" charset="-122"/>
              </a:defRPr>
            </a:lvl1pPr>
            <a:lvl2pPr>
              <a:defRPr baseline="0">
                <a:solidFill>
                  <a:schemeClr val="tx1"/>
                </a:solidFill>
                <a:latin typeface="Arial" panose="020B0604020202020204" pitchFamily="34" charset="0"/>
                <a:ea typeface="汉仪文黑-55简" panose="00020600040101010101" charset="-122"/>
              </a:defRPr>
            </a:lvl2pPr>
            <a:lvl3pPr>
              <a:defRPr baseline="0">
                <a:solidFill>
                  <a:schemeClr val="tx1"/>
                </a:solidFill>
                <a:latin typeface="Arial" panose="020B0604020202020204" pitchFamily="34" charset="0"/>
                <a:ea typeface="汉仪文黑-55简" panose="00020600040101010101" charset="-122"/>
              </a:defRPr>
            </a:lvl3pPr>
            <a:lvl4pPr>
              <a:defRPr baseline="0">
                <a:solidFill>
                  <a:schemeClr val="tx1"/>
                </a:solidFill>
                <a:latin typeface="Arial" panose="020B0604020202020204" pitchFamily="34" charset="0"/>
                <a:ea typeface="汉仪文黑-55简" panose="00020600040101010101" charset="-122"/>
              </a:defRPr>
            </a:lvl4pPr>
            <a:lvl5pPr>
              <a:defRPr baseline="0">
                <a:solidFill>
                  <a:schemeClr val="tx1"/>
                </a:solidFill>
                <a:latin typeface="Arial" panose="020B0604020202020204" pitchFamily="34" charset="0"/>
                <a:ea typeface="汉仪文黑-55简" panose="00020600040101010101"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内容占位符 8"/>
          <p:cNvSpPr>
            <a:spLocks noGrp="1"/>
          </p:cNvSpPr>
          <p:nvPr>
            <p:ph sz="quarter" idx="14"/>
            <p:custDataLst>
              <p:tags r:id="rId14"/>
            </p:custDataLst>
          </p:nvPr>
        </p:nvSpPr>
        <p:spPr>
          <a:xfrm>
            <a:off x="6242400" y="1663200"/>
            <a:ext cx="5367600" cy="2894400"/>
          </a:xfrm>
        </p:spPr>
        <p:txBody>
          <a:bodyPr/>
          <a:lstStyle>
            <a:lvl1pPr>
              <a:defRPr baseline="0">
                <a:solidFill>
                  <a:schemeClr val="tx1"/>
                </a:solidFill>
                <a:latin typeface="Arial" panose="020B0604020202020204" pitchFamily="34" charset="0"/>
                <a:ea typeface="汉仪文黑-55简" panose="00020600040101010101" charset="-122"/>
              </a:defRPr>
            </a:lvl1pPr>
            <a:lvl2pPr>
              <a:defRPr baseline="0">
                <a:solidFill>
                  <a:schemeClr val="tx1"/>
                </a:solidFill>
                <a:latin typeface="Arial" panose="020B0604020202020204" pitchFamily="34" charset="0"/>
                <a:ea typeface="汉仪文黑-55简" panose="00020600040101010101" charset="-122"/>
              </a:defRPr>
            </a:lvl2pPr>
            <a:lvl3pPr>
              <a:defRPr baseline="0">
                <a:solidFill>
                  <a:schemeClr val="tx1"/>
                </a:solidFill>
                <a:latin typeface="Arial" panose="020B0604020202020204" pitchFamily="34" charset="0"/>
                <a:ea typeface="汉仪文黑-55简" panose="00020600040101010101" charset="-122"/>
              </a:defRPr>
            </a:lvl3pPr>
            <a:lvl4pPr>
              <a:defRPr baseline="0">
                <a:solidFill>
                  <a:schemeClr val="tx1"/>
                </a:solidFill>
                <a:latin typeface="Arial" panose="020B0604020202020204" pitchFamily="34" charset="0"/>
                <a:ea typeface="汉仪文黑-55简" panose="00020600040101010101" charset="-122"/>
              </a:defRPr>
            </a:lvl4pPr>
            <a:lvl5pPr>
              <a:defRPr baseline="0">
                <a:solidFill>
                  <a:schemeClr val="tx1"/>
                </a:solidFill>
                <a:latin typeface="Arial" panose="020B0604020202020204" pitchFamily="34" charset="0"/>
                <a:ea typeface="汉仪文黑-55简" panose="00020600040101010101"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11" name="文本占位符 10"/>
          <p:cNvSpPr>
            <a:spLocks noGrp="1"/>
          </p:cNvSpPr>
          <p:nvPr>
            <p:ph type="body" sz="quarter" idx="15"/>
            <p:custDataLst>
              <p:tags r:id="rId15"/>
            </p:custDataLst>
          </p:nvPr>
        </p:nvSpPr>
        <p:spPr>
          <a:xfrm>
            <a:off x="572400" y="4816800"/>
            <a:ext cx="5342400" cy="781200"/>
          </a:xfrm>
        </p:spPr>
        <p:txBody>
          <a:bodyPr/>
          <a:lstStyle>
            <a:lvl1pPr>
              <a:defRPr baseline="0">
                <a:solidFill>
                  <a:schemeClr val="tx1"/>
                </a:solidFill>
                <a:latin typeface="Arial" panose="020B0604020202020204" pitchFamily="34" charset="0"/>
                <a:ea typeface="汉仪文黑-55简" panose="00020600040101010101" charset="-122"/>
              </a:defRPr>
            </a:lvl1pPr>
          </a:lstStyle>
          <a:p>
            <a:pPr lvl="0"/>
            <a:r>
              <a:rPr lang="zh-CN" altLang="en-US" dirty="0"/>
              <a:t>单击此处编辑母版文本样式</a:t>
            </a:r>
            <a:endParaRPr lang="zh-CN" altLang="en-US" dirty="0"/>
          </a:p>
        </p:txBody>
      </p:sp>
      <p:sp>
        <p:nvSpPr>
          <p:cNvPr id="13" name="文本占位符 12"/>
          <p:cNvSpPr>
            <a:spLocks noGrp="1"/>
          </p:cNvSpPr>
          <p:nvPr>
            <p:ph type="body" sz="quarter" idx="16"/>
            <p:custDataLst>
              <p:tags r:id="rId16"/>
            </p:custDataLst>
          </p:nvPr>
        </p:nvSpPr>
        <p:spPr>
          <a:xfrm>
            <a:off x="6253200" y="4813200"/>
            <a:ext cx="5367600" cy="781200"/>
          </a:xfrm>
        </p:spPr>
        <p:txBody>
          <a:bodyPr/>
          <a:lstStyle>
            <a:lvl1pPr>
              <a:defRPr baseline="0">
                <a:solidFill>
                  <a:schemeClr val="tx1"/>
                </a:solidFill>
                <a:latin typeface="Arial" panose="020B0604020202020204" pitchFamily="34" charset="0"/>
                <a:ea typeface="汉仪文黑-55简" panose="00020600040101010101" charset="-122"/>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腰带">
    <p:spTree>
      <p:nvGrpSpPr>
        <p:cNvPr id="1" name=""/>
        <p:cNvGrpSpPr/>
        <p:nvPr/>
      </p:nvGrpSpPr>
      <p:grpSpPr>
        <a:xfrm>
          <a:off x="0" y="0"/>
          <a:ext cx="0" cy="0"/>
          <a:chOff x="0" y="0"/>
          <a:chExt cx="0" cy="0"/>
        </a:xfrm>
      </p:grpSpPr>
      <p:pic>
        <p:nvPicPr>
          <p:cNvPr id="10" name="图片 9" descr="NO.19-4_背景"/>
          <p:cNvPicPr>
            <a:picLocks noChangeAspect="1"/>
          </p:cNvPicPr>
          <p:nvPr>
            <p:custDataLst>
              <p:tags r:id="rId2"/>
            </p:custDataLst>
          </p:nvPr>
        </p:nvPicPr>
        <p:blipFill>
          <a:blip r:embed="rId3"/>
          <a:stretch>
            <a:fillRect/>
          </a:stretch>
        </p:blipFill>
        <p:spPr>
          <a:xfrm>
            <a:off x="0" y="0"/>
            <a:ext cx="12192000" cy="6858000"/>
          </a:xfrm>
          <a:prstGeom prst="rect">
            <a:avLst/>
          </a:prstGeom>
        </p:spPr>
      </p:pic>
      <p:sp>
        <p:nvSpPr>
          <p:cNvPr id="9" name="矩形 8"/>
          <p:cNvSpPr/>
          <p:nvPr>
            <p:custDataLst>
              <p:tags r:id="rId4"/>
            </p:custDataLst>
          </p:nvPr>
        </p:nvSpPr>
        <p:spPr>
          <a:xfrm>
            <a:off x="0" y="959224"/>
            <a:ext cx="12192000" cy="4939553"/>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a:solidFill>
                <a:schemeClr val="lt1"/>
              </a:solidFill>
              <a:sym typeface="+mn-ea"/>
            </a:endParaRPr>
          </a:p>
        </p:txBody>
      </p:sp>
      <p:pic>
        <p:nvPicPr>
          <p:cNvPr id="6" name="图片 5" descr="NO.19-4_正文页装饰1"/>
          <p:cNvPicPr>
            <a:picLocks noChangeAspect="1"/>
          </p:cNvPicPr>
          <p:nvPr>
            <p:custDataLst>
              <p:tags r:id="rId5"/>
            </p:custDataLst>
          </p:nvPr>
        </p:nvPicPr>
        <p:blipFill>
          <a:blip r:embed="rId6"/>
          <a:stretch>
            <a:fillRect/>
          </a:stretch>
        </p:blipFill>
        <p:spPr>
          <a:xfrm>
            <a:off x="0" y="-5080"/>
            <a:ext cx="511768" cy="6874497"/>
          </a:xfrm>
          <a:prstGeom prst="rect">
            <a:avLst/>
          </a:prstGeom>
        </p:spPr>
      </p:pic>
      <p:pic>
        <p:nvPicPr>
          <p:cNvPr id="8" name="图片 7" descr="NO.19-4_正文页装饰2"/>
          <p:cNvPicPr>
            <a:picLocks noChangeAspect="1"/>
          </p:cNvPicPr>
          <p:nvPr>
            <p:custDataLst>
              <p:tags r:id="rId7"/>
            </p:custDataLst>
          </p:nvPr>
        </p:nvPicPr>
        <p:blipFill>
          <a:blip r:embed="rId8"/>
          <a:stretch>
            <a:fillRect/>
          </a:stretch>
        </p:blipFill>
        <p:spPr>
          <a:xfrm>
            <a:off x="11103337" y="-5080"/>
            <a:ext cx="1088650" cy="1210932"/>
          </a:xfrm>
          <a:prstGeom prst="rect">
            <a:avLst/>
          </a:prstGeom>
        </p:spPr>
      </p:pic>
      <p:sp>
        <p:nvSpPr>
          <p:cNvPr id="2" name="标题 1"/>
          <p:cNvSpPr>
            <a:spLocks noGrp="1"/>
          </p:cNvSpPr>
          <p:nvPr>
            <p:ph type="title" hasCustomPrompt="1"/>
            <p:custDataLst>
              <p:tags r:id="rId9"/>
            </p:custDataLst>
          </p:nvPr>
        </p:nvSpPr>
        <p:spPr>
          <a:xfrm>
            <a:off x="1522800" y="1339200"/>
            <a:ext cx="9144000" cy="2386800"/>
          </a:xfrm>
        </p:spPr>
        <p:txBody>
          <a:bodyPr anchor="b"/>
          <a:lstStyle>
            <a:lvl1pPr algn="ctr">
              <a:defRPr sz="6000" baseline="0">
                <a:solidFill>
                  <a:schemeClr val="tx1"/>
                </a:solidFill>
                <a:latin typeface="Arial" panose="020B0604020202020204" pitchFamily="34" charset="0"/>
                <a:ea typeface="汉仪文黑-55简" panose="00020600040101010101" charset="-122"/>
              </a:defRPr>
            </a:lvl1pPr>
          </a:lstStyle>
          <a:p>
            <a:r>
              <a:rPr lang="zh-CN" altLang="en-US" dirty="0"/>
              <a:t>单击此处编辑标题</a:t>
            </a:r>
            <a:endParaRPr lang="zh-CN" altLang="en-US" dirty="0"/>
          </a:p>
        </p:txBody>
      </p:sp>
      <p:sp>
        <p:nvSpPr>
          <p:cNvPr id="3" name="日期占位符 2"/>
          <p:cNvSpPr>
            <a:spLocks noGrp="1"/>
          </p:cNvSpPr>
          <p:nvPr>
            <p:ph type="dt" sz="half" idx="10"/>
            <p:custDataLst>
              <p:tags r:id="rId10"/>
            </p:custDataLst>
          </p:nvPr>
        </p:nvSpPr>
        <p:spPr/>
        <p:txBody>
          <a:bodyPr/>
          <a:lstStyle>
            <a:lvl1pPr>
              <a:defRPr>
                <a:latin typeface="Arial" panose="020B0604020202020204" pitchFamily="34" charset="0"/>
                <a:ea typeface="汉仪文黑-55简" panose="00020600040101010101"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1"/>
            </p:custDataLst>
          </p:nvPr>
        </p:nvSpPr>
        <p:spPr/>
        <p:txBody>
          <a:bodyPr/>
          <a:lstStyle>
            <a:lvl1pPr>
              <a:defRPr>
                <a:latin typeface="Arial" panose="020B0604020202020204" pitchFamily="34" charset="0"/>
                <a:ea typeface="汉仪文黑-55简" panose="00020600040101010101" charset="-122"/>
              </a:defRPr>
            </a:lvl1pPr>
          </a:lstStyle>
          <a:p>
            <a:endParaRPr lang="zh-CN" altLang="en-US" dirty="0"/>
          </a:p>
        </p:txBody>
      </p:sp>
      <p:sp>
        <p:nvSpPr>
          <p:cNvPr id="5" name="灯片编号占位符 4"/>
          <p:cNvSpPr>
            <a:spLocks noGrp="1"/>
          </p:cNvSpPr>
          <p:nvPr>
            <p:ph type="sldNum" sz="quarter" idx="12"/>
            <p:custDataLst>
              <p:tags r:id="rId12"/>
            </p:custDataLst>
          </p:nvPr>
        </p:nvSpPr>
        <p:spPr/>
        <p:txBody>
          <a:bodyPr/>
          <a:lstStyle>
            <a:lvl1pPr>
              <a:defRPr>
                <a:latin typeface="Arial" panose="020B0604020202020204" pitchFamily="34" charset="0"/>
                <a:ea typeface="汉仪文黑-55简" panose="00020600040101010101" charset="-122"/>
              </a:defRPr>
            </a:lvl1p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13"/>
            </p:custDataLst>
          </p:nvPr>
        </p:nvSpPr>
        <p:spPr>
          <a:xfrm>
            <a:off x="1522413" y="3862800"/>
            <a:ext cx="9144000" cy="1656000"/>
          </a:xfrm>
        </p:spPr>
        <p:txBody>
          <a:bodyPr/>
          <a:lstStyle>
            <a:lvl1pPr algn="ctr">
              <a:defRPr baseline="0">
                <a:solidFill>
                  <a:schemeClr val="tx1"/>
                </a:solidFill>
                <a:latin typeface="Arial" panose="020B0604020202020204" pitchFamily="34" charset="0"/>
                <a:ea typeface="汉仪文黑-55简" panose="00020600040101010101" charset="-122"/>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showMasterSp="0">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endParaRPr dirty="0">
              <a:sym typeface="+mn-ea"/>
            </a:endParaRPr>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endParaRPr>
              <a:sym typeface="+mn-ea"/>
            </a:endParaRPr>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showMasterSp="0">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a:sym typeface="+mn-ea"/>
              </a:rPr>
              <a:t>单击此处编辑母版标题样式</a:t>
            </a:r>
            <a:endParaRPr>
              <a:sym typeface="+mn-ea"/>
            </a:endParaRPr>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showMasterSp="0">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showMasterSp="0"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330" y="1555115"/>
            <a:ext cx="5233035" cy="4608195"/>
          </a:xfrm>
        </p:spPr>
        <p:txBody>
          <a:bodyPr vert="horz" lIns="90000" tIns="46800" rIns="90000" bIns="46800" rtlCol="0">
            <a:normAutofit/>
          </a:bodyPr>
          <a:lstStyle>
            <a:lvl1pPr>
              <a:buNone/>
              <a:defRPr sz="1600"/>
            </a:lvl1pPr>
          </a:lstStyle>
          <a:p>
            <a:pPr lvl="0"/>
            <a:endParaRPr dirty="0">
              <a:sym typeface="+mn-ea"/>
            </a:endParaRPr>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a:buNone/>
              <a:defRPr sz="1600"/>
            </a:lvl1pPr>
          </a:lstStyle>
          <a:p>
            <a:pPr lvl="0"/>
            <a:r>
              <a:rPr dirty="0">
                <a:sym typeface="+mn-ea"/>
              </a:rPr>
              <a:t>单击此处编辑母版文本样式</a:t>
            </a:r>
            <a:endParaRPr dirty="0">
              <a:sym typeface="+mn-ea"/>
            </a:endParaRPr>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p:txBody>
          <a:bodyPr/>
          <a:lstStyle/>
          <a:p>
            <a:endParaRPr lang="zh-CN" altLang="en-US" dirty="0"/>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lstStyle/>
          <a:p>
            <a:r>
              <a:rPr lang="zh-CN" altLang="en-US"/>
              <a:t>单击此处编辑母版标题样式</a:t>
            </a:r>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showMasterSp="0">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dirty="0">
                <a:sym typeface="+mn-ea"/>
              </a:rPr>
              <a:t>单击此处编辑标题</a:t>
            </a:r>
            <a:endParaRPr dirty="0">
              <a:sym typeface="+mn-ea"/>
            </a:endParaRPr>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8" Type="http://schemas.openxmlformats.org/officeDocument/2006/relationships/theme" Target="../theme/theme1.xml"/><Relationship Id="rId37" Type="http://schemas.openxmlformats.org/officeDocument/2006/relationships/tags" Target="../tags/tag65.xml"/><Relationship Id="rId36" Type="http://schemas.openxmlformats.org/officeDocument/2006/relationships/tags" Target="../tags/tag64.xml"/><Relationship Id="rId35" Type="http://schemas.openxmlformats.org/officeDocument/2006/relationships/tags" Target="../tags/tag63.xml"/><Relationship Id="rId34" Type="http://schemas.openxmlformats.org/officeDocument/2006/relationships/tags" Target="../tags/tag62.xml"/><Relationship Id="rId33" Type="http://schemas.openxmlformats.org/officeDocument/2006/relationships/tags" Target="../tags/tag61.xml"/><Relationship Id="rId32" Type="http://schemas.openxmlformats.org/officeDocument/2006/relationships/tags" Target="../tags/tag60.xml"/><Relationship Id="rId31" Type="http://schemas.openxmlformats.org/officeDocument/2006/relationships/image" Target="../media/image4.png"/><Relationship Id="rId30" Type="http://schemas.openxmlformats.org/officeDocument/2006/relationships/slideLayout" Target="../slideLayouts/slideLayout30.xml"/><Relationship Id="rId3" Type="http://schemas.openxmlformats.org/officeDocument/2006/relationships/slideLayout" Target="../slideLayouts/slideLayout3.xml"/><Relationship Id="rId29" Type="http://schemas.openxmlformats.org/officeDocument/2006/relationships/slideLayout" Target="../slideLayouts/slideLayout29.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0" Type="http://schemas.openxmlformats.org/officeDocument/2006/relationships/slideLayout" Target="../slideLayouts/slideLayout20.xml"/><Relationship Id="rId2" Type="http://schemas.openxmlformats.org/officeDocument/2006/relationships/slideLayout" Target="../slideLayouts/slideLayout2.xml"/><Relationship Id="rId19" Type="http://schemas.openxmlformats.org/officeDocument/2006/relationships/slideLayout" Target="../slideLayouts/slideLayout19.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39.xml"/><Relationship Id="rId8" Type="http://schemas.openxmlformats.org/officeDocument/2006/relationships/slideLayout" Target="../slideLayouts/slideLayout38.xml"/><Relationship Id="rId7" Type="http://schemas.openxmlformats.org/officeDocument/2006/relationships/slideLayout" Target="../slideLayouts/slideLayout37.xml"/><Relationship Id="rId6" Type="http://schemas.openxmlformats.org/officeDocument/2006/relationships/slideLayout" Target="../slideLayouts/slideLayout36.xml"/><Relationship Id="rId5" Type="http://schemas.openxmlformats.org/officeDocument/2006/relationships/slideLayout" Target="../slideLayouts/slideLayout35.xml"/><Relationship Id="rId4" Type="http://schemas.openxmlformats.org/officeDocument/2006/relationships/slideLayout" Target="../slideLayouts/slideLayout34.xml"/><Relationship Id="rId3" Type="http://schemas.openxmlformats.org/officeDocument/2006/relationships/slideLayout" Target="../slideLayouts/slideLayout33.xml"/><Relationship Id="rId26" Type="http://schemas.openxmlformats.org/officeDocument/2006/relationships/theme" Target="../theme/theme2.xml"/><Relationship Id="rId25" Type="http://schemas.openxmlformats.org/officeDocument/2006/relationships/tags" Target="../tags/tag226.xml"/><Relationship Id="rId24" Type="http://schemas.openxmlformats.org/officeDocument/2006/relationships/tags" Target="../tags/tag225.xml"/><Relationship Id="rId23" Type="http://schemas.openxmlformats.org/officeDocument/2006/relationships/tags" Target="../tags/tag224.xml"/><Relationship Id="rId22" Type="http://schemas.openxmlformats.org/officeDocument/2006/relationships/tags" Target="../tags/tag223.xml"/><Relationship Id="rId21" Type="http://schemas.openxmlformats.org/officeDocument/2006/relationships/tags" Target="../tags/tag222.xml"/><Relationship Id="rId20" Type="http://schemas.openxmlformats.org/officeDocument/2006/relationships/tags" Target="../tags/tag221.xml"/><Relationship Id="rId2" Type="http://schemas.openxmlformats.org/officeDocument/2006/relationships/slideLayout" Target="../slideLayouts/slideLayout32.xml"/><Relationship Id="rId19" Type="http://schemas.openxmlformats.org/officeDocument/2006/relationships/slideLayout" Target="../slideLayouts/slideLayout49.xml"/><Relationship Id="rId18" Type="http://schemas.openxmlformats.org/officeDocument/2006/relationships/slideLayout" Target="../slideLayouts/slideLayout48.xml"/><Relationship Id="rId17" Type="http://schemas.openxmlformats.org/officeDocument/2006/relationships/slideLayout" Target="../slideLayouts/slideLayout47.xml"/><Relationship Id="rId16" Type="http://schemas.openxmlformats.org/officeDocument/2006/relationships/slideLayout" Target="../slideLayouts/slideLayout46.xml"/><Relationship Id="rId15" Type="http://schemas.openxmlformats.org/officeDocument/2006/relationships/slideLayout" Target="../slideLayouts/slideLayout45.xml"/><Relationship Id="rId14" Type="http://schemas.openxmlformats.org/officeDocument/2006/relationships/slideLayout" Target="../slideLayouts/slideLayout44.xml"/><Relationship Id="rId13" Type="http://schemas.openxmlformats.org/officeDocument/2006/relationships/slideLayout" Target="../slideLayouts/slideLayout43.xml"/><Relationship Id="rId12" Type="http://schemas.openxmlformats.org/officeDocument/2006/relationships/slideLayout" Target="../slideLayouts/slideLayout42.xml"/><Relationship Id="rId11" Type="http://schemas.openxmlformats.org/officeDocument/2006/relationships/slideLayout" Target="../slideLayouts/slideLayout41.xml"/><Relationship Id="rId10" Type="http://schemas.openxmlformats.org/officeDocument/2006/relationships/slideLayout" Target="../slideLayouts/slideLayout40.xml"/><Relationship Id="rId1"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31">
            <a:lum/>
          </a:blip>
          <a:srcRect/>
          <a:stretch>
            <a:fillRect t="-17000" b="-17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32"/>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33"/>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34"/>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35"/>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latin typeface="Arial" panose="020B0604020202020204" pitchFamily="34" charset="0"/>
                <a:ea typeface="微软雅黑" panose="020B0503020204020204" pitchFamily="34" charset="-122"/>
              </a:defRPr>
            </a:lvl1pPr>
          </a:lstStyle>
          <a:p>
            <a:endParaRPr lang="zh-CN" altLang="en-US" dirty="0"/>
          </a:p>
        </p:txBody>
      </p:sp>
      <p:sp>
        <p:nvSpPr>
          <p:cNvPr id="6" name="灯片编号占位符 5"/>
          <p:cNvSpPr>
            <a:spLocks noGrp="1"/>
          </p:cNvSpPr>
          <p:nvPr>
            <p:ph type="sldNum" sz="quarter" idx="4"/>
            <p:custDataLst>
              <p:tags r:id="rId36"/>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dirty="0"/>
          </a:p>
        </p:txBody>
      </p:sp>
    </p:spTree>
    <p:custDataLst>
      <p:tags r:id="rId37"/>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20"/>
            </p:custDataLst>
          </p:nvPr>
        </p:nvSpPr>
        <p:spPr>
          <a:xfrm>
            <a:off x="669882" y="443230"/>
            <a:ext cx="10852237" cy="441964"/>
          </a:xfrm>
          <a:prstGeom prst="rect">
            <a:avLst/>
          </a:prstGeom>
        </p:spPr>
        <p:txBody>
          <a:bodyPr vert="horz" wrap="square"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21"/>
            </p:custDataLst>
          </p:nvPr>
        </p:nvSpPr>
        <p:spPr>
          <a:xfrm>
            <a:off x="669882" y="961398"/>
            <a:ext cx="10852237" cy="5388907"/>
          </a:xfrm>
          <a:prstGeom prst="rect">
            <a:avLst/>
          </a:prstGeom>
        </p:spPr>
        <p:txBody>
          <a:bodyPr vert="horz" wrap="square" lIns="90170" tIns="46990" rIns="90170" bIns="4699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22"/>
            </p:custDataLst>
          </p:nvPr>
        </p:nvSpPr>
        <p:spPr>
          <a:xfrm>
            <a:off x="879742" y="6349833"/>
            <a:ext cx="2700000" cy="316800"/>
          </a:xfrm>
          <a:prstGeom prst="rect">
            <a:avLst/>
          </a:prstGeom>
        </p:spPr>
        <p:txBody>
          <a:bodyPr vert="horz" wrap="square" lIns="91440" tIns="45720" rIns="91440" bIns="45720" rtlCol="0" anchor="ctr">
            <a:normAutofit/>
          </a:bodyPr>
          <a:lstStyle>
            <a:lvl1pPr algn="l">
              <a:defRPr sz="1200">
                <a:solidFill>
                  <a:schemeClr val="tx1">
                    <a:tint val="75000"/>
                  </a:schemeClr>
                </a:solidFill>
                <a:latin typeface="Arial" panose="020B0604020202020204" pitchFamily="34" charset="0"/>
                <a:ea typeface="汉仪文黑-55简" panose="00020600040101010101"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23"/>
            </p:custDataLst>
          </p:nvPr>
        </p:nvSpPr>
        <p:spPr>
          <a:xfrm>
            <a:off x="4116000" y="6349833"/>
            <a:ext cx="3960000" cy="316800"/>
          </a:xfrm>
          <a:prstGeom prst="rect">
            <a:avLst/>
          </a:prstGeom>
        </p:spPr>
        <p:txBody>
          <a:bodyPr vert="horz" wrap="square" lIns="91440" tIns="45720" rIns="91440" bIns="45720" rtlCol="0" anchor="ctr">
            <a:normAutofit/>
          </a:bodyPr>
          <a:lstStyle>
            <a:lvl1pPr algn="ctr">
              <a:defRPr sz="1200">
                <a:solidFill>
                  <a:schemeClr val="tx1">
                    <a:tint val="75000"/>
                  </a:schemeClr>
                </a:solidFill>
                <a:latin typeface="Arial" panose="020B0604020202020204" pitchFamily="34" charset="0"/>
                <a:ea typeface="汉仪文黑-55简" panose="00020600040101010101" charset="-122"/>
              </a:defRPr>
            </a:lvl1pPr>
          </a:lstStyle>
          <a:p>
            <a:endParaRPr lang="zh-CN" altLang="en-US" dirty="0"/>
          </a:p>
        </p:txBody>
      </p:sp>
      <p:sp>
        <p:nvSpPr>
          <p:cNvPr id="6" name="灯片编号占位符 5"/>
          <p:cNvSpPr>
            <a:spLocks noGrp="1"/>
          </p:cNvSpPr>
          <p:nvPr>
            <p:ph type="sldNum" sz="quarter" idx="4"/>
            <p:custDataLst>
              <p:tags r:id="rId24"/>
            </p:custDataLst>
          </p:nvPr>
        </p:nvSpPr>
        <p:spPr>
          <a:xfrm>
            <a:off x="8610600" y="6349833"/>
            <a:ext cx="2700000" cy="316800"/>
          </a:xfrm>
          <a:prstGeom prst="rect">
            <a:avLst/>
          </a:prstGeom>
        </p:spPr>
        <p:txBody>
          <a:bodyPr vert="horz" wrap="square" lIns="91440" tIns="45720" rIns="91440" bIns="45720" rtlCol="0" anchor="ctr">
            <a:normAutofit/>
          </a:bodyPr>
          <a:lstStyle>
            <a:lvl1pPr algn="r">
              <a:defRPr sz="1200">
                <a:solidFill>
                  <a:schemeClr val="tx1">
                    <a:tint val="75000"/>
                  </a:schemeClr>
                </a:solidFill>
                <a:latin typeface="Arial" panose="020B0604020202020204" pitchFamily="34" charset="0"/>
                <a:ea typeface="汉仪文黑-55简" panose="00020600040101010101" charset="-122"/>
              </a:defRPr>
            </a:lvl1pPr>
          </a:lstStyle>
          <a:p>
            <a:fld id="{49AE70B2-8BF9-45C0-BB95-33D1B9D3A854}" type="slidenum">
              <a:rPr lang="zh-CN" altLang="en-US" smtClean="0"/>
            </a:fld>
            <a:endParaRPr lang="zh-CN" altLang="en-US" dirty="0"/>
          </a:p>
        </p:txBody>
      </p:sp>
      <p:sp>
        <p:nvSpPr>
          <p:cNvPr id="8" name="KSO_TEMPLATE" hidden="1"/>
          <p:cNvSpPr/>
          <p:nvPr userDrawn="1">
            <p:custDataLst>
              <p:tags r:id="rId25"/>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Tree>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 id="2147483696" r:id="rId17"/>
    <p:sldLayoutId id="2147483697" r:id="rId18"/>
    <p:sldLayoutId id="2147483698" r:id="rId19"/>
  </p:sldLayoutIdLst>
  <p:txStyles>
    <p:titleStyle>
      <a:lvl1pPr algn="l" defTabSz="914400" rtl="0" eaLnBrk="1" fontAlgn="auto" latinLnBrk="0" hangingPunct="1">
        <a:lnSpc>
          <a:spcPct val="100000"/>
        </a:lnSpc>
        <a:spcBef>
          <a:spcPct val="0"/>
        </a:spcBef>
        <a:buNone/>
        <a:defRPr sz="2400" b="1" u="none" strike="noStrike" kern="1200" cap="none" spc="200" normalizeH="0">
          <a:solidFill>
            <a:schemeClr val="tx1"/>
          </a:solidFill>
          <a:uFillTx/>
          <a:latin typeface="Arial" panose="020B0604020202020204" pitchFamily="34" charset="0"/>
          <a:ea typeface="汉仪文黑-55简" panose="00020600040101010101"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Arial" panose="020B0604020202020204" pitchFamily="34" charset="0"/>
          <a:ea typeface="汉仪文黑-55简" panose="00020600040101010101" charset="-122"/>
          <a:cs typeface="+mn-cs"/>
        </a:defRPr>
      </a:lvl1pPr>
      <a:lvl2pPr marL="685800"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sz="1600" u="none" strike="noStrike" kern="1200" cap="none" spc="150" normalizeH="0" baseline="0">
          <a:solidFill>
            <a:schemeClr val="tx1"/>
          </a:solidFill>
          <a:uFillTx/>
          <a:latin typeface="Arial" panose="020B0604020202020204" pitchFamily="34" charset="0"/>
          <a:ea typeface="汉仪文黑-55简" panose="00020600040101010101" charset="-122"/>
          <a:cs typeface="+mn-cs"/>
        </a:defRPr>
      </a:lvl2pPr>
      <a:lvl3pPr marL="11430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Arial" panose="020B0604020202020204" pitchFamily="34" charset="0"/>
          <a:ea typeface="汉仪文黑-55简" panose="00020600040101010101" charset="-122"/>
          <a:cs typeface="+mn-cs"/>
        </a:defRPr>
      </a:lvl3pPr>
      <a:lvl4pPr marL="16002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Arial" panose="020B0604020202020204" pitchFamily="34" charset="0"/>
          <a:ea typeface="汉仪文黑-55简" panose="00020600040101010101" charset="-122"/>
          <a:cs typeface="+mn-cs"/>
        </a:defRPr>
      </a:lvl4pPr>
      <a:lvl5pPr marL="20574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Arial" panose="020B0604020202020204" pitchFamily="34" charset="0"/>
          <a:ea typeface="汉仪文黑-55简" panose="00020600040101010101"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6" Type="http://schemas.openxmlformats.org/officeDocument/2006/relationships/notesSlide" Target="../notesSlides/notesSlide1.xml"/><Relationship Id="rId5" Type="http://schemas.openxmlformats.org/officeDocument/2006/relationships/slideLayout" Target="../slideLayouts/slideLayout35.xml"/><Relationship Id="rId4" Type="http://schemas.openxmlformats.org/officeDocument/2006/relationships/tags" Target="../tags/tag230.xml"/><Relationship Id="rId3" Type="http://schemas.openxmlformats.org/officeDocument/2006/relationships/tags" Target="../tags/tag229.xml"/><Relationship Id="rId2" Type="http://schemas.openxmlformats.org/officeDocument/2006/relationships/tags" Target="../tags/tag228.xml"/><Relationship Id="rId1" Type="http://schemas.openxmlformats.org/officeDocument/2006/relationships/tags" Target="../tags/tag227.xml"/></Relationships>
</file>

<file path=ppt/slides/_rels/slide10.xml.rels><?xml version="1.0" encoding="UTF-8" standalone="yes"?>
<Relationships xmlns="http://schemas.openxmlformats.org/package/2006/relationships"><Relationship Id="rId6" Type="http://schemas.openxmlformats.org/officeDocument/2006/relationships/slideLayout" Target="../slideLayouts/slideLayout37.xml"/><Relationship Id="rId5" Type="http://schemas.openxmlformats.org/officeDocument/2006/relationships/tags" Target="../tags/tag273.xml"/><Relationship Id="rId4" Type="http://schemas.openxmlformats.org/officeDocument/2006/relationships/tags" Target="../tags/tag272.xml"/><Relationship Id="rId3" Type="http://schemas.openxmlformats.org/officeDocument/2006/relationships/image" Target="../media/image9.png"/><Relationship Id="rId2" Type="http://schemas.openxmlformats.org/officeDocument/2006/relationships/tags" Target="../tags/tag271.xml"/><Relationship Id="rId1" Type="http://schemas.openxmlformats.org/officeDocument/2006/relationships/image" Target="../media/image29.png"/></Relationships>
</file>

<file path=ppt/slides/_rels/slide11.xml.rels><?xml version="1.0" encoding="UTF-8" standalone="yes"?>
<Relationships xmlns="http://schemas.openxmlformats.org/package/2006/relationships"><Relationship Id="rId5" Type="http://schemas.openxmlformats.org/officeDocument/2006/relationships/slideLayout" Target="../slideLayouts/slideLayout35.xml"/><Relationship Id="rId4" Type="http://schemas.openxmlformats.org/officeDocument/2006/relationships/tags" Target="../tags/tag275.xml"/><Relationship Id="rId3" Type="http://schemas.openxmlformats.org/officeDocument/2006/relationships/tags" Target="../tags/tag274.xml"/><Relationship Id="rId2" Type="http://schemas.openxmlformats.org/officeDocument/2006/relationships/image" Target="../media/image31.jpeg"/><Relationship Id="rId1" Type="http://schemas.openxmlformats.org/officeDocument/2006/relationships/image" Target="../media/image30.jpeg"/></Relationships>
</file>

<file path=ppt/slides/_rels/slide12.xml.rels><?xml version="1.0" encoding="UTF-8" standalone="yes"?>
<Relationships xmlns="http://schemas.openxmlformats.org/package/2006/relationships"><Relationship Id="rId9" Type="http://schemas.openxmlformats.org/officeDocument/2006/relationships/tags" Target="../tags/tag279.xml"/><Relationship Id="rId8" Type="http://schemas.openxmlformats.org/officeDocument/2006/relationships/image" Target="../media/image34.png"/><Relationship Id="rId7" Type="http://schemas.openxmlformats.org/officeDocument/2006/relationships/image" Target="../media/image33.png"/><Relationship Id="rId6" Type="http://schemas.openxmlformats.org/officeDocument/2006/relationships/tags" Target="../tags/tag278.xml"/><Relationship Id="rId5" Type="http://schemas.openxmlformats.org/officeDocument/2006/relationships/image" Target="../media/image32.png"/><Relationship Id="rId4" Type="http://schemas.openxmlformats.org/officeDocument/2006/relationships/image" Target="../media/image9.png"/><Relationship Id="rId3" Type="http://schemas.openxmlformats.org/officeDocument/2006/relationships/tags" Target="../tags/tag277.xml"/><Relationship Id="rId2" Type="http://schemas.openxmlformats.org/officeDocument/2006/relationships/image" Target="../media/image8.png"/><Relationship Id="rId14" Type="http://schemas.openxmlformats.org/officeDocument/2006/relationships/slideLayout" Target="../slideLayouts/slideLayout37.xml"/><Relationship Id="rId13" Type="http://schemas.openxmlformats.org/officeDocument/2006/relationships/tags" Target="../tags/tag282.xml"/><Relationship Id="rId12" Type="http://schemas.openxmlformats.org/officeDocument/2006/relationships/tags" Target="../tags/tag281.xml"/><Relationship Id="rId11" Type="http://schemas.openxmlformats.org/officeDocument/2006/relationships/image" Target="../media/image35.png"/><Relationship Id="rId10" Type="http://schemas.openxmlformats.org/officeDocument/2006/relationships/tags" Target="../tags/tag280.xml"/><Relationship Id="rId1" Type="http://schemas.openxmlformats.org/officeDocument/2006/relationships/tags" Target="../tags/tag276.xml"/></Relationships>
</file>

<file path=ppt/slides/_rels/slide13.xml.rels><?xml version="1.0" encoding="UTF-8" standalone="yes"?>
<Relationships xmlns="http://schemas.openxmlformats.org/package/2006/relationships"><Relationship Id="rId9" Type="http://schemas.openxmlformats.org/officeDocument/2006/relationships/image" Target="../media/image39.jpeg"/><Relationship Id="rId8" Type="http://schemas.openxmlformats.org/officeDocument/2006/relationships/image" Target="../media/image38.png"/><Relationship Id="rId7" Type="http://schemas.openxmlformats.org/officeDocument/2006/relationships/image" Target="../media/image37.jpeg"/><Relationship Id="rId6" Type="http://schemas.openxmlformats.org/officeDocument/2006/relationships/image" Target="../media/image36.jpeg"/><Relationship Id="rId5" Type="http://schemas.openxmlformats.org/officeDocument/2006/relationships/tags" Target="../tags/tag285.xml"/><Relationship Id="rId4" Type="http://schemas.openxmlformats.org/officeDocument/2006/relationships/image" Target="../media/image9.png"/><Relationship Id="rId3" Type="http://schemas.openxmlformats.org/officeDocument/2006/relationships/tags" Target="../tags/tag284.xml"/><Relationship Id="rId2" Type="http://schemas.openxmlformats.org/officeDocument/2006/relationships/image" Target="../media/image8.png"/><Relationship Id="rId13" Type="http://schemas.openxmlformats.org/officeDocument/2006/relationships/slideLayout" Target="../slideLayouts/slideLayout37.xml"/><Relationship Id="rId12" Type="http://schemas.openxmlformats.org/officeDocument/2006/relationships/tags" Target="../tags/tag288.xml"/><Relationship Id="rId11" Type="http://schemas.openxmlformats.org/officeDocument/2006/relationships/tags" Target="../tags/tag287.xml"/><Relationship Id="rId10" Type="http://schemas.openxmlformats.org/officeDocument/2006/relationships/tags" Target="../tags/tag286.xml"/><Relationship Id="rId1" Type="http://schemas.openxmlformats.org/officeDocument/2006/relationships/tags" Target="../tags/tag283.xml"/></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39.xml"/><Relationship Id="rId1" Type="http://schemas.openxmlformats.org/officeDocument/2006/relationships/image" Target="../media/image38.png"/></Relationships>
</file>

<file path=ppt/slides/_rels/slide15.xml.rels><?xml version="1.0" encoding="UTF-8" standalone="yes"?>
<Relationships xmlns="http://schemas.openxmlformats.org/package/2006/relationships"><Relationship Id="rId5" Type="http://schemas.openxmlformats.org/officeDocument/2006/relationships/slideLayout" Target="../slideLayouts/slideLayout35.xml"/><Relationship Id="rId4" Type="http://schemas.openxmlformats.org/officeDocument/2006/relationships/tags" Target="../tags/tag290.xml"/><Relationship Id="rId3" Type="http://schemas.openxmlformats.org/officeDocument/2006/relationships/tags" Target="../tags/tag289.xml"/><Relationship Id="rId2" Type="http://schemas.openxmlformats.org/officeDocument/2006/relationships/image" Target="../media/image41.jpeg"/><Relationship Id="rId1" Type="http://schemas.openxmlformats.org/officeDocument/2006/relationships/image" Target="../media/image40.jpeg"/></Relationships>
</file>

<file path=ppt/slides/_rels/slide16.xml.rels><?xml version="1.0" encoding="UTF-8" standalone="yes"?>
<Relationships xmlns="http://schemas.openxmlformats.org/package/2006/relationships"><Relationship Id="rId8" Type="http://schemas.openxmlformats.org/officeDocument/2006/relationships/slideLayout" Target="../slideLayouts/slideLayout37.xml"/><Relationship Id="rId7" Type="http://schemas.openxmlformats.org/officeDocument/2006/relationships/tags" Target="../tags/tag294.xml"/><Relationship Id="rId6" Type="http://schemas.openxmlformats.org/officeDocument/2006/relationships/tags" Target="../tags/tag293.xml"/><Relationship Id="rId5" Type="http://schemas.openxmlformats.org/officeDocument/2006/relationships/image" Target="../media/image42.jpeg"/><Relationship Id="rId4" Type="http://schemas.openxmlformats.org/officeDocument/2006/relationships/image" Target="../media/image9.png"/><Relationship Id="rId3" Type="http://schemas.openxmlformats.org/officeDocument/2006/relationships/tags" Target="../tags/tag292.xml"/><Relationship Id="rId2" Type="http://schemas.openxmlformats.org/officeDocument/2006/relationships/image" Target="../media/image8.png"/><Relationship Id="rId1" Type="http://schemas.openxmlformats.org/officeDocument/2006/relationships/tags" Target="../tags/tag291.xml"/></Relationships>
</file>

<file path=ppt/slides/_rels/slide17.xml.rels><?xml version="1.0" encoding="UTF-8" standalone="yes"?>
<Relationships xmlns="http://schemas.openxmlformats.org/package/2006/relationships"><Relationship Id="rId4" Type="http://schemas.openxmlformats.org/officeDocument/2006/relationships/slideLayout" Target="../slideLayouts/slideLayout35.xml"/><Relationship Id="rId3" Type="http://schemas.openxmlformats.org/officeDocument/2006/relationships/tags" Target="../tags/tag296.xml"/><Relationship Id="rId2" Type="http://schemas.openxmlformats.org/officeDocument/2006/relationships/image" Target="../media/image43.png"/><Relationship Id="rId1" Type="http://schemas.openxmlformats.org/officeDocument/2006/relationships/tags" Target="../tags/tag295.xml"/></Relationships>
</file>

<file path=ppt/slides/_rels/slide18.xml.rels><?xml version="1.0" encoding="UTF-8" standalone="yes"?>
<Relationships xmlns="http://schemas.openxmlformats.org/package/2006/relationships"><Relationship Id="rId9" Type="http://schemas.openxmlformats.org/officeDocument/2006/relationships/image" Target="../media/image45.png"/><Relationship Id="rId8" Type="http://schemas.openxmlformats.org/officeDocument/2006/relationships/tags" Target="../tags/tag301.xml"/><Relationship Id="rId7" Type="http://schemas.openxmlformats.org/officeDocument/2006/relationships/tags" Target="../tags/tag300.xml"/><Relationship Id="rId6" Type="http://schemas.openxmlformats.org/officeDocument/2006/relationships/image" Target="../media/image44.png"/><Relationship Id="rId5" Type="http://schemas.openxmlformats.org/officeDocument/2006/relationships/tags" Target="../tags/tag299.xml"/><Relationship Id="rId4" Type="http://schemas.openxmlformats.org/officeDocument/2006/relationships/image" Target="../media/image9.png"/><Relationship Id="rId3" Type="http://schemas.openxmlformats.org/officeDocument/2006/relationships/tags" Target="../tags/tag298.xml"/><Relationship Id="rId2" Type="http://schemas.openxmlformats.org/officeDocument/2006/relationships/image" Target="../media/image8.png"/><Relationship Id="rId11" Type="http://schemas.openxmlformats.org/officeDocument/2006/relationships/slideLayout" Target="../slideLayouts/slideLayout37.xml"/><Relationship Id="rId10" Type="http://schemas.openxmlformats.org/officeDocument/2006/relationships/tags" Target="../tags/tag302.xml"/><Relationship Id="rId1" Type="http://schemas.openxmlformats.org/officeDocument/2006/relationships/tags" Target="../tags/tag297.xm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37.xml"/><Relationship Id="rId1" Type="http://schemas.openxmlformats.org/officeDocument/2006/relationships/tags" Target="../tags/tag303.xml"/></Relationships>
</file>

<file path=ppt/slides/_rels/slide2.xml.rels><?xml version="1.0" encoding="UTF-8" standalone="yes"?>
<Relationships xmlns="http://schemas.openxmlformats.org/package/2006/relationships"><Relationship Id="rId8" Type="http://schemas.openxmlformats.org/officeDocument/2006/relationships/slideLayout" Target="../slideLayouts/slideLayout37.xml"/><Relationship Id="rId7" Type="http://schemas.openxmlformats.org/officeDocument/2006/relationships/tags" Target="../tags/tag234.xml"/><Relationship Id="rId6" Type="http://schemas.openxmlformats.org/officeDocument/2006/relationships/tags" Target="../tags/tag233.xml"/><Relationship Id="rId5" Type="http://schemas.openxmlformats.org/officeDocument/2006/relationships/image" Target="../media/image9.png"/><Relationship Id="rId4" Type="http://schemas.openxmlformats.org/officeDocument/2006/relationships/tags" Target="../tags/tag232.xml"/><Relationship Id="rId3" Type="http://schemas.openxmlformats.org/officeDocument/2006/relationships/image" Target="../media/image8.png"/><Relationship Id="rId2" Type="http://schemas.openxmlformats.org/officeDocument/2006/relationships/tags" Target="../tags/tag231.xml"/><Relationship Id="rId1" Type="http://schemas.openxmlformats.org/officeDocument/2006/relationships/image" Target="../media/image16.png"/></Relationships>
</file>

<file path=ppt/slides/_rels/slide20.xml.rels><?xml version="1.0" encoding="UTF-8" standalone="yes"?>
<Relationships xmlns="http://schemas.openxmlformats.org/package/2006/relationships"><Relationship Id="rId9" Type="http://schemas.openxmlformats.org/officeDocument/2006/relationships/slideLayout" Target="../slideLayouts/slideLayout37.xml"/><Relationship Id="rId8" Type="http://schemas.openxmlformats.org/officeDocument/2006/relationships/tags" Target="../tags/tag306.xml"/><Relationship Id="rId7" Type="http://schemas.openxmlformats.org/officeDocument/2006/relationships/image" Target="../media/image48.jpeg"/><Relationship Id="rId6" Type="http://schemas.openxmlformats.org/officeDocument/2006/relationships/image" Target="../media/image47.png"/><Relationship Id="rId5" Type="http://schemas.openxmlformats.org/officeDocument/2006/relationships/image" Target="../media/image46.jpeg"/><Relationship Id="rId4" Type="http://schemas.openxmlformats.org/officeDocument/2006/relationships/image" Target="../media/image9.png"/><Relationship Id="rId3" Type="http://schemas.openxmlformats.org/officeDocument/2006/relationships/tags" Target="../tags/tag305.xml"/><Relationship Id="rId2" Type="http://schemas.openxmlformats.org/officeDocument/2006/relationships/image" Target="../media/image8.png"/><Relationship Id="rId1" Type="http://schemas.openxmlformats.org/officeDocument/2006/relationships/tags" Target="../tags/tag304.xml"/></Relationships>
</file>

<file path=ppt/slides/_rels/slide21.xml.rels><?xml version="1.0" encoding="UTF-8" standalone="yes"?>
<Relationships xmlns="http://schemas.openxmlformats.org/package/2006/relationships"><Relationship Id="rId8" Type="http://schemas.openxmlformats.org/officeDocument/2006/relationships/slideLayout" Target="../slideLayouts/slideLayout37.xml"/><Relationship Id="rId7" Type="http://schemas.openxmlformats.org/officeDocument/2006/relationships/tags" Target="../tags/tag309.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9.png"/><Relationship Id="rId3" Type="http://schemas.openxmlformats.org/officeDocument/2006/relationships/tags" Target="../tags/tag308.xml"/><Relationship Id="rId2" Type="http://schemas.openxmlformats.org/officeDocument/2006/relationships/image" Target="../media/image8.png"/><Relationship Id="rId1" Type="http://schemas.openxmlformats.org/officeDocument/2006/relationships/tags" Target="../tags/tag307.xml"/></Relationships>
</file>

<file path=ppt/slides/_rels/slide22.xml.rels><?xml version="1.0" encoding="UTF-8" standalone="yes"?>
<Relationships xmlns="http://schemas.openxmlformats.org/package/2006/relationships"><Relationship Id="rId4" Type="http://schemas.openxmlformats.org/officeDocument/2006/relationships/slideLayout" Target="../slideLayouts/slideLayout37.xml"/><Relationship Id="rId3" Type="http://schemas.openxmlformats.org/officeDocument/2006/relationships/tags" Target="../tags/tag310.xml"/><Relationship Id="rId2" Type="http://schemas.openxmlformats.org/officeDocument/2006/relationships/image" Target="../media/image52.png"/><Relationship Id="rId1" Type="http://schemas.openxmlformats.org/officeDocument/2006/relationships/image" Target="../media/image51.pn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37.xml"/><Relationship Id="rId1" Type="http://schemas.openxmlformats.org/officeDocument/2006/relationships/tags" Target="../tags/tag235.xml"/></Relationships>
</file>

<file path=ppt/slides/_rels/slide4.xml.rels><?xml version="1.0" encoding="UTF-8" standalone="yes"?>
<Relationships xmlns="http://schemas.openxmlformats.org/package/2006/relationships"><Relationship Id="rId9" Type="http://schemas.openxmlformats.org/officeDocument/2006/relationships/slideLayout" Target="../slideLayouts/slideLayout37.xml"/><Relationship Id="rId8" Type="http://schemas.openxmlformats.org/officeDocument/2006/relationships/tags" Target="../tags/tag240.xml"/><Relationship Id="rId7" Type="http://schemas.openxmlformats.org/officeDocument/2006/relationships/image" Target="../media/image17.png"/><Relationship Id="rId6" Type="http://schemas.openxmlformats.org/officeDocument/2006/relationships/tags" Target="../tags/tag239.xml"/><Relationship Id="rId5" Type="http://schemas.openxmlformats.org/officeDocument/2006/relationships/tags" Target="../tags/tag238.xml"/><Relationship Id="rId4" Type="http://schemas.openxmlformats.org/officeDocument/2006/relationships/image" Target="../media/image9.png"/><Relationship Id="rId3" Type="http://schemas.openxmlformats.org/officeDocument/2006/relationships/tags" Target="../tags/tag237.xml"/><Relationship Id="rId2" Type="http://schemas.openxmlformats.org/officeDocument/2006/relationships/image" Target="../media/image8.png"/><Relationship Id="rId1" Type="http://schemas.openxmlformats.org/officeDocument/2006/relationships/tags" Target="../tags/tag236.xml"/></Relationships>
</file>

<file path=ppt/slides/_rels/slide5.xml.rels><?xml version="1.0" encoding="UTF-8" standalone="yes"?>
<Relationships xmlns="http://schemas.openxmlformats.org/package/2006/relationships"><Relationship Id="rId9" Type="http://schemas.openxmlformats.org/officeDocument/2006/relationships/tags" Target="../tags/tag243.xml"/><Relationship Id="rId8" Type="http://schemas.openxmlformats.org/officeDocument/2006/relationships/image" Target="../media/image9.png"/><Relationship Id="rId7" Type="http://schemas.openxmlformats.org/officeDocument/2006/relationships/tags" Target="../tags/tag242.xml"/><Relationship Id="rId6" Type="http://schemas.openxmlformats.org/officeDocument/2006/relationships/image" Target="../media/image8.png"/><Relationship Id="rId5" Type="http://schemas.openxmlformats.org/officeDocument/2006/relationships/tags" Target="../tags/tag241.xml"/><Relationship Id="rId4" Type="http://schemas.openxmlformats.org/officeDocument/2006/relationships/image" Target="../media/image21.png"/><Relationship Id="rId3" Type="http://schemas.openxmlformats.org/officeDocument/2006/relationships/image" Target="../media/image20.png"/><Relationship Id="rId2" Type="http://schemas.openxmlformats.org/officeDocument/2006/relationships/image" Target="../media/image19.png"/><Relationship Id="rId11" Type="http://schemas.openxmlformats.org/officeDocument/2006/relationships/slideLayout" Target="../slideLayouts/slideLayout37.xml"/><Relationship Id="rId10" Type="http://schemas.openxmlformats.org/officeDocument/2006/relationships/tags" Target="../tags/tag244.xml"/><Relationship Id="rId1" Type="http://schemas.openxmlformats.org/officeDocument/2006/relationships/image" Target="../media/image18.png"/></Relationships>
</file>

<file path=ppt/slides/_rels/slide6.xml.rels><?xml version="1.0" encoding="UTF-8" standalone="yes"?>
<Relationships xmlns="http://schemas.openxmlformats.org/package/2006/relationships"><Relationship Id="rId9" Type="http://schemas.openxmlformats.org/officeDocument/2006/relationships/tags" Target="../tags/tag250.xml"/><Relationship Id="rId8" Type="http://schemas.openxmlformats.org/officeDocument/2006/relationships/tags" Target="../tags/tag249.xml"/><Relationship Id="rId7" Type="http://schemas.openxmlformats.org/officeDocument/2006/relationships/image" Target="../media/image23.png"/><Relationship Id="rId6" Type="http://schemas.openxmlformats.org/officeDocument/2006/relationships/tags" Target="../tags/tag248.xml"/><Relationship Id="rId5" Type="http://schemas.openxmlformats.org/officeDocument/2006/relationships/tags" Target="../tags/tag247.xml"/><Relationship Id="rId4" Type="http://schemas.openxmlformats.org/officeDocument/2006/relationships/image" Target="../media/image8.png"/><Relationship Id="rId3" Type="http://schemas.openxmlformats.org/officeDocument/2006/relationships/tags" Target="../tags/tag246.xml"/><Relationship Id="rId2" Type="http://schemas.openxmlformats.org/officeDocument/2006/relationships/image" Target="../media/image22.png"/><Relationship Id="rId16" Type="http://schemas.openxmlformats.org/officeDocument/2006/relationships/slideLayout" Target="../slideLayouts/slideLayout37.xml"/><Relationship Id="rId15" Type="http://schemas.openxmlformats.org/officeDocument/2006/relationships/tags" Target="../tags/tag254.xml"/><Relationship Id="rId14" Type="http://schemas.openxmlformats.org/officeDocument/2006/relationships/tags" Target="../tags/tag253.xml"/><Relationship Id="rId13" Type="http://schemas.openxmlformats.org/officeDocument/2006/relationships/image" Target="../media/image25.png"/><Relationship Id="rId12" Type="http://schemas.openxmlformats.org/officeDocument/2006/relationships/tags" Target="../tags/tag252.xml"/><Relationship Id="rId11" Type="http://schemas.openxmlformats.org/officeDocument/2006/relationships/image" Target="../media/image24.png"/><Relationship Id="rId10" Type="http://schemas.openxmlformats.org/officeDocument/2006/relationships/tags" Target="../tags/tag251.xml"/><Relationship Id="rId1" Type="http://schemas.openxmlformats.org/officeDocument/2006/relationships/tags" Target="../tags/tag245.xml"/></Relationships>
</file>

<file path=ppt/slides/_rels/slide7.xml.rels><?xml version="1.0" encoding="UTF-8" standalone="yes"?>
<Relationships xmlns="http://schemas.openxmlformats.org/package/2006/relationships"><Relationship Id="rId9" Type="http://schemas.openxmlformats.org/officeDocument/2006/relationships/tags" Target="../tags/tag261.xml"/><Relationship Id="rId8" Type="http://schemas.openxmlformats.org/officeDocument/2006/relationships/tags" Target="../tags/tag260.xml"/><Relationship Id="rId7" Type="http://schemas.openxmlformats.org/officeDocument/2006/relationships/tags" Target="../tags/tag259.xml"/><Relationship Id="rId6" Type="http://schemas.openxmlformats.org/officeDocument/2006/relationships/tags" Target="../tags/tag258.xml"/><Relationship Id="rId5" Type="http://schemas.openxmlformats.org/officeDocument/2006/relationships/tags" Target="../tags/tag257.xml"/><Relationship Id="rId4" Type="http://schemas.openxmlformats.org/officeDocument/2006/relationships/image" Target="../media/image9.png"/><Relationship Id="rId3" Type="http://schemas.openxmlformats.org/officeDocument/2006/relationships/tags" Target="../tags/tag256.xml"/><Relationship Id="rId2" Type="http://schemas.openxmlformats.org/officeDocument/2006/relationships/image" Target="../media/image8.png"/><Relationship Id="rId12" Type="http://schemas.openxmlformats.org/officeDocument/2006/relationships/slideLayout" Target="../slideLayouts/slideLayout37.xml"/><Relationship Id="rId11" Type="http://schemas.openxmlformats.org/officeDocument/2006/relationships/tags" Target="../tags/tag263.xml"/><Relationship Id="rId10" Type="http://schemas.openxmlformats.org/officeDocument/2006/relationships/tags" Target="../tags/tag262.xml"/><Relationship Id="rId1" Type="http://schemas.openxmlformats.org/officeDocument/2006/relationships/tags" Target="../tags/tag255.xml"/></Relationships>
</file>

<file path=ppt/slides/_rels/slide8.xml.rels><?xml version="1.0" encoding="UTF-8" standalone="yes"?>
<Relationships xmlns="http://schemas.openxmlformats.org/package/2006/relationships"><Relationship Id="rId6" Type="http://schemas.openxmlformats.org/officeDocument/2006/relationships/slideLayout" Target="../slideLayouts/slideLayout37.xml"/><Relationship Id="rId5" Type="http://schemas.openxmlformats.org/officeDocument/2006/relationships/tags" Target="../tags/tag266.xml"/><Relationship Id="rId4" Type="http://schemas.openxmlformats.org/officeDocument/2006/relationships/image" Target="../media/image9.png"/><Relationship Id="rId3" Type="http://schemas.openxmlformats.org/officeDocument/2006/relationships/tags" Target="../tags/tag265.xml"/><Relationship Id="rId2" Type="http://schemas.openxmlformats.org/officeDocument/2006/relationships/image" Target="../media/image8.png"/><Relationship Id="rId1" Type="http://schemas.openxmlformats.org/officeDocument/2006/relationships/tags" Target="../tags/tag264.xml"/></Relationships>
</file>

<file path=ppt/slides/_rels/slide9.xml.rels><?xml version="1.0" encoding="UTF-8" standalone="yes"?>
<Relationships xmlns="http://schemas.openxmlformats.org/package/2006/relationships"><Relationship Id="rId9" Type="http://schemas.openxmlformats.org/officeDocument/2006/relationships/tags" Target="../tags/tag270.xml"/><Relationship Id="rId8" Type="http://schemas.openxmlformats.org/officeDocument/2006/relationships/image" Target="../media/image28.png"/><Relationship Id="rId7" Type="http://schemas.openxmlformats.org/officeDocument/2006/relationships/image" Target="../media/image27.jpeg"/><Relationship Id="rId6" Type="http://schemas.openxmlformats.org/officeDocument/2006/relationships/image" Target="../media/image26.png"/><Relationship Id="rId5" Type="http://schemas.openxmlformats.org/officeDocument/2006/relationships/tags" Target="../tags/tag269.xml"/><Relationship Id="rId4" Type="http://schemas.openxmlformats.org/officeDocument/2006/relationships/image" Target="../media/image9.png"/><Relationship Id="rId3" Type="http://schemas.openxmlformats.org/officeDocument/2006/relationships/tags" Target="../tags/tag268.xml"/><Relationship Id="rId2" Type="http://schemas.openxmlformats.org/officeDocument/2006/relationships/image" Target="../media/image8.png"/><Relationship Id="rId11" Type="http://schemas.openxmlformats.org/officeDocument/2006/relationships/notesSlide" Target="../notesSlides/notesSlide2.xml"/><Relationship Id="rId10" Type="http://schemas.openxmlformats.org/officeDocument/2006/relationships/slideLayout" Target="../slideLayouts/slideLayout37.xml"/><Relationship Id="rId1" Type="http://schemas.openxmlformats.org/officeDocument/2006/relationships/tags" Target="../tags/tag26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custDataLst>
              <p:tags r:id="rId1"/>
            </p:custDataLst>
          </p:nvPr>
        </p:nvSpPr>
        <p:spPr>
          <a:xfrm>
            <a:off x="363730" y="5388168"/>
            <a:ext cx="11463647" cy="953135"/>
          </a:xfrm>
          <a:prstGeom prst="rect">
            <a:avLst/>
          </a:prstGeom>
        </p:spPr>
        <p:txBody>
          <a:bodyPr wrap="square">
            <a:spAutoFit/>
          </a:bodyPr>
          <a:lstStyle/>
          <a:p>
            <a:pPr>
              <a:lnSpc>
                <a:spcPct val="100000"/>
              </a:lnSpc>
            </a:pPr>
            <a:r>
              <a:rPr lang="en-US" altLang="zh-CN" sz="2800" b="1" dirty="0">
                <a:solidFill>
                  <a:srgbClr val="000000"/>
                </a:solidFill>
                <a:latin typeface="Times New Roman" panose="02020603050405020304" pitchFamily="18" charset="0"/>
                <a:ea typeface="汉仪全唐诗简" panose="00020600040101010101" charset="-122"/>
              </a:rPr>
              <a:t>【</a:t>
            </a:r>
            <a:r>
              <a:rPr lang="zh-CN" altLang="en-US" sz="2800" b="1" dirty="0">
                <a:solidFill>
                  <a:srgbClr val="000000"/>
                </a:solidFill>
                <a:latin typeface="Times New Roman" panose="02020603050405020304" pitchFamily="18" charset="0"/>
                <a:ea typeface="汉仪全唐诗简" panose="00020600040101010101" charset="-122"/>
              </a:rPr>
              <a:t>课标要求</a:t>
            </a:r>
            <a:r>
              <a:rPr lang="en-US" altLang="zh-CN" sz="2800" b="1" dirty="0" smtClean="0">
                <a:solidFill>
                  <a:srgbClr val="000000"/>
                </a:solidFill>
                <a:latin typeface="Times New Roman" panose="02020603050405020304" pitchFamily="18" charset="0"/>
                <a:ea typeface="汉仪全唐诗简" panose="00020600040101010101" charset="-122"/>
              </a:rPr>
              <a:t>】</a:t>
            </a:r>
            <a:r>
              <a:rPr lang="zh-CN" altLang="en-US" sz="2800" b="1" dirty="0" smtClean="0">
                <a:solidFill>
                  <a:srgbClr val="000000"/>
                </a:solidFill>
                <a:latin typeface="Times New Roman" panose="02020603050405020304" pitchFamily="18" charset="0"/>
                <a:ea typeface="汉仪全唐诗简" panose="00020600040101010101" charset="-122"/>
                <a:sym typeface="+mn-ea"/>
              </a:rPr>
              <a:t>了解</a:t>
            </a:r>
            <a:r>
              <a:rPr lang="zh-CN" altLang="en-US" sz="2800" b="1" dirty="0">
                <a:solidFill>
                  <a:srgbClr val="000000"/>
                </a:solidFill>
                <a:latin typeface="Times New Roman" panose="02020603050405020304" pitchFamily="18" charset="0"/>
                <a:ea typeface="汉仪全唐诗简" panose="00020600040101010101" charset="-122"/>
                <a:sym typeface="+mn-ea"/>
              </a:rPr>
              <a:t>现代农业、渔业发展过程中，人类在食物生产、储备等方面的进步，认识消除饥饿和食品安全在人类历史上的重大意义。</a:t>
            </a:r>
            <a:endParaRPr lang="zh-CN" altLang="en-US" sz="2800" b="1" dirty="0">
              <a:solidFill>
                <a:srgbClr val="000000"/>
              </a:solidFill>
              <a:latin typeface="Times New Roman" panose="02020603050405020304" pitchFamily="18" charset="0"/>
              <a:ea typeface="汉仪全唐诗简" panose="00020600040101010101" charset="-122"/>
              <a:sym typeface="+mn-ea"/>
            </a:endParaRPr>
          </a:p>
        </p:txBody>
      </p:sp>
      <p:sp>
        <p:nvSpPr>
          <p:cNvPr id="6" name="文本占位符 5"/>
          <p:cNvSpPr>
            <a:spLocks noGrp="1"/>
          </p:cNvSpPr>
          <p:nvPr>
            <p:ph type="body" idx="1"/>
            <p:custDataLst>
              <p:tags r:id="rId2"/>
            </p:custDataLst>
          </p:nvPr>
        </p:nvSpPr>
        <p:spPr>
          <a:xfrm>
            <a:off x="504825" y="1904365"/>
            <a:ext cx="11182350" cy="563880"/>
          </a:xfrm>
          <a:noFill/>
        </p:spPr>
        <p:txBody>
          <a:bodyPr vert="horz" wrap="square" lIns="101600" tIns="38100" rIns="76200" bIns="38100" rtlCol="0" anchor="ctr" anchorCtr="0"/>
          <a:lstStyle/>
          <a:p>
            <a:pPr lvl="0" algn="ctr"/>
            <a:r>
              <a:rPr lang="zh-CN" sz="4400" b="1" spc="400">
                <a:solidFill>
                  <a:schemeClr val="tx1"/>
                </a:solidFill>
                <a:latin typeface="方正大标宋简体" panose="02000000000000000000" charset="-122"/>
                <a:ea typeface="方正大标宋简体" panose="02000000000000000000" charset="-122"/>
                <a:sym typeface="+mn-ea"/>
              </a:rPr>
              <a:t>第</a:t>
            </a:r>
            <a:r>
              <a:rPr lang="en-US" altLang="zh-CN" sz="4400" b="1" spc="400">
                <a:solidFill>
                  <a:schemeClr val="tx1"/>
                </a:solidFill>
                <a:latin typeface="方正大标宋简体" panose="02000000000000000000" charset="-122"/>
                <a:ea typeface="方正大标宋简体" panose="02000000000000000000" charset="-122"/>
                <a:sym typeface="+mn-ea"/>
              </a:rPr>
              <a:t>3</a:t>
            </a:r>
            <a:r>
              <a:rPr lang="zh-CN" altLang="en-US" sz="4400" b="1" spc="400">
                <a:solidFill>
                  <a:schemeClr val="tx1"/>
                </a:solidFill>
                <a:latin typeface="方正大标宋简体" panose="02000000000000000000" charset="-122"/>
                <a:ea typeface="方正大标宋简体" panose="02000000000000000000" charset="-122"/>
                <a:sym typeface="+mn-ea"/>
              </a:rPr>
              <a:t>课</a:t>
            </a:r>
            <a:r>
              <a:rPr lang="en-US" altLang="zh-CN" sz="4400" b="1" spc="400">
                <a:solidFill>
                  <a:schemeClr val="tx1"/>
                </a:solidFill>
                <a:latin typeface="方正大标宋简体" panose="02000000000000000000" charset="-122"/>
                <a:ea typeface="方正大标宋简体" panose="02000000000000000000" charset="-122"/>
                <a:sym typeface="+mn-ea"/>
              </a:rPr>
              <a:t> </a:t>
            </a:r>
            <a:r>
              <a:rPr sz="4400" b="1" spc="400">
                <a:solidFill>
                  <a:schemeClr val="tx1"/>
                </a:solidFill>
                <a:latin typeface="方正大标宋简体" panose="02000000000000000000" charset="-122"/>
                <a:ea typeface="方正大标宋简体" panose="02000000000000000000" charset="-122"/>
                <a:sym typeface="+mn-ea"/>
              </a:rPr>
              <a:t>现代食物的生产、储备与食品安全</a:t>
            </a:r>
            <a:endParaRPr sz="4400" b="1" spc="400">
              <a:solidFill>
                <a:schemeClr val="tx1"/>
              </a:solidFill>
              <a:latin typeface="方正大标宋简体" panose="02000000000000000000" charset="-122"/>
              <a:ea typeface="方正大标宋简体" panose="02000000000000000000" charset="-122"/>
              <a:sym typeface="+mn-ea"/>
            </a:endParaRPr>
          </a:p>
        </p:txBody>
      </p:sp>
      <p:sp>
        <p:nvSpPr>
          <p:cNvPr id="2" name="文本占位符 5"/>
          <p:cNvSpPr/>
          <p:nvPr>
            <p:custDataLst>
              <p:tags r:id="rId3"/>
            </p:custDataLst>
          </p:nvPr>
        </p:nvSpPr>
        <p:spPr>
          <a:xfrm>
            <a:off x="1589405" y="3799205"/>
            <a:ext cx="10333990" cy="563880"/>
          </a:xfrm>
          <a:prstGeom prst="rect">
            <a:avLst/>
          </a:prstGeom>
          <a:noFill/>
        </p:spPr>
        <p:txBody>
          <a:bodyPr vert="horz" wrap="square" lIns="101600" tIns="38100" rIns="76200" bIns="38100" rtlCol="0" anchor="ctr" anchorCtr="0">
            <a:no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sz="2000" b="0" u="none" strike="noStrike" kern="1200" cap="none" spc="200" normalizeH="0" baseline="0">
                <a:solidFill>
                  <a:schemeClr val="tx1"/>
                </a:solidFill>
                <a:uFillTx/>
                <a:latin typeface="Arial" panose="020B0604020202020204" pitchFamily="34" charset="0"/>
                <a:ea typeface="汉仪文黑-55简" panose="00020600040101010101" charset="-122"/>
                <a:cs typeface="+mn-cs"/>
              </a:defRPr>
            </a:lvl1pPr>
            <a:lvl2pPr marL="457200" indent="0" algn="l" defTabSz="914400" rtl="0" eaLnBrk="1" fontAlgn="auto" latinLnBrk="0" hangingPunct="1">
              <a:lnSpc>
                <a:spcPct val="130000"/>
              </a:lnSpc>
              <a:spcBef>
                <a:spcPts val="0"/>
              </a:spcBef>
              <a:spcAft>
                <a:spcPts val="1000"/>
              </a:spcAft>
              <a:buFont typeface="Arial" panose="020B0604020202020204" pitchFamily="34" charset="0"/>
              <a:buNone/>
              <a:tabLst>
                <a:tab pos="1609725" algn="l"/>
              </a:tabLst>
              <a:defRPr sz="2000" b="1" u="none" strike="noStrike" kern="1200" cap="none" spc="150" normalizeH="0" baseline="0">
                <a:solidFill>
                  <a:schemeClr val="tx1"/>
                </a:solidFill>
                <a:uFillTx/>
                <a:latin typeface="Arial" panose="020B0604020202020204" pitchFamily="34" charset="0"/>
                <a:ea typeface="汉仪文黑-55简" panose="00020600040101010101" charset="-122"/>
                <a:cs typeface="+mn-cs"/>
              </a:defRPr>
            </a:lvl2pPr>
            <a:lvl3pPr marL="914400" indent="0" algn="l" defTabSz="914400" rtl="0" eaLnBrk="1" fontAlgn="auto" latinLnBrk="0" hangingPunct="1">
              <a:lnSpc>
                <a:spcPct val="130000"/>
              </a:lnSpc>
              <a:spcBef>
                <a:spcPts val="0"/>
              </a:spcBef>
              <a:spcAft>
                <a:spcPts val="1000"/>
              </a:spcAft>
              <a:buFont typeface="Arial" panose="020B0604020202020204" pitchFamily="34" charset="0"/>
              <a:buNone/>
              <a:defRPr sz="1800" b="1" u="none" strike="noStrike" kern="1200" cap="none" spc="150" normalizeH="0" baseline="0">
                <a:solidFill>
                  <a:schemeClr val="tx1"/>
                </a:solidFill>
                <a:uFillTx/>
                <a:latin typeface="Arial" panose="020B0604020202020204" pitchFamily="34" charset="0"/>
                <a:ea typeface="汉仪文黑-55简" panose="00020600040101010101" charset="-122"/>
                <a:cs typeface="+mn-cs"/>
              </a:defRPr>
            </a:lvl3pPr>
            <a:lvl4pPr marL="1371600" indent="0" algn="l" defTabSz="914400" rtl="0" eaLnBrk="1" fontAlgn="auto" latinLnBrk="0" hangingPunct="1">
              <a:lnSpc>
                <a:spcPct val="130000"/>
              </a:lnSpc>
              <a:spcBef>
                <a:spcPts val="0"/>
              </a:spcBef>
              <a:spcAft>
                <a:spcPts val="1000"/>
              </a:spcAft>
              <a:buFont typeface="Arial" panose="020B0604020202020204" pitchFamily="34" charset="0"/>
              <a:buNone/>
              <a:defRPr sz="1600" b="1" u="none" strike="noStrike" kern="1200" cap="none" spc="150" normalizeH="0" baseline="0">
                <a:solidFill>
                  <a:schemeClr val="tx1"/>
                </a:solidFill>
                <a:uFillTx/>
                <a:latin typeface="Arial" panose="020B0604020202020204" pitchFamily="34" charset="0"/>
                <a:ea typeface="汉仪文黑-55简" panose="00020600040101010101" charset="-122"/>
                <a:cs typeface="+mn-cs"/>
              </a:defRPr>
            </a:lvl4pPr>
            <a:lvl5pPr marL="1828800" indent="0" algn="l" defTabSz="914400" rtl="0" eaLnBrk="1" fontAlgn="auto" latinLnBrk="0" hangingPunct="1">
              <a:lnSpc>
                <a:spcPct val="130000"/>
              </a:lnSpc>
              <a:spcBef>
                <a:spcPts val="0"/>
              </a:spcBef>
              <a:spcAft>
                <a:spcPts val="1000"/>
              </a:spcAft>
              <a:buFont typeface="Arial" panose="020B0604020202020204" pitchFamily="34" charset="0"/>
              <a:buNone/>
              <a:defRPr sz="1600" b="1" u="none" strike="noStrike" kern="1200" cap="none" spc="150" normalizeH="0" baseline="0">
                <a:solidFill>
                  <a:schemeClr val="tx1"/>
                </a:solidFill>
                <a:uFillTx/>
                <a:latin typeface="Arial" panose="020B0604020202020204" pitchFamily="34" charset="0"/>
                <a:ea typeface="汉仪文黑-55简" panose="00020600040101010101" charset="-122"/>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lvl="0" algn="r"/>
            <a:r>
              <a:rPr lang="zh-CN" sz="2800" b="1" spc="400">
                <a:solidFill>
                  <a:schemeClr val="tx1"/>
                </a:solidFill>
                <a:latin typeface="方正大标宋简体" panose="02000000000000000000" charset="-122"/>
                <a:ea typeface="方正大标宋简体" panose="02000000000000000000" charset="-122"/>
                <a:sym typeface="+mn-ea"/>
              </a:rPr>
              <a:t>浙江大学附属中学</a:t>
            </a:r>
            <a:r>
              <a:rPr lang="en-US" altLang="zh-CN" sz="2800" b="1" spc="400">
                <a:solidFill>
                  <a:schemeClr val="tx1"/>
                </a:solidFill>
                <a:latin typeface="方正大标宋简体" panose="02000000000000000000" charset="-122"/>
                <a:ea typeface="方正大标宋简体" panose="02000000000000000000" charset="-122"/>
                <a:sym typeface="+mn-ea"/>
              </a:rPr>
              <a:t> </a:t>
            </a:r>
            <a:r>
              <a:rPr lang="zh-CN" altLang="en-US" sz="2800" b="1" spc="400">
                <a:solidFill>
                  <a:schemeClr val="tx1"/>
                </a:solidFill>
                <a:latin typeface="方正大标宋简体" panose="02000000000000000000" charset="-122"/>
                <a:ea typeface="方正大标宋简体" panose="02000000000000000000" charset="-122"/>
                <a:sym typeface="+mn-ea"/>
              </a:rPr>
              <a:t>赵茜</a:t>
            </a:r>
            <a:endParaRPr lang="zh-CN" altLang="en-US" sz="2800" b="1" spc="400">
              <a:solidFill>
                <a:schemeClr val="tx1"/>
              </a:solidFill>
              <a:latin typeface="方正大标宋简体" panose="02000000000000000000" charset="-122"/>
              <a:ea typeface="方正大标宋简体" panose="02000000000000000000" charset="-122"/>
              <a:sym typeface="+mn-ea"/>
            </a:endParaRPr>
          </a:p>
        </p:txBody>
      </p:sp>
    </p:spTree>
    <p:custDataLst>
      <p:tags r:id="rId4"/>
    </p:custData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0" y="-4445"/>
            <a:ext cx="12192000" cy="6849745"/>
          </a:xfrm>
          <a:prstGeom prst="rect">
            <a:avLst/>
          </a:prstGeom>
        </p:spPr>
      </p:pic>
      <p:pic>
        <p:nvPicPr>
          <p:cNvPr id="6" name="图片 5" descr="NO.19-4_正文页装饰2"/>
          <p:cNvPicPr>
            <a:picLocks noChangeAspect="1"/>
          </p:cNvPicPr>
          <p:nvPr>
            <p:custDataLst>
              <p:tags r:id="rId2"/>
            </p:custDataLst>
          </p:nvPr>
        </p:nvPicPr>
        <p:blipFill>
          <a:blip r:embed="rId3"/>
          <a:stretch>
            <a:fillRect/>
          </a:stretch>
        </p:blipFill>
        <p:spPr>
          <a:xfrm>
            <a:off x="11103337" y="-5080"/>
            <a:ext cx="1088650" cy="1210932"/>
          </a:xfrm>
          <a:prstGeom prst="rect">
            <a:avLst/>
          </a:prstGeom>
        </p:spPr>
      </p:pic>
      <p:sp>
        <p:nvSpPr>
          <p:cNvPr id="19" name="文本框 4"/>
          <p:cNvSpPr/>
          <p:nvPr>
            <p:custDataLst>
              <p:tags r:id="rId4"/>
            </p:custDataLst>
          </p:nvPr>
        </p:nvSpPr>
        <p:spPr>
          <a:xfrm>
            <a:off x="380365" y="146732"/>
            <a:ext cx="4374084" cy="521970"/>
          </a:xfrm>
          <a:prstGeom prst="rect">
            <a:avLst/>
          </a:prstGeom>
          <a:noFill/>
          <a:ln w="9525">
            <a:noFill/>
          </a:ln>
        </p:spPr>
        <p:txBody>
          <a:bodyPr wrap="square">
            <a:spAutoFit/>
          </a:bodyPr>
          <a:lstStyle/>
          <a:p>
            <a:pPr lvl="0" algn="l">
              <a:buClrTx/>
              <a:buSzTx/>
              <a:buFontTx/>
            </a:pPr>
            <a:r>
              <a:rPr lang="en-US" altLang="zh-CN" sz="2800" kern="0" spc="-50" dirty="0" smtClean="0">
                <a:solidFill>
                  <a:srgbClr val="000000"/>
                </a:solidFill>
                <a:latin typeface="方正大标宋简体" panose="02000000000000000000" charset="-122"/>
                <a:ea typeface="方正大标宋简体" panose="02000000000000000000" charset="-122"/>
                <a:cs typeface="方正大标宋简体" panose="02000000000000000000" charset="-122"/>
                <a:sym typeface="宋体" panose="02010600030101010101" pitchFamily="2" charset="-122"/>
              </a:rPr>
              <a:t>3、渔业的现代化</a:t>
            </a:r>
            <a:endParaRPr lang="en-US" altLang="zh-CN" sz="2800" kern="0" spc="-50" dirty="0" smtClean="0">
              <a:solidFill>
                <a:srgbClr val="000000"/>
              </a:solidFill>
              <a:latin typeface="方正大标宋简体" panose="02000000000000000000" charset="-122"/>
              <a:ea typeface="方正大标宋简体" panose="02000000000000000000" charset="-122"/>
              <a:cs typeface="方正大标宋简体" panose="02000000000000000000" charset="-122"/>
              <a:sym typeface="宋体" panose="02010600030101010101" pitchFamily="2" charset="-122"/>
            </a:endParaRPr>
          </a:p>
        </p:txBody>
      </p:sp>
      <p:sp>
        <p:nvSpPr>
          <p:cNvPr id="13" name="TextBox 12"/>
          <p:cNvSpPr txBox="1"/>
          <p:nvPr/>
        </p:nvSpPr>
        <p:spPr>
          <a:xfrm>
            <a:off x="659130" y="1498600"/>
            <a:ext cx="6284595" cy="1814830"/>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lvl="0" algn="l">
              <a:buClrTx/>
              <a:buSzTx/>
              <a:buFontTx/>
            </a:pPr>
            <a:r>
              <a:rPr sz="2800" b="1" dirty="0">
                <a:solidFill>
                  <a:srgbClr val="000000"/>
                </a:solidFill>
                <a:latin typeface="方正大标宋简体" panose="02000000000000000000" charset="-122"/>
                <a:ea typeface="方正大标宋简体" panose="02000000000000000000" charset="-122"/>
                <a:cs typeface="汉仪文黑-55简" charset="0"/>
                <a:sym typeface="+mn-ea"/>
              </a:rPr>
              <a:t>现代科学技术用于海洋捕捞，渔船、网具等日趋</a:t>
            </a:r>
            <a:r>
              <a:rPr sz="2800" b="1" dirty="0">
                <a:solidFill>
                  <a:schemeClr val="tx1"/>
                </a:solidFill>
                <a:latin typeface="方正大标宋简体" panose="02000000000000000000" charset="-122"/>
                <a:ea typeface="方正大标宋简体" panose="02000000000000000000" charset="-122"/>
                <a:cs typeface="汉仪文黑-55简" charset="0"/>
                <a:sym typeface="+mn-ea"/>
              </a:rPr>
              <a:t>现代化</a:t>
            </a:r>
            <a:r>
              <a:rPr sz="2800" b="1" dirty="0">
                <a:solidFill>
                  <a:srgbClr val="000000"/>
                </a:solidFill>
                <a:latin typeface="方正大标宋简体" panose="02000000000000000000" charset="-122"/>
                <a:ea typeface="方正大标宋简体" panose="02000000000000000000" charset="-122"/>
                <a:cs typeface="汉仪文黑-55简" charset="0"/>
                <a:sym typeface="+mn-ea"/>
              </a:rPr>
              <a:t>。</a:t>
            </a:r>
            <a:endParaRPr sz="2800" b="1" dirty="0">
              <a:solidFill>
                <a:srgbClr val="000000"/>
              </a:solidFill>
              <a:latin typeface="方正大标宋简体" panose="02000000000000000000" charset="-122"/>
              <a:ea typeface="方正大标宋简体" panose="02000000000000000000" charset="-122"/>
              <a:cs typeface="汉仪文黑-55简" charset="0"/>
              <a:sym typeface="+mn-ea"/>
            </a:endParaRPr>
          </a:p>
          <a:p>
            <a:pPr lvl="0" algn="l">
              <a:buClrTx/>
              <a:buSzTx/>
              <a:buFontTx/>
            </a:pPr>
            <a:r>
              <a:rPr sz="2800" b="1" dirty="0">
                <a:solidFill>
                  <a:srgbClr val="000000"/>
                </a:solidFill>
                <a:latin typeface="方正大标宋简体" panose="02000000000000000000" charset="-122"/>
                <a:ea typeface="方正大标宋简体" panose="02000000000000000000" charset="-122"/>
                <a:cs typeface="汉仪文黑-55简" charset="0"/>
                <a:sym typeface="+mn-ea"/>
              </a:rPr>
              <a:t>水产养殖向工厂化、机械化、集约化经营发展，</a:t>
            </a:r>
            <a:r>
              <a:rPr lang="en-US" sz="2800" b="1" dirty="0">
                <a:solidFill>
                  <a:srgbClr val="000000"/>
                </a:solidFill>
                <a:latin typeface="方正大标宋简体" panose="02000000000000000000" charset="-122"/>
                <a:ea typeface="方正大标宋简体" panose="02000000000000000000" charset="-122"/>
                <a:cs typeface="汉仪文黑-55简" charset="0"/>
                <a:sym typeface="+mn-ea"/>
              </a:rPr>
              <a:t>_________________________</a:t>
            </a:r>
            <a:r>
              <a:rPr sz="2800" b="1" dirty="0">
                <a:solidFill>
                  <a:srgbClr val="000000"/>
                </a:solidFill>
                <a:latin typeface="方正大标宋简体" panose="02000000000000000000" charset="-122"/>
                <a:ea typeface="方正大标宋简体" panose="02000000000000000000" charset="-122"/>
                <a:cs typeface="汉仪文黑-55简" charset="0"/>
                <a:sym typeface="+mn-ea"/>
              </a:rPr>
              <a:t>。</a:t>
            </a:r>
            <a:endParaRPr sz="2800" b="1" dirty="0">
              <a:solidFill>
                <a:srgbClr val="000000"/>
              </a:solidFill>
              <a:latin typeface="方正大标宋简体" panose="02000000000000000000" charset="-122"/>
              <a:ea typeface="方正大标宋简体" panose="02000000000000000000" charset="-122"/>
              <a:cs typeface="汉仪文黑-55简" charset="0"/>
              <a:sym typeface="+mn-ea"/>
            </a:endParaRPr>
          </a:p>
        </p:txBody>
      </p:sp>
      <p:sp>
        <p:nvSpPr>
          <p:cNvPr id="21" name="文本框 20"/>
          <p:cNvSpPr txBox="1"/>
          <p:nvPr/>
        </p:nvSpPr>
        <p:spPr>
          <a:xfrm>
            <a:off x="190500" y="683895"/>
            <a:ext cx="10913110" cy="521970"/>
          </a:xfrm>
          <a:prstGeom prst="rect">
            <a:avLst/>
          </a:prstGeom>
          <a:noFill/>
        </p:spPr>
        <p:txBody>
          <a:bodyPr wrap="square" rtlCol="0" anchor="t">
            <a:spAutoFit/>
          </a:bodyPr>
          <a:lstStyle/>
          <a:p>
            <a:pPr algn="ctr">
              <a:buClrTx/>
              <a:buSzTx/>
              <a:buFontTx/>
            </a:pPr>
            <a:r>
              <a:rPr lang="zh-CN" sz="2800" b="1" dirty="0" smtClean="0">
                <a:solidFill>
                  <a:srgbClr val="000000"/>
                </a:solidFill>
                <a:latin typeface="Times New Roman" panose="02020603050405020304" pitchFamily="18" charset="0"/>
                <a:ea typeface="汉仪全唐诗简" panose="00020600040101010101" charset="-122"/>
                <a:cs typeface="汉仪文黑-55简" charset="0"/>
                <a:sym typeface="+mn-ea"/>
              </a:rPr>
              <a:t>思考</a:t>
            </a:r>
            <a:r>
              <a:rPr lang="en-US" altLang="zh-CN" sz="2800" b="1" dirty="0" smtClean="0">
                <a:solidFill>
                  <a:srgbClr val="000000"/>
                </a:solidFill>
                <a:latin typeface="Times New Roman" panose="02020603050405020304" pitchFamily="18" charset="0"/>
                <a:ea typeface="汉仪全唐诗简" panose="00020600040101010101" charset="-122"/>
                <a:cs typeface="汉仪文黑-55简" charset="0"/>
                <a:sym typeface="+mn-ea"/>
              </a:rPr>
              <a:t>7</a:t>
            </a:r>
            <a:r>
              <a:rPr lang="zh-CN" altLang="en-US" sz="2800" b="1" dirty="0" smtClean="0">
                <a:solidFill>
                  <a:srgbClr val="000000"/>
                </a:solidFill>
                <a:latin typeface="Times New Roman" panose="02020603050405020304" pitchFamily="18" charset="0"/>
                <a:ea typeface="汉仪全唐诗简" panose="00020600040101010101" charset="-122"/>
                <a:cs typeface="汉仪文黑-55简" charset="0"/>
                <a:sym typeface="+mn-ea"/>
              </a:rPr>
              <a:t>：阅读教材，请归纳</a:t>
            </a:r>
            <a:r>
              <a:rPr lang="en-US" altLang="zh-CN" sz="2800" b="1" dirty="0" smtClean="0">
                <a:solidFill>
                  <a:srgbClr val="000000"/>
                </a:solidFill>
                <a:latin typeface="Times New Roman" panose="02020603050405020304" pitchFamily="18" charset="0"/>
                <a:ea typeface="汉仪全唐诗简" panose="00020600040101010101" charset="-122"/>
                <a:cs typeface="汉仪文黑-55简" charset="0"/>
                <a:sym typeface="+mn-ea"/>
              </a:rPr>
              <a:t>“</a:t>
            </a:r>
            <a:r>
              <a:rPr lang="zh-CN" altLang="en-US" sz="2800" b="1" dirty="0" smtClean="0">
                <a:solidFill>
                  <a:srgbClr val="000000"/>
                </a:solidFill>
                <a:latin typeface="Times New Roman" panose="02020603050405020304" pitchFamily="18" charset="0"/>
                <a:ea typeface="汉仪全唐诗简" panose="00020600040101010101" charset="-122"/>
                <a:cs typeface="汉仪文黑-55简" charset="0"/>
                <a:sym typeface="+mn-ea"/>
              </a:rPr>
              <a:t>渔业养殖生产现代化</a:t>
            </a:r>
            <a:r>
              <a:rPr lang="en-US" altLang="zh-CN" sz="2800" b="1" dirty="0" smtClean="0">
                <a:solidFill>
                  <a:srgbClr val="000000"/>
                </a:solidFill>
                <a:latin typeface="Times New Roman" panose="02020603050405020304" pitchFamily="18" charset="0"/>
                <a:ea typeface="汉仪全唐诗简" panose="00020600040101010101" charset="-122"/>
                <a:cs typeface="汉仪文黑-55简" charset="0"/>
                <a:sym typeface="+mn-ea"/>
              </a:rPr>
              <a:t>”</a:t>
            </a:r>
            <a:r>
              <a:rPr lang="zh-CN" altLang="en-US" sz="2800" b="1" dirty="0" smtClean="0">
                <a:solidFill>
                  <a:srgbClr val="000000"/>
                </a:solidFill>
                <a:latin typeface="Times New Roman" panose="02020603050405020304" pitchFamily="18" charset="0"/>
                <a:ea typeface="汉仪全唐诗简" panose="00020600040101010101" charset="-122"/>
                <a:cs typeface="汉仪文黑-55简" charset="0"/>
                <a:sym typeface="+mn-ea"/>
              </a:rPr>
              <a:t>的主要特点？</a:t>
            </a:r>
            <a:endParaRPr lang="zh-CN" altLang="en-US" sz="2800" b="1" dirty="0" smtClean="0">
              <a:solidFill>
                <a:srgbClr val="000000"/>
              </a:solidFill>
              <a:latin typeface="Times New Roman" panose="02020603050405020304" pitchFamily="18" charset="0"/>
              <a:ea typeface="汉仪全唐诗简" panose="00020600040101010101" charset="-122"/>
              <a:cs typeface="汉仪文黑-55简" charset="0"/>
              <a:sym typeface="+mn-ea"/>
            </a:endParaRPr>
          </a:p>
        </p:txBody>
      </p:sp>
      <p:sp>
        <p:nvSpPr>
          <p:cNvPr id="11" name="文本框 10"/>
          <p:cNvSpPr txBox="1"/>
          <p:nvPr/>
        </p:nvSpPr>
        <p:spPr>
          <a:xfrm>
            <a:off x="2171065" y="2729865"/>
            <a:ext cx="6096000" cy="521970"/>
          </a:xfrm>
          <a:prstGeom prst="rect">
            <a:avLst/>
          </a:prstGeom>
          <a:noFill/>
        </p:spPr>
        <p:txBody>
          <a:bodyPr wrap="square" rtlCol="0" anchor="t">
            <a:spAutoFit/>
          </a:bodyPr>
          <a:lstStyle/>
          <a:p>
            <a:r>
              <a:rPr sz="2800" b="1" dirty="0">
                <a:solidFill>
                  <a:srgbClr val="FF0000"/>
                </a:solidFill>
                <a:latin typeface="方正大标宋简体" panose="02000000000000000000" charset="-122"/>
                <a:ea typeface="方正大标宋简体" panose="02000000000000000000" charset="-122"/>
                <a:cs typeface="汉仪文黑-55简" charset="0"/>
                <a:sym typeface="+mn-ea"/>
              </a:rPr>
              <a:t>从淡水养殖向海水养殖发展</a:t>
            </a:r>
            <a:endParaRPr lang="zh-CN" altLang="en-US" sz="2800" b="1" dirty="0">
              <a:solidFill>
                <a:srgbClr val="FF0000"/>
              </a:solidFill>
              <a:latin typeface="方正大标宋简体" panose="02000000000000000000" charset="-122"/>
              <a:ea typeface="方正大标宋简体" panose="02000000000000000000" charset="-122"/>
              <a:cs typeface="汉仪文黑-55简" charset="0"/>
              <a:sym typeface="+mn-ea"/>
            </a:endParaRPr>
          </a:p>
        </p:txBody>
      </p:sp>
      <p:sp>
        <p:nvSpPr>
          <p:cNvPr id="27" name="文本框 26"/>
          <p:cNvSpPr txBox="1"/>
          <p:nvPr/>
        </p:nvSpPr>
        <p:spPr>
          <a:xfrm>
            <a:off x="7186930" y="2333625"/>
            <a:ext cx="4295140" cy="521970"/>
          </a:xfrm>
          <a:prstGeom prst="rect">
            <a:avLst/>
          </a:prstGeom>
          <a:solidFill>
            <a:srgbClr val="C00000"/>
          </a:solidFill>
        </p:spPr>
        <p:txBody>
          <a:bodyPr wrap="square" rtlCol="0">
            <a:spAutoFit/>
          </a:bodyPr>
          <a:lstStyle/>
          <a:p>
            <a:r>
              <a:rPr sz="2800" b="1" dirty="0">
                <a:solidFill>
                  <a:schemeClr val="bg1"/>
                </a:solidFill>
                <a:effectLst>
                  <a:outerShdw blurRad="38100" dist="38100" dir="2700000" algn="tl">
                    <a:srgbClr val="000000">
                      <a:alpha val="43137"/>
                    </a:srgbClr>
                  </a:outerShdw>
                </a:effectLst>
                <a:latin typeface="方正大标宋简体" panose="02000000000000000000" charset="-122"/>
                <a:ea typeface="方正大标宋简体" panose="02000000000000000000" charset="-122"/>
                <a:cs typeface="汉仪文黑-55简" charset="0"/>
                <a:sym typeface="+mn-ea"/>
              </a:rPr>
              <a:t>工厂化、机械化、集约化</a:t>
            </a:r>
            <a:endParaRPr lang="zh-CN" sz="2800" b="1" dirty="0">
              <a:solidFill>
                <a:schemeClr val="bg1"/>
              </a:solidFill>
              <a:effectLst>
                <a:outerShdw blurRad="38100" dist="38100" dir="2700000" algn="tl">
                  <a:srgbClr val="000000">
                    <a:alpha val="43137"/>
                  </a:srgbClr>
                </a:outerShdw>
              </a:effectLst>
              <a:latin typeface="方正大标宋简体" panose="02000000000000000000" charset="-122"/>
              <a:ea typeface="方正大标宋简体" panose="02000000000000000000" charset="-122"/>
              <a:cs typeface="汉仪文黑-55简" charset="0"/>
              <a:sym typeface="+mn-ea"/>
            </a:endParaRPr>
          </a:p>
        </p:txBody>
      </p:sp>
      <p:grpSp>
        <p:nvGrpSpPr>
          <p:cNvPr id="15" name="组合 14"/>
          <p:cNvGrpSpPr/>
          <p:nvPr/>
        </p:nvGrpSpPr>
        <p:grpSpPr>
          <a:xfrm>
            <a:off x="2473960" y="1373505"/>
            <a:ext cx="4470400" cy="1508760"/>
            <a:chOff x="3896" y="2163"/>
            <a:chExt cx="7040" cy="2376"/>
          </a:xfrm>
        </p:grpSpPr>
        <p:sp>
          <p:nvSpPr>
            <p:cNvPr id="25" name="椭圆 24"/>
            <p:cNvSpPr/>
            <p:nvPr/>
          </p:nvSpPr>
          <p:spPr>
            <a:xfrm>
              <a:off x="5436" y="2163"/>
              <a:ext cx="5500" cy="1026"/>
            </a:xfrm>
            <a:prstGeom prst="ellipse">
              <a:avLst/>
            </a:prstGeom>
            <a:noFill/>
            <a:ln w="76200">
              <a:solidFill>
                <a:srgbClr val="C00000"/>
              </a:solidFill>
            </a:ln>
            <a:extLst>
              <a:ext uri="{909E8E84-426E-40DD-AFC4-6F175D3DCCD1}">
                <a14:hiddenFill xmlns:a14="http://schemas.microsoft.com/office/drawing/2010/main">
                  <a:solidFill>
                    <a:srgbClr val="C00000"/>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p:cNvSpPr/>
            <p:nvPr/>
          </p:nvSpPr>
          <p:spPr>
            <a:xfrm>
              <a:off x="3896" y="3513"/>
              <a:ext cx="6685" cy="1026"/>
            </a:xfrm>
            <a:prstGeom prst="ellipse">
              <a:avLst/>
            </a:prstGeom>
            <a:noFill/>
            <a:ln w="76200">
              <a:solidFill>
                <a:srgbClr val="C00000"/>
              </a:solidFill>
            </a:ln>
            <a:extLst>
              <a:ext uri="{909E8E84-426E-40DD-AFC4-6F175D3DCCD1}">
                <a14:hiddenFill xmlns:a14="http://schemas.microsoft.com/office/drawing/2010/main">
                  <a:solidFill>
                    <a:srgbClr val="C00000"/>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ustDataLst>
      <p:tags r:id="rId5"/>
    </p:custData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 name="图片 101"/>
          <p:cNvPicPr/>
          <p:nvPr/>
        </p:nvPicPr>
        <p:blipFill>
          <a:blip r:embed="rId1"/>
          <a:stretch>
            <a:fillRect/>
          </a:stretch>
        </p:blipFill>
        <p:spPr>
          <a:xfrm>
            <a:off x="424180" y="1061720"/>
            <a:ext cx="5164455" cy="5143500"/>
          </a:xfrm>
          <a:prstGeom prst="ellipse">
            <a:avLst/>
          </a:prstGeom>
          <a:noFill/>
          <a:ln w="9525">
            <a:noFill/>
          </a:ln>
          <a:effectLst>
            <a:softEdge rad="127000"/>
          </a:effectLst>
        </p:spPr>
      </p:pic>
      <p:pic>
        <p:nvPicPr>
          <p:cNvPr id="103" name="图片 102"/>
          <p:cNvPicPr/>
          <p:nvPr/>
        </p:nvPicPr>
        <p:blipFill>
          <a:blip r:embed="rId2"/>
          <a:srcRect l="5657" t="16861" r="5343" b="15722"/>
          <a:stretch>
            <a:fillRect/>
          </a:stretch>
        </p:blipFill>
        <p:spPr>
          <a:xfrm>
            <a:off x="5858510" y="1558290"/>
            <a:ext cx="6162040" cy="4149725"/>
          </a:xfrm>
          <a:prstGeom prst="roundRect">
            <a:avLst/>
          </a:prstGeom>
          <a:noFill/>
          <a:ln w="9525">
            <a:noFill/>
          </a:ln>
          <a:effectLst>
            <a:softEdge rad="127000"/>
          </a:effectLst>
        </p:spPr>
      </p:pic>
      <p:sp>
        <p:nvSpPr>
          <p:cNvPr id="16" name="文本框 15"/>
          <p:cNvSpPr txBox="1"/>
          <p:nvPr/>
        </p:nvSpPr>
        <p:spPr>
          <a:xfrm>
            <a:off x="322580" y="252730"/>
            <a:ext cx="11158220" cy="953135"/>
          </a:xfrm>
          <a:prstGeom prst="rect">
            <a:avLst/>
          </a:prstGeom>
          <a:noFill/>
        </p:spPr>
        <p:txBody>
          <a:bodyPr wrap="square">
            <a:spAutoFit/>
          </a:bodyPr>
          <a:lstStyle/>
          <a:p>
            <a:pPr algn="ctr"/>
            <a:r>
              <a:rPr lang="zh-CN" sz="2800" b="1" dirty="0" smtClean="0">
                <a:solidFill>
                  <a:srgbClr val="000000"/>
                </a:solidFill>
                <a:latin typeface="Times New Roman" panose="02020603050405020304" pitchFamily="18" charset="0"/>
                <a:ea typeface="汉仪全唐诗简" panose="00020600040101010101" charset="-122"/>
                <a:cs typeface="汉仪文黑-55简" charset="0"/>
              </a:rPr>
              <a:t>【课前思考】</a:t>
            </a:r>
            <a:r>
              <a:rPr lang="zh-CN" altLang="en-US" sz="2800" b="1" dirty="0" smtClean="0">
                <a:solidFill>
                  <a:srgbClr val="000000"/>
                </a:solidFill>
                <a:latin typeface="Times New Roman" panose="02020603050405020304" pitchFamily="18" charset="0"/>
                <a:ea typeface="汉仪全唐诗简" panose="00020600040101010101" charset="-122"/>
                <a:cs typeface="汉仪文黑-55简" charset="0"/>
              </a:rPr>
              <a:t>请基于已有知识，将下列有关</a:t>
            </a:r>
            <a:r>
              <a:rPr lang="en-US" altLang="zh-CN" sz="2800" b="1" dirty="0" smtClean="0">
                <a:solidFill>
                  <a:srgbClr val="000000"/>
                </a:solidFill>
                <a:latin typeface="Times New Roman" panose="02020603050405020304" pitchFamily="18" charset="0"/>
                <a:ea typeface="汉仪全唐诗简" panose="00020600040101010101" charset="-122"/>
                <a:cs typeface="汉仪文黑-55简" charset="0"/>
              </a:rPr>
              <a:t>“</a:t>
            </a:r>
            <a:r>
              <a:rPr lang="zh-CN" altLang="en-US" sz="2800" b="1" dirty="0" smtClean="0">
                <a:solidFill>
                  <a:srgbClr val="000000"/>
                </a:solidFill>
                <a:latin typeface="Times New Roman" panose="02020603050405020304" pitchFamily="18" charset="0"/>
                <a:ea typeface="汉仪全唐诗简" panose="00020600040101010101" charset="-122"/>
                <a:cs typeface="汉仪文黑-55简" charset="0"/>
              </a:rPr>
              <a:t>食物储备</a:t>
            </a:r>
            <a:r>
              <a:rPr lang="en-US" altLang="zh-CN" sz="2800" b="1" dirty="0" smtClean="0">
                <a:solidFill>
                  <a:srgbClr val="000000"/>
                </a:solidFill>
                <a:latin typeface="Times New Roman" panose="02020603050405020304" pitchFamily="18" charset="0"/>
                <a:ea typeface="汉仪全唐诗简" panose="00020600040101010101" charset="-122"/>
                <a:cs typeface="汉仪文黑-55简" charset="0"/>
              </a:rPr>
              <a:t>”</a:t>
            </a:r>
            <a:r>
              <a:rPr lang="zh-CN" altLang="en-US" sz="2800" b="1" dirty="0" smtClean="0">
                <a:solidFill>
                  <a:srgbClr val="000000"/>
                </a:solidFill>
                <a:latin typeface="Times New Roman" panose="02020603050405020304" pitchFamily="18" charset="0"/>
                <a:ea typeface="汉仪全唐诗简" panose="00020600040101010101" charset="-122"/>
                <a:cs typeface="汉仪文黑-55简" charset="0"/>
              </a:rPr>
              <a:t>的图片分类。</a:t>
            </a:r>
            <a:endParaRPr lang="zh-CN" altLang="en-US" sz="2800" b="1" dirty="0" smtClean="0">
              <a:solidFill>
                <a:srgbClr val="000000"/>
              </a:solidFill>
              <a:latin typeface="Times New Roman" panose="02020603050405020304" pitchFamily="18" charset="0"/>
              <a:ea typeface="汉仪全唐诗简" panose="00020600040101010101" charset="-122"/>
              <a:cs typeface="汉仪文黑-55简" charset="0"/>
            </a:endParaRPr>
          </a:p>
          <a:p>
            <a:pPr algn="ctr"/>
            <a:r>
              <a:rPr lang="zh-CN" altLang="en-US" sz="2800" b="1" dirty="0" smtClean="0">
                <a:solidFill>
                  <a:srgbClr val="000000"/>
                </a:solidFill>
                <a:latin typeface="Times New Roman" panose="02020603050405020304" pitchFamily="18" charset="0"/>
                <a:ea typeface="汉仪全唐诗简" panose="00020600040101010101" charset="-122"/>
                <a:cs typeface="汉仪文黑-55简" charset="0"/>
              </a:rPr>
              <a:t>请归纳它们所反映的</a:t>
            </a:r>
            <a:r>
              <a:rPr lang="en-US" altLang="zh-CN" sz="2800" b="1" dirty="0" smtClean="0">
                <a:solidFill>
                  <a:srgbClr val="000000"/>
                </a:solidFill>
                <a:latin typeface="Times New Roman" panose="02020603050405020304" pitchFamily="18" charset="0"/>
                <a:ea typeface="汉仪全唐诗简" panose="00020600040101010101" charset="-122"/>
                <a:cs typeface="汉仪文黑-55简" charset="0"/>
              </a:rPr>
              <a:t>“</a:t>
            </a:r>
            <a:r>
              <a:rPr lang="zh-CN" altLang="en-US" sz="2800" b="1" dirty="0" smtClean="0">
                <a:solidFill>
                  <a:srgbClr val="000000"/>
                </a:solidFill>
                <a:latin typeface="Times New Roman" panose="02020603050405020304" pitchFamily="18" charset="0"/>
                <a:ea typeface="汉仪全唐诗简" panose="00020600040101010101" charset="-122"/>
                <a:cs typeface="汉仪文黑-55简" charset="0"/>
              </a:rPr>
              <a:t>储备</a:t>
            </a:r>
            <a:r>
              <a:rPr lang="en-US" altLang="zh-CN" sz="2800" b="1" dirty="0" smtClean="0">
                <a:solidFill>
                  <a:srgbClr val="000000"/>
                </a:solidFill>
                <a:latin typeface="Times New Roman" panose="02020603050405020304" pitchFamily="18" charset="0"/>
                <a:ea typeface="汉仪全唐诗简" panose="00020600040101010101" charset="-122"/>
                <a:cs typeface="汉仪文黑-55简" charset="0"/>
              </a:rPr>
              <a:t>”</a:t>
            </a:r>
            <a:r>
              <a:rPr lang="zh-CN" altLang="en-US" sz="2800" b="1" dirty="0" smtClean="0">
                <a:solidFill>
                  <a:srgbClr val="000000"/>
                </a:solidFill>
                <a:latin typeface="Times New Roman" panose="02020603050405020304" pitchFamily="18" charset="0"/>
                <a:ea typeface="汉仪全唐诗简" panose="00020600040101010101" charset="-122"/>
                <a:cs typeface="汉仪文黑-55简" charset="0"/>
              </a:rPr>
              <a:t>与古代有何不同？</a:t>
            </a:r>
            <a:endParaRPr lang="en-US" altLang="zh-CN" sz="2800" b="1" dirty="0" smtClean="0">
              <a:solidFill>
                <a:srgbClr val="000000"/>
              </a:solidFill>
              <a:latin typeface="Times New Roman" panose="02020603050405020304" pitchFamily="18" charset="0"/>
              <a:ea typeface="汉仪全唐诗简" panose="00020600040101010101" charset="-122"/>
              <a:cs typeface="汉仪文黑-55简" charset="0"/>
            </a:endParaRPr>
          </a:p>
        </p:txBody>
      </p:sp>
      <p:sp>
        <p:nvSpPr>
          <p:cNvPr id="24" name="文本框 3"/>
          <p:cNvSpPr/>
          <p:nvPr>
            <p:custDataLst>
              <p:tags r:id="rId3"/>
            </p:custDataLst>
          </p:nvPr>
        </p:nvSpPr>
        <p:spPr>
          <a:xfrm>
            <a:off x="-635" y="2991485"/>
            <a:ext cx="12192635" cy="645160"/>
          </a:xfrm>
          <a:prstGeom prst="rect">
            <a:avLst/>
          </a:prstGeom>
        </p:spPr>
        <p:style>
          <a:lnRef idx="2">
            <a:schemeClr val="dk1"/>
          </a:lnRef>
          <a:fillRef idx="1">
            <a:schemeClr val="lt1"/>
          </a:fillRef>
          <a:effectRef idx="0">
            <a:schemeClr val="dk1"/>
          </a:effectRef>
          <a:fontRef idx="minor">
            <a:schemeClr val="dk1"/>
          </a:fontRef>
        </p:style>
        <p:txBody>
          <a:bodyPr vertOverflow="overflow" horzOverflow="overflow" vert="horz" wrap="square" numCol="1" spcCol="0" rtlCol="0" fromWordArt="0" anchor="ctr" anchorCtr="0" forceAA="0" compatLnSpc="1">
            <a:spAutoFit/>
          </a:bodyPr>
          <a:lstStyle/>
          <a:p>
            <a:pPr lvl="0" algn="ctr">
              <a:buClrTx/>
              <a:buSzTx/>
            </a:pPr>
            <a:r>
              <a:rPr lang="zh-CN" altLang="en-US" sz="3600" b="1" dirty="0" smtClean="0">
                <a:solidFill>
                  <a:schemeClr val="tx1"/>
                </a:solidFill>
                <a:latin typeface="Times New Roman" panose="02020603050405020304" pitchFamily="18" charset="0"/>
                <a:ea typeface="汉仪大宋简" panose="02010600000101010101" charset="-122"/>
                <a:sym typeface="+mn-ea"/>
              </a:rPr>
              <a:t>二、食物储备技术的进步</a:t>
            </a:r>
            <a:endParaRPr lang="zh-CN" altLang="en-US" sz="3600" b="1" dirty="0" smtClean="0">
              <a:solidFill>
                <a:schemeClr val="tx1"/>
              </a:solidFill>
              <a:latin typeface="Times New Roman" panose="02020603050405020304" pitchFamily="18" charset="0"/>
              <a:ea typeface="汉仪大宋简" panose="02010600000101010101" charset="-122"/>
              <a:sym typeface="+mn-ea"/>
            </a:endParaRPr>
          </a:p>
        </p:txBody>
      </p:sp>
    </p:spTree>
    <p:custDataLst>
      <p:tags r:id="rId4"/>
    </p:custData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
        <p:cNvGrpSpPr/>
        <p:nvPr/>
      </p:nvGrpSpPr>
      <p:grpSpPr>
        <a:xfrm>
          <a:off x="0" y="0"/>
          <a:ext cx="0" cy="0"/>
          <a:chOff x="0" y="0"/>
          <a:chExt cx="0" cy="0"/>
        </a:xfrm>
      </p:grpSpPr>
      <p:pic>
        <p:nvPicPr>
          <p:cNvPr id="7" name="图片 6" descr="NO.19-4_正文页装饰1"/>
          <p:cNvPicPr>
            <a:picLocks noChangeAspect="1"/>
          </p:cNvPicPr>
          <p:nvPr>
            <p:custDataLst>
              <p:tags r:id="rId1"/>
            </p:custDataLst>
          </p:nvPr>
        </p:nvPicPr>
        <p:blipFill>
          <a:blip r:embed="rId2"/>
          <a:stretch>
            <a:fillRect/>
          </a:stretch>
        </p:blipFill>
        <p:spPr>
          <a:xfrm>
            <a:off x="0" y="-5080"/>
            <a:ext cx="511768" cy="6874497"/>
          </a:xfrm>
          <a:prstGeom prst="rect">
            <a:avLst/>
          </a:prstGeom>
        </p:spPr>
      </p:pic>
      <p:pic>
        <p:nvPicPr>
          <p:cNvPr id="2" name="图片 1" descr="NO.19-4_正文页装饰2"/>
          <p:cNvPicPr>
            <a:picLocks noChangeAspect="1"/>
          </p:cNvPicPr>
          <p:nvPr>
            <p:custDataLst>
              <p:tags r:id="rId3"/>
            </p:custDataLst>
          </p:nvPr>
        </p:nvPicPr>
        <p:blipFill>
          <a:blip r:embed="rId4"/>
          <a:stretch>
            <a:fillRect/>
          </a:stretch>
        </p:blipFill>
        <p:spPr>
          <a:xfrm>
            <a:off x="11103337" y="-5080"/>
            <a:ext cx="1088650" cy="1210932"/>
          </a:xfrm>
          <a:prstGeom prst="rect">
            <a:avLst/>
          </a:prstGeom>
        </p:spPr>
      </p:pic>
      <p:sp>
        <p:nvSpPr>
          <p:cNvPr id="15" name="文本框 14"/>
          <p:cNvSpPr txBox="1"/>
          <p:nvPr/>
        </p:nvSpPr>
        <p:spPr>
          <a:xfrm>
            <a:off x="416560" y="147320"/>
            <a:ext cx="5532755" cy="521970"/>
          </a:xfrm>
          <a:prstGeom prst="rect">
            <a:avLst/>
          </a:prstGeom>
          <a:noFill/>
        </p:spPr>
        <p:txBody>
          <a:bodyPr vert="horz" wrap="square" lIns="91440" tIns="45720" rIns="91440" bIns="45720" numCol="1" spcCol="0" rtlCol="0" fromWordArt="0" anchor="t" anchorCtr="0" forceAA="0" compatLnSpc="0">
            <a:spAutoFit/>
          </a:bodyPr>
          <a:lstStyle>
            <a:lvl1pPr algn="l" defTabSz="914400" rtl="0" eaLnBrk="1" latinLnBrk="0" hangingPunct="1">
              <a:lnSpc>
                <a:spcPct val="90000"/>
              </a:lnSpc>
              <a:spcBef>
                <a:spcPct val="0"/>
              </a:spcBef>
              <a:buNone/>
              <a:defRPr sz="4400" kern="1200">
                <a:solidFill>
                  <a:sysClr val="windowText" lastClr="000000"/>
                </a:solidFill>
                <a:latin typeface="Calibri" panose="020F0502020204030204"/>
                <a:ea typeface="+mn-ea"/>
                <a:cs typeface="+mn-ea"/>
              </a:defRPr>
            </a:lvl1pPr>
          </a:lstStyle>
          <a:p>
            <a:pPr lvl="0" algn="l">
              <a:lnSpc>
                <a:spcPct val="100000"/>
              </a:lnSpc>
              <a:buClrTx/>
              <a:buSzTx/>
              <a:buFontTx/>
            </a:pPr>
            <a:r>
              <a:rPr lang="en-US" altLang="zh-CN" sz="2800" b="1" dirty="0" smtClean="0">
                <a:solidFill>
                  <a:srgbClr val="000000"/>
                </a:solidFill>
                <a:latin typeface="方正大标宋简体" panose="02000000000000000000" charset="-122"/>
                <a:ea typeface="方正大标宋简体" panose="02000000000000000000" charset="-122"/>
                <a:cs typeface="方正大标宋简体" panose="02000000000000000000" charset="-122"/>
                <a:sym typeface="+mn-ea"/>
              </a:rPr>
              <a:t>1.</a:t>
            </a:r>
            <a:r>
              <a:rPr lang="zh-CN" altLang="en-US" sz="2800" b="1" dirty="0" smtClean="0">
                <a:solidFill>
                  <a:srgbClr val="000000"/>
                </a:solidFill>
                <a:latin typeface="方正大标宋简体" panose="02000000000000000000" charset="-122"/>
                <a:ea typeface="方正大标宋简体" panose="02000000000000000000" charset="-122"/>
                <a:cs typeface="方正大标宋简体" panose="02000000000000000000" charset="-122"/>
                <a:sym typeface="+mn-ea"/>
              </a:rPr>
              <a:t>粮食储备技术</a:t>
            </a:r>
            <a:endParaRPr lang="zh-CN" altLang="en-US" sz="2800" b="1" dirty="0" smtClean="0">
              <a:solidFill>
                <a:srgbClr val="000000"/>
              </a:solidFill>
              <a:latin typeface="方正大标宋简体" panose="02000000000000000000" charset="-122"/>
              <a:ea typeface="方正大标宋简体" panose="02000000000000000000" charset="-122"/>
              <a:cs typeface="方正大标宋简体" panose="02000000000000000000" charset="-122"/>
              <a:sym typeface="+mn-ea"/>
            </a:endParaRPr>
          </a:p>
        </p:txBody>
      </p:sp>
      <p:pic>
        <p:nvPicPr>
          <p:cNvPr id="3" name="图片 2"/>
          <p:cNvPicPr>
            <a:picLocks noChangeAspect="1"/>
          </p:cNvPicPr>
          <p:nvPr/>
        </p:nvPicPr>
        <p:blipFill>
          <a:blip r:embed="rId5"/>
          <a:stretch>
            <a:fillRect/>
          </a:stretch>
        </p:blipFill>
        <p:spPr>
          <a:xfrm>
            <a:off x="4293870" y="1414145"/>
            <a:ext cx="3076575" cy="4029075"/>
          </a:xfrm>
          <a:prstGeom prst="rect">
            <a:avLst/>
          </a:prstGeom>
        </p:spPr>
      </p:pic>
      <p:sp>
        <p:nvSpPr>
          <p:cNvPr id="4" name="文本框 3"/>
          <p:cNvSpPr txBox="1"/>
          <p:nvPr>
            <p:custDataLst>
              <p:tags r:id="rId6"/>
            </p:custDataLst>
          </p:nvPr>
        </p:nvSpPr>
        <p:spPr>
          <a:xfrm>
            <a:off x="295275" y="755015"/>
            <a:ext cx="11822430" cy="953135"/>
          </a:xfrm>
          <a:prstGeom prst="rect">
            <a:avLst/>
          </a:prstGeom>
          <a:noFill/>
        </p:spPr>
        <p:txBody>
          <a:bodyPr wrap="square" rtlCol="0" anchor="t">
            <a:spAutoFit/>
          </a:bodyPr>
          <a:lstStyle/>
          <a:p>
            <a:pPr algn="ctr">
              <a:buClrTx/>
              <a:buSzTx/>
              <a:buFontTx/>
            </a:pPr>
            <a:r>
              <a:rPr lang="zh-CN" sz="2800" b="1" dirty="0" smtClean="0">
                <a:solidFill>
                  <a:srgbClr val="000000"/>
                </a:solidFill>
                <a:latin typeface="Times New Roman" panose="02020603050405020304" pitchFamily="18" charset="0"/>
                <a:ea typeface="汉仪全唐诗简" panose="00020600040101010101" charset="-122"/>
                <a:cs typeface="汉仪文黑-55简" charset="0"/>
                <a:sym typeface="+mn-ea"/>
              </a:rPr>
              <a:t>思考</a:t>
            </a:r>
            <a:r>
              <a:rPr lang="en-US" sz="2800" b="1" dirty="0" smtClean="0">
                <a:solidFill>
                  <a:srgbClr val="000000"/>
                </a:solidFill>
                <a:latin typeface="Times New Roman" panose="02020603050405020304" pitchFamily="18" charset="0"/>
                <a:ea typeface="汉仪全唐诗简" panose="00020600040101010101" charset="-122"/>
                <a:cs typeface="汉仪文黑-55简" charset="0"/>
                <a:sym typeface="+mn-ea"/>
              </a:rPr>
              <a:t>1</a:t>
            </a:r>
            <a:r>
              <a:rPr lang="zh-CN" altLang="en-US" sz="2800" b="1" dirty="0" smtClean="0">
                <a:solidFill>
                  <a:srgbClr val="000000"/>
                </a:solidFill>
                <a:latin typeface="Times New Roman" panose="02020603050405020304" pitchFamily="18" charset="0"/>
                <a:ea typeface="汉仪全唐诗简" panose="00020600040101010101" charset="-122"/>
                <a:cs typeface="汉仪文黑-55简" charset="0"/>
                <a:sym typeface="+mn-ea"/>
              </a:rPr>
              <a:t>：请指出下列食物储备技术并归纳</a:t>
            </a:r>
            <a:r>
              <a:rPr lang="zh-CN" altLang="en-US" sz="2800" b="1" dirty="0" smtClean="0">
                <a:solidFill>
                  <a:srgbClr val="C00000"/>
                </a:solidFill>
                <a:latin typeface="Times New Roman" panose="02020603050405020304" pitchFamily="18" charset="0"/>
                <a:ea typeface="汉仪全唐诗简" panose="00020600040101010101" charset="-122"/>
                <a:cs typeface="汉仪文黑-55简" charset="0"/>
                <a:sym typeface="+mn-ea"/>
              </a:rPr>
              <a:t>传统</a:t>
            </a:r>
            <a:r>
              <a:rPr lang="zh-CN" altLang="en-US" sz="2800" b="1" dirty="0" smtClean="0">
                <a:solidFill>
                  <a:srgbClr val="000000"/>
                </a:solidFill>
                <a:latin typeface="Times New Roman" panose="02020603050405020304" pitchFamily="18" charset="0"/>
                <a:ea typeface="汉仪全唐诗简" panose="00020600040101010101" charset="-122"/>
                <a:cs typeface="汉仪文黑-55简" charset="0"/>
                <a:sym typeface="+mn-ea"/>
              </a:rPr>
              <a:t>社会这一技术的特点？</a:t>
            </a:r>
            <a:endParaRPr lang="zh-CN" altLang="en-US" sz="2800" b="1" dirty="0" smtClean="0">
              <a:solidFill>
                <a:srgbClr val="000000"/>
              </a:solidFill>
              <a:latin typeface="Times New Roman" panose="02020603050405020304" pitchFamily="18" charset="0"/>
              <a:ea typeface="汉仪全唐诗简" panose="00020600040101010101" charset="-122"/>
              <a:cs typeface="汉仪文黑-55简" charset="0"/>
              <a:sym typeface="+mn-ea"/>
            </a:endParaRPr>
          </a:p>
          <a:p>
            <a:pPr algn="ctr">
              <a:buClrTx/>
              <a:buSzTx/>
              <a:buFontTx/>
            </a:pPr>
            <a:r>
              <a:rPr lang="zh-CN" altLang="en-US" sz="2800" b="1" dirty="0" smtClean="0">
                <a:solidFill>
                  <a:srgbClr val="000000"/>
                </a:solidFill>
                <a:latin typeface="Times New Roman" panose="02020603050405020304" pitchFamily="18" charset="0"/>
                <a:ea typeface="汉仪全唐诗简" panose="00020600040101010101" charset="-122"/>
                <a:cs typeface="汉仪文黑-55简" charset="0"/>
                <a:sym typeface="+mn-ea"/>
              </a:rPr>
              <a:t>这一发展过程呈现怎样的趋势？</a:t>
            </a:r>
            <a:endParaRPr lang="zh-CN" altLang="en-US" sz="2800" b="1" dirty="0" smtClean="0">
              <a:solidFill>
                <a:srgbClr val="000000"/>
              </a:solidFill>
              <a:latin typeface="Times New Roman" panose="02020603050405020304" pitchFamily="18" charset="0"/>
              <a:ea typeface="汉仪全唐诗简" panose="00020600040101010101" charset="-122"/>
              <a:cs typeface="汉仪文黑-55简" charset="0"/>
              <a:sym typeface="+mn-ea"/>
            </a:endParaRPr>
          </a:p>
        </p:txBody>
      </p:sp>
      <p:grpSp>
        <p:nvGrpSpPr>
          <p:cNvPr id="9" name="组合 8"/>
          <p:cNvGrpSpPr/>
          <p:nvPr/>
        </p:nvGrpSpPr>
        <p:grpSpPr>
          <a:xfrm>
            <a:off x="-490855" y="1205865"/>
            <a:ext cx="4768850" cy="4220845"/>
            <a:chOff x="-773" y="1899"/>
            <a:chExt cx="7510" cy="6647"/>
          </a:xfrm>
        </p:grpSpPr>
        <p:pic>
          <p:nvPicPr>
            <p:cNvPr id="19" name="Picture 3"/>
            <p:cNvPicPr>
              <a:picLocks noChangeAspect="1" noChangeArrowheads="1"/>
            </p:cNvPicPr>
            <p:nvPr/>
          </p:nvPicPr>
          <p:blipFill>
            <a:blip r:embed="rId7" cstate="print"/>
            <a:srcRect/>
            <a:stretch>
              <a:fillRect/>
            </a:stretch>
          </p:blipFill>
          <p:spPr bwMode="auto">
            <a:xfrm>
              <a:off x="1587" y="4846"/>
              <a:ext cx="5150" cy="3700"/>
            </a:xfrm>
            <a:prstGeom prst="ellipse">
              <a:avLst/>
            </a:prstGeom>
            <a:noFill/>
            <a:ln w="9525">
              <a:noFill/>
              <a:miter lim="800000"/>
              <a:headEnd/>
              <a:tailEnd/>
            </a:ln>
            <a:effectLst>
              <a:softEdge rad="63500"/>
            </a:effectLst>
          </p:spPr>
        </p:pic>
        <p:pic>
          <p:nvPicPr>
            <p:cNvPr id="108" name="图片 107"/>
            <p:cNvPicPr/>
            <p:nvPr/>
          </p:nvPicPr>
          <p:blipFill>
            <a:blip r:embed="rId8"/>
            <a:stretch>
              <a:fillRect/>
            </a:stretch>
          </p:blipFill>
          <p:spPr>
            <a:xfrm>
              <a:off x="-773" y="1899"/>
              <a:ext cx="5150" cy="3836"/>
            </a:xfrm>
            <a:prstGeom prst="rect">
              <a:avLst/>
            </a:prstGeom>
            <a:noFill/>
            <a:ln w="9525">
              <a:noFill/>
            </a:ln>
          </p:spPr>
        </p:pic>
        <p:sp>
          <p:nvSpPr>
            <p:cNvPr id="5" name="文本框 4"/>
            <p:cNvSpPr txBox="1"/>
            <p:nvPr/>
          </p:nvSpPr>
          <p:spPr>
            <a:xfrm>
              <a:off x="2482" y="7639"/>
              <a:ext cx="3688" cy="725"/>
            </a:xfrm>
            <a:prstGeom prst="rect">
              <a:avLst/>
            </a:prstGeom>
            <a:noFill/>
          </p:spPr>
          <p:txBody>
            <a:bodyPr wrap="square" rtlCol="0">
              <a:spAutoFit/>
            </a:bodyPr>
            <a:lstStyle/>
            <a:p>
              <a:r>
                <a:rPr lang="zh-CN" altLang="en-US" sz="2400">
                  <a:solidFill>
                    <a:schemeClr val="bg1"/>
                  </a:solidFill>
                  <a:effectLst>
                    <a:outerShdw blurRad="38100" dist="38100" dir="2700000" algn="tl">
                      <a:srgbClr val="000000">
                        <a:alpha val="43137"/>
                      </a:srgbClr>
                    </a:outerShdw>
                  </a:effectLst>
                  <a:latin typeface="方正字迹-杨素彬楷 简" panose="02000500000000000000" charset="-122"/>
                  <a:ea typeface="方正字迹-杨素彬楷 简" panose="02000500000000000000" charset="-122"/>
                </a:rPr>
                <a:t>半坡遗址地窖</a:t>
              </a:r>
              <a:endParaRPr lang="zh-CN" altLang="en-US" sz="2400">
                <a:solidFill>
                  <a:schemeClr val="bg1"/>
                </a:solidFill>
                <a:effectLst>
                  <a:outerShdw blurRad="38100" dist="38100" dir="2700000" algn="tl">
                    <a:srgbClr val="000000">
                      <a:alpha val="43137"/>
                    </a:srgbClr>
                  </a:outerShdw>
                </a:effectLst>
                <a:latin typeface="方正字迹-杨素彬楷 简" panose="02000500000000000000" charset="-122"/>
                <a:ea typeface="方正字迹-杨素彬楷 简" panose="02000500000000000000" charset="-122"/>
              </a:endParaRPr>
            </a:p>
          </p:txBody>
        </p:sp>
      </p:grpSp>
      <p:grpSp>
        <p:nvGrpSpPr>
          <p:cNvPr id="13" name="组合 12"/>
          <p:cNvGrpSpPr/>
          <p:nvPr/>
        </p:nvGrpSpPr>
        <p:grpSpPr>
          <a:xfrm>
            <a:off x="295275" y="5680075"/>
            <a:ext cx="11602085" cy="699135"/>
            <a:chOff x="295" y="8065"/>
            <a:chExt cx="18271" cy="1101"/>
          </a:xfrm>
        </p:grpSpPr>
        <p:sp>
          <p:nvSpPr>
            <p:cNvPr id="14" name="右箭头 13"/>
            <p:cNvSpPr/>
            <p:nvPr>
              <p:custDataLst>
                <p:tags r:id="rId9"/>
              </p:custDataLst>
            </p:nvPr>
          </p:nvSpPr>
          <p:spPr>
            <a:xfrm>
              <a:off x="295" y="8065"/>
              <a:ext cx="18271" cy="292"/>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solidFill>
                  <a:schemeClr val="lt1"/>
                </a:solidFill>
                <a:latin typeface="汉仪文黑-55简" charset="0"/>
                <a:cs typeface="汉仪文黑-55简" charset="0"/>
              </a:endParaRPr>
            </a:p>
          </p:txBody>
        </p:sp>
        <p:sp>
          <p:nvSpPr>
            <p:cNvPr id="24" name="文本框 23"/>
            <p:cNvSpPr txBox="1"/>
            <p:nvPr/>
          </p:nvSpPr>
          <p:spPr>
            <a:xfrm>
              <a:off x="2150" y="8440"/>
              <a:ext cx="2212" cy="725"/>
            </a:xfrm>
            <a:prstGeom prst="rect">
              <a:avLst/>
            </a:prstGeom>
            <a:noFill/>
          </p:spPr>
          <p:txBody>
            <a:bodyPr wrap="none" rtlCol="0" anchor="t">
              <a:spAutoFit/>
            </a:bodyPr>
            <a:lstStyle/>
            <a:p>
              <a:r>
                <a:rPr lang="zh-CN" altLang="en-US" sz="2400" b="1" dirty="0">
                  <a:solidFill>
                    <a:srgbClr val="000000"/>
                  </a:solidFill>
                  <a:latin typeface="Times New Roman" panose="02020603050405020304" pitchFamily="18" charset="0"/>
                  <a:ea typeface="汉仪全唐诗简" panose="00020600040101010101" charset="-122"/>
                  <a:cs typeface="汉仪文黑-55简" charset="0"/>
                  <a:sym typeface="+mn-ea"/>
                </a:rPr>
                <a:t>原始社会</a:t>
              </a:r>
              <a:endParaRPr lang="zh-CN" altLang="en-US" sz="2400" b="1" dirty="0">
                <a:solidFill>
                  <a:srgbClr val="000000"/>
                </a:solidFill>
                <a:latin typeface="Times New Roman" panose="02020603050405020304" pitchFamily="18" charset="0"/>
                <a:ea typeface="汉仪全唐诗简" panose="00020600040101010101" charset="-122"/>
                <a:cs typeface="汉仪文黑-55简" charset="0"/>
                <a:sym typeface="+mn-ea"/>
              </a:endParaRPr>
            </a:p>
          </p:txBody>
        </p:sp>
        <p:sp>
          <p:nvSpPr>
            <p:cNvPr id="25" name="文本框 24"/>
            <p:cNvSpPr txBox="1"/>
            <p:nvPr/>
          </p:nvSpPr>
          <p:spPr>
            <a:xfrm>
              <a:off x="6987" y="8441"/>
              <a:ext cx="2212" cy="725"/>
            </a:xfrm>
            <a:prstGeom prst="rect">
              <a:avLst/>
            </a:prstGeom>
            <a:noFill/>
          </p:spPr>
          <p:txBody>
            <a:bodyPr wrap="none" rtlCol="0" anchor="t">
              <a:spAutoFit/>
            </a:bodyPr>
            <a:lstStyle/>
            <a:p>
              <a:r>
                <a:rPr lang="zh-CN" altLang="en-US" sz="2400" b="1" dirty="0">
                  <a:solidFill>
                    <a:srgbClr val="000000"/>
                  </a:solidFill>
                  <a:latin typeface="Times New Roman" panose="02020603050405020304" pitchFamily="18" charset="0"/>
                  <a:ea typeface="汉仪全唐诗简" panose="00020600040101010101" charset="-122"/>
                  <a:cs typeface="汉仪文黑-55简" charset="0"/>
                  <a:sym typeface="+mn-ea"/>
                </a:rPr>
                <a:t>封建社会</a:t>
              </a:r>
              <a:endParaRPr lang="zh-CN" altLang="en-US" sz="2400" b="1" dirty="0">
                <a:solidFill>
                  <a:srgbClr val="000000"/>
                </a:solidFill>
                <a:latin typeface="Times New Roman" panose="02020603050405020304" pitchFamily="18" charset="0"/>
                <a:ea typeface="汉仪全唐诗简" panose="00020600040101010101" charset="-122"/>
                <a:cs typeface="汉仪文黑-55简" charset="0"/>
                <a:sym typeface="+mn-ea"/>
              </a:endParaRPr>
            </a:p>
          </p:txBody>
        </p:sp>
      </p:grpSp>
      <p:sp>
        <p:nvSpPr>
          <p:cNvPr id="27" name="文本框 26"/>
          <p:cNvSpPr txBox="1"/>
          <p:nvPr/>
        </p:nvSpPr>
        <p:spPr>
          <a:xfrm>
            <a:off x="400685" y="2879090"/>
            <a:ext cx="3877310" cy="460375"/>
          </a:xfrm>
          <a:prstGeom prst="rect">
            <a:avLst/>
          </a:prstGeom>
        </p:spPr>
        <p:style>
          <a:lnRef idx="2">
            <a:schemeClr val="accent3"/>
          </a:lnRef>
          <a:fillRef idx="1">
            <a:schemeClr val="lt1"/>
          </a:fillRef>
          <a:effectRef idx="0">
            <a:schemeClr val="accent3"/>
          </a:effectRef>
          <a:fontRef idx="minor">
            <a:schemeClr val="dk1"/>
          </a:fontRef>
        </p:style>
        <p:txBody>
          <a:bodyPr wrap="square" rtlCol="0" anchor="t">
            <a:spAutoFit/>
          </a:bodyPr>
          <a:lstStyle/>
          <a:p>
            <a:pPr>
              <a:lnSpc>
                <a:spcPct val="100000"/>
              </a:lnSpc>
            </a:pPr>
            <a:r>
              <a:rPr lang="zh-CN" altLang="en-US" sz="2400" b="1" dirty="0" smtClean="0">
                <a:solidFill>
                  <a:schemeClr val="tx1"/>
                </a:solidFill>
                <a:latin typeface="方正大标宋简体" panose="02000000000000000000" charset="-122"/>
                <a:ea typeface="方正大标宋简体" panose="02000000000000000000" charset="-122"/>
                <a:sym typeface="+mn-ea"/>
              </a:rPr>
              <a:t>人们用陶器和地窖储存</a:t>
            </a:r>
            <a:r>
              <a:rPr lang="zh-CN" altLang="en-US" sz="2400" b="1" dirty="0">
                <a:solidFill>
                  <a:schemeClr val="tx1"/>
                </a:solidFill>
                <a:latin typeface="方正大标宋简体" panose="02000000000000000000" charset="-122"/>
                <a:ea typeface="方正大标宋简体" panose="02000000000000000000" charset="-122"/>
                <a:sym typeface="+mn-ea"/>
              </a:rPr>
              <a:t>粮食</a:t>
            </a:r>
            <a:endParaRPr lang="zh-CN" altLang="en-US" sz="2400" b="1" dirty="0">
              <a:solidFill>
                <a:schemeClr val="tx1"/>
              </a:solidFill>
              <a:latin typeface="方正大标宋简体" panose="02000000000000000000" charset="-122"/>
              <a:ea typeface="方正大标宋简体" panose="02000000000000000000" charset="-122"/>
              <a:sym typeface="+mn-ea"/>
            </a:endParaRPr>
          </a:p>
        </p:txBody>
      </p:sp>
      <p:sp>
        <p:nvSpPr>
          <p:cNvPr id="28" name="文本框 27"/>
          <p:cNvSpPr txBox="1"/>
          <p:nvPr>
            <p:custDataLst>
              <p:tags r:id="rId10"/>
            </p:custDataLst>
          </p:nvPr>
        </p:nvSpPr>
        <p:spPr>
          <a:xfrm>
            <a:off x="4410075" y="2879090"/>
            <a:ext cx="2799715" cy="460375"/>
          </a:xfrm>
          <a:prstGeom prst="rect">
            <a:avLst/>
          </a:prstGeom>
        </p:spPr>
        <p:style>
          <a:lnRef idx="2">
            <a:schemeClr val="accent3"/>
          </a:lnRef>
          <a:fillRef idx="1">
            <a:schemeClr val="lt1"/>
          </a:fillRef>
          <a:effectRef idx="0">
            <a:schemeClr val="accent3"/>
          </a:effectRef>
          <a:fontRef idx="minor">
            <a:schemeClr val="dk1"/>
          </a:fontRef>
        </p:style>
        <p:txBody>
          <a:bodyPr wrap="square" rtlCol="0" anchor="t">
            <a:spAutoFit/>
          </a:bodyPr>
          <a:lstStyle/>
          <a:p>
            <a:pPr algn="ctr">
              <a:lnSpc>
                <a:spcPct val="100000"/>
              </a:lnSpc>
            </a:pPr>
            <a:r>
              <a:rPr lang="zh-CN" altLang="en-US" sz="2400" b="1" dirty="0">
                <a:solidFill>
                  <a:schemeClr val="tx1"/>
                </a:solidFill>
                <a:latin typeface="方正大标宋简体" panose="02000000000000000000" charset="-122"/>
                <a:ea typeface="方正大标宋简体" panose="02000000000000000000" charset="-122"/>
                <a:sym typeface="+mn-ea"/>
              </a:rPr>
              <a:t>储粮技术逐步改进</a:t>
            </a:r>
            <a:endParaRPr lang="zh-CN" altLang="en-US" sz="2400" b="1" dirty="0" smtClean="0">
              <a:solidFill>
                <a:schemeClr val="tx1"/>
              </a:solidFill>
              <a:latin typeface="方正大标宋简体" panose="02000000000000000000" charset="-122"/>
              <a:ea typeface="方正大标宋简体" panose="02000000000000000000" charset="-122"/>
              <a:sym typeface="+mn-ea"/>
            </a:endParaRPr>
          </a:p>
        </p:txBody>
      </p:sp>
      <p:sp>
        <p:nvSpPr>
          <p:cNvPr id="10" name="文本框 9"/>
          <p:cNvSpPr txBox="1"/>
          <p:nvPr/>
        </p:nvSpPr>
        <p:spPr>
          <a:xfrm>
            <a:off x="1054735" y="1666240"/>
            <a:ext cx="4255770" cy="521970"/>
          </a:xfrm>
          <a:prstGeom prst="rect">
            <a:avLst/>
          </a:prstGeom>
          <a:solidFill>
            <a:srgbClr val="C00000"/>
          </a:solidFill>
        </p:spPr>
        <p:txBody>
          <a:bodyPr wrap="square" rtlCol="0">
            <a:spAutoFit/>
          </a:bodyPr>
          <a:lstStyle/>
          <a:p>
            <a:r>
              <a:rPr lang="zh-CN" sz="2800" b="1" dirty="0">
                <a:solidFill>
                  <a:schemeClr val="bg1"/>
                </a:solidFill>
                <a:effectLst>
                  <a:outerShdw blurRad="38100" dist="38100" dir="2700000" algn="tl">
                    <a:srgbClr val="000000">
                      <a:alpha val="43137"/>
                    </a:srgbClr>
                  </a:outerShdw>
                </a:effectLst>
                <a:latin typeface="方正大标宋简体" panose="02000000000000000000" charset="-122"/>
                <a:ea typeface="方正大标宋简体" panose="02000000000000000000" charset="-122"/>
                <a:cs typeface="汉仪文黑-55简" charset="0"/>
                <a:sym typeface="+mn-ea"/>
              </a:rPr>
              <a:t>特点：主要依靠经验积累</a:t>
            </a:r>
            <a:endParaRPr lang="zh-CN" sz="2800" b="1" dirty="0">
              <a:solidFill>
                <a:schemeClr val="bg1"/>
              </a:solidFill>
              <a:effectLst>
                <a:outerShdw blurRad="38100" dist="38100" dir="2700000" algn="tl">
                  <a:srgbClr val="000000">
                    <a:alpha val="43137"/>
                  </a:srgbClr>
                </a:outerShdw>
              </a:effectLst>
              <a:latin typeface="方正大标宋简体" panose="02000000000000000000" charset="-122"/>
              <a:ea typeface="方正大标宋简体" panose="02000000000000000000" charset="-122"/>
              <a:cs typeface="汉仪文黑-55简" charset="0"/>
              <a:sym typeface="+mn-ea"/>
            </a:endParaRPr>
          </a:p>
        </p:txBody>
      </p:sp>
      <p:pic>
        <p:nvPicPr>
          <p:cNvPr id="29" name="图片 28"/>
          <p:cNvPicPr>
            <a:picLocks noChangeAspect="1"/>
          </p:cNvPicPr>
          <p:nvPr/>
        </p:nvPicPr>
        <p:blipFill>
          <a:blip r:embed="rId11"/>
          <a:stretch>
            <a:fillRect/>
          </a:stretch>
        </p:blipFill>
        <p:spPr>
          <a:xfrm>
            <a:off x="7341235" y="1666240"/>
            <a:ext cx="4776470" cy="2247900"/>
          </a:xfrm>
          <a:prstGeom prst="rect">
            <a:avLst/>
          </a:prstGeom>
        </p:spPr>
      </p:pic>
      <p:sp>
        <p:nvSpPr>
          <p:cNvPr id="12" name="文本框 11"/>
          <p:cNvSpPr txBox="1"/>
          <p:nvPr/>
        </p:nvSpPr>
        <p:spPr>
          <a:xfrm>
            <a:off x="8582660" y="5918835"/>
            <a:ext cx="1404620" cy="460375"/>
          </a:xfrm>
          <a:prstGeom prst="rect">
            <a:avLst/>
          </a:prstGeom>
          <a:noFill/>
        </p:spPr>
        <p:txBody>
          <a:bodyPr wrap="none" rtlCol="0" anchor="t">
            <a:spAutoFit/>
          </a:bodyPr>
          <a:lstStyle/>
          <a:p>
            <a:r>
              <a:rPr lang="zh-CN" altLang="en-US" sz="2400" b="1" dirty="0">
                <a:solidFill>
                  <a:srgbClr val="000000"/>
                </a:solidFill>
                <a:latin typeface="Times New Roman" panose="02020603050405020304" pitchFamily="18" charset="0"/>
                <a:ea typeface="汉仪全唐诗简" panose="00020600040101010101" charset="-122"/>
                <a:cs typeface="汉仪文黑-55简" charset="0"/>
                <a:sym typeface="+mn-ea"/>
              </a:rPr>
              <a:t>现代社会</a:t>
            </a:r>
            <a:endParaRPr lang="zh-CN" altLang="en-US" sz="2400" b="1" dirty="0">
              <a:solidFill>
                <a:srgbClr val="000000"/>
              </a:solidFill>
              <a:latin typeface="Times New Roman" panose="02020603050405020304" pitchFamily="18" charset="0"/>
              <a:ea typeface="汉仪全唐诗简" panose="00020600040101010101" charset="-122"/>
              <a:cs typeface="汉仪文黑-55简" charset="0"/>
              <a:sym typeface="+mn-ea"/>
            </a:endParaRPr>
          </a:p>
        </p:txBody>
      </p:sp>
      <p:sp>
        <p:nvSpPr>
          <p:cNvPr id="16" name="文本框 15"/>
          <p:cNvSpPr txBox="1"/>
          <p:nvPr>
            <p:custDataLst>
              <p:tags r:id="rId12"/>
            </p:custDataLst>
          </p:nvPr>
        </p:nvSpPr>
        <p:spPr>
          <a:xfrm>
            <a:off x="7419975" y="2879090"/>
            <a:ext cx="4598670" cy="2306955"/>
          </a:xfrm>
          <a:prstGeom prst="rect">
            <a:avLst/>
          </a:prstGeom>
        </p:spPr>
        <p:style>
          <a:lnRef idx="2">
            <a:schemeClr val="accent3"/>
          </a:lnRef>
          <a:fillRef idx="1">
            <a:schemeClr val="lt1"/>
          </a:fillRef>
          <a:effectRef idx="0">
            <a:schemeClr val="accent3"/>
          </a:effectRef>
          <a:fontRef idx="minor">
            <a:schemeClr val="dk1"/>
          </a:fontRef>
        </p:style>
        <p:txBody>
          <a:bodyPr wrap="square" rtlCol="0" anchor="t">
            <a:spAutoFit/>
          </a:bodyPr>
          <a:lstStyle/>
          <a:p>
            <a:pPr marL="342900" lvl="0" indent="-342900" algn="l">
              <a:buClrTx/>
              <a:buSzTx/>
              <a:buFont typeface="Arial" panose="020B0604020202020204" pitchFamily="34" charset="0"/>
              <a:buChar char="•"/>
            </a:pPr>
            <a:r>
              <a:rPr lang="en-US" altLang="zh-CN" sz="2400" dirty="0">
                <a:solidFill>
                  <a:schemeClr val="tx1"/>
                </a:solidFill>
                <a:latin typeface="方正大标宋简体" panose="02000000000000000000" charset="-122"/>
                <a:ea typeface="方正大标宋简体" panose="02000000000000000000" charset="-122"/>
                <a:sym typeface="宋体" panose="02010600030101010101" pitchFamily="2" charset="-122"/>
              </a:rPr>
              <a:t>20</a:t>
            </a:r>
            <a:r>
              <a:rPr lang="zh-CN" altLang="en-US" sz="2400" dirty="0">
                <a:solidFill>
                  <a:schemeClr val="tx1"/>
                </a:solidFill>
                <a:latin typeface="方正大标宋简体" panose="02000000000000000000" charset="-122"/>
                <a:ea typeface="方正大标宋简体" panose="02000000000000000000" charset="-122"/>
                <a:sym typeface="宋体" panose="02010600030101010101" pitchFamily="2" charset="-122"/>
              </a:rPr>
              <a:t>世纪</a:t>
            </a:r>
            <a:r>
              <a:rPr lang="en-US" altLang="zh-CN" sz="2400" dirty="0">
                <a:solidFill>
                  <a:schemeClr val="tx1"/>
                </a:solidFill>
                <a:latin typeface="方正大标宋简体" panose="02000000000000000000" charset="-122"/>
                <a:ea typeface="方正大标宋简体" panose="02000000000000000000" charset="-122"/>
                <a:sym typeface="宋体" panose="02010600030101010101" pitchFamily="2" charset="-122"/>
              </a:rPr>
              <a:t>50</a:t>
            </a:r>
            <a:r>
              <a:rPr lang="zh-CN" altLang="en-US" sz="2400" dirty="0">
                <a:solidFill>
                  <a:schemeClr val="tx1"/>
                </a:solidFill>
                <a:latin typeface="方正大标宋简体" panose="02000000000000000000" charset="-122"/>
                <a:ea typeface="方正大标宋简体" panose="02000000000000000000" charset="-122"/>
                <a:sym typeface="宋体" panose="02010600030101010101" pitchFamily="2" charset="-122"/>
              </a:rPr>
              <a:t>年代美国已经使用机械通风储粮技术，随后在全世界推广 ；</a:t>
            </a:r>
            <a:endParaRPr lang="zh-CN" altLang="en-US" sz="2400" dirty="0">
              <a:solidFill>
                <a:schemeClr val="tx1"/>
              </a:solidFill>
              <a:latin typeface="方正大标宋简体" panose="02000000000000000000" charset="-122"/>
              <a:ea typeface="方正大标宋简体" panose="02000000000000000000" charset="-122"/>
              <a:sym typeface="宋体" panose="02010600030101010101" pitchFamily="2" charset="-122"/>
            </a:endParaRPr>
          </a:p>
          <a:p>
            <a:pPr marL="342900" lvl="0" indent="-342900" algn="l">
              <a:buClrTx/>
              <a:buSzTx/>
              <a:buFont typeface="Arial" panose="020B0604020202020204" pitchFamily="34" charset="0"/>
              <a:buChar char="•"/>
            </a:pPr>
            <a:r>
              <a:rPr lang="en-US" altLang="zh-CN" sz="2400" dirty="0">
                <a:solidFill>
                  <a:schemeClr val="tx1"/>
                </a:solidFill>
                <a:latin typeface="方正大标宋简体" panose="02000000000000000000" charset="-122"/>
                <a:ea typeface="方正大标宋简体" panose="02000000000000000000" charset="-122"/>
                <a:sym typeface="宋体" panose="02010600030101010101" pitchFamily="2" charset="-122"/>
              </a:rPr>
              <a:t>70</a:t>
            </a:r>
            <a:r>
              <a:rPr lang="zh-CN" altLang="en-US" sz="2400" dirty="0">
                <a:solidFill>
                  <a:schemeClr val="tx1"/>
                </a:solidFill>
                <a:latin typeface="方正大标宋简体" panose="02000000000000000000" charset="-122"/>
                <a:ea typeface="方正大标宋简体" panose="02000000000000000000" charset="-122"/>
                <a:sym typeface="宋体" panose="02010600030101010101" pitchFamily="2" charset="-122"/>
              </a:rPr>
              <a:t>年代中国</a:t>
            </a:r>
            <a:r>
              <a:rPr lang="zh-CN" altLang="en-US" sz="2400" dirty="0">
                <a:solidFill>
                  <a:srgbClr val="C00000"/>
                </a:solidFill>
                <a:latin typeface="方正大标宋简体" panose="02000000000000000000" charset="-122"/>
                <a:ea typeface="方正大标宋简体" panose="02000000000000000000" charset="-122"/>
                <a:sym typeface="宋体" panose="02010600030101010101" pitchFamily="2" charset="-122"/>
              </a:rPr>
              <a:t>开始</a:t>
            </a:r>
            <a:r>
              <a:rPr lang="zh-CN" altLang="en-US" sz="2400" dirty="0">
                <a:solidFill>
                  <a:schemeClr val="tx1"/>
                </a:solidFill>
                <a:latin typeface="方正大标宋简体" panose="02000000000000000000" charset="-122"/>
                <a:ea typeface="方正大标宋简体" panose="02000000000000000000" charset="-122"/>
                <a:sym typeface="宋体" panose="02010600030101010101" pitchFamily="2" charset="-122"/>
              </a:rPr>
              <a:t>采用机械制冷低温储粮技术</a:t>
            </a:r>
            <a:endParaRPr lang="zh-CN" altLang="en-US" sz="2400" dirty="0">
              <a:solidFill>
                <a:schemeClr val="tx1"/>
              </a:solidFill>
              <a:latin typeface="方正大标宋简体" panose="02000000000000000000" charset="-122"/>
              <a:ea typeface="方正大标宋简体" panose="02000000000000000000" charset="-122"/>
              <a:sym typeface="宋体" panose="02010600030101010101" pitchFamily="2" charset="-122"/>
            </a:endParaRPr>
          </a:p>
          <a:p>
            <a:pPr marL="342900" lvl="0" indent="-342900" algn="l">
              <a:buClrTx/>
              <a:buSzTx/>
              <a:buFont typeface="Arial" panose="020B0604020202020204" pitchFamily="34" charset="0"/>
              <a:buChar char="•"/>
            </a:pPr>
            <a:r>
              <a:rPr lang="en-US" altLang="zh-CN" sz="2400" b="1" dirty="0" smtClean="0">
                <a:solidFill>
                  <a:schemeClr val="tx1"/>
                </a:solidFill>
                <a:latin typeface="方正大标宋简体" panose="02000000000000000000" charset="-122"/>
                <a:ea typeface="方正大标宋简体" panose="02000000000000000000" charset="-122"/>
                <a:sym typeface="+mn-ea"/>
              </a:rPr>
              <a:t>21</a:t>
            </a:r>
            <a:r>
              <a:rPr lang="zh-CN" altLang="en-US" sz="2400" b="1" dirty="0" smtClean="0">
                <a:solidFill>
                  <a:schemeClr val="tx1"/>
                </a:solidFill>
                <a:latin typeface="方正大标宋简体" panose="02000000000000000000" charset="-122"/>
                <a:ea typeface="方正大标宋简体" panose="02000000000000000000" charset="-122"/>
                <a:sym typeface="+mn-ea"/>
              </a:rPr>
              <a:t>世纪</a:t>
            </a:r>
            <a:r>
              <a:rPr lang="zh-CN" altLang="en-US" sz="2400" dirty="0">
                <a:solidFill>
                  <a:schemeClr val="tx1"/>
                </a:solidFill>
                <a:latin typeface="方正大标宋简体" panose="02000000000000000000" charset="-122"/>
                <a:ea typeface="方正大标宋简体" panose="02000000000000000000" charset="-122"/>
                <a:sym typeface="宋体" panose="02010600030101010101" pitchFamily="2" charset="-122"/>
              </a:rPr>
              <a:t>新型制冷设备相继推出</a:t>
            </a:r>
            <a:endParaRPr lang="zh-CN" altLang="en-US" sz="2400" b="1" dirty="0" smtClean="0">
              <a:solidFill>
                <a:schemeClr val="tx1"/>
              </a:solidFill>
              <a:latin typeface="方正大标宋简体" panose="02000000000000000000" charset="-122"/>
              <a:ea typeface="方正大标宋简体" panose="02000000000000000000" charset="-122"/>
              <a:sym typeface="+mn-ea"/>
            </a:endParaRPr>
          </a:p>
        </p:txBody>
      </p:sp>
      <p:sp>
        <p:nvSpPr>
          <p:cNvPr id="30" name="文本框 29"/>
          <p:cNvSpPr txBox="1"/>
          <p:nvPr/>
        </p:nvSpPr>
        <p:spPr>
          <a:xfrm>
            <a:off x="759460" y="5426710"/>
            <a:ext cx="10440035" cy="1056259"/>
          </a:xfrm>
          <a:prstGeom prst="roundRect">
            <a:avLst/>
          </a:prstGeom>
          <a:solidFill>
            <a:srgbClr val="C00000"/>
          </a:solidFill>
        </p:spPr>
        <p:txBody>
          <a:bodyPr wrap="square" rtlCol="0">
            <a:spAutoFit/>
          </a:bodyPr>
          <a:lstStyle/>
          <a:p>
            <a:r>
              <a:rPr lang="zh-CN" sz="2800" b="1" dirty="0">
                <a:solidFill>
                  <a:schemeClr val="bg1"/>
                </a:solidFill>
                <a:effectLst>
                  <a:outerShdw blurRad="38100" dist="38100" dir="2700000" algn="tl">
                    <a:srgbClr val="000000">
                      <a:alpha val="43137"/>
                    </a:srgbClr>
                  </a:outerShdw>
                </a:effectLst>
                <a:latin typeface="方正大标宋简体" panose="02000000000000000000" charset="-122"/>
                <a:ea typeface="方正大标宋简体" panose="02000000000000000000" charset="-122"/>
                <a:cs typeface="汉仪文黑-55简" charset="0"/>
                <a:sym typeface="+mn-ea"/>
              </a:rPr>
              <a:t>趋势：粮仓仓容量不断扩大，低温、低氧储藏技术广泛应用，粮食储备自动化和智能化水平提高。</a:t>
            </a:r>
            <a:endParaRPr lang="zh-CN" sz="2800" b="1" dirty="0">
              <a:solidFill>
                <a:schemeClr val="bg1"/>
              </a:solidFill>
              <a:effectLst>
                <a:outerShdw blurRad="38100" dist="38100" dir="2700000" algn="tl">
                  <a:srgbClr val="000000">
                    <a:alpha val="43137"/>
                  </a:srgbClr>
                </a:outerShdw>
              </a:effectLst>
              <a:latin typeface="方正大标宋简体" panose="02000000000000000000" charset="-122"/>
              <a:ea typeface="方正大标宋简体" panose="02000000000000000000" charset="-122"/>
              <a:cs typeface="汉仪文黑-55简" charset="0"/>
              <a:sym typeface="+mn-ea"/>
            </a:endParaRPr>
          </a:p>
        </p:txBody>
      </p:sp>
    </p:spTree>
    <p:custDataLst>
      <p:tags r:id="rId13"/>
    </p:custData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ldLvl="0" animBg="1"/>
      <p:bldP spid="28" grpId="0" bldLvl="0" animBg="1"/>
      <p:bldP spid="10" grpId="0" bldLvl="0" animBg="1"/>
      <p:bldP spid="16" grpId="0" bldLvl="0" animBg="1"/>
      <p:bldP spid="30"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
        <p:cNvGrpSpPr/>
        <p:nvPr/>
      </p:nvGrpSpPr>
      <p:grpSpPr>
        <a:xfrm>
          <a:off x="0" y="0"/>
          <a:ext cx="0" cy="0"/>
          <a:chOff x="0" y="0"/>
          <a:chExt cx="0" cy="0"/>
        </a:xfrm>
      </p:grpSpPr>
      <p:pic>
        <p:nvPicPr>
          <p:cNvPr id="7" name="图片 6" descr="NO.19-4_正文页装饰1"/>
          <p:cNvPicPr>
            <a:picLocks noChangeAspect="1"/>
          </p:cNvPicPr>
          <p:nvPr>
            <p:custDataLst>
              <p:tags r:id="rId1"/>
            </p:custDataLst>
          </p:nvPr>
        </p:nvPicPr>
        <p:blipFill>
          <a:blip r:embed="rId2"/>
          <a:stretch>
            <a:fillRect/>
          </a:stretch>
        </p:blipFill>
        <p:spPr>
          <a:xfrm>
            <a:off x="0" y="-5080"/>
            <a:ext cx="511768" cy="6874497"/>
          </a:xfrm>
          <a:prstGeom prst="rect">
            <a:avLst/>
          </a:prstGeom>
        </p:spPr>
      </p:pic>
      <p:pic>
        <p:nvPicPr>
          <p:cNvPr id="2" name="图片 1" descr="NO.19-4_正文页装饰2"/>
          <p:cNvPicPr>
            <a:picLocks noChangeAspect="1"/>
          </p:cNvPicPr>
          <p:nvPr>
            <p:custDataLst>
              <p:tags r:id="rId3"/>
            </p:custDataLst>
          </p:nvPr>
        </p:nvPicPr>
        <p:blipFill>
          <a:blip r:embed="rId4"/>
          <a:stretch>
            <a:fillRect/>
          </a:stretch>
        </p:blipFill>
        <p:spPr>
          <a:xfrm>
            <a:off x="11103337" y="-5080"/>
            <a:ext cx="1088650" cy="1210932"/>
          </a:xfrm>
          <a:prstGeom prst="rect">
            <a:avLst/>
          </a:prstGeom>
        </p:spPr>
      </p:pic>
      <p:sp>
        <p:nvSpPr>
          <p:cNvPr id="15" name="文本框 14"/>
          <p:cNvSpPr txBox="1"/>
          <p:nvPr/>
        </p:nvSpPr>
        <p:spPr>
          <a:xfrm>
            <a:off x="416560" y="147320"/>
            <a:ext cx="5532755" cy="521970"/>
          </a:xfrm>
          <a:prstGeom prst="rect">
            <a:avLst/>
          </a:prstGeom>
          <a:noFill/>
        </p:spPr>
        <p:txBody>
          <a:bodyPr vert="horz" wrap="square" lIns="91440" tIns="45720" rIns="91440" bIns="45720" numCol="1" spcCol="0" rtlCol="0" fromWordArt="0" anchor="t" anchorCtr="0" forceAA="0" compatLnSpc="0">
            <a:spAutoFit/>
          </a:bodyPr>
          <a:lstStyle>
            <a:lvl1pPr algn="l" defTabSz="914400" rtl="0" eaLnBrk="1" latinLnBrk="0" hangingPunct="1">
              <a:lnSpc>
                <a:spcPct val="90000"/>
              </a:lnSpc>
              <a:spcBef>
                <a:spcPct val="0"/>
              </a:spcBef>
              <a:buNone/>
              <a:defRPr sz="4400" kern="1200">
                <a:solidFill>
                  <a:sysClr val="windowText" lastClr="000000"/>
                </a:solidFill>
                <a:latin typeface="Calibri" panose="020F0502020204030204"/>
                <a:ea typeface="+mn-ea"/>
                <a:cs typeface="+mn-ea"/>
              </a:defRPr>
            </a:lvl1pPr>
          </a:lstStyle>
          <a:p>
            <a:pPr lvl="0" algn="l">
              <a:lnSpc>
                <a:spcPct val="100000"/>
              </a:lnSpc>
              <a:buClrTx/>
              <a:buSzTx/>
              <a:buFontTx/>
            </a:pPr>
            <a:r>
              <a:rPr lang="en-US" sz="2800" b="1" dirty="0" smtClean="0">
                <a:solidFill>
                  <a:srgbClr val="000000"/>
                </a:solidFill>
                <a:latin typeface="方正大标宋简体" panose="02000000000000000000" charset="-122"/>
                <a:ea typeface="方正大标宋简体" panose="02000000000000000000" charset="-122"/>
                <a:cs typeface="方正大标宋简体" panose="02000000000000000000" charset="-122"/>
                <a:sym typeface="+mn-ea"/>
              </a:rPr>
              <a:t>2.</a:t>
            </a:r>
            <a:r>
              <a:rPr lang="zh-CN" altLang="en-US" sz="2800" b="1" dirty="0" smtClean="0">
                <a:solidFill>
                  <a:srgbClr val="000000"/>
                </a:solidFill>
                <a:latin typeface="方正大标宋简体" panose="02000000000000000000" charset="-122"/>
                <a:ea typeface="方正大标宋简体" panose="02000000000000000000" charset="-122"/>
                <a:cs typeface="方正大标宋简体" panose="02000000000000000000" charset="-122"/>
                <a:sym typeface="+mn-ea"/>
              </a:rPr>
              <a:t>食品保存技术</a:t>
            </a:r>
            <a:endParaRPr lang="zh-CN" altLang="en-US" sz="2800" b="1" dirty="0" smtClean="0">
              <a:solidFill>
                <a:srgbClr val="000000"/>
              </a:solidFill>
              <a:latin typeface="方正大标宋简体" panose="02000000000000000000" charset="-122"/>
              <a:ea typeface="方正大标宋简体" panose="02000000000000000000" charset="-122"/>
              <a:cs typeface="方正大标宋简体" panose="02000000000000000000" charset="-122"/>
              <a:sym typeface="+mn-ea"/>
            </a:endParaRPr>
          </a:p>
        </p:txBody>
      </p:sp>
      <p:grpSp>
        <p:nvGrpSpPr>
          <p:cNvPr id="13" name="组合 12"/>
          <p:cNvGrpSpPr/>
          <p:nvPr/>
        </p:nvGrpSpPr>
        <p:grpSpPr>
          <a:xfrm>
            <a:off x="295275" y="5680075"/>
            <a:ext cx="11602085" cy="571500"/>
            <a:chOff x="295" y="8065"/>
            <a:chExt cx="18271" cy="900"/>
          </a:xfrm>
        </p:grpSpPr>
        <p:sp>
          <p:nvSpPr>
            <p:cNvPr id="14" name="右箭头 13"/>
            <p:cNvSpPr/>
            <p:nvPr>
              <p:custDataLst>
                <p:tags r:id="rId5"/>
              </p:custDataLst>
            </p:nvPr>
          </p:nvSpPr>
          <p:spPr>
            <a:xfrm>
              <a:off x="295" y="8065"/>
              <a:ext cx="18271" cy="292"/>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solidFill>
                  <a:schemeClr val="lt1"/>
                </a:solidFill>
                <a:latin typeface="汉仪文黑-55简" charset="0"/>
                <a:cs typeface="汉仪文黑-55简" charset="0"/>
              </a:endParaRPr>
            </a:p>
          </p:txBody>
        </p:sp>
        <p:sp>
          <p:nvSpPr>
            <p:cNvPr id="25" name="文本框 24"/>
            <p:cNvSpPr txBox="1"/>
            <p:nvPr/>
          </p:nvSpPr>
          <p:spPr>
            <a:xfrm>
              <a:off x="2332" y="8240"/>
              <a:ext cx="2212" cy="725"/>
            </a:xfrm>
            <a:prstGeom prst="rect">
              <a:avLst/>
            </a:prstGeom>
            <a:noFill/>
          </p:spPr>
          <p:txBody>
            <a:bodyPr wrap="none" rtlCol="0" anchor="t">
              <a:spAutoFit/>
            </a:bodyPr>
            <a:lstStyle/>
            <a:p>
              <a:r>
                <a:rPr lang="zh-CN" altLang="en-US" sz="2400" b="1" dirty="0">
                  <a:solidFill>
                    <a:srgbClr val="000000"/>
                  </a:solidFill>
                  <a:latin typeface="Times New Roman" panose="02020603050405020304" pitchFamily="18" charset="0"/>
                  <a:ea typeface="汉仪全唐诗简" panose="00020600040101010101" charset="-122"/>
                  <a:cs typeface="汉仪文黑-55简" charset="0"/>
                  <a:sym typeface="+mn-ea"/>
                </a:rPr>
                <a:t>古代社会</a:t>
              </a:r>
              <a:endParaRPr lang="zh-CN" altLang="en-US" sz="2400" b="1" dirty="0">
                <a:solidFill>
                  <a:srgbClr val="000000"/>
                </a:solidFill>
                <a:latin typeface="Times New Roman" panose="02020603050405020304" pitchFamily="18" charset="0"/>
                <a:ea typeface="汉仪全唐诗简" panose="00020600040101010101" charset="-122"/>
                <a:cs typeface="汉仪文黑-55简" charset="0"/>
                <a:sym typeface="+mn-ea"/>
              </a:endParaRPr>
            </a:p>
          </p:txBody>
        </p:sp>
      </p:grpSp>
      <p:pic>
        <p:nvPicPr>
          <p:cNvPr id="110" name="图片 109"/>
          <p:cNvPicPr/>
          <p:nvPr/>
        </p:nvPicPr>
        <p:blipFill>
          <a:blip r:embed="rId6"/>
          <a:stretch>
            <a:fillRect/>
          </a:stretch>
        </p:blipFill>
        <p:spPr>
          <a:xfrm>
            <a:off x="618490" y="1316355"/>
            <a:ext cx="2529205" cy="2338070"/>
          </a:xfrm>
          <a:prstGeom prst="rect">
            <a:avLst/>
          </a:prstGeom>
          <a:noFill/>
          <a:ln w="9525">
            <a:noFill/>
          </a:ln>
          <a:effectLst>
            <a:softEdge rad="63500"/>
          </a:effectLst>
        </p:spPr>
      </p:pic>
      <p:pic>
        <p:nvPicPr>
          <p:cNvPr id="111" name="图片 110"/>
          <p:cNvPicPr/>
          <p:nvPr/>
        </p:nvPicPr>
        <p:blipFill>
          <a:blip r:embed="rId7"/>
          <a:stretch>
            <a:fillRect/>
          </a:stretch>
        </p:blipFill>
        <p:spPr>
          <a:xfrm>
            <a:off x="2880995" y="2296160"/>
            <a:ext cx="2468880" cy="1735455"/>
          </a:xfrm>
          <a:prstGeom prst="rect">
            <a:avLst/>
          </a:prstGeom>
          <a:noFill/>
          <a:ln w="9525">
            <a:noFill/>
          </a:ln>
          <a:effectLst>
            <a:softEdge rad="63500"/>
          </a:effectLst>
        </p:spPr>
      </p:pic>
      <p:pic>
        <p:nvPicPr>
          <p:cNvPr id="3" name="图片 2"/>
          <p:cNvPicPr>
            <a:picLocks noChangeAspect="1"/>
          </p:cNvPicPr>
          <p:nvPr/>
        </p:nvPicPr>
        <p:blipFill>
          <a:blip r:embed="rId8"/>
          <a:stretch>
            <a:fillRect/>
          </a:stretch>
        </p:blipFill>
        <p:spPr>
          <a:xfrm>
            <a:off x="4900930" y="1570355"/>
            <a:ext cx="7134225" cy="3862070"/>
          </a:xfrm>
          <a:prstGeom prst="rect">
            <a:avLst/>
          </a:prstGeom>
        </p:spPr>
      </p:pic>
      <p:sp>
        <p:nvSpPr>
          <p:cNvPr id="10" name="文本框 9"/>
          <p:cNvSpPr txBox="1"/>
          <p:nvPr/>
        </p:nvSpPr>
        <p:spPr>
          <a:xfrm>
            <a:off x="7160260" y="1336675"/>
            <a:ext cx="4255770" cy="521970"/>
          </a:xfrm>
          <a:prstGeom prst="rect">
            <a:avLst/>
          </a:prstGeom>
          <a:solidFill>
            <a:srgbClr val="C00000"/>
          </a:solidFill>
        </p:spPr>
        <p:txBody>
          <a:bodyPr wrap="square" rtlCol="0">
            <a:spAutoFit/>
          </a:bodyPr>
          <a:lstStyle/>
          <a:p>
            <a:r>
              <a:rPr lang="zh-CN" sz="2800" b="1" dirty="0">
                <a:solidFill>
                  <a:schemeClr val="bg1"/>
                </a:solidFill>
                <a:effectLst>
                  <a:outerShdw blurRad="38100" dist="38100" dir="2700000" algn="tl">
                    <a:srgbClr val="000000">
                      <a:alpha val="43137"/>
                    </a:srgbClr>
                  </a:outerShdw>
                </a:effectLst>
                <a:latin typeface="方正大标宋简体" panose="02000000000000000000" charset="-122"/>
                <a:ea typeface="方正大标宋简体" panose="02000000000000000000" charset="-122"/>
                <a:cs typeface="汉仪文黑-55简" charset="0"/>
                <a:sym typeface="+mn-ea"/>
              </a:rPr>
              <a:t>特点：主要依靠科技发展</a:t>
            </a:r>
            <a:endParaRPr lang="zh-CN" sz="2800" b="1" dirty="0">
              <a:solidFill>
                <a:schemeClr val="bg1"/>
              </a:solidFill>
              <a:effectLst>
                <a:outerShdw blurRad="38100" dist="38100" dir="2700000" algn="tl">
                  <a:srgbClr val="000000">
                    <a:alpha val="43137"/>
                  </a:srgbClr>
                </a:outerShdw>
              </a:effectLst>
              <a:latin typeface="方正大标宋简体" panose="02000000000000000000" charset="-122"/>
              <a:ea typeface="方正大标宋简体" panose="02000000000000000000" charset="-122"/>
              <a:cs typeface="汉仪文黑-55简" charset="0"/>
              <a:sym typeface="+mn-ea"/>
            </a:endParaRPr>
          </a:p>
        </p:txBody>
      </p:sp>
      <p:pic>
        <p:nvPicPr>
          <p:cNvPr id="11" name="Picture 10" descr="http://mobile.pic.people.com.cn/thumbs/320/252/data/cms/NMediaFile/2016/0406/WIRELESS201604060912000175553312768.jpg"/>
          <p:cNvPicPr>
            <a:picLocks noChangeAspect="1" noChangeArrowheads="1"/>
          </p:cNvPicPr>
          <p:nvPr/>
        </p:nvPicPr>
        <p:blipFill>
          <a:blip r:embed="rId9" cstate="print"/>
          <a:srcRect/>
          <a:stretch>
            <a:fillRect/>
          </a:stretch>
        </p:blipFill>
        <p:spPr bwMode="auto">
          <a:xfrm>
            <a:off x="1066165" y="3988435"/>
            <a:ext cx="2600325" cy="1645285"/>
          </a:xfrm>
          <a:prstGeom prst="rect">
            <a:avLst/>
          </a:prstGeom>
          <a:noFill/>
          <a:effectLst>
            <a:softEdge rad="63500"/>
          </a:effectLst>
        </p:spPr>
      </p:pic>
      <p:sp>
        <p:nvSpPr>
          <p:cNvPr id="6" name="文本框 5"/>
          <p:cNvSpPr txBox="1"/>
          <p:nvPr/>
        </p:nvSpPr>
        <p:spPr>
          <a:xfrm>
            <a:off x="8101330" y="5791200"/>
            <a:ext cx="1404620" cy="460375"/>
          </a:xfrm>
          <a:prstGeom prst="rect">
            <a:avLst/>
          </a:prstGeom>
          <a:noFill/>
        </p:spPr>
        <p:txBody>
          <a:bodyPr wrap="none" rtlCol="0" anchor="t">
            <a:spAutoFit/>
          </a:bodyPr>
          <a:lstStyle/>
          <a:p>
            <a:r>
              <a:rPr lang="zh-CN" altLang="en-US" sz="2400" b="1" dirty="0">
                <a:solidFill>
                  <a:srgbClr val="000000"/>
                </a:solidFill>
                <a:latin typeface="Times New Roman" panose="02020603050405020304" pitchFamily="18" charset="0"/>
                <a:ea typeface="汉仪全唐诗简" panose="00020600040101010101" charset="-122"/>
                <a:cs typeface="汉仪文黑-55简" charset="0"/>
                <a:sym typeface="+mn-ea"/>
              </a:rPr>
              <a:t>现代社会</a:t>
            </a:r>
            <a:endParaRPr lang="zh-CN" altLang="en-US" sz="2400" b="1" dirty="0">
              <a:solidFill>
                <a:srgbClr val="000000"/>
              </a:solidFill>
              <a:latin typeface="Times New Roman" panose="02020603050405020304" pitchFamily="18" charset="0"/>
              <a:ea typeface="汉仪全唐诗简" panose="00020600040101010101" charset="-122"/>
              <a:cs typeface="汉仪文黑-55简" charset="0"/>
              <a:sym typeface="+mn-ea"/>
            </a:endParaRPr>
          </a:p>
        </p:txBody>
      </p:sp>
      <p:sp>
        <p:nvSpPr>
          <p:cNvPr id="21" name="文本框 20"/>
          <p:cNvSpPr txBox="1"/>
          <p:nvPr/>
        </p:nvSpPr>
        <p:spPr>
          <a:xfrm>
            <a:off x="649605" y="815340"/>
            <a:ext cx="10892790" cy="435610"/>
          </a:xfrm>
          <a:prstGeom prst="rect">
            <a:avLst/>
          </a:prstGeom>
          <a:noFill/>
        </p:spPr>
        <p:txBody>
          <a:bodyPr wrap="square" rtlCol="0" anchor="t">
            <a:spAutoFit/>
          </a:bodyPr>
          <a:lstStyle/>
          <a:p>
            <a:pPr algn="ctr">
              <a:lnSpc>
                <a:spcPct val="80000"/>
              </a:lnSpc>
              <a:buClrTx/>
              <a:buSzTx/>
              <a:buFontTx/>
            </a:pPr>
            <a:r>
              <a:rPr lang="zh-CN" sz="2800" b="1" dirty="0" smtClean="0">
                <a:solidFill>
                  <a:srgbClr val="000000"/>
                </a:solidFill>
                <a:latin typeface="Times New Roman" panose="02020603050405020304" pitchFamily="18" charset="0"/>
                <a:ea typeface="汉仪全唐诗简" panose="00020600040101010101" charset="-122"/>
                <a:cs typeface="汉仪文黑-55简" charset="0"/>
                <a:sym typeface="+mn-ea"/>
              </a:rPr>
              <a:t>思考</a:t>
            </a:r>
            <a:r>
              <a:rPr lang="en-US" sz="2800" b="1" dirty="0" smtClean="0">
                <a:solidFill>
                  <a:srgbClr val="000000"/>
                </a:solidFill>
                <a:latin typeface="Times New Roman" panose="02020603050405020304" pitchFamily="18" charset="0"/>
                <a:ea typeface="汉仪全唐诗简" panose="00020600040101010101" charset="-122"/>
                <a:cs typeface="汉仪文黑-55简" charset="0"/>
                <a:sym typeface="+mn-ea"/>
              </a:rPr>
              <a:t>2</a:t>
            </a:r>
            <a:r>
              <a:rPr lang="zh-CN" altLang="en-US" sz="2800" b="1" dirty="0" smtClean="0">
                <a:solidFill>
                  <a:srgbClr val="000000"/>
                </a:solidFill>
                <a:latin typeface="Times New Roman" panose="02020603050405020304" pitchFamily="18" charset="0"/>
                <a:ea typeface="汉仪全唐诗简" panose="00020600040101010101" charset="-122"/>
                <a:cs typeface="汉仪文黑-55简" charset="0"/>
                <a:sym typeface="+mn-ea"/>
              </a:rPr>
              <a:t>：请指出食品保存技术的发展过程，现代与传统社会有何不同？</a:t>
            </a:r>
            <a:endParaRPr lang="zh-CN" altLang="en-US" sz="2800" b="1" dirty="0" smtClean="0">
              <a:solidFill>
                <a:srgbClr val="000000"/>
              </a:solidFill>
              <a:latin typeface="Times New Roman" panose="02020603050405020304" pitchFamily="18" charset="0"/>
              <a:ea typeface="汉仪全唐诗简" panose="00020600040101010101" charset="-122"/>
              <a:cs typeface="汉仪文黑-55简" charset="0"/>
              <a:sym typeface="+mn-ea"/>
            </a:endParaRPr>
          </a:p>
        </p:txBody>
      </p:sp>
      <p:sp>
        <p:nvSpPr>
          <p:cNvPr id="22" name="文本框 21"/>
          <p:cNvSpPr txBox="1"/>
          <p:nvPr>
            <p:custDataLst>
              <p:tags r:id="rId10"/>
            </p:custDataLst>
          </p:nvPr>
        </p:nvSpPr>
        <p:spPr>
          <a:xfrm>
            <a:off x="4948555" y="2832735"/>
            <a:ext cx="6824980" cy="2181860"/>
          </a:xfrm>
          <a:prstGeom prst="rect">
            <a:avLst/>
          </a:prstGeom>
        </p:spPr>
        <p:style>
          <a:lnRef idx="2">
            <a:schemeClr val="accent3"/>
          </a:lnRef>
          <a:fillRef idx="1">
            <a:schemeClr val="lt1"/>
          </a:fillRef>
          <a:effectRef idx="0">
            <a:schemeClr val="accent3"/>
          </a:effectRef>
          <a:fontRef idx="minor">
            <a:schemeClr val="dk1"/>
          </a:fontRef>
        </p:style>
        <p:txBody>
          <a:bodyPr vertOverflow="overflow" horzOverflow="overflow" vert="horz" wrap="square" numCol="1" spcCol="0" rtlCol="0" fromWordArt="0" anchor="t" anchorCtr="0" forceAA="0" compatLnSpc="1">
            <a:noAutofit/>
          </a:bodyPr>
          <a:lstStyle/>
          <a:p>
            <a:pPr marL="457200" lvl="0" indent="-457200" algn="l">
              <a:buClrTx/>
              <a:buSzTx/>
              <a:buFont typeface="Arial" panose="020B0604020202020204" pitchFamily="34" charset="0"/>
              <a:buChar char="•"/>
            </a:pPr>
            <a:r>
              <a:rPr lang="en-US" altLang="zh-CN" sz="2800" dirty="0">
                <a:solidFill>
                  <a:schemeClr val="tx1"/>
                </a:solidFill>
                <a:latin typeface="方正大标宋简体" panose="02000000000000000000" charset="-122"/>
                <a:ea typeface="方正大标宋简体" panose="02000000000000000000" charset="-122"/>
                <a:sym typeface="宋体" panose="02010600030101010101" pitchFamily="2" charset="-122"/>
              </a:rPr>
              <a:t>20</a:t>
            </a:r>
            <a:r>
              <a:rPr lang="zh-CN" altLang="en-US" sz="2800" dirty="0">
                <a:solidFill>
                  <a:schemeClr val="tx1"/>
                </a:solidFill>
                <a:latin typeface="方正大标宋简体" panose="02000000000000000000" charset="-122"/>
                <a:ea typeface="方正大标宋简体" panose="02000000000000000000" charset="-122"/>
                <a:sym typeface="宋体" panose="02010600030101010101" pitchFamily="2" charset="-122"/>
              </a:rPr>
              <a:t>世纪</a:t>
            </a:r>
            <a:r>
              <a:rPr lang="en-US" altLang="zh-CN" sz="2800" dirty="0">
                <a:solidFill>
                  <a:schemeClr val="tx1"/>
                </a:solidFill>
                <a:latin typeface="方正大标宋简体" panose="02000000000000000000" charset="-122"/>
                <a:ea typeface="方正大标宋简体" panose="02000000000000000000" charset="-122"/>
                <a:sym typeface="宋体" panose="02010600030101010101" pitchFamily="2" charset="-122"/>
              </a:rPr>
              <a:t>20</a:t>
            </a:r>
            <a:r>
              <a:rPr lang="zh-CN" altLang="en-US" sz="2800" dirty="0">
                <a:solidFill>
                  <a:schemeClr val="tx1"/>
                </a:solidFill>
                <a:latin typeface="方正大标宋简体" panose="02000000000000000000" charset="-122"/>
                <a:ea typeface="方正大标宋简体" panose="02000000000000000000" charset="-122"/>
                <a:sym typeface="宋体" panose="02010600030101010101" pitchFamily="2" charset="-122"/>
              </a:rPr>
              <a:t>年代冷冻食品工业迅猛发展，冷链物流产业发展；</a:t>
            </a:r>
            <a:endParaRPr lang="zh-CN" altLang="en-US" sz="2800" dirty="0">
              <a:solidFill>
                <a:schemeClr val="tx1"/>
              </a:solidFill>
              <a:latin typeface="方正大标宋简体" panose="02000000000000000000" charset="-122"/>
              <a:ea typeface="方正大标宋简体" panose="02000000000000000000" charset="-122"/>
              <a:sym typeface="宋体" panose="02010600030101010101" pitchFamily="2" charset="-122"/>
            </a:endParaRPr>
          </a:p>
          <a:p>
            <a:pPr marL="457200" lvl="0" indent="-457200" algn="l">
              <a:buClrTx/>
              <a:buSzTx/>
              <a:buFont typeface="Arial" panose="020B0604020202020204" pitchFamily="34" charset="0"/>
              <a:buChar char="•"/>
            </a:pPr>
            <a:r>
              <a:rPr lang="en-US" altLang="zh-CN" sz="2800" dirty="0">
                <a:solidFill>
                  <a:schemeClr val="tx1"/>
                </a:solidFill>
                <a:latin typeface="方正大标宋简体" panose="02000000000000000000" charset="-122"/>
                <a:ea typeface="方正大标宋简体" panose="02000000000000000000" charset="-122"/>
                <a:sym typeface="+mn-ea"/>
              </a:rPr>
              <a:t>2010</a:t>
            </a:r>
            <a:r>
              <a:rPr lang="zh-CN" altLang="en-US" sz="2800" dirty="0">
                <a:solidFill>
                  <a:schemeClr val="tx1"/>
                </a:solidFill>
                <a:latin typeface="方正大标宋简体" panose="02000000000000000000" charset="-122"/>
                <a:ea typeface="方正大标宋简体" panose="02000000000000000000" charset="-122"/>
                <a:sym typeface="+mn-ea"/>
              </a:rPr>
              <a:t>年，中国颁布《农产品冷链物流发展规划》对冷链物流产业进行整体布局，大大促进这项产业的发展。</a:t>
            </a:r>
            <a:endParaRPr lang="zh-CN" altLang="en-US" sz="2800" dirty="0">
              <a:solidFill>
                <a:schemeClr val="tx1"/>
              </a:solidFill>
              <a:latin typeface="方正大标宋简体" panose="02000000000000000000" charset="-122"/>
              <a:ea typeface="方正大标宋简体" panose="02000000000000000000" charset="-122"/>
              <a:sym typeface="+mn-ea"/>
            </a:endParaRPr>
          </a:p>
          <a:p>
            <a:pPr marL="457200" lvl="0" indent="-457200" algn="l">
              <a:buClrTx/>
              <a:buSzTx/>
              <a:buFont typeface="Arial" panose="020B0604020202020204" pitchFamily="34" charset="0"/>
              <a:buChar char="•"/>
            </a:pPr>
            <a:endParaRPr lang="zh-CN" altLang="en-US" sz="2800" dirty="0">
              <a:solidFill>
                <a:schemeClr val="tx1"/>
              </a:solidFill>
              <a:latin typeface="方正大标宋简体" panose="02000000000000000000" charset="-122"/>
              <a:ea typeface="方正大标宋简体" panose="02000000000000000000" charset="-122"/>
              <a:sym typeface="宋体" panose="02010600030101010101" pitchFamily="2" charset="-122"/>
            </a:endParaRPr>
          </a:p>
          <a:p>
            <a:pPr marL="457200" lvl="0" indent="-457200" algn="l">
              <a:buClrTx/>
              <a:buSzTx/>
              <a:buFont typeface="Arial" panose="020B0604020202020204" pitchFamily="34" charset="0"/>
              <a:buChar char="•"/>
            </a:pPr>
            <a:endParaRPr lang="zh-CN" altLang="en-US" sz="2800" dirty="0">
              <a:solidFill>
                <a:schemeClr val="tx1"/>
              </a:solidFill>
              <a:latin typeface="方正大标宋简体" panose="02000000000000000000" charset="-122"/>
              <a:ea typeface="方正大标宋简体" panose="02000000000000000000" charset="-122"/>
              <a:sym typeface="宋体" panose="02010600030101010101" pitchFamily="2" charset="-122"/>
            </a:endParaRPr>
          </a:p>
        </p:txBody>
      </p:sp>
      <p:sp>
        <p:nvSpPr>
          <p:cNvPr id="8" name="文本框 7"/>
          <p:cNvSpPr txBox="1"/>
          <p:nvPr>
            <p:custDataLst>
              <p:tags r:id="rId11"/>
            </p:custDataLst>
          </p:nvPr>
        </p:nvSpPr>
        <p:spPr>
          <a:xfrm>
            <a:off x="618490" y="2865755"/>
            <a:ext cx="3917315" cy="1814830"/>
          </a:xfrm>
          <a:prstGeom prst="rect">
            <a:avLst/>
          </a:prstGeom>
        </p:spPr>
        <p:style>
          <a:lnRef idx="2">
            <a:schemeClr val="accent3"/>
          </a:lnRef>
          <a:fillRef idx="1">
            <a:schemeClr val="lt1"/>
          </a:fillRef>
          <a:effectRef idx="0">
            <a:schemeClr val="accent3"/>
          </a:effectRef>
          <a:fontRef idx="minor">
            <a:schemeClr val="dk1"/>
          </a:fontRef>
        </p:style>
        <p:txBody>
          <a:bodyPr wrap="square" rtlCol="0" anchor="t">
            <a:spAutoFit/>
          </a:bodyPr>
          <a:lstStyle/>
          <a:p>
            <a:pPr algn="l">
              <a:lnSpc>
                <a:spcPct val="100000"/>
              </a:lnSpc>
            </a:pPr>
            <a:r>
              <a:rPr lang="zh-CN" altLang="en-US" sz="2800" b="1" dirty="0">
                <a:solidFill>
                  <a:schemeClr val="tx1"/>
                </a:solidFill>
                <a:latin typeface="方正大标宋简体" panose="02000000000000000000" charset="-122"/>
                <a:ea typeface="方正大标宋简体" panose="02000000000000000000" charset="-122"/>
                <a:sym typeface="+mn-ea"/>
              </a:rPr>
              <a:t>古人利用腌制或风干的方法加工保存食品；利用自然界的冰延长食品保藏期。</a:t>
            </a:r>
            <a:endParaRPr lang="zh-CN" altLang="en-US" sz="2800" b="1" dirty="0">
              <a:solidFill>
                <a:schemeClr val="tx1"/>
              </a:solidFill>
              <a:latin typeface="方正大标宋简体" panose="02000000000000000000" charset="-122"/>
              <a:ea typeface="方正大标宋简体" panose="02000000000000000000" charset="-122"/>
              <a:sym typeface="+mn-ea"/>
            </a:endParaRPr>
          </a:p>
        </p:txBody>
      </p:sp>
    </p:spTree>
    <p:custDataLst>
      <p:tags r:id="rId12"/>
    </p:custData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22" grpId="0" bldLvl="0" animBg="1"/>
      <p:bldP spid="8" grpId="0"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文本框 99"/>
          <p:cNvSpPr txBox="1"/>
          <p:nvPr/>
        </p:nvSpPr>
        <p:spPr>
          <a:xfrm>
            <a:off x="417195" y="603250"/>
            <a:ext cx="11358245" cy="521970"/>
          </a:xfrm>
          <a:prstGeom prst="rect">
            <a:avLst/>
          </a:prstGeom>
          <a:noFill/>
          <a:ln w="9525">
            <a:noFill/>
          </a:ln>
        </p:spPr>
        <p:txBody>
          <a:bodyPr wrap="square">
            <a:spAutoFit/>
          </a:bodyPr>
          <a:lstStyle/>
          <a:p>
            <a:pPr indent="0" algn="ctr"/>
            <a:r>
              <a:rPr lang="zh-CN" altLang="en-US" sz="2800" b="1" dirty="0" smtClean="0">
                <a:solidFill>
                  <a:srgbClr val="000000"/>
                </a:solidFill>
                <a:latin typeface="Times New Roman" panose="02020603050405020304" pitchFamily="18" charset="0"/>
                <a:ea typeface="汉仪全唐诗简" panose="00020600040101010101" charset="-122"/>
                <a:cs typeface="汉仪文黑-55简" charset="0"/>
              </a:rPr>
              <a:t>【讨论】</a:t>
            </a:r>
            <a:r>
              <a:rPr lang="zh-CN" sz="2800" b="1" dirty="0" smtClean="0">
                <a:solidFill>
                  <a:srgbClr val="000000"/>
                </a:solidFill>
                <a:latin typeface="Times New Roman" panose="02020603050405020304" pitchFamily="18" charset="0"/>
                <a:ea typeface="汉仪全唐诗简" panose="00020600040101010101" charset="-122"/>
                <a:cs typeface="汉仪文黑-55简" charset="0"/>
              </a:rPr>
              <a:t>冷</a:t>
            </a:r>
            <a:r>
              <a:rPr lang="zh-CN" sz="2800" b="1" dirty="0">
                <a:solidFill>
                  <a:srgbClr val="000000"/>
                </a:solidFill>
                <a:latin typeface="Times New Roman" panose="02020603050405020304" pitchFamily="18" charset="0"/>
                <a:ea typeface="汉仪全唐诗简" panose="00020600040101010101" charset="-122"/>
                <a:cs typeface="汉仪文黑-55简" charset="0"/>
              </a:rPr>
              <a:t>链物流对人们的生活有哪些影响</a:t>
            </a:r>
            <a:r>
              <a:rPr lang="zh-CN" sz="2800" b="1" dirty="0" smtClean="0">
                <a:solidFill>
                  <a:srgbClr val="000000"/>
                </a:solidFill>
                <a:latin typeface="Times New Roman" panose="02020603050405020304" pitchFamily="18" charset="0"/>
                <a:ea typeface="汉仪全唐诗简" panose="00020600040101010101" charset="-122"/>
                <a:cs typeface="汉仪文黑-55简" charset="0"/>
              </a:rPr>
              <a:t>？</a:t>
            </a:r>
            <a:endParaRPr lang="zh-CN" altLang="zh-CN" sz="2800" b="1" dirty="0" smtClean="0">
              <a:solidFill>
                <a:srgbClr val="000000"/>
              </a:solidFill>
              <a:latin typeface="Times New Roman" panose="02020603050405020304" pitchFamily="18" charset="0"/>
              <a:ea typeface="汉仪全唐诗简" panose="00020600040101010101" charset="-122"/>
              <a:cs typeface="汉仪文黑-55简" charset="0"/>
            </a:endParaRPr>
          </a:p>
        </p:txBody>
      </p:sp>
      <p:pic>
        <p:nvPicPr>
          <p:cNvPr id="4" name="图片 3"/>
          <p:cNvPicPr>
            <a:picLocks noChangeAspect="1"/>
          </p:cNvPicPr>
          <p:nvPr/>
        </p:nvPicPr>
        <p:blipFill>
          <a:blip r:embed="rId1"/>
          <a:stretch>
            <a:fillRect/>
          </a:stretch>
        </p:blipFill>
        <p:spPr>
          <a:xfrm>
            <a:off x="511175" y="1511935"/>
            <a:ext cx="6126480" cy="4079240"/>
          </a:xfrm>
          <a:prstGeom prst="rect">
            <a:avLst/>
          </a:prstGeom>
        </p:spPr>
      </p:pic>
      <p:sp>
        <p:nvSpPr>
          <p:cNvPr id="27" name="文本框 26"/>
          <p:cNvSpPr txBox="1"/>
          <p:nvPr/>
        </p:nvSpPr>
        <p:spPr>
          <a:xfrm>
            <a:off x="6637655" y="1562100"/>
            <a:ext cx="5215890" cy="829945"/>
          </a:xfrm>
          <a:prstGeom prst="rect">
            <a:avLst/>
          </a:prstGeom>
        </p:spPr>
        <p:style>
          <a:lnRef idx="2">
            <a:schemeClr val="accent3"/>
          </a:lnRef>
          <a:fillRef idx="1">
            <a:schemeClr val="lt1"/>
          </a:fillRef>
          <a:effectRef idx="0">
            <a:schemeClr val="accent3"/>
          </a:effectRef>
          <a:fontRef idx="minor">
            <a:schemeClr val="dk1"/>
          </a:fontRef>
        </p:style>
        <p:txBody>
          <a:bodyPr vertOverflow="overflow" horzOverflow="overflow" vert="horz" wrap="square" numCol="1" spcCol="0" rtlCol="0" fromWordArt="0" anchor="t" anchorCtr="0" forceAA="0" compatLnSpc="1">
            <a:spAutoFit/>
          </a:bodyPr>
          <a:lstStyle/>
          <a:p>
            <a:pPr lvl="0" algn="l">
              <a:buClrTx/>
              <a:buSzTx/>
              <a:buFontTx/>
            </a:pPr>
            <a:r>
              <a:rPr lang="zh-CN" altLang="en-US" sz="2400" dirty="0">
                <a:solidFill>
                  <a:schemeClr val="tx1"/>
                </a:solidFill>
                <a:latin typeface="Calibri" panose="020F0502020204030204" charset="0"/>
                <a:ea typeface="方正大标宋简体" panose="02000000000000000000" charset="-122"/>
                <a:sym typeface="+mn-ea"/>
              </a:rPr>
              <a:t>①</a:t>
            </a:r>
            <a:r>
              <a:rPr lang="zh-CN" altLang="en-US" sz="2400" dirty="0">
                <a:solidFill>
                  <a:schemeClr val="tx1"/>
                </a:solidFill>
                <a:latin typeface="方正大标宋简体" panose="02000000000000000000" charset="-122"/>
                <a:ea typeface="方正大标宋简体" panose="02000000000000000000" charset="-122"/>
                <a:sym typeface="+mn-ea"/>
              </a:rPr>
              <a:t>提供更新鲜、营养保存更好的生鲜农产品</a:t>
            </a:r>
            <a:endParaRPr lang="zh-CN" altLang="en-US" sz="2400" dirty="0">
              <a:solidFill>
                <a:schemeClr val="tx1"/>
              </a:solidFill>
              <a:latin typeface="方正大标宋简体" panose="02000000000000000000" charset="-122"/>
              <a:ea typeface="方正大标宋简体" panose="02000000000000000000" charset="-122"/>
              <a:sym typeface="+mn-ea"/>
            </a:endParaRPr>
          </a:p>
        </p:txBody>
      </p:sp>
      <p:sp>
        <p:nvSpPr>
          <p:cNvPr id="5" name="文本框 4"/>
          <p:cNvSpPr txBox="1"/>
          <p:nvPr/>
        </p:nvSpPr>
        <p:spPr>
          <a:xfrm>
            <a:off x="6637020" y="2630805"/>
            <a:ext cx="5215890" cy="829945"/>
          </a:xfrm>
          <a:prstGeom prst="rect">
            <a:avLst/>
          </a:prstGeom>
        </p:spPr>
        <p:style>
          <a:lnRef idx="2">
            <a:schemeClr val="accent3"/>
          </a:lnRef>
          <a:fillRef idx="1">
            <a:schemeClr val="lt1"/>
          </a:fillRef>
          <a:effectRef idx="0">
            <a:schemeClr val="accent3"/>
          </a:effectRef>
          <a:fontRef idx="minor">
            <a:schemeClr val="dk1"/>
          </a:fontRef>
        </p:style>
        <p:txBody>
          <a:bodyPr vertOverflow="overflow" horzOverflow="overflow" vert="horz" wrap="square" numCol="1" spcCol="0" rtlCol="0" fromWordArt="0" anchor="t" anchorCtr="0" forceAA="0" compatLnSpc="1">
            <a:spAutoFit/>
          </a:bodyPr>
          <a:lstStyle/>
          <a:p>
            <a:pPr lvl="0" algn="l">
              <a:buClrTx/>
              <a:buSzTx/>
              <a:buFontTx/>
            </a:pPr>
            <a:r>
              <a:rPr lang="zh-CN" altLang="en-US" sz="2400" dirty="0">
                <a:solidFill>
                  <a:schemeClr val="tx1"/>
                </a:solidFill>
                <a:latin typeface="Calibri" panose="020F0502020204030204" charset="0"/>
                <a:ea typeface="方正大标宋简体" panose="02000000000000000000" charset="-122"/>
                <a:sym typeface="+mn-ea"/>
              </a:rPr>
              <a:t>②实现农产品跨季节均衡销售、丰富日常生活的食品种类。</a:t>
            </a:r>
            <a:endParaRPr lang="zh-CN" altLang="en-US" sz="2400" dirty="0">
              <a:solidFill>
                <a:schemeClr val="tx1"/>
              </a:solidFill>
              <a:latin typeface="Calibri" panose="020F0502020204030204" charset="0"/>
              <a:ea typeface="方正大标宋简体" panose="02000000000000000000" charset="-122"/>
              <a:sym typeface="+mn-ea"/>
            </a:endParaRPr>
          </a:p>
        </p:txBody>
      </p:sp>
      <p:sp>
        <p:nvSpPr>
          <p:cNvPr id="6" name="文本框 5"/>
          <p:cNvSpPr txBox="1"/>
          <p:nvPr/>
        </p:nvSpPr>
        <p:spPr>
          <a:xfrm>
            <a:off x="6637020" y="3699510"/>
            <a:ext cx="5215890" cy="1198880"/>
          </a:xfrm>
          <a:prstGeom prst="rect">
            <a:avLst/>
          </a:prstGeom>
        </p:spPr>
        <p:style>
          <a:lnRef idx="2">
            <a:schemeClr val="accent3"/>
          </a:lnRef>
          <a:fillRef idx="1">
            <a:schemeClr val="lt1"/>
          </a:fillRef>
          <a:effectRef idx="0">
            <a:schemeClr val="accent3"/>
          </a:effectRef>
          <a:fontRef idx="minor">
            <a:schemeClr val="dk1"/>
          </a:fontRef>
        </p:style>
        <p:txBody>
          <a:bodyPr vertOverflow="overflow" horzOverflow="overflow" vert="horz" wrap="square" numCol="1" spcCol="0" rtlCol="0" fromWordArt="0" anchor="t" anchorCtr="0" forceAA="0" compatLnSpc="1">
            <a:spAutoFit/>
          </a:bodyPr>
          <a:lstStyle/>
          <a:p>
            <a:pPr lvl="0" algn="l">
              <a:buClrTx/>
              <a:buSzTx/>
              <a:buFontTx/>
            </a:pPr>
            <a:r>
              <a:rPr lang="zh-CN" altLang="en-US" sz="2400" dirty="0">
                <a:solidFill>
                  <a:schemeClr val="tx1"/>
                </a:solidFill>
                <a:latin typeface="Calibri" panose="020F0502020204030204" charset="0"/>
                <a:ea typeface="方正大标宋简体" panose="02000000000000000000" charset="-122"/>
                <a:sym typeface="+mn-ea"/>
              </a:rPr>
              <a:t>③减少农产品损失，有效避免农产品在储备、运输过程中衍生的个别食品安全问题。</a:t>
            </a:r>
            <a:endParaRPr lang="zh-CN" altLang="en-US" sz="2400" dirty="0">
              <a:solidFill>
                <a:schemeClr val="tx1"/>
              </a:solidFill>
              <a:latin typeface="Calibri" panose="020F0502020204030204" charset="0"/>
              <a:ea typeface="方正大标宋简体" panose="02000000000000000000" charset="-122"/>
              <a:sym typeface="+mn-ea"/>
            </a:endParaRPr>
          </a:p>
        </p:txBody>
      </p:sp>
      <p:sp>
        <p:nvSpPr>
          <p:cNvPr id="7" name="文本框 6"/>
          <p:cNvSpPr txBox="1"/>
          <p:nvPr/>
        </p:nvSpPr>
        <p:spPr>
          <a:xfrm>
            <a:off x="6637020" y="5137150"/>
            <a:ext cx="5215890" cy="460375"/>
          </a:xfrm>
          <a:prstGeom prst="rect">
            <a:avLst/>
          </a:prstGeom>
        </p:spPr>
        <p:style>
          <a:lnRef idx="2">
            <a:schemeClr val="accent3"/>
          </a:lnRef>
          <a:fillRef idx="1">
            <a:schemeClr val="lt1"/>
          </a:fillRef>
          <a:effectRef idx="0">
            <a:schemeClr val="accent3"/>
          </a:effectRef>
          <a:fontRef idx="minor">
            <a:schemeClr val="dk1"/>
          </a:fontRef>
        </p:style>
        <p:txBody>
          <a:bodyPr vertOverflow="overflow" horzOverflow="overflow" vert="horz" wrap="square" numCol="1" spcCol="0" rtlCol="0" fromWordArt="0" anchor="t" anchorCtr="0" forceAA="0" compatLnSpc="1">
            <a:spAutoFit/>
          </a:bodyPr>
          <a:lstStyle/>
          <a:p>
            <a:pPr lvl="0" algn="l">
              <a:buClrTx/>
              <a:buSzTx/>
              <a:buFontTx/>
            </a:pPr>
            <a:r>
              <a:rPr lang="zh-CN" altLang="en-US" sz="2400" dirty="0">
                <a:solidFill>
                  <a:schemeClr val="tx1"/>
                </a:solidFill>
                <a:latin typeface="微软雅黑" panose="020B0503020204020204" pitchFamily="34" charset="-122"/>
                <a:ea typeface="微软雅黑" panose="020B0503020204020204" pitchFamily="34" charset="-122"/>
                <a:sym typeface="+mn-ea"/>
              </a:rPr>
              <a:t>④</a:t>
            </a:r>
            <a:r>
              <a:rPr lang="zh-CN" altLang="en-US" sz="2400" dirty="0">
                <a:solidFill>
                  <a:schemeClr val="tx1"/>
                </a:solidFill>
                <a:latin typeface="Calibri" panose="020F0502020204030204" charset="0"/>
                <a:ea typeface="方正大标宋简体" panose="02000000000000000000" charset="-122"/>
                <a:sym typeface="+mn-ea"/>
              </a:rPr>
              <a:t>提升人们的生活品质和生活水平。</a:t>
            </a:r>
            <a:endParaRPr lang="zh-CN" altLang="en-US" sz="2400" dirty="0">
              <a:solidFill>
                <a:schemeClr val="tx1"/>
              </a:solidFill>
              <a:latin typeface="Calibri" panose="020F0502020204030204" charset="0"/>
              <a:ea typeface="方正大标宋简体" panose="02000000000000000000" charset="-122"/>
              <a:sym typeface="+mn-ea"/>
            </a:endParaRPr>
          </a:p>
        </p:txBody>
      </p:sp>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ldLvl="0" animBg="1"/>
      <p:bldP spid="5" grpId="0" bldLvl="0" animBg="1"/>
      <p:bldP spid="6" grpId="0" bldLvl="0" animBg="1"/>
      <p:bldP spid="7"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 name="图片 99"/>
          <p:cNvPicPr/>
          <p:nvPr/>
        </p:nvPicPr>
        <p:blipFill>
          <a:blip r:embed="rId1"/>
          <a:stretch>
            <a:fillRect/>
          </a:stretch>
        </p:blipFill>
        <p:spPr>
          <a:xfrm>
            <a:off x="326390" y="1481455"/>
            <a:ext cx="5982335" cy="4100195"/>
          </a:xfrm>
          <a:prstGeom prst="rect">
            <a:avLst/>
          </a:prstGeom>
          <a:noFill/>
          <a:ln w="9525">
            <a:noFill/>
          </a:ln>
          <a:effectLst>
            <a:softEdge rad="63500"/>
          </a:effectLst>
        </p:spPr>
      </p:pic>
      <p:pic>
        <p:nvPicPr>
          <p:cNvPr id="101" name="图片 100"/>
          <p:cNvPicPr/>
          <p:nvPr/>
        </p:nvPicPr>
        <p:blipFill>
          <a:blip r:embed="rId2"/>
          <a:stretch>
            <a:fillRect/>
          </a:stretch>
        </p:blipFill>
        <p:spPr>
          <a:xfrm>
            <a:off x="6416675" y="1481138"/>
            <a:ext cx="5715000" cy="4105274"/>
          </a:xfrm>
          <a:prstGeom prst="rect">
            <a:avLst/>
          </a:prstGeom>
          <a:noFill/>
          <a:ln w="9525">
            <a:noFill/>
          </a:ln>
          <a:effectLst>
            <a:softEdge rad="63500"/>
          </a:effectLst>
        </p:spPr>
      </p:pic>
      <p:sp>
        <p:nvSpPr>
          <p:cNvPr id="24" name="文本框 3"/>
          <p:cNvSpPr/>
          <p:nvPr>
            <p:custDataLst>
              <p:tags r:id="rId3"/>
            </p:custDataLst>
          </p:nvPr>
        </p:nvSpPr>
        <p:spPr>
          <a:xfrm>
            <a:off x="-635" y="2991485"/>
            <a:ext cx="12192635" cy="645160"/>
          </a:xfrm>
          <a:prstGeom prst="rect">
            <a:avLst/>
          </a:prstGeom>
        </p:spPr>
        <p:style>
          <a:lnRef idx="2">
            <a:schemeClr val="dk1"/>
          </a:lnRef>
          <a:fillRef idx="1">
            <a:schemeClr val="lt1"/>
          </a:fillRef>
          <a:effectRef idx="0">
            <a:schemeClr val="dk1"/>
          </a:effectRef>
          <a:fontRef idx="minor">
            <a:schemeClr val="dk1"/>
          </a:fontRef>
        </p:style>
        <p:txBody>
          <a:bodyPr vertOverflow="overflow" horzOverflow="overflow" vert="horz" wrap="square" numCol="1" spcCol="0" rtlCol="0" fromWordArt="0" anchor="ctr" anchorCtr="0" forceAA="0" compatLnSpc="1">
            <a:spAutoFit/>
          </a:bodyPr>
          <a:lstStyle/>
          <a:p>
            <a:pPr lvl="0" algn="ctr">
              <a:buClrTx/>
              <a:buSzTx/>
            </a:pPr>
            <a:r>
              <a:rPr lang="zh-CN" altLang="en-US" sz="3600" b="1" kern="0" spc="-40" dirty="0">
                <a:solidFill>
                  <a:schemeClr val="tx1"/>
                </a:solidFill>
                <a:latin typeface="Times New Roman" panose="02020603050405020304" pitchFamily="18" charset="0"/>
                <a:ea typeface="汉仪大宋简" panose="02010600000101010101" charset="-122"/>
                <a:sym typeface="+mn-ea"/>
              </a:rPr>
              <a:t>三、消除饥饿与食物安全</a:t>
            </a:r>
            <a:endParaRPr lang="zh-CN" altLang="en-US" sz="3600" b="1" kern="0" spc="-40" dirty="0" smtClean="0">
              <a:solidFill>
                <a:schemeClr val="tx1"/>
              </a:solidFill>
              <a:latin typeface="Times New Roman" panose="02020603050405020304" pitchFamily="18" charset="0"/>
              <a:ea typeface="汉仪大宋简" panose="02010600000101010101" charset="-122"/>
              <a:sym typeface="+mn-ea"/>
            </a:endParaRPr>
          </a:p>
        </p:txBody>
      </p:sp>
      <p:sp>
        <p:nvSpPr>
          <p:cNvPr id="3" name="文本框 2"/>
          <p:cNvSpPr txBox="1"/>
          <p:nvPr/>
        </p:nvSpPr>
        <p:spPr>
          <a:xfrm>
            <a:off x="326390" y="446405"/>
            <a:ext cx="11158220" cy="521970"/>
          </a:xfrm>
          <a:prstGeom prst="rect">
            <a:avLst/>
          </a:prstGeom>
          <a:noFill/>
        </p:spPr>
        <p:txBody>
          <a:bodyPr wrap="square">
            <a:spAutoFit/>
          </a:bodyPr>
          <a:lstStyle/>
          <a:p>
            <a:pPr algn="ctr"/>
            <a:r>
              <a:rPr lang="zh-CN" sz="2800" b="1" dirty="0" smtClean="0">
                <a:solidFill>
                  <a:srgbClr val="000000"/>
                </a:solidFill>
                <a:latin typeface="Times New Roman" panose="02020603050405020304" pitchFamily="18" charset="0"/>
                <a:ea typeface="汉仪全唐诗简" panose="00020600040101010101" charset="-122"/>
                <a:cs typeface="汉仪文黑-55简" charset="0"/>
              </a:rPr>
              <a:t>【课前思考】下列图片反映了当今世界存在哪些问题？</a:t>
            </a:r>
            <a:endParaRPr lang="en-US" sz="2800" b="1" dirty="0" smtClean="0">
              <a:solidFill>
                <a:srgbClr val="000000"/>
              </a:solidFill>
              <a:latin typeface="Times New Roman" panose="02020603050405020304" pitchFamily="18" charset="0"/>
              <a:ea typeface="汉仪全唐诗简" panose="00020600040101010101" charset="-122"/>
              <a:cs typeface="汉仪文黑-55简" charset="0"/>
            </a:endParaRPr>
          </a:p>
        </p:txBody>
      </p:sp>
      <p:grpSp>
        <p:nvGrpSpPr>
          <p:cNvPr id="4" name="组合 3"/>
          <p:cNvGrpSpPr/>
          <p:nvPr/>
        </p:nvGrpSpPr>
        <p:grpSpPr>
          <a:xfrm>
            <a:off x="1054735" y="1666240"/>
            <a:ext cx="9412605" cy="521970"/>
            <a:chOff x="1661" y="2624"/>
            <a:chExt cx="14823" cy="822"/>
          </a:xfrm>
        </p:grpSpPr>
        <p:sp>
          <p:nvSpPr>
            <p:cNvPr id="10" name="文本框 9"/>
            <p:cNvSpPr txBox="1"/>
            <p:nvPr/>
          </p:nvSpPr>
          <p:spPr>
            <a:xfrm>
              <a:off x="1661" y="2624"/>
              <a:ext cx="3758" cy="822"/>
            </a:xfrm>
            <a:prstGeom prst="rect">
              <a:avLst/>
            </a:prstGeom>
            <a:solidFill>
              <a:srgbClr val="C00000"/>
            </a:solidFill>
          </p:spPr>
          <p:txBody>
            <a:bodyPr wrap="square" rtlCol="0">
              <a:spAutoFit/>
            </a:bodyPr>
            <a:p>
              <a:r>
                <a:rPr lang="zh-CN" sz="2800" b="1" dirty="0">
                  <a:solidFill>
                    <a:schemeClr val="bg1"/>
                  </a:solidFill>
                  <a:effectLst>
                    <a:outerShdw blurRad="38100" dist="38100" dir="2700000" algn="tl">
                      <a:srgbClr val="000000">
                        <a:alpha val="43137"/>
                      </a:srgbClr>
                    </a:outerShdw>
                  </a:effectLst>
                  <a:latin typeface="方正大标宋简体" panose="02000000000000000000" charset="-122"/>
                  <a:ea typeface="方正大标宋简体" panose="02000000000000000000" charset="-122"/>
                  <a:cs typeface="汉仪文黑-55简" charset="0"/>
                  <a:sym typeface="+mn-ea"/>
                </a:rPr>
                <a:t>粮食安全</a:t>
              </a:r>
              <a:r>
                <a:rPr lang="zh-CN" sz="2800" b="1" dirty="0">
                  <a:solidFill>
                    <a:schemeClr val="bg1"/>
                  </a:solidFill>
                  <a:effectLst>
                    <a:outerShdw blurRad="38100" dist="38100" dir="2700000" algn="tl">
                      <a:srgbClr val="000000">
                        <a:alpha val="43137"/>
                      </a:srgbClr>
                    </a:outerShdw>
                  </a:effectLst>
                  <a:latin typeface="方正大标宋简体" panose="02000000000000000000" charset="-122"/>
                  <a:ea typeface="方正大标宋简体" panose="02000000000000000000" charset="-122"/>
                  <a:cs typeface="汉仪文黑-55简" charset="0"/>
                  <a:sym typeface="+mn-ea"/>
                </a:rPr>
                <a:t>问题</a:t>
              </a:r>
              <a:endParaRPr lang="zh-CN" sz="2800" b="1" dirty="0">
                <a:solidFill>
                  <a:schemeClr val="bg1"/>
                </a:solidFill>
                <a:effectLst>
                  <a:outerShdw blurRad="38100" dist="38100" dir="2700000" algn="tl">
                    <a:srgbClr val="000000">
                      <a:alpha val="43137"/>
                    </a:srgbClr>
                  </a:outerShdw>
                </a:effectLst>
                <a:latin typeface="方正大标宋简体" panose="02000000000000000000" charset="-122"/>
                <a:ea typeface="方正大标宋简体" panose="02000000000000000000" charset="-122"/>
                <a:cs typeface="汉仪文黑-55简" charset="0"/>
                <a:sym typeface="+mn-ea"/>
              </a:endParaRPr>
            </a:p>
          </p:txBody>
        </p:sp>
        <p:sp>
          <p:nvSpPr>
            <p:cNvPr id="2" name="文本框 1"/>
            <p:cNvSpPr txBox="1"/>
            <p:nvPr/>
          </p:nvSpPr>
          <p:spPr>
            <a:xfrm>
              <a:off x="12726" y="2624"/>
              <a:ext cx="3758" cy="822"/>
            </a:xfrm>
            <a:prstGeom prst="rect">
              <a:avLst/>
            </a:prstGeom>
            <a:solidFill>
              <a:srgbClr val="C00000"/>
            </a:solidFill>
          </p:spPr>
          <p:txBody>
            <a:bodyPr wrap="square" rtlCol="0">
              <a:spAutoFit/>
            </a:bodyPr>
            <a:p>
              <a:r>
                <a:rPr lang="zh-CN" sz="2800" b="1" dirty="0">
                  <a:solidFill>
                    <a:schemeClr val="bg1"/>
                  </a:solidFill>
                  <a:effectLst>
                    <a:outerShdw blurRad="38100" dist="38100" dir="2700000" algn="tl">
                      <a:srgbClr val="000000">
                        <a:alpha val="43137"/>
                      </a:srgbClr>
                    </a:outerShdw>
                  </a:effectLst>
                  <a:latin typeface="方正大标宋简体" panose="02000000000000000000" charset="-122"/>
                  <a:ea typeface="方正大标宋简体" panose="02000000000000000000" charset="-122"/>
                  <a:cs typeface="汉仪文黑-55简" charset="0"/>
                  <a:sym typeface="+mn-ea"/>
                </a:rPr>
                <a:t>食品安全</a:t>
              </a:r>
              <a:r>
                <a:rPr lang="zh-CN" sz="2800" b="1" dirty="0">
                  <a:solidFill>
                    <a:schemeClr val="bg1"/>
                  </a:solidFill>
                  <a:effectLst>
                    <a:outerShdw blurRad="38100" dist="38100" dir="2700000" algn="tl">
                      <a:srgbClr val="000000">
                        <a:alpha val="43137"/>
                      </a:srgbClr>
                    </a:outerShdw>
                  </a:effectLst>
                  <a:latin typeface="方正大标宋简体" panose="02000000000000000000" charset="-122"/>
                  <a:ea typeface="方正大标宋简体" panose="02000000000000000000" charset="-122"/>
                  <a:cs typeface="汉仪文黑-55简" charset="0"/>
                  <a:sym typeface="+mn-ea"/>
                </a:rPr>
                <a:t>问题</a:t>
              </a:r>
              <a:endParaRPr lang="zh-CN" sz="2800" b="1" dirty="0">
                <a:solidFill>
                  <a:schemeClr val="bg1"/>
                </a:solidFill>
                <a:effectLst>
                  <a:outerShdw blurRad="38100" dist="38100" dir="2700000" algn="tl">
                    <a:srgbClr val="000000">
                      <a:alpha val="43137"/>
                    </a:srgbClr>
                  </a:outerShdw>
                </a:effectLst>
                <a:latin typeface="方正大标宋简体" panose="02000000000000000000" charset="-122"/>
                <a:ea typeface="方正大标宋简体" panose="02000000000000000000" charset="-122"/>
                <a:cs typeface="汉仪文黑-55简" charset="0"/>
                <a:sym typeface="+mn-ea"/>
              </a:endParaRPr>
            </a:p>
          </p:txBody>
        </p:sp>
      </p:grpSp>
    </p:spTree>
    <p:custDataLst>
      <p:tags r:id="rId4"/>
    </p:custData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wipe(left)">
                                      <p:cBhvr>
                                        <p:cTn id="1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bldLvl="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
        <p:cNvGrpSpPr/>
        <p:nvPr/>
      </p:nvGrpSpPr>
      <p:grpSpPr>
        <a:xfrm>
          <a:off x="0" y="0"/>
          <a:ext cx="0" cy="0"/>
          <a:chOff x="0" y="0"/>
          <a:chExt cx="0" cy="0"/>
        </a:xfrm>
      </p:grpSpPr>
      <p:pic>
        <p:nvPicPr>
          <p:cNvPr id="7" name="图片 6" descr="NO.19-4_正文页装饰1"/>
          <p:cNvPicPr>
            <a:picLocks noChangeAspect="1"/>
          </p:cNvPicPr>
          <p:nvPr>
            <p:custDataLst>
              <p:tags r:id="rId1"/>
            </p:custDataLst>
          </p:nvPr>
        </p:nvPicPr>
        <p:blipFill>
          <a:blip r:embed="rId2"/>
          <a:stretch>
            <a:fillRect/>
          </a:stretch>
        </p:blipFill>
        <p:spPr>
          <a:xfrm>
            <a:off x="0" y="-5080"/>
            <a:ext cx="511768" cy="6874497"/>
          </a:xfrm>
          <a:prstGeom prst="rect">
            <a:avLst/>
          </a:prstGeom>
        </p:spPr>
      </p:pic>
      <p:pic>
        <p:nvPicPr>
          <p:cNvPr id="6" name="图片 5" descr="NO.19-4_正文页装饰2"/>
          <p:cNvPicPr>
            <a:picLocks noChangeAspect="1"/>
          </p:cNvPicPr>
          <p:nvPr>
            <p:custDataLst>
              <p:tags r:id="rId3"/>
            </p:custDataLst>
          </p:nvPr>
        </p:nvPicPr>
        <p:blipFill>
          <a:blip r:embed="rId4"/>
          <a:stretch>
            <a:fillRect/>
          </a:stretch>
        </p:blipFill>
        <p:spPr>
          <a:xfrm>
            <a:off x="11103337" y="-5080"/>
            <a:ext cx="1088650" cy="1210932"/>
          </a:xfrm>
          <a:prstGeom prst="rect">
            <a:avLst/>
          </a:prstGeom>
        </p:spPr>
      </p:pic>
      <p:sp>
        <p:nvSpPr>
          <p:cNvPr id="9" name="文本框 8"/>
          <p:cNvSpPr txBox="1"/>
          <p:nvPr/>
        </p:nvSpPr>
        <p:spPr>
          <a:xfrm>
            <a:off x="511175" y="161925"/>
            <a:ext cx="2061845" cy="521970"/>
          </a:xfrm>
          <a:prstGeom prst="rect">
            <a:avLst/>
          </a:prstGeom>
          <a:noFill/>
        </p:spPr>
        <p:txBody>
          <a:bodyPr wrap="square" rtlCol="0">
            <a:spAutoFit/>
          </a:bodyPr>
          <a:lstStyle/>
          <a:p>
            <a:r>
              <a:rPr lang="en-US" sz="2800" b="1" dirty="0" smtClean="0">
                <a:solidFill>
                  <a:srgbClr val="000000"/>
                </a:solidFill>
                <a:latin typeface="Times New Roman" panose="02020603050405020304" pitchFamily="18" charset="0"/>
                <a:ea typeface="汉仪大宋简" panose="02010600000101010101" charset="-122"/>
                <a:cs typeface="汉仪文黑-55简" charset="0"/>
              </a:rPr>
              <a:t>1.</a:t>
            </a:r>
            <a:r>
              <a:rPr lang="zh-CN" altLang="en-US" sz="2800" b="1" dirty="0" smtClean="0">
                <a:solidFill>
                  <a:srgbClr val="000000"/>
                </a:solidFill>
                <a:latin typeface="Times New Roman" panose="02020603050405020304" pitchFamily="18" charset="0"/>
                <a:ea typeface="汉仪大宋简" panose="02010600000101010101" charset="-122"/>
                <a:cs typeface="汉仪文黑-55简" charset="0"/>
              </a:rPr>
              <a:t>粮食安全</a:t>
            </a:r>
            <a:endParaRPr lang="en-US" altLang="zh-CN" sz="2800" b="1" dirty="0" smtClean="0">
              <a:solidFill>
                <a:srgbClr val="000000"/>
              </a:solidFill>
              <a:latin typeface="Times New Roman" panose="02020603050405020304" pitchFamily="18" charset="0"/>
              <a:ea typeface="汉仪大宋简" panose="02010600000101010101" charset="-122"/>
              <a:cs typeface="汉仪文黑-55简" charset="0"/>
            </a:endParaRPr>
          </a:p>
        </p:txBody>
      </p:sp>
      <p:grpSp>
        <p:nvGrpSpPr>
          <p:cNvPr id="5" name="组合 4"/>
          <p:cNvGrpSpPr/>
          <p:nvPr/>
        </p:nvGrpSpPr>
        <p:grpSpPr>
          <a:xfrm>
            <a:off x="511810" y="2066290"/>
            <a:ext cx="11291570" cy="4544060"/>
            <a:chOff x="806" y="3254"/>
            <a:chExt cx="17782" cy="7156"/>
          </a:xfrm>
        </p:grpSpPr>
        <p:sp>
          <p:nvSpPr>
            <p:cNvPr id="12" name="文本框 37"/>
            <p:cNvSpPr txBox="1"/>
            <p:nvPr/>
          </p:nvSpPr>
          <p:spPr>
            <a:xfrm>
              <a:off x="11265" y="9103"/>
              <a:ext cx="7323" cy="1307"/>
            </a:xfrm>
            <a:prstGeom prst="rect">
              <a:avLst/>
            </a:prstGeom>
            <a:noFill/>
          </p:spPr>
          <p:txBody>
            <a:bodyPr wrap="square" rtlCol="0">
              <a:spAutoFit/>
            </a:bodyPr>
            <a:lstStyle/>
            <a:p>
              <a:r>
                <a:rPr lang="en-US" altLang="zh-CN" sz="2400" b="1" dirty="0" smtClean="0">
                  <a:solidFill>
                    <a:srgbClr val="000000"/>
                  </a:solidFill>
                  <a:latin typeface="方正字迹-杨素彬楷 简" panose="02000500000000000000" charset="-122"/>
                  <a:ea typeface="方正字迹-杨素彬楷 简" panose="02000500000000000000" charset="-122"/>
                  <a:cs typeface="方正字迹-杨素彬楷 简" panose="02000500000000000000" charset="-122"/>
                </a:rPr>
                <a:t>《</a:t>
              </a:r>
              <a:r>
                <a:rPr lang="zh-CN" altLang="en-US" sz="2400" b="1" dirty="0" smtClean="0">
                  <a:solidFill>
                    <a:srgbClr val="000000"/>
                  </a:solidFill>
                  <a:latin typeface="方正字迹-杨素彬楷 简" panose="02000500000000000000" charset="-122"/>
                  <a:ea typeface="方正字迹-杨素彬楷 简" panose="02000500000000000000" charset="-122"/>
                  <a:cs typeface="方正字迹-杨素彬楷 简" panose="02000500000000000000" charset="-122"/>
                </a:rPr>
                <a:t>饥饿的非洲</a:t>
              </a:r>
              <a:r>
                <a:rPr lang="en-US" altLang="zh-CN" sz="2400" b="1" dirty="0" smtClean="0">
                  <a:solidFill>
                    <a:srgbClr val="000000"/>
                  </a:solidFill>
                  <a:latin typeface="方正字迹-杨素彬楷 简" panose="02000500000000000000" charset="-122"/>
                  <a:ea typeface="方正字迹-杨素彬楷 简" panose="02000500000000000000" charset="-122"/>
                  <a:cs typeface="方正字迹-杨素彬楷 简" panose="02000500000000000000" charset="-122"/>
                </a:rPr>
                <a:t>》</a:t>
              </a:r>
              <a:endParaRPr lang="en-US" altLang="zh-CN" sz="2400" b="1" dirty="0" smtClean="0">
                <a:solidFill>
                  <a:srgbClr val="000000"/>
                </a:solidFill>
                <a:latin typeface="方正字迹-杨素彬楷 简" panose="02000500000000000000" charset="-122"/>
                <a:ea typeface="方正字迹-杨素彬楷 简" panose="02000500000000000000" charset="-122"/>
                <a:cs typeface="方正字迹-杨素彬楷 简" panose="02000500000000000000" charset="-122"/>
              </a:endParaRPr>
            </a:p>
            <a:p>
              <a:r>
                <a:rPr lang="zh-CN" altLang="en-US" sz="2400" b="1" dirty="0" smtClean="0">
                  <a:solidFill>
                    <a:srgbClr val="000000"/>
                  </a:solidFill>
                  <a:latin typeface="方正字迹-杨素彬楷 简" panose="02000500000000000000" charset="-122"/>
                  <a:ea typeface="方正字迹-杨素彬楷 简" panose="02000500000000000000" charset="-122"/>
                  <a:cs typeface="方正字迹-杨素彬楷 简" panose="02000500000000000000" charset="-122"/>
                </a:rPr>
                <a:t>（</a:t>
              </a:r>
              <a:r>
                <a:rPr lang="en-US" altLang="zh-CN" sz="2400" b="1" dirty="0" smtClean="0">
                  <a:solidFill>
                    <a:srgbClr val="000000"/>
                  </a:solidFill>
                  <a:latin typeface="方正字迹-杨素彬楷 简" panose="02000500000000000000" charset="-122"/>
                  <a:ea typeface="方正字迹-杨素彬楷 简" panose="02000500000000000000" charset="-122"/>
                  <a:cs typeface="方正字迹-杨素彬楷 简" panose="02000500000000000000" charset="-122"/>
                </a:rPr>
                <a:t>1992</a:t>
              </a:r>
              <a:r>
                <a:rPr lang="zh-CN" altLang="en-US" sz="2400" b="1" dirty="0" smtClean="0">
                  <a:solidFill>
                    <a:srgbClr val="000000"/>
                  </a:solidFill>
                  <a:latin typeface="方正字迹-杨素彬楷 简" panose="02000500000000000000" charset="-122"/>
                  <a:ea typeface="方正字迹-杨素彬楷 简" panose="02000500000000000000" charset="-122"/>
                  <a:cs typeface="方正字迹-杨素彬楷 简" panose="02000500000000000000" charset="-122"/>
                </a:rPr>
                <a:t>年非洲苏丹）凯文·卡特</a:t>
              </a:r>
              <a:endParaRPr lang="zh-CN" altLang="en-US" sz="2400" b="1" dirty="0" smtClean="0">
                <a:solidFill>
                  <a:srgbClr val="000000"/>
                </a:solidFill>
                <a:latin typeface="方正字迹-杨素彬楷 简" panose="02000500000000000000" charset="-122"/>
                <a:ea typeface="方正字迹-杨素彬楷 简" panose="02000500000000000000" charset="-122"/>
                <a:cs typeface="方正字迹-杨素彬楷 简" panose="02000500000000000000" charset="-122"/>
              </a:endParaRPr>
            </a:p>
          </p:txBody>
        </p:sp>
        <p:pic>
          <p:nvPicPr>
            <p:cNvPr id="102" name="图片 101"/>
            <p:cNvPicPr/>
            <p:nvPr/>
          </p:nvPicPr>
          <p:blipFill>
            <a:blip r:embed="rId5"/>
            <a:stretch>
              <a:fillRect/>
            </a:stretch>
          </p:blipFill>
          <p:spPr>
            <a:xfrm>
              <a:off x="806" y="3254"/>
              <a:ext cx="10641" cy="6990"/>
            </a:xfrm>
            <a:prstGeom prst="rect">
              <a:avLst/>
            </a:prstGeom>
            <a:noFill/>
            <a:ln w="9525">
              <a:noFill/>
            </a:ln>
            <a:effectLst>
              <a:softEdge rad="63500"/>
            </a:effectLst>
          </p:spPr>
        </p:pic>
      </p:grpSp>
      <p:sp>
        <p:nvSpPr>
          <p:cNvPr id="15" name="文本框 14"/>
          <p:cNvSpPr txBox="1"/>
          <p:nvPr/>
        </p:nvSpPr>
        <p:spPr>
          <a:xfrm>
            <a:off x="358775" y="1281430"/>
            <a:ext cx="11158220" cy="521970"/>
          </a:xfrm>
          <a:prstGeom prst="rect">
            <a:avLst/>
          </a:prstGeom>
          <a:noFill/>
        </p:spPr>
        <p:txBody>
          <a:bodyPr wrap="square">
            <a:spAutoFit/>
          </a:bodyPr>
          <a:lstStyle/>
          <a:p>
            <a:pPr algn="ctr"/>
            <a:r>
              <a:rPr lang="zh-CN" altLang="en-US" sz="2800" b="1" dirty="0" smtClean="0">
                <a:solidFill>
                  <a:srgbClr val="000000"/>
                </a:solidFill>
                <a:latin typeface="Times New Roman" panose="02020603050405020304" pitchFamily="18" charset="0"/>
                <a:ea typeface="汉仪全唐诗简" panose="00020600040101010101" charset="-122"/>
                <a:cs typeface="汉仪文黑-55简" charset="0"/>
              </a:rPr>
              <a:t>思考</a:t>
            </a:r>
            <a:r>
              <a:rPr lang="en-US" altLang="zh-CN" sz="2800" b="1" dirty="0" smtClean="0">
                <a:solidFill>
                  <a:srgbClr val="000000"/>
                </a:solidFill>
                <a:latin typeface="Times New Roman" panose="02020603050405020304" pitchFamily="18" charset="0"/>
                <a:ea typeface="汉仪全唐诗简" panose="00020600040101010101" charset="-122"/>
                <a:cs typeface="汉仪文黑-55简" charset="0"/>
              </a:rPr>
              <a:t>1</a:t>
            </a:r>
            <a:r>
              <a:rPr lang="zh-CN" altLang="en-US" sz="2800" b="1" dirty="0" smtClean="0">
                <a:solidFill>
                  <a:srgbClr val="000000"/>
                </a:solidFill>
                <a:latin typeface="Times New Roman" panose="02020603050405020304" pitchFamily="18" charset="0"/>
                <a:ea typeface="汉仪全唐诗简" panose="00020600040101010101" charset="-122"/>
                <a:cs typeface="汉仪文黑-55简" charset="0"/>
              </a:rPr>
              <a:t>：这些新闻报道所反映现象为何会出现？</a:t>
            </a:r>
            <a:endParaRPr lang="zh-CN" altLang="en-US" sz="2800" b="1" dirty="0" smtClean="0">
              <a:solidFill>
                <a:srgbClr val="000000"/>
              </a:solidFill>
              <a:latin typeface="Times New Roman" panose="02020603050405020304" pitchFamily="18" charset="0"/>
              <a:ea typeface="汉仪全唐诗简" panose="00020600040101010101" charset="-122"/>
              <a:cs typeface="汉仪文黑-55简" charset="0"/>
            </a:endParaRPr>
          </a:p>
        </p:txBody>
      </p:sp>
      <p:sp>
        <p:nvSpPr>
          <p:cNvPr id="21" name="TextBox 20"/>
          <p:cNvSpPr txBox="1"/>
          <p:nvPr/>
        </p:nvSpPr>
        <p:spPr>
          <a:xfrm>
            <a:off x="8765540" y="4144010"/>
            <a:ext cx="1701800" cy="501015"/>
          </a:xfrm>
          <a:prstGeom prst="rect">
            <a:avLst/>
          </a:prstGeom>
          <a:noFill/>
        </p:spPr>
        <p:txBody>
          <a:bodyPr wrap="square" rtlCol="0">
            <a:noAutofit/>
          </a:bodyPr>
          <a:lstStyle/>
          <a:p>
            <a:r>
              <a:rPr lang="zh-CN" altLang="en-US" sz="2800" b="1" dirty="0" smtClean="0">
                <a:solidFill>
                  <a:srgbClr val="FF0000"/>
                </a:solidFill>
                <a:latin typeface="方正大标宋简体" panose="02000000000000000000" charset="-122"/>
                <a:ea typeface="方正大标宋简体" panose="02000000000000000000" charset="-122"/>
                <a:cs typeface="方正大标宋简体" panose="02000000000000000000" charset="-122"/>
              </a:rPr>
              <a:t>食物需求 </a:t>
            </a:r>
            <a:endParaRPr lang="zh-CN" altLang="en-US" sz="2800" b="1" dirty="0" smtClean="0">
              <a:solidFill>
                <a:srgbClr val="FF0000"/>
              </a:solidFill>
              <a:latin typeface="方正大标宋简体" panose="02000000000000000000" charset="-122"/>
              <a:ea typeface="方正大标宋简体" panose="02000000000000000000" charset="-122"/>
              <a:cs typeface="方正大标宋简体" panose="02000000000000000000" charset="-122"/>
            </a:endParaRPr>
          </a:p>
        </p:txBody>
      </p:sp>
      <p:sp>
        <p:nvSpPr>
          <p:cNvPr id="16" name="TextBox 7"/>
          <p:cNvSpPr txBox="1"/>
          <p:nvPr>
            <p:custDataLst>
              <p:tags r:id="rId6"/>
            </p:custDataLst>
          </p:nvPr>
        </p:nvSpPr>
        <p:spPr>
          <a:xfrm>
            <a:off x="6701155" y="4723765"/>
            <a:ext cx="5419090" cy="829945"/>
          </a:xfrm>
          <a:prstGeom prst="rect">
            <a:avLst/>
          </a:prstGeom>
          <a:extLst>
            <a:ext uri="{909E8E84-426E-40DD-AFC4-6F175D3DCCD1}">
              <a14:hiddenFill xmlns:a14="http://schemas.microsoft.com/office/drawing/2010/main">
                <a:solidFill>
                  <a:schemeClr val="lt1"/>
                </a:solidFill>
              </a14:hiddenFill>
            </a:ext>
          </a:extLst>
        </p:spPr>
        <p:style>
          <a:lnRef idx="2">
            <a:schemeClr val="dk1"/>
          </a:lnRef>
          <a:fillRef idx="1">
            <a:schemeClr val="lt1"/>
          </a:fillRef>
          <a:effectRef idx="0">
            <a:schemeClr val="dk1"/>
          </a:effectRef>
          <a:fontRef idx="minor">
            <a:schemeClr val="dk1"/>
          </a:fontRef>
        </p:style>
        <p:txBody>
          <a:bodyPr wrap="square" rtlCol="0">
            <a:spAutoFit/>
          </a:bodyPr>
          <a:lstStyle/>
          <a:p>
            <a:r>
              <a:rPr lang="zh-CN" altLang="en-US" sz="2400" b="1" dirty="0" smtClean="0">
                <a:solidFill>
                  <a:srgbClr val="000000"/>
                </a:solidFill>
                <a:latin typeface="方正大标宋简体" panose="02000000000000000000" charset="-122"/>
                <a:ea typeface="方正大标宋简体" panose="02000000000000000000" charset="-122"/>
              </a:rPr>
              <a:t>人口激增和工业化；</a:t>
            </a:r>
            <a:r>
              <a:rPr lang="zh-CN" altLang="en-US" sz="2400" b="1" dirty="0">
                <a:solidFill>
                  <a:srgbClr val="000000"/>
                </a:solidFill>
                <a:latin typeface="方正大标宋简体" panose="02000000000000000000" charset="-122"/>
                <a:ea typeface="方正大标宋简体" panose="02000000000000000000" charset="-122"/>
                <a:sym typeface="+mn-ea"/>
              </a:rPr>
              <a:t>城市化</a:t>
            </a:r>
            <a:r>
              <a:rPr lang="zh-CN" altLang="en-US" sz="2400" b="1" dirty="0" smtClean="0">
                <a:solidFill>
                  <a:srgbClr val="000000"/>
                </a:solidFill>
                <a:latin typeface="方正大标宋简体" panose="02000000000000000000" charset="-122"/>
                <a:ea typeface="方正大标宋简体" panose="02000000000000000000" charset="-122"/>
                <a:sym typeface="+mn-ea"/>
              </a:rPr>
              <a:t>的加速；耕地面积不断减少。</a:t>
            </a:r>
            <a:endParaRPr lang="zh-CN" altLang="en-US" sz="2400" b="1" dirty="0" smtClean="0">
              <a:solidFill>
                <a:srgbClr val="000000"/>
              </a:solidFill>
              <a:latin typeface="方正大标宋简体" panose="02000000000000000000" charset="-122"/>
              <a:ea typeface="方正大标宋简体" panose="02000000000000000000" charset="-122"/>
            </a:endParaRPr>
          </a:p>
        </p:txBody>
      </p:sp>
      <p:sp>
        <p:nvSpPr>
          <p:cNvPr id="18" name="TextBox 20"/>
          <p:cNvSpPr txBox="1"/>
          <p:nvPr/>
        </p:nvSpPr>
        <p:spPr>
          <a:xfrm>
            <a:off x="6701155" y="1995805"/>
            <a:ext cx="5418455" cy="490855"/>
          </a:xfrm>
          <a:prstGeom prst="rect">
            <a:avLst/>
          </a:prstGeom>
          <a:extLst>
            <a:ext uri="{909E8E84-426E-40DD-AFC4-6F175D3DCCD1}">
              <a14:hiddenFill xmlns:a14="http://schemas.microsoft.com/office/drawing/2010/main">
                <a:solidFill>
                  <a:schemeClr val="lt1"/>
                </a:solidFill>
              </a14:hiddenFill>
            </a:ext>
          </a:extLst>
        </p:spPr>
        <p:style>
          <a:lnRef idx="2">
            <a:schemeClr val="dk1"/>
          </a:lnRef>
          <a:fillRef idx="1">
            <a:schemeClr val="lt1"/>
          </a:fillRef>
          <a:effectRef idx="0">
            <a:schemeClr val="dk1"/>
          </a:effectRef>
          <a:fontRef idx="minor">
            <a:schemeClr val="dk1"/>
          </a:fontRef>
        </p:style>
        <p:txBody>
          <a:bodyPr vertOverflow="overflow" horzOverflow="overflow" vert="horz" wrap="square" numCol="1" spcCol="0" rtlCol="0" fromWordArt="0" anchor="ctr" anchorCtr="0" forceAA="0" compatLnSpc="1">
            <a:noAutofit/>
          </a:bodyPr>
          <a:lstStyle/>
          <a:p>
            <a:pPr lvl="0" algn="l">
              <a:buClrTx/>
              <a:buSzTx/>
              <a:buFontTx/>
            </a:pPr>
            <a:r>
              <a:rPr lang="zh-CN" altLang="en-US" sz="2400" b="1" dirty="0" smtClean="0">
                <a:solidFill>
                  <a:srgbClr val="000000"/>
                </a:solidFill>
                <a:latin typeface="方正大标宋简体" panose="02000000000000000000" charset="-122"/>
                <a:ea typeface="方正大标宋简体" panose="02000000000000000000" charset="-122"/>
                <a:sym typeface="+mn-ea"/>
              </a:rPr>
              <a:t>食物生产现代化与食物储备技术进步</a:t>
            </a:r>
            <a:endParaRPr lang="zh-CN" altLang="en-US" sz="2400" b="1" dirty="0" smtClean="0">
              <a:solidFill>
                <a:srgbClr val="000000"/>
              </a:solidFill>
              <a:latin typeface="方正大标宋简体" panose="02000000000000000000" charset="-122"/>
              <a:ea typeface="方正大标宋简体" panose="02000000000000000000" charset="-122"/>
              <a:sym typeface="+mn-ea"/>
            </a:endParaRPr>
          </a:p>
        </p:txBody>
      </p:sp>
      <p:sp>
        <p:nvSpPr>
          <p:cNvPr id="19" name="文本框 18"/>
          <p:cNvSpPr txBox="1"/>
          <p:nvPr/>
        </p:nvSpPr>
        <p:spPr>
          <a:xfrm>
            <a:off x="8765540" y="2486660"/>
            <a:ext cx="1805940" cy="521970"/>
          </a:xfrm>
          <a:prstGeom prst="rect">
            <a:avLst/>
          </a:prstGeom>
          <a:noFill/>
        </p:spPr>
        <p:txBody>
          <a:bodyPr wrap="square" rtlCol="0">
            <a:spAutoFit/>
          </a:bodyPr>
          <a:lstStyle/>
          <a:p>
            <a:r>
              <a:rPr lang="zh-CN" altLang="en-US" sz="2800" b="1" dirty="0" smtClean="0">
                <a:solidFill>
                  <a:srgbClr val="FF0000"/>
                </a:solidFill>
                <a:latin typeface="方正大标宋简体" panose="02000000000000000000" charset="-122"/>
                <a:ea typeface="方正大标宋简体" panose="02000000000000000000" charset="-122"/>
                <a:cs typeface="方正大标宋简体" panose="02000000000000000000" charset="-122"/>
                <a:sym typeface="+mn-ea"/>
              </a:rPr>
              <a:t>食物供给</a:t>
            </a:r>
            <a:endParaRPr lang="zh-CN" altLang="en-US" sz="2800" b="1" dirty="0" smtClean="0">
              <a:solidFill>
                <a:srgbClr val="FF0000"/>
              </a:solidFill>
              <a:latin typeface="方正大标宋简体" panose="02000000000000000000" charset="-122"/>
              <a:ea typeface="方正大标宋简体" panose="02000000000000000000" charset="-122"/>
              <a:cs typeface="方正大标宋简体" panose="02000000000000000000" charset="-122"/>
            </a:endParaRPr>
          </a:p>
        </p:txBody>
      </p:sp>
      <p:sp>
        <p:nvSpPr>
          <p:cNvPr id="20" name="上下箭头 19"/>
          <p:cNvSpPr/>
          <p:nvPr/>
        </p:nvSpPr>
        <p:spPr>
          <a:xfrm>
            <a:off x="9486900" y="2987040"/>
            <a:ext cx="259080" cy="1231900"/>
          </a:xfrm>
          <a:prstGeom prst="upDown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22" name="文本框 21"/>
          <p:cNvSpPr txBox="1"/>
          <p:nvPr/>
        </p:nvSpPr>
        <p:spPr>
          <a:xfrm>
            <a:off x="168275" y="683895"/>
            <a:ext cx="6096000" cy="521970"/>
          </a:xfrm>
          <a:prstGeom prst="rect">
            <a:avLst/>
          </a:prstGeom>
          <a:noFill/>
        </p:spPr>
        <p:txBody>
          <a:bodyPr wrap="square" rtlCol="0" anchor="t">
            <a:spAutoFit/>
          </a:bodyPr>
          <a:lstStyle/>
          <a:p>
            <a:r>
              <a:rPr lang="zh-CN" altLang="en-US" sz="2800" b="1" dirty="0" smtClean="0">
                <a:solidFill>
                  <a:srgbClr val="000000"/>
                </a:solidFill>
                <a:latin typeface="Times New Roman" panose="02020603050405020304" pitchFamily="18" charset="0"/>
                <a:ea typeface="汉仪大宋简" panose="02010600000101010101" charset="-122"/>
                <a:cs typeface="汉仪文黑-55简" charset="0"/>
                <a:sym typeface="+mn-ea"/>
              </a:rPr>
              <a:t>（</a:t>
            </a:r>
            <a:r>
              <a:rPr lang="en-US" altLang="zh-CN" sz="2800" b="1" dirty="0" smtClean="0">
                <a:solidFill>
                  <a:srgbClr val="000000"/>
                </a:solidFill>
                <a:latin typeface="Times New Roman" panose="02020603050405020304" pitchFamily="18" charset="0"/>
                <a:ea typeface="汉仪大宋简" panose="02010600000101010101" charset="-122"/>
                <a:cs typeface="汉仪文黑-55简" charset="0"/>
                <a:sym typeface="+mn-ea"/>
              </a:rPr>
              <a:t>1</a:t>
            </a:r>
            <a:r>
              <a:rPr lang="zh-CN" altLang="en-US" sz="2800" b="1" dirty="0" smtClean="0">
                <a:solidFill>
                  <a:srgbClr val="000000"/>
                </a:solidFill>
                <a:latin typeface="Times New Roman" panose="02020603050405020304" pitchFamily="18" charset="0"/>
                <a:ea typeface="汉仪大宋简" panose="02010600000101010101" charset="-122"/>
                <a:cs typeface="汉仪文黑-55简" charset="0"/>
                <a:sym typeface="+mn-ea"/>
              </a:rPr>
              <a:t>）原因（背景）</a:t>
            </a:r>
            <a:endParaRPr lang="zh-CN" altLang="en-US" sz="2800" b="1" dirty="0" smtClean="0">
              <a:solidFill>
                <a:srgbClr val="000000"/>
              </a:solidFill>
              <a:latin typeface="Times New Roman" panose="02020603050405020304" pitchFamily="18" charset="0"/>
              <a:ea typeface="汉仪大宋简" panose="02010600000101010101" charset="-122"/>
              <a:cs typeface="汉仪文黑-55简" charset="0"/>
              <a:sym typeface="+mn-ea"/>
            </a:endParaRPr>
          </a:p>
        </p:txBody>
      </p:sp>
    </p:spTree>
    <p:custDataLst>
      <p:tags r:id="rId7"/>
    </p:custData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down)">
                                      <p:cBhvr>
                                        <p:cTn id="2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16" grpId="0" bldLvl="0" animBg="1"/>
      <p:bldP spid="18" grpId="0" bldLvl="0" animBg="1"/>
      <p:bldP spid="19" grpId="0"/>
      <p:bldP spid="20" grpId="0" bldLvl="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custDataLst>
              <p:tags r:id="rId1"/>
            </p:custDataLst>
          </p:nvPr>
        </p:nvPicPr>
        <p:blipFill>
          <a:blip r:embed="rId2"/>
          <a:stretch>
            <a:fillRect/>
          </a:stretch>
        </p:blipFill>
        <p:spPr>
          <a:xfrm>
            <a:off x="317500" y="768985"/>
            <a:ext cx="8497570" cy="5887720"/>
          </a:xfrm>
          <a:prstGeom prst="rect">
            <a:avLst/>
          </a:prstGeom>
        </p:spPr>
      </p:pic>
      <p:sp>
        <p:nvSpPr>
          <p:cNvPr id="37" name="文本框 55"/>
          <p:cNvSpPr txBox="1"/>
          <p:nvPr/>
        </p:nvSpPr>
        <p:spPr>
          <a:xfrm>
            <a:off x="720725" y="180975"/>
            <a:ext cx="10205720" cy="521970"/>
          </a:xfrm>
          <a:prstGeom prst="rect">
            <a:avLst/>
          </a:prstGeom>
          <a:noFill/>
        </p:spPr>
        <p:txBody>
          <a:bodyPr wrap="square" rtlCol="0">
            <a:spAutoFit/>
          </a:bodyPr>
          <a:p>
            <a:pPr lvl="0" algn="ctr">
              <a:buClrTx/>
              <a:buSzTx/>
              <a:buFontTx/>
            </a:pPr>
            <a:r>
              <a:rPr lang="zh-CN" altLang="en-US" sz="2800" b="1" dirty="0" smtClean="0">
                <a:solidFill>
                  <a:srgbClr val="000000"/>
                </a:solidFill>
                <a:latin typeface="Times New Roman" panose="02020603050405020304" pitchFamily="18" charset="0"/>
                <a:ea typeface="汉仪全唐诗简" panose="00020600040101010101" charset="-122"/>
                <a:cs typeface="汉仪文黑-55简" charset="0"/>
                <a:sym typeface="+mn-ea"/>
              </a:rPr>
              <a:t>讨论</a:t>
            </a:r>
            <a:r>
              <a:rPr lang="en-US" altLang="zh-CN" sz="2800" b="1" dirty="0" smtClean="0">
                <a:solidFill>
                  <a:srgbClr val="000000"/>
                </a:solidFill>
                <a:latin typeface="Times New Roman" panose="02020603050405020304" pitchFamily="18" charset="0"/>
                <a:ea typeface="汉仪全唐诗简" panose="00020600040101010101" charset="-122"/>
                <a:cs typeface="汉仪文黑-55简" charset="0"/>
                <a:sym typeface="+mn-ea"/>
              </a:rPr>
              <a:t>:</a:t>
            </a:r>
            <a:r>
              <a:rPr lang="zh-CN" altLang="en-US" sz="2800" b="1" dirty="0" smtClean="0">
                <a:solidFill>
                  <a:srgbClr val="000000"/>
                </a:solidFill>
                <a:latin typeface="Times New Roman" panose="02020603050405020304" pitchFamily="18" charset="0"/>
                <a:ea typeface="汉仪全唐诗简" panose="00020600040101010101" charset="-122"/>
                <a:cs typeface="汉仪文黑-55简" charset="0"/>
                <a:sym typeface="+mn-ea"/>
              </a:rPr>
              <a:t>结合【学思之窗】分析</a:t>
            </a:r>
            <a:r>
              <a:rPr lang="en-US" altLang="zh-CN" sz="2800" b="1" dirty="0" smtClean="0">
                <a:solidFill>
                  <a:srgbClr val="000000"/>
                </a:solidFill>
                <a:latin typeface="Times New Roman" panose="02020603050405020304" pitchFamily="18" charset="0"/>
                <a:ea typeface="汉仪全唐诗简" panose="00020600040101010101" charset="-122"/>
                <a:cs typeface="汉仪文黑-55简" charset="0"/>
                <a:sym typeface="+mn-ea"/>
              </a:rPr>
              <a:t>,</a:t>
            </a:r>
            <a:r>
              <a:rPr lang="zh-CN" altLang="en-US" sz="2800" b="1" dirty="0" smtClean="0">
                <a:solidFill>
                  <a:srgbClr val="000000"/>
                </a:solidFill>
                <a:latin typeface="Times New Roman" panose="02020603050405020304" pitchFamily="18" charset="0"/>
                <a:ea typeface="汉仪全唐诗简" panose="00020600040101010101" charset="-122"/>
                <a:cs typeface="汉仪文黑-55简" charset="0"/>
                <a:sym typeface="+mn-ea"/>
              </a:rPr>
              <a:t>还有哪些因素造成粮食安全问题？</a:t>
            </a:r>
            <a:endParaRPr lang="zh-CN" altLang="en-US" sz="2800" b="1" dirty="0" smtClean="0">
              <a:solidFill>
                <a:srgbClr val="000000"/>
              </a:solidFill>
              <a:latin typeface="Times New Roman" panose="02020603050405020304" pitchFamily="18" charset="0"/>
              <a:ea typeface="汉仪全唐诗简" panose="00020600040101010101" charset="-122"/>
              <a:cs typeface="汉仪文黑-55简" charset="0"/>
              <a:sym typeface="+mn-ea"/>
            </a:endParaRPr>
          </a:p>
        </p:txBody>
      </p:sp>
      <p:sp>
        <p:nvSpPr>
          <p:cNvPr id="18" name="TextBox 20"/>
          <p:cNvSpPr txBox="1"/>
          <p:nvPr/>
        </p:nvSpPr>
        <p:spPr>
          <a:xfrm>
            <a:off x="8701405" y="1368425"/>
            <a:ext cx="2780665" cy="490855"/>
          </a:xfrm>
          <a:prstGeom prst="rect">
            <a:avLst/>
          </a:prstGeom>
          <a:extLst>
            <a:ext uri="{909E8E84-426E-40DD-AFC4-6F175D3DCCD1}">
              <a14:hiddenFill xmlns:a14="http://schemas.microsoft.com/office/drawing/2010/main">
                <a:solidFill>
                  <a:schemeClr val="lt1"/>
                </a:solidFill>
              </a14:hiddenFill>
            </a:ext>
          </a:extLst>
        </p:spPr>
        <p:style>
          <a:lnRef idx="2">
            <a:schemeClr val="dk1"/>
          </a:lnRef>
          <a:fillRef idx="1">
            <a:schemeClr val="lt1"/>
          </a:fillRef>
          <a:effectRef idx="0">
            <a:schemeClr val="dk1"/>
          </a:effectRef>
          <a:fontRef idx="minor">
            <a:schemeClr val="dk1"/>
          </a:fontRef>
        </p:style>
        <p:txBody>
          <a:bodyPr vertOverflow="overflow" horzOverflow="overflow" vert="horz" wrap="square" numCol="1" spcCol="0" rtlCol="0" fromWordArt="0" anchor="ctr" anchorCtr="0" forceAA="0" compatLnSpc="1">
            <a:noAutofit/>
          </a:bodyPr>
          <a:p>
            <a:pPr lvl="0" algn="l">
              <a:buClrTx/>
              <a:buSzTx/>
              <a:buFontTx/>
            </a:pPr>
            <a:r>
              <a:rPr lang="zh-CN" altLang="en-US" sz="2800" b="1" dirty="0" smtClean="0">
                <a:solidFill>
                  <a:srgbClr val="000000"/>
                </a:solidFill>
                <a:latin typeface="方正大标宋简体" panose="02000000000000000000" charset="-122"/>
                <a:ea typeface="方正大标宋简体" panose="02000000000000000000" charset="-122"/>
                <a:sym typeface="+mn-ea"/>
              </a:rPr>
              <a:t>对农业投资不足</a:t>
            </a:r>
            <a:endParaRPr lang="zh-CN" altLang="en-US" sz="2800" b="1" dirty="0" smtClean="0">
              <a:solidFill>
                <a:srgbClr val="000000"/>
              </a:solidFill>
              <a:latin typeface="方正大标宋简体" panose="02000000000000000000" charset="-122"/>
              <a:ea typeface="方正大标宋简体" panose="02000000000000000000" charset="-122"/>
              <a:sym typeface="+mn-ea"/>
            </a:endParaRPr>
          </a:p>
        </p:txBody>
      </p:sp>
      <p:sp>
        <p:nvSpPr>
          <p:cNvPr id="2" name="TextBox 20"/>
          <p:cNvSpPr txBox="1"/>
          <p:nvPr/>
        </p:nvSpPr>
        <p:spPr>
          <a:xfrm>
            <a:off x="8701405" y="2122805"/>
            <a:ext cx="1633220" cy="490855"/>
          </a:xfrm>
          <a:prstGeom prst="rect">
            <a:avLst/>
          </a:prstGeom>
          <a:extLst>
            <a:ext uri="{909E8E84-426E-40DD-AFC4-6F175D3DCCD1}">
              <a14:hiddenFill xmlns:a14="http://schemas.microsoft.com/office/drawing/2010/main">
                <a:solidFill>
                  <a:schemeClr val="lt1"/>
                </a:solidFill>
              </a14:hiddenFill>
            </a:ext>
          </a:extLst>
        </p:spPr>
        <p:style>
          <a:lnRef idx="2">
            <a:schemeClr val="dk1"/>
          </a:lnRef>
          <a:fillRef idx="1">
            <a:schemeClr val="lt1"/>
          </a:fillRef>
          <a:effectRef idx="0">
            <a:schemeClr val="dk1"/>
          </a:effectRef>
          <a:fontRef idx="minor">
            <a:schemeClr val="dk1"/>
          </a:fontRef>
        </p:style>
        <p:txBody>
          <a:bodyPr vertOverflow="overflow" horzOverflow="overflow" vert="horz" wrap="square" numCol="1" spcCol="0" rtlCol="0" fromWordArt="0" anchor="ctr" anchorCtr="0" forceAA="0" compatLnSpc="1">
            <a:noAutofit/>
          </a:bodyPr>
          <a:p>
            <a:pPr lvl="0" algn="l">
              <a:buClrTx/>
              <a:buSzTx/>
              <a:buFontTx/>
            </a:pPr>
            <a:r>
              <a:rPr lang="zh-CN" altLang="en-US" sz="2800" b="1" dirty="0" smtClean="0">
                <a:solidFill>
                  <a:srgbClr val="000000"/>
                </a:solidFill>
                <a:latin typeface="方正大标宋简体" panose="02000000000000000000" charset="-122"/>
                <a:ea typeface="方正大标宋简体" panose="02000000000000000000" charset="-122"/>
                <a:sym typeface="+mn-ea"/>
              </a:rPr>
              <a:t>经济危机</a:t>
            </a:r>
            <a:endParaRPr lang="zh-CN" altLang="en-US" sz="2800" b="1" dirty="0" smtClean="0">
              <a:solidFill>
                <a:srgbClr val="000000"/>
              </a:solidFill>
              <a:latin typeface="方正大标宋简体" panose="02000000000000000000" charset="-122"/>
              <a:ea typeface="方正大标宋简体" panose="02000000000000000000" charset="-122"/>
              <a:sym typeface="+mn-ea"/>
            </a:endParaRPr>
          </a:p>
        </p:txBody>
      </p:sp>
      <p:sp>
        <p:nvSpPr>
          <p:cNvPr id="3" name="TextBox 20"/>
          <p:cNvSpPr txBox="1"/>
          <p:nvPr/>
        </p:nvSpPr>
        <p:spPr>
          <a:xfrm>
            <a:off x="8701405" y="2957195"/>
            <a:ext cx="1633220" cy="490855"/>
          </a:xfrm>
          <a:prstGeom prst="rect">
            <a:avLst/>
          </a:prstGeom>
          <a:extLst>
            <a:ext uri="{909E8E84-426E-40DD-AFC4-6F175D3DCCD1}">
              <a14:hiddenFill xmlns:a14="http://schemas.microsoft.com/office/drawing/2010/main">
                <a:solidFill>
                  <a:schemeClr val="lt1"/>
                </a:solidFill>
              </a14:hiddenFill>
            </a:ext>
          </a:extLst>
        </p:spPr>
        <p:style>
          <a:lnRef idx="2">
            <a:schemeClr val="dk1"/>
          </a:lnRef>
          <a:fillRef idx="1">
            <a:schemeClr val="lt1"/>
          </a:fillRef>
          <a:effectRef idx="0">
            <a:schemeClr val="dk1"/>
          </a:effectRef>
          <a:fontRef idx="minor">
            <a:schemeClr val="dk1"/>
          </a:fontRef>
        </p:style>
        <p:txBody>
          <a:bodyPr vertOverflow="overflow" horzOverflow="overflow" vert="horz" wrap="square" numCol="1" spcCol="0" rtlCol="0" fromWordArt="0" anchor="ctr" anchorCtr="0" forceAA="0" compatLnSpc="1">
            <a:noAutofit/>
          </a:bodyPr>
          <a:p>
            <a:pPr lvl="0" algn="l">
              <a:buClrTx/>
              <a:buSzTx/>
              <a:buFontTx/>
            </a:pPr>
            <a:r>
              <a:rPr lang="zh-CN" altLang="en-US" sz="2800" b="1" dirty="0" smtClean="0">
                <a:solidFill>
                  <a:srgbClr val="000000"/>
                </a:solidFill>
                <a:latin typeface="方正大标宋简体" panose="02000000000000000000" charset="-122"/>
                <a:ea typeface="方正大标宋简体" panose="02000000000000000000" charset="-122"/>
                <a:sym typeface="+mn-ea"/>
              </a:rPr>
              <a:t>人口增长</a:t>
            </a:r>
            <a:endParaRPr lang="zh-CN" altLang="en-US" sz="2800" b="1" dirty="0" smtClean="0">
              <a:solidFill>
                <a:srgbClr val="000000"/>
              </a:solidFill>
              <a:latin typeface="方正大标宋简体" panose="02000000000000000000" charset="-122"/>
              <a:ea typeface="方正大标宋简体" panose="02000000000000000000" charset="-122"/>
              <a:sym typeface="+mn-ea"/>
            </a:endParaRPr>
          </a:p>
        </p:txBody>
      </p:sp>
      <p:sp>
        <p:nvSpPr>
          <p:cNvPr id="4" name="TextBox 20"/>
          <p:cNvSpPr txBox="1"/>
          <p:nvPr/>
        </p:nvSpPr>
        <p:spPr>
          <a:xfrm>
            <a:off x="8701405" y="3711575"/>
            <a:ext cx="3123565" cy="490855"/>
          </a:xfrm>
          <a:prstGeom prst="rect">
            <a:avLst/>
          </a:prstGeom>
          <a:extLst>
            <a:ext uri="{909E8E84-426E-40DD-AFC4-6F175D3DCCD1}">
              <a14:hiddenFill xmlns:a14="http://schemas.microsoft.com/office/drawing/2010/main">
                <a:solidFill>
                  <a:schemeClr val="lt1"/>
                </a:solidFill>
              </a14:hiddenFill>
            </a:ext>
          </a:extLst>
        </p:spPr>
        <p:style>
          <a:lnRef idx="2">
            <a:schemeClr val="dk1"/>
          </a:lnRef>
          <a:fillRef idx="1">
            <a:schemeClr val="lt1"/>
          </a:fillRef>
          <a:effectRef idx="0">
            <a:schemeClr val="dk1"/>
          </a:effectRef>
          <a:fontRef idx="minor">
            <a:schemeClr val="dk1"/>
          </a:fontRef>
        </p:style>
        <p:txBody>
          <a:bodyPr vertOverflow="overflow" horzOverflow="overflow" vert="horz" wrap="square" numCol="1" spcCol="0" rtlCol="0" fromWordArt="0" anchor="ctr" anchorCtr="0" forceAA="0" compatLnSpc="1">
            <a:noAutofit/>
          </a:bodyPr>
          <a:p>
            <a:pPr lvl="0" algn="l">
              <a:buClrTx/>
              <a:buSzTx/>
              <a:buFontTx/>
            </a:pPr>
            <a:r>
              <a:rPr lang="zh-CN" altLang="en-US" sz="2800" b="1" dirty="0" smtClean="0">
                <a:solidFill>
                  <a:srgbClr val="000000"/>
                </a:solidFill>
                <a:latin typeface="方正大标宋简体" panose="02000000000000000000" charset="-122"/>
                <a:ea typeface="方正大标宋简体" panose="02000000000000000000" charset="-122"/>
                <a:sym typeface="+mn-ea"/>
              </a:rPr>
              <a:t>国际</a:t>
            </a:r>
            <a:r>
              <a:rPr lang="zh-CN" altLang="en-US" sz="2800" b="1" dirty="0" smtClean="0">
                <a:solidFill>
                  <a:srgbClr val="000000"/>
                </a:solidFill>
                <a:latin typeface="方正大标宋简体" panose="02000000000000000000" charset="-122"/>
                <a:ea typeface="方正大标宋简体" panose="02000000000000000000" charset="-122"/>
                <a:sym typeface="+mn-ea"/>
              </a:rPr>
              <a:t>政治经济问题</a:t>
            </a:r>
            <a:endParaRPr lang="zh-CN" altLang="en-US" sz="2800" b="1" dirty="0" smtClean="0">
              <a:solidFill>
                <a:srgbClr val="000000"/>
              </a:solidFill>
              <a:latin typeface="方正大标宋简体" panose="02000000000000000000" charset="-122"/>
              <a:ea typeface="方正大标宋简体" panose="02000000000000000000" charset="-122"/>
              <a:sym typeface="+mn-ea"/>
            </a:endParaRPr>
          </a:p>
        </p:txBody>
      </p:sp>
      <p:sp>
        <p:nvSpPr>
          <p:cNvPr id="5" name="TextBox 20"/>
          <p:cNvSpPr txBox="1"/>
          <p:nvPr/>
        </p:nvSpPr>
        <p:spPr>
          <a:xfrm>
            <a:off x="8701405" y="4545965"/>
            <a:ext cx="3490595" cy="490855"/>
          </a:xfrm>
          <a:prstGeom prst="rect">
            <a:avLst/>
          </a:prstGeom>
          <a:extLst>
            <a:ext uri="{909E8E84-426E-40DD-AFC4-6F175D3DCCD1}">
              <a14:hiddenFill xmlns:a14="http://schemas.microsoft.com/office/drawing/2010/main">
                <a:solidFill>
                  <a:schemeClr val="lt1"/>
                </a:solidFill>
              </a14:hiddenFill>
            </a:ext>
          </a:extLst>
        </p:spPr>
        <p:style>
          <a:lnRef idx="2">
            <a:schemeClr val="dk1"/>
          </a:lnRef>
          <a:fillRef idx="1">
            <a:schemeClr val="lt1"/>
          </a:fillRef>
          <a:effectRef idx="0">
            <a:schemeClr val="dk1"/>
          </a:effectRef>
          <a:fontRef idx="minor">
            <a:schemeClr val="dk1"/>
          </a:fontRef>
        </p:style>
        <p:txBody>
          <a:bodyPr vertOverflow="overflow" horzOverflow="overflow" vert="horz" wrap="square" numCol="1" spcCol="0" rtlCol="0" fromWordArt="0" anchor="ctr" anchorCtr="0" forceAA="0" compatLnSpc="1">
            <a:noAutofit/>
          </a:bodyPr>
          <a:p>
            <a:pPr lvl="0" algn="l">
              <a:buClrTx/>
              <a:buSzTx/>
              <a:buFontTx/>
            </a:pPr>
            <a:r>
              <a:rPr lang="zh-CN" altLang="en-US" sz="2800" b="1" dirty="0" smtClean="0">
                <a:solidFill>
                  <a:srgbClr val="000000"/>
                </a:solidFill>
                <a:latin typeface="方正大标宋简体" panose="02000000000000000000" charset="-122"/>
                <a:ea typeface="方正大标宋简体" panose="02000000000000000000" charset="-122"/>
                <a:sym typeface="+mn-ea"/>
              </a:rPr>
              <a:t>全球环境与气候变化</a:t>
            </a:r>
            <a:endParaRPr lang="zh-CN" altLang="en-US" sz="2800" b="1" dirty="0" smtClean="0">
              <a:solidFill>
                <a:srgbClr val="000000"/>
              </a:solidFill>
              <a:latin typeface="方正大标宋简体" panose="02000000000000000000" charset="-122"/>
              <a:ea typeface="方正大标宋简体" panose="02000000000000000000" charset="-122"/>
              <a:sym typeface="+mn-ea"/>
            </a:endParaRPr>
          </a:p>
        </p:txBody>
      </p:sp>
    </p:spTree>
    <p:custDataLst>
      <p:tags r:id="rId3"/>
    </p:custData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ldLvl="0" animBg="1"/>
      <p:bldP spid="2" grpId="0" bldLvl="0" animBg="1"/>
      <p:bldP spid="3" grpId="0" bldLvl="0" animBg="1"/>
      <p:bldP spid="4" grpId="0" bldLvl="0" animBg="1"/>
      <p:bldP spid="5" grpId="0" bldLvl="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
        <p:cNvGrpSpPr/>
        <p:nvPr/>
      </p:nvGrpSpPr>
      <p:grpSpPr>
        <a:xfrm>
          <a:off x="0" y="0"/>
          <a:ext cx="0" cy="0"/>
          <a:chOff x="0" y="0"/>
          <a:chExt cx="0" cy="0"/>
        </a:xfrm>
      </p:grpSpPr>
      <p:pic>
        <p:nvPicPr>
          <p:cNvPr id="7" name="图片 6" descr="NO.19-4_正文页装饰1"/>
          <p:cNvPicPr>
            <a:picLocks noChangeAspect="1"/>
          </p:cNvPicPr>
          <p:nvPr>
            <p:custDataLst>
              <p:tags r:id="rId1"/>
            </p:custDataLst>
          </p:nvPr>
        </p:nvPicPr>
        <p:blipFill>
          <a:blip r:embed="rId2"/>
          <a:stretch>
            <a:fillRect/>
          </a:stretch>
        </p:blipFill>
        <p:spPr>
          <a:xfrm>
            <a:off x="0" y="-5080"/>
            <a:ext cx="511768" cy="6874497"/>
          </a:xfrm>
          <a:prstGeom prst="rect">
            <a:avLst/>
          </a:prstGeom>
        </p:spPr>
      </p:pic>
      <p:pic>
        <p:nvPicPr>
          <p:cNvPr id="3" name="图片 2" descr="NO.19-4_正文页装饰2"/>
          <p:cNvPicPr>
            <a:picLocks noChangeAspect="1"/>
          </p:cNvPicPr>
          <p:nvPr>
            <p:custDataLst>
              <p:tags r:id="rId3"/>
            </p:custDataLst>
          </p:nvPr>
        </p:nvPicPr>
        <p:blipFill>
          <a:blip r:embed="rId4"/>
          <a:stretch>
            <a:fillRect/>
          </a:stretch>
        </p:blipFill>
        <p:spPr>
          <a:xfrm>
            <a:off x="11103337" y="-5080"/>
            <a:ext cx="1088650" cy="1210932"/>
          </a:xfrm>
          <a:prstGeom prst="rect">
            <a:avLst/>
          </a:prstGeom>
        </p:spPr>
      </p:pic>
      <p:grpSp>
        <p:nvGrpSpPr>
          <p:cNvPr id="4" name="组合 3"/>
          <p:cNvGrpSpPr/>
          <p:nvPr/>
        </p:nvGrpSpPr>
        <p:grpSpPr>
          <a:xfrm>
            <a:off x="511810" y="3618230"/>
            <a:ext cx="2329069" cy="2513048"/>
            <a:chOff x="433" y="4973"/>
            <a:chExt cx="4449" cy="4853"/>
          </a:xfrm>
        </p:grpSpPr>
        <p:pic>
          <p:nvPicPr>
            <p:cNvPr id="5" name="图片 19465" descr="t0144bf6a6198ce3d70"/>
            <p:cNvPicPr>
              <a:picLocks noChangeAspect="1"/>
            </p:cNvPicPr>
            <p:nvPr>
              <p:custDataLst>
                <p:tags r:id="rId5"/>
              </p:custDataLst>
            </p:nvPr>
          </p:nvPicPr>
          <p:blipFill>
            <a:blip r:embed="rId6"/>
            <a:stretch>
              <a:fillRect/>
            </a:stretch>
          </p:blipFill>
          <p:spPr>
            <a:xfrm>
              <a:off x="433" y="4973"/>
              <a:ext cx="4037" cy="3828"/>
            </a:xfrm>
            <a:prstGeom prst="rect">
              <a:avLst/>
            </a:prstGeom>
            <a:noFill/>
            <a:ln w="9525">
              <a:noFill/>
            </a:ln>
          </p:spPr>
        </p:pic>
        <p:sp>
          <p:nvSpPr>
            <p:cNvPr id="6" name="文本框 19466"/>
            <p:cNvSpPr/>
            <p:nvPr>
              <p:custDataLst>
                <p:tags r:id="rId7"/>
              </p:custDataLst>
            </p:nvPr>
          </p:nvSpPr>
          <p:spPr>
            <a:xfrm>
              <a:off x="725" y="8937"/>
              <a:ext cx="4157" cy="889"/>
            </a:xfrm>
            <a:prstGeom prst="rect">
              <a:avLst/>
            </a:prstGeom>
            <a:noFill/>
            <a:ln w="9525">
              <a:noFill/>
            </a:ln>
          </p:spPr>
          <p:txBody>
            <a:bodyPr wrap="square">
              <a:spAutoFit/>
            </a:bodyPr>
            <a:lstStyle/>
            <a:p>
              <a:pPr>
                <a:spcBef>
                  <a:spcPct val="50000"/>
                </a:spcBef>
              </a:pPr>
              <a:r>
                <a:rPr lang="zh-CN" altLang="en-US" sz="2400" b="1" dirty="0">
                  <a:solidFill>
                    <a:srgbClr val="000000"/>
                  </a:solidFill>
                  <a:latin typeface="Times New Roman" panose="02020603050405020304" pitchFamily="18" charset="0"/>
                  <a:ea typeface="汉仪全唐诗简" panose="00020600040101010101" charset="-122"/>
                  <a:cs typeface="汉仪文黑-55简" charset="0"/>
                </a:rPr>
                <a:t>  </a:t>
              </a:r>
              <a:r>
                <a:rPr lang="zh-CN" altLang="en-US" sz="2000" b="1" dirty="0">
                  <a:solidFill>
                    <a:srgbClr val="000000"/>
                  </a:solidFill>
                  <a:latin typeface="Times New Roman" panose="02020603050405020304" pitchFamily="18" charset="0"/>
                  <a:ea typeface="汉仪全唐诗简" panose="00020600040101010101" charset="-122"/>
                  <a:cs typeface="汉仪文黑-55简" charset="0"/>
                </a:rPr>
                <a:t>联合国粮农组</a:t>
              </a:r>
              <a:r>
                <a:rPr lang="zh-CN" altLang="en-US" sz="2000" b="1" dirty="0" smtClean="0">
                  <a:solidFill>
                    <a:srgbClr val="000000"/>
                  </a:solidFill>
                  <a:latin typeface="Times New Roman" panose="02020603050405020304" pitchFamily="18" charset="0"/>
                  <a:ea typeface="汉仪全唐诗简" panose="00020600040101010101" charset="-122"/>
                  <a:cs typeface="汉仪文黑-55简" charset="0"/>
                </a:rPr>
                <a:t>织</a:t>
              </a:r>
              <a:endParaRPr lang="zh-CN" altLang="en-US" sz="2000" b="1" dirty="0" smtClean="0">
                <a:solidFill>
                  <a:srgbClr val="000000"/>
                </a:solidFill>
                <a:latin typeface="Times New Roman" panose="02020603050405020304" pitchFamily="18" charset="0"/>
                <a:ea typeface="汉仪全唐诗简" panose="00020600040101010101" charset="-122"/>
                <a:cs typeface="汉仪文黑-55简" charset="0"/>
              </a:endParaRPr>
            </a:p>
          </p:txBody>
        </p:sp>
      </p:grpSp>
      <p:sp>
        <p:nvSpPr>
          <p:cNvPr id="8" name="文本框 7"/>
          <p:cNvSpPr/>
          <p:nvPr>
            <p:custDataLst>
              <p:tags r:id="rId8"/>
            </p:custDataLst>
          </p:nvPr>
        </p:nvSpPr>
        <p:spPr>
          <a:xfrm>
            <a:off x="697230" y="1218565"/>
            <a:ext cx="11156950" cy="1641475"/>
          </a:xfrm>
          <a:prstGeom prst="rect">
            <a:avLst/>
          </a:prstGeom>
          <a:noFill/>
          <a:ln w="9525" cap="flat" cmpd="sng">
            <a:noFill/>
            <a:prstDash val="solid"/>
            <a:miter/>
            <a:headEnd type="none" w="med" len="med"/>
            <a:tailEnd type="none" w="med" len="med"/>
          </a:ln>
          <a:extLst>
            <a:ext uri="{909E8E84-426E-40DD-AFC4-6F175D3DCCD1}">
              <a14:hiddenFill xmlns:a14="http://schemas.microsoft.com/office/drawing/2010/main">
                <a:solidFill>
                  <a:schemeClr val="accent4">
                    <a:lumMod val="20000"/>
                    <a:lumOff val="80000"/>
                  </a:schemeClr>
                </a:solidFill>
              </a14:hiddenFill>
            </a:ext>
          </a:extLst>
        </p:spPr>
        <p:txBody>
          <a:bodyPr wrap="square">
            <a:spAutoFit/>
          </a:bodyPr>
          <a:lstStyle/>
          <a:p>
            <a:pPr>
              <a:lnSpc>
                <a:spcPct val="120000"/>
              </a:lnSpc>
            </a:pPr>
            <a:r>
              <a:rPr lang="en-US" altLang="zh-CN" sz="2800" b="1" dirty="0" smtClean="0">
                <a:solidFill>
                  <a:srgbClr val="000000"/>
                </a:solidFill>
                <a:latin typeface="方正大标宋简体" panose="02000000000000000000" charset="-122"/>
                <a:ea typeface="方正大标宋简体" panose="02000000000000000000" charset="-122"/>
                <a:cs typeface="方正大标宋简体" panose="02000000000000000000" charset="-122"/>
                <a:sym typeface="宋体" panose="02010600030101010101" pitchFamily="2" charset="-122"/>
              </a:rPr>
              <a:t>①</a:t>
            </a:r>
            <a:r>
              <a:rPr lang="zh-CN" altLang="en-US" sz="2800" b="1" dirty="0" smtClean="0">
                <a:solidFill>
                  <a:srgbClr val="000000"/>
                </a:solidFill>
                <a:latin typeface="方正大标宋简体" panose="02000000000000000000" charset="-122"/>
                <a:ea typeface="方正大标宋简体" panose="02000000000000000000" charset="-122"/>
                <a:cs typeface="方正大标宋简体" panose="02000000000000000000" charset="-122"/>
                <a:sym typeface="宋体" panose="02010600030101010101" pitchFamily="2" charset="-122"/>
              </a:rPr>
              <a:t>世界：</a:t>
            </a:r>
            <a:endParaRPr lang="en-US" altLang="zh-CN" sz="2800" b="1" dirty="0" smtClean="0">
              <a:solidFill>
                <a:srgbClr val="000000"/>
              </a:solidFill>
              <a:latin typeface="方正大标宋简体" panose="02000000000000000000" charset="-122"/>
              <a:ea typeface="方正大标宋简体" panose="02000000000000000000" charset="-122"/>
              <a:cs typeface="方正大标宋简体" panose="02000000000000000000" charset="-122"/>
              <a:sym typeface="宋体" panose="02010600030101010101" pitchFamily="2" charset="-122"/>
            </a:endParaRPr>
          </a:p>
          <a:p>
            <a:pPr>
              <a:lnSpc>
                <a:spcPct val="120000"/>
              </a:lnSpc>
            </a:pPr>
            <a:endParaRPr lang="en-US" altLang="zh-CN" sz="2800" b="1" dirty="0" smtClean="0">
              <a:solidFill>
                <a:srgbClr val="000000"/>
              </a:solidFill>
              <a:latin typeface="方正大标宋简体" panose="02000000000000000000" charset="-122"/>
              <a:ea typeface="方正大标宋简体" panose="02000000000000000000" charset="-122"/>
              <a:cs typeface="方正大标宋简体" panose="02000000000000000000" charset="-122"/>
              <a:sym typeface="宋体" panose="02010600030101010101" pitchFamily="2" charset="-122"/>
            </a:endParaRPr>
          </a:p>
          <a:p>
            <a:pPr>
              <a:lnSpc>
                <a:spcPct val="120000"/>
              </a:lnSpc>
            </a:pPr>
            <a:r>
              <a:rPr lang="en-US" altLang="zh-CN" sz="2800" b="1" dirty="0" smtClean="0">
                <a:solidFill>
                  <a:srgbClr val="000000"/>
                </a:solidFill>
                <a:latin typeface="方正大标宋简体" panose="02000000000000000000" charset="-122"/>
                <a:ea typeface="方正大标宋简体" panose="02000000000000000000" charset="-122"/>
                <a:cs typeface="方正大标宋简体" panose="02000000000000000000" charset="-122"/>
                <a:sym typeface="宋体" panose="02010600030101010101" pitchFamily="2" charset="-122"/>
              </a:rPr>
              <a:t>②</a:t>
            </a:r>
            <a:r>
              <a:rPr lang="zh-CN" altLang="en-US" sz="2800" b="1" dirty="0" smtClean="0">
                <a:solidFill>
                  <a:srgbClr val="000000"/>
                </a:solidFill>
                <a:latin typeface="方正大标宋简体" panose="02000000000000000000" charset="-122"/>
                <a:ea typeface="方正大标宋简体" panose="02000000000000000000" charset="-122"/>
                <a:cs typeface="方正大标宋简体" panose="02000000000000000000" charset="-122"/>
                <a:sym typeface="宋体" panose="02010600030101010101" pitchFamily="2" charset="-122"/>
              </a:rPr>
              <a:t>中国：</a:t>
            </a:r>
            <a:endParaRPr lang="zh-CN" altLang="en-US" sz="2800" b="1" dirty="0" smtClean="0">
              <a:solidFill>
                <a:srgbClr val="000000"/>
              </a:solidFill>
              <a:latin typeface="方正大标宋简体" panose="02000000000000000000" charset="-122"/>
              <a:ea typeface="方正大标宋简体" panose="02000000000000000000" charset="-122"/>
              <a:cs typeface="方正大标宋简体" panose="02000000000000000000" charset="-122"/>
              <a:sym typeface="宋体" panose="02010600030101010101" pitchFamily="2" charset="-122"/>
            </a:endParaRPr>
          </a:p>
        </p:txBody>
      </p:sp>
      <p:sp>
        <p:nvSpPr>
          <p:cNvPr id="15" name="TextBox 14"/>
          <p:cNvSpPr txBox="1"/>
          <p:nvPr/>
        </p:nvSpPr>
        <p:spPr>
          <a:xfrm>
            <a:off x="511556" y="198365"/>
            <a:ext cx="3853431" cy="521970"/>
          </a:xfrm>
          <a:prstGeom prst="rect">
            <a:avLst/>
          </a:prstGeom>
          <a:noFill/>
        </p:spPr>
        <p:txBody>
          <a:bodyPr wrap="square" rtlCol="0">
            <a:spAutoFit/>
          </a:bodyPr>
          <a:lstStyle/>
          <a:p>
            <a:pPr>
              <a:buClrTx/>
              <a:buSzTx/>
              <a:buFontTx/>
            </a:pPr>
            <a:r>
              <a:rPr lang="en-US" sz="2800" b="1" dirty="0" smtClean="0">
                <a:solidFill>
                  <a:srgbClr val="000000"/>
                </a:solidFill>
                <a:latin typeface="Times New Roman" panose="02020603050405020304" pitchFamily="18" charset="0"/>
                <a:ea typeface="汉仪大宋简" panose="02010600000101010101" charset="-122"/>
                <a:cs typeface="汉仪文黑-55简" charset="0"/>
                <a:sym typeface="+mn-ea"/>
              </a:rPr>
              <a:t>(2)</a:t>
            </a:r>
            <a:r>
              <a:rPr lang="en-US" altLang="zh-CN" sz="2800" b="1" dirty="0" smtClean="0">
                <a:solidFill>
                  <a:srgbClr val="000000"/>
                </a:solidFill>
                <a:latin typeface="Times New Roman" panose="02020603050405020304" pitchFamily="18" charset="0"/>
                <a:ea typeface="汉仪大宋简" panose="02010600000101010101" charset="-122"/>
                <a:cs typeface="汉仪文黑-55简" charset="0"/>
                <a:sym typeface="+mn-ea"/>
              </a:rPr>
              <a:t>应对措施</a:t>
            </a:r>
            <a:endParaRPr lang="en-US" altLang="zh-CN" sz="2800" b="1" dirty="0" smtClean="0">
              <a:solidFill>
                <a:srgbClr val="000000"/>
              </a:solidFill>
              <a:latin typeface="Times New Roman" panose="02020603050405020304" pitchFamily="18" charset="0"/>
              <a:ea typeface="汉仪大宋简" panose="02010600000101010101" charset="-122"/>
              <a:cs typeface="汉仪文黑-55简" charset="0"/>
              <a:sym typeface="+mn-ea"/>
            </a:endParaRPr>
          </a:p>
        </p:txBody>
      </p:sp>
      <p:sp>
        <p:nvSpPr>
          <p:cNvPr id="16" name="文本框 15"/>
          <p:cNvSpPr txBox="1"/>
          <p:nvPr/>
        </p:nvSpPr>
        <p:spPr>
          <a:xfrm>
            <a:off x="2183765" y="1436370"/>
            <a:ext cx="9670415" cy="521970"/>
          </a:xfrm>
          <a:prstGeom prst="rect">
            <a:avLst/>
          </a:prstGeom>
          <a:noFill/>
        </p:spPr>
        <p:txBody>
          <a:bodyPr wrap="square" rtlCol="0">
            <a:spAutoFit/>
          </a:bodyPr>
          <a:lstStyle/>
          <a:p>
            <a:r>
              <a:rPr lang="zh-CN" altLang="en-US" sz="2800" b="1" dirty="0" smtClean="0">
                <a:solidFill>
                  <a:srgbClr val="FF0000"/>
                </a:solidFill>
                <a:latin typeface="方正字迹-杨素彬楷 简" panose="02000500000000000000" charset="-122"/>
                <a:ea typeface="方正字迹-杨素彬楷 简" panose="02000500000000000000" charset="-122"/>
                <a:cs typeface="方正字迹-杨素彬楷 简" panose="02000500000000000000" charset="-122"/>
                <a:sym typeface="宋体" panose="02010600030101010101" pitchFamily="2" charset="-122"/>
              </a:rPr>
              <a:t>1945年</a:t>
            </a:r>
            <a:r>
              <a:rPr lang="zh-CN" altLang="en-US" sz="2800" b="1" dirty="0" smtClean="0">
                <a:solidFill>
                  <a:srgbClr val="000000"/>
                </a:solidFill>
                <a:latin typeface="方正字迹-杨素彬楷 简" panose="02000500000000000000" charset="-122"/>
                <a:ea typeface="方正字迹-杨素彬楷 简" panose="02000500000000000000" charset="-122"/>
                <a:cs typeface="方正字迹-杨素彬楷 简" panose="02000500000000000000" charset="-122"/>
                <a:sym typeface="宋体" panose="02010600030101010101" pitchFamily="2" charset="-122"/>
              </a:rPr>
              <a:t>成立</a:t>
            </a:r>
            <a:r>
              <a:rPr lang="zh-CN" altLang="en-US" sz="2800" b="1" dirty="0" smtClean="0">
                <a:solidFill>
                  <a:srgbClr val="FF0000"/>
                </a:solidFill>
                <a:latin typeface="方正字迹-杨素彬楷 简" panose="02000500000000000000" charset="-122"/>
                <a:ea typeface="方正字迹-杨素彬楷 简" panose="02000500000000000000" charset="-122"/>
                <a:cs typeface="方正字迹-杨素彬楷 简" panose="02000500000000000000" charset="-122"/>
                <a:sym typeface="宋体" panose="02010600030101010101" pitchFamily="2" charset="-122"/>
              </a:rPr>
              <a:t>联合国粮食及农业组织</a:t>
            </a:r>
            <a:r>
              <a:rPr lang="zh-CN" altLang="en-US" sz="2800" b="1" dirty="0" smtClean="0">
                <a:solidFill>
                  <a:srgbClr val="000000"/>
                </a:solidFill>
                <a:latin typeface="方正字迹-杨素彬楷 简" panose="02000500000000000000" charset="-122"/>
                <a:ea typeface="方正字迹-杨素彬楷 简" panose="02000500000000000000" charset="-122"/>
                <a:cs typeface="方正字迹-杨素彬楷 简" panose="02000500000000000000" charset="-122"/>
                <a:sym typeface="宋体" panose="02010600030101010101" pitchFamily="2" charset="-122"/>
              </a:rPr>
              <a:t>，制定粮食安全行动计划；</a:t>
            </a:r>
            <a:endParaRPr lang="zh-CN" altLang="en-US" sz="2800" b="1" dirty="0" smtClean="0">
              <a:solidFill>
                <a:srgbClr val="000000"/>
              </a:solidFill>
              <a:latin typeface="方正字迹-杨素彬楷 简" panose="02000500000000000000" charset="-122"/>
              <a:ea typeface="方正字迹-杨素彬楷 简" panose="02000500000000000000" charset="-122"/>
              <a:cs typeface="方正字迹-杨素彬楷 简" panose="02000500000000000000" charset="-122"/>
              <a:sym typeface="宋体" panose="02010600030101010101" pitchFamily="2" charset="-122"/>
            </a:endParaRPr>
          </a:p>
        </p:txBody>
      </p:sp>
      <p:sp>
        <p:nvSpPr>
          <p:cNvPr id="17" name="文本框 16"/>
          <p:cNvSpPr txBox="1"/>
          <p:nvPr/>
        </p:nvSpPr>
        <p:spPr>
          <a:xfrm>
            <a:off x="2183765" y="2237105"/>
            <a:ext cx="9670415" cy="953135"/>
          </a:xfrm>
          <a:prstGeom prst="rect">
            <a:avLst/>
          </a:prstGeom>
          <a:noFill/>
        </p:spPr>
        <p:txBody>
          <a:bodyPr wrap="square" rtlCol="0">
            <a:spAutoFit/>
          </a:bodyPr>
          <a:lstStyle/>
          <a:p>
            <a:r>
              <a:rPr lang="zh-CN" altLang="en-US" sz="2800" b="1" dirty="0" smtClean="0">
                <a:solidFill>
                  <a:srgbClr val="FF0000"/>
                </a:solidFill>
                <a:latin typeface="方正字迹-杨素彬楷 简" panose="02000500000000000000" charset="-122"/>
                <a:ea typeface="方正字迹-杨素彬楷 简" panose="02000500000000000000" charset="-122"/>
                <a:cs typeface="方正字迹-杨素彬楷 简" panose="02000500000000000000" charset="-122"/>
                <a:sym typeface="宋体" panose="02010600030101010101" pitchFamily="2" charset="-122"/>
              </a:rPr>
              <a:t>1996年</a:t>
            </a:r>
            <a:r>
              <a:rPr lang="zh-CN" altLang="en-US" sz="2800" b="1" dirty="0" smtClean="0">
                <a:solidFill>
                  <a:srgbClr val="000000"/>
                </a:solidFill>
                <a:latin typeface="方正字迹-杨素彬楷 简" panose="02000500000000000000" charset="-122"/>
                <a:ea typeface="方正字迹-杨素彬楷 简" panose="02000500000000000000" charset="-122"/>
                <a:cs typeface="方正字迹-杨素彬楷 简" panose="02000500000000000000" charset="-122"/>
                <a:sym typeface="宋体" panose="02010600030101010101" pitchFamily="2" charset="-122"/>
              </a:rPr>
              <a:t> 颁布</a:t>
            </a:r>
            <a:r>
              <a:rPr lang="zh-CN" altLang="en-US" sz="2800" b="1" dirty="0" smtClean="0">
                <a:solidFill>
                  <a:srgbClr val="FF0000"/>
                </a:solidFill>
                <a:latin typeface="方正字迹-杨素彬楷 简" panose="02000500000000000000" charset="-122"/>
                <a:ea typeface="方正字迹-杨素彬楷 简" panose="02000500000000000000" charset="-122"/>
                <a:cs typeface="方正字迹-杨素彬楷 简" panose="02000500000000000000" charset="-122"/>
                <a:sym typeface="宋体" panose="02010600030101010101" pitchFamily="2" charset="-122"/>
              </a:rPr>
              <a:t>《中国的粮食问题》白皮书</a:t>
            </a:r>
            <a:r>
              <a:rPr lang="zh-CN" altLang="en-US" sz="2800" b="1" dirty="0" smtClean="0">
                <a:solidFill>
                  <a:srgbClr val="000000"/>
                </a:solidFill>
                <a:latin typeface="方正字迹-杨素彬楷 简" panose="02000500000000000000" charset="-122"/>
                <a:ea typeface="方正字迹-杨素彬楷 简" panose="02000500000000000000" charset="-122"/>
                <a:cs typeface="方正字迹-杨素彬楷 简" panose="02000500000000000000" charset="-122"/>
                <a:sym typeface="宋体" panose="02010600030101010101" pitchFamily="2" charset="-122"/>
              </a:rPr>
              <a:t>，提出</a:t>
            </a:r>
            <a:r>
              <a:rPr lang="zh-CN" altLang="en-US" sz="2800" b="1" dirty="0" smtClean="0">
                <a:solidFill>
                  <a:srgbClr val="FF0000"/>
                </a:solidFill>
                <a:latin typeface="方正字迹-杨素彬楷 简" panose="02000500000000000000" charset="-122"/>
                <a:ea typeface="方正字迹-杨素彬楷 简" panose="02000500000000000000" charset="-122"/>
                <a:cs typeface="方正字迹-杨素彬楷 简" panose="02000500000000000000" charset="-122"/>
                <a:sym typeface="宋体" panose="02010600030101010101" pitchFamily="2" charset="-122"/>
              </a:rPr>
              <a:t>粮食自给方针</a:t>
            </a:r>
            <a:r>
              <a:rPr lang="zh-CN" altLang="en-US" sz="2800" b="1" dirty="0" smtClean="0">
                <a:solidFill>
                  <a:srgbClr val="000000"/>
                </a:solidFill>
                <a:latin typeface="方正字迹-杨素彬楷 简" panose="02000500000000000000" charset="-122"/>
                <a:ea typeface="方正字迹-杨素彬楷 简" panose="02000500000000000000" charset="-122"/>
                <a:cs typeface="方正字迹-杨素彬楷 简" panose="02000500000000000000" charset="-122"/>
                <a:sym typeface="宋体" panose="02010600030101010101" pitchFamily="2" charset="-122"/>
              </a:rPr>
              <a:t>；制定一系列保障粮食安全的法律法规。</a:t>
            </a:r>
            <a:endParaRPr lang="zh-CN" altLang="en-US" sz="2800" b="1" dirty="0" smtClean="0">
              <a:solidFill>
                <a:srgbClr val="000000"/>
              </a:solidFill>
              <a:latin typeface="方正字迹-杨素彬楷 简" panose="02000500000000000000" charset="-122"/>
              <a:ea typeface="方正字迹-杨素彬楷 简" panose="02000500000000000000" charset="-122"/>
              <a:cs typeface="方正字迹-杨素彬楷 简" panose="02000500000000000000" charset="-122"/>
              <a:sym typeface="宋体" panose="02010600030101010101" pitchFamily="2" charset="-122"/>
            </a:endParaRPr>
          </a:p>
        </p:txBody>
      </p:sp>
      <p:sp>
        <p:nvSpPr>
          <p:cNvPr id="18" name="文本框 17"/>
          <p:cNvSpPr txBox="1"/>
          <p:nvPr/>
        </p:nvSpPr>
        <p:spPr>
          <a:xfrm>
            <a:off x="624840" y="817245"/>
            <a:ext cx="11158220" cy="521970"/>
          </a:xfrm>
          <a:prstGeom prst="rect">
            <a:avLst/>
          </a:prstGeom>
          <a:noFill/>
        </p:spPr>
        <p:txBody>
          <a:bodyPr wrap="square">
            <a:spAutoFit/>
          </a:bodyPr>
          <a:lstStyle/>
          <a:p>
            <a:pPr algn="ctr"/>
            <a:r>
              <a:rPr lang="zh-CN" altLang="en-US" sz="2800" b="1" dirty="0" smtClean="0">
                <a:solidFill>
                  <a:srgbClr val="000000"/>
                </a:solidFill>
                <a:latin typeface="Times New Roman" panose="02020603050405020304" pitchFamily="18" charset="0"/>
                <a:ea typeface="汉仪全唐诗简" panose="00020600040101010101" charset="-122"/>
                <a:cs typeface="汉仪文黑-55简" charset="0"/>
              </a:rPr>
              <a:t>思考</a:t>
            </a:r>
            <a:r>
              <a:rPr lang="en-US" altLang="zh-CN" sz="2800" b="1" dirty="0" smtClean="0">
                <a:solidFill>
                  <a:srgbClr val="000000"/>
                </a:solidFill>
                <a:latin typeface="Times New Roman" panose="02020603050405020304" pitchFamily="18" charset="0"/>
                <a:ea typeface="汉仪全唐诗简" panose="00020600040101010101" charset="-122"/>
                <a:cs typeface="汉仪文黑-55简" charset="0"/>
              </a:rPr>
              <a:t>2</a:t>
            </a:r>
            <a:r>
              <a:rPr lang="zh-CN" altLang="en-US" sz="2800" b="1" dirty="0" smtClean="0">
                <a:solidFill>
                  <a:srgbClr val="000000"/>
                </a:solidFill>
                <a:latin typeface="Times New Roman" panose="02020603050405020304" pitchFamily="18" charset="0"/>
                <a:ea typeface="汉仪全唐诗简" panose="00020600040101010101" charset="-122"/>
                <a:cs typeface="汉仪文黑-55简" charset="0"/>
              </a:rPr>
              <a:t>：结合史实说明，各国是如何应对粮食安全问题</a:t>
            </a:r>
            <a:r>
              <a:rPr lang="zh-CN" altLang="en-US" sz="2800" b="1" dirty="0" smtClean="0">
                <a:solidFill>
                  <a:srgbClr val="000000"/>
                </a:solidFill>
                <a:latin typeface="Times New Roman" panose="02020603050405020304" pitchFamily="18" charset="0"/>
                <a:ea typeface="汉仪全唐诗简" panose="00020600040101010101" charset="-122"/>
                <a:cs typeface="汉仪文黑-55简" charset="0"/>
              </a:rPr>
              <a:t>的？</a:t>
            </a:r>
            <a:endParaRPr lang="zh-CN" altLang="en-US" sz="2800" b="1" dirty="0" smtClean="0">
              <a:solidFill>
                <a:srgbClr val="000000"/>
              </a:solidFill>
              <a:latin typeface="Times New Roman" panose="02020603050405020304" pitchFamily="18" charset="0"/>
              <a:ea typeface="汉仪全唐诗简" panose="00020600040101010101" charset="-122"/>
              <a:cs typeface="汉仪文黑-55简" charset="0"/>
            </a:endParaRPr>
          </a:p>
        </p:txBody>
      </p:sp>
      <p:pic>
        <p:nvPicPr>
          <p:cNvPr id="2" name="图片 1"/>
          <p:cNvPicPr>
            <a:picLocks noChangeAspect="1"/>
          </p:cNvPicPr>
          <p:nvPr/>
        </p:nvPicPr>
        <p:blipFill>
          <a:blip r:embed="rId9"/>
          <a:stretch>
            <a:fillRect/>
          </a:stretch>
        </p:blipFill>
        <p:spPr>
          <a:xfrm>
            <a:off x="3215005" y="3190240"/>
            <a:ext cx="8568055" cy="3413125"/>
          </a:xfrm>
          <a:prstGeom prst="rect">
            <a:avLst/>
          </a:prstGeom>
        </p:spPr>
      </p:pic>
      <p:grpSp>
        <p:nvGrpSpPr>
          <p:cNvPr id="14" name="组合 13"/>
          <p:cNvGrpSpPr/>
          <p:nvPr/>
        </p:nvGrpSpPr>
        <p:grpSpPr>
          <a:xfrm>
            <a:off x="3746500" y="1391285"/>
            <a:ext cx="8225155" cy="1398905"/>
            <a:chOff x="5900" y="2191"/>
            <a:chExt cx="12953" cy="2203"/>
          </a:xfrm>
        </p:grpSpPr>
        <p:sp>
          <p:nvSpPr>
            <p:cNvPr id="12" name="椭圆 11"/>
            <p:cNvSpPr/>
            <p:nvPr/>
          </p:nvSpPr>
          <p:spPr>
            <a:xfrm>
              <a:off x="5900" y="2191"/>
              <a:ext cx="5962" cy="1051"/>
            </a:xfrm>
            <a:prstGeom prst="ellipse">
              <a:avLst/>
            </a:prstGeom>
            <a:noFill/>
            <a:ln w="57150"/>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3" name="椭圆 12"/>
            <p:cNvSpPr/>
            <p:nvPr/>
          </p:nvSpPr>
          <p:spPr>
            <a:xfrm>
              <a:off x="12891" y="3344"/>
              <a:ext cx="5962" cy="1051"/>
            </a:xfrm>
            <a:prstGeom prst="ellipse">
              <a:avLst/>
            </a:prstGeom>
            <a:noFill/>
            <a:ln w="57150"/>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Tree>
    <p:custDataLst>
      <p:tags r:id="rId10"/>
    </p:custData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down)">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0" name="矩形 99"/>
          <p:cNvSpPr/>
          <p:nvPr/>
        </p:nvSpPr>
        <p:spPr bwMode="auto">
          <a:xfrm>
            <a:off x="996315" y="1422400"/>
            <a:ext cx="10374630" cy="2110740"/>
          </a:xfrm>
          <a:prstGeom prst="rect">
            <a:avLst/>
          </a:prstGeom>
          <a:extLst>
            <a:ext uri="{909E8E84-426E-40DD-AFC4-6F175D3DCCD1}">
              <a14:hiddenFill xmlns:a14="http://schemas.microsoft.com/office/drawing/2010/main">
                <a:solidFill>
                  <a:srgbClr val="FFFFFF"/>
                </a:solidFill>
              </a14:hiddenFill>
            </a:ext>
          </a:extLst>
        </p:spPr>
        <p:style>
          <a:lnRef idx="2">
            <a:schemeClr val="accent1"/>
          </a:lnRef>
          <a:fillRef idx="1">
            <a:schemeClr val="lt1"/>
          </a:fillRef>
          <a:effectRef idx="0">
            <a:schemeClr val="accent1"/>
          </a:effectRef>
          <a:fontRef idx="minor">
            <a:schemeClr val="dk1"/>
          </a:fontRef>
        </p:style>
        <p:txBody>
          <a:bodyPr vertOverflow="overflow" horzOverflow="overflow" vert="horz" wrap="square" lIns="91319" tIns="45659" rIns="91319" bIns="45659" numCol="1" spcCol="0" rtlCol="0" fromWordArt="0" anchor="ctr" anchorCtr="0" forceAA="0" compatLnSpc="1">
            <a:noAutofit/>
          </a:bodyPr>
          <a:lstStyle/>
          <a:p>
            <a:pPr lvl="0" algn="just" fontAlgn="base">
              <a:buClrTx/>
              <a:buSzTx/>
              <a:buFontTx/>
            </a:pPr>
            <a:r>
              <a:rPr lang="en-US" altLang="zh-CN" sz="2400" b="1" dirty="0">
                <a:solidFill>
                  <a:srgbClr val="000000"/>
                </a:solidFill>
                <a:latin typeface="Times New Roman" panose="02020603050405020304" pitchFamily="18" charset="0"/>
                <a:ea typeface="汉仪全唐诗简" panose="00020600040101010101" charset="-122"/>
                <a:cs typeface="汉仪文黑-55简" charset="0"/>
                <a:sym typeface="+mn-ea"/>
              </a:rPr>
              <a:t>2021</a:t>
            </a:r>
            <a:r>
              <a:rPr lang="en-US" altLang="zh-CN" sz="2400" b="1" dirty="0">
                <a:solidFill>
                  <a:srgbClr val="000000"/>
                </a:solidFill>
                <a:latin typeface="Times New Roman" panose="02020603050405020304" pitchFamily="18" charset="0"/>
                <a:ea typeface="汉仪全唐诗简" panose="00020600040101010101" charset="-122"/>
                <a:cs typeface="汉仪文黑-55简" charset="0"/>
                <a:sym typeface="+mn-ea"/>
              </a:rPr>
              <a:t>版《世界粮食安全和营养状况》于</a:t>
            </a:r>
            <a:r>
              <a:rPr lang="en-US" altLang="zh-CN" sz="2400" b="1" dirty="0">
                <a:solidFill>
                  <a:srgbClr val="000000"/>
                </a:solidFill>
                <a:latin typeface="Times New Roman" panose="02020603050405020304" pitchFamily="18" charset="0"/>
                <a:ea typeface="汉仪全唐诗简" panose="00020600040101010101" charset="-122"/>
                <a:cs typeface="汉仪文黑-55简" charset="0"/>
                <a:sym typeface="+mn-ea"/>
              </a:rPr>
              <a:t>7</a:t>
            </a:r>
            <a:r>
              <a:rPr lang="en-US" altLang="zh-CN" sz="2400" b="1" dirty="0">
                <a:solidFill>
                  <a:srgbClr val="000000"/>
                </a:solidFill>
                <a:latin typeface="Times New Roman" panose="02020603050405020304" pitchFamily="18" charset="0"/>
                <a:ea typeface="汉仪全唐诗简" panose="00020600040101010101" charset="-122"/>
                <a:cs typeface="汉仪文黑-55简" charset="0"/>
                <a:sym typeface="+mn-ea"/>
              </a:rPr>
              <a:t>月</a:t>
            </a:r>
            <a:r>
              <a:rPr lang="en-US" altLang="zh-CN" sz="2400" b="1" dirty="0">
                <a:solidFill>
                  <a:srgbClr val="000000"/>
                </a:solidFill>
                <a:latin typeface="Times New Roman" panose="02020603050405020304" pitchFamily="18" charset="0"/>
                <a:ea typeface="汉仪全唐诗简" panose="00020600040101010101" charset="-122"/>
                <a:cs typeface="汉仪文黑-55简" charset="0"/>
                <a:sym typeface="+mn-ea"/>
              </a:rPr>
              <a:t>12</a:t>
            </a:r>
            <a:r>
              <a:rPr lang="en-US" altLang="zh-CN" sz="2400" b="1" dirty="0">
                <a:solidFill>
                  <a:srgbClr val="000000"/>
                </a:solidFill>
                <a:latin typeface="Times New Roman" panose="02020603050405020304" pitchFamily="18" charset="0"/>
                <a:ea typeface="汉仪全唐诗简" panose="00020600040101010101" charset="-122"/>
                <a:cs typeface="汉仪文黑-55简" charset="0"/>
                <a:sym typeface="+mn-ea"/>
              </a:rPr>
              <a:t>日在罗马发布。报告显示，去年全球有大约十分之一的人口，即</a:t>
            </a:r>
            <a:r>
              <a:rPr lang="en-US" altLang="zh-CN" sz="2400" b="1" dirty="0">
                <a:solidFill>
                  <a:srgbClr val="000000"/>
                </a:solidFill>
                <a:latin typeface="Times New Roman" panose="02020603050405020304" pitchFamily="18" charset="0"/>
                <a:ea typeface="汉仪全唐诗简" panose="00020600040101010101" charset="-122"/>
                <a:cs typeface="汉仪文黑-55简" charset="0"/>
                <a:sym typeface="+mn-ea"/>
              </a:rPr>
              <a:t>8.11</a:t>
            </a:r>
            <a:r>
              <a:rPr lang="en-US" altLang="zh-CN" sz="2400" b="1" dirty="0">
                <a:solidFill>
                  <a:srgbClr val="000000"/>
                </a:solidFill>
                <a:latin typeface="Times New Roman" panose="02020603050405020304" pitchFamily="18" charset="0"/>
                <a:ea typeface="汉仪全唐诗简" panose="00020600040101010101" charset="-122"/>
                <a:cs typeface="汉仪文黑-55简" charset="0"/>
                <a:sym typeface="+mn-ea"/>
              </a:rPr>
              <a:t>亿人面临食物不足的困境。世界粮食计划署执行总干事戴维•比斯利表示，冲突、气候变化和新冠肺炎疫情阻碍了零饥饿的实现，世界需要立即采取行动。</a:t>
            </a:r>
            <a:r>
              <a:rPr lang="en-US" altLang="zh-CN" sz="2400" b="1" dirty="0">
                <a:solidFill>
                  <a:srgbClr val="000000"/>
                </a:solidFill>
                <a:latin typeface="Times New Roman" panose="02020603050405020304" pitchFamily="18" charset="0"/>
                <a:ea typeface="汉仪全唐诗简" panose="00020600040101010101" charset="-122"/>
                <a:cs typeface="汉仪文黑-55简" charset="0"/>
                <a:sym typeface="+mn-ea"/>
              </a:rPr>
              <a:t> </a:t>
            </a:r>
            <a:r>
              <a:rPr lang="en-US" altLang="zh-CN" sz="2400" b="1" dirty="0">
                <a:solidFill>
                  <a:srgbClr val="000000"/>
                </a:solidFill>
                <a:latin typeface="Times New Roman" panose="02020603050405020304" pitchFamily="18" charset="0"/>
                <a:ea typeface="汉仪全唐诗简" panose="00020600040101010101" charset="-122"/>
                <a:cs typeface="汉仪文黑-55简" charset="0"/>
                <a:sym typeface="+mn-ea"/>
              </a:rPr>
              <a:t>——《世界粮食安全和营养状况》</a:t>
            </a:r>
            <a:endParaRPr lang="en-US" altLang="zh-CN" sz="2400" b="1" dirty="0">
              <a:solidFill>
                <a:srgbClr val="000000"/>
              </a:solidFill>
              <a:latin typeface="Times New Roman" panose="02020603050405020304" pitchFamily="18" charset="0"/>
              <a:ea typeface="汉仪全唐诗简" panose="00020600040101010101" charset="-122"/>
              <a:cs typeface="汉仪文黑-55简" charset="0"/>
              <a:sym typeface="+mn-ea"/>
            </a:endParaRPr>
          </a:p>
        </p:txBody>
      </p:sp>
      <p:sp>
        <p:nvSpPr>
          <p:cNvPr id="10" name="文本框 9"/>
          <p:cNvSpPr txBox="1"/>
          <p:nvPr/>
        </p:nvSpPr>
        <p:spPr>
          <a:xfrm>
            <a:off x="2862580" y="4328795"/>
            <a:ext cx="2072640" cy="460375"/>
          </a:xfrm>
          <a:prstGeom prst="rect">
            <a:avLst/>
          </a:prstGeom>
          <a:solidFill>
            <a:srgbClr val="C00000"/>
          </a:solidFill>
        </p:spPr>
        <p:txBody>
          <a:bodyPr wrap="square" rtlCol="0">
            <a:spAutoFit/>
          </a:bodyPr>
          <a:p>
            <a:r>
              <a:rPr lang="zh-CN" altLang="en-US" sz="2400" b="1" dirty="0">
                <a:solidFill>
                  <a:schemeClr val="bg1"/>
                </a:solidFill>
                <a:effectLst>
                  <a:outerShdw blurRad="38100" dist="38100" dir="2700000" algn="tl">
                    <a:srgbClr val="000000">
                      <a:alpha val="43137"/>
                    </a:srgbClr>
                  </a:outerShdw>
                </a:effectLst>
                <a:latin typeface="方正大标宋简体" panose="02000000000000000000" charset="-122"/>
                <a:ea typeface="方正大标宋简体" panose="02000000000000000000" charset="-122"/>
                <a:cs typeface="汉仪文黑-55简" charset="0"/>
                <a:sym typeface="+mn-ea"/>
              </a:rPr>
              <a:t>加强国际合作</a:t>
            </a:r>
            <a:endParaRPr lang="zh-CN" altLang="en-US" sz="2400" b="1" dirty="0">
              <a:solidFill>
                <a:schemeClr val="bg1"/>
              </a:solidFill>
              <a:effectLst>
                <a:outerShdw blurRad="38100" dist="38100" dir="2700000" algn="tl">
                  <a:srgbClr val="000000">
                    <a:alpha val="43137"/>
                  </a:srgbClr>
                </a:outerShdw>
              </a:effectLst>
              <a:latin typeface="方正大标宋简体" panose="02000000000000000000" charset="-122"/>
              <a:ea typeface="方正大标宋简体" panose="02000000000000000000" charset="-122"/>
              <a:cs typeface="汉仪文黑-55简" charset="0"/>
              <a:sym typeface="+mn-ea"/>
            </a:endParaRPr>
          </a:p>
        </p:txBody>
      </p:sp>
      <p:sp>
        <p:nvSpPr>
          <p:cNvPr id="9" name="文本框 8"/>
          <p:cNvSpPr txBox="1"/>
          <p:nvPr/>
        </p:nvSpPr>
        <p:spPr>
          <a:xfrm>
            <a:off x="2862580" y="5010785"/>
            <a:ext cx="9157970" cy="460375"/>
          </a:xfrm>
          <a:prstGeom prst="rect">
            <a:avLst/>
          </a:prstGeom>
          <a:solidFill>
            <a:srgbClr val="C00000"/>
          </a:solidFill>
        </p:spPr>
        <p:txBody>
          <a:bodyPr wrap="square" rtlCol="0">
            <a:spAutoFit/>
          </a:bodyPr>
          <a:p>
            <a:r>
              <a:rPr lang="zh-CN" altLang="en-US" sz="2400" b="1" dirty="0">
                <a:solidFill>
                  <a:schemeClr val="bg1"/>
                </a:solidFill>
                <a:effectLst>
                  <a:outerShdw blurRad="38100" dist="38100" dir="2700000" algn="tl">
                    <a:srgbClr val="000000">
                      <a:alpha val="43137"/>
                    </a:srgbClr>
                  </a:outerShdw>
                </a:effectLst>
                <a:latin typeface="方正大标宋简体" panose="02000000000000000000" charset="-122"/>
                <a:ea typeface="方正大标宋简体" panose="02000000000000000000" charset="-122"/>
                <a:cs typeface="汉仪文黑-55简" charset="0"/>
                <a:sym typeface="+mn-ea"/>
              </a:rPr>
              <a:t>从粮食生产与供应入手，充分利用最新科技成果提高粮食生产水平</a:t>
            </a:r>
            <a:endParaRPr lang="zh-CN" altLang="en-US" sz="2400" b="1" dirty="0">
              <a:solidFill>
                <a:schemeClr val="bg1"/>
              </a:solidFill>
              <a:effectLst>
                <a:outerShdw blurRad="38100" dist="38100" dir="2700000" algn="tl">
                  <a:srgbClr val="000000">
                    <a:alpha val="43137"/>
                  </a:srgbClr>
                </a:outerShdw>
              </a:effectLst>
              <a:latin typeface="方正大标宋简体" panose="02000000000000000000" charset="-122"/>
              <a:ea typeface="方正大标宋简体" panose="02000000000000000000" charset="-122"/>
              <a:cs typeface="汉仪文黑-55简" charset="0"/>
              <a:sym typeface="+mn-ea"/>
            </a:endParaRPr>
          </a:p>
        </p:txBody>
      </p:sp>
      <p:sp>
        <p:nvSpPr>
          <p:cNvPr id="11" name="文本框 10"/>
          <p:cNvSpPr txBox="1"/>
          <p:nvPr/>
        </p:nvSpPr>
        <p:spPr>
          <a:xfrm>
            <a:off x="2862580" y="5774055"/>
            <a:ext cx="5266690" cy="460375"/>
          </a:xfrm>
          <a:prstGeom prst="rect">
            <a:avLst/>
          </a:prstGeom>
          <a:solidFill>
            <a:srgbClr val="C00000"/>
          </a:solidFill>
        </p:spPr>
        <p:txBody>
          <a:bodyPr wrap="square" rtlCol="0">
            <a:spAutoFit/>
          </a:bodyPr>
          <a:p>
            <a:r>
              <a:rPr lang="zh-CN" altLang="en-US" sz="2400" b="1" dirty="0">
                <a:solidFill>
                  <a:schemeClr val="bg1"/>
                </a:solidFill>
                <a:effectLst>
                  <a:outerShdw blurRad="38100" dist="38100" dir="2700000" algn="tl">
                    <a:srgbClr val="000000">
                      <a:alpha val="43137"/>
                    </a:srgbClr>
                  </a:outerShdw>
                </a:effectLst>
                <a:latin typeface="方正大标宋简体" panose="02000000000000000000" charset="-122"/>
                <a:ea typeface="方正大标宋简体" panose="02000000000000000000" charset="-122"/>
                <a:cs typeface="汉仪文黑-55简" charset="0"/>
                <a:sym typeface="+mn-ea"/>
              </a:rPr>
              <a:t>增强人们的粮食安全意识，开源节流</a:t>
            </a:r>
            <a:endParaRPr lang="zh-CN" altLang="en-US" sz="2400" b="1" dirty="0">
              <a:solidFill>
                <a:schemeClr val="bg1"/>
              </a:solidFill>
              <a:effectLst>
                <a:outerShdw blurRad="38100" dist="38100" dir="2700000" algn="tl">
                  <a:srgbClr val="000000">
                    <a:alpha val="43137"/>
                  </a:srgbClr>
                </a:outerShdw>
              </a:effectLst>
              <a:latin typeface="方正大标宋简体" panose="02000000000000000000" charset="-122"/>
              <a:ea typeface="方正大标宋简体" panose="02000000000000000000" charset="-122"/>
              <a:cs typeface="汉仪文黑-55简" charset="0"/>
              <a:sym typeface="+mn-ea"/>
            </a:endParaRPr>
          </a:p>
        </p:txBody>
      </p:sp>
      <p:sp>
        <p:nvSpPr>
          <p:cNvPr id="18" name="文本框 17"/>
          <p:cNvSpPr txBox="1"/>
          <p:nvPr/>
        </p:nvSpPr>
        <p:spPr>
          <a:xfrm>
            <a:off x="528955" y="405765"/>
            <a:ext cx="11158220" cy="953135"/>
          </a:xfrm>
          <a:prstGeom prst="rect">
            <a:avLst/>
          </a:prstGeom>
          <a:noFill/>
        </p:spPr>
        <p:txBody>
          <a:bodyPr wrap="square">
            <a:spAutoFit/>
          </a:bodyPr>
          <a:p>
            <a:pPr algn="ctr"/>
            <a:r>
              <a:rPr lang="zh-CN" sz="2800" b="1" dirty="0" smtClean="0">
                <a:solidFill>
                  <a:srgbClr val="000000"/>
                </a:solidFill>
                <a:latin typeface="Times New Roman" panose="02020603050405020304" pitchFamily="18" charset="0"/>
                <a:ea typeface="汉仪全唐诗简" panose="00020600040101010101" charset="-122"/>
                <a:cs typeface="汉仪文黑-55简" charset="0"/>
              </a:rPr>
              <a:t>【课堂练习】概括当前全球范围内消除饥饿的主要障碍，</a:t>
            </a:r>
            <a:endParaRPr lang="zh-CN" sz="2800" b="1" dirty="0" smtClean="0">
              <a:solidFill>
                <a:srgbClr val="000000"/>
              </a:solidFill>
              <a:latin typeface="Times New Roman" panose="02020603050405020304" pitchFamily="18" charset="0"/>
              <a:ea typeface="汉仪全唐诗简" panose="00020600040101010101" charset="-122"/>
              <a:cs typeface="汉仪文黑-55简" charset="0"/>
            </a:endParaRPr>
          </a:p>
          <a:p>
            <a:pPr algn="ctr"/>
            <a:r>
              <a:rPr lang="zh-CN" sz="2800" b="1" dirty="0" smtClean="0">
                <a:solidFill>
                  <a:srgbClr val="000000"/>
                </a:solidFill>
                <a:latin typeface="Times New Roman" panose="02020603050405020304" pitchFamily="18" charset="0"/>
                <a:ea typeface="汉仪全唐诗简" panose="00020600040101010101" charset="-122"/>
                <a:cs typeface="汉仪文黑-55简" charset="0"/>
              </a:rPr>
              <a:t>请针对“国际社会如何实现零饥饿”这一主题献计献策。</a:t>
            </a:r>
            <a:endParaRPr lang="zh-CN" sz="2800" b="1" dirty="0" smtClean="0">
              <a:solidFill>
                <a:srgbClr val="000000"/>
              </a:solidFill>
              <a:latin typeface="Times New Roman" panose="02020603050405020304" pitchFamily="18" charset="0"/>
              <a:ea typeface="汉仪全唐诗简" panose="00020600040101010101" charset="-122"/>
              <a:cs typeface="汉仪文黑-55简" charset="0"/>
            </a:endParaRPr>
          </a:p>
        </p:txBody>
      </p:sp>
      <p:sp>
        <p:nvSpPr>
          <p:cNvPr id="3" name="文本框 2"/>
          <p:cNvSpPr txBox="1"/>
          <p:nvPr/>
        </p:nvSpPr>
        <p:spPr>
          <a:xfrm>
            <a:off x="996315" y="3597275"/>
            <a:ext cx="6050915" cy="460375"/>
          </a:xfrm>
          <a:prstGeom prst="rect">
            <a:avLst/>
          </a:prstGeom>
          <a:noFill/>
          <a:ln w="9525">
            <a:noFill/>
          </a:ln>
        </p:spPr>
        <p:txBody>
          <a:bodyPr wrap="square">
            <a:spAutoFit/>
            <a:scene3d>
              <a:camera prst="orthographicFront"/>
              <a:lightRig rig="threePt" dir="t"/>
            </a:scene3d>
          </a:bodyPr>
          <a:p>
            <a:pPr indent="0"/>
            <a:r>
              <a:rPr lang="zh-CN" sz="2400" b="0">
                <a:solidFill>
                  <a:schemeClr val="accent1"/>
                </a:solidFill>
                <a:effectLst>
                  <a:outerShdw blurRad="38100" dist="25400" dir="5400000" algn="ctr" rotWithShape="0">
                    <a:srgbClr val="6E747A">
                      <a:alpha val="43000"/>
                    </a:srgbClr>
                  </a:outerShdw>
                </a:effectLst>
                <a:latin typeface="方正字迹-杨素彬楷 简" panose="02000500000000000000" charset="-122"/>
                <a:ea typeface="方正字迹-杨素彬楷 简" panose="02000500000000000000" charset="-122"/>
              </a:rPr>
              <a:t>障碍：冲突、气候变化和新冠肺炎疫情</a:t>
            </a:r>
            <a:endParaRPr lang="zh-CN" altLang="en-US" sz="2400" b="0">
              <a:solidFill>
                <a:schemeClr val="accent1"/>
              </a:solidFill>
              <a:effectLst>
                <a:outerShdw blurRad="38100" dist="25400" dir="5400000" algn="ctr" rotWithShape="0">
                  <a:srgbClr val="6E747A">
                    <a:alpha val="43000"/>
                  </a:srgbClr>
                </a:outerShdw>
              </a:effectLst>
              <a:latin typeface="方正字迹-杨素彬楷 简" panose="02000500000000000000" charset="-122"/>
              <a:ea typeface="方正字迹-杨素彬楷 简" panose="02000500000000000000" charset="-122"/>
            </a:endParaRPr>
          </a:p>
        </p:txBody>
      </p:sp>
      <p:grpSp>
        <p:nvGrpSpPr>
          <p:cNvPr id="8" name="组合 7"/>
          <p:cNvGrpSpPr/>
          <p:nvPr/>
        </p:nvGrpSpPr>
        <p:grpSpPr>
          <a:xfrm>
            <a:off x="1911985" y="4328795"/>
            <a:ext cx="2000250" cy="1966595"/>
            <a:chOff x="2053" y="6739"/>
            <a:chExt cx="3150" cy="3097"/>
          </a:xfrm>
        </p:grpSpPr>
        <p:sp>
          <p:nvSpPr>
            <p:cNvPr id="4" name="文本框 3"/>
            <p:cNvSpPr txBox="1"/>
            <p:nvPr/>
          </p:nvSpPr>
          <p:spPr>
            <a:xfrm>
              <a:off x="2053" y="6739"/>
              <a:ext cx="3150" cy="725"/>
            </a:xfrm>
            <a:prstGeom prst="rect">
              <a:avLst/>
            </a:prstGeom>
            <a:noFill/>
          </p:spPr>
          <p:txBody>
            <a:bodyPr wrap="square" rtlCol="0">
              <a:spAutoFit/>
              <a:scene3d>
                <a:camera prst="orthographicFront"/>
                <a:lightRig rig="threePt" dir="t"/>
              </a:scene3d>
            </a:bodyPr>
            <a:p>
              <a:r>
                <a:rPr lang="zh-CN" altLang="en-US" sz="2400">
                  <a:solidFill>
                    <a:schemeClr val="accent1"/>
                  </a:solidFill>
                  <a:effectLst>
                    <a:outerShdw blurRad="38100" dist="25400" dir="5400000" algn="ctr" rotWithShape="0">
                      <a:srgbClr val="6E747A">
                        <a:alpha val="43000"/>
                      </a:srgbClr>
                    </a:outerShdw>
                  </a:effectLst>
                  <a:latin typeface="方正字迹-杨素彬楷 简" panose="02000500000000000000" charset="-122"/>
                  <a:ea typeface="方正字迹-杨素彬楷 简" panose="02000500000000000000" charset="-122"/>
                </a:rPr>
                <a:t>国际</a:t>
              </a:r>
              <a:endParaRPr lang="zh-CN" altLang="en-US" sz="2400">
                <a:solidFill>
                  <a:schemeClr val="accent1"/>
                </a:solidFill>
                <a:effectLst>
                  <a:outerShdw blurRad="38100" dist="25400" dir="5400000" algn="ctr" rotWithShape="0">
                    <a:srgbClr val="6E747A">
                      <a:alpha val="43000"/>
                    </a:srgbClr>
                  </a:outerShdw>
                </a:effectLst>
                <a:latin typeface="方正字迹-杨素彬楷 简" panose="02000500000000000000" charset="-122"/>
                <a:ea typeface="方正字迹-杨素彬楷 简" panose="02000500000000000000" charset="-122"/>
              </a:endParaRPr>
            </a:p>
          </p:txBody>
        </p:sp>
        <p:grpSp>
          <p:nvGrpSpPr>
            <p:cNvPr id="7" name="组合 6"/>
            <p:cNvGrpSpPr/>
            <p:nvPr/>
          </p:nvGrpSpPr>
          <p:grpSpPr>
            <a:xfrm>
              <a:off x="2053" y="7770"/>
              <a:ext cx="3150" cy="2067"/>
              <a:chOff x="2053" y="7770"/>
              <a:chExt cx="3150" cy="2067"/>
            </a:xfrm>
          </p:grpSpPr>
          <p:sp>
            <p:nvSpPr>
              <p:cNvPr id="5" name="文本框 4"/>
              <p:cNvSpPr txBox="1"/>
              <p:nvPr/>
            </p:nvSpPr>
            <p:spPr>
              <a:xfrm>
                <a:off x="2053" y="7770"/>
                <a:ext cx="3150" cy="725"/>
              </a:xfrm>
              <a:prstGeom prst="rect">
                <a:avLst/>
              </a:prstGeom>
              <a:noFill/>
            </p:spPr>
            <p:txBody>
              <a:bodyPr wrap="square" rtlCol="0">
                <a:spAutoFit/>
                <a:scene3d>
                  <a:camera prst="orthographicFront"/>
                  <a:lightRig rig="threePt" dir="t"/>
                </a:scene3d>
              </a:bodyPr>
              <a:p>
                <a:r>
                  <a:rPr lang="zh-CN" altLang="en-US" sz="2400">
                    <a:solidFill>
                      <a:schemeClr val="accent1"/>
                    </a:solidFill>
                    <a:effectLst>
                      <a:outerShdw blurRad="38100" dist="25400" dir="5400000" algn="ctr" rotWithShape="0">
                        <a:srgbClr val="6E747A">
                          <a:alpha val="43000"/>
                        </a:srgbClr>
                      </a:outerShdw>
                    </a:effectLst>
                    <a:latin typeface="方正字迹-杨素彬楷 简" panose="02000500000000000000" charset="-122"/>
                    <a:ea typeface="方正字迹-杨素彬楷 简" panose="02000500000000000000" charset="-122"/>
                  </a:rPr>
                  <a:t>国家</a:t>
                </a:r>
                <a:endParaRPr lang="zh-CN" altLang="en-US" sz="2400">
                  <a:solidFill>
                    <a:schemeClr val="accent1"/>
                  </a:solidFill>
                  <a:effectLst>
                    <a:outerShdw blurRad="38100" dist="25400" dir="5400000" algn="ctr" rotWithShape="0">
                      <a:srgbClr val="6E747A">
                        <a:alpha val="43000"/>
                      </a:srgbClr>
                    </a:outerShdw>
                  </a:effectLst>
                  <a:latin typeface="方正字迹-杨素彬楷 简" panose="02000500000000000000" charset="-122"/>
                  <a:ea typeface="方正字迹-杨素彬楷 简" panose="02000500000000000000" charset="-122"/>
                </a:endParaRPr>
              </a:p>
            </p:txBody>
          </p:sp>
          <p:sp>
            <p:nvSpPr>
              <p:cNvPr id="6" name="文本框 5"/>
              <p:cNvSpPr txBox="1"/>
              <p:nvPr/>
            </p:nvSpPr>
            <p:spPr>
              <a:xfrm>
                <a:off x="2053" y="9112"/>
                <a:ext cx="3150" cy="725"/>
              </a:xfrm>
              <a:prstGeom prst="rect">
                <a:avLst/>
              </a:prstGeom>
              <a:noFill/>
            </p:spPr>
            <p:txBody>
              <a:bodyPr wrap="square" rtlCol="0">
                <a:spAutoFit/>
                <a:scene3d>
                  <a:camera prst="orthographicFront"/>
                  <a:lightRig rig="threePt" dir="t"/>
                </a:scene3d>
              </a:bodyPr>
              <a:p>
                <a:r>
                  <a:rPr lang="zh-CN" altLang="en-US" sz="2400">
                    <a:solidFill>
                      <a:schemeClr val="accent1"/>
                    </a:solidFill>
                    <a:effectLst>
                      <a:outerShdw blurRad="38100" dist="25400" dir="5400000" algn="ctr" rotWithShape="0">
                        <a:srgbClr val="6E747A">
                          <a:alpha val="43000"/>
                        </a:srgbClr>
                      </a:outerShdw>
                    </a:effectLst>
                    <a:latin typeface="方正字迹-杨素彬楷 简" panose="02000500000000000000" charset="-122"/>
                    <a:ea typeface="方正字迹-杨素彬楷 简" panose="02000500000000000000" charset="-122"/>
                  </a:rPr>
                  <a:t>个人</a:t>
                </a:r>
                <a:endParaRPr lang="zh-CN" altLang="en-US" sz="2400">
                  <a:solidFill>
                    <a:schemeClr val="accent1"/>
                  </a:solidFill>
                  <a:effectLst>
                    <a:outerShdw blurRad="38100" dist="25400" dir="5400000" algn="ctr" rotWithShape="0">
                      <a:srgbClr val="6E747A">
                        <a:alpha val="43000"/>
                      </a:srgbClr>
                    </a:outerShdw>
                  </a:effectLst>
                  <a:latin typeface="方正字迹-杨素彬楷 简" panose="02000500000000000000" charset="-122"/>
                  <a:ea typeface="方正字迹-杨素彬楷 简" panose="02000500000000000000" charset="-122"/>
                </a:endParaRPr>
              </a:p>
            </p:txBody>
          </p:sp>
        </p:grpSp>
      </p:grpSp>
      <p:grpSp>
        <p:nvGrpSpPr>
          <p:cNvPr id="14" name="组合 13"/>
          <p:cNvGrpSpPr/>
          <p:nvPr/>
        </p:nvGrpSpPr>
        <p:grpSpPr>
          <a:xfrm>
            <a:off x="951230" y="4625340"/>
            <a:ext cx="6096000" cy="1304290"/>
            <a:chOff x="1498" y="7284"/>
            <a:chExt cx="9600" cy="2054"/>
          </a:xfrm>
        </p:grpSpPr>
        <p:sp>
          <p:nvSpPr>
            <p:cNvPr id="12" name="文本框 11"/>
            <p:cNvSpPr txBox="1"/>
            <p:nvPr/>
          </p:nvSpPr>
          <p:spPr>
            <a:xfrm>
              <a:off x="1498" y="7725"/>
              <a:ext cx="9600" cy="725"/>
            </a:xfrm>
            <a:prstGeom prst="rect">
              <a:avLst/>
            </a:prstGeom>
            <a:noFill/>
          </p:spPr>
          <p:txBody>
            <a:bodyPr wrap="square" rtlCol="0" anchor="t">
              <a:spAutoFit/>
            </a:bodyPr>
            <a:p>
              <a:r>
                <a:rPr lang="zh-CN" sz="2400">
                  <a:solidFill>
                    <a:schemeClr val="accent1"/>
                  </a:solidFill>
                  <a:effectLst>
                    <a:outerShdw blurRad="38100" dist="25400" dir="5400000" algn="ctr" rotWithShape="0">
                      <a:srgbClr val="6E747A">
                        <a:alpha val="43000"/>
                      </a:srgbClr>
                    </a:outerShdw>
                  </a:effectLst>
                  <a:latin typeface="方正字迹-杨素彬楷 简" panose="02000500000000000000" charset="-122"/>
                  <a:ea typeface="方正字迹-杨素彬楷 简" panose="02000500000000000000" charset="-122"/>
                  <a:sym typeface="+mn-ea"/>
                </a:rPr>
                <a:t>应对</a:t>
              </a:r>
              <a:endParaRPr lang="zh-CN" sz="2400">
                <a:solidFill>
                  <a:schemeClr val="accent1"/>
                </a:solidFill>
                <a:effectLst>
                  <a:outerShdw blurRad="38100" dist="25400" dir="5400000" algn="ctr" rotWithShape="0">
                    <a:srgbClr val="6E747A">
                      <a:alpha val="43000"/>
                    </a:srgbClr>
                  </a:outerShdw>
                </a:effectLst>
                <a:latin typeface="方正字迹-杨素彬楷 简" panose="02000500000000000000" charset="-122"/>
                <a:ea typeface="方正字迹-杨素彬楷 简" panose="02000500000000000000" charset="-122"/>
                <a:sym typeface="+mn-ea"/>
              </a:endParaRPr>
            </a:p>
          </p:txBody>
        </p:sp>
        <p:sp>
          <p:nvSpPr>
            <p:cNvPr id="13" name="左大括号 12"/>
            <p:cNvSpPr/>
            <p:nvPr/>
          </p:nvSpPr>
          <p:spPr>
            <a:xfrm>
              <a:off x="2780" y="7284"/>
              <a:ext cx="309" cy="2054"/>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a:p>
          </p:txBody>
        </p:sp>
      </p:gr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9" grpId="0" bldLvl="0" animBg="1"/>
      <p:bldP spid="11" grpId="0" bldLvl="0" animBg="1"/>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0" y="-5080"/>
            <a:ext cx="12191365" cy="6863080"/>
          </a:xfrm>
          <a:prstGeom prst="rect">
            <a:avLst/>
          </a:prstGeom>
        </p:spPr>
      </p:pic>
      <p:pic>
        <p:nvPicPr>
          <p:cNvPr id="7" name="图片 6" descr="NO.19-4_正文页装饰1"/>
          <p:cNvPicPr>
            <a:picLocks noChangeAspect="1"/>
          </p:cNvPicPr>
          <p:nvPr>
            <p:custDataLst>
              <p:tags r:id="rId2"/>
            </p:custDataLst>
          </p:nvPr>
        </p:nvPicPr>
        <p:blipFill>
          <a:blip r:embed="rId3"/>
          <a:stretch>
            <a:fillRect/>
          </a:stretch>
        </p:blipFill>
        <p:spPr>
          <a:xfrm>
            <a:off x="0" y="-5080"/>
            <a:ext cx="511768" cy="6874497"/>
          </a:xfrm>
          <a:prstGeom prst="rect">
            <a:avLst/>
          </a:prstGeom>
        </p:spPr>
      </p:pic>
      <p:pic>
        <p:nvPicPr>
          <p:cNvPr id="6" name="图片 5" descr="NO.19-4_正文页装饰2"/>
          <p:cNvPicPr>
            <a:picLocks noChangeAspect="1"/>
          </p:cNvPicPr>
          <p:nvPr>
            <p:custDataLst>
              <p:tags r:id="rId4"/>
            </p:custDataLst>
          </p:nvPr>
        </p:nvPicPr>
        <p:blipFill>
          <a:blip r:embed="rId5"/>
          <a:stretch>
            <a:fillRect/>
          </a:stretch>
        </p:blipFill>
        <p:spPr>
          <a:xfrm>
            <a:off x="11103337" y="-5080"/>
            <a:ext cx="1088650" cy="1210932"/>
          </a:xfrm>
          <a:prstGeom prst="rect">
            <a:avLst/>
          </a:prstGeom>
        </p:spPr>
      </p:pic>
      <p:sp>
        <p:nvSpPr>
          <p:cNvPr id="16" name="文本框 15"/>
          <p:cNvSpPr txBox="1"/>
          <p:nvPr/>
        </p:nvSpPr>
        <p:spPr>
          <a:xfrm>
            <a:off x="322580" y="252730"/>
            <a:ext cx="11158220" cy="953135"/>
          </a:xfrm>
          <a:prstGeom prst="rect">
            <a:avLst/>
          </a:prstGeom>
          <a:noFill/>
        </p:spPr>
        <p:txBody>
          <a:bodyPr wrap="square">
            <a:spAutoFit/>
          </a:bodyPr>
          <a:lstStyle/>
          <a:p>
            <a:pPr algn="ctr"/>
            <a:r>
              <a:rPr lang="zh-CN" sz="2800" b="1" dirty="0" smtClean="0">
                <a:solidFill>
                  <a:srgbClr val="000000"/>
                </a:solidFill>
                <a:latin typeface="Times New Roman" panose="02020603050405020304" pitchFamily="18" charset="0"/>
                <a:ea typeface="汉仪全唐诗简" panose="00020600040101010101" charset="-122"/>
                <a:cs typeface="汉仪文黑-55简" charset="0"/>
              </a:rPr>
              <a:t>【课前思考】</a:t>
            </a:r>
            <a:r>
              <a:rPr lang="zh-CN" altLang="en-US" sz="2800" b="1" dirty="0" smtClean="0">
                <a:solidFill>
                  <a:srgbClr val="000000"/>
                </a:solidFill>
                <a:latin typeface="Times New Roman" panose="02020603050405020304" pitchFamily="18" charset="0"/>
                <a:ea typeface="汉仪全唐诗简" panose="00020600040101010101" charset="-122"/>
                <a:cs typeface="汉仪文黑-55简" charset="0"/>
              </a:rPr>
              <a:t>请基于已有知识，将下列有关</a:t>
            </a:r>
            <a:r>
              <a:rPr lang="en-US" altLang="zh-CN" sz="2800" b="1" dirty="0" smtClean="0">
                <a:solidFill>
                  <a:srgbClr val="000000"/>
                </a:solidFill>
                <a:latin typeface="Times New Roman" panose="02020603050405020304" pitchFamily="18" charset="0"/>
                <a:ea typeface="汉仪全唐诗简" panose="00020600040101010101" charset="-122"/>
                <a:cs typeface="汉仪文黑-55简" charset="0"/>
              </a:rPr>
              <a:t>“</a:t>
            </a:r>
            <a:r>
              <a:rPr lang="zh-CN" altLang="en-US" sz="2800" b="1" dirty="0" smtClean="0">
                <a:solidFill>
                  <a:srgbClr val="000000"/>
                </a:solidFill>
                <a:latin typeface="Times New Roman" panose="02020603050405020304" pitchFamily="18" charset="0"/>
                <a:ea typeface="汉仪全唐诗简" panose="00020600040101010101" charset="-122"/>
                <a:cs typeface="汉仪文黑-55简" charset="0"/>
              </a:rPr>
              <a:t>食物生产</a:t>
            </a:r>
            <a:r>
              <a:rPr lang="en-US" altLang="zh-CN" sz="2800" b="1" dirty="0" smtClean="0">
                <a:solidFill>
                  <a:srgbClr val="000000"/>
                </a:solidFill>
                <a:latin typeface="Times New Roman" panose="02020603050405020304" pitchFamily="18" charset="0"/>
                <a:ea typeface="汉仪全唐诗简" panose="00020600040101010101" charset="-122"/>
                <a:cs typeface="汉仪文黑-55简" charset="0"/>
              </a:rPr>
              <a:t>”</a:t>
            </a:r>
            <a:r>
              <a:rPr lang="zh-CN" altLang="en-US" sz="2800" b="1" dirty="0" smtClean="0">
                <a:solidFill>
                  <a:srgbClr val="000000"/>
                </a:solidFill>
                <a:latin typeface="Times New Roman" panose="02020603050405020304" pitchFamily="18" charset="0"/>
                <a:ea typeface="汉仪全唐诗简" panose="00020600040101010101" charset="-122"/>
                <a:cs typeface="汉仪文黑-55简" charset="0"/>
              </a:rPr>
              <a:t>的图片分类。</a:t>
            </a:r>
            <a:endParaRPr lang="zh-CN" altLang="en-US" sz="2800" b="1" dirty="0" smtClean="0">
              <a:solidFill>
                <a:srgbClr val="000000"/>
              </a:solidFill>
              <a:latin typeface="Times New Roman" panose="02020603050405020304" pitchFamily="18" charset="0"/>
              <a:ea typeface="汉仪全唐诗简" panose="00020600040101010101" charset="-122"/>
              <a:cs typeface="汉仪文黑-55简" charset="0"/>
            </a:endParaRPr>
          </a:p>
          <a:p>
            <a:pPr algn="ctr"/>
            <a:r>
              <a:rPr lang="zh-CN" altLang="en-US" sz="2800" b="1" dirty="0" smtClean="0">
                <a:solidFill>
                  <a:srgbClr val="000000"/>
                </a:solidFill>
                <a:latin typeface="Times New Roman" panose="02020603050405020304" pitchFamily="18" charset="0"/>
                <a:ea typeface="汉仪全唐诗简" panose="00020600040101010101" charset="-122"/>
                <a:cs typeface="汉仪文黑-55简" charset="0"/>
              </a:rPr>
              <a:t>请归纳它们所反映的</a:t>
            </a:r>
            <a:r>
              <a:rPr lang="en-US" altLang="zh-CN" sz="2800" b="1" dirty="0" smtClean="0">
                <a:solidFill>
                  <a:srgbClr val="000000"/>
                </a:solidFill>
                <a:latin typeface="Times New Roman" panose="02020603050405020304" pitchFamily="18" charset="0"/>
                <a:ea typeface="汉仪全唐诗简" panose="00020600040101010101" charset="-122"/>
                <a:cs typeface="汉仪文黑-55简" charset="0"/>
              </a:rPr>
              <a:t>“</a:t>
            </a:r>
            <a:r>
              <a:rPr lang="zh-CN" altLang="en-US" sz="2800" b="1" dirty="0" smtClean="0">
                <a:solidFill>
                  <a:srgbClr val="000000"/>
                </a:solidFill>
                <a:latin typeface="Times New Roman" panose="02020603050405020304" pitchFamily="18" charset="0"/>
                <a:ea typeface="汉仪全唐诗简" panose="00020600040101010101" charset="-122"/>
                <a:cs typeface="汉仪文黑-55简" charset="0"/>
              </a:rPr>
              <a:t>生产</a:t>
            </a:r>
            <a:r>
              <a:rPr lang="en-US" altLang="zh-CN" sz="2800" b="1" dirty="0" smtClean="0">
                <a:solidFill>
                  <a:srgbClr val="000000"/>
                </a:solidFill>
                <a:latin typeface="Times New Roman" panose="02020603050405020304" pitchFamily="18" charset="0"/>
                <a:ea typeface="汉仪全唐诗简" panose="00020600040101010101" charset="-122"/>
                <a:cs typeface="汉仪文黑-55简" charset="0"/>
              </a:rPr>
              <a:t>”</a:t>
            </a:r>
            <a:r>
              <a:rPr lang="zh-CN" altLang="en-US" sz="2800" b="1" dirty="0" smtClean="0">
                <a:solidFill>
                  <a:srgbClr val="000000"/>
                </a:solidFill>
                <a:latin typeface="Times New Roman" panose="02020603050405020304" pitchFamily="18" charset="0"/>
                <a:ea typeface="汉仪全唐诗简" panose="00020600040101010101" charset="-122"/>
                <a:cs typeface="汉仪文黑-55简" charset="0"/>
              </a:rPr>
              <a:t>与古代有何不同？</a:t>
            </a:r>
            <a:endParaRPr lang="en-US" altLang="zh-CN" sz="2800" b="1" dirty="0" smtClean="0">
              <a:solidFill>
                <a:srgbClr val="000000"/>
              </a:solidFill>
              <a:latin typeface="Times New Roman" panose="02020603050405020304" pitchFamily="18" charset="0"/>
              <a:ea typeface="汉仪全唐诗简" panose="00020600040101010101" charset="-122"/>
              <a:cs typeface="汉仪文黑-55简" charset="0"/>
            </a:endParaRPr>
          </a:p>
        </p:txBody>
      </p:sp>
      <p:grpSp>
        <p:nvGrpSpPr>
          <p:cNvPr id="20" name="组合 19"/>
          <p:cNvGrpSpPr/>
          <p:nvPr/>
        </p:nvGrpSpPr>
        <p:grpSpPr>
          <a:xfrm>
            <a:off x="1133475" y="1205865"/>
            <a:ext cx="9688830" cy="572135"/>
            <a:chOff x="1146" y="4229"/>
            <a:chExt cx="15258" cy="901"/>
          </a:xfrm>
        </p:grpSpPr>
        <p:sp>
          <p:nvSpPr>
            <p:cNvPr id="21" name="圆角矩形 20"/>
            <p:cNvSpPr/>
            <p:nvPr/>
          </p:nvSpPr>
          <p:spPr>
            <a:xfrm>
              <a:off x="1146" y="4229"/>
              <a:ext cx="2683" cy="901"/>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a:solidFill>
                    <a:schemeClr val="bg1"/>
                  </a:solidFill>
                  <a:effectLst>
                    <a:outerShdw blurRad="38100" dist="38100" dir="2700000" algn="tl">
                      <a:srgbClr val="000000">
                        <a:alpha val="43137"/>
                      </a:srgbClr>
                    </a:outerShdw>
                  </a:effectLst>
                  <a:latin typeface="方正字迹-杨素彬楷 简" panose="02000500000000000000" charset="-122"/>
                  <a:ea typeface="方正字迹-杨素彬楷 简" panose="02000500000000000000" charset="-122"/>
                </a:rPr>
                <a:t>机械化</a:t>
              </a:r>
              <a:endParaRPr lang="zh-CN" altLang="en-US" sz="2800">
                <a:solidFill>
                  <a:schemeClr val="bg1"/>
                </a:solidFill>
                <a:effectLst>
                  <a:outerShdw blurRad="38100" dist="38100" dir="2700000" algn="tl">
                    <a:srgbClr val="000000">
                      <a:alpha val="43137"/>
                    </a:srgbClr>
                  </a:outerShdw>
                </a:effectLst>
                <a:latin typeface="方正字迹-杨素彬楷 简" panose="02000500000000000000" charset="-122"/>
                <a:ea typeface="方正字迹-杨素彬楷 简" panose="02000500000000000000" charset="-122"/>
              </a:endParaRPr>
            </a:p>
          </p:txBody>
        </p:sp>
        <p:sp>
          <p:nvSpPr>
            <p:cNvPr id="22" name="圆角矩形 21"/>
            <p:cNvSpPr/>
            <p:nvPr/>
          </p:nvSpPr>
          <p:spPr>
            <a:xfrm>
              <a:off x="13721" y="4229"/>
              <a:ext cx="2683" cy="901"/>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a:solidFill>
                    <a:schemeClr val="bg1"/>
                  </a:solidFill>
                  <a:effectLst>
                    <a:outerShdw blurRad="38100" dist="38100" dir="2700000" algn="tl">
                      <a:srgbClr val="000000">
                        <a:alpha val="43137"/>
                      </a:srgbClr>
                    </a:outerShdw>
                  </a:effectLst>
                  <a:latin typeface="方正字迹-杨素彬楷 简" panose="02000500000000000000" charset="-122"/>
                  <a:ea typeface="方正字迹-杨素彬楷 简" panose="02000500000000000000" charset="-122"/>
                </a:rPr>
                <a:t>产业化</a:t>
              </a:r>
              <a:endParaRPr lang="zh-CN" altLang="en-US" sz="2800">
                <a:solidFill>
                  <a:schemeClr val="bg1"/>
                </a:solidFill>
                <a:effectLst>
                  <a:outerShdw blurRad="38100" dist="38100" dir="2700000" algn="tl">
                    <a:srgbClr val="000000">
                      <a:alpha val="43137"/>
                    </a:srgbClr>
                  </a:outerShdw>
                </a:effectLst>
                <a:latin typeface="方正字迹-杨素彬楷 简" panose="02000500000000000000" charset="-122"/>
                <a:ea typeface="方正字迹-杨素彬楷 简" panose="02000500000000000000" charset="-122"/>
              </a:endParaRPr>
            </a:p>
          </p:txBody>
        </p:sp>
        <p:sp>
          <p:nvSpPr>
            <p:cNvPr id="23" name="圆角矩形 22"/>
            <p:cNvSpPr/>
            <p:nvPr/>
          </p:nvSpPr>
          <p:spPr>
            <a:xfrm>
              <a:off x="7274" y="4229"/>
              <a:ext cx="3003" cy="901"/>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a:solidFill>
                    <a:schemeClr val="bg1"/>
                  </a:solidFill>
                  <a:effectLst>
                    <a:outerShdw blurRad="38100" dist="38100" dir="2700000" algn="tl">
                      <a:srgbClr val="000000">
                        <a:alpha val="43137"/>
                      </a:srgbClr>
                    </a:outerShdw>
                  </a:effectLst>
                  <a:latin typeface="方正字迹-杨素彬楷 简" panose="02000500000000000000" charset="-122"/>
                  <a:ea typeface="方正字迹-杨素彬楷 简" panose="02000500000000000000" charset="-122"/>
                </a:rPr>
                <a:t>集约化</a:t>
              </a:r>
              <a:endParaRPr lang="zh-CN" altLang="en-US" sz="2800">
                <a:solidFill>
                  <a:schemeClr val="bg1"/>
                </a:solidFill>
                <a:effectLst>
                  <a:outerShdw blurRad="38100" dist="38100" dir="2700000" algn="tl">
                    <a:srgbClr val="000000">
                      <a:alpha val="43137"/>
                    </a:srgbClr>
                  </a:outerShdw>
                </a:effectLst>
                <a:latin typeface="方正字迹-杨素彬楷 简" panose="02000500000000000000" charset="-122"/>
                <a:ea typeface="方正字迹-杨素彬楷 简" panose="02000500000000000000" charset="-122"/>
              </a:endParaRPr>
            </a:p>
          </p:txBody>
        </p:sp>
      </p:grpSp>
      <p:sp>
        <p:nvSpPr>
          <p:cNvPr id="24" name="文本框 3"/>
          <p:cNvSpPr/>
          <p:nvPr>
            <p:custDataLst>
              <p:tags r:id="rId6"/>
            </p:custDataLst>
          </p:nvPr>
        </p:nvSpPr>
        <p:spPr>
          <a:xfrm>
            <a:off x="379730" y="2991485"/>
            <a:ext cx="11812270" cy="645160"/>
          </a:xfrm>
          <a:prstGeom prst="rect">
            <a:avLst/>
          </a:prstGeom>
        </p:spPr>
        <p:style>
          <a:lnRef idx="2">
            <a:schemeClr val="dk1"/>
          </a:lnRef>
          <a:fillRef idx="1">
            <a:schemeClr val="lt1"/>
          </a:fillRef>
          <a:effectRef idx="0">
            <a:schemeClr val="dk1"/>
          </a:effectRef>
          <a:fontRef idx="minor">
            <a:schemeClr val="dk1"/>
          </a:fontRef>
        </p:style>
        <p:txBody>
          <a:bodyPr vertOverflow="overflow" horzOverflow="overflow" vert="horz" wrap="square" numCol="1" spcCol="0" rtlCol="0" fromWordArt="0" anchor="ctr" anchorCtr="0" forceAA="0" compatLnSpc="1">
            <a:spAutoFit/>
          </a:bodyPr>
          <a:lstStyle/>
          <a:p>
            <a:pPr lvl="0" algn="ctr">
              <a:buClrTx/>
              <a:buSzTx/>
            </a:pPr>
            <a:r>
              <a:rPr lang="zh-CN" altLang="en-US" sz="3600" b="1" dirty="0">
                <a:solidFill>
                  <a:schemeClr val="tx1"/>
                </a:solidFill>
                <a:latin typeface="Times New Roman" panose="02020603050405020304" pitchFamily="18" charset="0"/>
                <a:ea typeface="汉仪大宋简" panose="02010600000101010101" charset="-122"/>
                <a:sym typeface="宋体" panose="02010600030101010101" pitchFamily="2" charset="-122"/>
              </a:rPr>
              <a:t>一、食物生产的现代化</a:t>
            </a:r>
            <a:endParaRPr lang="zh-CN" altLang="en-US" sz="3600" b="1" dirty="0">
              <a:solidFill>
                <a:schemeClr val="tx1"/>
              </a:solidFill>
              <a:latin typeface="Times New Roman" panose="02020603050405020304" pitchFamily="18" charset="0"/>
              <a:ea typeface="汉仪大宋简" panose="02010600000101010101" charset="-122"/>
              <a:sym typeface="宋体" panose="02010600030101010101" pitchFamily="2" charset="-122"/>
            </a:endParaRPr>
          </a:p>
        </p:txBody>
      </p:sp>
    </p:spTree>
    <p:custDataLst>
      <p:tags r:id="rId7"/>
    </p:custData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left)">
                                      <p:cBhvr>
                                        <p:cTn id="1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
        <p:cNvGrpSpPr/>
        <p:nvPr/>
      </p:nvGrpSpPr>
      <p:grpSpPr>
        <a:xfrm>
          <a:off x="0" y="0"/>
          <a:ext cx="0" cy="0"/>
          <a:chOff x="0" y="0"/>
          <a:chExt cx="0" cy="0"/>
        </a:xfrm>
      </p:grpSpPr>
      <p:pic>
        <p:nvPicPr>
          <p:cNvPr id="13" name="图片 12" descr="NO.19-4_正文页装饰1"/>
          <p:cNvPicPr>
            <a:picLocks noChangeAspect="1"/>
          </p:cNvPicPr>
          <p:nvPr>
            <p:custDataLst>
              <p:tags r:id="rId1"/>
            </p:custDataLst>
          </p:nvPr>
        </p:nvPicPr>
        <p:blipFill>
          <a:blip r:embed="rId2"/>
          <a:stretch>
            <a:fillRect/>
          </a:stretch>
        </p:blipFill>
        <p:spPr>
          <a:xfrm>
            <a:off x="0" y="-5080"/>
            <a:ext cx="511768" cy="6874497"/>
          </a:xfrm>
          <a:prstGeom prst="rect">
            <a:avLst/>
          </a:prstGeom>
        </p:spPr>
      </p:pic>
      <p:pic>
        <p:nvPicPr>
          <p:cNvPr id="14" name="图片 13" descr="NO.19-4_正文页装饰2"/>
          <p:cNvPicPr>
            <a:picLocks noChangeAspect="1"/>
          </p:cNvPicPr>
          <p:nvPr>
            <p:custDataLst>
              <p:tags r:id="rId3"/>
            </p:custDataLst>
          </p:nvPr>
        </p:nvPicPr>
        <p:blipFill>
          <a:blip r:embed="rId4"/>
          <a:stretch>
            <a:fillRect/>
          </a:stretch>
        </p:blipFill>
        <p:spPr>
          <a:xfrm>
            <a:off x="11103337" y="-5080"/>
            <a:ext cx="1088650" cy="1210932"/>
          </a:xfrm>
          <a:prstGeom prst="rect">
            <a:avLst/>
          </a:prstGeom>
        </p:spPr>
      </p:pic>
      <p:sp>
        <p:nvSpPr>
          <p:cNvPr id="4" name="文本框 8"/>
          <p:cNvSpPr txBox="1"/>
          <p:nvPr/>
        </p:nvSpPr>
        <p:spPr>
          <a:xfrm>
            <a:off x="190881" y="193690"/>
            <a:ext cx="3349879" cy="521970"/>
          </a:xfrm>
          <a:prstGeom prst="rect">
            <a:avLst/>
          </a:prstGeom>
          <a:noFill/>
        </p:spPr>
        <p:txBody>
          <a:bodyPr wrap="square" rtlCol="0">
            <a:spAutoFit/>
          </a:bodyPr>
          <a:lstStyle/>
          <a:p>
            <a:pPr>
              <a:buClrTx/>
              <a:buSzTx/>
              <a:buFontTx/>
            </a:pPr>
            <a:r>
              <a:rPr lang="en-US" altLang="zh-CN" sz="2800" b="1" dirty="0" smtClean="0">
                <a:solidFill>
                  <a:srgbClr val="000000"/>
                </a:solidFill>
                <a:latin typeface="Times New Roman" panose="02020603050405020304" pitchFamily="18" charset="0"/>
                <a:ea typeface="汉仪大宋简" panose="02010600000101010101" charset="-122"/>
                <a:cs typeface="汉仪文黑-55简" charset="0"/>
                <a:sym typeface="+mn-ea"/>
              </a:rPr>
              <a:t>2.食品安全</a:t>
            </a:r>
            <a:endParaRPr lang="en-US" altLang="zh-CN" sz="2800" b="1" dirty="0" smtClean="0">
              <a:solidFill>
                <a:srgbClr val="000000"/>
              </a:solidFill>
              <a:latin typeface="Times New Roman" panose="02020603050405020304" pitchFamily="18" charset="0"/>
              <a:ea typeface="汉仪大宋简" panose="02010600000101010101" charset="-122"/>
              <a:cs typeface="汉仪文黑-55简" charset="0"/>
              <a:sym typeface="+mn-ea"/>
            </a:endParaRPr>
          </a:p>
        </p:txBody>
      </p:sp>
      <p:sp>
        <p:nvSpPr>
          <p:cNvPr id="11" name="TextBox 10"/>
          <p:cNvSpPr txBox="1"/>
          <p:nvPr/>
        </p:nvSpPr>
        <p:spPr>
          <a:xfrm>
            <a:off x="190881" y="837554"/>
            <a:ext cx="5054600" cy="521970"/>
          </a:xfrm>
          <a:prstGeom prst="rect">
            <a:avLst/>
          </a:prstGeom>
          <a:noFill/>
        </p:spPr>
        <p:txBody>
          <a:bodyPr wrap="square" rtlCol="0">
            <a:spAutoFit/>
          </a:bodyPr>
          <a:lstStyle/>
          <a:p>
            <a:pPr>
              <a:buClrTx/>
              <a:buSzTx/>
              <a:buFontTx/>
            </a:pPr>
            <a:r>
              <a:rPr lang="en-US" altLang="zh-CN" sz="2800" b="1" dirty="0" smtClean="0">
                <a:solidFill>
                  <a:srgbClr val="000000"/>
                </a:solidFill>
                <a:latin typeface="Times New Roman" panose="02020603050405020304" pitchFamily="18" charset="0"/>
                <a:ea typeface="汉仪大宋简" panose="02010600000101010101" charset="-122"/>
                <a:cs typeface="汉仪文黑-55简" charset="0"/>
                <a:sym typeface="+mn-ea"/>
              </a:rPr>
              <a:t>（1）表现</a:t>
            </a:r>
            <a:endParaRPr lang="en-US" altLang="zh-CN" sz="2800" b="1" dirty="0" smtClean="0">
              <a:solidFill>
                <a:srgbClr val="000000"/>
              </a:solidFill>
              <a:latin typeface="Times New Roman" panose="02020603050405020304" pitchFamily="18" charset="0"/>
              <a:ea typeface="汉仪大宋简" panose="02010600000101010101" charset="-122"/>
              <a:cs typeface="汉仪文黑-55简" charset="0"/>
              <a:sym typeface="+mn-ea"/>
            </a:endParaRPr>
          </a:p>
        </p:txBody>
      </p:sp>
      <p:pic>
        <p:nvPicPr>
          <p:cNvPr id="28" name="Picture 3"/>
          <p:cNvPicPr>
            <a:picLocks noChangeArrowheads="1"/>
          </p:cNvPicPr>
          <p:nvPr/>
        </p:nvPicPr>
        <p:blipFill>
          <a:blip r:embed="rId5">
            <a:extLst>
              <a:ext uri="{28A0092B-C50C-407E-A947-70E740481C1C}">
                <a14:useLocalDpi xmlns:a14="http://schemas.microsoft.com/office/drawing/2010/main" val="0"/>
              </a:ext>
            </a:extLst>
          </a:blip>
          <a:srcRect l="1657" t="2208" r="-1657" b="-2208"/>
          <a:stretch>
            <a:fillRect/>
          </a:stretch>
        </p:blipFill>
        <p:spPr bwMode="auto">
          <a:xfrm>
            <a:off x="4087495" y="1589405"/>
            <a:ext cx="4206240" cy="2560320"/>
          </a:xfrm>
          <a:prstGeom prst="rect">
            <a:avLst/>
          </a:prstGeom>
          <a:ln w="88900" cap="sq">
            <a:solidFill>
              <a:srgbClr val="FFFFFF"/>
            </a:solidFill>
            <a:miter lim="800000"/>
            <a:headEnd/>
            <a:tailEnd/>
          </a:ln>
          <a:effectLst>
            <a:softEdge rad="63500"/>
          </a:effectLst>
          <a:extLst>
            <a:ext uri="{909E8E84-426E-40DD-AFC4-6F175D3DCCD1}">
              <a14:hiddenFill xmlns:a14="http://schemas.microsoft.com/office/drawing/2010/main">
                <a:solidFill>
                  <a:schemeClr val="accent1"/>
                </a:solidFill>
              </a14:hiddenFill>
            </a:ext>
          </a:extLst>
        </p:spPr>
      </p:pic>
      <p:pic>
        <p:nvPicPr>
          <p:cNvPr id="106" name="图片 105"/>
          <p:cNvPicPr/>
          <p:nvPr/>
        </p:nvPicPr>
        <p:blipFill>
          <a:blip r:embed="rId6"/>
          <a:stretch>
            <a:fillRect/>
          </a:stretch>
        </p:blipFill>
        <p:spPr>
          <a:xfrm>
            <a:off x="8293735" y="1517015"/>
            <a:ext cx="3898265" cy="5141595"/>
          </a:xfrm>
          <a:prstGeom prst="rect">
            <a:avLst/>
          </a:prstGeom>
          <a:noFill/>
          <a:ln w="9525">
            <a:noFill/>
          </a:ln>
          <a:effectLst>
            <a:softEdge rad="63500"/>
          </a:effectLst>
        </p:spPr>
      </p:pic>
      <p:pic>
        <p:nvPicPr>
          <p:cNvPr id="107" name="图片 106"/>
          <p:cNvPicPr/>
          <p:nvPr/>
        </p:nvPicPr>
        <p:blipFill>
          <a:blip r:embed="rId7"/>
          <a:stretch>
            <a:fillRect/>
          </a:stretch>
        </p:blipFill>
        <p:spPr>
          <a:xfrm>
            <a:off x="281305" y="1589405"/>
            <a:ext cx="3549650" cy="5104765"/>
          </a:xfrm>
          <a:prstGeom prst="rect">
            <a:avLst/>
          </a:prstGeom>
          <a:noFill/>
          <a:ln w="9525">
            <a:noFill/>
          </a:ln>
          <a:effectLst>
            <a:softEdge rad="31750"/>
          </a:effectLst>
        </p:spPr>
      </p:pic>
      <p:sp>
        <p:nvSpPr>
          <p:cNvPr id="15" name="TextBox 10"/>
          <p:cNvSpPr txBox="1"/>
          <p:nvPr/>
        </p:nvSpPr>
        <p:spPr>
          <a:xfrm>
            <a:off x="2496185" y="318135"/>
            <a:ext cx="7199630" cy="119888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lvl="0" algn="l">
              <a:buClrTx/>
              <a:buSzTx/>
              <a:buFontTx/>
            </a:pPr>
            <a:r>
              <a:rPr lang="zh-CN" sz="2400" b="1" dirty="0" smtClean="0">
                <a:solidFill>
                  <a:srgbClr val="FF0000"/>
                </a:solidFill>
                <a:latin typeface="Times New Roman" panose="02020603050405020304" pitchFamily="18" charset="0"/>
                <a:ea typeface="汉仪大宋简" panose="02010600000101010101" charset="-122"/>
                <a:cs typeface="汉仪文黑-55简" charset="0"/>
                <a:sym typeface="+mn-ea"/>
              </a:rPr>
              <a:t>化肥、农药过度使用造成土壤污染，影响食品安全；</a:t>
            </a:r>
            <a:endParaRPr lang="zh-CN" sz="2400" b="1" dirty="0" smtClean="0">
              <a:solidFill>
                <a:srgbClr val="FF0000"/>
              </a:solidFill>
              <a:latin typeface="Times New Roman" panose="02020603050405020304" pitchFamily="18" charset="0"/>
              <a:ea typeface="汉仪大宋简" panose="02010600000101010101" charset="-122"/>
              <a:cs typeface="汉仪文黑-55简" charset="0"/>
              <a:sym typeface="+mn-ea"/>
            </a:endParaRPr>
          </a:p>
          <a:p>
            <a:pPr lvl="0" algn="l">
              <a:buClrTx/>
              <a:buSzTx/>
              <a:buFontTx/>
            </a:pPr>
            <a:r>
              <a:rPr lang="zh-CN" sz="2400" b="1" dirty="0" smtClean="0">
                <a:solidFill>
                  <a:srgbClr val="FF0000"/>
                </a:solidFill>
                <a:latin typeface="Times New Roman" panose="02020603050405020304" pitchFamily="18" charset="0"/>
                <a:ea typeface="汉仪大宋简" panose="02010600000101010101" charset="-122"/>
                <a:cs typeface="汉仪文黑-55简" charset="0"/>
                <a:sym typeface="+mn-ea"/>
              </a:rPr>
              <a:t>禽畜饲养过度使用抗生素造成食物污染；</a:t>
            </a:r>
            <a:endParaRPr lang="zh-CN" sz="2400" b="1" dirty="0" smtClean="0">
              <a:solidFill>
                <a:srgbClr val="FF0000"/>
              </a:solidFill>
              <a:latin typeface="Times New Roman" panose="02020603050405020304" pitchFamily="18" charset="0"/>
              <a:ea typeface="汉仪大宋简" panose="02010600000101010101" charset="-122"/>
              <a:cs typeface="汉仪文黑-55简" charset="0"/>
              <a:sym typeface="+mn-ea"/>
            </a:endParaRPr>
          </a:p>
          <a:p>
            <a:pPr lvl="0" algn="l">
              <a:buClrTx/>
              <a:buSzTx/>
              <a:buFontTx/>
            </a:pPr>
            <a:r>
              <a:rPr lang="zh-CN" sz="2400" b="1" dirty="0" smtClean="0">
                <a:solidFill>
                  <a:srgbClr val="FF0000"/>
                </a:solidFill>
                <a:latin typeface="Times New Roman" panose="02020603050405020304" pitchFamily="18" charset="0"/>
                <a:ea typeface="汉仪大宋简" panose="02010600000101010101" charset="-122"/>
                <a:cs typeface="汉仪文黑-55简" charset="0"/>
                <a:sym typeface="+mn-ea"/>
              </a:rPr>
              <a:t>过度使用食品添加剂，导致安全问题频发。</a:t>
            </a:r>
            <a:endParaRPr lang="zh-CN" sz="2400" b="1" dirty="0" smtClean="0">
              <a:solidFill>
                <a:srgbClr val="FF0000"/>
              </a:solidFill>
              <a:latin typeface="Times New Roman" panose="02020603050405020304" pitchFamily="18" charset="0"/>
              <a:ea typeface="汉仪大宋简" panose="02010600000101010101" charset="-122"/>
              <a:cs typeface="汉仪文黑-55简" charset="0"/>
              <a:sym typeface="+mn-ea"/>
            </a:endParaRPr>
          </a:p>
        </p:txBody>
      </p:sp>
    </p:spTree>
    <p:custDataLst>
      <p:tags r:id="rId8"/>
    </p:custData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
        <p:cNvGrpSpPr/>
        <p:nvPr/>
      </p:nvGrpSpPr>
      <p:grpSpPr>
        <a:xfrm>
          <a:off x="0" y="0"/>
          <a:ext cx="0" cy="0"/>
          <a:chOff x="0" y="0"/>
          <a:chExt cx="0" cy="0"/>
        </a:xfrm>
      </p:grpSpPr>
      <p:pic>
        <p:nvPicPr>
          <p:cNvPr id="7" name="图片 6" descr="NO.19-4_正文页装饰1"/>
          <p:cNvPicPr>
            <a:picLocks noChangeAspect="1"/>
          </p:cNvPicPr>
          <p:nvPr>
            <p:custDataLst>
              <p:tags r:id="rId1"/>
            </p:custDataLst>
          </p:nvPr>
        </p:nvPicPr>
        <p:blipFill>
          <a:blip r:embed="rId2"/>
          <a:stretch>
            <a:fillRect/>
          </a:stretch>
        </p:blipFill>
        <p:spPr>
          <a:xfrm>
            <a:off x="0" y="-5080"/>
            <a:ext cx="511768" cy="6874497"/>
          </a:xfrm>
          <a:prstGeom prst="rect">
            <a:avLst/>
          </a:prstGeom>
        </p:spPr>
      </p:pic>
      <p:pic>
        <p:nvPicPr>
          <p:cNvPr id="3" name="图片 2" descr="NO.19-4_正文页装饰2"/>
          <p:cNvPicPr>
            <a:picLocks noChangeAspect="1"/>
          </p:cNvPicPr>
          <p:nvPr>
            <p:custDataLst>
              <p:tags r:id="rId3"/>
            </p:custDataLst>
          </p:nvPr>
        </p:nvPicPr>
        <p:blipFill>
          <a:blip r:embed="rId4"/>
          <a:stretch>
            <a:fillRect/>
          </a:stretch>
        </p:blipFill>
        <p:spPr>
          <a:xfrm>
            <a:off x="11103337" y="-5080"/>
            <a:ext cx="1088650" cy="1210932"/>
          </a:xfrm>
          <a:prstGeom prst="rect">
            <a:avLst/>
          </a:prstGeom>
        </p:spPr>
      </p:pic>
      <p:sp>
        <p:nvSpPr>
          <p:cNvPr id="6" name="文本框 5"/>
          <p:cNvSpPr txBox="1"/>
          <p:nvPr/>
        </p:nvSpPr>
        <p:spPr>
          <a:xfrm>
            <a:off x="511989" y="1279342"/>
            <a:ext cx="9636758" cy="460375"/>
          </a:xfrm>
          <a:prstGeom prst="rect">
            <a:avLst/>
          </a:prstGeom>
          <a:noFill/>
        </p:spPr>
        <p:txBody>
          <a:bodyPr wrap="square" rtlCol="0">
            <a:spAutoFit/>
          </a:bodyPr>
          <a:lstStyle/>
          <a:p>
            <a:r>
              <a:rPr lang="zh-CN" altLang="en-US" sz="2400" b="1" dirty="0" smtClean="0">
                <a:solidFill>
                  <a:srgbClr val="000000"/>
                </a:solidFill>
                <a:latin typeface="方正大标宋简体" panose="02000000000000000000" charset="-122"/>
                <a:ea typeface="方正大标宋简体" panose="02000000000000000000" charset="-122"/>
              </a:rPr>
              <a:t>①世界：世界各国高度重视食品安全问题，</a:t>
            </a:r>
            <a:r>
              <a:rPr lang="zh-CN" altLang="en-US" sz="2400" b="1" dirty="0" smtClean="0">
                <a:solidFill>
                  <a:srgbClr val="FF0000"/>
                </a:solidFill>
                <a:latin typeface="方正大标宋简体" panose="02000000000000000000" charset="-122"/>
                <a:ea typeface="方正大标宋简体" panose="02000000000000000000" charset="-122"/>
              </a:rPr>
              <a:t>制定法律法规进行治理</a:t>
            </a:r>
            <a:r>
              <a:rPr lang="zh-CN" altLang="en-US" sz="2400" b="1" dirty="0" smtClean="0">
                <a:solidFill>
                  <a:srgbClr val="000000"/>
                </a:solidFill>
                <a:latin typeface="方正大标宋简体" panose="02000000000000000000" charset="-122"/>
                <a:ea typeface="方正大标宋简体" panose="02000000000000000000" charset="-122"/>
              </a:rPr>
              <a:t>。</a:t>
            </a:r>
            <a:endParaRPr lang="zh-CN" altLang="en-US" sz="2400" b="1" dirty="0" smtClean="0">
              <a:solidFill>
                <a:srgbClr val="000000"/>
              </a:solidFill>
              <a:latin typeface="方正大标宋简体" panose="02000000000000000000" charset="-122"/>
              <a:ea typeface="方正大标宋简体" panose="02000000000000000000" charset="-122"/>
            </a:endParaRPr>
          </a:p>
        </p:txBody>
      </p:sp>
      <p:sp>
        <p:nvSpPr>
          <p:cNvPr id="11" name="TextBox 10"/>
          <p:cNvSpPr txBox="1"/>
          <p:nvPr/>
        </p:nvSpPr>
        <p:spPr>
          <a:xfrm>
            <a:off x="265811" y="179694"/>
            <a:ext cx="5054600" cy="521970"/>
          </a:xfrm>
          <a:prstGeom prst="rect">
            <a:avLst/>
          </a:prstGeom>
          <a:noFill/>
        </p:spPr>
        <p:txBody>
          <a:bodyPr wrap="square" rtlCol="0">
            <a:spAutoFit/>
          </a:bodyPr>
          <a:lstStyle/>
          <a:p>
            <a:pPr lvl="0" algn="l">
              <a:buClrTx/>
              <a:buSzTx/>
              <a:buFontTx/>
            </a:pPr>
            <a:r>
              <a:rPr lang="en-US" altLang="zh-CN" sz="2800" b="1" dirty="0" smtClean="0">
                <a:solidFill>
                  <a:srgbClr val="000000"/>
                </a:solidFill>
                <a:latin typeface="Times New Roman" panose="02020603050405020304" pitchFamily="18" charset="0"/>
                <a:ea typeface="汉仪大宋简" panose="02010600000101010101" charset="-122"/>
                <a:cs typeface="汉仪文黑-55简" charset="0"/>
                <a:sym typeface="+mn-ea"/>
              </a:rPr>
              <a:t>（2）</a:t>
            </a:r>
            <a:r>
              <a:rPr lang="zh-CN" altLang="en-US" sz="2800" b="1" dirty="0" smtClean="0">
                <a:solidFill>
                  <a:srgbClr val="000000"/>
                </a:solidFill>
                <a:latin typeface="Times New Roman" panose="02020603050405020304" pitchFamily="18" charset="0"/>
                <a:ea typeface="汉仪大宋简" panose="02010600000101010101" charset="-122"/>
                <a:cs typeface="汉仪文黑-55简" charset="0"/>
                <a:sym typeface="+mn-ea"/>
              </a:rPr>
              <a:t>应对措施</a:t>
            </a:r>
            <a:endParaRPr lang="zh-CN" altLang="en-US" sz="2800" b="1" dirty="0" smtClean="0">
              <a:solidFill>
                <a:srgbClr val="000000"/>
              </a:solidFill>
              <a:latin typeface="Times New Roman" panose="02020603050405020304" pitchFamily="18" charset="0"/>
              <a:ea typeface="汉仪大宋简" panose="02010600000101010101" charset="-122"/>
              <a:cs typeface="汉仪文黑-55简" charset="0"/>
              <a:sym typeface="+mn-ea"/>
            </a:endParaRPr>
          </a:p>
        </p:txBody>
      </p:sp>
      <p:sp>
        <p:nvSpPr>
          <p:cNvPr id="12" name="矩形 11"/>
          <p:cNvSpPr/>
          <p:nvPr/>
        </p:nvSpPr>
        <p:spPr>
          <a:xfrm>
            <a:off x="511989" y="1739900"/>
            <a:ext cx="11257915" cy="1198880"/>
          </a:xfrm>
          <a:prstGeom prst="rect">
            <a:avLst/>
          </a:prstGeom>
        </p:spPr>
        <p:txBody>
          <a:bodyPr wrap="square">
            <a:spAutoFit/>
          </a:bodyPr>
          <a:lstStyle/>
          <a:p>
            <a:pPr>
              <a:lnSpc>
                <a:spcPct val="150000"/>
              </a:lnSpc>
            </a:pPr>
            <a:r>
              <a:rPr lang="en-US" altLang="zh-CN" sz="2400" b="1" dirty="0" smtClean="0">
                <a:solidFill>
                  <a:srgbClr val="000000"/>
                </a:solidFill>
                <a:latin typeface="方正大标宋简体" panose="02000000000000000000" charset="-122"/>
                <a:ea typeface="方正大标宋简体" panose="02000000000000000000" charset="-122"/>
                <a:cs typeface="方正大标宋简体" panose="02000000000000000000" charset="-122"/>
              </a:rPr>
              <a:t>②</a:t>
            </a:r>
            <a:r>
              <a:rPr lang="zh-CN" altLang="en-US" sz="2400" b="1" dirty="0" smtClean="0">
                <a:solidFill>
                  <a:srgbClr val="000000"/>
                </a:solidFill>
                <a:latin typeface="方正大标宋简体" panose="02000000000000000000" charset="-122"/>
                <a:ea typeface="方正大标宋简体" panose="02000000000000000000" charset="-122"/>
                <a:cs typeface="方正大标宋简体" panose="02000000000000000000" charset="-122"/>
              </a:rPr>
              <a:t>中国：中国高度重视食品安全。</a:t>
            </a:r>
            <a:r>
              <a:rPr lang="zh-CN" altLang="en-US" sz="2400" b="1" dirty="0" smtClean="0">
                <a:solidFill>
                  <a:srgbClr val="FF0000"/>
                </a:solidFill>
                <a:latin typeface="方正大标宋简体" panose="02000000000000000000" charset="-122"/>
                <a:ea typeface="方正大标宋简体" panose="02000000000000000000" charset="-122"/>
              </a:rPr>
              <a:t>2009年颁布《中华人民共和国食品安全法》，用法律手段确保食品安全，后又对食品安全法进行了修订。</a:t>
            </a:r>
            <a:endParaRPr lang="zh-CN" altLang="en-US" sz="2400" b="1" dirty="0" smtClean="0">
              <a:solidFill>
                <a:srgbClr val="FF0000"/>
              </a:solidFill>
              <a:latin typeface="方正大标宋简体" panose="02000000000000000000" charset="-122"/>
              <a:ea typeface="方正大标宋简体" panose="02000000000000000000" charset="-122"/>
            </a:endParaRPr>
          </a:p>
        </p:txBody>
      </p:sp>
      <p:pic>
        <p:nvPicPr>
          <p:cNvPr id="13" name="Picture 8" descr="https://p0.ssl.qhimgs1.com/sdr/400__/t017a752837739cc58e.jpg"/>
          <p:cNvPicPr>
            <a:picLocks noChangeAspect="1" noChangeArrowheads="1"/>
          </p:cNvPicPr>
          <p:nvPr/>
        </p:nvPicPr>
        <p:blipFill>
          <a:blip r:embed="rId5" cstate="print"/>
          <a:srcRect/>
          <a:stretch>
            <a:fillRect/>
          </a:stretch>
        </p:blipFill>
        <p:spPr bwMode="auto">
          <a:xfrm>
            <a:off x="6631940" y="3204845"/>
            <a:ext cx="2733675" cy="3451225"/>
          </a:xfrm>
          <a:prstGeom prst="rect">
            <a:avLst/>
          </a:prstGeom>
          <a:noFill/>
          <a:effectLst>
            <a:softEdge rad="63500"/>
          </a:effectLst>
        </p:spPr>
      </p:pic>
      <p:pic>
        <p:nvPicPr>
          <p:cNvPr id="14" name="Picture 2" descr="https://p1.ssl.qhimg.com/dr/270_500_/t01d0c129df5630a730.jpg?size=350x350"/>
          <p:cNvPicPr>
            <a:picLocks noChangeAspect="1" noChangeArrowheads="1"/>
          </p:cNvPicPr>
          <p:nvPr/>
        </p:nvPicPr>
        <p:blipFill>
          <a:blip r:embed="rId6" cstate="print"/>
          <a:srcRect/>
          <a:stretch>
            <a:fillRect/>
          </a:stretch>
        </p:blipFill>
        <p:spPr bwMode="auto">
          <a:xfrm>
            <a:off x="1951355" y="3204845"/>
            <a:ext cx="2927985" cy="2765425"/>
          </a:xfrm>
          <a:prstGeom prst="rect">
            <a:avLst/>
          </a:prstGeom>
          <a:noFill/>
        </p:spPr>
      </p:pic>
      <p:sp>
        <p:nvSpPr>
          <p:cNvPr id="15" name="文本框 5"/>
          <p:cNvSpPr txBox="1"/>
          <p:nvPr/>
        </p:nvSpPr>
        <p:spPr>
          <a:xfrm rot="10800000" flipV="1">
            <a:off x="2226945" y="6137820"/>
            <a:ext cx="2377440" cy="398780"/>
          </a:xfrm>
          <a:prstGeom prst="rect">
            <a:avLst/>
          </a:prstGeom>
          <a:noFill/>
        </p:spPr>
        <p:txBody>
          <a:bodyPr wrap="square" rtlCol="0" anchor="t">
            <a:spAutoFit/>
          </a:bodyPr>
          <a:lstStyle/>
          <a:p>
            <a:r>
              <a:rPr lang="zh-CN" altLang="en-US" sz="2000" b="1" dirty="0" smtClean="0">
                <a:solidFill>
                  <a:srgbClr val="000000"/>
                </a:solidFill>
                <a:latin typeface="Times New Roman" panose="02020603050405020304" pitchFamily="18" charset="0"/>
                <a:ea typeface="汉仪全唐诗简" panose="00020600040101010101" charset="-122"/>
                <a:sym typeface="+mn-ea"/>
              </a:rPr>
              <a:t>食品安全认证标志</a:t>
            </a:r>
            <a:endParaRPr lang="zh-CN" altLang="en-US" sz="2000" b="1" dirty="0" smtClean="0">
              <a:solidFill>
                <a:srgbClr val="000000"/>
              </a:solidFill>
              <a:latin typeface="Times New Roman" panose="02020603050405020304" pitchFamily="18" charset="0"/>
              <a:ea typeface="汉仪全唐诗简" panose="00020600040101010101" charset="-122"/>
              <a:sym typeface="+mn-ea"/>
            </a:endParaRPr>
          </a:p>
        </p:txBody>
      </p:sp>
    </p:spTree>
    <p:custDataLst>
      <p:tags r:id="rId7"/>
    </p:custData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down)">
                                      <p:cBhvr>
                                        <p:cTn id="14" dur="580">
                                          <p:stCondLst>
                                            <p:cond delay="0"/>
                                          </p:stCondLst>
                                        </p:cTn>
                                        <p:tgtEl>
                                          <p:spTgt spid="12"/>
                                        </p:tgtEl>
                                      </p:cBhvr>
                                    </p:animEffect>
                                    <p:anim calcmode="lin" valueType="num">
                                      <p:cBhvr>
                                        <p:cTn id="15"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20" dur="26">
                                          <p:stCondLst>
                                            <p:cond delay="650"/>
                                          </p:stCondLst>
                                        </p:cTn>
                                        <p:tgtEl>
                                          <p:spTgt spid="12"/>
                                        </p:tgtEl>
                                      </p:cBhvr>
                                      <p:to x="100000" y="60000"/>
                                    </p:animScale>
                                    <p:animScale>
                                      <p:cBhvr>
                                        <p:cTn id="21" dur="166" decel="50000">
                                          <p:stCondLst>
                                            <p:cond delay="676"/>
                                          </p:stCondLst>
                                        </p:cTn>
                                        <p:tgtEl>
                                          <p:spTgt spid="12"/>
                                        </p:tgtEl>
                                      </p:cBhvr>
                                      <p:to x="100000" y="100000"/>
                                    </p:animScale>
                                    <p:animScale>
                                      <p:cBhvr>
                                        <p:cTn id="22" dur="26">
                                          <p:stCondLst>
                                            <p:cond delay="1312"/>
                                          </p:stCondLst>
                                        </p:cTn>
                                        <p:tgtEl>
                                          <p:spTgt spid="12"/>
                                        </p:tgtEl>
                                      </p:cBhvr>
                                      <p:to x="100000" y="80000"/>
                                    </p:animScale>
                                    <p:animScale>
                                      <p:cBhvr>
                                        <p:cTn id="23" dur="166" decel="50000">
                                          <p:stCondLst>
                                            <p:cond delay="1338"/>
                                          </p:stCondLst>
                                        </p:cTn>
                                        <p:tgtEl>
                                          <p:spTgt spid="12"/>
                                        </p:tgtEl>
                                      </p:cBhvr>
                                      <p:to x="100000" y="100000"/>
                                    </p:animScale>
                                    <p:animScale>
                                      <p:cBhvr>
                                        <p:cTn id="24" dur="26">
                                          <p:stCondLst>
                                            <p:cond delay="1642"/>
                                          </p:stCondLst>
                                        </p:cTn>
                                        <p:tgtEl>
                                          <p:spTgt spid="12"/>
                                        </p:tgtEl>
                                      </p:cBhvr>
                                      <p:to x="100000" y="90000"/>
                                    </p:animScale>
                                    <p:animScale>
                                      <p:cBhvr>
                                        <p:cTn id="25" dur="166" decel="50000">
                                          <p:stCondLst>
                                            <p:cond delay="1668"/>
                                          </p:stCondLst>
                                        </p:cTn>
                                        <p:tgtEl>
                                          <p:spTgt spid="12"/>
                                        </p:tgtEl>
                                      </p:cBhvr>
                                      <p:to x="100000" y="100000"/>
                                    </p:animScale>
                                    <p:animScale>
                                      <p:cBhvr>
                                        <p:cTn id="26" dur="26">
                                          <p:stCondLst>
                                            <p:cond delay="1808"/>
                                          </p:stCondLst>
                                        </p:cTn>
                                        <p:tgtEl>
                                          <p:spTgt spid="12"/>
                                        </p:tgtEl>
                                      </p:cBhvr>
                                      <p:to x="100000" y="95000"/>
                                    </p:animScale>
                                    <p:animScale>
                                      <p:cBhvr>
                                        <p:cTn id="27" dur="166" decel="50000">
                                          <p:stCondLst>
                                            <p:cond delay="1834"/>
                                          </p:stCondLst>
                                        </p:cTn>
                                        <p:tgtEl>
                                          <p:spTgt spid="1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 name="TextBox 10"/>
          <p:cNvSpPr txBox="1"/>
          <p:nvPr/>
        </p:nvSpPr>
        <p:spPr>
          <a:xfrm>
            <a:off x="265811" y="84444"/>
            <a:ext cx="5054600" cy="521970"/>
          </a:xfrm>
          <a:prstGeom prst="rect">
            <a:avLst/>
          </a:prstGeom>
          <a:noFill/>
        </p:spPr>
        <p:txBody>
          <a:bodyPr wrap="square" rtlCol="0">
            <a:spAutoFit/>
          </a:bodyPr>
          <a:p>
            <a:pPr>
              <a:buClrTx/>
              <a:buSzTx/>
              <a:buFontTx/>
            </a:pPr>
            <a:r>
              <a:rPr lang="zh-CN" sz="2800" b="1" dirty="0" smtClean="0">
                <a:solidFill>
                  <a:srgbClr val="000000"/>
                </a:solidFill>
                <a:latin typeface="Times New Roman" panose="02020603050405020304" pitchFamily="18" charset="0"/>
                <a:ea typeface="汉仪大宋简" panose="02010600000101010101" charset="-122"/>
                <a:cs typeface="汉仪文黑-55简" charset="0"/>
                <a:sym typeface="+mn-ea"/>
              </a:rPr>
              <a:t>（</a:t>
            </a:r>
            <a:r>
              <a:rPr lang="en-US" altLang="zh-CN" sz="2800" b="1" dirty="0" smtClean="0">
                <a:solidFill>
                  <a:srgbClr val="000000"/>
                </a:solidFill>
                <a:latin typeface="Times New Roman" panose="02020603050405020304" pitchFamily="18" charset="0"/>
                <a:ea typeface="汉仪大宋简" panose="02010600000101010101" charset="-122"/>
                <a:cs typeface="汉仪文黑-55简" charset="0"/>
                <a:sym typeface="+mn-ea"/>
              </a:rPr>
              <a:t>3</a:t>
            </a:r>
            <a:r>
              <a:rPr lang="zh-CN" sz="2800" b="1" dirty="0" smtClean="0">
                <a:solidFill>
                  <a:srgbClr val="000000"/>
                </a:solidFill>
                <a:latin typeface="Times New Roman" panose="02020603050405020304" pitchFamily="18" charset="0"/>
                <a:ea typeface="汉仪大宋简" panose="02010600000101010101" charset="-122"/>
                <a:cs typeface="汉仪文黑-55简" charset="0"/>
                <a:sym typeface="+mn-ea"/>
              </a:rPr>
              <a:t>）意义</a:t>
            </a:r>
            <a:endParaRPr lang="zh-CN" sz="2800" b="1" dirty="0" smtClean="0">
              <a:solidFill>
                <a:srgbClr val="000000"/>
              </a:solidFill>
              <a:latin typeface="Times New Roman" panose="02020603050405020304" pitchFamily="18" charset="0"/>
              <a:ea typeface="汉仪大宋简" panose="02010600000101010101" charset="-122"/>
              <a:cs typeface="汉仪文黑-55简" charset="0"/>
              <a:sym typeface="+mn-ea"/>
            </a:endParaRPr>
          </a:p>
        </p:txBody>
      </p:sp>
      <p:sp>
        <p:nvSpPr>
          <p:cNvPr id="18" name="文本框 17"/>
          <p:cNvSpPr txBox="1"/>
          <p:nvPr/>
        </p:nvSpPr>
        <p:spPr>
          <a:xfrm>
            <a:off x="566420" y="676275"/>
            <a:ext cx="11158220" cy="521970"/>
          </a:xfrm>
          <a:prstGeom prst="rect">
            <a:avLst/>
          </a:prstGeom>
          <a:noFill/>
        </p:spPr>
        <p:txBody>
          <a:bodyPr wrap="square">
            <a:spAutoFit/>
          </a:bodyPr>
          <a:p>
            <a:pPr algn="ctr"/>
            <a:r>
              <a:rPr lang="zh-CN" altLang="en-US" sz="2800" b="1" dirty="0" smtClean="0">
                <a:solidFill>
                  <a:srgbClr val="000000"/>
                </a:solidFill>
                <a:latin typeface="Times New Roman" panose="02020603050405020304" pitchFamily="18" charset="0"/>
                <a:ea typeface="汉仪全唐诗简" panose="00020600040101010101" charset="-122"/>
                <a:cs typeface="汉仪文黑-55简" charset="0"/>
              </a:rPr>
              <a:t>【讨论】结合</a:t>
            </a:r>
            <a:r>
              <a:rPr lang="zh-CN" altLang="en-US" sz="2800" b="1" dirty="0" smtClean="0">
                <a:solidFill>
                  <a:srgbClr val="000000"/>
                </a:solidFill>
                <a:latin typeface="Times New Roman" panose="02020603050405020304" pitchFamily="18" charset="0"/>
                <a:ea typeface="汉仪全唐诗简" panose="00020600040101010101" charset="-122"/>
                <a:cs typeface="汉仪文黑-55简" charset="0"/>
              </a:rPr>
              <a:t>教材内容，请简评我国保障粮食安全的意义。</a:t>
            </a:r>
            <a:endParaRPr lang="zh-CN" altLang="en-US" sz="2800" b="1" dirty="0" smtClean="0">
              <a:solidFill>
                <a:srgbClr val="000000"/>
              </a:solidFill>
              <a:latin typeface="Times New Roman" panose="02020603050405020304" pitchFamily="18" charset="0"/>
              <a:ea typeface="汉仪全唐诗简" panose="00020600040101010101" charset="-122"/>
              <a:cs typeface="汉仪文黑-55简" charset="0"/>
            </a:endParaRPr>
          </a:p>
        </p:txBody>
      </p:sp>
      <p:sp>
        <p:nvSpPr>
          <p:cNvPr id="3" name="文本框 2"/>
          <p:cNvSpPr txBox="1"/>
          <p:nvPr/>
        </p:nvSpPr>
        <p:spPr>
          <a:xfrm>
            <a:off x="3097530" y="4381500"/>
            <a:ext cx="9094470" cy="460375"/>
          </a:xfrm>
          <a:prstGeom prst="rect">
            <a:avLst/>
          </a:prstGeom>
          <a:noFill/>
          <a:ln w="9525">
            <a:noFill/>
          </a:ln>
        </p:spPr>
        <p:txBody>
          <a:bodyPr wrap="square">
            <a:spAutoFit/>
          </a:bodyPr>
          <a:p>
            <a:pPr indent="0"/>
            <a:r>
              <a:rPr lang="en-US" sz="2400" b="0">
                <a:solidFill>
                  <a:srgbClr val="FF0000"/>
                </a:solidFill>
                <a:latin typeface="方正大标宋简体" panose="02000000000000000000" charset="-122"/>
                <a:ea typeface="方正大标宋简体" panose="02000000000000000000" charset="-122"/>
              </a:rPr>
              <a:t>②</a:t>
            </a:r>
            <a:r>
              <a:rPr lang="zh-CN" sz="2400" b="0">
                <a:solidFill>
                  <a:srgbClr val="FF0000"/>
                </a:solidFill>
                <a:latin typeface="方正大标宋简体" panose="02000000000000000000" charset="-122"/>
                <a:ea typeface="方正大标宋简体" panose="02000000000000000000" charset="-122"/>
              </a:rPr>
              <a:t>保障经济安全，推动社会主义现代化建设和经济发展；</a:t>
            </a:r>
            <a:endParaRPr lang="zh-CN" altLang="en-US" sz="2400" b="0">
              <a:solidFill>
                <a:srgbClr val="FF0000"/>
              </a:solidFill>
              <a:latin typeface="方正大标宋简体" panose="02000000000000000000" charset="-122"/>
              <a:ea typeface="方正大标宋简体" panose="02000000000000000000" charset="-122"/>
            </a:endParaRPr>
          </a:p>
        </p:txBody>
      </p:sp>
      <p:grpSp>
        <p:nvGrpSpPr>
          <p:cNvPr id="17" name="组合 16"/>
          <p:cNvGrpSpPr/>
          <p:nvPr/>
        </p:nvGrpSpPr>
        <p:grpSpPr>
          <a:xfrm>
            <a:off x="692150" y="5358765"/>
            <a:ext cx="2480945" cy="829945"/>
            <a:chOff x="390" y="8707"/>
            <a:chExt cx="3907" cy="1307"/>
          </a:xfrm>
        </p:grpSpPr>
        <p:sp>
          <p:nvSpPr>
            <p:cNvPr id="7" name="文本框 6"/>
            <p:cNvSpPr txBox="1"/>
            <p:nvPr/>
          </p:nvSpPr>
          <p:spPr>
            <a:xfrm>
              <a:off x="1147" y="9204"/>
              <a:ext cx="3150" cy="725"/>
            </a:xfrm>
            <a:prstGeom prst="rect">
              <a:avLst/>
            </a:prstGeom>
            <a:noFill/>
          </p:spPr>
          <p:txBody>
            <a:bodyPr wrap="square" rtlCol="0">
              <a:spAutoFit/>
              <a:scene3d>
                <a:camera prst="orthographicFront"/>
                <a:lightRig rig="threePt" dir="t"/>
              </a:scene3d>
            </a:bodyPr>
            <a:p>
              <a:r>
                <a:rPr lang="zh-CN" altLang="en-US" sz="2400">
                  <a:solidFill>
                    <a:schemeClr val="accent1"/>
                  </a:solidFill>
                  <a:effectLst>
                    <a:outerShdw blurRad="38100" dist="25400" dir="5400000" algn="ctr" rotWithShape="0">
                      <a:srgbClr val="6E747A">
                        <a:alpha val="43000"/>
                      </a:srgbClr>
                    </a:outerShdw>
                  </a:effectLst>
                  <a:latin typeface="方正字迹-杨素彬楷 简" panose="02000500000000000000" charset="-122"/>
                  <a:ea typeface="方正字迹-杨素彬楷 简" panose="02000500000000000000" charset="-122"/>
                </a:rPr>
                <a:t>对世界</a:t>
              </a:r>
              <a:r>
                <a:rPr lang="zh-CN" altLang="en-US" sz="2400">
                  <a:solidFill>
                    <a:schemeClr val="accent1"/>
                  </a:solidFill>
                  <a:effectLst>
                    <a:outerShdw blurRad="38100" dist="25400" dir="5400000" algn="ctr" rotWithShape="0">
                      <a:srgbClr val="6E747A">
                        <a:alpha val="43000"/>
                      </a:srgbClr>
                    </a:outerShdw>
                  </a:effectLst>
                  <a:latin typeface="方正字迹-杨素彬楷 简" panose="02000500000000000000" charset="-122"/>
                  <a:ea typeface="方正字迹-杨素彬楷 简" panose="02000500000000000000" charset="-122"/>
                </a:rPr>
                <a:t>发展：</a:t>
              </a:r>
              <a:endParaRPr lang="zh-CN" altLang="en-US" sz="2400">
                <a:solidFill>
                  <a:schemeClr val="accent1"/>
                </a:solidFill>
                <a:effectLst>
                  <a:outerShdw blurRad="38100" dist="25400" dir="5400000" algn="ctr" rotWithShape="0">
                    <a:srgbClr val="6E747A">
                      <a:alpha val="43000"/>
                    </a:srgbClr>
                  </a:outerShdw>
                </a:effectLst>
                <a:latin typeface="方正字迹-杨素彬楷 简" panose="02000500000000000000" charset="-122"/>
                <a:ea typeface="方正字迹-杨素彬楷 简" panose="02000500000000000000" charset="-122"/>
              </a:endParaRPr>
            </a:p>
          </p:txBody>
        </p:sp>
        <p:sp>
          <p:nvSpPr>
            <p:cNvPr id="9" name="文本框 8"/>
            <p:cNvSpPr txBox="1"/>
            <p:nvPr/>
          </p:nvSpPr>
          <p:spPr>
            <a:xfrm>
              <a:off x="390" y="8707"/>
              <a:ext cx="664" cy="1307"/>
            </a:xfrm>
            <a:prstGeom prst="rect">
              <a:avLst/>
            </a:prstGeom>
            <a:noFill/>
          </p:spPr>
          <p:txBody>
            <a:bodyPr wrap="square" rtlCol="0">
              <a:spAutoFit/>
              <a:scene3d>
                <a:camera prst="orthographicFront"/>
                <a:lightRig rig="threePt" dir="t"/>
              </a:scene3d>
            </a:bodyPr>
            <a:p>
              <a:r>
                <a:rPr lang="zh-CN" altLang="en-US" sz="2400">
                  <a:solidFill>
                    <a:schemeClr val="accent1"/>
                  </a:solidFill>
                  <a:effectLst>
                    <a:outerShdw blurRad="38100" dist="25400" dir="5400000" algn="ctr" rotWithShape="0">
                      <a:srgbClr val="6E747A">
                        <a:alpha val="43000"/>
                      </a:srgbClr>
                    </a:outerShdw>
                  </a:effectLst>
                  <a:latin typeface="方正字迹-杨素彬楷 简" panose="02000500000000000000" charset="-122"/>
                  <a:ea typeface="方正字迹-杨素彬楷 简" panose="02000500000000000000" charset="-122"/>
                </a:rPr>
                <a:t>国际</a:t>
              </a:r>
              <a:endParaRPr lang="zh-CN" altLang="en-US" sz="2400">
                <a:solidFill>
                  <a:schemeClr val="accent1"/>
                </a:solidFill>
                <a:effectLst>
                  <a:outerShdw blurRad="38100" dist="25400" dir="5400000" algn="ctr" rotWithShape="0">
                    <a:srgbClr val="6E747A">
                      <a:alpha val="43000"/>
                    </a:srgbClr>
                  </a:outerShdw>
                </a:effectLst>
                <a:latin typeface="方正字迹-杨素彬楷 简" panose="02000500000000000000" charset="-122"/>
                <a:ea typeface="方正字迹-杨素彬楷 简" panose="02000500000000000000" charset="-122"/>
              </a:endParaRPr>
            </a:p>
          </p:txBody>
        </p:sp>
      </p:grpSp>
      <p:grpSp>
        <p:nvGrpSpPr>
          <p:cNvPr id="13" name="组合 12"/>
          <p:cNvGrpSpPr/>
          <p:nvPr/>
        </p:nvGrpSpPr>
        <p:grpSpPr>
          <a:xfrm>
            <a:off x="692150" y="3864610"/>
            <a:ext cx="2696210" cy="1489075"/>
            <a:chOff x="179" y="7264"/>
            <a:chExt cx="4246" cy="2345"/>
          </a:xfrm>
        </p:grpSpPr>
        <p:sp>
          <p:nvSpPr>
            <p:cNvPr id="4" name="文本框 3"/>
            <p:cNvSpPr txBox="1"/>
            <p:nvPr/>
          </p:nvSpPr>
          <p:spPr>
            <a:xfrm>
              <a:off x="1275" y="7264"/>
              <a:ext cx="3150" cy="725"/>
            </a:xfrm>
            <a:prstGeom prst="rect">
              <a:avLst/>
            </a:prstGeom>
            <a:noFill/>
          </p:spPr>
          <p:txBody>
            <a:bodyPr wrap="square" rtlCol="0">
              <a:spAutoFit/>
              <a:scene3d>
                <a:camera prst="orthographicFront"/>
                <a:lightRig rig="threePt" dir="t"/>
              </a:scene3d>
            </a:bodyPr>
            <a:p>
              <a:r>
                <a:rPr lang="zh-CN" altLang="en-US" sz="2400">
                  <a:solidFill>
                    <a:schemeClr val="accent1"/>
                  </a:solidFill>
                  <a:effectLst>
                    <a:outerShdw blurRad="38100" dist="25400" dir="5400000" algn="ctr" rotWithShape="0">
                      <a:srgbClr val="6E747A">
                        <a:alpha val="43000"/>
                      </a:srgbClr>
                    </a:outerShdw>
                  </a:effectLst>
                  <a:latin typeface="方正字迹-杨素彬楷 简" panose="02000500000000000000" charset="-122"/>
                  <a:ea typeface="方正字迹-杨素彬楷 简" panose="02000500000000000000" charset="-122"/>
                </a:rPr>
                <a:t>对社会民生：</a:t>
              </a:r>
              <a:endParaRPr lang="zh-CN" altLang="en-US" sz="2400">
                <a:solidFill>
                  <a:schemeClr val="accent1"/>
                </a:solidFill>
                <a:effectLst>
                  <a:outerShdw blurRad="38100" dist="25400" dir="5400000" algn="ctr" rotWithShape="0">
                    <a:srgbClr val="6E747A">
                      <a:alpha val="43000"/>
                    </a:srgbClr>
                  </a:outerShdw>
                </a:effectLst>
                <a:latin typeface="方正字迹-杨素彬楷 简" panose="02000500000000000000" charset="-122"/>
                <a:ea typeface="方正字迹-杨素彬楷 简" panose="02000500000000000000" charset="-122"/>
              </a:endParaRPr>
            </a:p>
          </p:txBody>
        </p:sp>
        <p:sp>
          <p:nvSpPr>
            <p:cNvPr id="5" name="文本框 4"/>
            <p:cNvSpPr txBox="1"/>
            <p:nvPr/>
          </p:nvSpPr>
          <p:spPr>
            <a:xfrm>
              <a:off x="1165" y="8074"/>
              <a:ext cx="3150" cy="725"/>
            </a:xfrm>
            <a:prstGeom prst="rect">
              <a:avLst/>
            </a:prstGeom>
            <a:noFill/>
          </p:spPr>
          <p:txBody>
            <a:bodyPr wrap="square" rtlCol="0">
              <a:spAutoFit/>
              <a:scene3d>
                <a:camera prst="orthographicFront"/>
                <a:lightRig rig="threePt" dir="t"/>
              </a:scene3d>
            </a:bodyPr>
            <a:p>
              <a:r>
                <a:rPr lang="zh-CN" altLang="en-US" sz="2400">
                  <a:solidFill>
                    <a:schemeClr val="accent1"/>
                  </a:solidFill>
                  <a:effectLst>
                    <a:outerShdw blurRad="38100" dist="25400" dir="5400000" algn="ctr" rotWithShape="0">
                      <a:srgbClr val="6E747A">
                        <a:alpha val="43000"/>
                      </a:srgbClr>
                    </a:outerShdw>
                  </a:effectLst>
                  <a:latin typeface="方正字迹-杨素彬楷 简" panose="02000500000000000000" charset="-122"/>
                  <a:ea typeface="方正字迹-杨素彬楷 简" panose="02000500000000000000" charset="-122"/>
                </a:rPr>
                <a:t>对</a:t>
              </a:r>
              <a:r>
                <a:rPr lang="zh-CN" altLang="en-US" sz="2400">
                  <a:solidFill>
                    <a:schemeClr val="accent1"/>
                  </a:solidFill>
                  <a:effectLst>
                    <a:outerShdw blurRad="38100" dist="25400" dir="5400000" algn="ctr" rotWithShape="0">
                      <a:srgbClr val="6E747A">
                        <a:alpha val="43000"/>
                      </a:srgbClr>
                    </a:outerShdw>
                  </a:effectLst>
                  <a:latin typeface="方正字迹-杨素彬楷 简" panose="02000500000000000000" charset="-122"/>
                  <a:ea typeface="方正字迹-杨素彬楷 简" panose="02000500000000000000" charset="-122"/>
                </a:rPr>
                <a:t>经济发展：</a:t>
              </a:r>
              <a:endParaRPr lang="zh-CN" altLang="en-US" sz="2400">
                <a:solidFill>
                  <a:schemeClr val="accent1"/>
                </a:solidFill>
                <a:effectLst>
                  <a:outerShdw blurRad="38100" dist="25400" dir="5400000" algn="ctr" rotWithShape="0">
                    <a:srgbClr val="6E747A">
                      <a:alpha val="43000"/>
                    </a:srgbClr>
                  </a:outerShdw>
                </a:effectLst>
                <a:latin typeface="方正字迹-杨素彬楷 简" panose="02000500000000000000" charset="-122"/>
                <a:ea typeface="方正字迹-杨素彬楷 简" panose="02000500000000000000" charset="-122"/>
              </a:endParaRPr>
            </a:p>
          </p:txBody>
        </p:sp>
        <p:sp>
          <p:nvSpPr>
            <p:cNvPr id="6" name="文本框 5"/>
            <p:cNvSpPr txBox="1"/>
            <p:nvPr/>
          </p:nvSpPr>
          <p:spPr>
            <a:xfrm>
              <a:off x="1121" y="8884"/>
              <a:ext cx="3150" cy="725"/>
            </a:xfrm>
            <a:prstGeom prst="rect">
              <a:avLst/>
            </a:prstGeom>
            <a:noFill/>
          </p:spPr>
          <p:txBody>
            <a:bodyPr wrap="square" rtlCol="0">
              <a:spAutoFit/>
              <a:scene3d>
                <a:camera prst="orthographicFront"/>
                <a:lightRig rig="threePt" dir="t"/>
              </a:scene3d>
            </a:bodyPr>
            <a:p>
              <a:r>
                <a:rPr lang="zh-CN" altLang="en-US" sz="2400">
                  <a:solidFill>
                    <a:schemeClr val="accent1"/>
                  </a:solidFill>
                  <a:effectLst>
                    <a:outerShdw blurRad="38100" dist="25400" dir="5400000" algn="ctr" rotWithShape="0">
                      <a:srgbClr val="6E747A">
                        <a:alpha val="43000"/>
                      </a:srgbClr>
                    </a:outerShdw>
                  </a:effectLst>
                  <a:latin typeface="方正字迹-杨素彬楷 简" panose="02000500000000000000" charset="-122"/>
                  <a:ea typeface="方正字迹-杨素彬楷 简" panose="02000500000000000000" charset="-122"/>
                </a:rPr>
                <a:t>对国家</a:t>
              </a:r>
              <a:r>
                <a:rPr lang="zh-CN" altLang="en-US" sz="2400">
                  <a:solidFill>
                    <a:schemeClr val="accent1"/>
                  </a:solidFill>
                  <a:effectLst>
                    <a:outerShdw blurRad="38100" dist="25400" dir="5400000" algn="ctr" rotWithShape="0">
                      <a:srgbClr val="6E747A">
                        <a:alpha val="43000"/>
                      </a:srgbClr>
                    </a:outerShdw>
                  </a:effectLst>
                  <a:latin typeface="方正字迹-杨素彬楷 简" panose="02000500000000000000" charset="-122"/>
                  <a:ea typeface="方正字迹-杨素彬楷 简" panose="02000500000000000000" charset="-122"/>
                </a:rPr>
                <a:t>安全：</a:t>
              </a:r>
              <a:endParaRPr lang="zh-CN" altLang="en-US" sz="2400">
                <a:solidFill>
                  <a:schemeClr val="accent1"/>
                </a:solidFill>
                <a:effectLst>
                  <a:outerShdw blurRad="38100" dist="25400" dir="5400000" algn="ctr" rotWithShape="0">
                    <a:srgbClr val="6E747A">
                      <a:alpha val="43000"/>
                    </a:srgbClr>
                  </a:outerShdw>
                </a:effectLst>
                <a:latin typeface="方正字迹-杨素彬楷 简" panose="02000500000000000000" charset="-122"/>
                <a:ea typeface="方正字迹-杨素彬楷 简" panose="02000500000000000000" charset="-122"/>
              </a:endParaRPr>
            </a:p>
          </p:txBody>
        </p:sp>
        <p:sp>
          <p:nvSpPr>
            <p:cNvPr id="8" name="文本框 7"/>
            <p:cNvSpPr txBox="1"/>
            <p:nvPr/>
          </p:nvSpPr>
          <p:spPr>
            <a:xfrm>
              <a:off x="179" y="7500"/>
              <a:ext cx="664" cy="1307"/>
            </a:xfrm>
            <a:prstGeom prst="rect">
              <a:avLst/>
            </a:prstGeom>
            <a:noFill/>
          </p:spPr>
          <p:txBody>
            <a:bodyPr wrap="square" rtlCol="0">
              <a:spAutoFit/>
              <a:scene3d>
                <a:camera prst="orthographicFront"/>
                <a:lightRig rig="threePt" dir="t"/>
              </a:scene3d>
            </a:bodyPr>
            <a:p>
              <a:r>
                <a:rPr lang="zh-CN" altLang="en-US" sz="2400">
                  <a:solidFill>
                    <a:schemeClr val="accent1"/>
                  </a:solidFill>
                  <a:effectLst>
                    <a:outerShdw blurRad="38100" dist="25400" dir="5400000" algn="ctr" rotWithShape="0">
                      <a:srgbClr val="6E747A">
                        <a:alpha val="43000"/>
                      </a:srgbClr>
                    </a:outerShdw>
                  </a:effectLst>
                  <a:latin typeface="方正字迹-杨素彬楷 简" panose="02000500000000000000" charset="-122"/>
                  <a:ea typeface="方正字迹-杨素彬楷 简" panose="02000500000000000000" charset="-122"/>
                </a:rPr>
                <a:t>国内</a:t>
              </a:r>
              <a:endParaRPr lang="zh-CN" altLang="en-US" sz="2400">
                <a:solidFill>
                  <a:schemeClr val="accent1"/>
                </a:solidFill>
                <a:effectLst>
                  <a:outerShdw blurRad="38100" dist="25400" dir="5400000" algn="ctr" rotWithShape="0">
                    <a:srgbClr val="6E747A">
                      <a:alpha val="43000"/>
                    </a:srgbClr>
                  </a:outerShdw>
                </a:effectLst>
                <a:latin typeface="方正字迹-杨素彬楷 简" panose="02000500000000000000" charset="-122"/>
                <a:ea typeface="方正字迹-杨素彬楷 简" panose="02000500000000000000" charset="-122"/>
              </a:endParaRPr>
            </a:p>
          </p:txBody>
        </p:sp>
        <p:sp>
          <p:nvSpPr>
            <p:cNvPr id="12" name="左大括号 11"/>
            <p:cNvSpPr/>
            <p:nvPr/>
          </p:nvSpPr>
          <p:spPr>
            <a:xfrm>
              <a:off x="1046" y="7500"/>
              <a:ext cx="229" cy="1775"/>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a:p>
          </p:txBody>
        </p:sp>
      </p:grpSp>
      <p:sp>
        <p:nvSpPr>
          <p:cNvPr id="14" name="文本框 13"/>
          <p:cNvSpPr txBox="1"/>
          <p:nvPr/>
        </p:nvSpPr>
        <p:spPr>
          <a:xfrm>
            <a:off x="3121025" y="5603240"/>
            <a:ext cx="5949950" cy="829945"/>
          </a:xfrm>
          <a:prstGeom prst="rect">
            <a:avLst/>
          </a:prstGeom>
          <a:noFill/>
        </p:spPr>
        <p:txBody>
          <a:bodyPr wrap="square" rtlCol="0" anchor="t">
            <a:spAutoFit/>
          </a:bodyPr>
          <a:p>
            <a:pPr indent="0"/>
            <a:r>
              <a:rPr lang="en-US" sz="2400">
                <a:solidFill>
                  <a:srgbClr val="FF0000"/>
                </a:solidFill>
                <a:latin typeface="方正大标宋简体" panose="02000000000000000000" charset="-122"/>
                <a:ea typeface="方正大标宋简体" panose="02000000000000000000" charset="-122"/>
                <a:sym typeface="+mn-ea"/>
              </a:rPr>
              <a:t>④</a:t>
            </a:r>
            <a:r>
              <a:rPr lang="zh-CN" altLang="en-US" sz="2400">
                <a:solidFill>
                  <a:srgbClr val="FF0000"/>
                </a:solidFill>
                <a:latin typeface="方正大标宋简体" panose="02000000000000000000" charset="-122"/>
                <a:ea typeface="方正大标宋简体" panose="02000000000000000000" charset="-122"/>
                <a:sym typeface="+mn-ea"/>
              </a:rPr>
              <a:t>中国成为维护世界粮食安全的重要力量，</a:t>
            </a:r>
            <a:r>
              <a:rPr lang="zh-CN" sz="2400">
                <a:solidFill>
                  <a:srgbClr val="FF0000"/>
                </a:solidFill>
                <a:latin typeface="方正大标宋简体" panose="02000000000000000000" charset="-122"/>
                <a:ea typeface="方正大标宋简体" panose="02000000000000000000" charset="-122"/>
                <a:sym typeface="+mn-ea"/>
              </a:rPr>
              <a:t>为解决世界粮食问题提供借鉴。</a:t>
            </a:r>
            <a:endParaRPr lang="zh-CN" altLang="en-US" sz="2400">
              <a:solidFill>
                <a:srgbClr val="FF0000"/>
              </a:solidFill>
              <a:latin typeface="方正大标宋简体" panose="02000000000000000000" charset="-122"/>
              <a:ea typeface="方正大标宋简体" panose="02000000000000000000" charset="-122"/>
              <a:sym typeface="+mn-ea"/>
            </a:endParaRPr>
          </a:p>
        </p:txBody>
      </p:sp>
      <p:sp>
        <p:nvSpPr>
          <p:cNvPr id="15" name="文本框 14"/>
          <p:cNvSpPr txBox="1"/>
          <p:nvPr/>
        </p:nvSpPr>
        <p:spPr>
          <a:xfrm>
            <a:off x="3097530" y="3785235"/>
            <a:ext cx="6096000" cy="460375"/>
          </a:xfrm>
          <a:prstGeom prst="rect">
            <a:avLst/>
          </a:prstGeom>
          <a:noFill/>
        </p:spPr>
        <p:txBody>
          <a:bodyPr wrap="square" rtlCol="0">
            <a:spAutoFit/>
          </a:bodyPr>
          <a:p>
            <a:pPr lvl="0" algn="just" fontAlgn="base">
              <a:buClrTx/>
              <a:buSzTx/>
              <a:buFontTx/>
            </a:pPr>
            <a:r>
              <a:rPr lang="en-US" sz="2400">
                <a:solidFill>
                  <a:srgbClr val="FF0000"/>
                </a:solidFill>
                <a:latin typeface="方正大标宋简体" panose="02000000000000000000" charset="-122"/>
                <a:ea typeface="方正大标宋简体" panose="02000000000000000000" charset="-122"/>
                <a:sym typeface="+mn-ea"/>
              </a:rPr>
              <a:t>①</a:t>
            </a:r>
            <a:r>
              <a:rPr lang="zh-CN" sz="2400">
                <a:solidFill>
                  <a:srgbClr val="FF0000"/>
                </a:solidFill>
                <a:latin typeface="方正大标宋简体" panose="02000000000000000000" charset="-122"/>
                <a:ea typeface="方正大标宋简体" panose="02000000000000000000" charset="-122"/>
                <a:sym typeface="+mn-ea"/>
              </a:rPr>
              <a:t>提高粮食产量，保障人民基本生活；</a:t>
            </a:r>
            <a:endParaRPr lang="zh-CN" sz="2400">
              <a:solidFill>
                <a:srgbClr val="FF0000"/>
              </a:solidFill>
              <a:latin typeface="方正大标宋简体" panose="02000000000000000000" charset="-122"/>
              <a:ea typeface="方正大标宋简体" panose="02000000000000000000" charset="-122"/>
            </a:endParaRPr>
          </a:p>
        </p:txBody>
      </p:sp>
      <p:sp>
        <p:nvSpPr>
          <p:cNvPr id="16" name="文本框 15"/>
          <p:cNvSpPr txBox="1"/>
          <p:nvPr/>
        </p:nvSpPr>
        <p:spPr>
          <a:xfrm>
            <a:off x="3097530" y="4972685"/>
            <a:ext cx="9028430" cy="460375"/>
          </a:xfrm>
          <a:prstGeom prst="rect">
            <a:avLst/>
          </a:prstGeom>
          <a:noFill/>
        </p:spPr>
        <p:txBody>
          <a:bodyPr wrap="square" rtlCol="0" anchor="t">
            <a:spAutoFit/>
          </a:bodyPr>
          <a:p>
            <a:pPr indent="0"/>
            <a:r>
              <a:rPr lang="en-US" sz="2400">
                <a:solidFill>
                  <a:srgbClr val="FF0000"/>
                </a:solidFill>
                <a:latin typeface="方正大标宋简体" panose="02000000000000000000" charset="-122"/>
                <a:ea typeface="方正大标宋简体" panose="02000000000000000000" charset="-122"/>
                <a:sym typeface="+mn-ea"/>
              </a:rPr>
              <a:t>③</a:t>
            </a:r>
            <a:r>
              <a:rPr lang="zh-CN" sz="2400">
                <a:solidFill>
                  <a:srgbClr val="FF0000"/>
                </a:solidFill>
                <a:latin typeface="方正大标宋简体" panose="02000000000000000000" charset="-122"/>
                <a:ea typeface="方正大标宋简体" panose="02000000000000000000" charset="-122"/>
                <a:sym typeface="+mn-ea"/>
              </a:rPr>
              <a:t>保障经济主权和国家安全，维护社会稳定，体现制度优势；</a:t>
            </a:r>
            <a:endParaRPr lang="zh-CN" altLang="en-US" sz="2400">
              <a:solidFill>
                <a:srgbClr val="FF0000"/>
              </a:solidFill>
              <a:latin typeface="方正大标宋简体" panose="02000000000000000000" charset="-122"/>
              <a:ea typeface="方正大标宋简体" panose="02000000000000000000" charset="-122"/>
              <a:sym typeface="+mn-ea"/>
            </a:endParaRPr>
          </a:p>
        </p:txBody>
      </p:sp>
      <p:pic>
        <p:nvPicPr>
          <p:cNvPr id="19" name="图片 18"/>
          <p:cNvPicPr>
            <a:picLocks noChangeAspect="1"/>
          </p:cNvPicPr>
          <p:nvPr/>
        </p:nvPicPr>
        <p:blipFill>
          <a:blip r:embed="rId1"/>
          <a:stretch>
            <a:fillRect/>
          </a:stretch>
        </p:blipFill>
        <p:spPr>
          <a:xfrm>
            <a:off x="6374765" y="1132205"/>
            <a:ext cx="5684520" cy="2460625"/>
          </a:xfrm>
          <a:prstGeom prst="rect">
            <a:avLst/>
          </a:prstGeom>
          <a:ln>
            <a:solidFill>
              <a:schemeClr val="accent1"/>
            </a:solidFill>
          </a:ln>
        </p:spPr>
      </p:pic>
      <p:pic>
        <p:nvPicPr>
          <p:cNvPr id="20" name="图片 19"/>
          <p:cNvPicPr>
            <a:picLocks noChangeAspect="1"/>
          </p:cNvPicPr>
          <p:nvPr/>
        </p:nvPicPr>
        <p:blipFill>
          <a:blip r:embed="rId2"/>
          <a:stretch>
            <a:fillRect/>
          </a:stretch>
        </p:blipFill>
        <p:spPr>
          <a:xfrm>
            <a:off x="178435" y="1127760"/>
            <a:ext cx="6062980" cy="2487295"/>
          </a:xfrm>
          <a:prstGeom prst="rect">
            <a:avLst/>
          </a:prstGeom>
          <a:ln>
            <a:solidFill>
              <a:schemeClr val="accent1"/>
            </a:solidFill>
          </a:ln>
        </p:spPr>
      </p:pic>
    </p:spTree>
    <p:custDataLst>
      <p:tags r:id="rId3"/>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3" grpId="0"/>
      <p:bldP spid="16" grpId="0"/>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740660" y="887095"/>
            <a:ext cx="9000490" cy="2306955"/>
          </a:xfrm>
          <a:prstGeom prst="rect">
            <a:avLst/>
          </a:prstGeom>
        </p:spPr>
        <p:style>
          <a:lnRef idx="2">
            <a:schemeClr val="accent5"/>
          </a:lnRef>
          <a:fillRef idx="1">
            <a:schemeClr val="lt1"/>
          </a:fillRef>
          <a:effectRef idx="0">
            <a:schemeClr val="accent5"/>
          </a:effectRef>
          <a:fontRef idx="minor">
            <a:schemeClr val="dk1"/>
          </a:fontRef>
        </p:style>
        <p:txBody>
          <a:bodyPr wrap="square" rtlCol="0" anchor="t">
            <a:spAutoFit/>
          </a:bodyPr>
          <a:lstStyle/>
          <a:p>
            <a:r>
              <a:rPr lang="zh-CN" altLang="en-US" sz="2400">
                <a:latin typeface="方正字迹-杨素彬楷 简" panose="02000500000000000000" charset="-122"/>
                <a:ea typeface="方正字迹-杨素彬楷 简" panose="02000500000000000000" charset="-122"/>
                <a:cs typeface="方正字迹-杨素彬楷 简" panose="02000500000000000000" charset="-122"/>
              </a:rPr>
              <a:t>含义："集合要素优势、节约生产成本"。</a:t>
            </a:r>
            <a:endParaRPr lang="zh-CN" altLang="en-US" sz="2400">
              <a:latin typeface="方正字迹-杨素彬楷 简" panose="02000500000000000000" charset="-122"/>
              <a:ea typeface="方正字迹-杨素彬楷 简" panose="02000500000000000000" charset="-122"/>
              <a:cs typeface="方正字迹-杨素彬楷 简" panose="02000500000000000000" charset="-122"/>
            </a:endParaRPr>
          </a:p>
          <a:p>
            <a:r>
              <a:rPr lang="zh-CN" altLang="en-US" sz="2400">
                <a:latin typeface="方正字迹-杨素彬楷 简" panose="02000500000000000000" charset="-122"/>
                <a:ea typeface="方正字迹-杨素彬楷 简" panose="02000500000000000000" charset="-122"/>
                <a:cs typeface="方正字迹-杨素彬楷 简" panose="02000500000000000000" charset="-122"/>
              </a:rPr>
              <a:t>表现：</a:t>
            </a:r>
            <a:r>
              <a:rPr lang="zh-CN" altLang="en-US" sz="2400">
                <a:solidFill>
                  <a:srgbClr val="FF0000"/>
                </a:solidFill>
                <a:latin typeface="方正字迹-杨素彬楷 简" panose="02000500000000000000" charset="-122"/>
                <a:ea typeface="方正字迹-杨素彬楷 简" panose="02000500000000000000" charset="-122"/>
                <a:cs typeface="方正字迹-杨素彬楷 简" panose="02000500000000000000" charset="-122"/>
              </a:rPr>
              <a:t>农业集约化</a:t>
            </a:r>
            <a:r>
              <a:rPr lang="zh-CN" altLang="en-US" sz="2400">
                <a:latin typeface="方正字迹-杨素彬楷 简" panose="02000500000000000000" charset="-122"/>
                <a:ea typeface="方正字迹-杨素彬楷 简" panose="02000500000000000000" charset="-122"/>
                <a:cs typeface="方正字迹-杨素彬楷 简" panose="02000500000000000000" charset="-122"/>
              </a:rPr>
              <a:t>指在同一面积投入较多的生产资料和劳动，采用新的科学技术进行精耕细作，靠提高单位面积产量增加产品总量的经营方式。</a:t>
            </a:r>
            <a:endParaRPr lang="zh-CN" altLang="en-US" sz="2400">
              <a:latin typeface="方正字迹-杨素彬楷 简" panose="02000500000000000000" charset="-122"/>
              <a:ea typeface="方正字迹-杨素彬楷 简" panose="02000500000000000000" charset="-122"/>
              <a:cs typeface="方正字迹-杨素彬楷 简" panose="02000500000000000000" charset="-122"/>
            </a:endParaRPr>
          </a:p>
          <a:p>
            <a:r>
              <a:rPr lang="zh-CN" altLang="en-US" sz="2400">
                <a:latin typeface="方正字迹-杨素彬楷 简" panose="02000500000000000000" charset="-122"/>
                <a:ea typeface="方正字迹-杨素彬楷 简" panose="02000500000000000000" charset="-122"/>
                <a:cs typeface="方正字迹-杨素彬楷 简" panose="02000500000000000000" charset="-122"/>
              </a:rPr>
              <a:t>特点：集约是相对粗放而言，集约化经营是以效益为根本对经营诸要素重组，实现最小的成本获得最大的投资回报。</a:t>
            </a:r>
            <a:endParaRPr lang="zh-CN" altLang="en-US" sz="2400">
              <a:latin typeface="方正字迹-杨素彬楷 简" panose="02000500000000000000" charset="-122"/>
              <a:ea typeface="方正字迹-杨素彬楷 简" panose="02000500000000000000" charset="-122"/>
              <a:cs typeface="方正字迹-杨素彬楷 简" panose="02000500000000000000" charset="-122"/>
            </a:endParaRPr>
          </a:p>
        </p:txBody>
      </p:sp>
      <p:sp>
        <p:nvSpPr>
          <p:cNvPr id="23" name="圆角矩形 22"/>
          <p:cNvSpPr/>
          <p:nvPr/>
        </p:nvSpPr>
        <p:spPr>
          <a:xfrm>
            <a:off x="462280" y="1071880"/>
            <a:ext cx="1906905" cy="572135"/>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a:solidFill>
                  <a:schemeClr val="bg1"/>
                </a:solidFill>
                <a:effectLst>
                  <a:outerShdw blurRad="38100" dist="38100" dir="2700000" algn="tl">
                    <a:srgbClr val="000000">
                      <a:alpha val="43137"/>
                    </a:srgbClr>
                  </a:outerShdw>
                </a:effectLst>
                <a:latin typeface="方正字迹-杨素彬楷 简" panose="02000500000000000000" charset="-122"/>
                <a:ea typeface="方正字迹-杨素彬楷 简" panose="02000500000000000000" charset="-122"/>
              </a:rPr>
              <a:t>集约化</a:t>
            </a:r>
            <a:endParaRPr lang="zh-CN" altLang="en-US" sz="2800">
              <a:solidFill>
                <a:schemeClr val="bg1"/>
              </a:solidFill>
              <a:effectLst>
                <a:outerShdw blurRad="38100" dist="38100" dir="2700000" algn="tl">
                  <a:srgbClr val="000000">
                    <a:alpha val="43137"/>
                  </a:srgbClr>
                </a:outerShdw>
              </a:effectLst>
              <a:latin typeface="方正字迹-杨素彬楷 简" panose="02000500000000000000" charset="-122"/>
              <a:ea typeface="方正字迹-杨素彬楷 简" panose="02000500000000000000" charset="-122"/>
            </a:endParaRPr>
          </a:p>
        </p:txBody>
      </p:sp>
      <p:grpSp>
        <p:nvGrpSpPr>
          <p:cNvPr id="6" name="组合 5"/>
          <p:cNvGrpSpPr/>
          <p:nvPr/>
        </p:nvGrpSpPr>
        <p:grpSpPr>
          <a:xfrm>
            <a:off x="462280" y="3504565"/>
            <a:ext cx="11278235" cy="1938020"/>
            <a:chOff x="728" y="5519"/>
            <a:chExt cx="17761" cy="3052"/>
          </a:xfrm>
        </p:grpSpPr>
        <p:sp>
          <p:nvSpPr>
            <p:cNvPr id="4" name="文本框 3"/>
            <p:cNvSpPr txBox="1"/>
            <p:nvPr/>
          </p:nvSpPr>
          <p:spPr>
            <a:xfrm>
              <a:off x="4316" y="5519"/>
              <a:ext cx="14173" cy="3052"/>
            </a:xfrm>
            <a:prstGeom prst="rect">
              <a:avLst/>
            </a:prstGeom>
          </p:spPr>
          <p:style>
            <a:lnRef idx="2">
              <a:schemeClr val="accent5"/>
            </a:lnRef>
            <a:fillRef idx="1">
              <a:schemeClr val="lt1"/>
            </a:fillRef>
            <a:effectRef idx="0">
              <a:schemeClr val="accent5"/>
            </a:effectRef>
            <a:fontRef idx="minor">
              <a:schemeClr val="dk1"/>
            </a:fontRef>
          </p:style>
          <p:txBody>
            <a:bodyPr vertOverflow="overflow" horzOverflow="overflow" vert="horz" wrap="square" numCol="1" spcCol="0" rtlCol="0" fromWordArt="0" anchor="t" anchorCtr="0" forceAA="0" compatLnSpc="1">
              <a:spAutoFit/>
            </a:bodyPr>
            <a:lstStyle/>
            <a:p>
              <a:pPr lvl="0" algn="l">
                <a:buClrTx/>
                <a:buSzTx/>
                <a:buFontTx/>
              </a:pPr>
              <a:r>
                <a:rPr lang="zh-CN" altLang="en-US" sz="2400">
                  <a:latin typeface="方正字迹-杨素彬楷 简" panose="02000500000000000000" charset="-122"/>
                  <a:ea typeface="方正字迹-杨素彬楷 简" panose="02000500000000000000" charset="-122"/>
                  <a:cs typeface="方正字迹-杨素彬楷 简" panose="02000500000000000000" charset="-122"/>
                  <a:sym typeface="+mn-ea"/>
                </a:rPr>
                <a:t>含义：</a:t>
              </a:r>
              <a:r>
                <a:rPr lang="en-US" altLang="zh-CN" sz="2400">
                  <a:latin typeface="方正字迹-杨素彬楷 简" panose="02000500000000000000" charset="-122"/>
                  <a:ea typeface="方正字迹-杨素彬楷 简" panose="02000500000000000000" charset="-122"/>
                  <a:cs typeface="方正字迹-杨素彬楷 简" panose="02000500000000000000" charset="-122"/>
                  <a:sym typeface="+mn-ea"/>
                </a:rPr>
                <a:t>某种产业在市场经济条件下，以行业需求为导向，以实现效益为目标，依靠专业服务和质量管理，形成的系列化和品牌化的经营方式和组织形式。</a:t>
              </a:r>
              <a:endParaRPr lang="en-US" altLang="zh-CN" sz="2400">
                <a:latin typeface="方正字迹-杨素彬楷 简" panose="02000500000000000000" charset="-122"/>
                <a:ea typeface="方正字迹-杨素彬楷 简" panose="02000500000000000000" charset="-122"/>
                <a:cs typeface="方正字迹-杨素彬楷 简" panose="02000500000000000000" charset="-122"/>
                <a:sym typeface="+mn-ea"/>
              </a:endParaRPr>
            </a:p>
            <a:p>
              <a:pPr lvl="0" algn="l">
                <a:buClrTx/>
                <a:buSzTx/>
                <a:buFontTx/>
              </a:pPr>
              <a:r>
                <a:rPr lang="zh-CN" altLang="en-US" sz="2400">
                  <a:latin typeface="方正字迹-杨素彬楷 简" panose="02000500000000000000" charset="-122"/>
                  <a:ea typeface="方正字迹-杨素彬楷 简" panose="02000500000000000000" charset="-122"/>
                  <a:cs typeface="方正字迹-杨素彬楷 简" panose="02000500000000000000" charset="-122"/>
                  <a:sym typeface="+mn-ea"/>
                </a:rPr>
                <a:t>表现：</a:t>
              </a:r>
              <a:r>
                <a:rPr lang="en-US" altLang="zh-CN" sz="2400">
                  <a:solidFill>
                    <a:srgbClr val="FF0000"/>
                  </a:solidFill>
                  <a:latin typeface="方正字迹-杨素彬楷 简" panose="02000500000000000000" charset="-122"/>
                  <a:ea typeface="方正字迹-杨素彬楷 简" panose="02000500000000000000" charset="-122"/>
                  <a:cs typeface="方正字迹-杨素彬楷 简" panose="02000500000000000000" charset="-122"/>
                  <a:sym typeface="+mn-ea"/>
                </a:rPr>
                <a:t>农业产业化</a:t>
              </a:r>
              <a:r>
                <a:rPr lang="zh-CN" altLang="en-US" sz="2400">
                  <a:latin typeface="方正字迹-杨素彬楷 简" panose="02000500000000000000" charset="-122"/>
                  <a:ea typeface="方正字迹-杨素彬楷 简" panose="02000500000000000000" charset="-122"/>
                  <a:cs typeface="方正字迹-杨素彬楷 简" panose="02000500000000000000" charset="-122"/>
                  <a:sym typeface="+mn-ea"/>
                </a:rPr>
                <a:t>指</a:t>
              </a:r>
              <a:r>
                <a:rPr lang="en-US" altLang="zh-CN" sz="2400">
                  <a:latin typeface="方正字迹-杨素彬楷 简" panose="02000500000000000000" charset="-122"/>
                  <a:ea typeface="方正字迹-杨素彬楷 简" panose="02000500000000000000" charset="-122"/>
                  <a:cs typeface="方正字迹-杨素彬楷 简" panose="02000500000000000000" charset="-122"/>
                  <a:sym typeface="+mn-ea"/>
                </a:rPr>
                <a:t>以市场为导向，以效益为中心</a:t>
              </a:r>
              <a:r>
                <a:rPr lang="zh-CN" altLang="en-US" sz="2400">
                  <a:latin typeface="方正字迹-杨素彬楷 简" panose="02000500000000000000" charset="-122"/>
                  <a:ea typeface="方正字迹-杨素彬楷 简" panose="02000500000000000000" charset="-122"/>
                  <a:cs typeface="方正字迹-杨素彬楷 简" panose="02000500000000000000" charset="-122"/>
                  <a:sym typeface="+mn-ea"/>
                </a:rPr>
                <a:t>实现种养加、供产销、农工商一体化的经济运营方</a:t>
              </a:r>
              <a:r>
                <a:rPr lang="en-US" altLang="zh-CN" sz="2400">
                  <a:latin typeface="方正字迹-杨素彬楷 简" panose="02000500000000000000" charset="-122"/>
                  <a:ea typeface="方正字迹-杨素彬楷 简" panose="02000500000000000000" charset="-122"/>
                  <a:cs typeface="方正字迹-杨素彬楷 简" panose="02000500000000000000" charset="-122"/>
                  <a:sym typeface="+mn-ea"/>
                </a:rPr>
                <a:t>式。</a:t>
              </a:r>
              <a:endParaRPr lang="en-US" altLang="zh-CN" sz="2400">
                <a:latin typeface="方正字迹-杨素彬楷 简" panose="02000500000000000000" charset="-122"/>
                <a:ea typeface="方正字迹-杨素彬楷 简" panose="02000500000000000000" charset="-122"/>
                <a:cs typeface="方正字迹-杨素彬楷 简" panose="02000500000000000000" charset="-122"/>
                <a:sym typeface="+mn-ea"/>
              </a:endParaRPr>
            </a:p>
          </p:txBody>
        </p:sp>
        <p:sp>
          <p:nvSpPr>
            <p:cNvPr id="5" name="圆角矩形 4"/>
            <p:cNvSpPr/>
            <p:nvPr/>
          </p:nvSpPr>
          <p:spPr>
            <a:xfrm>
              <a:off x="728" y="6341"/>
              <a:ext cx="3003" cy="901"/>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a:solidFill>
                    <a:schemeClr val="bg1"/>
                  </a:solidFill>
                  <a:effectLst>
                    <a:outerShdw blurRad="38100" dist="38100" dir="2700000" algn="tl">
                      <a:srgbClr val="000000">
                        <a:alpha val="43137"/>
                      </a:srgbClr>
                    </a:outerShdw>
                  </a:effectLst>
                  <a:latin typeface="方正字迹-杨素彬楷 简" panose="02000500000000000000" charset="-122"/>
                  <a:ea typeface="方正字迹-杨素彬楷 简" panose="02000500000000000000" charset="-122"/>
                </a:rPr>
                <a:t>产业化</a:t>
              </a:r>
              <a:endParaRPr lang="zh-CN" altLang="en-US" sz="2800">
                <a:solidFill>
                  <a:schemeClr val="bg1"/>
                </a:solidFill>
                <a:effectLst>
                  <a:outerShdw blurRad="38100" dist="38100" dir="2700000" algn="tl">
                    <a:srgbClr val="000000">
                      <a:alpha val="43137"/>
                    </a:srgbClr>
                  </a:outerShdw>
                </a:effectLst>
                <a:latin typeface="方正字迹-杨素彬楷 简" panose="02000500000000000000" charset="-122"/>
                <a:ea typeface="方正字迹-杨素彬楷 简" panose="02000500000000000000" charset="-122"/>
              </a:endParaRPr>
            </a:p>
          </p:txBody>
        </p:sp>
      </p:grpSp>
    </p:spTree>
    <p:custDataLst>
      <p:tags r:id="rId1"/>
    </p:custData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
        <p:cNvGrpSpPr/>
        <p:nvPr/>
      </p:nvGrpSpPr>
      <p:grpSpPr>
        <a:xfrm>
          <a:off x="0" y="0"/>
          <a:ext cx="0" cy="0"/>
          <a:chOff x="0" y="0"/>
          <a:chExt cx="0" cy="0"/>
        </a:xfrm>
      </p:grpSpPr>
      <p:pic>
        <p:nvPicPr>
          <p:cNvPr id="7" name="图片 6" descr="NO.19-4_正文页装饰1"/>
          <p:cNvPicPr>
            <a:picLocks noChangeAspect="1"/>
          </p:cNvPicPr>
          <p:nvPr>
            <p:custDataLst>
              <p:tags r:id="rId1"/>
            </p:custDataLst>
          </p:nvPr>
        </p:nvPicPr>
        <p:blipFill>
          <a:blip r:embed="rId2"/>
          <a:stretch>
            <a:fillRect/>
          </a:stretch>
        </p:blipFill>
        <p:spPr>
          <a:xfrm>
            <a:off x="0" y="-5080"/>
            <a:ext cx="511768" cy="6874497"/>
          </a:xfrm>
          <a:prstGeom prst="rect">
            <a:avLst/>
          </a:prstGeom>
        </p:spPr>
      </p:pic>
      <p:pic>
        <p:nvPicPr>
          <p:cNvPr id="6" name="图片 5" descr="NO.19-4_正文页装饰2"/>
          <p:cNvPicPr>
            <a:picLocks noChangeAspect="1"/>
          </p:cNvPicPr>
          <p:nvPr>
            <p:custDataLst>
              <p:tags r:id="rId3"/>
            </p:custDataLst>
          </p:nvPr>
        </p:nvPicPr>
        <p:blipFill>
          <a:blip r:embed="rId4"/>
          <a:stretch>
            <a:fillRect/>
          </a:stretch>
        </p:blipFill>
        <p:spPr>
          <a:xfrm>
            <a:off x="11103337" y="-5080"/>
            <a:ext cx="1088650" cy="1210932"/>
          </a:xfrm>
          <a:prstGeom prst="rect">
            <a:avLst/>
          </a:prstGeom>
        </p:spPr>
      </p:pic>
      <p:sp>
        <p:nvSpPr>
          <p:cNvPr id="26627" name="文本框 4"/>
          <p:cNvSpPr/>
          <p:nvPr>
            <p:custDataLst>
              <p:tags r:id="rId5"/>
            </p:custDataLst>
          </p:nvPr>
        </p:nvSpPr>
        <p:spPr>
          <a:xfrm>
            <a:off x="212090" y="183515"/>
            <a:ext cx="3855720" cy="521970"/>
          </a:xfrm>
          <a:prstGeom prst="rect">
            <a:avLst/>
          </a:prstGeom>
          <a:noFill/>
          <a:ln w="9525">
            <a:noFill/>
          </a:ln>
        </p:spPr>
        <p:txBody>
          <a:bodyPr wrap="square">
            <a:spAutoFit/>
          </a:bodyPr>
          <a:lstStyle/>
          <a:p>
            <a:r>
              <a:rPr lang="en-US" altLang="zh-CN" sz="2800" b="1" kern="0" spc="-50" dirty="0" smtClean="0">
                <a:solidFill>
                  <a:srgbClr val="000000"/>
                </a:solidFill>
                <a:latin typeface="方正大标宋简体" panose="02000000000000000000" charset="-122"/>
                <a:ea typeface="方正大标宋简体" panose="02000000000000000000" charset="-122"/>
                <a:cs typeface="方正大标宋简体" panose="02000000000000000000" charset="-122"/>
                <a:sym typeface="宋体" panose="02010600030101010101" pitchFamily="2" charset="-122"/>
              </a:rPr>
              <a:t>1</a:t>
            </a:r>
            <a:r>
              <a:rPr lang="zh-CN" altLang="en-US" sz="2800" b="1" kern="0" spc="-50" dirty="0" smtClean="0">
                <a:solidFill>
                  <a:srgbClr val="000000"/>
                </a:solidFill>
                <a:latin typeface="方正大标宋简体" panose="02000000000000000000" charset="-122"/>
                <a:ea typeface="方正大标宋简体" panose="02000000000000000000" charset="-122"/>
                <a:cs typeface="方正大标宋简体" panose="02000000000000000000" charset="-122"/>
                <a:sym typeface="宋体" panose="02010600030101010101" pitchFamily="2" charset="-122"/>
              </a:rPr>
              <a:t>、农业生产的现代化</a:t>
            </a:r>
            <a:endParaRPr lang="zh-CN" altLang="en-US" sz="2800" b="1" kern="0" spc="-50" dirty="0" smtClean="0">
              <a:solidFill>
                <a:srgbClr val="000000"/>
              </a:solidFill>
              <a:latin typeface="方正大标宋简体" panose="02000000000000000000" charset="-122"/>
              <a:ea typeface="方正大标宋简体" panose="02000000000000000000" charset="-122"/>
              <a:cs typeface="方正大标宋简体" panose="02000000000000000000" charset="-122"/>
              <a:sym typeface="宋体" panose="02010600030101010101" pitchFamily="2" charset="-122"/>
            </a:endParaRPr>
          </a:p>
        </p:txBody>
      </p:sp>
      <p:sp>
        <p:nvSpPr>
          <p:cNvPr id="26631" name="文本框 6"/>
          <p:cNvSpPr/>
          <p:nvPr>
            <p:custDataLst>
              <p:tags r:id="rId6"/>
            </p:custDataLst>
          </p:nvPr>
        </p:nvSpPr>
        <p:spPr>
          <a:xfrm>
            <a:off x="793750" y="5687060"/>
            <a:ext cx="11247755" cy="953135"/>
          </a:xfrm>
          <a:prstGeom prst="rect">
            <a:avLst/>
          </a:prstGeom>
          <a:noFill/>
          <a:ln w="9525">
            <a:noFill/>
          </a:ln>
        </p:spPr>
        <p:txBody>
          <a:bodyPr wrap="square">
            <a:spAutoFit/>
          </a:bodyPr>
          <a:lstStyle/>
          <a:p>
            <a:pPr>
              <a:lnSpc>
                <a:spcPct val="100000"/>
              </a:lnSpc>
            </a:pPr>
            <a:r>
              <a:rPr lang="zh-CN" altLang="en-US" sz="2800" b="1" dirty="0" smtClean="0">
                <a:solidFill>
                  <a:srgbClr val="000000"/>
                </a:solidFill>
                <a:latin typeface="方正大标宋简体" panose="02000000000000000000" charset="-122"/>
                <a:ea typeface="方正大标宋简体" panose="02000000000000000000" charset="-122"/>
                <a:sym typeface="宋体" panose="02010600030101010101" pitchFamily="2" charset="-122"/>
              </a:rPr>
              <a:t>①</a:t>
            </a:r>
            <a:r>
              <a:rPr lang="zh-CN" altLang="en-US" sz="2800" b="1" dirty="0" smtClean="0">
                <a:solidFill>
                  <a:srgbClr val="FF0000"/>
                </a:solidFill>
                <a:latin typeface="方正大标宋简体" panose="02000000000000000000" charset="-122"/>
                <a:ea typeface="方正大标宋简体" panose="02000000000000000000" charset="-122"/>
                <a:sym typeface="宋体" panose="02010600030101010101" pitchFamily="2" charset="-122"/>
              </a:rPr>
              <a:t>工业革命后，资本主义机器</a:t>
            </a:r>
            <a:r>
              <a:rPr lang="zh-CN" altLang="en-US" sz="2800" b="1" dirty="0">
                <a:solidFill>
                  <a:srgbClr val="FF0000"/>
                </a:solidFill>
                <a:latin typeface="方正大标宋简体" panose="02000000000000000000" charset="-122"/>
                <a:ea typeface="方正大标宋简体" panose="02000000000000000000" charset="-122"/>
                <a:sym typeface="宋体" panose="02010600030101010101" pitchFamily="2" charset="-122"/>
              </a:rPr>
              <a:t>生产</a:t>
            </a:r>
            <a:r>
              <a:rPr lang="zh-CN" altLang="en-US" sz="2800" b="1" dirty="0">
                <a:solidFill>
                  <a:srgbClr val="000000"/>
                </a:solidFill>
                <a:latin typeface="方正大标宋简体" panose="02000000000000000000" charset="-122"/>
                <a:ea typeface="方正大标宋简体" panose="02000000000000000000" charset="-122"/>
                <a:sym typeface="宋体" panose="02010600030101010101" pitchFamily="2" charset="-122"/>
              </a:rPr>
              <a:t>的</a:t>
            </a:r>
            <a:r>
              <a:rPr lang="zh-CN" altLang="en-US" sz="2800" b="1" dirty="0" smtClean="0">
                <a:solidFill>
                  <a:srgbClr val="000000"/>
                </a:solidFill>
                <a:latin typeface="方正大标宋简体" panose="02000000000000000000" charset="-122"/>
                <a:ea typeface="方正大标宋简体" panose="02000000000000000000" charset="-122"/>
                <a:sym typeface="宋体" panose="02010600030101010101" pitchFamily="2" charset="-122"/>
              </a:rPr>
              <a:t>推动着传统农业向现代农业转变；</a:t>
            </a:r>
            <a:endParaRPr lang="en-US" altLang="zh-CN" sz="2800" b="1" dirty="0" smtClean="0">
              <a:solidFill>
                <a:srgbClr val="000000"/>
              </a:solidFill>
              <a:latin typeface="方正大标宋简体" panose="02000000000000000000" charset="-122"/>
              <a:ea typeface="方正大标宋简体" panose="02000000000000000000" charset="-122"/>
              <a:sym typeface="宋体" panose="02010600030101010101" pitchFamily="2" charset="-122"/>
            </a:endParaRPr>
          </a:p>
          <a:p>
            <a:pPr>
              <a:lnSpc>
                <a:spcPct val="100000"/>
              </a:lnSpc>
            </a:pPr>
            <a:r>
              <a:rPr lang="zh-CN" altLang="en-US" sz="2800" b="1" dirty="0">
                <a:solidFill>
                  <a:srgbClr val="000000"/>
                </a:solidFill>
                <a:latin typeface="方正大标宋简体" panose="02000000000000000000" charset="-122"/>
                <a:ea typeface="方正大标宋简体" panose="02000000000000000000" charset="-122"/>
                <a:sym typeface="宋体" panose="02010600030101010101" pitchFamily="2" charset="-122"/>
              </a:rPr>
              <a:t>②</a:t>
            </a:r>
            <a:r>
              <a:rPr lang="zh-CN" altLang="en-US" sz="2800" b="1" dirty="0">
                <a:solidFill>
                  <a:srgbClr val="FF0000"/>
                </a:solidFill>
                <a:latin typeface="方正大标宋简体" panose="02000000000000000000" charset="-122"/>
                <a:ea typeface="方正大标宋简体" panose="02000000000000000000" charset="-122"/>
                <a:sym typeface="宋体" panose="02010600030101010101" pitchFamily="2" charset="-122"/>
              </a:rPr>
              <a:t>科学技术</a:t>
            </a:r>
            <a:r>
              <a:rPr lang="zh-CN" altLang="en-US" sz="2800" b="1" dirty="0" smtClean="0">
                <a:solidFill>
                  <a:srgbClr val="FF0000"/>
                </a:solidFill>
                <a:latin typeface="方正大标宋简体" panose="02000000000000000000" charset="-122"/>
                <a:ea typeface="方正大标宋简体" panose="02000000000000000000" charset="-122"/>
                <a:sym typeface="宋体" panose="02010600030101010101" pitchFamily="2" charset="-122"/>
              </a:rPr>
              <a:t>的发展</a:t>
            </a:r>
            <a:r>
              <a:rPr lang="zh-CN" altLang="en-US" sz="2800" b="1" dirty="0" smtClean="0">
                <a:solidFill>
                  <a:srgbClr val="000000"/>
                </a:solidFill>
                <a:latin typeface="方正大标宋简体" panose="02000000000000000000" charset="-122"/>
                <a:ea typeface="方正大标宋简体" panose="02000000000000000000" charset="-122"/>
                <a:sym typeface="宋体" panose="02010600030101010101" pitchFamily="2" charset="-122"/>
              </a:rPr>
              <a:t>。</a:t>
            </a:r>
            <a:endParaRPr lang="zh-CN" altLang="en-US" sz="2800" b="1" dirty="0" smtClean="0">
              <a:solidFill>
                <a:srgbClr val="000000"/>
              </a:solidFill>
              <a:latin typeface="方正大标宋简体" panose="02000000000000000000" charset="-122"/>
              <a:ea typeface="方正大标宋简体" panose="02000000000000000000" charset="-122"/>
              <a:sym typeface="宋体" panose="02010600030101010101" pitchFamily="2" charset="-122"/>
            </a:endParaRPr>
          </a:p>
        </p:txBody>
      </p:sp>
      <p:sp>
        <p:nvSpPr>
          <p:cNvPr id="16" name="文本框 15"/>
          <p:cNvSpPr txBox="1"/>
          <p:nvPr/>
        </p:nvSpPr>
        <p:spPr>
          <a:xfrm>
            <a:off x="397012" y="925783"/>
            <a:ext cx="4101261" cy="521970"/>
          </a:xfrm>
          <a:prstGeom prst="rect">
            <a:avLst/>
          </a:prstGeom>
          <a:noFill/>
        </p:spPr>
        <p:txBody>
          <a:bodyPr wrap="square">
            <a:spAutoFit/>
          </a:bodyPr>
          <a:lstStyle/>
          <a:p>
            <a:r>
              <a:rPr lang="zh-CN" altLang="en-US" sz="2800" b="1" dirty="0" smtClean="0">
                <a:solidFill>
                  <a:srgbClr val="000000"/>
                </a:solidFill>
                <a:latin typeface="方正大标宋简体" panose="02000000000000000000" charset="-122"/>
                <a:ea typeface="方正大标宋简体" panose="02000000000000000000" charset="-122"/>
                <a:cs typeface="方正大标宋简体" panose="02000000000000000000" charset="-122"/>
              </a:rPr>
              <a:t>（</a:t>
            </a:r>
            <a:r>
              <a:rPr lang="en-US" altLang="zh-CN" sz="2800" b="1" dirty="0" smtClean="0">
                <a:solidFill>
                  <a:srgbClr val="000000"/>
                </a:solidFill>
                <a:latin typeface="方正大标宋简体" panose="02000000000000000000" charset="-122"/>
                <a:ea typeface="方正大标宋简体" panose="02000000000000000000" charset="-122"/>
                <a:cs typeface="方正大标宋简体" panose="02000000000000000000" charset="-122"/>
              </a:rPr>
              <a:t>1</a:t>
            </a:r>
            <a:r>
              <a:rPr lang="zh-CN" altLang="en-US" sz="2800" b="1" dirty="0" smtClean="0">
                <a:solidFill>
                  <a:srgbClr val="000000"/>
                </a:solidFill>
                <a:latin typeface="方正大标宋简体" panose="02000000000000000000" charset="-122"/>
                <a:ea typeface="方正大标宋简体" panose="02000000000000000000" charset="-122"/>
                <a:cs typeface="方正大标宋简体" panose="02000000000000000000" charset="-122"/>
              </a:rPr>
              <a:t>）背景</a:t>
            </a:r>
            <a:endParaRPr lang="en-US" altLang="zh-CN" sz="2800" b="1" dirty="0" smtClean="0">
              <a:solidFill>
                <a:srgbClr val="000000"/>
              </a:solidFill>
              <a:latin typeface="方正大标宋简体" panose="02000000000000000000" charset="-122"/>
              <a:ea typeface="方正大标宋简体" panose="02000000000000000000" charset="-122"/>
              <a:cs typeface="方正大标宋简体" panose="02000000000000000000" charset="-122"/>
            </a:endParaRPr>
          </a:p>
        </p:txBody>
      </p:sp>
      <p:sp>
        <p:nvSpPr>
          <p:cNvPr id="17" name="文本框 16"/>
          <p:cNvSpPr txBox="1"/>
          <p:nvPr/>
        </p:nvSpPr>
        <p:spPr>
          <a:xfrm>
            <a:off x="396875" y="1330960"/>
            <a:ext cx="11158220" cy="521970"/>
          </a:xfrm>
          <a:prstGeom prst="rect">
            <a:avLst/>
          </a:prstGeom>
          <a:noFill/>
        </p:spPr>
        <p:txBody>
          <a:bodyPr wrap="square">
            <a:spAutoFit/>
          </a:bodyPr>
          <a:lstStyle/>
          <a:p>
            <a:pPr algn="ctr"/>
            <a:r>
              <a:rPr lang="zh-CN" sz="2800" b="1" dirty="0" smtClean="0">
                <a:solidFill>
                  <a:srgbClr val="000000"/>
                </a:solidFill>
                <a:latin typeface="Times New Roman" panose="02020603050405020304" pitchFamily="18" charset="0"/>
                <a:ea typeface="汉仪全唐诗简" panose="00020600040101010101" charset="-122"/>
                <a:cs typeface="汉仪文黑-55简" charset="0"/>
              </a:rPr>
              <a:t>思考</a:t>
            </a:r>
            <a:r>
              <a:rPr lang="en-US" altLang="zh-CN" sz="2800" b="1" dirty="0" smtClean="0">
                <a:solidFill>
                  <a:srgbClr val="000000"/>
                </a:solidFill>
                <a:latin typeface="Times New Roman" panose="02020603050405020304" pitchFamily="18" charset="0"/>
                <a:ea typeface="汉仪全唐诗简" panose="00020600040101010101" charset="-122"/>
                <a:cs typeface="汉仪文黑-55简" charset="0"/>
              </a:rPr>
              <a:t>1</a:t>
            </a:r>
            <a:r>
              <a:rPr lang="zh-CN" altLang="en-US" sz="2800" b="1" dirty="0" smtClean="0">
                <a:solidFill>
                  <a:srgbClr val="000000"/>
                </a:solidFill>
                <a:latin typeface="Times New Roman" panose="02020603050405020304" pitchFamily="18" charset="0"/>
                <a:ea typeface="汉仪全唐诗简" panose="00020600040101010101" charset="-122"/>
                <a:cs typeface="汉仪文黑-55简" charset="0"/>
              </a:rPr>
              <a:t>：观察图片，分析现代农业出现的背景？</a:t>
            </a:r>
            <a:endParaRPr lang="zh-CN" altLang="en-US" sz="2800" b="1" dirty="0" smtClean="0">
              <a:solidFill>
                <a:srgbClr val="000000"/>
              </a:solidFill>
              <a:latin typeface="Times New Roman" panose="02020603050405020304" pitchFamily="18" charset="0"/>
              <a:ea typeface="汉仪全唐诗简" panose="00020600040101010101" charset="-122"/>
              <a:cs typeface="汉仪文黑-55简" charset="0"/>
            </a:endParaRPr>
          </a:p>
        </p:txBody>
      </p:sp>
      <p:pic>
        <p:nvPicPr>
          <p:cNvPr id="2" name="图片 1"/>
          <p:cNvPicPr>
            <a:picLocks noChangeAspect="1"/>
          </p:cNvPicPr>
          <p:nvPr/>
        </p:nvPicPr>
        <p:blipFill>
          <a:blip r:embed="rId7"/>
          <a:stretch>
            <a:fillRect/>
          </a:stretch>
        </p:blipFill>
        <p:spPr>
          <a:xfrm>
            <a:off x="669290" y="1978025"/>
            <a:ext cx="10885805" cy="3642360"/>
          </a:xfrm>
          <a:prstGeom prst="rect">
            <a:avLst/>
          </a:prstGeom>
        </p:spPr>
      </p:pic>
    </p:spTree>
    <p:custDataLst>
      <p:tags r:id="rId8"/>
    </p:custData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6631"/>
                                        </p:tgtEl>
                                        <p:attrNameLst>
                                          <p:attrName>style.visibility</p:attrName>
                                        </p:attrNameLst>
                                      </p:cBhvr>
                                      <p:to>
                                        <p:strVal val="visible"/>
                                      </p:to>
                                    </p:set>
                                    <p:animEffect transition="in" filter="fade">
                                      <p:cBhvr>
                                        <p:cTn id="7" dur="1000"/>
                                        <p:tgtEl>
                                          <p:spTgt spid="26631"/>
                                        </p:tgtEl>
                                      </p:cBhvr>
                                    </p:animEffect>
                                    <p:anim calcmode="lin" valueType="num">
                                      <p:cBhvr>
                                        <p:cTn id="8" dur="1000" fill="hold"/>
                                        <p:tgtEl>
                                          <p:spTgt spid="26631"/>
                                        </p:tgtEl>
                                        <p:attrNameLst>
                                          <p:attrName>ppt_x</p:attrName>
                                        </p:attrNameLst>
                                      </p:cBhvr>
                                      <p:tavLst>
                                        <p:tav tm="0">
                                          <p:val>
                                            <p:strVal val="#ppt_x"/>
                                          </p:val>
                                        </p:tav>
                                        <p:tav tm="100000">
                                          <p:val>
                                            <p:strVal val="#ppt_x"/>
                                          </p:val>
                                        </p:tav>
                                      </p:tavLst>
                                    </p:anim>
                                    <p:anim calcmode="lin" valueType="num">
                                      <p:cBhvr>
                                        <p:cTn id="9" dur="1000" fill="hold"/>
                                        <p:tgtEl>
                                          <p:spTgt spid="266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31"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
        <p:cNvGrpSpPr/>
        <p:nvPr/>
      </p:nvGrpSpPr>
      <p:grpSpPr>
        <a:xfrm>
          <a:off x="0" y="0"/>
          <a:ext cx="0" cy="0"/>
          <a:chOff x="0" y="0"/>
          <a:chExt cx="0" cy="0"/>
        </a:xfrm>
      </p:grpSpPr>
      <p:grpSp>
        <p:nvGrpSpPr>
          <p:cNvPr id="47" name="组合 46"/>
          <p:cNvGrpSpPr/>
          <p:nvPr/>
        </p:nvGrpSpPr>
        <p:grpSpPr>
          <a:xfrm>
            <a:off x="9354820" y="3451860"/>
            <a:ext cx="2703830" cy="2343285"/>
            <a:chOff x="14643" y="4638"/>
            <a:chExt cx="4258" cy="3045"/>
          </a:xfrm>
        </p:grpSpPr>
        <p:pic>
          <p:nvPicPr>
            <p:cNvPr id="101" name="图片 100"/>
            <p:cNvPicPr/>
            <p:nvPr/>
          </p:nvPicPr>
          <p:blipFill>
            <a:blip r:embed="rId1"/>
            <a:stretch>
              <a:fillRect/>
            </a:stretch>
          </p:blipFill>
          <p:spPr>
            <a:xfrm>
              <a:off x="14643" y="4638"/>
              <a:ext cx="4258" cy="3045"/>
            </a:xfrm>
            <a:prstGeom prst="ellipse">
              <a:avLst/>
            </a:prstGeom>
            <a:noFill/>
            <a:ln w="9525">
              <a:noFill/>
            </a:ln>
          </p:spPr>
        </p:pic>
        <p:sp>
          <p:nvSpPr>
            <p:cNvPr id="42" name="文本框 41"/>
            <p:cNvSpPr txBox="1"/>
            <p:nvPr/>
          </p:nvSpPr>
          <p:spPr>
            <a:xfrm>
              <a:off x="15506" y="6958"/>
              <a:ext cx="2985" cy="598"/>
            </a:xfrm>
            <a:prstGeom prst="rect">
              <a:avLst/>
            </a:prstGeom>
            <a:noFill/>
          </p:spPr>
          <p:txBody>
            <a:bodyPr wrap="square" rtlCol="0">
              <a:spAutoFit/>
            </a:bodyPr>
            <a:lstStyle/>
            <a:p>
              <a:r>
                <a:rPr lang="zh-CN" altLang="en-US" sz="2400">
                  <a:solidFill>
                    <a:schemeClr val="bg1"/>
                  </a:solidFill>
                  <a:effectLst>
                    <a:outerShdw blurRad="38100" dist="38100" dir="2700000" algn="tl">
                      <a:srgbClr val="000000">
                        <a:alpha val="43137"/>
                      </a:srgbClr>
                    </a:outerShdw>
                  </a:effectLst>
                  <a:latin typeface="方正字迹-杨素彬楷 简" panose="02000500000000000000" charset="-122"/>
                  <a:ea typeface="方正字迹-杨素彬楷 简" panose="02000500000000000000" charset="-122"/>
                </a:rPr>
                <a:t>农业机器人</a:t>
              </a:r>
              <a:endParaRPr lang="zh-CN" altLang="en-US" sz="2400">
                <a:solidFill>
                  <a:schemeClr val="bg1"/>
                </a:solidFill>
                <a:effectLst>
                  <a:outerShdw blurRad="38100" dist="38100" dir="2700000" algn="tl">
                    <a:srgbClr val="000000">
                      <a:alpha val="43137"/>
                    </a:srgbClr>
                  </a:outerShdw>
                </a:effectLst>
                <a:latin typeface="方正字迹-杨素彬楷 简" panose="02000500000000000000" charset="-122"/>
                <a:ea typeface="方正字迹-杨素彬楷 简" panose="02000500000000000000" charset="-122"/>
              </a:endParaRPr>
            </a:p>
          </p:txBody>
        </p:sp>
      </p:grpSp>
      <p:pic>
        <p:nvPicPr>
          <p:cNvPr id="43" name="图片 42"/>
          <p:cNvPicPr>
            <a:picLocks noChangeAspect="1"/>
          </p:cNvPicPr>
          <p:nvPr/>
        </p:nvPicPr>
        <p:blipFill>
          <a:blip r:embed="rId2"/>
          <a:stretch>
            <a:fillRect/>
          </a:stretch>
        </p:blipFill>
        <p:spPr>
          <a:xfrm>
            <a:off x="7185660" y="4876165"/>
            <a:ext cx="2285365" cy="1858010"/>
          </a:xfrm>
          <a:prstGeom prst="rect">
            <a:avLst/>
          </a:prstGeom>
        </p:spPr>
      </p:pic>
      <p:pic>
        <p:nvPicPr>
          <p:cNvPr id="45" name="图片 44"/>
          <p:cNvPicPr>
            <a:picLocks noChangeAspect="1"/>
          </p:cNvPicPr>
          <p:nvPr/>
        </p:nvPicPr>
        <p:blipFill>
          <a:blip r:embed="rId3"/>
          <a:stretch>
            <a:fillRect/>
          </a:stretch>
        </p:blipFill>
        <p:spPr>
          <a:xfrm>
            <a:off x="7231380" y="2810510"/>
            <a:ext cx="2239645" cy="1858645"/>
          </a:xfrm>
          <a:prstGeom prst="rect">
            <a:avLst/>
          </a:prstGeom>
        </p:spPr>
      </p:pic>
      <p:pic>
        <p:nvPicPr>
          <p:cNvPr id="40" name="图片 39"/>
          <p:cNvPicPr>
            <a:picLocks noChangeAspect="1"/>
          </p:cNvPicPr>
          <p:nvPr/>
        </p:nvPicPr>
        <p:blipFill>
          <a:blip r:embed="rId4"/>
          <a:stretch>
            <a:fillRect/>
          </a:stretch>
        </p:blipFill>
        <p:spPr>
          <a:xfrm>
            <a:off x="5061585" y="2734945"/>
            <a:ext cx="2180590" cy="3757930"/>
          </a:xfrm>
          <a:prstGeom prst="rect">
            <a:avLst/>
          </a:prstGeom>
        </p:spPr>
      </p:pic>
      <p:pic>
        <p:nvPicPr>
          <p:cNvPr id="3" name="图片 2" descr="NO.19-4_正文页装饰1"/>
          <p:cNvPicPr>
            <a:picLocks noChangeAspect="1"/>
          </p:cNvPicPr>
          <p:nvPr>
            <p:custDataLst>
              <p:tags r:id="rId5"/>
            </p:custDataLst>
          </p:nvPr>
        </p:nvPicPr>
        <p:blipFill>
          <a:blip r:embed="rId6"/>
          <a:stretch>
            <a:fillRect/>
          </a:stretch>
        </p:blipFill>
        <p:spPr>
          <a:xfrm>
            <a:off x="0" y="-5080"/>
            <a:ext cx="511768" cy="6874497"/>
          </a:xfrm>
          <a:prstGeom prst="rect">
            <a:avLst/>
          </a:prstGeom>
        </p:spPr>
      </p:pic>
      <p:pic>
        <p:nvPicPr>
          <p:cNvPr id="6" name="图片 5" descr="NO.19-4_正文页装饰2"/>
          <p:cNvPicPr>
            <a:picLocks noChangeAspect="1"/>
          </p:cNvPicPr>
          <p:nvPr>
            <p:custDataLst>
              <p:tags r:id="rId7"/>
            </p:custDataLst>
          </p:nvPr>
        </p:nvPicPr>
        <p:blipFill>
          <a:blip r:embed="rId8"/>
          <a:stretch>
            <a:fillRect/>
          </a:stretch>
        </p:blipFill>
        <p:spPr>
          <a:xfrm>
            <a:off x="11103337" y="-5080"/>
            <a:ext cx="1088650" cy="1210932"/>
          </a:xfrm>
          <a:prstGeom prst="rect">
            <a:avLst/>
          </a:prstGeom>
        </p:spPr>
      </p:pic>
      <p:grpSp>
        <p:nvGrpSpPr>
          <p:cNvPr id="12" name="组合 11"/>
          <p:cNvGrpSpPr/>
          <p:nvPr/>
        </p:nvGrpSpPr>
        <p:grpSpPr>
          <a:xfrm>
            <a:off x="400050" y="2098675"/>
            <a:ext cx="11602085" cy="698500"/>
            <a:chOff x="295" y="8065"/>
            <a:chExt cx="18271" cy="1100"/>
          </a:xfrm>
        </p:grpSpPr>
        <p:sp>
          <p:nvSpPr>
            <p:cNvPr id="7" name="右箭头 6"/>
            <p:cNvSpPr/>
            <p:nvPr>
              <p:custDataLst>
                <p:tags r:id="rId9"/>
              </p:custDataLst>
            </p:nvPr>
          </p:nvSpPr>
          <p:spPr>
            <a:xfrm>
              <a:off x="295" y="8065"/>
              <a:ext cx="18271" cy="292"/>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solidFill>
                  <a:schemeClr val="lt1"/>
                </a:solidFill>
                <a:latin typeface="汉仪文黑-55简" charset="0"/>
                <a:cs typeface="汉仪文黑-55简" charset="0"/>
              </a:endParaRPr>
            </a:p>
          </p:txBody>
        </p:sp>
        <p:sp>
          <p:nvSpPr>
            <p:cNvPr id="8" name="文本框 7"/>
            <p:cNvSpPr txBox="1"/>
            <p:nvPr/>
          </p:nvSpPr>
          <p:spPr>
            <a:xfrm>
              <a:off x="513" y="8440"/>
              <a:ext cx="2693" cy="725"/>
            </a:xfrm>
            <a:prstGeom prst="rect">
              <a:avLst/>
            </a:prstGeom>
            <a:noFill/>
          </p:spPr>
          <p:txBody>
            <a:bodyPr wrap="none" rtlCol="0" anchor="t">
              <a:spAutoFit/>
            </a:bodyPr>
            <a:lstStyle/>
            <a:p>
              <a:r>
                <a:rPr lang="zh-CN" altLang="en-US" sz="2400" b="1" dirty="0">
                  <a:solidFill>
                    <a:srgbClr val="000000"/>
                  </a:solidFill>
                  <a:latin typeface="Times New Roman" panose="02020603050405020304" pitchFamily="18" charset="0"/>
                  <a:ea typeface="汉仪全唐诗简" panose="00020600040101010101" charset="-122"/>
                  <a:sym typeface="+mn-ea"/>
                </a:rPr>
                <a:t>工业革命后</a:t>
              </a:r>
              <a:endParaRPr lang="zh-CN" altLang="en-US" sz="2400" b="1" dirty="0">
                <a:solidFill>
                  <a:srgbClr val="000000"/>
                </a:solidFill>
                <a:latin typeface="Times New Roman" panose="02020603050405020304" pitchFamily="18" charset="0"/>
                <a:ea typeface="汉仪全唐诗简" panose="00020600040101010101" charset="-122"/>
                <a:sym typeface="+mn-ea"/>
              </a:endParaRPr>
            </a:p>
          </p:txBody>
        </p:sp>
        <p:sp>
          <p:nvSpPr>
            <p:cNvPr id="9" name="文本框 8"/>
            <p:cNvSpPr txBox="1"/>
            <p:nvPr/>
          </p:nvSpPr>
          <p:spPr>
            <a:xfrm>
              <a:off x="4295" y="8440"/>
              <a:ext cx="2692" cy="725"/>
            </a:xfrm>
            <a:prstGeom prst="rect">
              <a:avLst/>
            </a:prstGeom>
            <a:noFill/>
          </p:spPr>
          <p:txBody>
            <a:bodyPr wrap="none" rtlCol="0" anchor="t">
              <a:spAutoFit/>
            </a:bodyPr>
            <a:lstStyle/>
            <a:p>
              <a:r>
                <a:rPr lang="en-US" altLang="zh-CN" sz="2400" b="1" dirty="0">
                  <a:solidFill>
                    <a:srgbClr val="000000"/>
                  </a:solidFill>
                  <a:latin typeface="Times New Roman" panose="02020603050405020304" pitchFamily="18" charset="0"/>
                  <a:ea typeface="汉仪全唐诗简" panose="00020600040101010101" charset="-122"/>
                  <a:cs typeface="汉仪文黑-55简" charset="0"/>
                  <a:sym typeface="+mn-ea"/>
                </a:rPr>
                <a:t>20</a:t>
              </a:r>
              <a:r>
                <a:rPr lang="zh-CN" altLang="en-US" sz="2400" b="1" dirty="0">
                  <a:solidFill>
                    <a:srgbClr val="000000"/>
                  </a:solidFill>
                  <a:latin typeface="Times New Roman" panose="02020603050405020304" pitchFamily="18" charset="0"/>
                  <a:ea typeface="汉仪全唐诗简" panose="00020600040101010101" charset="-122"/>
                  <a:cs typeface="汉仪文黑-55简" charset="0"/>
                  <a:sym typeface="+mn-ea"/>
                </a:rPr>
                <a:t>世纪中叶</a:t>
              </a:r>
              <a:endParaRPr lang="zh-CN" altLang="en-US" sz="2400" b="1" dirty="0">
                <a:solidFill>
                  <a:srgbClr val="000000"/>
                </a:solidFill>
                <a:latin typeface="Times New Roman" panose="02020603050405020304" pitchFamily="18" charset="0"/>
                <a:ea typeface="汉仪全唐诗简" panose="00020600040101010101" charset="-122"/>
                <a:cs typeface="汉仪文黑-55简" charset="0"/>
                <a:sym typeface="+mn-ea"/>
              </a:endParaRPr>
            </a:p>
          </p:txBody>
        </p:sp>
        <p:sp>
          <p:nvSpPr>
            <p:cNvPr id="10" name="文本框 9"/>
            <p:cNvSpPr txBox="1"/>
            <p:nvPr/>
          </p:nvSpPr>
          <p:spPr>
            <a:xfrm>
              <a:off x="9753" y="8440"/>
              <a:ext cx="3173" cy="725"/>
            </a:xfrm>
            <a:prstGeom prst="rect">
              <a:avLst/>
            </a:prstGeom>
            <a:noFill/>
          </p:spPr>
          <p:txBody>
            <a:bodyPr wrap="none" rtlCol="0" anchor="t">
              <a:spAutoFit/>
            </a:bodyPr>
            <a:lstStyle/>
            <a:p>
              <a:r>
                <a:rPr lang="en-US" altLang="zh-CN" sz="2400" b="1" dirty="0">
                  <a:solidFill>
                    <a:srgbClr val="000000"/>
                  </a:solidFill>
                  <a:latin typeface="Times New Roman" panose="02020603050405020304" pitchFamily="18" charset="0"/>
                  <a:ea typeface="汉仪全唐诗简" panose="00020600040101010101" charset="-122"/>
                  <a:cs typeface="汉仪文黑-55简" charset="0"/>
                  <a:sym typeface="+mn-ea"/>
                </a:rPr>
                <a:t>20</a:t>
              </a:r>
              <a:r>
                <a:rPr lang="zh-CN" altLang="en-US" sz="2400" b="1" dirty="0">
                  <a:solidFill>
                    <a:srgbClr val="000000"/>
                  </a:solidFill>
                  <a:latin typeface="Times New Roman" panose="02020603050405020304" pitchFamily="18" charset="0"/>
                  <a:ea typeface="汉仪全唐诗简" panose="00020600040101010101" charset="-122"/>
                  <a:cs typeface="汉仪文黑-55简" charset="0"/>
                  <a:sym typeface="+mn-ea"/>
                </a:rPr>
                <a:t>世纪下半叶</a:t>
              </a:r>
              <a:endParaRPr lang="zh-CN" altLang="en-US" sz="2400" b="1" dirty="0">
                <a:solidFill>
                  <a:srgbClr val="000000"/>
                </a:solidFill>
                <a:latin typeface="Times New Roman" panose="02020603050405020304" pitchFamily="18" charset="0"/>
                <a:ea typeface="汉仪全唐诗简" panose="00020600040101010101" charset="-122"/>
                <a:cs typeface="汉仪文黑-55简" charset="0"/>
                <a:sym typeface="+mn-ea"/>
              </a:endParaRPr>
            </a:p>
          </p:txBody>
        </p:sp>
        <p:sp>
          <p:nvSpPr>
            <p:cNvPr id="11" name="文本框 10"/>
            <p:cNvSpPr txBox="1"/>
            <p:nvPr/>
          </p:nvSpPr>
          <p:spPr>
            <a:xfrm>
              <a:off x="15569" y="8440"/>
              <a:ext cx="2211" cy="725"/>
            </a:xfrm>
            <a:prstGeom prst="rect">
              <a:avLst/>
            </a:prstGeom>
            <a:noFill/>
          </p:spPr>
          <p:txBody>
            <a:bodyPr wrap="none" rtlCol="0" anchor="t">
              <a:spAutoFit/>
            </a:bodyPr>
            <a:lstStyle/>
            <a:p>
              <a:r>
                <a:rPr lang="en-US" altLang="zh-CN" sz="2400" b="1" dirty="0">
                  <a:solidFill>
                    <a:srgbClr val="000000"/>
                  </a:solidFill>
                  <a:latin typeface="Times New Roman" panose="02020603050405020304" pitchFamily="18" charset="0"/>
                  <a:ea typeface="汉仪全唐诗简" panose="00020600040101010101" charset="-122"/>
                  <a:cs typeface="汉仪文黑-55简" charset="0"/>
                  <a:sym typeface="+mn-ea"/>
                </a:rPr>
                <a:t>21</a:t>
              </a:r>
              <a:r>
                <a:rPr lang="zh-CN" altLang="zh-CN" sz="2400" b="1" dirty="0">
                  <a:solidFill>
                    <a:srgbClr val="000000"/>
                  </a:solidFill>
                  <a:latin typeface="Times New Roman" panose="02020603050405020304" pitchFamily="18" charset="0"/>
                  <a:ea typeface="汉仪全唐诗简" panose="00020600040101010101" charset="-122"/>
                  <a:cs typeface="汉仪文黑-55简" charset="0"/>
                  <a:sym typeface="+mn-ea"/>
                </a:rPr>
                <a:t>世纪初</a:t>
              </a:r>
              <a:endParaRPr lang="zh-CN" altLang="zh-CN" sz="2400" b="1" dirty="0">
                <a:solidFill>
                  <a:srgbClr val="000000"/>
                </a:solidFill>
                <a:latin typeface="Times New Roman" panose="02020603050405020304" pitchFamily="18" charset="0"/>
                <a:ea typeface="汉仪全唐诗简" panose="00020600040101010101" charset="-122"/>
                <a:cs typeface="汉仪文黑-55简" charset="0"/>
                <a:sym typeface="+mn-ea"/>
              </a:endParaRPr>
            </a:p>
          </p:txBody>
        </p:sp>
      </p:grpSp>
      <p:sp>
        <p:nvSpPr>
          <p:cNvPr id="15" name="文本框 14"/>
          <p:cNvSpPr txBox="1"/>
          <p:nvPr/>
        </p:nvSpPr>
        <p:spPr>
          <a:xfrm>
            <a:off x="5358130" y="3511550"/>
            <a:ext cx="3604260" cy="2454910"/>
          </a:xfrm>
          <a:prstGeom prst="rect">
            <a:avLst/>
          </a:prstGeom>
          <a:solidFill>
            <a:schemeClr val="accent5">
              <a:lumMod val="20000"/>
              <a:lumOff val="80000"/>
              <a:alpha val="90000"/>
            </a:schemeClr>
          </a:solidFill>
        </p:spPr>
        <p:style>
          <a:lnRef idx="2">
            <a:schemeClr val="accent6"/>
          </a:lnRef>
          <a:fillRef idx="1">
            <a:schemeClr val="lt1"/>
          </a:fillRef>
          <a:effectRef idx="0">
            <a:schemeClr val="accent6"/>
          </a:effectRef>
          <a:fontRef idx="minor">
            <a:schemeClr val="dk1"/>
          </a:fontRef>
        </p:style>
        <p:txBody>
          <a:bodyPr vertOverflow="overflow" horzOverflow="overflow" vert="horz" wrap="square" numCol="1" spcCol="0" rtlCol="0" fromWordArt="0" anchor="ctr" anchorCtr="0" forceAA="0" compatLnSpc="1">
            <a:noAutofit/>
          </a:bodyPr>
          <a:lstStyle/>
          <a:p>
            <a:pPr marL="342900" lvl="0" indent="-342900" algn="l">
              <a:buClrTx/>
              <a:buSzTx/>
              <a:buFont typeface="Arial" panose="020B0604020202020204" pitchFamily="34" charset="0"/>
              <a:buChar char="•"/>
            </a:pPr>
            <a:r>
              <a:rPr lang="zh-CN" altLang="en-US" sz="2400" b="1" dirty="0">
                <a:solidFill>
                  <a:srgbClr val="000000"/>
                </a:solidFill>
                <a:latin typeface="Times New Roman" panose="02020603050405020304" pitchFamily="18" charset="0"/>
                <a:ea typeface="汉仪大宋简" panose="02010600000101010101" charset="-122"/>
                <a:sym typeface="+mn-ea"/>
              </a:rPr>
              <a:t>优良</a:t>
            </a:r>
            <a:r>
              <a:rPr lang="zh-CN" altLang="en-US" sz="2400" b="1" dirty="0">
                <a:solidFill>
                  <a:srgbClr val="FF0000"/>
                </a:solidFill>
                <a:latin typeface="Times New Roman" panose="02020603050405020304" pitchFamily="18" charset="0"/>
                <a:ea typeface="汉仪大宋简" panose="02010600000101010101" charset="-122"/>
                <a:sym typeface="+mn-ea"/>
              </a:rPr>
              <a:t>品种</a:t>
            </a:r>
            <a:r>
              <a:rPr lang="zh-CN" altLang="en-US" sz="2400" b="1" dirty="0">
                <a:solidFill>
                  <a:srgbClr val="000000"/>
                </a:solidFill>
                <a:latin typeface="Times New Roman" panose="02020603050405020304" pitchFamily="18" charset="0"/>
                <a:ea typeface="汉仪大宋简" panose="02010600000101010101" charset="-122"/>
                <a:sym typeface="+mn-ea"/>
              </a:rPr>
              <a:t>育成推广</a:t>
            </a:r>
            <a:endParaRPr lang="zh-CN" altLang="en-US" sz="2400" b="1" dirty="0">
              <a:solidFill>
                <a:srgbClr val="000000"/>
              </a:solidFill>
              <a:latin typeface="Times New Roman" panose="02020603050405020304" pitchFamily="18" charset="0"/>
              <a:ea typeface="汉仪大宋简" panose="02010600000101010101" charset="-122"/>
              <a:sym typeface="+mn-ea"/>
            </a:endParaRPr>
          </a:p>
          <a:p>
            <a:pPr marL="342900" lvl="0" indent="-342900" algn="l">
              <a:buClrTx/>
              <a:buSzTx/>
              <a:buFont typeface="Arial" panose="020B0604020202020204" pitchFamily="34" charset="0"/>
              <a:buChar char="•"/>
            </a:pPr>
            <a:r>
              <a:rPr lang="zh-CN" altLang="en-US" sz="2400" b="1" dirty="0">
                <a:solidFill>
                  <a:srgbClr val="000000"/>
                </a:solidFill>
                <a:latin typeface="Times New Roman" panose="02020603050405020304" pitchFamily="18" charset="0"/>
                <a:ea typeface="汉仪大宋简" panose="02010600000101010101" charset="-122"/>
                <a:sym typeface="+mn-ea"/>
              </a:rPr>
              <a:t>优质高效</a:t>
            </a:r>
            <a:r>
              <a:rPr lang="zh-CN" altLang="en-US" sz="2400" b="1" dirty="0">
                <a:solidFill>
                  <a:srgbClr val="FF0000"/>
                </a:solidFill>
                <a:latin typeface="Times New Roman" panose="02020603050405020304" pitchFamily="18" charset="0"/>
                <a:ea typeface="汉仪大宋简" panose="02010600000101010101" charset="-122"/>
                <a:sym typeface="+mn-ea"/>
              </a:rPr>
              <a:t>化肥</a:t>
            </a:r>
            <a:r>
              <a:rPr lang="zh-CN" altLang="en-US" sz="2400" b="1" dirty="0">
                <a:solidFill>
                  <a:srgbClr val="000000"/>
                </a:solidFill>
                <a:latin typeface="Times New Roman" panose="02020603050405020304" pitchFamily="18" charset="0"/>
                <a:ea typeface="汉仪大宋简" panose="02010600000101010101" charset="-122"/>
                <a:sym typeface="+mn-ea"/>
              </a:rPr>
              <a:t>广泛应用</a:t>
            </a:r>
            <a:endParaRPr lang="zh-CN" altLang="en-US" sz="2400" b="1" dirty="0">
              <a:solidFill>
                <a:srgbClr val="000000"/>
              </a:solidFill>
              <a:latin typeface="Times New Roman" panose="02020603050405020304" pitchFamily="18" charset="0"/>
              <a:ea typeface="汉仪大宋简" panose="02010600000101010101" charset="-122"/>
              <a:sym typeface="+mn-ea"/>
            </a:endParaRPr>
          </a:p>
          <a:p>
            <a:pPr marL="342900" lvl="0" indent="-342900" algn="l">
              <a:buClrTx/>
              <a:buSzTx/>
              <a:buFont typeface="Arial" panose="020B0604020202020204" pitchFamily="34" charset="0"/>
              <a:buChar char="•"/>
            </a:pPr>
            <a:r>
              <a:rPr lang="zh-CN" altLang="en-US" sz="2400" b="1" dirty="0">
                <a:solidFill>
                  <a:srgbClr val="000000"/>
                </a:solidFill>
                <a:latin typeface="Times New Roman" panose="02020603050405020304" pitchFamily="18" charset="0"/>
                <a:ea typeface="汉仪大宋简" panose="02010600000101010101" charset="-122"/>
                <a:sym typeface="+mn-ea"/>
              </a:rPr>
              <a:t>高科技为基础的</a:t>
            </a:r>
            <a:r>
              <a:rPr lang="zh-CN" altLang="en-US" sz="2400" b="1" dirty="0">
                <a:solidFill>
                  <a:srgbClr val="FF0000"/>
                </a:solidFill>
                <a:latin typeface="Times New Roman" panose="02020603050405020304" pitchFamily="18" charset="0"/>
                <a:ea typeface="汉仪大宋简" panose="02010600000101010101" charset="-122"/>
                <a:sym typeface="+mn-ea"/>
              </a:rPr>
              <a:t>设施农业</a:t>
            </a:r>
            <a:r>
              <a:rPr lang="zh-CN" altLang="en-US" sz="2400" b="1" dirty="0">
                <a:solidFill>
                  <a:srgbClr val="000000"/>
                </a:solidFill>
                <a:latin typeface="Times New Roman" panose="02020603050405020304" pitchFamily="18" charset="0"/>
                <a:ea typeface="汉仪大宋简" panose="02010600000101010101" charset="-122"/>
                <a:sym typeface="+mn-ea"/>
              </a:rPr>
              <a:t>有突破性进展</a:t>
            </a:r>
            <a:endParaRPr lang="zh-CN" altLang="en-US" sz="2400" b="1" dirty="0">
              <a:solidFill>
                <a:srgbClr val="000000"/>
              </a:solidFill>
              <a:latin typeface="Times New Roman" panose="02020603050405020304" pitchFamily="18" charset="0"/>
              <a:ea typeface="汉仪大宋简" panose="02010600000101010101" charset="-122"/>
              <a:sym typeface="+mn-ea"/>
            </a:endParaRPr>
          </a:p>
          <a:p>
            <a:pPr marL="342900" lvl="0" indent="-342900" algn="l">
              <a:buClrTx/>
              <a:buSzTx/>
              <a:buFont typeface="Arial" panose="020B0604020202020204" pitchFamily="34" charset="0"/>
              <a:buChar char="•"/>
            </a:pPr>
            <a:r>
              <a:rPr lang="zh-CN" altLang="en-US" sz="2400" b="1" dirty="0">
                <a:solidFill>
                  <a:srgbClr val="000000"/>
                </a:solidFill>
                <a:latin typeface="Times New Roman" panose="02020603050405020304" pitchFamily="18" charset="0"/>
                <a:ea typeface="汉仪大宋简" panose="02010600000101010101" charset="-122"/>
                <a:sym typeface="+mn-ea"/>
              </a:rPr>
              <a:t>大型农场、养殖场成为主要</a:t>
            </a:r>
            <a:r>
              <a:rPr lang="zh-CN" altLang="en-US" sz="2400" b="1" dirty="0">
                <a:solidFill>
                  <a:srgbClr val="FF0000"/>
                </a:solidFill>
                <a:latin typeface="Times New Roman" panose="02020603050405020304" pitchFamily="18" charset="0"/>
                <a:ea typeface="汉仪大宋简" panose="02010600000101010101" charset="-122"/>
                <a:sym typeface="+mn-ea"/>
              </a:rPr>
              <a:t>生产经营模式</a:t>
            </a:r>
            <a:endParaRPr lang="zh-CN" altLang="en-US" sz="2400" b="1" dirty="0">
              <a:solidFill>
                <a:srgbClr val="FF0000"/>
              </a:solidFill>
              <a:latin typeface="Times New Roman" panose="02020603050405020304" pitchFamily="18" charset="0"/>
              <a:ea typeface="汉仪大宋简" panose="02010600000101010101" charset="-122"/>
              <a:sym typeface="+mn-ea"/>
            </a:endParaRPr>
          </a:p>
        </p:txBody>
      </p:sp>
      <p:sp>
        <p:nvSpPr>
          <p:cNvPr id="16" name="文本框 15"/>
          <p:cNvSpPr txBox="1"/>
          <p:nvPr/>
        </p:nvSpPr>
        <p:spPr>
          <a:xfrm>
            <a:off x="9514205" y="3500755"/>
            <a:ext cx="2402205" cy="1568450"/>
          </a:xfrm>
          <a:prstGeom prst="rect">
            <a:avLst/>
          </a:prstGeom>
          <a:solidFill>
            <a:schemeClr val="accent5">
              <a:lumMod val="40000"/>
              <a:lumOff val="60000"/>
              <a:alpha val="93000"/>
            </a:schemeClr>
          </a:solidFill>
        </p:spPr>
        <p:style>
          <a:lnRef idx="2">
            <a:schemeClr val="accent6"/>
          </a:lnRef>
          <a:fillRef idx="1">
            <a:schemeClr val="lt1"/>
          </a:fillRef>
          <a:effectRef idx="0">
            <a:schemeClr val="accent6"/>
          </a:effectRef>
          <a:fontRef idx="minor">
            <a:schemeClr val="dk1"/>
          </a:fontRef>
        </p:style>
        <p:txBody>
          <a:bodyPr vertOverflow="overflow" horzOverflow="overflow" vert="horz" wrap="square" numCol="1" spcCol="0" rtlCol="0" fromWordArt="0" anchor="ctr" anchorCtr="0" forceAA="0" compatLnSpc="1">
            <a:spAutoFit/>
          </a:bodyPr>
          <a:lstStyle/>
          <a:p>
            <a:pPr lvl="0" algn="l">
              <a:buClrTx/>
              <a:buSzTx/>
              <a:buFontTx/>
            </a:pPr>
            <a:r>
              <a:rPr lang="zh-CN" altLang="en-US" sz="2400" b="1" dirty="0">
                <a:solidFill>
                  <a:srgbClr val="000000"/>
                </a:solidFill>
                <a:latin typeface="Times New Roman" panose="02020603050405020304" pitchFamily="18" charset="0"/>
                <a:ea typeface="汉仪大宋简" panose="02010600000101010101" charset="-122"/>
                <a:sym typeface="+mn-ea"/>
              </a:rPr>
              <a:t>农作物的播种、收割、加工</a:t>
            </a:r>
            <a:endParaRPr lang="zh-CN" altLang="en-US" sz="2400" b="1" dirty="0">
              <a:solidFill>
                <a:srgbClr val="000000"/>
              </a:solidFill>
              <a:latin typeface="Times New Roman" panose="02020603050405020304" pitchFamily="18" charset="0"/>
              <a:ea typeface="汉仪大宋简" panose="02010600000101010101" charset="-122"/>
              <a:sym typeface="+mn-ea"/>
            </a:endParaRPr>
          </a:p>
          <a:p>
            <a:pPr lvl="0" algn="l">
              <a:buClrTx/>
              <a:buSzTx/>
              <a:buFontTx/>
            </a:pPr>
            <a:r>
              <a:rPr lang="zh-CN" altLang="en-US" sz="2400" b="1" dirty="0">
                <a:solidFill>
                  <a:srgbClr val="000000"/>
                </a:solidFill>
                <a:latin typeface="Times New Roman" panose="02020603050405020304" pitchFamily="18" charset="0"/>
                <a:ea typeface="汉仪大宋简" panose="02010600000101010101" charset="-122"/>
                <a:sym typeface="+mn-ea"/>
              </a:rPr>
              <a:t>由</a:t>
            </a:r>
            <a:r>
              <a:rPr lang="zh-CN" altLang="en-US" sz="2400" b="1" dirty="0">
                <a:solidFill>
                  <a:srgbClr val="FF0000"/>
                </a:solidFill>
                <a:latin typeface="Times New Roman" panose="02020603050405020304" pitchFamily="18" charset="0"/>
                <a:ea typeface="汉仪大宋简" panose="02010600000101010101" charset="-122"/>
                <a:sym typeface="+mn-ea"/>
              </a:rPr>
              <a:t>人工化向自动化</a:t>
            </a:r>
            <a:r>
              <a:rPr lang="zh-CN" altLang="en-US" sz="2400" b="1" dirty="0">
                <a:solidFill>
                  <a:srgbClr val="000000"/>
                </a:solidFill>
                <a:latin typeface="Times New Roman" panose="02020603050405020304" pitchFamily="18" charset="0"/>
                <a:ea typeface="汉仪大宋简" panose="02010600000101010101" charset="-122"/>
                <a:sym typeface="+mn-ea"/>
              </a:rPr>
              <a:t>转变</a:t>
            </a:r>
            <a:endParaRPr lang="zh-CN" altLang="en-US" sz="2400" b="1" dirty="0">
              <a:solidFill>
                <a:srgbClr val="000000"/>
              </a:solidFill>
              <a:latin typeface="Times New Roman" panose="02020603050405020304" pitchFamily="18" charset="0"/>
              <a:ea typeface="汉仪大宋简" panose="02010600000101010101" charset="-122"/>
              <a:sym typeface="+mn-ea"/>
            </a:endParaRPr>
          </a:p>
        </p:txBody>
      </p:sp>
      <p:sp>
        <p:nvSpPr>
          <p:cNvPr id="5" name="文本框 4"/>
          <p:cNvSpPr txBox="1"/>
          <p:nvPr/>
        </p:nvSpPr>
        <p:spPr>
          <a:xfrm>
            <a:off x="400187" y="121873"/>
            <a:ext cx="4101261" cy="521970"/>
          </a:xfrm>
          <a:prstGeom prst="rect">
            <a:avLst/>
          </a:prstGeom>
          <a:noFill/>
        </p:spPr>
        <p:txBody>
          <a:bodyPr wrap="square">
            <a:spAutoFit/>
          </a:bodyPr>
          <a:lstStyle/>
          <a:p>
            <a:r>
              <a:rPr lang="zh-CN" altLang="en-US" sz="2800" b="1" dirty="0" smtClean="0">
                <a:solidFill>
                  <a:srgbClr val="000000"/>
                </a:solidFill>
                <a:latin typeface="方正大标宋简体" panose="02000000000000000000" charset="-122"/>
                <a:ea typeface="方正大标宋简体" panose="02000000000000000000" charset="-122"/>
                <a:cs typeface="方正大标宋简体" panose="02000000000000000000" charset="-122"/>
              </a:rPr>
              <a:t>（</a:t>
            </a:r>
            <a:r>
              <a:rPr lang="en-US" altLang="zh-CN" sz="2800" b="1" dirty="0" smtClean="0">
                <a:solidFill>
                  <a:srgbClr val="000000"/>
                </a:solidFill>
                <a:latin typeface="方正大标宋简体" panose="02000000000000000000" charset="-122"/>
                <a:ea typeface="方正大标宋简体" panose="02000000000000000000" charset="-122"/>
                <a:cs typeface="方正大标宋简体" panose="02000000000000000000" charset="-122"/>
              </a:rPr>
              <a:t>2</a:t>
            </a:r>
            <a:r>
              <a:rPr lang="zh-CN" altLang="en-US" sz="2800" b="1" dirty="0" smtClean="0">
                <a:solidFill>
                  <a:srgbClr val="000000"/>
                </a:solidFill>
                <a:latin typeface="方正大标宋简体" panose="02000000000000000000" charset="-122"/>
                <a:ea typeface="方正大标宋简体" panose="02000000000000000000" charset="-122"/>
                <a:cs typeface="方正大标宋简体" panose="02000000000000000000" charset="-122"/>
              </a:rPr>
              <a:t>）进程</a:t>
            </a:r>
            <a:endParaRPr lang="zh-CN" altLang="en-US" sz="2800" b="1" dirty="0" smtClean="0">
              <a:solidFill>
                <a:srgbClr val="000000"/>
              </a:solidFill>
              <a:latin typeface="方正大标宋简体" panose="02000000000000000000" charset="-122"/>
              <a:ea typeface="方正大标宋简体" panose="02000000000000000000" charset="-122"/>
              <a:cs typeface="方正大标宋简体" panose="02000000000000000000" charset="-122"/>
            </a:endParaRPr>
          </a:p>
        </p:txBody>
      </p:sp>
      <p:sp>
        <p:nvSpPr>
          <p:cNvPr id="23" name="文本框 22"/>
          <p:cNvSpPr txBox="1"/>
          <p:nvPr/>
        </p:nvSpPr>
        <p:spPr>
          <a:xfrm>
            <a:off x="400050" y="929005"/>
            <a:ext cx="11158220" cy="521970"/>
          </a:xfrm>
          <a:prstGeom prst="rect">
            <a:avLst/>
          </a:prstGeom>
          <a:noFill/>
        </p:spPr>
        <p:txBody>
          <a:bodyPr wrap="square">
            <a:spAutoFit/>
          </a:bodyPr>
          <a:lstStyle/>
          <a:p>
            <a:pPr algn="ctr"/>
            <a:r>
              <a:rPr lang="zh-CN" sz="2800" b="1" dirty="0" smtClean="0">
                <a:solidFill>
                  <a:srgbClr val="000000"/>
                </a:solidFill>
                <a:latin typeface="Times New Roman" panose="02020603050405020304" pitchFamily="18" charset="0"/>
                <a:ea typeface="汉仪全唐诗简" panose="00020600040101010101" charset="-122"/>
                <a:cs typeface="汉仪文黑-55简" charset="0"/>
              </a:rPr>
              <a:t>思考</a:t>
            </a:r>
            <a:r>
              <a:rPr lang="en-US" altLang="zh-CN" sz="2800" b="1" dirty="0" smtClean="0">
                <a:solidFill>
                  <a:srgbClr val="000000"/>
                </a:solidFill>
                <a:latin typeface="Times New Roman" panose="02020603050405020304" pitchFamily="18" charset="0"/>
                <a:ea typeface="汉仪全唐诗简" panose="00020600040101010101" charset="-122"/>
                <a:cs typeface="汉仪文黑-55简" charset="0"/>
              </a:rPr>
              <a:t>2</a:t>
            </a:r>
            <a:r>
              <a:rPr lang="zh-CN" altLang="en-US" sz="2800" b="1" dirty="0" smtClean="0">
                <a:solidFill>
                  <a:srgbClr val="000000"/>
                </a:solidFill>
                <a:latin typeface="Times New Roman" panose="02020603050405020304" pitchFamily="18" charset="0"/>
                <a:ea typeface="汉仪全唐诗简" panose="00020600040101010101" charset="-122"/>
                <a:cs typeface="汉仪文黑-55简" charset="0"/>
              </a:rPr>
              <a:t>：结合教材</a:t>
            </a:r>
            <a:r>
              <a:rPr lang="en-US" altLang="zh-CN" sz="2800" b="1" dirty="0" smtClean="0">
                <a:solidFill>
                  <a:srgbClr val="000000"/>
                </a:solidFill>
                <a:latin typeface="Times New Roman" panose="02020603050405020304" pitchFamily="18" charset="0"/>
                <a:ea typeface="汉仪全唐诗简" panose="00020600040101010101" charset="-122"/>
                <a:cs typeface="汉仪文黑-55简" charset="0"/>
              </a:rPr>
              <a:t>P13</a:t>
            </a:r>
            <a:r>
              <a:rPr lang="zh-CN" altLang="en-US" sz="2800" b="1" dirty="0" smtClean="0">
                <a:solidFill>
                  <a:srgbClr val="000000"/>
                </a:solidFill>
                <a:latin typeface="Times New Roman" panose="02020603050405020304" pitchFamily="18" charset="0"/>
                <a:ea typeface="汉仪全唐诗简" panose="00020600040101010101" charset="-122"/>
                <a:cs typeface="汉仪文黑-55简" charset="0"/>
              </a:rPr>
              <a:t>和下列图片，概述农业现代化进程及其具体表现。</a:t>
            </a:r>
            <a:endParaRPr lang="zh-CN" altLang="en-US" sz="2800" b="1" dirty="0" smtClean="0">
              <a:solidFill>
                <a:srgbClr val="000000"/>
              </a:solidFill>
              <a:latin typeface="Times New Roman" panose="02020603050405020304" pitchFamily="18" charset="0"/>
              <a:ea typeface="汉仪全唐诗简" panose="00020600040101010101" charset="-122"/>
              <a:cs typeface="汉仪文黑-55简" charset="0"/>
            </a:endParaRPr>
          </a:p>
        </p:txBody>
      </p:sp>
      <p:sp>
        <p:nvSpPr>
          <p:cNvPr id="25" name="等腰三角形 24"/>
          <p:cNvSpPr/>
          <p:nvPr/>
        </p:nvSpPr>
        <p:spPr>
          <a:xfrm>
            <a:off x="1137285" y="2038985"/>
            <a:ext cx="167005" cy="10795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等腰三角形 25"/>
          <p:cNvSpPr/>
          <p:nvPr/>
        </p:nvSpPr>
        <p:spPr>
          <a:xfrm>
            <a:off x="3596005" y="2038985"/>
            <a:ext cx="167005" cy="10795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等腰三角形 30"/>
          <p:cNvSpPr/>
          <p:nvPr/>
        </p:nvSpPr>
        <p:spPr>
          <a:xfrm>
            <a:off x="7167880" y="2038985"/>
            <a:ext cx="167005" cy="10795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等腰三角形 31"/>
          <p:cNvSpPr/>
          <p:nvPr/>
        </p:nvSpPr>
        <p:spPr>
          <a:xfrm>
            <a:off x="10739755" y="2038985"/>
            <a:ext cx="167005" cy="10795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文本框 33"/>
          <p:cNvSpPr txBox="1"/>
          <p:nvPr/>
        </p:nvSpPr>
        <p:spPr>
          <a:xfrm>
            <a:off x="138430" y="3510280"/>
            <a:ext cx="2066290" cy="829945"/>
          </a:xfrm>
          <a:prstGeom prst="rect">
            <a:avLst/>
          </a:prstGeom>
          <a:solidFill>
            <a:schemeClr val="accent6">
              <a:lumMod val="20000"/>
              <a:lumOff val="80000"/>
              <a:alpha val="97000"/>
            </a:schemeClr>
          </a:solidFill>
        </p:spPr>
        <p:style>
          <a:lnRef idx="2">
            <a:schemeClr val="accent6"/>
          </a:lnRef>
          <a:fillRef idx="1">
            <a:schemeClr val="lt1"/>
          </a:fillRef>
          <a:effectRef idx="0">
            <a:schemeClr val="accent6"/>
          </a:effectRef>
          <a:fontRef idx="minor">
            <a:schemeClr val="dk1"/>
          </a:fontRef>
        </p:style>
        <p:txBody>
          <a:bodyPr wrap="square" rtlCol="0">
            <a:spAutoFit/>
          </a:bodyPr>
          <a:lstStyle/>
          <a:p>
            <a:pPr algn="l"/>
            <a:r>
              <a:rPr lang="zh-CN" altLang="en-US" sz="2400" b="1" dirty="0">
                <a:solidFill>
                  <a:srgbClr val="000000"/>
                </a:solidFill>
                <a:latin typeface="Times New Roman" panose="02020603050405020304" pitchFamily="18" charset="0"/>
                <a:ea typeface="汉仪大宋简" panose="02010600000101010101" charset="-122"/>
                <a:sym typeface="+mn-ea"/>
              </a:rPr>
              <a:t>传统农业向</a:t>
            </a:r>
            <a:endParaRPr lang="zh-CN" altLang="en-US" sz="2400" b="1" dirty="0">
              <a:solidFill>
                <a:srgbClr val="000000"/>
              </a:solidFill>
              <a:latin typeface="Times New Roman" panose="02020603050405020304" pitchFamily="18" charset="0"/>
              <a:ea typeface="汉仪大宋简" panose="02010600000101010101" charset="-122"/>
              <a:sym typeface="+mn-ea"/>
            </a:endParaRPr>
          </a:p>
          <a:p>
            <a:pPr algn="l"/>
            <a:r>
              <a:rPr lang="zh-CN" altLang="en-US" sz="2400" b="1" dirty="0">
                <a:solidFill>
                  <a:srgbClr val="000000"/>
                </a:solidFill>
                <a:latin typeface="Times New Roman" panose="02020603050405020304" pitchFamily="18" charset="0"/>
                <a:ea typeface="汉仪大宋简" panose="02010600000101010101" charset="-122"/>
                <a:sym typeface="+mn-ea"/>
              </a:rPr>
              <a:t>现代农业转变</a:t>
            </a:r>
            <a:endParaRPr lang="zh-CN" altLang="en-US" sz="2400" b="1" dirty="0">
              <a:solidFill>
                <a:srgbClr val="000000"/>
              </a:solidFill>
              <a:latin typeface="Times New Roman" panose="02020603050405020304" pitchFamily="18" charset="0"/>
              <a:ea typeface="汉仪大宋简" panose="02010600000101010101" charset="-122"/>
              <a:sym typeface="+mn-ea"/>
            </a:endParaRPr>
          </a:p>
        </p:txBody>
      </p:sp>
      <p:sp>
        <p:nvSpPr>
          <p:cNvPr id="35" name="文本框 34"/>
          <p:cNvSpPr txBox="1"/>
          <p:nvPr/>
        </p:nvSpPr>
        <p:spPr>
          <a:xfrm>
            <a:off x="2466975" y="3519805"/>
            <a:ext cx="2424430" cy="1568450"/>
          </a:xfrm>
          <a:prstGeom prst="rect">
            <a:avLst/>
          </a:prstGeom>
          <a:solidFill>
            <a:schemeClr val="accent6">
              <a:lumMod val="60000"/>
              <a:lumOff val="40000"/>
              <a:alpha val="81000"/>
            </a:schemeClr>
          </a:solidFill>
        </p:spPr>
        <p:style>
          <a:lnRef idx="2">
            <a:schemeClr val="accent6"/>
          </a:lnRef>
          <a:fillRef idx="1">
            <a:schemeClr val="lt1"/>
          </a:fillRef>
          <a:effectRef idx="0">
            <a:schemeClr val="accent6"/>
          </a:effectRef>
          <a:fontRef idx="minor">
            <a:schemeClr val="dk1"/>
          </a:fontRef>
        </p:style>
        <p:txBody>
          <a:bodyPr wrap="square" rtlCol="0">
            <a:spAutoFit/>
          </a:bodyPr>
          <a:lstStyle/>
          <a:p>
            <a:pPr marL="342900" indent="-342900" algn="l">
              <a:buFont typeface="Arial" panose="020B0604020202020204" pitchFamily="34" charset="0"/>
              <a:buChar char="•"/>
            </a:pPr>
            <a:r>
              <a:rPr lang="zh-CN" altLang="en-US" sz="2400" b="1" dirty="0">
                <a:solidFill>
                  <a:srgbClr val="000000"/>
                </a:solidFill>
                <a:latin typeface="Times New Roman" panose="02020603050405020304" pitchFamily="18" charset="0"/>
                <a:ea typeface="汉仪大宋简" panose="02010600000101010101" charset="-122"/>
                <a:sym typeface="+mn-ea"/>
              </a:rPr>
              <a:t>欧美各国</a:t>
            </a:r>
            <a:r>
              <a:rPr lang="zh-CN" altLang="en-US" sz="2400" b="1" dirty="0">
                <a:solidFill>
                  <a:srgbClr val="FF0000"/>
                </a:solidFill>
                <a:latin typeface="Times New Roman" panose="02020603050405020304" pitchFamily="18" charset="0"/>
                <a:ea typeface="汉仪大宋简" panose="02010600000101010101" charset="-122"/>
                <a:sym typeface="+mn-ea"/>
              </a:rPr>
              <a:t>完成</a:t>
            </a:r>
            <a:r>
              <a:rPr lang="zh-CN" altLang="en-US" sz="2400" b="1" dirty="0">
                <a:solidFill>
                  <a:srgbClr val="000000"/>
                </a:solidFill>
                <a:latin typeface="Times New Roman" panose="02020603050405020304" pitchFamily="18" charset="0"/>
                <a:ea typeface="汉仪大宋简" panose="02010600000101010101" charset="-122"/>
                <a:sym typeface="+mn-ea"/>
              </a:rPr>
              <a:t>农业机械化</a:t>
            </a:r>
            <a:endParaRPr lang="zh-CN" altLang="en-US" sz="2400" b="1" dirty="0">
              <a:solidFill>
                <a:srgbClr val="000000"/>
              </a:solidFill>
              <a:latin typeface="Times New Roman" panose="02020603050405020304" pitchFamily="18" charset="0"/>
              <a:ea typeface="汉仪大宋简" panose="02010600000101010101" charset="-122"/>
              <a:sym typeface="+mn-ea"/>
            </a:endParaRPr>
          </a:p>
          <a:p>
            <a:pPr marL="342900" indent="-342900" algn="l">
              <a:buFont typeface="Arial" panose="020B0604020202020204" pitchFamily="34" charset="0"/>
              <a:buChar char="•"/>
            </a:pPr>
            <a:r>
              <a:rPr lang="zh-CN" altLang="en-US" sz="2400" b="1" dirty="0">
                <a:solidFill>
                  <a:srgbClr val="FF0000"/>
                </a:solidFill>
                <a:latin typeface="Times New Roman" panose="02020603050405020304" pitchFamily="18" charset="0"/>
                <a:ea typeface="汉仪大宋简" panose="02010600000101010101" charset="-122"/>
                <a:sym typeface="+mn-ea"/>
              </a:rPr>
              <a:t>建立</a:t>
            </a:r>
            <a:r>
              <a:rPr lang="zh-CN" altLang="en-US" sz="2400" b="1" dirty="0">
                <a:solidFill>
                  <a:srgbClr val="000000"/>
                </a:solidFill>
                <a:latin typeface="Times New Roman" panose="02020603050405020304" pitchFamily="18" charset="0"/>
                <a:ea typeface="汉仪大宋简" panose="02010600000101010101" charset="-122"/>
                <a:sym typeface="+mn-ea"/>
              </a:rPr>
              <a:t>高度集约的现代农业</a:t>
            </a:r>
            <a:endParaRPr lang="zh-CN" altLang="en-US" sz="2400" b="1" dirty="0">
              <a:solidFill>
                <a:srgbClr val="000000"/>
              </a:solidFill>
              <a:latin typeface="Times New Roman" panose="02020603050405020304" pitchFamily="18" charset="0"/>
              <a:ea typeface="汉仪大宋简" panose="02010600000101010101" charset="-122"/>
              <a:sym typeface="+mn-ea"/>
            </a:endParaRPr>
          </a:p>
        </p:txBody>
      </p:sp>
      <p:sp>
        <p:nvSpPr>
          <p:cNvPr id="36" name="右箭头 35"/>
          <p:cNvSpPr/>
          <p:nvPr/>
        </p:nvSpPr>
        <p:spPr>
          <a:xfrm>
            <a:off x="2224405" y="2030095"/>
            <a:ext cx="451485" cy="30416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右箭头 36"/>
          <p:cNvSpPr/>
          <p:nvPr/>
        </p:nvSpPr>
        <p:spPr>
          <a:xfrm>
            <a:off x="5340985" y="2038985"/>
            <a:ext cx="451485" cy="30416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右箭头 37"/>
          <p:cNvSpPr/>
          <p:nvPr/>
        </p:nvSpPr>
        <p:spPr>
          <a:xfrm>
            <a:off x="8970645" y="2039620"/>
            <a:ext cx="451485" cy="30416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0" name="组合 49"/>
          <p:cNvGrpSpPr/>
          <p:nvPr/>
        </p:nvGrpSpPr>
        <p:grpSpPr>
          <a:xfrm>
            <a:off x="2628900" y="3451225"/>
            <a:ext cx="5977255" cy="932815"/>
            <a:chOff x="4140" y="5435"/>
            <a:chExt cx="9413" cy="1469"/>
          </a:xfrm>
        </p:grpSpPr>
        <p:sp>
          <p:nvSpPr>
            <p:cNvPr id="48" name="椭圆 47"/>
            <p:cNvSpPr/>
            <p:nvPr/>
          </p:nvSpPr>
          <p:spPr>
            <a:xfrm>
              <a:off x="4140" y="5435"/>
              <a:ext cx="3585" cy="1469"/>
            </a:xfrm>
            <a:prstGeom prst="ellipse">
              <a:avLst/>
            </a:prstGeom>
            <a:noFill/>
            <a:ln w="57150"/>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椭圆 48"/>
            <p:cNvSpPr/>
            <p:nvPr/>
          </p:nvSpPr>
          <p:spPr>
            <a:xfrm>
              <a:off x="8570" y="5543"/>
              <a:ext cx="4983" cy="867"/>
            </a:xfrm>
            <a:prstGeom prst="ellipse">
              <a:avLst/>
            </a:prstGeom>
            <a:noFill/>
            <a:ln w="57150"/>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ustDataLst>
      <p:tags r:id="rId10"/>
    </p:custData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P spid="16" grpId="0" bldLvl="0" animBg="1"/>
      <p:bldP spid="35"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
        <p:cNvGrpSpPr/>
        <p:nvPr/>
      </p:nvGrpSpPr>
      <p:grpSpPr>
        <a:xfrm>
          <a:off x="0" y="0"/>
          <a:ext cx="0" cy="0"/>
          <a:chOff x="0" y="0"/>
          <a:chExt cx="0" cy="0"/>
        </a:xfrm>
      </p:grpSpPr>
      <p:pic>
        <p:nvPicPr>
          <p:cNvPr id="29708" name="图片 23"/>
          <p:cNvPicPr>
            <a:picLocks noChangeAspect="1"/>
          </p:cNvPicPr>
          <p:nvPr>
            <p:custDataLst>
              <p:tags r:id="rId1"/>
            </p:custDataLst>
          </p:nvPr>
        </p:nvPicPr>
        <p:blipFill>
          <a:blip r:embed="rId2"/>
          <a:stretch>
            <a:fillRect/>
          </a:stretch>
        </p:blipFill>
        <p:spPr>
          <a:xfrm>
            <a:off x="3045460" y="1608455"/>
            <a:ext cx="3011170" cy="2002155"/>
          </a:xfrm>
          <a:prstGeom prst="rect">
            <a:avLst/>
          </a:prstGeom>
          <a:noFill/>
          <a:ln w="9525">
            <a:noFill/>
          </a:ln>
        </p:spPr>
      </p:pic>
      <p:pic>
        <p:nvPicPr>
          <p:cNvPr id="7" name="图片 6" descr="NO.19-4_正文页装饰1"/>
          <p:cNvPicPr>
            <a:picLocks noChangeAspect="1"/>
          </p:cNvPicPr>
          <p:nvPr>
            <p:custDataLst>
              <p:tags r:id="rId3"/>
            </p:custDataLst>
          </p:nvPr>
        </p:nvPicPr>
        <p:blipFill>
          <a:blip r:embed="rId4"/>
          <a:stretch>
            <a:fillRect/>
          </a:stretch>
        </p:blipFill>
        <p:spPr>
          <a:xfrm>
            <a:off x="0" y="-147955"/>
            <a:ext cx="511768" cy="6874497"/>
          </a:xfrm>
          <a:prstGeom prst="rect">
            <a:avLst/>
          </a:prstGeom>
        </p:spPr>
      </p:pic>
      <p:sp>
        <p:nvSpPr>
          <p:cNvPr id="29702" name="文本框 9"/>
          <p:cNvSpPr txBox="1"/>
          <p:nvPr>
            <p:custDataLst>
              <p:tags r:id="rId5"/>
            </p:custDataLst>
          </p:nvPr>
        </p:nvSpPr>
        <p:spPr>
          <a:xfrm>
            <a:off x="316230" y="4781550"/>
            <a:ext cx="7910195" cy="460375"/>
          </a:xfrm>
          <a:prstGeom prst="rect">
            <a:avLst/>
          </a:prstGeom>
          <a:noFill/>
        </p:spPr>
        <p:txBody>
          <a:bodyPr wrap="square" rtlCol="0" anchor="t">
            <a:spAutoFit/>
          </a:bodyPr>
          <a:lstStyle/>
          <a:p>
            <a:pPr marL="342900" lvl="0" indent="-342900" algn="l">
              <a:buClrTx/>
              <a:buSzTx/>
              <a:buFont typeface="Arial" panose="020B0604020202020204" pitchFamily="34" charset="0"/>
              <a:buChar char="•"/>
            </a:pPr>
            <a:r>
              <a:rPr lang="zh-CN" altLang="en-US" sz="2400" b="1" dirty="0">
                <a:solidFill>
                  <a:srgbClr val="000000"/>
                </a:solidFill>
                <a:latin typeface="方正大标宋简体" panose="02000000000000000000" charset="-122"/>
                <a:ea typeface="方正大标宋简体" panose="02000000000000000000" charset="-122"/>
                <a:cs typeface="汉仪文黑-55简" charset="0"/>
                <a:sym typeface="宋体" panose="02010600030101010101" pitchFamily="2" charset="-122"/>
              </a:rPr>
              <a:t>根据</a:t>
            </a:r>
            <a:r>
              <a:rPr lang="zh-CN" altLang="en-US" sz="2400" b="1" dirty="0">
                <a:solidFill>
                  <a:srgbClr val="FF0000"/>
                </a:solidFill>
                <a:latin typeface="方正大标宋简体" panose="02000000000000000000" charset="-122"/>
                <a:ea typeface="方正大标宋简体" panose="02000000000000000000" charset="-122"/>
                <a:cs typeface="汉仪文黑-55简" charset="0"/>
                <a:sym typeface="宋体" panose="02010600030101010101" pitchFamily="2" charset="-122"/>
              </a:rPr>
              <a:t>国情不同</a:t>
            </a:r>
            <a:r>
              <a:rPr lang="zh-CN" altLang="en-US" sz="2400" b="1" dirty="0">
                <a:solidFill>
                  <a:srgbClr val="000000"/>
                </a:solidFill>
                <a:latin typeface="方正大标宋简体" panose="02000000000000000000" charset="-122"/>
                <a:ea typeface="方正大标宋简体" panose="02000000000000000000" charset="-122"/>
                <a:cs typeface="汉仪文黑-55简" charset="0"/>
                <a:sym typeface="宋体" panose="02010600030101010101" pitchFamily="2" charset="-122"/>
              </a:rPr>
              <a:t>，农业机械的</a:t>
            </a:r>
            <a:r>
              <a:rPr lang="zh-CN" altLang="en-US" sz="2400" b="1" dirty="0">
                <a:solidFill>
                  <a:srgbClr val="FF0000"/>
                </a:solidFill>
                <a:latin typeface="方正大标宋简体" panose="02000000000000000000" charset="-122"/>
                <a:ea typeface="方正大标宋简体" panose="02000000000000000000" charset="-122"/>
                <a:cs typeface="汉仪文黑-55简" charset="0"/>
                <a:sym typeface="宋体" panose="02010600030101010101" pitchFamily="2" charset="-122"/>
              </a:rPr>
              <a:t>规模不同</a:t>
            </a:r>
            <a:r>
              <a:rPr lang="zh-CN" altLang="en-US" sz="2400" b="1" dirty="0">
                <a:solidFill>
                  <a:srgbClr val="000000"/>
                </a:solidFill>
                <a:latin typeface="方正大标宋简体" panose="02000000000000000000" charset="-122"/>
                <a:ea typeface="方正大标宋简体" panose="02000000000000000000" charset="-122"/>
                <a:cs typeface="汉仪文黑-55简" charset="0"/>
                <a:sym typeface="宋体" panose="02010600030101010101" pitchFamily="2" charset="-122"/>
              </a:rPr>
              <a:t>。</a:t>
            </a:r>
            <a:endParaRPr lang="zh-CN" altLang="en-US" sz="2400" b="1" dirty="0">
              <a:solidFill>
                <a:srgbClr val="000000"/>
              </a:solidFill>
              <a:latin typeface="方正大标宋简体" panose="02000000000000000000" charset="-122"/>
              <a:ea typeface="方正大标宋简体" panose="02000000000000000000" charset="-122"/>
              <a:cs typeface="汉仪文黑-55简" charset="0"/>
              <a:sym typeface="宋体" panose="02010600030101010101" pitchFamily="2" charset="-122"/>
            </a:endParaRPr>
          </a:p>
        </p:txBody>
      </p:sp>
      <p:pic>
        <p:nvPicPr>
          <p:cNvPr id="29707" name="图片 22"/>
          <p:cNvPicPr>
            <a:picLocks noChangeAspect="1"/>
          </p:cNvPicPr>
          <p:nvPr>
            <p:custDataLst>
              <p:tags r:id="rId6"/>
            </p:custDataLst>
          </p:nvPr>
        </p:nvPicPr>
        <p:blipFill>
          <a:blip r:embed="rId7"/>
          <a:stretch>
            <a:fillRect/>
          </a:stretch>
        </p:blipFill>
        <p:spPr>
          <a:xfrm>
            <a:off x="486410" y="1679575"/>
            <a:ext cx="2729865" cy="2093595"/>
          </a:xfrm>
          <a:prstGeom prst="ellipse">
            <a:avLst/>
          </a:prstGeom>
          <a:noFill/>
          <a:ln w="9525">
            <a:noFill/>
          </a:ln>
        </p:spPr>
      </p:pic>
      <p:sp>
        <p:nvSpPr>
          <p:cNvPr id="29709" name="文本框 25"/>
          <p:cNvSpPr/>
          <p:nvPr>
            <p:custDataLst>
              <p:tags r:id="rId8"/>
            </p:custDataLst>
          </p:nvPr>
        </p:nvSpPr>
        <p:spPr>
          <a:xfrm>
            <a:off x="921385" y="3251200"/>
            <a:ext cx="2001520" cy="583565"/>
          </a:xfrm>
          <a:prstGeom prst="rect">
            <a:avLst/>
          </a:prstGeom>
          <a:noFill/>
          <a:ln w="9525" cap="flat" cmpd="sng">
            <a:noFill/>
            <a:prstDash val="solid"/>
            <a:bevel/>
            <a:headEnd type="none" w="med" len="med"/>
            <a:tailEnd type="none" w="med" len="med"/>
          </a:ln>
          <a:extLst>
            <a:ext uri="{909E8E84-426E-40DD-AFC4-6F175D3DCCD1}">
              <a14:hiddenFill xmlns:a14="http://schemas.microsoft.com/office/drawing/2010/main">
                <a:solidFill>
                  <a:schemeClr val="lt1"/>
                </a:solidFill>
              </a14:hiddenFill>
            </a:ext>
          </a:extLst>
        </p:spPr>
        <p:txBody>
          <a:bodyPr wrap="square">
            <a:spAutoFit/>
          </a:bodyPr>
          <a:lstStyle/>
          <a:p>
            <a:r>
              <a:rPr lang="en-US" altLang="zh-CN" sz="3200" dirty="0">
                <a:solidFill>
                  <a:schemeClr val="bg1"/>
                </a:solidFill>
                <a:effectLst>
                  <a:outerShdw blurRad="38100" dist="38100" dir="2700000" algn="tl">
                    <a:srgbClr val="000000">
                      <a:alpha val="43137"/>
                    </a:srgbClr>
                  </a:outerShdw>
                </a:effectLst>
                <a:latin typeface="方正字迹-杨素彬楷 简" panose="02000500000000000000" charset="-122"/>
                <a:ea typeface="方正字迹-杨素彬楷 简" panose="02000500000000000000" charset="-122"/>
                <a:cs typeface="方正字迹-杨素彬楷 简" panose="02000500000000000000" charset="-122"/>
                <a:sym typeface="Calibri" panose="020F0502020204030204"/>
              </a:rPr>
              <a:t> </a:t>
            </a:r>
            <a:r>
              <a:rPr lang="zh-CN" altLang="en-US" sz="2400" dirty="0" smtClean="0">
                <a:solidFill>
                  <a:schemeClr val="bg1"/>
                </a:solidFill>
                <a:effectLst>
                  <a:outerShdw blurRad="38100" dist="38100" dir="2700000" algn="tl">
                    <a:srgbClr val="000000">
                      <a:alpha val="43137"/>
                    </a:srgbClr>
                  </a:outerShdw>
                </a:effectLst>
                <a:latin typeface="方正字迹-杨素彬楷 简" panose="02000500000000000000" charset="-122"/>
                <a:ea typeface="方正字迹-杨素彬楷 简" panose="02000500000000000000" charset="-122"/>
                <a:cs typeface="方正字迹-杨素彬楷 简" panose="02000500000000000000" charset="-122"/>
                <a:sym typeface="宋体" panose="02010600030101010101" pitchFamily="2" charset="-122"/>
              </a:rPr>
              <a:t>柴油</a:t>
            </a:r>
            <a:r>
              <a:rPr lang="zh-CN" altLang="en-US" sz="2400" dirty="0">
                <a:solidFill>
                  <a:schemeClr val="bg1"/>
                </a:solidFill>
                <a:effectLst>
                  <a:outerShdw blurRad="38100" dist="38100" dir="2700000" algn="tl">
                    <a:srgbClr val="000000">
                      <a:alpha val="43137"/>
                    </a:srgbClr>
                  </a:outerShdw>
                </a:effectLst>
                <a:latin typeface="方正字迹-杨素彬楷 简" panose="02000500000000000000" charset="-122"/>
                <a:ea typeface="方正字迹-杨素彬楷 简" panose="02000500000000000000" charset="-122"/>
                <a:cs typeface="方正字迹-杨素彬楷 简" panose="02000500000000000000" charset="-122"/>
                <a:sym typeface="宋体" panose="02010600030101010101" pitchFamily="2" charset="-122"/>
              </a:rPr>
              <a:t>拖拉机</a:t>
            </a:r>
            <a:endParaRPr lang="zh-CN" altLang="en-US" sz="2400" dirty="0">
              <a:solidFill>
                <a:schemeClr val="bg1"/>
              </a:solidFill>
              <a:effectLst>
                <a:outerShdw blurRad="38100" dist="38100" dir="2700000" algn="tl">
                  <a:srgbClr val="000000">
                    <a:alpha val="43137"/>
                  </a:srgbClr>
                </a:outerShdw>
              </a:effectLst>
              <a:latin typeface="方正字迹-杨素彬楷 简" panose="02000500000000000000" charset="-122"/>
              <a:ea typeface="方正字迹-杨素彬楷 简" panose="02000500000000000000" charset="-122"/>
              <a:cs typeface="方正字迹-杨素彬楷 简" panose="02000500000000000000" charset="-122"/>
              <a:sym typeface="宋体" panose="02010600030101010101" pitchFamily="2" charset="-122"/>
            </a:endParaRPr>
          </a:p>
        </p:txBody>
      </p:sp>
      <p:sp>
        <p:nvSpPr>
          <p:cNvPr id="29710" name="文本框 28"/>
          <p:cNvSpPr/>
          <p:nvPr>
            <p:custDataLst>
              <p:tags r:id="rId9"/>
            </p:custDataLst>
          </p:nvPr>
        </p:nvSpPr>
        <p:spPr>
          <a:xfrm>
            <a:off x="3914140" y="3399790"/>
            <a:ext cx="1607820" cy="460375"/>
          </a:xfrm>
          <a:prstGeom prst="rect">
            <a:avLst/>
          </a:prstGeom>
          <a:noFill/>
          <a:ln w="9525" cap="flat" cmpd="sng">
            <a:noFill/>
            <a:prstDash val="solid"/>
            <a:bevel/>
            <a:headEnd type="none" w="med" len="med"/>
            <a:tailEnd type="none" w="med" len="med"/>
          </a:ln>
          <a:extLst>
            <a:ext uri="{909E8E84-426E-40DD-AFC4-6F175D3DCCD1}">
              <a14:hiddenFill xmlns:a14="http://schemas.microsoft.com/office/drawing/2010/main">
                <a:solidFill>
                  <a:schemeClr val="lt1"/>
                </a:solidFill>
              </a14:hiddenFill>
            </a:ext>
          </a:extLst>
        </p:spPr>
        <p:txBody>
          <a:bodyPr wrap="square">
            <a:spAutoFit/>
          </a:bodyPr>
          <a:lstStyle/>
          <a:p>
            <a:pPr lvl="0" algn="l">
              <a:buClrTx/>
              <a:buSzTx/>
              <a:buFontTx/>
            </a:pPr>
            <a:r>
              <a:rPr lang="en-US" altLang="zh-CN" sz="2400" dirty="0">
                <a:solidFill>
                  <a:schemeClr val="tx1"/>
                </a:solidFill>
                <a:effectLst/>
                <a:latin typeface="方正字迹-杨素彬楷 简" panose="02000500000000000000" charset="-122"/>
                <a:ea typeface="方正字迹-杨素彬楷 简" panose="02000500000000000000" charset="-122"/>
                <a:cs typeface="方正字迹-杨素彬楷 简" panose="02000500000000000000" charset="-122"/>
                <a:sym typeface="Calibri" panose="020F0502020204030204"/>
              </a:rPr>
              <a:t>   </a:t>
            </a:r>
            <a:r>
              <a:rPr lang="en-US" altLang="zh-CN" sz="2400" dirty="0">
                <a:solidFill>
                  <a:schemeClr val="tx1"/>
                </a:solidFill>
                <a:effectLst/>
                <a:latin typeface="方正字迹-杨素彬楷 简" panose="02000500000000000000" charset="-122"/>
                <a:ea typeface="方正字迹-杨素彬楷 简" panose="02000500000000000000" charset="-122"/>
                <a:cs typeface="方正字迹-杨素彬楷 简" panose="02000500000000000000" charset="-122"/>
                <a:sym typeface="宋体" panose="02010600030101010101" pitchFamily="2" charset="-122"/>
              </a:rPr>
              <a:t>铧式犁</a:t>
            </a:r>
            <a:endParaRPr lang="en-US" altLang="zh-CN" sz="2400" dirty="0">
              <a:solidFill>
                <a:schemeClr val="tx1"/>
              </a:solidFill>
              <a:effectLst/>
              <a:latin typeface="方正字迹-杨素彬楷 简" panose="02000500000000000000" charset="-122"/>
              <a:ea typeface="方正字迹-杨素彬楷 简" panose="02000500000000000000" charset="-122"/>
              <a:cs typeface="方正字迹-杨素彬楷 简" panose="02000500000000000000" charset="-122"/>
              <a:sym typeface="宋体" panose="02010600030101010101" pitchFamily="2" charset="-122"/>
            </a:endParaRPr>
          </a:p>
        </p:txBody>
      </p:sp>
      <p:pic>
        <p:nvPicPr>
          <p:cNvPr id="29711" name="图片 2"/>
          <p:cNvPicPr>
            <a:picLocks noChangeAspect="1"/>
          </p:cNvPicPr>
          <p:nvPr>
            <p:custDataLst>
              <p:tags r:id="rId10"/>
            </p:custDataLst>
          </p:nvPr>
        </p:nvPicPr>
        <p:blipFill>
          <a:blip r:embed="rId11"/>
          <a:srcRect l="17107" r="6137" b="24527"/>
          <a:stretch>
            <a:fillRect/>
          </a:stretch>
        </p:blipFill>
        <p:spPr>
          <a:xfrm>
            <a:off x="5935980" y="1608455"/>
            <a:ext cx="2961640" cy="2251710"/>
          </a:xfrm>
          <a:prstGeom prst="ellipse">
            <a:avLst/>
          </a:prstGeom>
          <a:noFill/>
          <a:ln w="9525">
            <a:noFill/>
          </a:ln>
        </p:spPr>
      </p:pic>
      <p:sp>
        <p:nvSpPr>
          <p:cNvPr id="29712" name="文本框 28"/>
          <p:cNvSpPr/>
          <p:nvPr>
            <p:custDataLst>
              <p:tags r:id="rId12"/>
            </p:custDataLst>
          </p:nvPr>
        </p:nvSpPr>
        <p:spPr>
          <a:xfrm>
            <a:off x="6636385" y="3399790"/>
            <a:ext cx="1822450" cy="460375"/>
          </a:xfrm>
          <a:prstGeom prst="rect">
            <a:avLst/>
          </a:prstGeom>
          <a:noFill/>
          <a:ln w="9525" cap="flat" cmpd="sng">
            <a:noFill/>
            <a:prstDash val="solid"/>
            <a:bevel/>
            <a:headEnd type="none" w="med" len="med"/>
            <a:tailEnd type="none" w="med" len="med"/>
          </a:ln>
          <a:extLst>
            <a:ext uri="{909E8E84-426E-40DD-AFC4-6F175D3DCCD1}">
              <a14:hiddenFill xmlns:a14="http://schemas.microsoft.com/office/drawing/2010/main">
                <a:solidFill>
                  <a:schemeClr val="lt1"/>
                </a:solidFill>
              </a14:hiddenFill>
            </a:ext>
          </a:extLst>
        </p:spPr>
        <p:txBody>
          <a:bodyPr wrap="square">
            <a:spAutoFit/>
          </a:bodyPr>
          <a:lstStyle/>
          <a:p>
            <a:pPr lvl="0" algn="l">
              <a:buClrTx/>
              <a:buSzTx/>
              <a:buFontTx/>
            </a:pPr>
            <a:r>
              <a:rPr lang="en-US" altLang="zh-CN" sz="2400" dirty="0">
                <a:solidFill>
                  <a:schemeClr val="bg1"/>
                </a:solidFill>
                <a:effectLst>
                  <a:outerShdw blurRad="38100" dist="38100" dir="2700000" algn="tl">
                    <a:srgbClr val="000000">
                      <a:alpha val="43137"/>
                    </a:srgbClr>
                  </a:outerShdw>
                </a:effectLst>
                <a:latin typeface="方正字迹-杨素彬楷 简" panose="02000500000000000000" charset="-122"/>
                <a:ea typeface="方正字迹-杨素彬楷 简" panose="02000500000000000000" charset="-122"/>
                <a:cs typeface="方正字迹-杨素彬楷 简" panose="02000500000000000000" charset="-122"/>
                <a:sym typeface="Calibri" panose="020F0502020204030204"/>
              </a:rPr>
              <a:t>  播种机</a:t>
            </a:r>
            <a:endParaRPr lang="en-US" altLang="zh-CN" sz="2400" dirty="0">
              <a:solidFill>
                <a:schemeClr val="bg1"/>
              </a:solidFill>
              <a:effectLst>
                <a:outerShdw blurRad="38100" dist="38100" dir="2700000" algn="tl">
                  <a:srgbClr val="000000">
                    <a:alpha val="43137"/>
                  </a:srgbClr>
                </a:outerShdw>
              </a:effectLst>
              <a:latin typeface="方正字迹-杨素彬楷 简" panose="02000500000000000000" charset="-122"/>
              <a:ea typeface="方正字迹-杨素彬楷 简" panose="02000500000000000000" charset="-122"/>
              <a:cs typeface="方正字迹-杨素彬楷 简" panose="02000500000000000000" charset="-122"/>
              <a:sym typeface="Calibri" panose="020F0502020204030204"/>
            </a:endParaRPr>
          </a:p>
        </p:txBody>
      </p:sp>
      <p:sp>
        <p:nvSpPr>
          <p:cNvPr id="2" name="TextBox 1"/>
          <p:cNvSpPr txBox="1"/>
          <p:nvPr/>
        </p:nvSpPr>
        <p:spPr>
          <a:xfrm>
            <a:off x="2456815" y="400685"/>
            <a:ext cx="3599180" cy="460375"/>
          </a:xfrm>
          <a:prstGeom prst="rect">
            <a:avLst/>
          </a:prstGeom>
          <a:noFill/>
        </p:spPr>
        <p:txBody>
          <a:bodyPr wrap="square" rtlCol="0">
            <a:spAutoFit/>
          </a:bodyPr>
          <a:lstStyle/>
          <a:p>
            <a:r>
              <a:rPr lang="zh-CN" altLang="en-US" sz="2400" b="1" dirty="0" smtClean="0">
                <a:solidFill>
                  <a:srgbClr val="FF0000"/>
                </a:solidFill>
                <a:latin typeface="方正大标宋简体" panose="02000000000000000000" charset="-122"/>
                <a:ea typeface="方正大标宋简体" panose="02000000000000000000" charset="-122"/>
                <a:cs typeface="汉仪文黑-55简" charset="0"/>
              </a:rPr>
              <a:t>①生产的机械化、自动化</a:t>
            </a:r>
            <a:endParaRPr lang="zh-CN" altLang="en-US" sz="2400" b="1" dirty="0" smtClean="0">
              <a:solidFill>
                <a:srgbClr val="FF0000"/>
              </a:solidFill>
              <a:latin typeface="方正大标宋简体" panose="02000000000000000000" charset="-122"/>
              <a:ea typeface="方正大标宋简体" panose="02000000000000000000" charset="-122"/>
              <a:cs typeface="汉仪文黑-55简" charset="0"/>
            </a:endParaRPr>
          </a:p>
        </p:txBody>
      </p:sp>
      <p:sp>
        <p:nvSpPr>
          <p:cNvPr id="5" name="文本框 4"/>
          <p:cNvSpPr txBox="1"/>
          <p:nvPr/>
        </p:nvSpPr>
        <p:spPr>
          <a:xfrm>
            <a:off x="412750" y="369570"/>
            <a:ext cx="1910715" cy="521970"/>
          </a:xfrm>
          <a:prstGeom prst="rect">
            <a:avLst/>
          </a:prstGeom>
          <a:noFill/>
        </p:spPr>
        <p:txBody>
          <a:bodyPr wrap="square">
            <a:spAutoFit/>
          </a:bodyPr>
          <a:lstStyle/>
          <a:p>
            <a:r>
              <a:rPr lang="zh-CN" sz="2800" b="1" dirty="0" smtClean="0">
                <a:solidFill>
                  <a:srgbClr val="000000"/>
                </a:solidFill>
                <a:latin typeface="方正大标宋简体" panose="02000000000000000000" charset="-122"/>
                <a:ea typeface="方正大标宋简体" panose="02000000000000000000" charset="-122"/>
                <a:cs typeface="方正大标宋简体" panose="02000000000000000000" charset="-122"/>
              </a:rPr>
              <a:t>（</a:t>
            </a:r>
            <a:r>
              <a:rPr lang="en-US" altLang="zh-CN" sz="2800" b="1" dirty="0" smtClean="0">
                <a:solidFill>
                  <a:srgbClr val="000000"/>
                </a:solidFill>
                <a:latin typeface="方正大标宋简体" panose="02000000000000000000" charset="-122"/>
                <a:ea typeface="方正大标宋简体" panose="02000000000000000000" charset="-122"/>
                <a:cs typeface="方正大标宋简体" panose="02000000000000000000" charset="-122"/>
              </a:rPr>
              <a:t>3</a:t>
            </a:r>
            <a:r>
              <a:rPr lang="zh-CN" sz="2800" b="1" dirty="0" smtClean="0">
                <a:solidFill>
                  <a:srgbClr val="000000"/>
                </a:solidFill>
                <a:latin typeface="方正大标宋简体" panose="02000000000000000000" charset="-122"/>
                <a:ea typeface="方正大标宋简体" panose="02000000000000000000" charset="-122"/>
                <a:cs typeface="方正大标宋简体" panose="02000000000000000000" charset="-122"/>
              </a:rPr>
              <a:t>）表现</a:t>
            </a:r>
            <a:endParaRPr lang="zh-CN" sz="2800" b="1" dirty="0" smtClean="0">
              <a:solidFill>
                <a:srgbClr val="000000"/>
              </a:solidFill>
              <a:latin typeface="方正大标宋简体" panose="02000000000000000000" charset="-122"/>
              <a:ea typeface="方正大标宋简体" panose="02000000000000000000" charset="-122"/>
              <a:cs typeface="方正大标宋简体" panose="02000000000000000000" charset="-122"/>
            </a:endParaRPr>
          </a:p>
        </p:txBody>
      </p:sp>
      <p:sp>
        <p:nvSpPr>
          <p:cNvPr id="23" name="文本框 22"/>
          <p:cNvSpPr txBox="1"/>
          <p:nvPr/>
        </p:nvSpPr>
        <p:spPr>
          <a:xfrm>
            <a:off x="333375" y="1092200"/>
            <a:ext cx="11158220" cy="460375"/>
          </a:xfrm>
          <a:prstGeom prst="rect">
            <a:avLst/>
          </a:prstGeom>
          <a:noFill/>
        </p:spPr>
        <p:txBody>
          <a:bodyPr wrap="square">
            <a:spAutoFit/>
          </a:bodyPr>
          <a:lstStyle/>
          <a:p>
            <a:pPr algn="ctr"/>
            <a:r>
              <a:rPr lang="zh-CN" sz="2400" b="1" dirty="0" smtClean="0">
                <a:solidFill>
                  <a:srgbClr val="000000"/>
                </a:solidFill>
                <a:latin typeface="Times New Roman" panose="02020603050405020304" pitchFamily="18" charset="0"/>
                <a:ea typeface="汉仪全唐诗简" panose="00020600040101010101" charset="-122"/>
                <a:cs typeface="汉仪文黑-55简" charset="0"/>
              </a:rPr>
              <a:t>思考</a:t>
            </a:r>
            <a:r>
              <a:rPr lang="en-US" sz="2400" b="1" dirty="0" smtClean="0">
                <a:solidFill>
                  <a:srgbClr val="000000"/>
                </a:solidFill>
                <a:latin typeface="Times New Roman" panose="02020603050405020304" pitchFamily="18" charset="0"/>
                <a:ea typeface="汉仪全唐诗简" panose="00020600040101010101" charset="-122"/>
                <a:cs typeface="汉仪文黑-55简" charset="0"/>
              </a:rPr>
              <a:t>3</a:t>
            </a:r>
            <a:r>
              <a:rPr lang="zh-CN" altLang="en-US" sz="2400" b="1" dirty="0" smtClean="0">
                <a:solidFill>
                  <a:srgbClr val="000000"/>
                </a:solidFill>
                <a:latin typeface="Times New Roman" panose="02020603050405020304" pitchFamily="18" charset="0"/>
                <a:ea typeface="汉仪全唐诗简" panose="00020600040101010101" charset="-122"/>
                <a:cs typeface="汉仪文黑-55简" charset="0"/>
              </a:rPr>
              <a:t>：结合教材和【历史纵横】指出各国农业机械的区别及下列机械的重要作用？</a:t>
            </a:r>
            <a:endParaRPr lang="zh-CN" altLang="en-US" sz="2400" b="1" dirty="0" smtClean="0">
              <a:solidFill>
                <a:srgbClr val="000000"/>
              </a:solidFill>
              <a:latin typeface="Times New Roman" panose="02020603050405020304" pitchFamily="18" charset="0"/>
              <a:ea typeface="汉仪全唐诗简" panose="00020600040101010101" charset="-122"/>
              <a:cs typeface="汉仪文黑-55简" charset="0"/>
            </a:endParaRPr>
          </a:p>
        </p:txBody>
      </p:sp>
      <p:pic>
        <p:nvPicPr>
          <p:cNvPr id="3" name="图片 2"/>
          <p:cNvPicPr>
            <a:picLocks noChangeAspect="1"/>
          </p:cNvPicPr>
          <p:nvPr/>
        </p:nvPicPr>
        <p:blipFill>
          <a:blip r:embed="rId13"/>
          <a:stretch>
            <a:fillRect/>
          </a:stretch>
        </p:blipFill>
        <p:spPr>
          <a:xfrm>
            <a:off x="9038590" y="1614805"/>
            <a:ext cx="2987040" cy="2223135"/>
          </a:xfrm>
          <a:prstGeom prst="ellipse">
            <a:avLst/>
          </a:prstGeom>
          <a:ln>
            <a:noFill/>
          </a:ln>
          <a:effectLst/>
        </p:spPr>
      </p:pic>
      <p:sp>
        <p:nvSpPr>
          <p:cNvPr id="15" name="矩形 14"/>
          <p:cNvSpPr/>
          <p:nvPr/>
        </p:nvSpPr>
        <p:spPr>
          <a:xfrm>
            <a:off x="9742805" y="3374390"/>
            <a:ext cx="1748790" cy="398780"/>
          </a:xfrm>
          <a:prstGeom prst="rect">
            <a:avLst/>
          </a:prstGeom>
          <a:noFill/>
          <a:ln w="9525" cap="flat" cmpd="sng">
            <a:noFill/>
            <a:prstDash val="solid"/>
            <a:bevel/>
            <a:headEnd type="none" w="med" len="med"/>
            <a:tailEnd type="none" w="med" len="med"/>
          </a:ln>
          <a:extLst>
            <a:ext uri="{909E8E84-426E-40DD-AFC4-6F175D3DCCD1}">
              <a14:hiddenFill xmlns:a14="http://schemas.microsoft.com/office/drawing/2010/main">
                <a:solidFill>
                  <a:schemeClr val="lt1"/>
                </a:solidFill>
              </a14:hiddenFill>
            </a:ext>
          </a:extLst>
        </p:spPr>
        <p:txBody>
          <a:bodyPr wrap="square" rtlCol="0" anchor="t">
            <a:spAutoFit/>
          </a:bodyPr>
          <a:lstStyle/>
          <a:p>
            <a:pPr lvl="0" algn="l">
              <a:buClrTx/>
              <a:buSzTx/>
              <a:buFontTx/>
            </a:pPr>
            <a:r>
              <a:rPr lang="en-US" altLang="zh-CN" sz="2400" dirty="0">
                <a:solidFill>
                  <a:schemeClr val="bg1"/>
                </a:solidFill>
                <a:effectLst>
                  <a:outerShdw blurRad="38100" dist="38100" dir="2700000" algn="tl">
                    <a:srgbClr val="000000">
                      <a:alpha val="43137"/>
                    </a:srgbClr>
                  </a:outerShdw>
                </a:effectLst>
                <a:latin typeface="方正字迹-杨素彬楷 简" panose="02000500000000000000" charset="-122"/>
                <a:ea typeface="方正字迹-杨素彬楷 简" panose="02000500000000000000" charset="-122"/>
                <a:cs typeface="方正字迹-杨素彬楷 简" panose="02000500000000000000" charset="-122"/>
                <a:sym typeface="+mn-ea"/>
              </a:rPr>
              <a:t>联合收割机</a:t>
            </a:r>
            <a:endParaRPr lang="en-US" altLang="zh-CN" sz="2400" dirty="0">
              <a:solidFill>
                <a:schemeClr val="bg1"/>
              </a:solidFill>
              <a:effectLst>
                <a:outerShdw blurRad="38100" dist="38100" dir="2700000" algn="tl">
                  <a:srgbClr val="000000">
                    <a:alpha val="43137"/>
                  </a:srgbClr>
                </a:outerShdw>
              </a:effectLst>
              <a:latin typeface="方正字迹-杨素彬楷 简" panose="02000500000000000000" charset="-122"/>
              <a:ea typeface="方正字迹-杨素彬楷 简" panose="02000500000000000000" charset="-122"/>
              <a:cs typeface="方正字迹-杨素彬楷 简" panose="02000500000000000000" charset="-122"/>
              <a:sym typeface="+mn-ea"/>
            </a:endParaRPr>
          </a:p>
        </p:txBody>
      </p:sp>
      <p:sp>
        <p:nvSpPr>
          <p:cNvPr id="31" name="矩形 47"/>
          <p:cNvSpPr>
            <a:spLocks noChangeArrowheads="1"/>
          </p:cNvSpPr>
          <p:nvPr/>
        </p:nvSpPr>
        <p:spPr bwMode="auto">
          <a:xfrm>
            <a:off x="3332480" y="3834765"/>
            <a:ext cx="2567940" cy="778879"/>
          </a:xfrm>
          <a:prstGeom prst="roundRect">
            <a:avLst/>
          </a:prstGeom>
          <a:extLst>
            <a:ext uri="{909E8E84-426E-40DD-AFC4-6F175D3DCCD1}">
              <a14:hiddenFill xmlns:a14="http://schemas.microsoft.com/office/drawing/2010/main">
                <a:solidFill>
                  <a:srgbClr val="FFFFFF"/>
                </a:solidFill>
              </a14:hiddenFill>
            </a:ext>
          </a:extLst>
        </p:spPr>
        <p:style>
          <a:lnRef idx="2">
            <a:schemeClr val="accent6"/>
          </a:lnRef>
          <a:fillRef idx="1">
            <a:schemeClr val="lt1"/>
          </a:fillRef>
          <a:effectRef idx="0">
            <a:schemeClr val="accent6"/>
          </a:effectRef>
          <a:fontRef idx="minor">
            <a:schemeClr val="dk1"/>
          </a:fontRef>
        </p:style>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9pPr>
          </a:lstStyle>
          <a:p>
            <a:pPr lvl="0" defTabSz="913765" fontAlgn="auto">
              <a:lnSpc>
                <a:spcPct val="100000"/>
              </a:lnSpc>
              <a:spcBef>
                <a:spcPct val="0"/>
              </a:spcBef>
              <a:buNone/>
              <a:defRPr/>
            </a:pPr>
            <a:r>
              <a:rPr lang="zh-CN" altLang="en-US" sz="2000" dirty="0">
                <a:solidFill>
                  <a:srgbClr val="000000"/>
                </a:solidFill>
                <a:latin typeface="方正字迹-杨素彬楷 简" panose="02000500000000000000" charset="-122"/>
                <a:ea typeface="方正字迹-杨素彬楷 简" panose="02000500000000000000" charset="-122"/>
              </a:rPr>
              <a:t>耕作时能自动越过树根、石块等障碍物。</a:t>
            </a:r>
            <a:endParaRPr lang="zh-CN" altLang="en-US" sz="2000" dirty="0">
              <a:solidFill>
                <a:srgbClr val="000000"/>
              </a:solidFill>
              <a:latin typeface="方正字迹-杨素彬楷 简" panose="02000500000000000000" charset="-122"/>
              <a:ea typeface="方正字迹-杨素彬楷 简" panose="02000500000000000000" charset="-122"/>
            </a:endParaRPr>
          </a:p>
        </p:txBody>
      </p:sp>
      <p:sp>
        <p:nvSpPr>
          <p:cNvPr id="4" name="矩形 47"/>
          <p:cNvSpPr>
            <a:spLocks noChangeArrowheads="1"/>
          </p:cNvSpPr>
          <p:nvPr/>
        </p:nvSpPr>
        <p:spPr bwMode="auto">
          <a:xfrm>
            <a:off x="477520" y="3838575"/>
            <a:ext cx="2567940" cy="781819"/>
          </a:xfrm>
          <a:prstGeom prst="roundRect">
            <a:avLst/>
          </a:prstGeom>
          <a:extLst>
            <a:ext uri="{909E8E84-426E-40DD-AFC4-6F175D3DCCD1}">
              <a14:hiddenFill xmlns:a14="http://schemas.microsoft.com/office/drawing/2010/main">
                <a:solidFill>
                  <a:srgbClr val="FFFFFF"/>
                </a:solidFill>
              </a14:hiddenFill>
            </a:ext>
          </a:extLst>
        </p:spPr>
        <p:style>
          <a:lnRef idx="2">
            <a:schemeClr val="accent6"/>
          </a:lnRef>
          <a:fillRef idx="1">
            <a:schemeClr val="lt1"/>
          </a:fillRef>
          <a:effectRef idx="0">
            <a:schemeClr val="accent6"/>
          </a:effectRef>
          <a:fontRef idx="minor">
            <a:schemeClr val="dk1"/>
          </a:fontRef>
        </p:style>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9pPr>
          </a:lstStyle>
          <a:p>
            <a:pPr lvl="0" defTabSz="913765" fontAlgn="auto">
              <a:lnSpc>
                <a:spcPct val="100000"/>
              </a:lnSpc>
              <a:spcBef>
                <a:spcPct val="0"/>
              </a:spcBef>
              <a:buNone/>
              <a:defRPr/>
            </a:pPr>
            <a:r>
              <a:rPr lang="zh-CN" altLang="en-US" sz="2000" dirty="0">
                <a:solidFill>
                  <a:srgbClr val="000000"/>
                </a:solidFill>
                <a:latin typeface="方正字迹-杨素彬楷 简" panose="02000500000000000000" charset="-122"/>
                <a:ea typeface="方正字迹-杨素彬楷 简" panose="02000500000000000000" charset="-122"/>
              </a:rPr>
              <a:t>牵引和驱动作业机械的自走式动力机</a:t>
            </a:r>
            <a:endParaRPr lang="zh-CN" altLang="en-US" sz="2000" dirty="0">
              <a:solidFill>
                <a:srgbClr val="000000"/>
              </a:solidFill>
              <a:latin typeface="方正字迹-杨素彬楷 简" panose="02000500000000000000" charset="-122"/>
              <a:ea typeface="方正字迹-杨素彬楷 简" panose="02000500000000000000" charset="-122"/>
            </a:endParaRPr>
          </a:p>
        </p:txBody>
      </p:sp>
      <p:sp>
        <p:nvSpPr>
          <p:cNvPr id="10" name="文本框 29"/>
          <p:cNvSpPr/>
          <p:nvPr>
            <p:custDataLst>
              <p:tags r:id="rId14"/>
            </p:custDataLst>
          </p:nvPr>
        </p:nvSpPr>
        <p:spPr>
          <a:xfrm>
            <a:off x="8269605" y="4781550"/>
            <a:ext cx="3660140" cy="1536065"/>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wrap="square">
            <a:noAutofit/>
          </a:bodyPr>
          <a:lstStyle/>
          <a:p>
            <a:pPr>
              <a:lnSpc>
                <a:spcPct val="100000"/>
              </a:lnSpc>
            </a:pPr>
            <a:r>
              <a:rPr lang="zh-CN" altLang="en-US" sz="2400" b="1" dirty="0" smtClean="0">
                <a:solidFill>
                  <a:srgbClr val="000000"/>
                </a:solidFill>
                <a:latin typeface="Times New Roman" panose="02020603050405020304" pitchFamily="18" charset="0"/>
                <a:ea typeface="汉仪全唐诗简" panose="00020600040101010101" charset="-122"/>
                <a:cs typeface="汉仪文黑-55简" charset="0"/>
                <a:sym typeface="宋体" panose="02010600030101010101" pitchFamily="2" charset="-122"/>
              </a:rPr>
              <a:t>美国</a:t>
            </a:r>
            <a:r>
              <a:rPr lang="en-US" altLang="zh-CN" sz="2400" b="1" dirty="0" smtClean="0">
                <a:solidFill>
                  <a:srgbClr val="000000"/>
                </a:solidFill>
                <a:latin typeface="Times New Roman" panose="02020603050405020304" pitchFamily="18" charset="0"/>
                <a:ea typeface="汉仪全唐诗简" panose="00020600040101010101" charset="-122"/>
                <a:cs typeface="汉仪文黑-55简" charset="0"/>
                <a:sym typeface="宋体" panose="02010600030101010101" pitchFamily="2" charset="-122"/>
              </a:rPr>
              <a:t>—</a:t>
            </a:r>
            <a:r>
              <a:rPr lang="zh-CN" altLang="en-US" sz="2400" b="1" dirty="0" smtClean="0">
                <a:solidFill>
                  <a:srgbClr val="000000"/>
                </a:solidFill>
                <a:latin typeface="Times New Roman" panose="02020603050405020304" pitchFamily="18" charset="0"/>
                <a:ea typeface="汉仪全唐诗简" panose="00020600040101010101" charset="-122"/>
                <a:cs typeface="汉仪文黑-55简" charset="0"/>
                <a:sym typeface="宋体" panose="02010600030101010101" pitchFamily="2" charset="-122"/>
              </a:rPr>
              <a:t>大型为主 ；</a:t>
            </a:r>
            <a:endParaRPr lang="zh-CN" altLang="en-US" sz="2400" b="1" dirty="0" smtClean="0">
              <a:solidFill>
                <a:srgbClr val="000000"/>
              </a:solidFill>
              <a:latin typeface="Times New Roman" panose="02020603050405020304" pitchFamily="18" charset="0"/>
              <a:ea typeface="汉仪全唐诗简" panose="00020600040101010101" charset="-122"/>
              <a:cs typeface="汉仪文黑-55简" charset="0"/>
              <a:sym typeface="宋体" panose="02010600030101010101" pitchFamily="2" charset="-122"/>
            </a:endParaRPr>
          </a:p>
          <a:p>
            <a:pPr>
              <a:lnSpc>
                <a:spcPct val="100000"/>
              </a:lnSpc>
            </a:pPr>
            <a:r>
              <a:rPr lang="zh-CN" altLang="en-US" sz="2400" b="1" dirty="0" smtClean="0">
                <a:solidFill>
                  <a:srgbClr val="000000"/>
                </a:solidFill>
                <a:latin typeface="Times New Roman" panose="02020603050405020304" pitchFamily="18" charset="0"/>
                <a:ea typeface="汉仪全唐诗简" panose="00020600040101010101" charset="-122"/>
                <a:cs typeface="汉仪文黑-55简" charset="0"/>
                <a:sym typeface="宋体" panose="02010600030101010101" pitchFamily="2" charset="-122"/>
              </a:rPr>
              <a:t>法国</a:t>
            </a:r>
            <a:r>
              <a:rPr lang="en-US" altLang="zh-CN" sz="2400" b="1" dirty="0" smtClean="0">
                <a:solidFill>
                  <a:srgbClr val="000000"/>
                </a:solidFill>
                <a:latin typeface="Times New Roman" panose="02020603050405020304" pitchFamily="18" charset="0"/>
                <a:ea typeface="汉仪全唐诗简" panose="00020600040101010101" charset="-122"/>
                <a:cs typeface="汉仪文黑-55简" charset="0"/>
                <a:sym typeface="宋体" panose="02010600030101010101" pitchFamily="2" charset="-122"/>
              </a:rPr>
              <a:t>—</a:t>
            </a:r>
            <a:r>
              <a:rPr lang="zh-CN" altLang="en-US" sz="2400" b="1" dirty="0" smtClean="0">
                <a:solidFill>
                  <a:srgbClr val="000000"/>
                </a:solidFill>
                <a:latin typeface="Times New Roman" panose="02020603050405020304" pitchFamily="18" charset="0"/>
                <a:ea typeface="汉仪全唐诗简" panose="00020600040101010101" charset="-122"/>
                <a:cs typeface="汉仪文黑-55简" charset="0"/>
                <a:sym typeface="宋体" panose="02010600030101010101" pitchFamily="2" charset="-122"/>
              </a:rPr>
              <a:t>中型为主；</a:t>
            </a:r>
            <a:endParaRPr lang="zh-CN" altLang="en-US" sz="2400" b="1" dirty="0">
              <a:solidFill>
                <a:srgbClr val="000000"/>
              </a:solidFill>
              <a:latin typeface="Times New Roman" panose="02020603050405020304" pitchFamily="18" charset="0"/>
              <a:ea typeface="汉仪全唐诗简" panose="00020600040101010101" charset="-122"/>
              <a:cs typeface="汉仪文黑-55简" charset="0"/>
              <a:sym typeface="宋体" panose="02010600030101010101" pitchFamily="2" charset="-122"/>
            </a:endParaRPr>
          </a:p>
          <a:p>
            <a:pPr>
              <a:lnSpc>
                <a:spcPct val="100000"/>
              </a:lnSpc>
            </a:pPr>
            <a:r>
              <a:rPr lang="zh-CN" altLang="en-US" sz="2400" b="1" dirty="0" smtClean="0">
                <a:solidFill>
                  <a:srgbClr val="000000"/>
                </a:solidFill>
                <a:latin typeface="Times New Roman" panose="02020603050405020304" pitchFamily="18" charset="0"/>
                <a:ea typeface="汉仪全唐诗简" panose="00020600040101010101" charset="-122"/>
                <a:cs typeface="汉仪文黑-55简" charset="0"/>
                <a:sym typeface="宋体" panose="02010600030101010101" pitchFamily="2" charset="-122"/>
              </a:rPr>
              <a:t>日本</a:t>
            </a:r>
            <a:r>
              <a:rPr lang="en-US" altLang="zh-CN" sz="2400" b="1" dirty="0">
                <a:solidFill>
                  <a:srgbClr val="000000"/>
                </a:solidFill>
                <a:latin typeface="Times New Roman" panose="02020603050405020304" pitchFamily="18" charset="0"/>
                <a:ea typeface="汉仪全唐诗简" panose="00020600040101010101" charset="-122"/>
                <a:cs typeface="汉仪文黑-55简" charset="0"/>
                <a:sym typeface="宋体" panose="02010600030101010101" pitchFamily="2" charset="-122"/>
              </a:rPr>
              <a:t>—</a:t>
            </a:r>
            <a:r>
              <a:rPr lang="zh-CN" altLang="en-US" sz="2400" b="1" dirty="0" smtClean="0">
                <a:solidFill>
                  <a:srgbClr val="000000"/>
                </a:solidFill>
                <a:latin typeface="Times New Roman" panose="02020603050405020304" pitchFamily="18" charset="0"/>
                <a:ea typeface="汉仪全唐诗简" panose="00020600040101010101" charset="-122"/>
                <a:cs typeface="汉仪文黑-55简" charset="0"/>
                <a:sym typeface="宋体" panose="02010600030101010101" pitchFamily="2" charset="-122"/>
              </a:rPr>
              <a:t>小型为主；</a:t>
            </a:r>
            <a:endParaRPr lang="zh-CN" altLang="en-US" sz="2400" b="1" dirty="0">
              <a:solidFill>
                <a:srgbClr val="000000"/>
              </a:solidFill>
              <a:latin typeface="Times New Roman" panose="02020603050405020304" pitchFamily="18" charset="0"/>
              <a:ea typeface="汉仪全唐诗简" panose="00020600040101010101" charset="-122"/>
              <a:cs typeface="汉仪文黑-55简" charset="0"/>
              <a:sym typeface="宋体" panose="02010600030101010101" pitchFamily="2" charset="-122"/>
            </a:endParaRPr>
          </a:p>
          <a:p>
            <a:pPr>
              <a:lnSpc>
                <a:spcPct val="100000"/>
              </a:lnSpc>
            </a:pPr>
            <a:r>
              <a:rPr lang="zh-CN" altLang="en-US" sz="2400" b="1" dirty="0" smtClean="0">
                <a:solidFill>
                  <a:srgbClr val="000000"/>
                </a:solidFill>
                <a:latin typeface="Times New Roman" panose="02020603050405020304" pitchFamily="18" charset="0"/>
                <a:ea typeface="汉仪全唐诗简" panose="00020600040101010101" charset="-122"/>
                <a:cs typeface="汉仪文黑-55简" charset="0"/>
                <a:sym typeface="宋体" panose="02010600030101010101" pitchFamily="2" charset="-122"/>
              </a:rPr>
              <a:t>中国</a:t>
            </a:r>
            <a:r>
              <a:rPr lang="en-US" altLang="zh-CN" sz="2400" b="1" dirty="0" smtClean="0">
                <a:solidFill>
                  <a:srgbClr val="000000"/>
                </a:solidFill>
                <a:latin typeface="Times New Roman" panose="02020603050405020304" pitchFamily="18" charset="0"/>
                <a:ea typeface="汉仪全唐诗简" panose="00020600040101010101" charset="-122"/>
                <a:cs typeface="汉仪文黑-55简" charset="0"/>
                <a:sym typeface="宋体" panose="02010600030101010101" pitchFamily="2" charset="-122"/>
              </a:rPr>
              <a:t>—</a:t>
            </a:r>
            <a:r>
              <a:rPr lang="zh-CN" altLang="en-US" sz="2400" b="1" dirty="0" smtClean="0">
                <a:solidFill>
                  <a:srgbClr val="000000"/>
                </a:solidFill>
                <a:latin typeface="Times New Roman" panose="02020603050405020304" pitchFamily="18" charset="0"/>
                <a:ea typeface="汉仪全唐诗简" panose="00020600040101010101" charset="-122"/>
                <a:cs typeface="汉仪文黑-55简" charset="0"/>
                <a:sym typeface="宋体" panose="02010600030101010101" pitchFamily="2" charset="-122"/>
              </a:rPr>
              <a:t>大中小型相结合。</a:t>
            </a:r>
            <a:endParaRPr lang="zh-CN" altLang="en-US" sz="2400" b="1" dirty="0" smtClean="0">
              <a:solidFill>
                <a:srgbClr val="000000"/>
              </a:solidFill>
              <a:latin typeface="Times New Roman" panose="02020603050405020304" pitchFamily="18" charset="0"/>
              <a:ea typeface="汉仪全唐诗简" panose="00020600040101010101" charset="-122"/>
              <a:cs typeface="汉仪文黑-55简" charset="0"/>
              <a:sym typeface="宋体" panose="02010600030101010101" pitchFamily="2" charset="-122"/>
            </a:endParaRPr>
          </a:p>
        </p:txBody>
      </p:sp>
      <p:sp>
        <p:nvSpPr>
          <p:cNvPr id="12" name="文本框 11"/>
          <p:cNvSpPr txBox="1"/>
          <p:nvPr/>
        </p:nvSpPr>
        <p:spPr>
          <a:xfrm>
            <a:off x="316230" y="5241925"/>
            <a:ext cx="7953375" cy="460375"/>
          </a:xfrm>
          <a:prstGeom prst="rect">
            <a:avLst/>
          </a:prstGeom>
          <a:noFill/>
        </p:spPr>
        <p:txBody>
          <a:bodyPr wrap="square" rtlCol="0" anchor="t">
            <a:spAutoFit/>
          </a:bodyPr>
          <a:lstStyle/>
          <a:p>
            <a:pPr marL="342900" indent="-342900">
              <a:lnSpc>
                <a:spcPct val="100000"/>
              </a:lnSpc>
              <a:buFont typeface="Arial" panose="020B0604020202020204" pitchFamily="34" charset="0"/>
              <a:buChar char="•"/>
            </a:pPr>
            <a:r>
              <a:rPr lang="zh-CN" altLang="en-US" sz="2400" b="1" dirty="0">
                <a:solidFill>
                  <a:srgbClr val="FF0000"/>
                </a:solidFill>
                <a:latin typeface="方正大标宋简体" panose="02000000000000000000" charset="-122"/>
                <a:ea typeface="方正大标宋简体" panose="02000000000000000000" charset="-122"/>
                <a:cs typeface="汉仪文黑-55简" charset="0"/>
                <a:sym typeface="宋体" panose="02010600030101010101" pitchFamily="2" charset="-122"/>
              </a:rPr>
              <a:t>拖拉机</a:t>
            </a:r>
            <a:r>
              <a:rPr lang="zh-CN" altLang="en-US" sz="2400" b="1" dirty="0">
                <a:solidFill>
                  <a:srgbClr val="000000"/>
                </a:solidFill>
                <a:latin typeface="方正大标宋简体" panose="02000000000000000000" charset="-122"/>
                <a:ea typeface="方正大标宋简体" panose="02000000000000000000" charset="-122"/>
                <a:cs typeface="汉仪文黑-55简" charset="0"/>
                <a:sym typeface="宋体" panose="02010600030101010101" pitchFamily="2" charset="-122"/>
              </a:rPr>
              <a:t>的批量生产为农业机器的广泛使用</a:t>
            </a:r>
            <a:r>
              <a:rPr lang="zh-CN" altLang="en-US" sz="2400" b="1" dirty="0">
                <a:solidFill>
                  <a:srgbClr val="FF0000"/>
                </a:solidFill>
                <a:latin typeface="方正大标宋简体" panose="02000000000000000000" charset="-122"/>
                <a:ea typeface="方正大标宋简体" panose="02000000000000000000" charset="-122"/>
                <a:cs typeface="汉仪文黑-55简" charset="0"/>
                <a:sym typeface="宋体" panose="02010600030101010101" pitchFamily="2" charset="-122"/>
              </a:rPr>
              <a:t>创造条件</a:t>
            </a:r>
            <a:r>
              <a:rPr lang="zh-CN" altLang="en-US" sz="2400" b="1" dirty="0">
                <a:solidFill>
                  <a:srgbClr val="000000"/>
                </a:solidFill>
                <a:latin typeface="方正大标宋简体" panose="02000000000000000000" charset="-122"/>
                <a:ea typeface="方正大标宋简体" panose="02000000000000000000" charset="-122"/>
                <a:cs typeface="汉仪文黑-55简" charset="0"/>
                <a:sym typeface="宋体" panose="02010600030101010101" pitchFamily="2" charset="-122"/>
              </a:rPr>
              <a:t>。</a:t>
            </a:r>
            <a:endParaRPr lang="zh-CN" altLang="en-US" sz="2400" b="1" dirty="0">
              <a:solidFill>
                <a:srgbClr val="000000"/>
              </a:solidFill>
              <a:latin typeface="方正大标宋简体" panose="02000000000000000000" charset="-122"/>
              <a:ea typeface="方正大标宋简体" panose="02000000000000000000" charset="-122"/>
              <a:cs typeface="汉仪文黑-55简" charset="0"/>
              <a:sym typeface="宋体" panose="02010600030101010101" pitchFamily="2" charset="-122"/>
            </a:endParaRPr>
          </a:p>
        </p:txBody>
      </p:sp>
      <p:sp>
        <p:nvSpPr>
          <p:cNvPr id="13" name="圆角矩形 12"/>
          <p:cNvSpPr/>
          <p:nvPr/>
        </p:nvSpPr>
        <p:spPr bwMode="auto">
          <a:xfrm>
            <a:off x="8789035" y="3884877"/>
            <a:ext cx="3140710" cy="784967"/>
          </a:xfrm>
          <a:prstGeom prst="roundRect">
            <a:avLst/>
          </a:prstGeom>
          <a:extLst>
            <a:ext uri="{909E8E84-426E-40DD-AFC4-6F175D3DCCD1}">
              <a14:hiddenFill xmlns:a14="http://schemas.microsoft.com/office/drawing/2010/main">
                <a:solidFill>
                  <a:srgbClr val="FFFFFF"/>
                </a:solidFill>
              </a14:hiddenFill>
            </a:ext>
          </a:extLst>
        </p:spPr>
        <p:style>
          <a:lnRef idx="2">
            <a:schemeClr val="accent6"/>
          </a:lnRef>
          <a:fillRef idx="1">
            <a:schemeClr val="lt1"/>
          </a:fillRef>
          <a:effectRef idx="0">
            <a:schemeClr val="accent6"/>
          </a:effectRef>
          <a:fontRef idx="minor">
            <a:schemeClr val="dk1"/>
          </a:fontRef>
        </p:style>
        <p:txBody>
          <a:bodyPr vertOverflow="overflow" horzOverflow="overflow" vert="horz" wrap="square" lIns="91431" tIns="45716" rIns="91431" bIns="45716" numCol="1" spcCol="0" rtlCol="0" fromWordArt="0" anchor="ctr" anchorCtr="0" forceAA="0" compatLnSpc="1">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9pPr>
          </a:lstStyle>
          <a:p>
            <a:pPr lvl="0" algn="l" defTabSz="913765">
              <a:buClrTx/>
              <a:buSzTx/>
              <a:buNone/>
              <a:defRPr/>
            </a:pPr>
            <a:r>
              <a:rPr lang="zh-CN" altLang="en-US" sz="2000" dirty="0">
                <a:solidFill>
                  <a:srgbClr val="000000"/>
                </a:solidFill>
                <a:latin typeface="方正字迹-杨素彬楷 简" panose="02000500000000000000" charset="-122"/>
                <a:ea typeface="方正字迹-杨素彬楷 简" panose="02000500000000000000" charset="-122"/>
                <a:sym typeface="+mn-ea"/>
              </a:rPr>
              <a:t>将从收割到脱粒的多道工序集中在一台机器上完成</a:t>
            </a:r>
            <a:endParaRPr lang="zh-CN" altLang="en-US" sz="2000" dirty="0">
              <a:solidFill>
                <a:srgbClr val="000000"/>
              </a:solidFill>
              <a:latin typeface="方正字迹-杨素彬楷 简" panose="02000500000000000000" charset="-122"/>
              <a:ea typeface="方正字迹-杨素彬楷 简" panose="02000500000000000000" charset="-122"/>
              <a:sym typeface="+mn-ea"/>
            </a:endParaRPr>
          </a:p>
        </p:txBody>
      </p:sp>
      <p:sp>
        <p:nvSpPr>
          <p:cNvPr id="14" name="矩形 47"/>
          <p:cNvSpPr>
            <a:spLocks noChangeArrowheads="1"/>
          </p:cNvSpPr>
          <p:nvPr/>
        </p:nvSpPr>
        <p:spPr bwMode="auto">
          <a:xfrm>
            <a:off x="6636385" y="3971290"/>
            <a:ext cx="1329690" cy="440520"/>
          </a:xfrm>
          <a:prstGeom prst="roundRect">
            <a:avLst/>
          </a:prstGeom>
          <a:extLst>
            <a:ext uri="{909E8E84-426E-40DD-AFC4-6F175D3DCCD1}">
              <a14:hiddenFill xmlns:a14="http://schemas.microsoft.com/office/drawing/2010/main">
                <a:solidFill>
                  <a:srgbClr val="FFFFFF"/>
                </a:solidFill>
              </a14:hiddenFill>
            </a:ext>
          </a:extLst>
        </p:spPr>
        <p:style>
          <a:lnRef idx="2">
            <a:schemeClr val="accent6"/>
          </a:lnRef>
          <a:fillRef idx="1">
            <a:schemeClr val="lt1"/>
          </a:fillRef>
          <a:effectRef idx="0">
            <a:schemeClr val="accent6"/>
          </a:effectRef>
          <a:fontRef idx="minor">
            <a:schemeClr val="dk1"/>
          </a:fontRef>
        </p:style>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9pPr>
          </a:lstStyle>
          <a:p>
            <a:pPr lvl="0" defTabSz="913765" fontAlgn="auto">
              <a:lnSpc>
                <a:spcPct val="100000"/>
              </a:lnSpc>
              <a:spcBef>
                <a:spcPct val="0"/>
              </a:spcBef>
              <a:buNone/>
              <a:defRPr/>
            </a:pPr>
            <a:r>
              <a:rPr lang="zh-CN" altLang="en-US" sz="2000" dirty="0">
                <a:solidFill>
                  <a:srgbClr val="000000"/>
                </a:solidFill>
                <a:latin typeface="方正字迹-杨素彬楷 简" panose="02000500000000000000" charset="-122"/>
                <a:ea typeface="方正字迹-杨素彬楷 简" panose="02000500000000000000" charset="-122"/>
              </a:rPr>
              <a:t>种植机械</a:t>
            </a:r>
            <a:endParaRPr lang="zh-CN" altLang="en-US" sz="2000" dirty="0">
              <a:solidFill>
                <a:srgbClr val="000000"/>
              </a:solidFill>
              <a:latin typeface="方正字迹-杨素彬楷 简" panose="02000500000000000000" charset="-122"/>
              <a:ea typeface="方正字迹-杨素彬楷 简" panose="02000500000000000000" charset="-122"/>
            </a:endParaRPr>
          </a:p>
        </p:txBody>
      </p:sp>
      <p:sp>
        <p:nvSpPr>
          <p:cNvPr id="16" name="文本框 15"/>
          <p:cNvSpPr txBox="1"/>
          <p:nvPr/>
        </p:nvSpPr>
        <p:spPr>
          <a:xfrm>
            <a:off x="316230" y="5707380"/>
            <a:ext cx="7458075" cy="460375"/>
          </a:xfrm>
          <a:prstGeom prst="rect">
            <a:avLst/>
          </a:prstGeom>
          <a:noFill/>
        </p:spPr>
        <p:txBody>
          <a:bodyPr wrap="square" rtlCol="0" anchor="t">
            <a:spAutoFit/>
          </a:bodyPr>
          <a:lstStyle/>
          <a:p>
            <a:pPr marL="342900" indent="-342900">
              <a:lnSpc>
                <a:spcPct val="100000"/>
              </a:lnSpc>
              <a:buFont typeface="Arial" panose="020B0604020202020204" pitchFamily="34" charset="0"/>
              <a:buChar char="•"/>
            </a:pPr>
            <a:r>
              <a:rPr lang="zh-CN" altLang="en-US" sz="2400" b="1" dirty="0">
                <a:solidFill>
                  <a:srgbClr val="000000"/>
                </a:solidFill>
                <a:latin typeface="方正大标宋简体" panose="02000000000000000000" charset="-122"/>
                <a:ea typeface="方正大标宋简体" panose="02000000000000000000" charset="-122"/>
                <a:cs typeface="汉仪文黑-55简" charset="0"/>
                <a:sym typeface="宋体" panose="02010600030101010101" pitchFamily="2" charset="-122"/>
              </a:rPr>
              <a:t>拖拉机牵引</a:t>
            </a:r>
            <a:r>
              <a:rPr lang="zh-CN" altLang="en-US" sz="2400" b="1" dirty="0">
                <a:solidFill>
                  <a:srgbClr val="FF0000"/>
                </a:solidFill>
                <a:latin typeface="方正大标宋简体" panose="02000000000000000000" charset="-122"/>
                <a:ea typeface="方正大标宋简体" panose="02000000000000000000" charset="-122"/>
                <a:cs typeface="汉仪文黑-55简" charset="0"/>
                <a:sym typeface="宋体" panose="02010600030101010101" pitchFamily="2" charset="-122"/>
              </a:rPr>
              <a:t>农业机械大大提高了工作效率</a:t>
            </a:r>
            <a:r>
              <a:rPr lang="zh-CN" altLang="en-US" sz="2400" b="1" dirty="0">
                <a:solidFill>
                  <a:srgbClr val="000000"/>
                </a:solidFill>
                <a:latin typeface="方正大标宋简体" panose="02000000000000000000" charset="-122"/>
                <a:ea typeface="方正大标宋简体" panose="02000000000000000000" charset="-122"/>
                <a:cs typeface="汉仪文黑-55简" charset="0"/>
                <a:sym typeface="宋体" panose="02010600030101010101" pitchFamily="2" charset="-122"/>
              </a:rPr>
              <a:t>。</a:t>
            </a:r>
            <a:endParaRPr lang="zh-CN" altLang="en-US" sz="2400" b="1" dirty="0">
              <a:solidFill>
                <a:srgbClr val="000000"/>
              </a:solidFill>
              <a:latin typeface="方正大标宋简体" panose="02000000000000000000" charset="-122"/>
              <a:ea typeface="方正大标宋简体" panose="02000000000000000000" charset="-122"/>
              <a:cs typeface="汉仪文黑-55简" charset="0"/>
              <a:sym typeface="宋体" panose="02010600030101010101" pitchFamily="2" charset="-122"/>
            </a:endParaRPr>
          </a:p>
        </p:txBody>
      </p:sp>
      <p:sp>
        <p:nvSpPr>
          <p:cNvPr id="17" name="文本框 16"/>
          <p:cNvSpPr txBox="1"/>
          <p:nvPr/>
        </p:nvSpPr>
        <p:spPr>
          <a:xfrm>
            <a:off x="316230" y="6194425"/>
            <a:ext cx="7953375" cy="460375"/>
          </a:xfrm>
          <a:prstGeom prst="rect">
            <a:avLst/>
          </a:prstGeom>
          <a:noFill/>
        </p:spPr>
        <p:txBody>
          <a:bodyPr wrap="square" rtlCol="0" anchor="t">
            <a:spAutoFit/>
          </a:bodyPr>
          <a:lstStyle/>
          <a:p>
            <a:pPr marL="342900" indent="-342900">
              <a:lnSpc>
                <a:spcPct val="100000"/>
              </a:lnSpc>
              <a:buFont typeface="Arial" panose="020B0604020202020204" pitchFamily="34" charset="0"/>
              <a:buChar char="•"/>
            </a:pPr>
            <a:r>
              <a:rPr lang="en-US" altLang="zh-CN" sz="2400" b="1" dirty="0">
                <a:solidFill>
                  <a:srgbClr val="000000"/>
                </a:solidFill>
                <a:latin typeface="方正大标宋简体" panose="02000000000000000000" charset="-122"/>
                <a:ea typeface="方正大标宋简体" panose="02000000000000000000" charset="-122"/>
                <a:cs typeface="汉仪文黑-55简" charset="0"/>
                <a:sym typeface="宋体" panose="02010600030101010101" pitchFamily="2" charset="-122"/>
              </a:rPr>
              <a:t>21</a:t>
            </a:r>
            <a:r>
              <a:rPr lang="zh-CN" altLang="en-US" sz="2400" b="1" dirty="0">
                <a:solidFill>
                  <a:srgbClr val="000000"/>
                </a:solidFill>
                <a:latin typeface="方正大标宋简体" panose="02000000000000000000" charset="-122"/>
                <a:ea typeface="方正大标宋简体" panose="02000000000000000000" charset="-122"/>
                <a:cs typeface="汉仪文黑-55简" charset="0"/>
                <a:sym typeface="宋体" panose="02010600030101010101" pitchFamily="2" charset="-122"/>
              </a:rPr>
              <a:t>世纪初农业科技发展推动生产由</a:t>
            </a:r>
            <a:r>
              <a:rPr lang="zh-CN" altLang="en-US" sz="2400" b="1" dirty="0">
                <a:solidFill>
                  <a:srgbClr val="FF0000"/>
                </a:solidFill>
                <a:latin typeface="方正大标宋简体" panose="02000000000000000000" charset="-122"/>
                <a:ea typeface="方正大标宋简体" panose="02000000000000000000" charset="-122"/>
                <a:cs typeface="汉仪文黑-55简" charset="0"/>
                <a:sym typeface="宋体" panose="02010600030101010101" pitchFamily="2" charset="-122"/>
              </a:rPr>
              <a:t>人工化向自动化转变</a:t>
            </a:r>
            <a:r>
              <a:rPr lang="zh-CN" altLang="en-US" sz="2400" b="1" dirty="0">
                <a:solidFill>
                  <a:srgbClr val="000000"/>
                </a:solidFill>
                <a:latin typeface="方正大标宋简体" panose="02000000000000000000" charset="-122"/>
                <a:ea typeface="方正大标宋简体" panose="02000000000000000000" charset="-122"/>
                <a:cs typeface="汉仪文黑-55简" charset="0"/>
                <a:sym typeface="宋体" panose="02010600030101010101" pitchFamily="2" charset="-122"/>
              </a:rPr>
              <a:t>。</a:t>
            </a:r>
            <a:endParaRPr lang="zh-CN" altLang="en-US" sz="2400" b="1" dirty="0">
              <a:solidFill>
                <a:srgbClr val="000000"/>
              </a:solidFill>
              <a:latin typeface="方正大标宋简体" panose="02000000000000000000" charset="-122"/>
              <a:ea typeface="方正大标宋简体" panose="02000000000000000000" charset="-122"/>
              <a:cs typeface="汉仪文黑-55简" charset="0"/>
              <a:sym typeface="宋体" panose="02010600030101010101" pitchFamily="2" charset="-122"/>
            </a:endParaRPr>
          </a:p>
        </p:txBody>
      </p:sp>
    </p:spTree>
    <p:custDataLst>
      <p:tags r:id="rId15"/>
    </p:custData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70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2" grpId="0"/>
      <p:bldP spid="10" grpId="0" bldLvl="0" animBg="1"/>
      <p:bldP spid="12" grpId="0"/>
      <p:bldP spid="16" grpId="0"/>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
        <p:cNvGrpSpPr/>
        <p:nvPr/>
      </p:nvGrpSpPr>
      <p:grpSpPr>
        <a:xfrm>
          <a:off x="0" y="0"/>
          <a:ext cx="0" cy="0"/>
          <a:chOff x="0" y="0"/>
          <a:chExt cx="0" cy="0"/>
        </a:xfrm>
      </p:grpSpPr>
      <p:pic>
        <p:nvPicPr>
          <p:cNvPr id="7" name="图片 6" descr="NO.19-4_正文页装饰1"/>
          <p:cNvPicPr>
            <a:picLocks noChangeAspect="1"/>
          </p:cNvPicPr>
          <p:nvPr>
            <p:custDataLst>
              <p:tags r:id="rId1"/>
            </p:custDataLst>
          </p:nvPr>
        </p:nvPicPr>
        <p:blipFill>
          <a:blip r:embed="rId2"/>
          <a:stretch>
            <a:fillRect/>
          </a:stretch>
        </p:blipFill>
        <p:spPr>
          <a:xfrm>
            <a:off x="-28575" y="61595"/>
            <a:ext cx="511768" cy="6874497"/>
          </a:xfrm>
          <a:prstGeom prst="rect">
            <a:avLst/>
          </a:prstGeom>
        </p:spPr>
      </p:pic>
      <p:pic>
        <p:nvPicPr>
          <p:cNvPr id="6" name="图片 5" descr="NO.19-4_正文页装饰2"/>
          <p:cNvPicPr>
            <a:picLocks noChangeAspect="1"/>
          </p:cNvPicPr>
          <p:nvPr>
            <p:custDataLst>
              <p:tags r:id="rId3"/>
            </p:custDataLst>
          </p:nvPr>
        </p:nvPicPr>
        <p:blipFill>
          <a:blip r:embed="rId4"/>
          <a:stretch>
            <a:fillRect/>
          </a:stretch>
        </p:blipFill>
        <p:spPr>
          <a:xfrm>
            <a:off x="11074762" y="61595"/>
            <a:ext cx="1088650" cy="1210932"/>
          </a:xfrm>
          <a:prstGeom prst="rect">
            <a:avLst/>
          </a:prstGeom>
        </p:spPr>
      </p:pic>
      <p:sp>
        <p:nvSpPr>
          <p:cNvPr id="28677" name="文本框 6"/>
          <p:cNvSpPr txBox="1"/>
          <p:nvPr>
            <p:custDataLst>
              <p:tags r:id="rId5"/>
            </p:custDataLst>
          </p:nvPr>
        </p:nvSpPr>
        <p:spPr>
          <a:xfrm>
            <a:off x="2419636" y="435928"/>
            <a:ext cx="5430564" cy="460375"/>
          </a:xfrm>
          <a:prstGeom prst="rect">
            <a:avLst/>
          </a:prstGeom>
          <a:noFill/>
        </p:spPr>
        <p:txBody>
          <a:bodyPr wrap="square" rtlCol="0">
            <a:spAutoFit/>
          </a:bodyPr>
          <a:lstStyle/>
          <a:p>
            <a:pPr lvl="0" algn="l">
              <a:buClrTx/>
              <a:buSzTx/>
              <a:buFontTx/>
            </a:pPr>
            <a:r>
              <a:rPr lang="zh-CN" altLang="en-US" sz="2400" b="1" dirty="0" smtClean="0">
                <a:solidFill>
                  <a:srgbClr val="FF0000"/>
                </a:solidFill>
                <a:latin typeface="方正大标宋简体" panose="02000000000000000000" charset="-122"/>
                <a:ea typeface="方正大标宋简体" panose="02000000000000000000" charset="-122"/>
                <a:cs typeface="汉仪文黑-55简" charset="0"/>
                <a:sym typeface="宋体" panose="02010600030101010101" pitchFamily="2" charset="-122"/>
              </a:rPr>
              <a:t>②杂交育种技术的应用</a:t>
            </a:r>
            <a:endParaRPr lang="zh-CN" altLang="en-US" sz="2400" b="1" dirty="0" smtClean="0">
              <a:solidFill>
                <a:srgbClr val="FF0000"/>
              </a:solidFill>
              <a:latin typeface="方正大标宋简体" panose="02000000000000000000" charset="-122"/>
              <a:ea typeface="方正大标宋简体" panose="02000000000000000000" charset="-122"/>
              <a:cs typeface="汉仪文黑-55简" charset="0"/>
              <a:sym typeface="宋体" panose="02010600030101010101" pitchFamily="2" charset="-122"/>
            </a:endParaRPr>
          </a:p>
        </p:txBody>
      </p:sp>
      <p:sp>
        <p:nvSpPr>
          <p:cNvPr id="5" name="文本框 4"/>
          <p:cNvSpPr txBox="1"/>
          <p:nvPr/>
        </p:nvSpPr>
        <p:spPr>
          <a:xfrm>
            <a:off x="384175" y="436245"/>
            <a:ext cx="1910715" cy="521970"/>
          </a:xfrm>
          <a:prstGeom prst="rect">
            <a:avLst/>
          </a:prstGeom>
          <a:noFill/>
        </p:spPr>
        <p:txBody>
          <a:bodyPr wrap="square">
            <a:spAutoFit/>
          </a:bodyPr>
          <a:lstStyle/>
          <a:p>
            <a:r>
              <a:rPr lang="zh-CN" sz="2800" b="1" dirty="0" smtClean="0">
                <a:solidFill>
                  <a:srgbClr val="000000"/>
                </a:solidFill>
                <a:latin typeface="方正大标宋简体" panose="02000000000000000000" charset="-122"/>
                <a:ea typeface="方正大标宋简体" panose="02000000000000000000" charset="-122"/>
                <a:cs typeface="方正大标宋简体" panose="02000000000000000000" charset="-122"/>
              </a:rPr>
              <a:t>（</a:t>
            </a:r>
            <a:r>
              <a:rPr lang="en-US" altLang="zh-CN" sz="2800" b="1" dirty="0" smtClean="0">
                <a:solidFill>
                  <a:srgbClr val="000000"/>
                </a:solidFill>
                <a:latin typeface="方正大标宋简体" panose="02000000000000000000" charset="-122"/>
                <a:ea typeface="方正大标宋简体" panose="02000000000000000000" charset="-122"/>
                <a:cs typeface="方正大标宋简体" panose="02000000000000000000" charset="-122"/>
              </a:rPr>
              <a:t>3</a:t>
            </a:r>
            <a:r>
              <a:rPr lang="zh-CN" sz="2800" b="1" dirty="0" smtClean="0">
                <a:solidFill>
                  <a:srgbClr val="000000"/>
                </a:solidFill>
                <a:latin typeface="方正大标宋简体" panose="02000000000000000000" charset="-122"/>
                <a:ea typeface="方正大标宋简体" panose="02000000000000000000" charset="-122"/>
                <a:cs typeface="方正大标宋简体" panose="02000000000000000000" charset="-122"/>
              </a:rPr>
              <a:t>）表现</a:t>
            </a:r>
            <a:endParaRPr lang="zh-CN" sz="2800" b="1" dirty="0" smtClean="0">
              <a:solidFill>
                <a:srgbClr val="000000"/>
              </a:solidFill>
              <a:latin typeface="方正大标宋简体" panose="02000000000000000000" charset="-122"/>
              <a:ea typeface="方正大标宋简体" panose="02000000000000000000" charset="-122"/>
              <a:cs typeface="方正大标宋简体" panose="02000000000000000000" charset="-122"/>
            </a:endParaRPr>
          </a:p>
        </p:txBody>
      </p:sp>
      <p:sp>
        <p:nvSpPr>
          <p:cNvPr id="4" name="文本框 3"/>
          <p:cNvSpPr txBox="1"/>
          <p:nvPr/>
        </p:nvSpPr>
        <p:spPr>
          <a:xfrm>
            <a:off x="628650" y="1178560"/>
            <a:ext cx="10862945" cy="521970"/>
          </a:xfrm>
          <a:prstGeom prst="rect">
            <a:avLst/>
          </a:prstGeom>
          <a:noFill/>
        </p:spPr>
        <p:txBody>
          <a:bodyPr wrap="square">
            <a:spAutoFit/>
          </a:bodyPr>
          <a:lstStyle/>
          <a:p>
            <a:pPr algn="ctr"/>
            <a:r>
              <a:rPr lang="zh-CN" sz="2800" b="1" dirty="0" smtClean="0">
                <a:solidFill>
                  <a:srgbClr val="000000"/>
                </a:solidFill>
                <a:latin typeface="Times New Roman" panose="02020603050405020304" pitchFamily="18" charset="0"/>
                <a:ea typeface="汉仪全唐诗简" panose="00020600040101010101" charset="-122"/>
                <a:cs typeface="汉仪文黑-55简" charset="0"/>
              </a:rPr>
              <a:t>思考</a:t>
            </a:r>
            <a:r>
              <a:rPr lang="en-US" sz="2800" b="1" dirty="0" smtClean="0">
                <a:solidFill>
                  <a:srgbClr val="000000"/>
                </a:solidFill>
                <a:latin typeface="Times New Roman" panose="02020603050405020304" pitchFamily="18" charset="0"/>
                <a:ea typeface="汉仪全唐诗简" panose="00020600040101010101" charset="-122"/>
                <a:cs typeface="汉仪文黑-55简" charset="0"/>
              </a:rPr>
              <a:t>4:</a:t>
            </a:r>
            <a:r>
              <a:rPr lang="zh-CN" altLang="en-US" sz="2800" b="1" dirty="0" smtClean="0">
                <a:solidFill>
                  <a:srgbClr val="000000"/>
                </a:solidFill>
                <a:latin typeface="Times New Roman" panose="02020603050405020304" pitchFamily="18" charset="0"/>
                <a:ea typeface="汉仪全唐诗简" panose="00020600040101010101" charset="-122"/>
                <a:cs typeface="汉仪文黑-55简" charset="0"/>
              </a:rPr>
              <a:t>补全表格信息，归纳杂交育种技术对人类社会发展的重要影响？</a:t>
            </a:r>
            <a:endParaRPr lang="zh-CN" altLang="en-US" sz="2800" b="1" dirty="0" smtClean="0">
              <a:solidFill>
                <a:srgbClr val="000000"/>
              </a:solidFill>
              <a:latin typeface="Times New Roman" panose="02020603050405020304" pitchFamily="18" charset="0"/>
              <a:ea typeface="汉仪全唐诗简" panose="00020600040101010101" charset="-122"/>
              <a:cs typeface="汉仪文黑-55简" charset="0"/>
            </a:endParaRPr>
          </a:p>
        </p:txBody>
      </p:sp>
      <p:graphicFrame>
        <p:nvGraphicFramePr>
          <p:cNvPr id="10" name="表格 9"/>
          <p:cNvGraphicFramePr/>
          <p:nvPr>
            <p:custDataLst>
              <p:tags r:id="rId6"/>
            </p:custDataLst>
          </p:nvPr>
        </p:nvGraphicFramePr>
        <p:xfrm>
          <a:off x="628650" y="1898650"/>
          <a:ext cx="11066780" cy="3226435"/>
        </p:xfrm>
        <a:graphic>
          <a:graphicData uri="http://schemas.openxmlformats.org/drawingml/2006/table">
            <a:tbl>
              <a:tblPr firstRow="1" bandRow="1">
                <a:tableStyleId>{16D9F66E-5EB9-4882-86FB-DCBF35E3C3E4}</a:tableStyleId>
              </a:tblPr>
              <a:tblGrid>
                <a:gridCol w="1013460"/>
                <a:gridCol w="10053320"/>
              </a:tblGrid>
              <a:tr h="668655">
                <a:tc rowSpan="3">
                  <a:txBody>
                    <a:bodyPr/>
                    <a:lstStyle/>
                    <a:p>
                      <a:pPr>
                        <a:buNone/>
                      </a:pPr>
                      <a:r>
                        <a:rPr lang="zh-CN" altLang="en-US" sz="2800">
                          <a:latin typeface="方正字迹-杨素彬楷 简" panose="02000500000000000000" charset="-122"/>
                          <a:ea typeface="方正字迹-杨素彬楷 简" panose="02000500000000000000" charset="-122"/>
                        </a:rPr>
                        <a:t>杂交育种</a:t>
                      </a:r>
                      <a:endParaRPr lang="zh-CN" altLang="en-US" sz="2800">
                        <a:latin typeface="方正字迹-杨素彬楷 简" panose="02000500000000000000" charset="-122"/>
                        <a:ea typeface="方正字迹-杨素彬楷 简" panose="02000500000000000000" charset="-122"/>
                      </a:endParaRPr>
                    </a:p>
                  </a:txBody>
                  <a:tcPr/>
                </a:tc>
                <a:tc>
                  <a:txBody>
                    <a:bodyPr/>
                    <a:lstStyle/>
                    <a:p>
                      <a:pPr>
                        <a:buNone/>
                      </a:pPr>
                      <a:r>
                        <a:rPr lang="zh-CN" altLang="en-US" sz="2800">
                          <a:latin typeface="方正字迹-杨素彬楷 简" panose="02000500000000000000" charset="-122"/>
                          <a:ea typeface="方正字迹-杨素彬楷 简" panose="02000500000000000000" charset="-122"/>
                        </a:rPr>
                        <a:t>玉米：</a:t>
                      </a:r>
                      <a:endParaRPr lang="zh-CN" altLang="en-US" sz="2800">
                        <a:latin typeface="方正字迹-杨素彬楷 简" panose="02000500000000000000" charset="-122"/>
                        <a:ea typeface="方正字迹-杨素彬楷 简" panose="02000500000000000000" charset="-122"/>
                      </a:endParaRPr>
                    </a:p>
                  </a:txBody>
                  <a:tcPr/>
                </a:tc>
              </a:tr>
              <a:tr h="669290">
                <a:tc vMerge="1">
                  <a:tcPr/>
                </a:tc>
                <a:tc>
                  <a:txBody>
                    <a:bodyPr/>
                    <a:lstStyle/>
                    <a:p>
                      <a:pPr>
                        <a:buNone/>
                      </a:pPr>
                      <a:r>
                        <a:rPr lang="zh-CN" altLang="en-US" sz="2800">
                          <a:latin typeface="方正字迹-杨素彬楷 简" panose="02000500000000000000" charset="-122"/>
                          <a:ea typeface="方正字迹-杨素彬楷 简" panose="02000500000000000000" charset="-122"/>
                        </a:rPr>
                        <a:t>小麦：</a:t>
                      </a:r>
                      <a:endParaRPr lang="zh-CN" altLang="en-US" sz="2800">
                        <a:latin typeface="方正字迹-杨素彬楷 简" panose="02000500000000000000" charset="-122"/>
                        <a:ea typeface="方正字迹-杨素彬楷 简" panose="02000500000000000000" charset="-122"/>
                      </a:endParaRPr>
                    </a:p>
                  </a:txBody>
                  <a:tcPr/>
                </a:tc>
              </a:tr>
              <a:tr h="1219835">
                <a:tc vMerge="1">
                  <a:tcPr/>
                </a:tc>
                <a:tc>
                  <a:txBody>
                    <a:bodyPr/>
                    <a:lstStyle/>
                    <a:p>
                      <a:pPr>
                        <a:buNone/>
                      </a:pPr>
                      <a:r>
                        <a:rPr lang="zh-CN" altLang="en-US" sz="2800">
                          <a:latin typeface="方正字迹-杨素彬楷 简" panose="02000500000000000000" charset="-122"/>
                          <a:ea typeface="方正字迹-杨素彬楷 简" panose="02000500000000000000" charset="-122"/>
                        </a:rPr>
                        <a:t>水稻：</a:t>
                      </a:r>
                      <a:endParaRPr lang="zh-CN" altLang="en-US" sz="2800">
                        <a:latin typeface="方正字迹-杨素彬楷 简" panose="02000500000000000000" charset="-122"/>
                        <a:ea typeface="方正字迹-杨素彬楷 简" panose="02000500000000000000" charset="-122"/>
                      </a:endParaRPr>
                    </a:p>
                    <a:p>
                      <a:pPr>
                        <a:buNone/>
                      </a:pPr>
                      <a:endParaRPr lang="zh-CN" altLang="en-US" sz="2800">
                        <a:latin typeface="方正字迹-杨素彬楷 简" panose="02000500000000000000" charset="-122"/>
                        <a:ea typeface="方正字迹-杨素彬楷 简" panose="02000500000000000000" charset="-122"/>
                      </a:endParaRPr>
                    </a:p>
                  </a:txBody>
                  <a:tcPr/>
                </a:tc>
              </a:tr>
              <a:tr h="668655">
                <a:tc>
                  <a:txBody>
                    <a:bodyPr/>
                    <a:lstStyle/>
                    <a:p>
                      <a:pPr>
                        <a:buNone/>
                      </a:pPr>
                      <a:r>
                        <a:rPr lang="zh-CN" altLang="en-US" sz="2800">
                          <a:latin typeface="方正字迹-杨素彬楷 简" panose="02000500000000000000" charset="-122"/>
                          <a:ea typeface="方正字迹-杨素彬楷 简" panose="02000500000000000000" charset="-122"/>
                        </a:rPr>
                        <a:t>影响</a:t>
                      </a:r>
                      <a:endParaRPr lang="zh-CN" altLang="en-US" sz="2800">
                        <a:latin typeface="方正字迹-杨素彬楷 简" panose="02000500000000000000" charset="-122"/>
                        <a:ea typeface="方正字迹-杨素彬楷 简" panose="02000500000000000000" charset="-122"/>
                      </a:endParaRPr>
                    </a:p>
                  </a:txBody>
                  <a:tcPr/>
                </a:tc>
                <a:tc>
                  <a:txBody>
                    <a:bodyPr/>
                    <a:lstStyle/>
                    <a:p>
                      <a:pPr>
                        <a:buNone/>
                      </a:pPr>
                      <a:endParaRPr lang="zh-CN" altLang="en-US" sz="2800">
                        <a:latin typeface="方正字迹-杨素彬楷 简" panose="02000500000000000000" charset="-122"/>
                        <a:ea typeface="方正字迹-杨素彬楷 简" panose="02000500000000000000" charset="-122"/>
                      </a:endParaRPr>
                    </a:p>
                  </a:txBody>
                  <a:tcPr/>
                </a:tc>
              </a:tr>
            </a:tbl>
          </a:graphicData>
        </a:graphic>
      </p:graphicFrame>
      <p:sp>
        <p:nvSpPr>
          <p:cNvPr id="29702" name="文本框 9"/>
          <p:cNvSpPr txBox="1"/>
          <p:nvPr>
            <p:custDataLst>
              <p:tags r:id="rId7"/>
            </p:custDataLst>
          </p:nvPr>
        </p:nvSpPr>
        <p:spPr>
          <a:xfrm>
            <a:off x="2640330" y="1920875"/>
            <a:ext cx="7910195" cy="521970"/>
          </a:xfrm>
          <a:prstGeom prst="rect">
            <a:avLst/>
          </a:prstGeom>
          <a:noFill/>
        </p:spPr>
        <p:txBody>
          <a:bodyPr wrap="square" rtlCol="0" anchor="t">
            <a:spAutoFit/>
          </a:bodyPr>
          <a:lstStyle/>
          <a:p>
            <a:pPr marL="342900" lvl="0" indent="-342900" algn="l">
              <a:buClrTx/>
              <a:buSzTx/>
              <a:buFont typeface="Arial" panose="020B0604020202020204" pitchFamily="34" charset="0"/>
              <a:buChar char="•"/>
            </a:pPr>
            <a:r>
              <a:rPr lang="en-US" altLang="zh-CN" sz="2800" b="1" dirty="0">
                <a:solidFill>
                  <a:srgbClr val="000000"/>
                </a:solidFill>
                <a:latin typeface="方正大标宋简体" panose="02000000000000000000" charset="-122"/>
                <a:ea typeface="方正大标宋简体" panose="02000000000000000000" charset="-122"/>
                <a:cs typeface="汉仪文黑-55简" charset="0"/>
                <a:sym typeface="宋体" panose="02010600030101010101" pitchFamily="2" charset="-122"/>
              </a:rPr>
              <a:t>1930</a:t>
            </a:r>
            <a:r>
              <a:rPr lang="zh-CN" altLang="en-US" sz="2800" b="1" dirty="0">
                <a:solidFill>
                  <a:srgbClr val="000000"/>
                </a:solidFill>
                <a:latin typeface="方正大标宋简体" panose="02000000000000000000" charset="-122"/>
                <a:ea typeface="方正大标宋简体" panose="02000000000000000000" charset="-122"/>
                <a:cs typeface="汉仪文黑-55简" charset="0"/>
                <a:sym typeface="宋体" panose="02010600030101010101" pitchFamily="2" charset="-122"/>
              </a:rPr>
              <a:t>年美国利用杂交技术培育玉米新品种</a:t>
            </a:r>
            <a:endParaRPr lang="zh-CN" altLang="en-US" sz="2800" b="1" dirty="0">
              <a:solidFill>
                <a:srgbClr val="000000"/>
              </a:solidFill>
              <a:latin typeface="方正大标宋简体" panose="02000000000000000000" charset="-122"/>
              <a:ea typeface="方正大标宋简体" panose="02000000000000000000" charset="-122"/>
              <a:cs typeface="汉仪文黑-55简" charset="0"/>
              <a:sym typeface="宋体" panose="02010600030101010101" pitchFamily="2" charset="-122"/>
            </a:endParaRPr>
          </a:p>
        </p:txBody>
      </p:sp>
      <p:sp>
        <p:nvSpPr>
          <p:cNvPr id="11" name="文本框 9"/>
          <p:cNvSpPr txBox="1"/>
          <p:nvPr>
            <p:custDataLst>
              <p:tags r:id="rId8"/>
            </p:custDataLst>
          </p:nvPr>
        </p:nvSpPr>
        <p:spPr>
          <a:xfrm>
            <a:off x="2640330" y="2632075"/>
            <a:ext cx="7910195" cy="521970"/>
          </a:xfrm>
          <a:prstGeom prst="rect">
            <a:avLst/>
          </a:prstGeom>
          <a:noFill/>
        </p:spPr>
        <p:txBody>
          <a:bodyPr wrap="square" rtlCol="0" anchor="t">
            <a:spAutoFit/>
          </a:bodyPr>
          <a:lstStyle/>
          <a:p>
            <a:pPr marL="342900" lvl="0" indent="-342900" algn="l">
              <a:buClrTx/>
              <a:buSzTx/>
              <a:buFont typeface="Arial" panose="020B0604020202020204" pitchFamily="34" charset="0"/>
              <a:buChar char="•"/>
            </a:pPr>
            <a:r>
              <a:rPr lang="en-US" sz="2800" b="1" dirty="0">
                <a:solidFill>
                  <a:srgbClr val="000000"/>
                </a:solidFill>
                <a:latin typeface="方正大标宋简体" panose="02000000000000000000" charset="-122"/>
                <a:ea typeface="方正大标宋简体" panose="02000000000000000000" charset="-122"/>
                <a:cs typeface="汉仪文黑-55简" charset="0"/>
                <a:sym typeface="宋体" panose="02010600030101010101" pitchFamily="2" charset="-122"/>
              </a:rPr>
              <a:t>1941</a:t>
            </a:r>
            <a:r>
              <a:rPr lang="zh-CN" altLang="en-US" sz="2800" b="1" dirty="0">
                <a:solidFill>
                  <a:srgbClr val="000000"/>
                </a:solidFill>
                <a:latin typeface="方正大标宋简体" panose="02000000000000000000" charset="-122"/>
                <a:ea typeface="方正大标宋简体" panose="02000000000000000000" charset="-122"/>
                <a:cs typeface="汉仪文黑-55简" charset="0"/>
                <a:sym typeface="宋体" panose="02010600030101010101" pitchFamily="2" charset="-122"/>
              </a:rPr>
              <a:t>年，墨西哥培育小麦新品种</a:t>
            </a:r>
            <a:endParaRPr lang="zh-CN" altLang="en-US" sz="2800" b="1" dirty="0">
              <a:solidFill>
                <a:srgbClr val="000000"/>
              </a:solidFill>
              <a:latin typeface="方正大标宋简体" panose="02000000000000000000" charset="-122"/>
              <a:ea typeface="方正大标宋简体" panose="02000000000000000000" charset="-122"/>
              <a:cs typeface="汉仪文黑-55简" charset="0"/>
              <a:sym typeface="宋体" panose="02010600030101010101" pitchFamily="2" charset="-122"/>
            </a:endParaRPr>
          </a:p>
        </p:txBody>
      </p:sp>
      <p:sp>
        <p:nvSpPr>
          <p:cNvPr id="12" name="文本框 9"/>
          <p:cNvSpPr txBox="1"/>
          <p:nvPr>
            <p:custDataLst>
              <p:tags r:id="rId9"/>
            </p:custDataLst>
          </p:nvPr>
        </p:nvSpPr>
        <p:spPr>
          <a:xfrm>
            <a:off x="2640330" y="3343275"/>
            <a:ext cx="8794115" cy="521970"/>
          </a:xfrm>
          <a:prstGeom prst="rect">
            <a:avLst/>
          </a:prstGeom>
          <a:noFill/>
        </p:spPr>
        <p:txBody>
          <a:bodyPr wrap="square" rtlCol="0" anchor="t">
            <a:spAutoFit/>
          </a:bodyPr>
          <a:lstStyle/>
          <a:p>
            <a:pPr marL="342900" lvl="0" indent="-342900" algn="l">
              <a:buClrTx/>
              <a:buSzTx/>
              <a:buFont typeface="Arial" panose="020B0604020202020204" pitchFamily="34" charset="0"/>
              <a:buChar char="•"/>
            </a:pPr>
            <a:r>
              <a:rPr lang="en-US" sz="2800" b="1" dirty="0">
                <a:solidFill>
                  <a:srgbClr val="000000"/>
                </a:solidFill>
                <a:latin typeface="方正大标宋简体" panose="02000000000000000000" charset="-122"/>
                <a:ea typeface="方正大标宋简体" panose="02000000000000000000" charset="-122"/>
                <a:cs typeface="汉仪文黑-55简" charset="0"/>
                <a:sym typeface="宋体" panose="02010600030101010101" pitchFamily="2" charset="-122"/>
              </a:rPr>
              <a:t>20</a:t>
            </a:r>
            <a:r>
              <a:rPr lang="zh-CN" altLang="en-US" sz="2800" b="1" dirty="0">
                <a:solidFill>
                  <a:srgbClr val="000000"/>
                </a:solidFill>
                <a:latin typeface="方正大标宋简体" panose="02000000000000000000" charset="-122"/>
                <a:ea typeface="方正大标宋简体" panose="02000000000000000000" charset="-122"/>
                <a:cs typeface="汉仪文黑-55简" charset="0"/>
                <a:sym typeface="宋体" panose="02010600030101010101" pitchFamily="2" charset="-122"/>
              </a:rPr>
              <a:t>世纪</a:t>
            </a:r>
            <a:r>
              <a:rPr lang="en-US" altLang="zh-CN" sz="2800" b="1" dirty="0">
                <a:solidFill>
                  <a:srgbClr val="000000"/>
                </a:solidFill>
                <a:latin typeface="方正大标宋简体" panose="02000000000000000000" charset="-122"/>
                <a:ea typeface="方正大标宋简体" panose="02000000000000000000" charset="-122"/>
                <a:cs typeface="汉仪文黑-55简" charset="0"/>
                <a:sym typeface="宋体" panose="02010600030101010101" pitchFamily="2" charset="-122"/>
              </a:rPr>
              <a:t>60</a:t>
            </a:r>
            <a:r>
              <a:rPr lang="zh-CN" altLang="en-US" sz="2800" b="1" dirty="0">
                <a:solidFill>
                  <a:srgbClr val="000000"/>
                </a:solidFill>
                <a:latin typeface="方正大标宋简体" panose="02000000000000000000" charset="-122"/>
                <a:ea typeface="方正大标宋简体" panose="02000000000000000000" charset="-122"/>
                <a:cs typeface="汉仪文黑-55简" charset="0"/>
                <a:sym typeface="宋体" panose="02010600030101010101" pitchFamily="2" charset="-122"/>
              </a:rPr>
              <a:t>年代，菲律宾培育杂交水稻在东南亚推广</a:t>
            </a:r>
            <a:endParaRPr lang="zh-CN" altLang="en-US" sz="2800" b="1" dirty="0">
              <a:solidFill>
                <a:srgbClr val="000000"/>
              </a:solidFill>
              <a:latin typeface="方正大标宋简体" panose="02000000000000000000" charset="-122"/>
              <a:ea typeface="方正大标宋简体" panose="02000000000000000000" charset="-122"/>
              <a:cs typeface="汉仪文黑-55简" charset="0"/>
              <a:sym typeface="宋体" panose="02010600030101010101" pitchFamily="2" charset="-122"/>
            </a:endParaRPr>
          </a:p>
        </p:txBody>
      </p:sp>
      <p:sp>
        <p:nvSpPr>
          <p:cNvPr id="13" name="文本框 9"/>
          <p:cNvSpPr txBox="1"/>
          <p:nvPr>
            <p:custDataLst>
              <p:tags r:id="rId10"/>
            </p:custDataLst>
          </p:nvPr>
        </p:nvSpPr>
        <p:spPr>
          <a:xfrm>
            <a:off x="2639695" y="3905250"/>
            <a:ext cx="7825105" cy="521970"/>
          </a:xfrm>
          <a:prstGeom prst="rect">
            <a:avLst/>
          </a:prstGeom>
          <a:noFill/>
        </p:spPr>
        <p:txBody>
          <a:bodyPr wrap="square" rtlCol="0" anchor="t">
            <a:spAutoFit/>
          </a:bodyPr>
          <a:lstStyle/>
          <a:p>
            <a:pPr marL="342900" lvl="0" indent="-342900" algn="l">
              <a:buClrTx/>
              <a:buSzTx/>
              <a:buFont typeface="Arial" panose="020B0604020202020204" pitchFamily="34" charset="0"/>
              <a:buChar char="•"/>
            </a:pPr>
            <a:r>
              <a:rPr lang="en-US" sz="2800" b="1" dirty="0">
                <a:solidFill>
                  <a:srgbClr val="000000"/>
                </a:solidFill>
                <a:latin typeface="方正大标宋简体" panose="02000000000000000000" charset="-122"/>
                <a:ea typeface="方正大标宋简体" panose="02000000000000000000" charset="-122"/>
                <a:cs typeface="汉仪文黑-55简" charset="0"/>
                <a:sym typeface="宋体" panose="02010600030101010101" pitchFamily="2" charset="-122"/>
              </a:rPr>
              <a:t>2014</a:t>
            </a:r>
            <a:r>
              <a:rPr lang="zh-CN" altLang="en-US" sz="2800" b="1" dirty="0">
                <a:solidFill>
                  <a:srgbClr val="000000"/>
                </a:solidFill>
                <a:latin typeface="方正大标宋简体" panose="02000000000000000000" charset="-122"/>
                <a:ea typeface="方正大标宋简体" panose="02000000000000000000" charset="-122"/>
                <a:cs typeface="汉仪文黑-55简" charset="0"/>
                <a:sym typeface="宋体" panose="02010600030101010101" pitchFamily="2" charset="-122"/>
              </a:rPr>
              <a:t>年，</a:t>
            </a:r>
            <a:r>
              <a:rPr lang="en-US" altLang="zh-CN" sz="2800" b="1" dirty="0">
                <a:solidFill>
                  <a:srgbClr val="000000"/>
                </a:solidFill>
                <a:latin typeface="方正大标宋简体" panose="02000000000000000000" charset="-122"/>
                <a:ea typeface="方正大标宋简体" panose="02000000000000000000" charset="-122"/>
                <a:cs typeface="汉仪文黑-55简" charset="0"/>
                <a:sym typeface="宋体" panose="02010600030101010101" pitchFamily="2" charset="-122"/>
              </a:rPr>
              <a:t>“</a:t>
            </a:r>
            <a:r>
              <a:rPr lang="zh-CN" altLang="en-US" sz="2800" b="1" dirty="0">
                <a:solidFill>
                  <a:srgbClr val="000000"/>
                </a:solidFill>
                <a:latin typeface="方正大标宋简体" panose="02000000000000000000" charset="-122"/>
                <a:ea typeface="方正大标宋简体" panose="02000000000000000000" charset="-122"/>
                <a:cs typeface="汉仪文黑-55简" charset="0"/>
                <a:sym typeface="宋体" panose="02010600030101010101" pitchFamily="2" charset="-122"/>
              </a:rPr>
              <a:t>中国超级杂交水稻</a:t>
            </a:r>
            <a:r>
              <a:rPr lang="en-US" altLang="zh-CN" sz="2800" b="1" dirty="0">
                <a:solidFill>
                  <a:srgbClr val="000000"/>
                </a:solidFill>
                <a:latin typeface="方正大标宋简体" panose="02000000000000000000" charset="-122"/>
                <a:ea typeface="方正大标宋简体" panose="02000000000000000000" charset="-122"/>
                <a:cs typeface="汉仪文黑-55简" charset="0"/>
                <a:sym typeface="宋体" panose="02010600030101010101" pitchFamily="2" charset="-122"/>
              </a:rPr>
              <a:t>”</a:t>
            </a:r>
            <a:r>
              <a:rPr lang="zh-CN" altLang="en-US" sz="2800" b="1" dirty="0">
                <a:solidFill>
                  <a:srgbClr val="000000"/>
                </a:solidFill>
                <a:latin typeface="方正大标宋简体" panose="02000000000000000000" charset="-122"/>
                <a:ea typeface="方正大标宋简体" panose="02000000000000000000" charset="-122"/>
                <a:cs typeface="汉仪文黑-55简" charset="0"/>
                <a:sym typeface="宋体" panose="02010600030101010101" pitchFamily="2" charset="-122"/>
              </a:rPr>
              <a:t>创世界纪录</a:t>
            </a:r>
            <a:endParaRPr lang="zh-CN" altLang="en-US" sz="2800" b="1" dirty="0">
              <a:solidFill>
                <a:srgbClr val="000000"/>
              </a:solidFill>
              <a:latin typeface="方正大标宋简体" panose="02000000000000000000" charset="-122"/>
              <a:ea typeface="方正大标宋简体" panose="02000000000000000000" charset="-122"/>
              <a:cs typeface="汉仪文黑-55简" charset="0"/>
              <a:sym typeface="宋体" panose="02010600030101010101" pitchFamily="2" charset="-122"/>
            </a:endParaRPr>
          </a:p>
        </p:txBody>
      </p:sp>
      <p:sp>
        <p:nvSpPr>
          <p:cNvPr id="14" name="文本框 13"/>
          <p:cNvSpPr txBox="1"/>
          <p:nvPr/>
        </p:nvSpPr>
        <p:spPr>
          <a:xfrm>
            <a:off x="1642745" y="4533900"/>
            <a:ext cx="10191750" cy="521970"/>
          </a:xfrm>
          <a:prstGeom prst="rect">
            <a:avLst/>
          </a:prstGeom>
          <a:noFill/>
        </p:spPr>
        <p:txBody>
          <a:bodyPr wrap="square" rtlCol="0" anchor="t">
            <a:spAutoFit/>
          </a:bodyPr>
          <a:lstStyle/>
          <a:p>
            <a:pPr lvl="0" indent="0" algn="l">
              <a:buClrTx/>
              <a:buSzTx/>
              <a:buNone/>
            </a:pPr>
            <a:r>
              <a:rPr lang="en-US" sz="2800" b="1" dirty="0">
                <a:solidFill>
                  <a:srgbClr val="FF0000"/>
                </a:solidFill>
                <a:latin typeface="方正大标宋简体" panose="02000000000000000000" charset="-122"/>
                <a:ea typeface="方正大标宋简体" panose="02000000000000000000" charset="-122"/>
                <a:cs typeface="汉仪文黑-55简" charset="0"/>
                <a:sym typeface="+mn-ea"/>
              </a:rPr>
              <a:t>提高粮食作物的单位面积产量，为人类消除饥饿作出突出贡献</a:t>
            </a:r>
            <a:r>
              <a:rPr lang="zh-CN" altLang="en-US" sz="2800" b="1" dirty="0">
                <a:solidFill>
                  <a:srgbClr val="FF0000"/>
                </a:solidFill>
                <a:latin typeface="方正大标宋简体" panose="02000000000000000000" charset="-122"/>
                <a:ea typeface="方正大标宋简体" panose="02000000000000000000" charset="-122"/>
                <a:cs typeface="汉仪文黑-55简" charset="0"/>
                <a:sym typeface="+mn-ea"/>
              </a:rPr>
              <a:t>。</a:t>
            </a:r>
            <a:endParaRPr lang="zh-CN" altLang="en-US" sz="2800" b="1" dirty="0">
              <a:solidFill>
                <a:srgbClr val="FF0000"/>
              </a:solidFill>
              <a:latin typeface="方正大标宋简体" panose="02000000000000000000" charset="-122"/>
              <a:ea typeface="方正大标宋简体" panose="02000000000000000000" charset="-122"/>
              <a:cs typeface="汉仪文黑-55简" charset="0"/>
              <a:sym typeface="+mn-ea"/>
            </a:endParaRPr>
          </a:p>
        </p:txBody>
      </p:sp>
    </p:spTree>
    <p:custDataLst>
      <p:tags r:id="rId11"/>
    </p:custData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70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2" grpId="0"/>
      <p:bldP spid="11" grpId="0"/>
      <p:bldP spid="12" grpId="0"/>
      <p:bldP spid="13" grpId="0"/>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
        <p:cNvGrpSpPr/>
        <p:nvPr/>
      </p:nvGrpSpPr>
      <p:grpSpPr>
        <a:xfrm>
          <a:off x="0" y="0"/>
          <a:ext cx="0" cy="0"/>
          <a:chOff x="0" y="0"/>
          <a:chExt cx="0" cy="0"/>
        </a:xfrm>
      </p:grpSpPr>
      <p:pic>
        <p:nvPicPr>
          <p:cNvPr id="7" name="图片 6" descr="NO.19-4_正文页装饰1"/>
          <p:cNvPicPr>
            <a:picLocks noChangeAspect="1"/>
          </p:cNvPicPr>
          <p:nvPr>
            <p:custDataLst>
              <p:tags r:id="rId1"/>
            </p:custDataLst>
          </p:nvPr>
        </p:nvPicPr>
        <p:blipFill>
          <a:blip r:embed="rId2"/>
          <a:stretch>
            <a:fillRect/>
          </a:stretch>
        </p:blipFill>
        <p:spPr>
          <a:xfrm>
            <a:off x="0" y="-5080"/>
            <a:ext cx="511768" cy="6874497"/>
          </a:xfrm>
          <a:prstGeom prst="rect">
            <a:avLst/>
          </a:prstGeom>
        </p:spPr>
      </p:pic>
      <p:pic>
        <p:nvPicPr>
          <p:cNvPr id="6" name="图片 5" descr="NO.19-4_正文页装饰2"/>
          <p:cNvPicPr>
            <a:picLocks noChangeAspect="1"/>
          </p:cNvPicPr>
          <p:nvPr>
            <p:custDataLst>
              <p:tags r:id="rId3"/>
            </p:custDataLst>
          </p:nvPr>
        </p:nvPicPr>
        <p:blipFill>
          <a:blip r:embed="rId4"/>
          <a:stretch>
            <a:fillRect/>
          </a:stretch>
        </p:blipFill>
        <p:spPr>
          <a:xfrm>
            <a:off x="11103337" y="-5080"/>
            <a:ext cx="1088650" cy="1210932"/>
          </a:xfrm>
          <a:prstGeom prst="rect">
            <a:avLst/>
          </a:prstGeom>
        </p:spPr>
      </p:pic>
      <p:sp>
        <p:nvSpPr>
          <p:cNvPr id="2" name="文本框 1"/>
          <p:cNvSpPr txBox="1"/>
          <p:nvPr/>
        </p:nvSpPr>
        <p:spPr>
          <a:xfrm>
            <a:off x="511810" y="562610"/>
            <a:ext cx="10913110" cy="521970"/>
          </a:xfrm>
          <a:prstGeom prst="rect">
            <a:avLst/>
          </a:prstGeom>
          <a:noFill/>
        </p:spPr>
        <p:txBody>
          <a:bodyPr wrap="square" rtlCol="0" anchor="t">
            <a:spAutoFit/>
          </a:bodyPr>
          <a:lstStyle/>
          <a:p>
            <a:pPr algn="ctr">
              <a:buClrTx/>
              <a:buSzTx/>
              <a:buFontTx/>
            </a:pPr>
            <a:r>
              <a:rPr lang="zh-CN" sz="2800" b="1" dirty="0" smtClean="0">
                <a:solidFill>
                  <a:srgbClr val="000000"/>
                </a:solidFill>
                <a:latin typeface="Times New Roman" panose="02020603050405020304" pitchFamily="18" charset="0"/>
                <a:ea typeface="汉仪全唐诗简" panose="00020600040101010101" charset="-122"/>
                <a:cs typeface="汉仪文黑-55简" charset="0"/>
                <a:sym typeface="+mn-ea"/>
              </a:rPr>
              <a:t>思考5:农业现代化的发展具有怎样的历史意义？</a:t>
            </a:r>
            <a:endParaRPr lang="zh-CN" sz="2800" b="1" dirty="0" smtClean="0">
              <a:solidFill>
                <a:srgbClr val="000000"/>
              </a:solidFill>
              <a:latin typeface="Times New Roman" panose="02020603050405020304" pitchFamily="18" charset="0"/>
              <a:ea typeface="汉仪全唐诗简" panose="00020600040101010101" charset="-122"/>
              <a:cs typeface="汉仪文黑-55简" charset="0"/>
              <a:sym typeface="+mn-ea"/>
            </a:endParaRPr>
          </a:p>
        </p:txBody>
      </p:sp>
      <p:sp>
        <p:nvSpPr>
          <p:cNvPr id="63499" name="文本框 12"/>
          <p:cNvSpPr txBox="1"/>
          <p:nvPr/>
        </p:nvSpPr>
        <p:spPr>
          <a:xfrm>
            <a:off x="513715" y="1084580"/>
            <a:ext cx="11558905" cy="3683000"/>
          </a:xfrm>
          <a:prstGeom prst="rect">
            <a:avLst/>
          </a:prstGeom>
        </p:spPr>
        <p:style>
          <a:lnRef idx="2">
            <a:schemeClr val="accent6"/>
          </a:lnRef>
          <a:fillRef idx="1">
            <a:schemeClr val="lt1"/>
          </a:fillRef>
          <a:effectRef idx="0">
            <a:schemeClr val="accent6"/>
          </a:effectRef>
          <a:fontRef idx="minor">
            <a:schemeClr val="dk1"/>
          </a:fontRef>
        </p:style>
        <p:txBody>
          <a:bodyPr wrap="square" anchor="t">
            <a:noAutofit/>
          </a:bodyPr>
          <a:lstStyle/>
          <a:p>
            <a:pPr marL="342900" indent="-342900" eaLnBrk="0" hangingPunct="0">
              <a:lnSpc>
                <a:spcPct val="100000"/>
              </a:lnSpc>
              <a:buFont typeface="Arial" panose="020B0604020202020204" pitchFamily="34" charset="0"/>
              <a:buChar char="•"/>
            </a:pPr>
            <a:r>
              <a:rPr sz="2400" b="1" dirty="0">
                <a:solidFill>
                  <a:srgbClr val="000000"/>
                </a:solidFill>
                <a:latin typeface="Times New Roman" panose="02020603050405020304" pitchFamily="18" charset="0"/>
                <a:ea typeface="汉仪全唐诗简" panose="00020600040101010101" charset="-122"/>
                <a:cs typeface="汉仪文黑-55简" charset="0"/>
              </a:rPr>
              <a:t>世界农业的发展证明，</a:t>
            </a:r>
            <a:r>
              <a:rPr sz="2400" b="1" u="sng" dirty="0">
                <a:solidFill>
                  <a:srgbClr val="C00000"/>
                </a:solidFill>
                <a:latin typeface="Times New Roman" panose="02020603050405020304" pitchFamily="18" charset="0"/>
                <a:ea typeface="汉仪全唐诗简" panose="00020600040101010101" charset="-122"/>
                <a:cs typeface="汉仪文黑-55简" charset="0"/>
              </a:rPr>
              <a:t>农业科学技术是推动农业现代化发展的根本性力量</a:t>
            </a:r>
            <a:r>
              <a:rPr sz="2400" b="1" dirty="0">
                <a:solidFill>
                  <a:srgbClr val="000000"/>
                </a:solidFill>
                <a:latin typeface="Times New Roman" panose="02020603050405020304" pitchFamily="18" charset="0"/>
                <a:ea typeface="汉仪全唐诗简" panose="00020600040101010101" charset="-122"/>
                <a:cs typeface="汉仪文黑-55简" charset="0"/>
              </a:rPr>
              <a:t>。</a:t>
            </a:r>
            <a:endParaRPr sz="2400" b="1" dirty="0">
              <a:solidFill>
                <a:srgbClr val="000000"/>
              </a:solidFill>
              <a:latin typeface="Times New Roman" panose="02020603050405020304" pitchFamily="18" charset="0"/>
              <a:ea typeface="汉仪全唐诗简" panose="00020600040101010101" charset="-122"/>
              <a:cs typeface="汉仪文黑-55简" charset="0"/>
            </a:endParaRPr>
          </a:p>
          <a:p>
            <a:pPr marL="342900" indent="-342900" eaLnBrk="0" hangingPunct="0">
              <a:lnSpc>
                <a:spcPct val="100000"/>
              </a:lnSpc>
              <a:buFont typeface="Arial" panose="020B0604020202020204" pitchFamily="34" charset="0"/>
              <a:buChar char="•"/>
            </a:pPr>
            <a:r>
              <a:rPr sz="2400" b="1" dirty="0">
                <a:solidFill>
                  <a:srgbClr val="000000"/>
                </a:solidFill>
                <a:latin typeface="Times New Roman" panose="02020603050405020304" pitchFamily="18" charset="0"/>
                <a:ea typeface="汉仪全唐诗简" panose="00020600040101010101" charset="-122"/>
                <a:cs typeface="汉仪文黑-55简" charset="0"/>
              </a:rPr>
              <a:t>自中国的杂交水稻育成后，为解决世界范围的贫穷与饥饿问题作出了巨大的贡献；通过基因转移和重组等生物技术，已经培育出了一批转基因优良作物新品种。</a:t>
            </a:r>
            <a:endParaRPr sz="2400" b="1" dirty="0">
              <a:solidFill>
                <a:srgbClr val="000000"/>
              </a:solidFill>
              <a:latin typeface="Times New Roman" panose="02020603050405020304" pitchFamily="18" charset="0"/>
              <a:ea typeface="汉仪全唐诗简" panose="00020600040101010101" charset="-122"/>
              <a:cs typeface="汉仪文黑-55简" charset="0"/>
            </a:endParaRPr>
          </a:p>
          <a:p>
            <a:pPr marL="342900" indent="-342900" eaLnBrk="0" hangingPunct="0">
              <a:lnSpc>
                <a:spcPct val="100000"/>
              </a:lnSpc>
              <a:buFont typeface="Arial" panose="020B0604020202020204" pitchFamily="34" charset="0"/>
              <a:buChar char="•"/>
            </a:pPr>
            <a:r>
              <a:rPr sz="2400" b="1" dirty="0">
                <a:solidFill>
                  <a:srgbClr val="000000"/>
                </a:solidFill>
                <a:latin typeface="Times New Roman" panose="02020603050405020304" pitchFamily="18" charset="0"/>
                <a:ea typeface="汉仪全唐诗简" panose="00020600040101010101" charset="-122"/>
                <a:cs typeface="汉仪文黑-55简" charset="0"/>
              </a:rPr>
              <a:t>拖拉机、播种机、脱粒机等现代农业机械装备使农民从面朝黄土背朝天的劳动模式中解放出</a:t>
            </a:r>
            <a:r>
              <a:rPr lang="zh-CN" sz="2400" b="1" dirty="0">
                <a:solidFill>
                  <a:srgbClr val="000000"/>
                </a:solidFill>
                <a:latin typeface="Times New Roman" panose="02020603050405020304" pitchFamily="18" charset="0"/>
                <a:ea typeface="汉仪全唐诗简" panose="00020600040101010101" charset="-122"/>
                <a:cs typeface="汉仪文黑-55简" charset="0"/>
              </a:rPr>
              <a:t>来。</a:t>
            </a:r>
            <a:endParaRPr lang="zh-CN" sz="2400" b="1" dirty="0">
              <a:solidFill>
                <a:srgbClr val="000000"/>
              </a:solidFill>
              <a:latin typeface="Times New Roman" panose="02020603050405020304" pitchFamily="18" charset="0"/>
              <a:ea typeface="汉仪全唐诗简" panose="00020600040101010101" charset="-122"/>
              <a:cs typeface="汉仪文黑-55简" charset="0"/>
            </a:endParaRPr>
          </a:p>
          <a:p>
            <a:pPr marL="342900" indent="-342900" eaLnBrk="0" hangingPunct="0">
              <a:lnSpc>
                <a:spcPct val="100000"/>
              </a:lnSpc>
              <a:buFont typeface="Arial" panose="020B0604020202020204" pitchFamily="34" charset="0"/>
              <a:buChar char="•"/>
            </a:pPr>
            <a:r>
              <a:rPr sz="2400" b="1" dirty="0">
                <a:solidFill>
                  <a:srgbClr val="000000"/>
                </a:solidFill>
                <a:latin typeface="Times New Roman" panose="02020603050405020304" pitchFamily="18" charset="0"/>
                <a:ea typeface="汉仪全唐诗简" panose="00020600040101010101" charset="-122"/>
                <a:cs typeface="汉仪文黑-55简" charset="0"/>
              </a:rPr>
              <a:t>许多不毛之地由于采用了新的农业技术措施，也能使农作物生长良好。温室大棚种植技术的应用，弥补了农产品的季节性不足，满足了人们对蔬菜的多样化需求</a:t>
            </a:r>
            <a:r>
              <a:rPr lang="zh-CN" altLang="en-US" sz="2400" b="1" dirty="0">
                <a:solidFill>
                  <a:srgbClr val="000000"/>
                </a:solidFill>
                <a:latin typeface="Times New Roman" panose="02020603050405020304" pitchFamily="18" charset="0"/>
                <a:ea typeface="汉仪全唐诗简" panose="00020600040101010101" charset="-122"/>
                <a:cs typeface="汉仪文黑-55简" charset="0"/>
              </a:rPr>
              <a:t>。</a:t>
            </a:r>
            <a:endParaRPr lang="zh-CN" altLang="en-US" sz="2400" b="1" dirty="0">
              <a:solidFill>
                <a:srgbClr val="000000"/>
              </a:solidFill>
              <a:latin typeface="Times New Roman" panose="02020603050405020304" pitchFamily="18" charset="0"/>
              <a:ea typeface="汉仪全唐诗简" panose="00020600040101010101" charset="-122"/>
              <a:cs typeface="汉仪文黑-55简" charset="0"/>
            </a:endParaRPr>
          </a:p>
          <a:p>
            <a:pPr marL="342900" indent="-342900" eaLnBrk="0" hangingPunct="0">
              <a:lnSpc>
                <a:spcPct val="100000"/>
              </a:lnSpc>
              <a:buFont typeface="Arial" panose="020B0604020202020204" pitchFamily="34" charset="0"/>
              <a:buChar char="•"/>
            </a:pPr>
            <a:r>
              <a:rPr lang="zh-CN" altLang="en-US" sz="2400" b="1" dirty="0">
                <a:solidFill>
                  <a:srgbClr val="000000"/>
                </a:solidFill>
                <a:latin typeface="Times New Roman" panose="02020603050405020304" pitchFamily="18" charset="0"/>
                <a:ea typeface="汉仪全唐诗简" panose="00020600040101010101" charset="-122"/>
                <a:cs typeface="汉仪文黑-55简" charset="0"/>
              </a:rPr>
              <a:t>农产品加工保鲜技术的应用使农产品的保质期延长几倍甚至几十倍，同时制冷技术既保证了食品质量，也减少了食品损耗。</a:t>
            </a:r>
            <a:endParaRPr lang="zh-CN" altLang="en-US" sz="2400" b="1" dirty="0">
              <a:solidFill>
                <a:srgbClr val="000000"/>
              </a:solidFill>
              <a:latin typeface="Times New Roman" panose="02020603050405020304" pitchFamily="18" charset="0"/>
              <a:ea typeface="汉仪全唐诗简" panose="00020600040101010101" charset="-122"/>
              <a:cs typeface="汉仪文黑-55简" charset="0"/>
            </a:endParaRPr>
          </a:p>
          <a:p>
            <a:pPr indent="0" algn="r" eaLnBrk="0" hangingPunct="0">
              <a:lnSpc>
                <a:spcPct val="100000"/>
              </a:lnSpc>
              <a:buFont typeface="Arial" panose="020B0604020202020204" pitchFamily="34" charset="0"/>
              <a:buNone/>
            </a:pPr>
            <a:r>
              <a:rPr sz="2400" b="1" dirty="0">
                <a:solidFill>
                  <a:srgbClr val="000000"/>
                </a:solidFill>
                <a:latin typeface="Times New Roman" panose="02020603050405020304" pitchFamily="18" charset="0"/>
                <a:ea typeface="汉仪全唐诗简" panose="00020600040101010101" charset="-122"/>
                <a:cs typeface="汉仪文黑-55简" charset="0"/>
              </a:rPr>
              <a:t>——摘编自李秀芬《科学技术对农业发展的双重影响》</a:t>
            </a:r>
            <a:endParaRPr sz="2400" b="1" dirty="0">
              <a:solidFill>
                <a:srgbClr val="000000"/>
              </a:solidFill>
              <a:latin typeface="Times New Roman" panose="02020603050405020304" pitchFamily="18" charset="0"/>
              <a:ea typeface="汉仪全唐诗简" panose="00020600040101010101" charset="-122"/>
              <a:cs typeface="汉仪文黑-55简" charset="0"/>
            </a:endParaRPr>
          </a:p>
        </p:txBody>
      </p:sp>
      <p:sp>
        <p:nvSpPr>
          <p:cNvPr id="102" name="文本框 101"/>
          <p:cNvSpPr txBox="1"/>
          <p:nvPr/>
        </p:nvSpPr>
        <p:spPr>
          <a:xfrm>
            <a:off x="1257935" y="5963920"/>
            <a:ext cx="3583940" cy="423545"/>
          </a:xfrm>
          <a:prstGeom prst="rect">
            <a:avLst/>
          </a:prstGeom>
          <a:solidFill>
            <a:srgbClr val="C00000"/>
          </a:solidFill>
        </p:spPr>
        <p:style>
          <a:lnRef idx="2">
            <a:schemeClr val="accent6"/>
          </a:lnRef>
          <a:fillRef idx="1">
            <a:schemeClr val="lt1"/>
          </a:fillRef>
          <a:effectRef idx="0">
            <a:schemeClr val="accent6"/>
          </a:effectRef>
          <a:fontRef idx="minor">
            <a:schemeClr val="dk1"/>
          </a:fontRef>
        </p:style>
        <p:txBody>
          <a:bodyPr vertOverflow="overflow" horzOverflow="overflow" vert="horz" wrap="square" numCol="1" spcCol="0" rtlCol="0" fromWordArt="0" anchor="t" anchorCtr="0" forceAA="0" compatLnSpc="1">
            <a:spAutoFit/>
          </a:bodyPr>
          <a:lstStyle/>
          <a:p>
            <a:pPr lvl="0" algn="l">
              <a:lnSpc>
                <a:spcPct val="90000"/>
              </a:lnSpc>
              <a:buClrTx/>
              <a:buSzTx/>
              <a:buFontTx/>
            </a:pPr>
            <a:r>
              <a:rPr lang="zh-CN" sz="2400" b="1">
                <a:solidFill>
                  <a:schemeClr val="bg1"/>
                </a:solidFill>
                <a:latin typeface="Calibri" panose="020F0502020204030204" charset="0"/>
                <a:ea typeface="方正大标宋简体" panose="02000000000000000000" charset="-122"/>
                <a:sym typeface="+mn-ea"/>
              </a:rPr>
              <a:t>③延长了农产品的使用期</a:t>
            </a:r>
            <a:endParaRPr lang="zh-CN" sz="2400" b="1">
              <a:solidFill>
                <a:schemeClr val="bg1"/>
              </a:solidFill>
              <a:latin typeface="Calibri" panose="020F0502020204030204" charset="0"/>
              <a:ea typeface="方正大标宋简体" panose="02000000000000000000" charset="-122"/>
              <a:sym typeface="+mn-ea"/>
            </a:endParaRPr>
          </a:p>
        </p:txBody>
      </p:sp>
      <p:sp>
        <p:nvSpPr>
          <p:cNvPr id="5" name="文本框 4"/>
          <p:cNvSpPr txBox="1"/>
          <p:nvPr/>
        </p:nvSpPr>
        <p:spPr>
          <a:xfrm>
            <a:off x="282575" y="121920"/>
            <a:ext cx="1910715" cy="521970"/>
          </a:xfrm>
          <a:prstGeom prst="rect">
            <a:avLst/>
          </a:prstGeom>
          <a:noFill/>
        </p:spPr>
        <p:txBody>
          <a:bodyPr wrap="square">
            <a:spAutoFit/>
          </a:bodyPr>
          <a:lstStyle/>
          <a:p>
            <a:r>
              <a:rPr lang="zh-CN" sz="2800" b="1" dirty="0" smtClean="0">
                <a:solidFill>
                  <a:srgbClr val="000000"/>
                </a:solidFill>
                <a:latin typeface="方正大标宋简体" panose="02000000000000000000" charset="-122"/>
                <a:ea typeface="方正大标宋简体" panose="02000000000000000000" charset="-122"/>
                <a:cs typeface="方正大标宋简体" panose="02000000000000000000" charset="-122"/>
              </a:rPr>
              <a:t>（</a:t>
            </a:r>
            <a:r>
              <a:rPr lang="en-US" altLang="zh-CN" sz="2800" b="1" dirty="0" smtClean="0">
                <a:solidFill>
                  <a:srgbClr val="000000"/>
                </a:solidFill>
                <a:latin typeface="方正大标宋简体" panose="02000000000000000000" charset="-122"/>
                <a:ea typeface="方正大标宋简体" panose="02000000000000000000" charset="-122"/>
                <a:cs typeface="方正大标宋简体" panose="02000000000000000000" charset="-122"/>
              </a:rPr>
              <a:t>4</a:t>
            </a:r>
            <a:r>
              <a:rPr lang="zh-CN" sz="2800" b="1" dirty="0" smtClean="0">
                <a:solidFill>
                  <a:srgbClr val="000000"/>
                </a:solidFill>
                <a:latin typeface="方正大标宋简体" panose="02000000000000000000" charset="-122"/>
                <a:ea typeface="方正大标宋简体" panose="02000000000000000000" charset="-122"/>
                <a:cs typeface="方正大标宋简体" panose="02000000000000000000" charset="-122"/>
              </a:rPr>
              <a:t>）意义</a:t>
            </a:r>
            <a:endParaRPr lang="zh-CN" sz="2800" b="1" dirty="0" smtClean="0">
              <a:solidFill>
                <a:srgbClr val="000000"/>
              </a:solidFill>
              <a:latin typeface="方正大标宋简体" panose="02000000000000000000" charset="-122"/>
              <a:ea typeface="方正大标宋简体" panose="02000000000000000000" charset="-122"/>
              <a:cs typeface="方正大标宋简体" panose="02000000000000000000" charset="-122"/>
            </a:endParaRPr>
          </a:p>
        </p:txBody>
      </p:sp>
      <p:sp>
        <p:nvSpPr>
          <p:cNvPr id="9" name="文本框 8"/>
          <p:cNvSpPr txBox="1"/>
          <p:nvPr/>
        </p:nvSpPr>
        <p:spPr>
          <a:xfrm>
            <a:off x="1257935" y="4657090"/>
            <a:ext cx="10695305" cy="395605"/>
          </a:xfrm>
          <a:prstGeom prst="rect">
            <a:avLst/>
          </a:prstGeom>
          <a:solidFill>
            <a:srgbClr val="C00000"/>
          </a:solidFill>
        </p:spPr>
        <p:style>
          <a:lnRef idx="2">
            <a:schemeClr val="accent6"/>
          </a:lnRef>
          <a:fillRef idx="1">
            <a:schemeClr val="lt1"/>
          </a:fillRef>
          <a:effectRef idx="0">
            <a:schemeClr val="accent6"/>
          </a:effectRef>
          <a:fontRef idx="minor">
            <a:schemeClr val="dk1"/>
          </a:fontRef>
        </p:style>
        <p:txBody>
          <a:bodyPr wrap="square" rtlCol="0" anchor="t">
            <a:noAutofit/>
          </a:bodyPr>
          <a:lstStyle/>
          <a:p>
            <a:pPr>
              <a:lnSpc>
                <a:spcPct val="90000"/>
              </a:lnSpc>
            </a:pPr>
            <a:r>
              <a:rPr lang="zh-CN" sz="2400" b="1">
                <a:solidFill>
                  <a:schemeClr val="bg1"/>
                </a:solidFill>
                <a:latin typeface="Calibri" panose="020F0502020204030204" charset="0"/>
                <a:ea typeface="方正大标宋简体" panose="02000000000000000000" charset="-122"/>
                <a:sym typeface="+mn-ea"/>
              </a:rPr>
              <a:t>【学习聚焦】①</a:t>
            </a:r>
            <a:r>
              <a:rPr lang="zh-CN" sz="2400" b="1">
                <a:solidFill>
                  <a:schemeClr val="bg1"/>
                </a:solidFill>
                <a:latin typeface="方正大标宋简体" panose="02000000000000000000" charset="-122"/>
                <a:ea typeface="方正大标宋简体" panose="02000000000000000000" charset="-122"/>
                <a:sym typeface="+mn-ea"/>
              </a:rPr>
              <a:t>提高了农业生产效率，</a:t>
            </a:r>
            <a:r>
              <a:rPr lang="zh-CN" altLang="en-US" sz="2400" b="1" dirty="0" smtClean="0">
                <a:solidFill>
                  <a:schemeClr val="bg1"/>
                </a:solidFill>
                <a:latin typeface="方正大标宋简体" panose="02000000000000000000" charset="-122"/>
                <a:ea typeface="方正大标宋简体" panose="02000000000000000000" charset="-122"/>
                <a:cs typeface="汉仪文黑-55简" charset="0"/>
                <a:sym typeface="+mn-ea"/>
              </a:rPr>
              <a:t>保障食品供应，为</a:t>
            </a:r>
            <a:r>
              <a:rPr lang="zh-CN" altLang="en-US" sz="2400" b="1" dirty="0">
                <a:solidFill>
                  <a:schemeClr val="bg1"/>
                </a:solidFill>
                <a:latin typeface="方正大标宋简体" panose="02000000000000000000" charset="-122"/>
                <a:ea typeface="方正大标宋简体" panose="02000000000000000000" charset="-122"/>
                <a:cs typeface="汉仪文黑-55简" charset="0"/>
                <a:sym typeface="+mn-ea"/>
              </a:rPr>
              <a:t>人类消除饥饿作贡献。</a:t>
            </a:r>
            <a:endParaRPr lang="zh-CN" altLang="en-US" sz="2400" b="1" dirty="0" smtClean="0">
              <a:solidFill>
                <a:schemeClr val="bg1"/>
              </a:solidFill>
              <a:latin typeface="方正大标宋简体" panose="02000000000000000000" charset="-122"/>
              <a:ea typeface="方正大标宋简体" panose="02000000000000000000" charset="-122"/>
              <a:cs typeface="汉仪文黑-55简" charset="0"/>
              <a:sym typeface="+mn-ea"/>
            </a:endParaRPr>
          </a:p>
        </p:txBody>
      </p:sp>
      <p:sp>
        <p:nvSpPr>
          <p:cNvPr id="10" name="文本框 9"/>
          <p:cNvSpPr txBox="1"/>
          <p:nvPr/>
        </p:nvSpPr>
        <p:spPr>
          <a:xfrm>
            <a:off x="1257935" y="5140325"/>
            <a:ext cx="9676765" cy="698500"/>
          </a:xfrm>
          <a:prstGeom prst="rect">
            <a:avLst/>
          </a:prstGeom>
          <a:solidFill>
            <a:srgbClr val="C00000"/>
          </a:solidFill>
        </p:spPr>
        <p:style>
          <a:lnRef idx="2">
            <a:schemeClr val="accent6"/>
          </a:lnRef>
          <a:fillRef idx="1">
            <a:schemeClr val="lt1"/>
          </a:fillRef>
          <a:effectRef idx="0">
            <a:schemeClr val="accent6"/>
          </a:effectRef>
          <a:fontRef idx="minor">
            <a:schemeClr val="dk1"/>
          </a:fontRef>
        </p:style>
        <p:txBody>
          <a:bodyPr vertOverflow="overflow" horzOverflow="overflow" vert="horz" wrap="square" numCol="1" spcCol="0" rtlCol="0" fromWordArt="0" anchor="t" anchorCtr="0" forceAA="0" compatLnSpc="1">
            <a:noAutofit/>
          </a:bodyPr>
          <a:lstStyle/>
          <a:p>
            <a:pPr lvl="0" algn="l">
              <a:lnSpc>
                <a:spcPct val="90000"/>
              </a:lnSpc>
              <a:buClrTx/>
              <a:buSzTx/>
              <a:buFontTx/>
            </a:pPr>
            <a:r>
              <a:rPr lang="zh-CN" sz="2400" b="1">
                <a:solidFill>
                  <a:schemeClr val="bg1"/>
                </a:solidFill>
                <a:latin typeface="Calibri" panose="020F0502020204030204" charset="0"/>
                <a:ea typeface="方正大标宋简体" panose="02000000000000000000" charset="-122"/>
                <a:sym typeface="+mn-ea"/>
              </a:rPr>
              <a:t>②推动新的土地资源的开发，使农业生产不受季节变化的影响，改变饮食方式与饮食观念。</a:t>
            </a:r>
            <a:endParaRPr lang="zh-CN" sz="2400" b="1">
              <a:solidFill>
                <a:schemeClr val="bg1"/>
              </a:solidFill>
              <a:latin typeface="Calibri" panose="020F0502020204030204" charset="0"/>
              <a:ea typeface="方正大标宋简体" panose="02000000000000000000" charset="-122"/>
              <a:sym typeface="+mn-ea"/>
            </a:endParaRPr>
          </a:p>
        </p:txBody>
      </p:sp>
      <p:sp>
        <p:nvSpPr>
          <p:cNvPr id="11" name="矩形 10"/>
          <p:cNvSpPr/>
          <p:nvPr/>
        </p:nvSpPr>
        <p:spPr>
          <a:xfrm>
            <a:off x="857250" y="1469390"/>
            <a:ext cx="11257915" cy="1437640"/>
          </a:xfrm>
          <a:prstGeom prst="rect">
            <a:avLst/>
          </a:prstGeom>
          <a:noFill/>
          <a:ln w="57150">
            <a:solidFill>
              <a:srgbClr val="C0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857250" y="2907030"/>
            <a:ext cx="11257915" cy="781685"/>
          </a:xfrm>
          <a:prstGeom prst="rect">
            <a:avLst/>
          </a:prstGeom>
          <a:noFill/>
          <a:ln w="57150">
            <a:solidFill>
              <a:srgbClr val="C0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857250" y="3688715"/>
            <a:ext cx="11257915" cy="744220"/>
          </a:xfrm>
          <a:prstGeom prst="rect">
            <a:avLst/>
          </a:prstGeom>
          <a:noFill/>
          <a:ln w="57150">
            <a:solidFill>
              <a:srgbClr val="C0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ustDataLst>
      <p:tags r:id="rId5"/>
    </p:custData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4" presetClass="exit" presetSubtype="32" fill="hold" grpId="1" nodeType="withEffect">
                                  <p:stCondLst>
                                    <p:cond delay="0"/>
                                  </p:stCondLst>
                                  <p:childTnLst>
                                    <p:animEffect transition="out" filter="box(out)">
                                      <p:cBhvr>
                                        <p:cTn id="12" dur="500"/>
                                        <p:tgtEl>
                                          <p:spTgt spid="11"/>
                                        </p:tgtEl>
                                      </p:cBhvr>
                                    </p:animEffect>
                                    <p:set>
                                      <p:cBhvr>
                                        <p:cTn id="13" dur="1" fill="hold">
                                          <p:stCondLst>
                                            <p:cond delay="500"/>
                                          </p:stCondLst>
                                        </p:cTn>
                                        <p:tgtEl>
                                          <p:spTgt spid="11"/>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childTnLst>
                                </p:cTn>
                              </p:par>
                              <p:par>
                                <p:cTn id="22" presetID="4" presetClass="exit" presetSubtype="32" fill="hold" grpId="1" nodeType="withEffect">
                                  <p:stCondLst>
                                    <p:cond delay="0"/>
                                  </p:stCondLst>
                                  <p:childTnLst>
                                    <p:animEffect transition="out" filter="box(out)">
                                      <p:cBhvr>
                                        <p:cTn id="23" dur="500"/>
                                        <p:tgtEl>
                                          <p:spTgt spid="13"/>
                                        </p:tgtEl>
                                      </p:cBhvr>
                                    </p:animEffect>
                                    <p:set>
                                      <p:cBhvr>
                                        <p:cTn id="24" dur="1" fill="hold">
                                          <p:stCondLst>
                                            <p:cond delay="500"/>
                                          </p:stCondLst>
                                        </p:cTn>
                                        <p:tgtEl>
                                          <p:spTgt spid="13"/>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02"/>
                                        </p:tgtEl>
                                        <p:attrNameLst>
                                          <p:attrName>style.visibility</p:attrName>
                                        </p:attrNameLst>
                                      </p:cBhvr>
                                      <p:to>
                                        <p:strVal val="visible"/>
                                      </p:to>
                                    </p:set>
                                  </p:childTnLst>
                                </p:cTn>
                              </p:par>
                              <p:par>
                                <p:cTn id="33" presetID="4" presetClass="exit" presetSubtype="32" fill="hold" grpId="1" nodeType="withEffect">
                                  <p:stCondLst>
                                    <p:cond delay="0"/>
                                  </p:stCondLst>
                                  <p:childTnLst>
                                    <p:animEffect transition="out" filter="box(out)">
                                      <p:cBhvr>
                                        <p:cTn id="34" dur="500"/>
                                        <p:tgtEl>
                                          <p:spTgt spid="14"/>
                                        </p:tgtEl>
                                      </p:cBhvr>
                                    </p:animEffect>
                                    <p:set>
                                      <p:cBhvr>
                                        <p:cTn id="35" dur="1" fill="hold">
                                          <p:stCondLst>
                                            <p:cond delay="500"/>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animBg="1"/>
      <p:bldP spid="9" grpId="0" bldLvl="0" animBg="1"/>
      <p:bldP spid="10" grpId="0" animBg="1"/>
      <p:bldP spid="11" grpId="0" animBg="1"/>
      <p:bldP spid="11" grpId="1" animBg="1"/>
      <p:bldP spid="13" grpId="0" animBg="1"/>
      <p:bldP spid="13" grpId="1" animBg="1"/>
      <p:bldP spid="14" grpId="0" animBg="1"/>
      <p:bldP spid="14"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
        <p:cNvGrpSpPr/>
        <p:nvPr/>
      </p:nvGrpSpPr>
      <p:grpSpPr>
        <a:xfrm>
          <a:off x="0" y="0"/>
          <a:ext cx="0" cy="0"/>
          <a:chOff x="0" y="0"/>
          <a:chExt cx="0" cy="0"/>
        </a:xfrm>
      </p:grpSpPr>
      <p:pic>
        <p:nvPicPr>
          <p:cNvPr id="7" name="图片 6" descr="NO.19-4_正文页装饰1"/>
          <p:cNvPicPr>
            <a:picLocks noChangeAspect="1"/>
          </p:cNvPicPr>
          <p:nvPr>
            <p:custDataLst>
              <p:tags r:id="rId1"/>
            </p:custDataLst>
          </p:nvPr>
        </p:nvPicPr>
        <p:blipFill>
          <a:blip r:embed="rId2"/>
          <a:stretch>
            <a:fillRect/>
          </a:stretch>
        </p:blipFill>
        <p:spPr>
          <a:xfrm>
            <a:off x="0" y="-5080"/>
            <a:ext cx="511768" cy="6874497"/>
          </a:xfrm>
          <a:prstGeom prst="rect">
            <a:avLst/>
          </a:prstGeom>
        </p:spPr>
      </p:pic>
      <p:pic>
        <p:nvPicPr>
          <p:cNvPr id="6" name="图片 5" descr="NO.19-4_正文页装饰2"/>
          <p:cNvPicPr>
            <a:picLocks noChangeAspect="1"/>
          </p:cNvPicPr>
          <p:nvPr>
            <p:custDataLst>
              <p:tags r:id="rId3"/>
            </p:custDataLst>
          </p:nvPr>
        </p:nvPicPr>
        <p:blipFill>
          <a:blip r:embed="rId4"/>
          <a:stretch>
            <a:fillRect/>
          </a:stretch>
        </p:blipFill>
        <p:spPr>
          <a:xfrm>
            <a:off x="11103337" y="-5080"/>
            <a:ext cx="1088650" cy="1210932"/>
          </a:xfrm>
          <a:prstGeom prst="rect">
            <a:avLst/>
          </a:prstGeom>
        </p:spPr>
      </p:pic>
      <p:sp>
        <p:nvSpPr>
          <p:cNvPr id="9" name="文本框 4"/>
          <p:cNvSpPr/>
          <p:nvPr>
            <p:custDataLst>
              <p:tags r:id="rId5"/>
            </p:custDataLst>
          </p:nvPr>
        </p:nvSpPr>
        <p:spPr>
          <a:xfrm>
            <a:off x="227330" y="156257"/>
            <a:ext cx="4374084" cy="521970"/>
          </a:xfrm>
          <a:prstGeom prst="rect">
            <a:avLst/>
          </a:prstGeom>
          <a:noFill/>
          <a:ln w="9525">
            <a:noFill/>
          </a:ln>
        </p:spPr>
        <p:txBody>
          <a:bodyPr wrap="square">
            <a:spAutoFit/>
          </a:bodyPr>
          <a:lstStyle/>
          <a:p>
            <a:pPr lvl="0" algn="l">
              <a:buClrTx/>
              <a:buSzTx/>
              <a:buFontTx/>
            </a:pPr>
            <a:r>
              <a:rPr lang="en-US" altLang="zh-CN" sz="2800" kern="0" spc="-50" dirty="0" smtClean="0">
                <a:solidFill>
                  <a:srgbClr val="000000"/>
                </a:solidFill>
                <a:latin typeface="方正大标宋简体" panose="02000000000000000000" charset="-122"/>
                <a:ea typeface="方正大标宋简体" panose="02000000000000000000" charset="-122"/>
                <a:cs typeface="方正大标宋简体" panose="02000000000000000000" charset="-122"/>
                <a:sym typeface="宋体" panose="02010600030101010101" pitchFamily="2" charset="-122"/>
              </a:rPr>
              <a:t>2、畜牧业的现代化</a:t>
            </a:r>
            <a:endParaRPr lang="en-US" altLang="zh-CN" sz="2800" kern="0" spc="-50" dirty="0" smtClean="0">
              <a:solidFill>
                <a:srgbClr val="000000"/>
              </a:solidFill>
              <a:latin typeface="方正大标宋简体" panose="02000000000000000000" charset="-122"/>
              <a:ea typeface="方正大标宋简体" panose="02000000000000000000" charset="-122"/>
              <a:cs typeface="方正大标宋简体" panose="02000000000000000000" charset="-122"/>
              <a:sym typeface="宋体" panose="02010600030101010101" pitchFamily="2" charset="-122"/>
            </a:endParaRPr>
          </a:p>
        </p:txBody>
      </p:sp>
      <p:sp>
        <p:nvSpPr>
          <p:cNvPr id="5" name="TextBox 4"/>
          <p:cNvSpPr txBox="1"/>
          <p:nvPr/>
        </p:nvSpPr>
        <p:spPr>
          <a:xfrm>
            <a:off x="569595" y="3785235"/>
            <a:ext cx="11109960" cy="1754326"/>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nSpc>
                <a:spcPct val="150000"/>
              </a:lnSpc>
            </a:pPr>
            <a:r>
              <a:rPr sz="2400" b="1" dirty="0">
                <a:solidFill>
                  <a:srgbClr val="000000"/>
                </a:solidFill>
                <a:latin typeface="方正大标宋简体" panose="02000000000000000000" charset="-122"/>
                <a:ea typeface="方正大标宋简体" panose="02000000000000000000" charset="-122"/>
                <a:cs typeface="方正大标宋简体" panose="02000000000000000000" charset="-122"/>
              </a:rPr>
              <a:t>养殖场和牧场的各个生产环节，从给料、给水到产品收集、包装、运输都实现了机械化和自动化。大型养鸡场可饲养1000万到2000万只肉鸡，或100</a:t>
            </a:r>
            <a:r>
              <a:rPr sz="2400" b="1" dirty="0" smtClean="0">
                <a:solidFill>
                  <a:srgbClr val="000000"/>
                </a:solidFill>
                <a:latin typeface="方正大标宋简体" panose="02000000000000000000" charset="-122"/>
                <a:ea typeface="方正大标宋简体" panose="02000000000000000000" charset="-122"/>
                <a:cs typeface="方正大标宋简体" panose="02000000000000000000" charset="-122"/>
              </a:rPr>
              <a:t>万只</a:t>
            </a:r>
            <a:r>
              <a:rPr lang="zh-CN" altLang="en-US" sz="2400" b="1" smtClean="0">
                <a:solidFill>
                  <a:srgbClr val="000000"/>
                </a:solidFill>
                <a:latin typeface="方正大标宋简体" panose="02000000000000000000" charset="-122"/>
                <a:ea typeface="方正大标宋简体" panose="02000000000000000000" charset="-122"/>
                <a:cs typeface="方正大标宋简体" panose="02000000000000000000" charset="-122"/>
              </a:rPr>
              <a:t>蛋鸡</a:t>
            </a:r>
            <a:r>
              <a:rPr sz="2400" b="1" smtClean="0">
                <a:solidFill>
                  <a:srgbClr val="000000"/>
                </a:solidFill>
                <a:latin typeface="方正大标宋简体" panose="02000000000000000000" charset="-122"/>
                <a:ea typeface="方正大标宋简体" panose="02000000000000000000" charset="-122"/>
                <a:cs typeface="方正大标宋简体" panose="02000000000000000000" charset="-122"/>
              </a:rPr>
              <a:t>；</a:t>
            </a:r>
            <a:endParaRPr sz="2400" b="1" dirty="0">
              <a:solidFill>
                <a:srgbClr val="000000"/>
              </a:solidFill>
              <a:latin typeface="方正大标宋简体" panose="02000000000000000000" charset="-122"/>
              <a:ea typeface="方正大标宋简体" panose="02000000000000000000" charset="-122"/>
              <a:cs typeface="方正大标宋简体" panose="02000000000000000000" charset="-122"/>
            </a:endParaRPr>
          </a:p>
          <a:p>
            <a:pPr>
              <a:lnSpc>
                <a:spcPct val="150000"/>
              </a:lnSpc>
            </a:pPr>
            <a:r>
              <a:rPr sz="2400" b="1" dirty="0">
                <a:solidFill>
                  <a:srgbClr val="000000"/>
                </a:solidFill>
                <a:latin typeface="方正大标宋简体" panose="02000000000000000000" charset="-122"/>
                <a:ea typeface="方正大标宋简体" panose="02000000000000000000" charset="-122"/>
                <a:cs typeface="方正大标宋简体" panose="02000000000000000000" charset="-122"/>
              </a:rPr>
              <a:t>大型养猪场可饲养1万到10万头猪；大型肉牛场、奶牛场规模也在万头以上。</a:t>
            </a:r>
            <a:endParaRPr sz="2400" b="1" dirty="0">
              <a:solidFill>
                <a:srgbClr val="000000"/>
              </a:solidFill>
              <a:latin typeface="方正大标宋简体" panose="02000000000000000000" charset="-122"/>
              <a:ea typeface="方正大标宋简体" panose="02000000000000000000" charset="-122"/>
              <a:cs typeface="方正大标宋简体" panose="02000000000000000000" charset="-122"/>
            </a:endParaRPr>
          </a:p>
        </p:txBody>
      </p:sp>
      <p:grpSp>
        <p:nvGrpSpPr>
          <p:cNvPr id="22" name="组合 21"/>
          <p:cNvGrpSpPr/>
          <p:nvPr/>
        </p:nvGrpSpPr>
        <p:grpSpPr>
          <a:xfrm>
            <a:off x="569595" y="1115695"/>
            <a:ext cx="11225530" cy="2535555"/>
            <a:chOff x="972" y="1227"/>
            <a:chExt cx="17678" cy="3993"/>
          </a:xfrm>
        </p:grpSpPr>
        <p:pic>
          <p:nvPicPr>
            <p:cNvPr id="102" name="图片 101"/>
            <p:cNvPicPr/>
            <p:nvPr/>
          </p:nvPicPr>
          <p:blipFill>
            <a:blip r:embed="rId6"/>
            <a:stretch>
              <a:fillRect/>
            </a:stretch>
          </p:blipFill>
          <p:spPr>
            <a:xfrm>
              <a:off x="13230" y="1227"/>
              <a:ext cx="5421" cy="3919"/>
            </a:xfrm>
            <a:prstGeom prst="rect">
              <a:avLst/>
            </a:prstGeom>
            <a:noFill/>
            <a:ln w="9525">
              <a:noFill/>
            </a:ln>
          </p:spPr>
        </p:pic>
        <p:pic>
          <p:nvPicPr>
            <p:cNvPr id="103" name="图片 102"/>
            <p:cNvPicPr/>
            <p:nvPr/>
          </p:nvPicPr>
          <p:blipFill>
            <a:blip r:embed="rId7"/>
            <a:stretch>
              <a:fillRect/>
            </a:stretch>
          </p:blipFill>
          <p:spPr>
            <a:xfrm>
              <a:off x="6768" y="1229"/>
              <a:ext cx="6257" cy="3916"/>
            </a:xfrm>
            <a:prstGeom prst="rect">
              <a:avLst/>
            </a:prstGeom>
            <a:noFill/>
            <a:ln w="9525">
              <a:noFill/>
            </a:ln>
          </p:spPr>
        </p:pic>
        <p:sp>
          <p:nvSpPr>
            <p:cNvPr id="42" name="文本框 41"/>
            <p:cNvSpPr txBox="1"/>
            <p:nvPr/>
          </p:nvSpPr>
          <p:spPr>
            <a:xfrm>
              <a:off x="14676" y="4420"/>
              <a:ext cx="3316" cy="725"/>
            </a:xfrm>
            <a:prstGeom prst="rect">
              <a:avLst/>
            </a:prstGeom>
            <a:noFill/>
          </p:spPr>
          <p:txBody>
            <a:bodyPr wrap="square" rtlCol="0">
              <a:spAutoFit/>
            </a:bodyPr>
            <a:lstStyle/>
            <a:p>
              <a:r>
                <a:rPr lang="zh-CN" altLang="en-US" sz="2400">
                  <a:solidFill>
                    <a:schemeClr val="bg1"/>
                  </a:solidFill>
                  <a:effectLst>
                    <a:outerShdw blurRad="38100" dist="38100" dir="2700000" algn="tl">
                      <a:srgbClr val="000000">
                        <a:alpha val="43137"/>
                      </a:srgbClr>
                    </a:outerShdw>
                  </a:effectLst>
                  <a:latin typeface="方正字迹-杨素彬楷 简" panose="02000500000000000000" charset="-122"/>
                  <a:ea typeface="方正字迹-杨素彬楷 简" panose="02000500000000000000" charset="-122"/>
                </a:rPr>
                <a:t>大型奶牛牧场</a:t>
              </a:r>
              <a:endParaRPr lang="zh-CN" altLang="en-US" sz="2400">
                <a:solidFill>
                  <a:schemeClr val="bg1"/>
                </a:solidFill>
                <a:effectLst>
                  <a:outerShdw blurRad="38100" dist="38100" dir="2700000" algn="tl">
                    <a:srgbClr val="000000">
                      <a:alpha val="43137"/>
                    </a:srgbClr>
                  </a:outerShdw>
                </a:effectLst>
                <a:latin typeface="方正字迹-杨素彬楷 简" panose="02000500000000000000" charset="-122"/>
                <a:ea typeface="方正字迹-杨素彬楷 简" panose="02000500000000000000" charset="-122"/>
              </a:endParaRPr>
            </a:p>
          </p:txBody>
        </p:sp>
        <p:sp>
          <p:nvSpPr>
            <p:cNvPr id="16" name="文本框 15"/>
            <p:cNvSpPr txBox="1"/>
            <p:nvPr/>
          </p:nvSpPr>
          <p:spPr>
            <a:xfrm>
              <a:off x="8612" y="4495"/>
              <a:ext cx="3810" cy="725"/>
            </a:xfrm>
            <a:prstGeom prst="rect">
              <a:avLst/>
            </a:prstGeom>
            <a:noFill/>
          </p:spPr>
          <p:txBody>
            <a:bodyPr wrap="square" rtlCol="0">
              <a:spAutoFit/>
            </a:bodyPr>
            <a:lstStyle/>
            <a:p>
              <a:r>
                <a:rPr lang="zh-CN" altLang="en-US" sz="2400">
                  <a:solidFill>
                    <a:schemeClr val="bg1"/>
                  </a:solidFill>
                  <a:effectLst>
                    <a:outerShdw blurRad="38100" dist="38100" dir="2700000" algn="tl">
                      <a:srgbClr val="000000">
                        <a:alpha val="43137"/>
                      </a:srgbClr>
                    </a:outerShdw>
                  </a:effectLst>
                  <a:latin typeface="方正字迹-杨素彬楷 简" panose="02000500000000000000" charset="-122"/>
                  <a:ea typeface="方正字迹-杨素彬楷 简" panose="02000500000000000000" charset="-122"/>
                </a:rPr>
                <a:t>养猪场给水</a:t>
              </a:r>
              <a:endParaRPr lang="zh-CN" altLang="en-US" sz="2400">
                <a:solidFill>
                  <a:schemeClr val="bg1"/>
                </a:solidFill>
                <a:effectLst>
                  <a:outerShdw blurRad="38100" dist="38100" dir="2700000" algn="tl">
                    <a:srgbClr val="000000">
                      <a:alpha val="43137"/>
                    </a:srgbClr>
                  </a:outerShdw>
                </a:effectLst>
                <a:latin typeface="方正字迹-杨素彬楷 简" panose="02000500000000000000" charset="-122"/>
                <a:ea typeface="方正字迹-杨素彬楷 简" panose="02000500000000000000" charset="-122"/>
              </a:endParaRPr>
            </a:p>
          </p:txBody>
        </p:sp>
        <p:pic>
          <p:nvPicPr>
            <p:cNvPr id="105" name="图片 104"/>
            <p:cNvPicPr/>
            <p:nvPr/>
          </p:nvPicPr>
          <p:blipFill>
            <a:blip r:embed="rId8"/>
            <a:stretch>
              <a:fillRect/>
            </a:stretch>
          </p:blipFill>
          <p:spPr>
            <a:xfrm>
              <a:off x="972" y="1229"/>
              <a:ext cx="5536" cy="3916"/>
            </a:xfrm>
            <a:prstGeom prst="rect">
              <a:avLst/>
            </a:prstGeom>
            <a:noFill/>
            <a:ln w="9525">
              <a:noFill/>
            </a:ln>
          </p:spPr>
        </p:pic>
        <p:sp>
          <p:nvSpPr>
            <p:cNvPr id="20" name="文本框 19"/>
            <p:cNvSpPr txBox="1"/>
            <p:nvPr/>
          </p:nvSpPr>
          <p:spPr>
            <a:xfrm>
              <a:off x="1897" y="4496"/>
              <a:ext cx="3810" cy="725"/>
            </a:xfrm>
            <a:prstGeom prst="rect">
              <a:avLst/>
            </a:prstGeom>
            <a:noFill/>
          </p:spPr>
          <p:txBody>
            <a:bodyPr wrap="square" rtlCol="0">
              <a:spAutoFit/>
            </a:bodyPr>
            <a:lstStyle/>
            <a:p>
              <a:r>
                <a:rPr lang="zh-CN" altLang="en-US" sz="2400">
                  <a:solidFill>
                    <a:schemeClr val="bg1"/>
                  </a:solidFill>
                  <a:effectLst>
                    <a:outerShdw blurRad="38100" dist="38100" dir="2700000" algn="tl">
                      <a:srgbClr val="000000">
                        <a:alpha val="43137"/>
                      </a:srgbClr>
                    </a:outerShdw>
                  </a:effectLst>
                  <a:latin typeface="方正字迹-杨素彬楷 简" panose="02000500000000000000" charset="-122"/>
                  <a:ea typeface="方正字迹-杨素彬楷 简" panose="02000500000000000000" charset="-122"/>
                </a:rPr>
                <a:t>现代化养鸡场</a:t>
              </a:r>
              <a:endParaRPr lang="zh-CN" altLang="en-US" sz="2400">
                <a:solidFill>
                  <a:schemeClr val="bg1"/>
                </a:solidFill>
                <a:effectLst>
                  <a:outerShdw blurRad="38100" dist="38100" dir="2700000" algn="tl">
                    <a:srgbClr val="000000">
                      <a:alpha val="43137"/>
                    </a:srgbClr>
                  </a:outerShdw>
                </a:effectLst>
                <a:latin typeface="方正字迹-杨素彬楷 简" panose="02000500000000000000" charset="-122"/>
                <a:ea typeface="方正字迹-杨素彬楷 简" panose="02000500000000000000" charset="-122"/>
              </a:endParaRPr>
            </a:p>
          </p:txBody>
        </p:sp>
      </p:grpSp>
      <p:sp>
        <p:nvSpPr>
          <p:cNvPr id="21" name="文本框 20"/>
          <p:cNvSpPr txBox="1"/>
          <p:nvPr/>
        </p:nvSpPr>
        <p:spPr>
          <a:xfrm>
            <a:off x="511810" y="659130"/>
            <a:ext cx="10913110" cy="521970"/>
          </a:xfrm>
          <a:prstGeom prst="rect">
            <a:avLst/>
          </a:prstGeom>
          <a:noFill/>
        </p:spPr>
        <p:txBody>
          <a:bodyPr wrap="square" rtlCol="0" anchor="t">
            <a:spAutoFit/>
          </a:bodyPr>
          <a:lstStyle/>
          <a:p>
            <a:pPr algn="ctr">
              <a:buClrTx/>
              <a:buSzTx/>
              <a:buFontTx/>
            </a:pPr>
            <a:r>
              <a:rPr lang="zh-CN" sz="2800" b="1" dirty="0" smtClean="0">
                <a:solidFill>
                  <a:srgbClr val="000000"/>
                </a:solidFill>
                <a:latin typeface="Times New Roman" panose="02020603050405020304" pitchFamily="18" charset="0"/>
                <a:ea typeface="汉仪全唐诗简" panose="00020600040101010101" charset="-122"/>
                <a:cs typeface="汉仪文黑-55简" charset="0"/>
                <a:sym typeface="+mn-ea"/>
              </a:rPr>
              <a:t>思考</a:t>
            </a:r>
            <a:r>
              <a:rPr lang="en-US" altLang="zh-CN" sz="2800" b="1" dirty="0" smtClean="0">
                <a:solidFill>
                  <a:srgbClr val="000000"/>
                </a:solidFill>
                <a:latin typeface="Times New Roman" panose="02020603050405020304" pitchFamily="18" charset="0"/>
                <a:ea typeface="汉仪全唐诗简" panose="00020600040101010101" charset="-122"/>
                <a:cs typeface="汉仪文黑-55简" charset="0"/>
                <a:sym typeface="+mn-ea"/>
              </a:rPr>
              <a:t>6</a:t>
            </a:r>
            <a:r>
              <a:rPr lang="zh-CN" altLang="en-US" sz="2800" b="1" dirty="0" smtClean="0">
                <a:solidFill>
                  <a:srgbClr val="000000"/>
                </a:solidFill>
                <a:latin typeface="Times New Roman" panose="02020603050405020304" pitchFamily="18" charset="0"/>
                <a:ea typeface="汉仪全唐诗简" panose="00020600040101010101" charset="-122"/>
                <a:cs typeface="汉仪文黑-55简" charset="0"/>
                <a:sym typeface="+mn-ea"/>
              </a:rPr>
              <a:t>：阅读教材，请归纳</a:t>
            </a:r>
            <a:r>
              <a:rPr lang="en-US" altLang="zh-CN" sz="2800" b="1" dirty="0" smtClean="0">
                <a:solidFill>
                  <a:srgbClr val="000000"/>
                </a:solidFill>
                <a:latin typeface="Times New Roman" panose="02020603050405020304" pitchFamily="18" charset="0"/>
                <a:ea typeface="汉仪全唐诗简" panose="00020600040101010101" charset="-122"/>
                <a:cs typeface="汉仪文黑-55简" charset="0"/>
                <a:sym typeface="+mn-ea"/>
              </a:rPr>
              <a:t>“</a:t>
            </a:r>
            <a:r>
              <a:rPr lang="zh-CN" altLang="en-US" sz="2800" b="1" dirty="0" smtClean="0">
                <a:solidFill>
                  <a:srgbClr val="000000"/>
                </a:solidFill>
                <a:latin typeface="Times New Roman" panose="02020603050405020304" pitchFamily="18" charset="0"/>
                <a:ea typeface="汉仪全唐诗简" panose="00020600040101010101" charset="-122"/>
                <a:cs typeface="汉仪文黑-55简" charset="0"/>
                <a:sym typeface="+mn-ea"/>
              </a:rPr>
              <a:t>畜牧业现代化</a:t>
            </a:r>
            <a:r>
              <a:rPr lang="en-US" altLang="zh-CN" sz="2800" b="1" dirty="0" smtClean="0">
                <a:solidFill>
                  <a:srgbClr val="000000"/>
                </a:solidFill>
                <a:latin typeface="Times New Roman" panose="02020603050405020304" pitchFamily="18" charset="0"/>
                <a:ea typeface="汉仪全唐诗简" panose="00020600040101010101" charset="-122"/>
                <a:cs typeface="汉仪文黑-55简" charset="0"/>
                <a:sym typeface="+mn-ea"/>
              </a:rPr>
              <a:t>”</a:t>
            </a:r>
            <a:r>
              <a:rPr lang="zh-CN" altLang="en-US" sz="2800" b="1" dirty="0" smtClean="0">
                <a:solidFill>
                  <a:srgbClr val="000000"/>
                </a:solidFill>
                <a:latin typeface="Times New Roman" panose="02020603050405020304" pitchFamily="18" charset="0"/>
                <a:ea typeface="汉仪全唐诗简" panose="00020600040101010101" charset="-122"/>
                <a:cs typeface="汉仪文黑-55简" charset="0"/>
                <a:sym typeface="+mn-ea"/>
              </a:rPr>
              <a:t>的主要特点？</a:t>
            </a:r>
            <a:endParaRPr lang="zh-CN" altLang="en-US" sz="2800" b="1" dirty="0" smtClean="0">
              <a:solidFill>
                <a:srgbClr val="000000"/>
              </a:solidFill>
              <a:latin typeface="Times New Roman" panose="02020603050405020304" pitchFamily="18" charset="0"/>
              <a:ea typeface="汉仪全唐诗简" panose="00020600040101010101" charset="-122"/>
              <a:cs typeface="汉仪文黑-55简" charset="0"/>
              <a:sym typeface="+mn-ea"/>
            </a:endParaRPr>
          </a:p>
        </p:txBody>
      </p:sp>
      <p:grpSp>
        <p:nvGrpSpPr>
          <p:cNvPr id="29" name="组合 28"/>
          <p:cNvGrpSpPr/>
          <p:nvPr/>
        </p:nvGrpSpPr>
        <p:grpSpPr>
          <a:xfrm>
            <a:off x="419100" y="4441190"/>
            <a:ext cx="10546080" cy="1104900"/>
            <a:chOff x="660" y="6994"/>
            <a:chExt cx="16608" cy="1740"/>
          </a:xfrm>
        </p:grpSpPr>
        <p:sp>
          <p:nvSpPr>
            <p:cNvPr id="24" name="椭圆 23"/>
            <p:cNvSpPr/>
            <p:nvPr/>
          </p:nvSpPr>
          <p:spPr>
            <a:xfrm>
              <a:off x="660" y="6994"/>
              <a:ext cx="4125" cy="870"/>
            </a:xfrm>
            <a:prstGeom prst="ellipse">
              <a:avLst/>
            </a:prstGeom>
            <a:noFill/>
            <a:ln w="76200">
              <a:solidFill>
                <a:srgbClr val="C00000"/>
              </a:solidFill>
            </a:ln>
            <a:extLst>
              <a:ext uri="{909E8E84-426E-40DD-AFC4-6F175D3DCCD1}">
                <a14:hiddenFill xmlns:a14="http://schemas.microsoft.com/office/drawing/2010/main">
                  <a:solidFill>
                    <a:srgbClr val="C00000"/>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椭圆 24"/>
            <p:cNvSpPr/>
            <p:nvPr/>
          </p:nvSpPr>
          <p:spPr>
            <a:xfrm>
              <a:off x="11030" y="7864"/>
              <a:ext cx="6239" cy="870"/>
            </a:xfrm>
            <a:prstGeom prst="ellipse">
              <a:avLst/>
            </a:prstGeom>
            <a:noFill/>
            <a:ln w="76200">
              <a:solidFill>
                <a:srgbClr val="C00000"/>
              </a:solidFill>
            </a:ln>
            <a:extLst>
              <a:ext uri="{909E8E84-426E-40DD-AFC4-6F175D3DCCD1}">
                <a14:hiddenFill xmlns:a14="http://schemas.microsoft.com/office/drawing/2010/main">
                  <a:solidFill>
                    <a:srgbClr val="C00000"/>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8" name="组合 27"/>
          <p:cNvGrpSpPr/>
          <p:nvPr/>
        </p:nvGrpSpPr>
        <p:grpSpPr>
          <a:xfrm>
            <a:off x="3038475" y="5843905"/>
            <a:ext cx="4515485" cy="521970"/>
            <a:chOff x="4670" y="9008"/>
            <a:chExt cx="7111" cy="822"/>
          </a:xfrm>
          <a:solidFill>
            <a:srgbClr val="C00000"/>
          </a:solidFill>
        </p:grpSpPr>
        <p:sp>
          <p:nvSpPr>
            <p:cNvPr id="26" name="文本框 25"/>
            <p:cNvSpPr txBox="1"/>
            <p:nvPr/>
          </p:nvSpPr>
          <p:spPr>
            <a:xfrm>
              <a:off x="9469" y="9008"/>
              <a:ext cx="2312" cy="822"/>
            </a:xfrm>
            <a:prstGeom prst="rect">
              <a:avLst/>
            </a:prstGeom>
            <a:grpFill/>
          </p:spPr>
          <p:txBody>
            <a:bodyPr wrap="square" rtlCol="0">
              <a:spAutoFit/>
            </a:bodyPr>
            <a:lstStyle/>
            <a:p>
              <a:r>
                <a:rPr lang="zh-CN" altLang="en-US" sz="2800" b="1">
                  <a:solidFill>
                    <a:schemeClr val="bg1"/>
                  </a:solidFill>
                  <a:effectLst>
                    <a:outerShdw blurRad="38100" dist="38100" dir="2700000" algn="tl">
                      <a:srgbClr val="000000">
                        <a:alpha val="43137"/>
                      </a:srgbClr>
                    </a:outerShdw>
                  </a:effectLst>
                  <a:latin typeface="方正大标宋简体" panose="02000000000000000000" charset="-122"/>
                  <a:ea typeface="方正大标宋简体" panose="02000000000000000000" charset="-122"/>
                </a:rPr>
                <a:t>规模大</a:t>
              </a:r>
              <a:endParaRPr lang="zh-CN" altLang="en-US" sz="2800" b="1">
                <a:solidFill>
                  <a:schemeClr val="bg1"/>
                </a:solidFill>
                <a:effectLst>
                  <a:outerShdw blurRad="38100" dist="38100" dir="2700000" algn="tl">
                    <a:srgbClr val="000000">
                      <a:alpha val="43137"/>
                    </a:srgbClr>
                  </a:outerShdw>
                </a:effectLst>
                <a:latin typeface="方正大标宋简体" panose="02000000000000000000" charset="-122"/>
                <a:ea typeface="方正大标宋简体" panose="02000000000000000000" charset="-122"/>
              </a:endParaRPr>
            </a:p>
          </p:txBody>
        </p:sp>
        <p:sp>
          <p:nvSpPr>
            <p:cNvPr id="27" name="文本框 26"/>
            <p:cNvSpPr txBox="1"/>
            <p:nvPr/>
          </p:nvSpPr>
          <p:spPr>
            <a:xfrm>
              <a:off x="4670" y="9008"/>
              <a:ext cx="4799" cy="822"/>
            </a:xfrm>
            <a:prstGeom prst="rect">
              <a:avLst/>
            </a:prstGeom>
            <a:grpFill/>
          </p:spPr>
          <p:txBody>
            <a:bodyPr wrap="square" rtlCol="0">
              <a:spAutoFit/>
            </a:bodyPr>
            <a:lstStyle/>
            <a:p>
              <a:r>
                <a:rPr sz="2800" b="1" dirty="0">
                  <a:solidFill>
                    <a:schemeClr val="bg1"/>
                  </a:solidFill>
                  <a:effectLst>
                    <a:outerShdw blurRad="38100" dist="38100" dir="2700000" algn="tl">
                      <a:srgbClr val="000000">
                        <a:alpha val="43137"/>
                      </a:srgbClr>
                    </a:outerShdw>
                  </a:effectLst>
                  <a:latin typeface="方正大标宋简体" panose="02000000000000000000" charset="-122"/>
                  <a:ea typeface="方正大标宋简体" panose="02000000000000000000" charset="-122"/>
                  <a:cs typeface="汉仪文黑-55简" charset="0"/>
                  <a:sym typeface="+mn-ea"/>
                </a:rPr>
                <a:t>机械化和自动化</a:t>
              </a:r>
              <a:r>
                <a:rPr lang="zh-CN" sz="2800" b="1" dirty="0">
                  <a:solidFill>
                    <a:schemeClr val="bg1"/>
                  </a:solidFill>
                  <a:effectLst>
                    <a:outerShdw blurRad="38100" dist="38100" dir="2700000" algn="tl">
                      <a:srgbClr val="000000">
                        <a:alpha val="43137"/>
                      </a:srgbClr>
                    </a:outerShdw>
                  </a:effectLst>
                  <a:latin typeface="方正大标宋简体" panose="02000000000000000000" charset="-122"/>
                  <a:ea typeface="方正大标宋简体" panose="02000000000000000000" charset="-122"/>
                  <a:cs typeface="汉仪文黑-55简" charset="0"/>
                  <a:sym typeface="+mn-ea"/>
                </a:rPr>
                <a:t>；</a:t>
              </a:r>
              <a:endParaRPr lang="zh-CN" sz="2800" b="1" dirty="0">
                <a:solidFill>
                  <a:schemeClr val="bg1"/>
                </a:solidFill>
                <a:effectLst>
                  <a:outerShdw blurRad="38100" dist="38100" dir="2700000" algn="tl">
                    <a:srgbClr val="000000">
                      <a:alpha val="43137"/>
                    </a:srgbClr>
                  </a:outerShdw>
                </a:effectLst>
                <a:latin typeface="方正大标宋简体" panose="02000000000000000000" charset="-122"/>
                <a:ea typeface="方正大标宋简体" panose="02000000000000000000" charset="-122"/>
                <a:cs typeface="汉仪文黑-55简" charset="0"/>
                <a:sym typeface="+mn-ea"/>
              </a:endParaRPr>
            </a:p>
          </p:txBody>
        </p:sp>
      </p:grpSp>
    </p:spTree>
    <p:custDataLst>
      <p:tags r:id="rId9"/>
    </p:custDataLst>
  </p:cSld>
  <p:clrMapOvr>
    <a:masterClrMapping/>
  </p:clrMapOvr>
  <mc:AlternateContent xmlns:mc="http://schemas.openxmlformats.org/markup-compatibility/2006">
    <mc:Choice xmlns:p14="http://schemas.microsoft.com/office/powerpoint/2010/main" Requires="p14">
      <p:transition spd="slow" p14:dur="2500" advClick="0"/>
    </mc:Choice>
    <mc:Fallback>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00.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01.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02.xml><?xml version="1.0" encoding="utf-8"?>
<p:tagLst xmlns:p="http://schemas.openxmlformats.org/presentationml/2006/main">
  <p:tag name="KSO_WM_UNIT_SUBTYPE" val="v"/>
  <p:tag name="KSO_WM_TEMPLATE_CATEGORY" val="chip"/>
  <p:tag name="KSO_WM_TEMPLATE_INDEX" val="20223128"/>
  <p:tag name="KSO_WM_UNIT_TYPE" val="i"/>
  <p:tag name="KSO_WM_UNIT_INDEX" val="1"/>
  <p:tag name="KSO_WM_UNIT_ID" val="chip20223128_18*i*1"/>
  <p:tag name="KSO_WM_BEAUTIFY_FLAG" val="#wm#"/>
  <p:tag name="KSO_WM_TAG_VERSION" val="1.0"/>
  <p:tag name="KSO_WM_CHIP_GROUPID" val="62cbd1ac67e1b3ac3a1081fd"/>
  <p:tag name="KSO_WM_CHIP_XID" val="62cbd1fe67e1b3ac3a108682"/>
  <p:tag name="KSO_WM_UNIT_DEC_AREA_ID" val="d53bd22930844892ab96d6b0e238ebe0"/>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5c5d7f820ad849ca9ef101454e22e756"/>
</p:tagLst>
</file>

<file path=ppt/tags/tag103.xml><?xml version="1.0" encoding="utf-8"?>
<p:tagLst xmlns:p="http://schemas.openxmlformats.org/presentationml/2006/main">
  <p:tag name="KSO_WM_UNIT_SUBTYPE" val="t"/>
  <p:tag name="KSO_WM_TEMPLATE_CATEGORY" val="chip"/>
  <p:tag name="KSO_WM_TEMPLATE_INDEX" val="20223128"/>
  <p:tag name="KSO_WM_UNIT_TYPE" val="i"/>
  <p:tag name="KSO_WM_UNIT_INDEX" val="1"/>
  <p:tag name="KSO_WM_UNIT_ID" val="chip20223128_19*i*1"/>
  <p:tag name="KSO_WM_BEAUTIFY_FLAG" val="#wm#"/>
  <p:tag name="KSO_WM_TAG_VERSION" val="1.0"/>
  <p:tag name="KSO_WM_CHIP_GROUPID" val="62cbd1ac67e1b3ac3a1081fd"/>
  <p:tag name="KSO_WM_CHIP_XID" val="62cbd1fe67e1b3ac3a10865f"/>
  <p:tag name="KSO_WM_UNIT_DEC_AREA_ID" val="1a796e9d8d8344d99968acb27e8cfcf2"/>
  <p:tag name="KSO_WM_CHIP_FILLAREA_FILL_RULE" val="{&quot;fill_align&quot;:&quot;lm&quot;,&quot;fill_effect&quot;:[],&quot;fill_mode&quot;:&quot;adaptive&quot;,&quot;sacle_strategy&quot;:&quot;stretch&quot;}"/>
  <p:tag name="KSO_WM_UNIT_DEC_SUPPORTCHANGEPIC" val="0"/>
  <p:tag name="KSO_WM_UNIT_DEC_CHANGEPICRESERVED" val="1"/>
  <p:tag name="KSO_WM_ASSEMBLE_CHIP_INDEX" val="fafc229a34a34967bdf3ac63f2d6c51d"/>
</p:tagLst>
</file>

<file path=ppt/tags/tag104.xml><?xml version="1.0" encoding="utf-8"?>
<p:tagLst xmlns:p="http://schemas.openxmlformats.org/presentationml/2006/main">
  <p:tag name="KSO_WM_UNIT_SUBTYPE" val="t"/>
  <p:tag name="KSO_WM_TEMPLATE_CATEGORY" val="chip"/>
  <p:tag name="KSO_WM_TEMPLATE_INDEX" val="20223128"/>
  <p:tag name="KSO_WM_UNIT_TYPE" val="i"/>
  <p:tag name="KSO_WM_UNIT_INDEX" val="1"/>
  <p:tag name="KSO_WM_UNIT_ID" val="chip20223128_20*i*1"/>
  <p:tag name="KSO_WM_BEAUTIFY_FLAG" val="#wm#"/>
  <p:tag name="KSO_WM_TAG_VERSION" val="1.0"/>
  <p:tag name="KSO_WM_CHIP_GROUPID" val="62cbd1ac67e1b3ac3a1081fd"/>
  <p:tag name="KSO_WM_CHIP_XID" val="62cbd1fe67e1b3ac3a10866a"/>
  <p:tag name="KSO_WM_UNIT_DEC_AREA_ID" val="76ac0535050d4b0b8ba841fcf5319076"/>
  <p:tag name="KSO_WM_CHIP_FILLAREA_FILL_RULE" val="{&quot;fill_align&quot;:&quot;rt&quot;,&quot;fill_effect&quot;:[],&quot;fill_mode&quot;:&quot;adaptive&quot;,&quot;sacle_strategy&quot;:&quot;stretch&quot;}"/>
  <p:tag name="KSO_WM_UNIT_DEC_SUPPORTCHANGEPIC" val="0"/>
  <p:tag name="KSO_WM_UNIT_DEC_CHANGEPICRESERVED" val="1"/>
  <p:tag name="KSO_WM_ASSEMBLE_CHIP_INDEX" val="f633c398c7514670859d75b3253623c9"/>
</p:tagLst>
</file>

<file path=ppt/tags/tag105.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06.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07.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08.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09.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10.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11.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12.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13.xml><?xml version="1.0" encoding="utf-8"?>
<p:tagLst xmlns:p="http://schemas.openxmlformats.org/presentationml/2006/main">
  <p:tag name="KSO_WM_UNIT_SUBTYPE" val="v"/>
  <p:tag name="KSO_WM_TEMPLATE_CATEGORY" val="chip"/>
  <p:tag name="KSO_WM_TEMPLATE_INDEX" val="20223128"/>
  <p:tag name="KSO_WM_UNIT_TYPE" val="i"/>
  <p:tag name="KSO_WM_UNIT_INDEX" val="1"/>
  <p:tag name="KSO_WM_UNIT_ID" val="chip20223128_6*i*1"/>
  <p:tag name="KSO_WM_BEAUTIFY_FLAG" val="#wm#"/>
  <p:tag name="KSO_WM_TAG_VERSION" val="1.0"/>
  <p:tag name="KSO_WM_CHIP_GROUPID" val="62cbd1ac67e1b3ac3a1081fd"/>
  <p:tag name="KSO_WM_CHIP_XID" val="62cbd1fe67e1b3ac3a1083c7"/>
  <p:tag name="KSO_WM_UNIT_DEC_AREA_ID" val="f0ecd653188648c19365a355a601897b"/>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bb2870c9782f412ba707fd191df02517"/>
</p:tagLst>
</file>

<file path=ppt/tags/tag114.xml><?xml version="1.0" encoding="utf-8"?>
<p:tagLst xmlns:p="http://schemas.openxmlformats.org/presentationml/2006/main">
  <p:tag name="KSO_WM_UNIT_SUBTYPE" val="r"/>
  <p:tag name="KSO_WM_TEMPLATE_CATEGORY" val="chip"/>
  <p:tag name="KSO_WM_TEMPLATE_INDEX" val="20223128"/>
  <p:tag name="KSO_WM_UNIT_TYPE" val="i"/>
  <p:tag name="KSO_WM_UNIT_INDEX" val="1"/>
  <p:tag name="KSO_WM_UNIT_ID" val="chip20223128_7*i*1"/>
  <p:tag name="KSO_WM_BEAUTIFY_FLAG" val="#wm#"/>
  <p:tag name="KSO_WM_TAG_VERSION" val="1.0"/>
  <p:tag name="KSO_WM_CHIP_GROUPID" val="62cbd1ac67e1b3ac3a1081fd"/>
  <p:tag name="KSO_WM_CHIP_XID" val="62cbd1fe67e1b3ac3a10838b"/>
  <p:tag name="KSO_WM_UNIT_DEC_AREA_ID" val="9468493ec312426692cffa7c0c2a7d74"/>
  <p:tag name="KSO_WM_CHIP_FILLAREA_FILL_RULE" val="{&quot;fill_align&quot;:&quot;lm&quot;,&quot;fill_effect&quot;:[],&quot;fill_mode&quot;:&quot;adaptive&quot;,&quot;sacle_strategy&quot;:&quot;stretch&quot;}"/>
  <p:tag name="KSO_WM_UNIT_DEC_SUPPORTCHANGEPIC" val="0"/>
  <p:tag name="KSO_WM_UNIT_DEC_CHANGEPICRESERVED" val="1"/>
  <p:tag name="KSO_WM_ASSEMBLE_CHIP_INDEX" val="6d4bd541b7364f96b7dc3414ff17725b"/>
</p:tagLst>
</file>

<file path=ppt/tags/tag115.xml><?xml version="1.0" encoding="utf-8"?>
<p:tagLst xmlns:p="http://schemas.openxmlformats.org/presentationml/2006/main">
  <p:tag name="KSO_WM_UNIT_SUBTYPE" val="t"/>
  <p:tag name="KSO_WM_TEMPLATE_CATEGORY" val="chip"/>
  <p:tag name="KSO_WM_TEMPLATE_INDEX" val="20223128"/>
  <p:tag name="KSO_WM_UNIT_TYPE" val="i"/>
  <p:tag name="KSO_WM_UNIT_INDEX" val="1"/>
  <p:tag name="KSO_WM_UNIT_ID" val="chip20223128_8*i*1"/>
  <p:tag name="KSO_WM_BEAUTIFY_FLAG" val="#wm#"/>
  <p:tag name="KSO_WM_TAG_VERSION" val="1.0"/>
  <p:tag name="KSO_WM_CHIP_GROUPID" val="62cbd1ac67e1b3ac3a1081fd"/>
  <p:tag name="KSO_WM_CHIP_XID" val="62cbd1fe67e1b3ac3a108354"/>
  <p:tag name="KSO_WM_UNIT_DEC_AREA_ID" val="4f1bf6c183484a7da7b4d196e0354c64"/>
  <p:tag name="KSO_WM_CHIP_FILLAREA_FILL_RULE" val="{&quot;fill_align&quot;:&quot;lm&quot;,&quot;fill_effect&quot;:[],&quot;fill_mode&quot;:&quot;adaptive&quot;,&quot;sacle_strategy&quot;:&quot;stretch&quot;}"/>
  <p:tag name="KSO_WM_UNIT_DEC_SUPPORTCHANGEPIC" val="0"/>
  <p:tag name="KSO_WM_UNIT_DEC_CHANGEPICRESERVED" val="1"/>
  <p:tag name="KSO_WM_ASSEMBLE_CHIP_INDEX" val="7342a3f1ac6049b3a99641de4d497ce0"/>
</p:tagLst>
</file>

<file path=ppt/tags/tag116.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17.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18.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19.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20.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21.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22.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23.xml><?xml version="1.0" encoding="utf-8"?>
<p:tagLst xmlns:p="http://schemas.openxmlformats.org/presentationml/2006/main">
  <p:tag name="KSO_WM_UNIT_SUBTYPE" val="v"/>
  <p:tag name="KSO_WM_TEMPLATE_CATEGORY" val="chip"/>
  <p:tag name="KSO_WM_TEMPLATE_INDEX" val="20223128"/>
  <p:tag name="KSO_WM_UNIT_TYPE" val="i"/>
  <p:tag name="KSO_WM_UNIT_INDEX" val="1"/>
  <p:tag name="KSO_WM_UNIT_ID" val="chip20223128_18*i*1"/>
  <p:tag name="KSO_WM_BEAUTIFY_FLAG" val="#wm#"/>
  <p:tag name="KSO_WM_TAG_VERSION" val="1.0"/>
  <p:tag name="KSO_WM_CHIP_GROUPID" val="62cbd1ac67e1b3ac3a1081fd"/>
  <p:tag name="KSO_WM_CHIP_XID" val="62cbd1fe67e1b3ac3a108682"/>
  <p:tag name="KSO_WM_UNIT_DEC_AREA_ID" val="d53bd22930844892ab96d6b0e238ebe0"/>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5c5d7f820ad849ca9ef101454e22e756"/>
</p:tagLst>
</file>

<file path=ppt/tags/tag124.xml><?xml version="1.0" encoding="utf-8"?>
<p:tagLst xmlns:p="http://schemas.openxmlformats.org/presentationml/2006/main">
  <p:tag name="KSO_WM_UNIT_SUBTYPE" val="t"/>
  <p:tag name="KSO_WM_TEMPLATE_CATEGORY" val="chip"/>
  <p:tag name="KSO_WM_TEMPLATE_INDEX" val="20223128"/>
  <p:tag name="KSO_WM_UNIT_TYPE" val="i"/>
  <p:tag name="KSO_WM_UNIT_INDEX" val="1"/>
  <p:tag name="KSO_WM_UNIT_ID" val="chip20223128_19*i*1"/>
  <p:tag name="KSO_WM_BEAUTIFY_FLAG" val="#wm#"/>
  <p:tag name="KSO_WM_TAG_VERSION" val="1.0"/>
  <p:tag name="KSO_WM_CHIP_GROUPID" val="62cbd1ac67e1b3ac3a1081fd"/>
  <p:tag name="KSO_WM_CHIP_XID" val="62cbd1fe67e1b3ac3a10865f"/>
  <p:tag name="KSO_WM_UNIT_DEC_AREA_ID" val="1a796e9d8d8344d99968acb27e8cfcf2"/>
  <p:tag name="KSO_WM_CHIP_FILLAREA_FILL_RULE" val="{&quot;fill_align&quot;:&quot;lm&quot;,&quot;fill_effect&quot;:[],&quot;fill_mode&quot;:&quot;adaptive&quot;,&quot;sacle_strategy&quot;:&quot;stretch&quot;}"/>
  <p:tag name="KSO_WM_UNIT_DEC_SUPPORTCHANGEPIC" val="0"/>
  <p:tag name="KSO_WM_UNIT_DEC_CHANGEPICRESERVED" val="1"/>
  <p:tag name="KSO_WM_ASSEMBLE_CHIP_INDEX" val="fafc229a34a34967bdf3ac63f2d6c51d"/>
</p:tagLst>
</file>

<file path=ppt/tags/tag125.xml><?xml version="1.0" encoding="utf-8"?>
<p:tagLst xmlns:p="http://schemas.openxmlformats.org/presentationml/2006/main">
  <p:tag name="KSO_WM_UNIT_SUBTYPE" val="t"/>
  <p:tag name="KSO_WM_TEMPLATE_CATEGORY" val="chip"/>
  <p:tag name="KSO_WM_TEMPLATE_INDEX" val="20223128"/>
  <p:tag name="KSO_WM_UNIT_TYPE" val="i"/>
  <p:tag name="KSO_WM_UNIT_INDEX" val="1"/>
  <p:tag name="KSO_WM_UNIT_ID" val="chip20223128_20*i*1"/>
  <p:tag name="KSO_WM_BEAUTIFY_FLAG" val="#wm#"/>
  <p:tag name="KSO_WM_TAG_VERSION" val="1.0"/>
  <p:tag name="KSO_WM_CHIP_GROUPID" val="62cbd1ac67e1b3ac3a1081fd"/>
  <p:tag name="KSO_WM_CHIP_XID" val="62cbd1fe67e1b3ac3a10866a"/>
  <p:tag name="KSO_WM_UNIT_DEC_AREA_ID" val="76ac0535050d4b0b8ba841fcf5319076"/>
  <p:tag name="KSO_WM_CHIP_FILLAREA_FILL_RULE" val="{&quot;fill_align&quot;:&quot;rt&quot;,&quot;fill_effect&quot;:[],&quot;fill_mode&quot;:&quot;adaptive&quot;,&quot;sacle_strategy&quot;:&quot;stretch&quot;}"/>
  <p:tag name="KSO_WM_UNIT_DEC_SUPPORTCHANGEPIC" val="0"/>
  <p:tag name="KSO_WM_UNIT_DEC_CHANGEPICRESERVED" val="1"/>
  <p:tag name="KSO_WM_ASSEMBLE_CHIP_INDEX" val="f633c398c7514670859d75b3253623c9"/>
</p:tagLst>
</file>

<file path=ppt/tags/tag126.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27.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28.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29.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0.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31.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32.xml><?xml version="1.0" encoding="utf-8"?>
<p:tagLst xmlns:p="http://schemas.openxmlformats.org/presentationml/2006/main">
  <p:tag name="KSO_WM_UNIT_SUBTYPE" val="v"/>
  <p:tag name="KSO_WM_TEMPLATE_CATEGORY" val="chip"/>
  <p:tag name="KSO_WM_TEMPLATE_INDEX" val="20223128"/>
  <p:tag name="KSO_WM_UNIT_TYPE" val="i"/>
  <p:tag name="KSO_WM_UNIT_INDEX" val="1"/>
  <p:tag name="KSO_WM_UNIT_ID" val="chip20223128_18*i*1"/>
  <p:tag name="KSO_WM_BEAUTIFY_FLAG" val="#wm#"/>
  <p:tag name="KSO_WM_TAG_VERSION" val="1.0"/>
  <p:tag name="KSO_WM_CHIP_GROUPID" val="62cbd1ac67e1b3ac3a1081fd"/>
  <p:tag name="KSO_WM_CHIP_XID" val="62cbd1fe67e1b3ac3a108682"/>
  <p:tag name="KSO_WM_UNIT_DEC_AREA_ID" val="d53bd22930844892ab96d6b0e238ebe0"/>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5c5d7f820ad849ca9ef101454e22e756"/>
</p:tagLst>
</file>

<file path=ppt/tags/tag133.xml><?xml version="1.0" encoding="utf-8"?>
<p:tagLst xmlns:p="http://schemas.openxmlformats.org/presentationml/2006/main">
  <p:tag name="KSO_WM_UNIT_SUBTYPE" val="t"/>
  <p:tag name="KSO_WM_TEMPLATE_CATEGORY" val="chip"/>
  <p:tag name="KSO_WM_TEMPLATE_INDEX" val="20223128"/>
  <p:tag name="KSO_WM_UNIT_TYPE" val="i"/>
  <p:tag name="KSO_WM_UNIT_INDEX" val="1"/>
  <p:tag name="KSO_WM_UNIT_ID" val="chip20223128_19*i*1"/>
  <p:tag name="KSO_WM_BEAUTIFY_FLAG" val="#wm#"/>
  <p:tag name="KSO_WM_TAG_VERSION" val="1.0"/>
  <p:tag name="KSO_WM_CHIP_GROUPID" val="62cbd1ac67e1b3ac3a1081fd"/>
  <p:tag name="KSO_WM_CHIP_XID" val="62cbd1fe67e1b3ac3a10865f"/>
  <p:tag name="KSO_WM_UNIT_DEC_AREA_ID" val="1a796e9d8d8344d99968acb27e8cfcf2"/>
  <p:tag name="KSO_WM_CHIP_FILLAREA_FILL_RULE" val="{&quot;fill_align&quot;:&quot;lm&quot;,&quot;fill_effect&quot;:[],&quot;fill_mode&quot;:&quot;adaptive&quot;,&quot;sacle_strategy&quot;:&quot;stretch&quot;}"/>
  <p:tag name="KSO_WM_UNIT_DEC_SUPPORTCHANGEPIC" val="0"/>
  <p:tag name="KSO_WM_UNIT_DEC_CHANGEPICRESERVED" val="1"/>
  <p:tag name="KSO_WM_ASSEMBLE_CHIP_INDEX" val="fafc229a34a34967bdf3ac63f2d6c51d"/>
</p:tagLst>
</file>

<file path=ppt/tags/tag134.xml><?xml version="1.0" encoding="utf-8"?>
<p:tagLst xmlns:p="http://schemas.openxmlformats.org/presentationml/2006/main">
  <p:tag name="KSO_WM_UNIT_SUBTYPE" val="t"/>
  <p:tag name="KSO_WM_TEMPLATE_CATEGORY" val="chip"/>
  <p:tag name="KSO_WM_TEMPLATE_INDEX" val="20223128"/>
  <p:tag name="KSO_WM_UNIT_TYPE" val="i"/>
  <p:tag name="KSO_WM_UNIT_INDEX" val="1"/>
  <p:tag name="KSO_WM_UNIT_ID" val="chip20223128_20*i*1"/>
  <p:tag name="KSO_WM_BEAUTIFY_FLAG" val="#wm#"/>
  <p:tag name="KSO_WM_TAG_VERSION" val="1.0"/>
  <p:tag name="KSO_WM_CHIP_GROUPID" val="62cbd1ac67e1b3ac3a1081fd"/>
  <p:tag name="KSO_WM_CHIP_XID" val="62cbd1fe67e1b3ac3a10866a"/>
  <p:tag name="KSO_WM_UNIT_DEC_AREA_ID" val="76ac0535050d4b0b8ba841fcf5319076"/>
  <p:tag name="KSO_WM_CHIP_FILLAREA_FILL_RULE" val="{&quot;fill_align&quot;:&quot;rt&quot;,&quot;fill_effect&quot;:[],&quot;fill_mode&quot;:&quot;adaptive&quot;,&quot;sacle_strategy&quot;:&quot;stretch&quot;}"/>
  <p:tag name="KSO_WM_UNIT_DEC_SUPPORTCHANGEPIC" val="0"/>
  <p:tag name="KSO_WM_UNIT_DEC_CHANGEPICRESERVED" val="1"/>
  <p:tag name="KSO_WM_ASSEMBLE_CHIP_INDEX" val="f633c398c7514670859d75b3253623c9"/>
</p:tagLst>
</file>

<file path=ppt/tags/tag135.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36.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37.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38.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39.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0.xml><?xml version="1.0" encoding="utf-8"?>
<p:tagLst xmlns:p="http://schemas.openxmlformats.org/presentationml/2006/main">
  <p:tag name="KSO_WM_UNIT_SUBTYPE" val="v"/>
  <p:tag name="KSO_WM_TEMPLATE_CATEGORY" val="chip"/>
  <p:tag name="KSO_WM_TEMPLATE_INDEX" val="20223128"/>
  <p:tag name="KSO_WM_UNIT_TYPE" val="i"/>
  <p:tag name="KSO_WM_UNIT_INDEX" val="1"/>
  <p:tag name="KSO_WM_UNIT_ID" val="chip20223128_18*i*1"/>
  <p:tag name="KSO_WM_BEAUTIFY_FLAG" val="#wm#"/>
  <p:tag name="KSO_WM_TAG_VERSION" val="1.0"/>
  <p:tag name="KSO_WM_CHIP_GROUPID" val="62cbd1ac67e1b3ac3a1081fd"/>
  <p:tag name="KSO_WM_CHIP_XID" val="62cbd1fe67e1b3ac3a108682"/>
  <p:tag name="KSO_WM_UNIT_DEC_AREA_ID" val="d53bd22930844892ab96d6b0e238ebe0"/>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5c5d7f820ad849ca9ef101454e22e756"/>
</p:tagLst>
</file>

<file path=ppt/tags/tag141.xml><?xml version="1.0" encoding="utf-8"?>
<p:tagLst xmlns:p="http://schemas.openxmlformats.org/presentationml/2006/main">
  <p:tag name="KSO_WM_UNIT_SUBTYPE" val="t"/>
  <p:tag name="KSO_WM_TEMPLATE_CATEGORY" val="chip"/>
  <p:tag name="KSO_WM_TEMPLATE_INDEX" val="20223128"/>
  <p:tag name="KSO_WM_UNIT_TYPE" val="i"/>
  <p:tag name="KSO_WM_UNIT_INDEX" val="1"/>
  <p:tag name="KSO_WM_UNIT_ID" val="chip20223128_19*i*1"/>
  <p:tag name="KSO_WM_BEAUTIFY_FLAG" val="#wm#"/>
  <p:tag name="KSO_WM_TAG_VERSION" val="1.0"/>
  <p:tag name="KSO_WM_CHIP_GROUPID" val="62cbd1ac67e1b3ac3a1081fd"/>
  <p:tag name="KSO_WM_CHIP_XID" val="62cbd1fe67e1b3ac3a10865f"/>
  <p:tag name="KSO_WM_UNIT_DEC_AREA_ID" val="1a796e9d8d8344d99968acb27e8cfcf2"/>
  <p:tag name="KSO_WM_CHIP_FILLAREA_FILL_RULE" val="{&quot;fill_align&quot;:&quot;lm&quot;,&quot;fill_effect&quot;:[],&quot;fill_mode&quot;:&quot;adaptive&quot;,&quot;sacle_strategy&quot;:&quot;stretch&quot;}"/>
  <p:tag name="KSO_WM_UNIT_DEC_SUPPORTCHANGEPIC" val="0"/>
  <p:tag name="KSO_WM_UNIT_DEC_CHANGEPICRESERVED" val="1"/>
  <p:tag name="KSO_WM_ASSEMBLE_CHIP_INDEX" val="fafc229a34a34967bdf3ac63f2d6c51d"/>
</p:tagLst>
</file>

<file path=ppt/tags/tag142.xml><?xml version="1.0" encoding="utf-8"?>
<p:tagLst xmlns:p="http://schemas.openxmlformats.org/presentationml/2006/main">
  <p:tag name="KSO_WM_UNIT_SUBTYPE" val="t"/>
  <p:tag name="KSO_WM_TEMPLATE_CATEGORY" val="chip"/>
  <p:tag name="KSO_WM_TEMPLATE_INDEX" val="20223128"/>
  <p:tag name="KSO_WM_UNIT_TYPE" val="i"/>
  <p:tag name="KSO_WM_UNIT_INDEX" val="1"/>
  <p:tag name="KSO_WM_UNIT_ID" val="chip20223128_20*i*1"/>
  <p:tag name="KSO_WM_BEAUTIFY_FLAG" val="#wm#"/>
  <p:tag name="KSO_WM_TAG_VERSION" val="1.0"/>
  <p:tag name="KSO_WM_CHIP_GROUPID" val="62cbd1ac67e1b3ac3a1081fd"/>
  <p:tag name="KSO_WM_CHIP_XID" val="62cbd1fe67e1b3ac3a10866a"/>
  <p:tag name="KSO_WM_UNIT_DEC_AREA_ID" val="76ac0535050d4b0b8ba841fcf5319076"/>
  <p:tag name="KSO_WM_CHIP_FILLAREA_FILL_RULE" val="{&quot;fill_align&quot;:&quot;rt&quot;,&quot;fill_effect&quot;:[],&quot;fill_mode&quot;:&quot;adaptive&quot;,&quot;sacle_strategy&quot;:&quot;stretch&quot;}"/>
  <p:tag name="KSO_WM_UNIT_DEC_SUPPORTCHANGEPIC" val="0"/>
  <p:tag name="KSO_WM_UNIT_DEC_CHANGEPICRESERVED" val="1"/>
  <p:tag name="KSO_WM_ASSEMBLE_CHIP_INDEX" val="f633c398c7514670859d75b3253623c9"/>
</p:tagLst>
</file>

<file path=ppt/tags/tag143.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44.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45.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46.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47.xml><?xml version="1.0" encoding="utf-8"?>
<p:tagLst xmlns:p="http://schemas.openxmlformats.org/presentationml/2006/main">
  <p:tag name="KSO_WM_UNIT_SUBTYPE" val="v"/>
  <p:tag name="KSO_WM_TEMPLATE_CATEGORY" val="chip"/>
  <p:tag name="KSO_WM_TEMPLATE_INDEX" val="20223128"/>
  <p:tag name="KSO_WM_UNIT_TYPE" val="i"/>
  <p:tag name="KSO_WM_UNIT_INDEX" val="1"/>
  <p:tag name="KSO_WM_UNIT_ID" val="chip20223128_10*i*1"/>
  <p:tag name="KSO_WM_BEAUTIFY_FLAG" val="#wm#"/>
  <p:tag name="KSO_WM_TAG_VERSION" val="1.0"/>
  <p:tag name="KSO_WM_CHIP_GROUPID" val="62cbd1ac67e1b3ac3a1081fd"/>
  <p:tag name="KSO_WM_CHIP_XID" val="62cbd1fe67e1b3ac3a1084c0"/>
  <p:tag name="KSO_WM_UNIT_DEC_AREA_ID" val="848a3829ae6e4b988813af420db9a98e"/>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caf5c6e85090424aa07486319f5fbc6c"/>
</p:tagLst>
</file>

<file path=ppt/tags/tag148.xml><?xml version="1.0" encoding="utf-8"?>
<p:tagLst xmlns:p="http://schemas.openxmlformats.org/presentationml/2006/main">
  <p:tag name="KSO_WM_UNIT_SUBTYPE" val="u"/>
  <p:tag name="KSO_WM_TEMPLATE_CATEGORY" val="chip"/>
  <p:tag name="KSO_WM_TEMPLATE_INDEX" val="20223128"/>
  <p:tag name="KSO_WM_UNIT_TYPE" val="i"/>
  <p:tag name="KSO_WM_UNIT_INDEX" val="1"/>
  <p:tag name="KSO_WM_UNIT_ID" val="chip20223128_12*i*1"/>
  <p:tag name="KSO_WM_BEAUTIFY_FLAG" val="#wm#"/>
  <p:tag name="KSO_WM_TAG_VERSION" val="1.0"/>
  <p:tag name="KSO_WM_CHIP_GROUPID" val="62cbd1ac67e1b3ac3a1081fd"/>
  <p:tag name="KSO_WM_CHIP_XID" val="62cbd1fe67e1b3ac3a1084ad"/>
  <p:tag name="KSO_WM_UNIT_DEC_AREA_ID" val="c5e55c0a14394e51adde2b4716cf674d"/>
  <p:tag name="KSO_WM_CHIP_FILLAREA_FILL_RULE" val="{&quot;fill_align&quot;:&quot;rb&quot;,&quot;fill_effect&quot;:[],&quot;fill_mode&quot;:&quot;adaptive&quot;,&quot;sacle_strategy&quot;:&quot;stretch&quot;}"/>
  <p:tag name="KSO_WM_UNIT_DEC_SUPPORTCHANGEPIC" val="0"/>
  <p:tag name="KSO_WM_UNIT_DEC_CHANGEPICRESERVED" val="1"/>
  <p:tag name="KSO_WM_ASSEMBLE_CHIP_INDEX" val="90857103add448fcb0ae8007a8b30dd0"/>
</p:tagLst>
</file>

<file path=ppt/tags/tag149.xml><?xml version="1.0" encoding="utf-8"?>
<p:tagLst xmlns:p="http://schemas.openxmlformats.org/presentationml/2006/main">
  <p:tag name="KSO_WM_UNIT_SUBTYPE" val="u"/>
  <p:tag name="KSO_WM_TEMPLATE_CATEGORY" val="chip"/>
  <p:tag name="KSO_WM_TEMPLATE_INDEX" val="20223128"/>
  <p:tag name="KSO_WM_UNIT_TYPE" val="i"/>
  <p:tag name="KSO_WM_UNIT_INDEX" val="1"/>
  <p:tag name="KSO_WM_UNIT_ID" val="chip20223128_11*i*1"/>
  <p:tag name="KSO_WM_BEAUTIFY_FLAG" val="#wm#"/>
  <p:tag name="KSO_WM_TAG_VERSION" val="1.0"/>
  <p:tag name="KSO_WM_CHIP_GROUPID" val="62cbd1ac67e1b3ac3a1081fd"/>
  <p:tag name="KSO_WM_CHIP_XID" val="62cbd1fe67e1b3ac3a10848e"/>
  <p:tag name="KSO_WM_UNIT_DEC_AREA_ID" val="c4c72a6398f64cd19b49161ae28ed6bb"/>
  <p:tag name="KSO_WM_CHIP_FILLAREA_FILL_RULE" val="{&quot;fill_align&quot;:&quot;lm&quot;,&quot;fill_effect&quot;:[],&quot;fill_mode&quot;:&quot;adaptive&quot;,&quot;sacle_strategy&quot;:&quot;stretch&quot;}"/>
  <p:tag name="KSO_WM_UNIT_DEC_SUPPORTCHANGEPIC" val="0"/>
  <p:tag name="KSO_WM_UNIT_DEC_CHANGEPICRESERVED" val="1"/>
  <p:tag name="KSO_WM_ASSEMBLE_CHIP_INDEX" val="32137bddf90b4da99cb5ed202dc028d1"/>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0.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51.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52.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53.xml><?xml version="1.0" encoding="utf-8"?>
<p:tagLst xmlns:p="http://schemas.openxmlformats.org/presentationml/2006/main">
  <p:tag name="KSO_WM_UNIT_DEFAULT_FONT" val="66;74;2"/>
  <p:tag name="KSO_WM_UNIT_BLOCK" val="0"/>
  <p:tag name="KSO_WM_UNIT_DEC_AREA_ID" val="155f09631e6f48d3b173886dbf66bcb8"/>
  <p:tag name="KSO_WM_UNIT_ISCONTENTSTITLE" val="0"/>
  <p:tag name="KSO_WM_UNIT_ISNUMDGMTITLE" val="0"/>
  <p:tag name="KSO_WM_UNIT_PRESET_TEXT" val="感谢各位的观看"/>
  <p:tag name="KSO_WM_UNIT_NOCLEAR" val="0"/>
  <p:tag name="KSO_WM_UNIT_VALUE" val="9"/>
  <p:tag name="KSO_WM_UNIT_HIGHLIGHT" val="0"/>
  <p:tag name="KSO_WM_UNIT_COMPATIBLE" val="0"/>
  <p:tag name="KSO_WM_UNIT_DIAGRAM_ISNUMVISUAL" val="0"/>
  <p:tag name="KSO_WM_UNIT_DIAGRAM_ISREFERUNIT" val="0"/>
  <p:tag name="KSO_WM_UNIT_TYPE" val="a"/>
  <p:tag name="KSO_WM_UNIT_INDEX" val="1"/>
  <p:tag name="KSO_WM_UNIT_ID" val="custom20223128_1*a*1"/>
  <p:tag name="KSO_WM_TEMPLATE_CATEGORY" val="custom"/>
  <p:tag name="KSO_WM_TEMPLATE_INDEX" val="20223128"/>
  <p:tag name="KSO_WM_UNIT_LAYERLEVEL" val="1"/>
  <p:tag name="KSO_WM_TAG_VERSION" val="1.0"/>
  <p:tag name="KSO_WM_BEAUTIFY_FLAG" val="#wm#"/>
  <p:tag name="KSO_WM_CHIP_GROUPID" val="624cf5358c72ca61f790a24e"/>
  <p:tag name="KSO_WM_CHIP_XID" val="624cf5358c72ca61f790a24d"/>
  <p:tag name="KSO_WM_CHIP_FILLAREA_FILL_RULE" val="{&quot;fill_align&quot;:&quot;lm&quot;,&quot;fill_mode&quot;:&quot;adaptive&quot;,&quot;sacle_strategy&quot;:&quot;smart&quot;}"/>
  <p:tag name="KSO_WM_ASSEMBLE_CHIP_INDEX" val="5c527ccf2f7e4f09a535bced40be02df"/>
  <p:tag name="KSO_WM_UNIT_TEXT_FILL_FORE_SCHEMECOLOR_INDEX_BRIGHTNESS" val="0.15"/>
  <p:tag name="KSO_WM_UNIT_TEXT_FILL_FORE_SCHEMECOLOR_INDEX" val="13"/>
  <p:tag name="KSO_WM_UNIT_TEXT_FILL_TYPE" val="1"/>
  <p:tag name="KSO_WM_TEMPLATE_ASSEMBLE_XID" val="62ccdb437bdb9f75177e6a43"/>
  <p:tag name="KSO_WM_TEMPLATE_ASSEMBLE_GROUPID" val="62cbd1ac67e1b3ac3a1081fd"/>
</p:tagLst>
</file>

<file path=ppt/tags/tag154.xml><?xml version="1.0" encoding="utf-8"?>
<p:tagLst xmlns:p="http://schemas.openxmlformats.org/presentationml/2006/main">
  <p:tag name="KSO_WM_UNIT_DEFAULT_FONT" val="16;18;2"/>
  <p:tag name="KSO_WM_UNIT_BLOCK" val="0"/>
  <p:tag name="KSO_WM_UNIT_DEC_AREA_ID" val="e9cbfa1833cb44a881ecedd37ae51aca"/>
  <p:tag name="KSO_WM_UNIT_SUBTYPE" val="a"/>
  <p:tag name="KSO_WM_UNIT_PRESET_TEXT" val="点击此处添加正文，文字是您思想的提炼，为了演示发布的良好效果，请言简意赅地阐述您的观点。"/>
  <p:tag name="KSO_WM_UNIT_NOCLEAR" val="0"/>
  <p:tag name="KSO_WM_UNIT_VALUE" val="68"/>
  <p:tag name="KSO_WM_UNIT_HIGHLIGHT" val="0"/>
  <p:tag name="KSO_WM_UNIT_COMPATIBLE" val="0"/>
  <p:tag name="KSO_WM_UNIT_DIAGRAM_ISNUMVISUAL" val="0"/>
  <p:tag name="KSO_WM_UNIT_DIAGRAM_ISREFERUNIT" val="0"/>
  <p:tag name="KSO_WM_UNIT_TYPE" val="f"/>
  <p:tag name="KSO_WM_UNIT_INDEX" val="1"/>
  <p:tag name="KSO_WM_UNIT_ID" val="custom20223128_1*f*1"/>
  <p:tag name="KSO_WM_TEMPLATE_CATEGORY" val="custom"/>
  <p:tag name="KSO_WM_TEMPLATE_INDEX" val="20223128"/>
  <p:tag name="KSO_WM_UNIT_LAYERLEVEL" val="1"/>
  <p:tag name="KSO_WM_TAG_VERSION" val="1.0"/>
  <p:tag name="KSO_WM_BEAUTIFY_FLAG" val="#wm#"/>
  <p:tag name="KSO_WM_CHIP_GROUPID" val="624cf5358c72ca61f790a24e"/>
  <p:tag name="KSO_WM_CHIP_XID" val="624cf5358c72ca61f790a24d"/>
  <p:tag name="KSO_WM_CHIP_FILLAREA_FILL_RULE" val="{&quot;fill_align&quot;:&quot;lm&quot;,&quot;fill_mode&quot;:&quot;adaptive&quot;,&quot;sacle_strategy&quot;:&quot;smart&quot;}"/>
  <p:tag name="KSO_WM_ASSEMBLE_CHIP_INDEX" val="5c527ccf2f7e4f09a535bced40be02df"/>
  <p:tag name="KSO_WM_UNIT_TEXT_FILL_FORE_SCHEMECOLOR_INDEX_BRIGHTNESS" val="0.15"/>
  <p:tag name="KSO_WM_UNIT_TEXT_FILL_FORE_SCHEMECOLOR_INDEX" val="13"/>
  <p:tag name="KSO_WM_UNIT_TEXT_FILL_TYPE" val="1"/>
  <p:tag name="KSO_WM_TEMPLATE_ASSEMBLE_XID" val="62ccdb437bdb9f75177e6a43"/>
  <p:tag name="KSO_WM_TEMPLATE_ASSEMBLE_GROUPID" val="62cbd1ac67e1b3ac3a1081fd"/>
</p:tagLst>
</file>

<file path=ppt/tags/tag155.xml><?xml version="1.0" encoding="utf-8"?>
<p:tagLst xmlns:p="http://schemas.openxmlformats.org/presentationml/2006/main">
  <p:tag name="KSO_WM_UNIT_DEFAULT_FONT" val="20;22;2"/>
  <p:tag name="KSO_WM_UNIT_BLOCK" val="0"/>
  <p:tag name="KSO_WM_UNIT_DEC_AREA_ID" val="0251dc3893c443569a1081b2d7511623"/>
  <p:tag name="KSO_WM_UNIT_ISCONTENTSTITLE" val="0"/>
  <p:tag name="KSO_WM_UNIT_ISNUMDGMTITLE" val="0"/>
  <p:tag name="KSO_WM_UNIT_PRESET_TEXT" val="单击此处添加副标题"/>
  <p:tag name="KSO_WM_UNIT_NOCLEAR" val="0"/>
  <p:tag name="KSO_WM_UNIT_VALUE" val="31"/>
  <p:tag name="KSO_WM_UNIT_HIGHLIGHT" val="0"/>
  <p:tag name="KSO_WM_UNIT_COMPATIBLE" val="0"/>
  <p:tag name="KSO_WM_UNIT_DIAGRAM_ISNUMVISUAL" val="0"/>
  <p:tag name="KSO_WM_UNIT_DIAGRAM_ISREFERUNIT" val="0"/>
  <p:tag name="KSO_WM_UNIT_TYPE" val="b"/>
  <p:tag name="KSO_WM_UNIT_INDEX" val="1"/>
  <p:tag name="KSO_WM_UNIT_ID" val="custom20223128_1*b*1"/>
  <p:tag name="KSO_WM_TEMPLATE_CATEGORY" val="custom"/>
  <p:tag name="KSO_WM_TEMPLATE_INDEX" val="20223128"/>
  <p:tag name="KSO_WM_UNIT_LAYERLEVEL" val="1"/>
  <p:tag name="KSO_WM_TAG_VERSION" val="1.0"/>
  <p:tag name="KSO_WM_BEAUTIFY_FLAG" val="#wm#"/>
  <p:tag name="KSO_WM_CHIP_GROUPID" val="624cf5358c72ca61f790a24e"/>
  <p:tag name="KSO_WM_CHIP_XID" val="624cf5358c72ca61f790a24d"/>
  <p:tag name="KSO_WM_CHIP_FILLAREA_FILL_RULE" val="{&quot;fill_align&quot;:&quot;lm&quot;,&quot;fill_mode&quot;:&quot;adaptive&quot;,&quot;sacle_strategy&quot;:&quot;smart&quot;}"/>
  <p:tag name="KSO_WM_ASSEMBLE_CHIP_INDEX" val="5c527ccf2f7e4f09a535bced40be02df"/>
  <p:tag name="KSO_WM_UNIT_TEXT_FILL_FORE_SCHEMECOLOR_INDEX_BRIGHTNESS" val="0.15"/>
  <p:tag name="KSO_WM_UNIT_TEXT_FILL_FORE_SCHEMECOLOR_INDEX" val="13"/>
  <p:tag name="KSO_WM_UNIT_TEXT_FILL_TYPE" val="1"/>
  <p:tag name="KSO_WM_TEMPLATE_ASSEMBLE_XID" val="62ccdb437bdb9f75177e6a43"/>
  <p:tag name="KSO_WM_TEMPLATE_ASSEMBLE_GROUPID" val="62cbd1ac67e1b3ac3a1081fd"/>
</p:tagLst>
</file>

<file path=ppt/tags/tag156.xml><?xml version="1.0" encoding="utf-8"?>
<p:tagLst xmlns:p="http://schemas.openxmlformats.org/presentationml/2006/main">
  <p:tag name="KSO_WM_UNIT_SUBTYPE" val="v"/>
  <p:tag name="KSO_WM_TEMPLATE_CATEGORY" val="chip"/>
  <p:tag name="KSO_WM_TEMPLATE_INDEX" val="20223128"/>
  <p:tag name="KSO_WM_UNIT_TYPE" val="i"/>
  <p:tag name="KSO_WM_UNIT_INDEX" val="1"/>
  <p:tag name="KSO_WM_UNIT_ID" val="chip20223128_18*i*1"/>
  <p:tag name="KSO_WM_BEAUTIFY_FLAG" val="#wm#"/>
  <p:tag name="KSO_WM_TAG_VERSION" val="1.0"/>
  <p:tag name="KSO_WM_CHIP_GROUPID" val="62cbd1ac67e1b3ac3a1081fd"/>
  <p:tag name="KSO_WM_CHIP_XID" val="62cbd1fe67e1b3ac3a108682"/>
  <p:tag name="KSO_WM_UNIT_DEC_AREA_ID" val="d53bd22930844892ab96d6b0e238ebe0"/>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5c5d7f820ad849ca9ef101454e22e756"/>
  <p:tag name="KSO_WM_SLIDE_BACKGROUND_TYPE" val="general"/>
</p:tagLst>
</file>

<file path=ppt/tags/tag157.xml><?xml version="1.0" encoding="utf-8"?>
<p:tagLst xmlns:p="http://schemas.openxmlformats.org/presentationml/2006/main">
  <p:tag name="KSO_WM_UNIT_SUBTYPE" val="t"/>
  <p:tag name="KSO_WM_TEMPLATE_CATEGORY" val="chip"/>
  <p:tag name="KSO_WM_TEMPLATE_INDEX" val="20223128"/>
  <p:tag name="KSO_WM_UNIT_TYPE" val="i"/>
  <p:tag name="KSO_WM_UNIT_INDEX" val="1"/>
  <p:tag name="KSO_WM_UNIT_ID" val="chip20223128_19*i*1"/>
  <p:tag name="KSO_WM_BEAUTIFY_FLAG" val="#wm#"/>
  <p:tag name="KSO_WM_TAG_VERSION" val="1.0"/>
  <p:tag name="KSO_WM_CHIP_GROUPID" val="62cbd1ac67e1b3ac3a1081fd"/>
  <p:tag name="KSO_WM_CHIP_XID" val="62cbd1fe67e1b3ac3a10865f"/>
  <p:tag name="KSO_WM_UNIT_DEC_AREA_ID" val="1a796e9d8d8344d99968acb27e8cfcf2"/>
  <p:tag name="KSO_WM_CHIP_FILLAREA_FILL_RULE" val="{&quot;fill_align&quot;:&quot;lm&quot;,&quot;fill_effect&quot;:[],&quot;fill_mode&quot;:&quot;adaptive&quot;,&quot;sacle_strategy&quot;:&quot;stretch&quot;}"/>
  <p:tag name="KSO_WM_UNIT_DEC_SUPPORTCHANGEPIC" val="0"/>
  <p:tag name="KSO_WM_UNIT_DEC_CHANGEPICRESERVED" val="1"/>
  <p:tag name="KSO_WM_ASSEMBLE_CHIP_INDEX" val="fafc229a34a34967bdf3ac63f2d6c51d"/>
  <p:tag name="KSO_WM_SLIDE_BACKGROUND_TYPE" val="general"/>
</p:tagLst>
</file>

<file path=ppt/tags/tag158.xml><?xml version="1.0" encoding="utf-8"?>
<p:tagLst xmlns:p="http://schemas.openxmlformats.org/presentationml/2006/main">
  <p:tag name="KSO_WM_UNIT_SUBTYPE" val="t"/>
  <p:tag name="KSO_WM_TEMPLATE_CATEGORY" val="chip"/>
  <p:tag name="KSO_WM_TEMPLATE_INDEX" val="20223128"/>
  <p:tag name="KSO_WM_UNIT_TYPE" val="i"/>
  <p:tag name="KSO_WM_UNIT_INDEX" val="1"/>
  <p:tag name="KSO_WM_UNIT_ID" val="chip20223128_20*i*1"/>
  <p:tag name="KSO_WM_BEAUTIFY_FLAG" val="#wm#"/>
  <p:tag name="KSO_WM_TAG_VERSION" val="1.0"/>
  <p:tag name="KSO_WM_CHIP_GROUPID" val="62cbd1ac67e1b3ac3a1081fd"/>
  <p:tag name="KSO_WM_CHIP_XID" val="62cbd1fe67e1b3ac3a10866a"/>
  <p:tag name="KSO_WM_UNIT_DEC_AREA_ID" val="76ac0535050d4b0b8ba841fcf5319076"/>
  <p:tag name="KSO_WM_CHIP_FILLAREA_FILL_RULE" val="{&quot;fill_align&quot;:&quot;rt&quot;,&quot;fill_effect&quot;:[],&quot;fill_mode&quot;:&quot;adaptive&quot;,&quot;sacle_strategy&quot;:&quot;stretch&quot;}"/>
  <p:tag name="KSO_WM_UNIT_DEC_SUPPORTCHANGEPIC" val="0"/>
  <p:tag name="KSO_WM_UNIT_DEC_CHANGEPICRESERVED" val="1"/>
  <p:tag name="KSO_WM_ASSEMBLE_CHIP_INDEX" val="f633c398c7514670859d75b3253623c9"/>
  <p:tag name="KSO_WM_SLIDE_BACKGROUND_TYPE" val="general"/>
</p:tagLst>
</file>

<file path=ppt/tags/tag159.xml><?xml version="1.0" encoding="utf-8"?>
<p:tagLst xmlns:p="http://schemas.openxmlformats.org/presentationml/2006/main">
  <p:tag name="KSO_WM_SLIDE_BACKGROUND_TYPE" val="general"/>
  <p:tag name="KSO_WM_UNIT_TEXT_FILL_FORE_SCHEMECOLOR_INDEX_BRIGHTNESS" val="0"/>
  <p:tag name="KSO_WM_UNIT_TEXT_FILL_FORE_SCHEMECOLOR_INDEX" val="13"/>
  <p:tag name="KSO_WM_UNIT_TEXT_FILL_TYPE" val="1"/>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60.xml><?xml version="1.0" encoding="utf-8"?>
<p:tagLst xmlns:p="http://schemas.openxmlformats.org/presentationml/2006/main">
  <p:tag name="KSO_WM_SLIDE_BACKGROUND_TYPE" val="general"/>
  <p:tag name="KSO_WM_UNIT_TEXT_FILL_FORE_SCHEMECOLOR_INDEX_BRIGHTNESS" val="0"/>
  <p:tag name="KSO_WM_UNIT_TEXT_FILL_FORE_SCHEMECOLOR_INDEX" val="13"/>
  <p:tag name="KSO_WM_UNIT_TEXT_FILL_TYPE" val="1"/>
</p:tagLst>
</file>

<file path=ppt/tags/tag161.xml><?xml version="1.0" encoding="utf-8"?>
<p:tagLst xmlns:p="http://schemas.openxmlformats.org/presentationml/2006/main">
  <p:tag name="KSO_WM_SLIDE_BACKGROUND_TYPE" val="general"/>
  <p:tag name="KSO_WM_UNIT_TEXT_FILL_FORE_SCHEMECOLOR_INDEX_BRIGHTNESS" val="0"/>
  <p:tag name="KSO_WM_UNIT_TEXT_FILL_FORE_SCHEMECOLOR_INDEX" val="13"/>
  <p:tag name="KSO_WM_UNIT_TEXT_FILL_TYPE" val="1"/>
</p:tagLst>
</file>

<file path=ppt/tags/tag162.xml><?xml version="1.0" encoding="utf-8"?>
<p:tagLst xmlns:p="http://schemas.openxmlformats.org/presentationml/2006/main">
  <p:tag name="KSO_WM_SLIDE_BACKGROUND_TYPE" val="general"/>
  <p:tag name="KSO_WM_UNIT_TEXT_FILL_FORE_SCHEMECOLOR_INDEX_BRIGHTNESS" val="0"/>
  <p:tag name="KSO_WM_UNIT_TEXT_FILL_FORE_SCHEMECOLOR_INDEX" val="13"/>
  <p:tag name="KSO_WM_UNIT_TEXT_FILL_TYPE" val="1"/>
</p:tagLst>
</file>

<file path=ppt/tags/tag163.xml><?xml version="1.0" encoding="utf-8"?>
<p:tagLst xmlns:p="http://schemas.openxmlformats.org/presentationml/2006/main">
  <p:tag name="KSO_WM_UNIT_SUBTYPE" val="v"/>
  <p:tag name="KSO_WM_TEMPLATE_CATEGORY" val="chip"/>
  <p:tag name="KSO_WM_TEMPLATE_INDEX" val="20223128"/>
  <p:tag name="KSO_WM_UNIT_TYPE" val="i"/>
  <p:tag name="KSO_WM_UNIT_INDEX" val="1"/>
  <p:tag name="KSO_WM_UNIT_ID" val="chip20223128_18*i*1"/>
  <p:tag name="KSO_WM_BEAUTIFY_FLAG" val="#wm#"/>
  <p:tag name="KSO_WM_TAG_VERSION" val="1.0"/>
  <p:tag name="KSO_WM_CHIP_GROUPID" val="62cbd1ac67e1b3ac3a1081fd"/>
  <p:tag name="KSO_WM_CHIP_XID" val="62cbd1fe67e1b3ac3a108682"/>
  <p:tag name="KSO_WM_UNIT_DEC_AREA_ID" val="5b5df3b39ae34bdda567089da6e86069"/>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64b0fa39e76642f78eaf9522751b5520"/>
  <p:tag name="KSO_WM_SLIDE_BACKGROUND_TYPE" val="frame"/>
</p:tagLst>
</file>

<file path=ppt/tags/tag164.xml><?xml version="1.0" encoding="utf-8"?>
<p:tagLst xmlns:p="http://schemas.openxmlformats.org/presentationml/2006/main">
  <p:tag name="KSO_WM_UNIT_SUBTYPE" val="t"/>
  <p:tag name="KSO_WM_TEMPLATE_CATEGORY" val="chip"/>
  <p:tag name="KSO_WM_TEMPLATE_INDEX" val="20223128"/>
  <p:tag name="KSO_WM_UNIT_TYPE" val="i"/>
  <p:tag name="KSO_WM_UNIT_INDEX" val="1"/>
  <p:tag name="KSO_WM_UNIT_ID" val="chip20223128_19*i*1"/>
  <p:tag name="KSO_WM_BEAUTIFY_FLAG" val="#wm#"/>
  <p:tag name="KSO_WM_TAG_VERSION" val="1.0"/>
  <p:tag name="KSO_WM_CHIP_GROUPID" val="62cbd1ac67e1b3ac3a1081fd"/>
  <p:tag name="KSO_WM_CHIP_XID" val="62cbd1fe67e1b3ac3a10865f"/>
  <p:tag name="KSO_WM_UNIT_DEC_AREA_ID" val="ef8acb934f4c4a6a940fd7e3f973a1b5"/>
  <p:tag name="KSO_WM_CHIP_FILLAREA_FILL_RULE" val="{&quot;fill_align&quot;:&quot;lm&quot;,&quot;fill_effect&quot;:[],&quot;fill_mode&quot;:&quot;adaptive&quot;,&quot;sacle_strategy&quot;:&quot;stretch&quot;}"/>
  <p:tag name="KSO_WM_UNIT_DEC_SUPPORTCHANGEPIC" val="0"/>
  <p:tag name="KSO_WM_UNIT_DEC_CHANGEPICRESERVED" val="1"/>
  <p:tag name="KSO_WM_ASSEMBLE_CHIP_INDEX" val="f5313e5f15bf4de8b4bc017dc22b190f"/>
  <p:tag name="KSO_WM_SLIDE_BACKGROUND_TYPE" val="frame"/>
</p:tagLst>
</file>

<file path=ppt/tags/tag165.xml><?xml version="1.0" encoding="utf-8"?>
<p:tagLst xmlns:p="http://schemas.openxmlformats.org/presentationml/2006/main">
  <p:tag name="KSO_WM_UNIT_SUBTYPE" val="t"/>
  <p:tag name="KSO_WM_TEMPLATE_CATEGORY" val="chip"/>
  <p:tag name="KSO_WM_TEMPLATE_INDEX" val="20223128"/>
  <p:tag name="KSO_WM_UNIT_TYPE" val="i"/>
  <p:tag name="KSO_WM_UNIT_INDEX" val="1"/>
  <p:tag name="KSO_WM_UNIT_ID" val="chip20223128_20*i*1"/>
  <p:tag name="KSO_WM_BEAUTIFY_FLAG" val="#wm#"/>
  <p:tag name="KSO_WM_TAG_VERSION" val="1.0"/>
  <p:tag name="KSO_WM_CHIP_GROUPID" val="62cbd1ac67e1b3ac3a1081fd"/>
  <p:tag name="KSO_WM_CHIP_XID" val="62cbd1fe67e1b3ac3a10866a"/>
  <p:tag name="KSO_WM_UNIT_DEC_AREA_ID" val="90d6ebae5ea9403fbef1f761a0331546"/>
  <p:tag name="KSO_WM_CHIP_FILLAREA_FILL_RULE" val="{&quot;fill_align&quot;:&quot;rt&quot;,&quot;fill_effect&quot;:[],&quot;fill_mode&quot;:&quot;adaptive&quot;,&quot;sacle_strategy&quot;:&quot;stretch&quot;}"/>
  <p:tag name="KSO_WM_UNIT_DEC_SUPPORTCHANGEPIC" val="0"/>
  <p:tag name="KSO_WM_UNIT_DEC_CHANGEPICRESERVED" val="1"/>
  <p:tag name="KSO_WM_ASSEMBLE_CHIP_INDEX" val="71de5c7f4ca34dd781d8cd1707016dcf"/>
  <p:tag name="KSO_WM_SLIDE_BACKGROUND_TYPE" val="frame"/>
</p:tagLst>
</file>

<file path=ppt/tags/tag166.xml><?xml version="1.0" encoding="utf-8"?>
<p:tagLst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bg20220531_2*i*1"/>
  <p:tag name="KSO_WM_UNIT_LAYERLEVEL" val="1"/>
  <p:tag name="KSO_WM_TAG_VERSION" val="1.0"/>
  <p:tag name="KSO_WM_BEAUTIFY_FLAG" val="#wm#"/>
  <p:tag name="KSO_WM_UNIT_BK_DARK_LIGHT" val="2"/>
  <p:tag name="KSO_WM_UNIT_SUBTYPE" val="h"/>
  <p:tag name="KSO_WM_UNIT_TYPE" val="i"/>
  <p:tag name="KSO_WM_UNIT_INDEX" val="1"/>
  <p:tag name="KSO_WM_TEMPLATE_CATEGORY" val="bg"/>
  <p:tag name="KSO_WM_TEMPLATE_INDEX" val="20220531"/>
  <p:tag name="KSO_WM_UNIT_FILL_FORE_SCHEMECOLOR_INDEX_BRIGHTNESS" val="0"/>
  <p:tag name="KSO_WM_UNIT_FILL_TYPE" val="1"/>
  <p:tag name="KSO_WM_UNIT_TEXT_FILL_FORE_SCHEMECOLOR_INDEX_BRIGHTNESS" val="0"/>
  <p:tag name="KSO_WM_UNIT_TEXT_FILL_FORE_SCHEMECOLOR_INDEX" val="2"/>
  <p:tag name="KSO_WM_UNIT_TEXT_FILL_TYPE" val="1"/>
  <p:tag name="KSO_WM_CHIP_GROUPID" val="61837939a6a891b1f9db0673"/>
  <p:tag name="KSO_WM_CHIP_XID" val="618b877418adb49c6c1f2b44"/>
</p:tagLst>
</file>

<file path=ppt/tags/tag167.xml><?xml version="1.0" encoding="utf-8"?>
<p:tagLst xmlns:p="http://schemas.openxmlformats.org/presentationml/2006/main">
  <p:tag name="KSO_WM_SLIDE_BACKGROUND_TYPE" val="frame"/>
  <p:tag name="KSO_WM_UNIT_TEXT_FILL_FORE_SCHEMECOLOR_INDEX_BRIGHTNESS" val="0"/>
  <p:tag name="KSO_WM_UNIT_TEXT_FILL_FORE_SCHEMECOLOR_INDEX" val="13"/>
  <p:tag name="KSO_WM_UNIT_TEXT_FILL_TYPE" val="1"/>
</p:tagLst>
</file>

<file path=ppt/tags/tag168.xml><?xml version="1.0" encoding="utf-8"?>
<p:tagLst xmlns:p="http://schemas.openxmlformats.org/presentationml/2006/main">
  <p:tag name="KSO_WM_SLIDE_BACKGROUND_TYPE" val="frame"/>
  <p:tag name="KSO_WM_UNIT_TEXT_FILL_FORE_SCHEMECOLOR_INDEX_BRIGHTNESS" val="0"/>
  <p:tag name="KSO_WM_UNIT_TEXT_FILL_FORE_SCHEMECOLOR_INDEX" val="13"/>
  <p:tag name="KSO_WM_UNIT_TEXT_FILL_TYPE" val="1"/>
</p:tagLst>
</file>

<file path=ppt/tags/tag169.xml><?xml version="1.0" encoding="utf-8"?>
<p:tagLst xmlns:p="http://schemas.openxmlformats.org/presentationml/2006/main">
  <p:tag name="KSO_WM_SLIDE_BACKGROUND_TYPE" val="frame"/>
  <p:tag name="KSO_WM_UNIT_TEXT_FILL_FORE_SCHEMECOLOR_INDEX_BRIGHTNESS" val="0"/>
  <p:tag name="KSO_WM_UNIT_TEXT_FILL_FORE_SCHEMECOLOR_INDEX" val="13"/>
  <p:tag name="KSO_WM_UNIT_TEXT_FILL_TYPE" val="1"/>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70.xml><?xml version="1.0" encoding="utf-8"?>
<p:tagLst xmlns:p="http://schemas.openxmlformats.org/presentationml/2006/main">
  <p:tag name="KSO_WM_SLIDE_BACKGROUND_TYPE" val="frame"/>
  <p:tag name="KSO_WM_UNIT_TEXT_FILL_FORE_SCHEMECOLOR_INDEX_BRIGHTNESS" val="0"/>
  <p:tag name="KSO_WM_UNIT_TEXT_FILL_FORE_SCHEMECOLOR_INDEX" val="13"/>
  <p:tag name="KSO_WM_UNIT_TEXT_FILL_TYPE" val="1"/>
</p:tagLst>
</file>

<file path=ppt/tags/tag171.xml><?xml version="1.0" encoding="utf-8"?>
<p:tagLst xmlns:p="http://schemas.openxmlformats.org/presentationml/2006/main">
  <p:tag name="KSO_WM_SLIDE_BACKGROUND_TYPE" val="frame"/>
  <p:tag name="KSO_WM_UNIT_TEXT_FILL_FORE_SCHEMECOLOR_INDEX_BRIGHTNESS" val="0"/>
  <p:tag name="KSO_WM_UNIT_TEXT_FILL_FORE_SCHEMECOLOR_INDEX" val="13"/>
  <p:tag name="KSO_WM_UNIT_TEXT_FILL_TYPE" val="1"/>
</p:tagLst>
</file>

<file path=ppt/tags/tag172.xml><?xml version="1.0" encoding="utf-8"?>
<p:tagLst xmlns:p="http://schemas.openxmlformats.org/presentationml/2006/main">
  <p:tag name="KSO_WM_UNIT_SUBTYPE" val="v"/>
  <p:tag name="KSO_WM_TEMPLATE_CATEGORY" val="chip"/>
  <p:tag name="KSO_WM_TEMPLATE_INDEX" val="20223128"/>
  <p:tag name="KSO_WM_UNIT_TYPE" val="i"/>
  <p:tag name="KSO_WM_UNIT_INDEX" val="1"/>
  <p:tag name="KSO_WM_UNIT_ID" val="chip20223128_18*i*1"/>
  <p:tag name="KSO_WM_BEAUTIFY_FLAG" val="#wm#"/>
  <p:tag name="KSO_WM_TAG_VERSION" val="1.0"/>
  <p:tag name="KSO_WM_CHIP_GROUPID" val="62cbd1ac67e1b3ac3a1081fd"/>
  <p:tag name="KSO_WM_CHIP_XID" val="62cbd1fe67e1b3ac3a108682"/>
  <p:tag name="KSO_WM_UNIT_DEC_AREA_ID" val="f004f0876b204bc4a21761b5527fa9df"/>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ad9fb7d0724a42929dc23ee37879e906"/>
  <p:tag name="KSO_WM_SLIDE_BACKGROUND_TYPE" val="leftRight"/>
</p:tagLst>
</file>

<file path=ppt/tags/tag173.xml><?xml version="1.0" encoding="utf-8"?>
<p:tagLst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bg20220531_3*i*1"/>
  <p:tag name="KSO_WM_UNIT_LAYERLEVEL" val="1"/>
  <p:tag name="KSO_WM_TAG_VERSION" val="1.0"/>
  <p:tag name="KSO_WM_BEAUTIFY_FLAG" val="#wm#"/>
  <p:tag name="KSO_WM_UNIT_SUBTYPE" val="h"/>
  <p:tag name="KSO_WM_UNIT_TYPE" val="i"/>
  <p:tag name="KSO_WM_UNIT_INDEX" val="1"/>
  <p:tag name="KSO_WM_UNIT_BK_DARK_LIGHT" val="2"/>
  <p:tag name="KSO_WM_TEMPLATE_CATEGORY" val="bg"/>
  <p:tag name="KSO_WM_TEMPLATE_INDEX" val="20220531"/>
  <p:tag name="KSO_WM_UNIT_FILL_FORE_SCHEMECOLOR_INDEX_BRIGHTNESS" val="0"/>
  <p:tag name="KSO_WM_UNIT_FILL_TYPE" val="1"/>
  <p:tag name="KSO_WM_UNIT_TEXT_FILL_FORE_SCHEMECOLOR_INDEX_BRIGHTNESS" val="0"/>
  <p:tag name="KSO_WM_UNIT_TEXT_FILL_FORE_SCHEMECOLOR_INDEX" val="2"/>
  <p:tag name="KSO_WM_UNIT_TEXT_FILL_TYPE" val="1"/>
  <p:tag name="KSO_WM_CHIP_GROUPID" val="61837939a6a891b1f9db0673"/>
  <p:tag name="KSO_WM_CHIP_XID" val="618b877418adb49c6c1f2b45"/>
</p:tagLst>
</file>

<file path=ppt/tags/tag174.xml><?xml version="1.0" encoding="utf-8"?>
<p:tagLst xmlns:p="http://schemas.openxmlformats.org/presentationml/2006/main">
  <p:tag name="KSO_WM_UNIT_SUBTYPE" val="t"/>
  <p:tag name="KSO_WM_TEMPLATE_CATEGORY" val="chip"/>
  <p:tag name="KSO_WM_TEMPLATE_INDEX" val="20223128"/>
  <p:tag name="KSO_WM_UNIT_TYPE" val="i"/>
  <p:tag name="KSO_WM_UNIT_INDEX" val="1"/>
  <p:tag name="KSO_WM_UNIT_ID" val="chip20223128_20*i*1"/>
  <p:tag name="KSO_WM_BEAUTIFY_FLAG" val="#wm#"/>
  <p:tag name="KSO_WM_TAG_VERSION" val="1.0"/>
  <p:tag name="KSO_WM_CHIP_GROUPID" val="62cbd1ac67e1b3ac3a1081fd"/>
  <p:tag name="KSO_WM_CHIP_XID" val="62cbd1fe67e1b3ac3a10866a"/>
  <p:tag name="KSO_WM_UNIT_DEC_AREA_ID" val="e6f0eff224924f55940dbc6f6a5113bd"/>
  <p:tag name="KSO_WM_CHIP_FILLAREA_FILL_RULE" val="{&quot;fill_align&quot;:&quot;rt&quot;,&quot;fill_effect&quot;:[],&quot;fill_mode&quot;:&quot;adaptive&quot;,&quot;sacle_strategy&quot;:&quot;stretch&quot;}"/>
  <p:tag name="KSO_WM_UNIT_DEC_SUPPORTCHANGEPIC" val="0"/>
  <p:tag name="KSO_WM_UNIT_DEC_CHANGEPICRESERVED" val="1"/>
  <p:tag name="KSO_WM_ASSEMBLE_CHIP_INDEX" val="1bc1029a11824c42b683b6b3134cef9a"/>
  <p:tag name="KSO_WM_SLIDE_BACKGROUND_TYPE" val="leftRight"/>
</p:tagLst>
</file>

<file path=ppt/tags/tag175.xml><?xml version="1.0" encoding="utf-8"?>
<p:tagLst xmlns:p="http://schemas.openxmlformats.org/presentationml/2006/main">
  <p:tag name="KSO_WM_SLIDE_BACKGROUND_TYPE" val="leftRight"/>
  <p:tag name="KSO_WM_UNIT_TEXT_FILL_FORE_SCHEMECOLOR_INDEX_BRIGHTNESS" val="0"/>
  <p:tag name="KSO_WM_UNIT_TEXT_FILL_FORE_SCHEMECOLOR_INDEX" val="13"/>
  <p:tag name="KSO_WM_UNIT_TEXT_FILL_TYPE" val="1"/>
</p:tagLst>
</file>

<file path=ppt/tags/tag176.xml><?xml version="1.0" encoding="utf-8"?>
<p:tagLst xmlns:p="http://schemas.openxmlformats.org/presentationml/2006/main">
  <p:tag name="KSO_WM_SLIDE_BACKGROUND_TYPE" val="leftRight"/>
  <p:tag name="KSO_WM_UNIT_TEXT_FILL_FORE_SCHEMECOLOR_INDEX_BRIGHTNESS" val="0"/>
  <p:tag name="KSO_WM_UNIT_TEXT_FILL_FORE_SCHEMECOLOR_INDEX" val="13"/>
  <p:tag name="KSO_WM_UNIT_TEXT_FILL_TYPE" val="1"/>
</p:tagLst>
</file>

<file path=ppt/tags/tag177.xml><?xml version="1.0" encoding="utf-8"?>
<p:tagLst xmlns:p="http://schemas.openxmlformats.org/presentationml/2006/main">
  <p:tag name="KSO_WM_SLIDE_BACKGROUND_TYPE" val="leftRight"/>
  <p:tag name="KSO_WM_UNIT_TEXT_FILL_FORE_SCHEMECOLOR_INDEX_BRIGHTNESS" val="0"/>
  <p:tag name="KSO_WM_UNIT_TEXT_FILL_FORE_SCHEMECOLOR_INDEX" val="13"/>
  <p:tag name="KSO_WM_UNIT_TEXT_FILL_TYPE" val="1"/>
</p:tagLst>
</file>

<file path=ppt/tags/tag178.xml><?xml version="1.0" encoding="utf-8"?>
<p:tagLst xmlns:p="http://schemas.openxmlformats.org/presentationml/2006/main">
  <p:tag name="KSO_WM_SLIDE_BACKGROUND_TYPE" val="leftRight"/>
  <p:tag name="KSO_WM_UNIT_TEXT_FILL_FORE_SCHEMECOLOR_INDEX_BRIGHTNESS" val="0"/>
  <p:tag name="KSO_WM_UNIT_TEXT_FILL_FORE_SCHEMECOLOR_INDEX" val="13"/>
  <p:tag name="KSO_WM_UNIT_TEXT_FILL_TYPE" val="1"/>
</p:tagLst>
</file>

<file path=ppt/tags/tag179.xml><?xml version="1.0" encoding="utf-8"?>
<p:tagLst xmlns:p="http://schemas.openxmlformats.org/presentationml/2006/main">
  <p:tag name="KSO_WM_SLIDE_BACKGROUND_TYPE" val="leftRight"/>
  <p:tag name="KSO_WM_UNIT_TEXT_FILL_FORE_SCHEMECOLOR_INDEX_BRIGHTNESS" val="0"/>
  <p:tag name="KSO_WM_UNIT_TEXT_FILL_FORE_SCHEMECOLOR_INDEX" val="13"/>
  <p:tag name="KSO_WM_UNIT_TEXT_FILL_TYPE" val="1"/>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0.xml><?xml version="1.0" encoding="utf-8"?>
<p:tagLst xmlns:p="http://schemas.openxmlformats.org/presentationml/2006/main">
  <p:tag name="KSO_WM_SLIDE_BACKGROUND_TYPE" val="leftRight"/>
  <p:tag name="KSO_WM_UNIT_TEXT_FILL_FORE_SCHEMECOLOR_INDEX_BRIGHTNESS" val="0"/>
  <p:tag name="KSO_WM_UNIT_TEXT_FILL_FORE_SCHEMECOLOR_INDEX" val="13"/>
  <p:tag name="KSO_WM_UNIT_TEXT_FILL_TYPE" val="1"/>
</p:tagLst>
</file>

<file path=ppt/tags/tag181.xml><?xml version="1.0" encoding="utf-8"?>
<p:tagLst xmlns:p="http://schemas.openxmlformats.org/presentationml/2006/main">
  <p:tag name="KSO_WM_UNIT_SUBTYPE" val="v"/>
  <p:tag name="KSO_WM_TEMPLATE_CATEGORY" val="chip"/>
  <p:tag name="KSO_WM_TEMPLATE_INDEX" val="20223128"/>
  <p:tag name="KSO_WM_UNIT_TYPE" val="i"/>
  <p:tag name="KSO_WM_UNIT_INDEX" val="1"/>
  <p:tag name="KSO_WM_UNIT_ID" val="chip20223128_18*i*1"/>
  <p:tag name="KSO_WM_BEAUTIFY_FLAG" val="#wm#"/>
  <p:tag name="KSO_WM_TAG_VERSION" val="1.0"/>
  <p:tag name="KSO_WM_CHIP_GROUPID" val="62cbd1ac67e1b3ac3a1081fd"/>
  <p:tag name="KSO_WM_CHIP_XID" val="62cbd1fe67e1b3ac3a108682"/>
  <p:tag name="KSO_WM_UNIT_DEC_AREA_ID" val="e417bae87a57427cbbbfca6dc32286c7"/>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0d917cab7eaa49edb7e86b50ce51d2fa"/>
  <p:tag name="KSO_WM_SLIDE_BACKGROUND_TYPE" val="topBottom"/>
</p:tagLst>
</file>

<file path=ppt/tags/tag182.xml><?xml version="1.0" encoding="utf-8"?>
<p:tagLst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bg20220531_4*i*1"/>
  <p:tag name="KSO_WM_UNIT_LAYERLEVEL" val="1"/>
  <p:tag name="KSO_WM_TAG_VERSION" val="1.0"/>
  <p:tag name="KSO_WM_BEAUTIFY_FLAG" val="#wm#"/>
  <p:tag name="KSO_WM_UNIT_SUBTYPE" val="h"/>
  <p:tag name="KSO_WM_UNIT_TYPE" val="i"/>
  <p:tag name="KSO_WM_UNIT_INDEX" val="1"/>
  <p:tag name="KSO_WM_UNIT_BK_DARK_LIGHT" val="2"/>
  <p:tag name="KSO_WM_TEMPLATE_CATEGORY" val="bg"/>
  <p:tag name="KSO_WM_TEMPLATE_INDEX" val="20220531"/>
  <p:tag name="KSO_WM_UNIT_FILL_FORE_SCHEMECOLOR_INDEX_BRIGHTNESS" val="0"/>
  <p:tag name="KSO_WM_UNIT_FILL_TYPE" val="1"/>
  <p:tag name="KSO_WM_UNIT_TEXT_FILL_FORE_SCHEMECOLOR_INDEX_BRIGHTNESS" val="0"/>
  <p:tag name="KSO_WM_UNIT_TEXT_FILL_FORE_SCHEMECOLOR_INDEX" val="2"/>
  <p:tag name="KSO_WM_UNIT_TEXT_FILL_TYPE" val="1"/>
  <p:tag name="KSO_WM_CHIP_GROUPID" val="61837939a6a891b1f9db0673"/>
  <p:tag name="KSO_WM_CHIP_XID" val="618b877418adb49c6c1f2b46"/>
</p:tagLst>
</file>

<file path=ppt/tags/tag183.xml><?xml version="1.0" encoding="utf-8"?>
<p:tagLst xmlns:p="http://schemas.openxmlformats.org/presentationml/2006/main">
  <p:tag name="KSO_WM_UNIT_SUBTYPE" val="t"/>
  <p:tag name="KSO_WM_TEMPLATE_CATEGORY" val="chip"/>
  <p:tag name="KSO_WM_TEMPLATE_INDEX" val="20223128"/>
  <p:tag name="KSO_WM_UNIT_TYPE" val="i"/>
  <p:tag name="KSO_WM_UNIT_INDEX" val="1"/>
  <p:tag name="KSO_WM_UNIT_ID" val="chip20223128_20*i*1"/>
  <p:tag name="KSO_WM_BEAUTIFY_FLAG" val="#wm#"/>
  <p:tag name="KSO_WM_TAG_VERSION" val="1.0"/>
  <p:tag name="KSO_WM_CHIP_GROUPID" val="62cbd1ac67e1b3ac3a1081fd"/>
  <p:tag name="KSO_WM_CHIP_XID" val="62cbd1fe67e1b3ac3a10866a"/>
  <p:tag name="KSO_WM_UNIT_DEC_AREA_ID" val="5e5bec70fe584d05afd0df8c159efd7d"/>
  <p:tag name="KSO_WM_CHIP_FILLAREA_FILL_RULE" val="{&quot;fill_align&quot;:&quot;rt&quot;,&quot;fill_effect&quot;:[],&quot;fill_mode&quot;:&quot;adaptive&quot;,&quot;sacle_strategy&quot;:&quot;stretch&quot;}"/>
  <p:tag name="KSO_WM_UNIT_DEC_SUPPORTCHANGEPIC" val="0"/>
  <p:tag name="KSO_WM_UNIT_DEC_CHANGEPICRESERVED" val="1"/>
  <p:tag name="KSO_WM_ASSEMBLE_CHIP_INDEX" val="5a3aebbe785043f88ac5876af62893fa"/>
  <p:tag name="KSO_WM_SLIDE_BACKGROUND_TYPE" val="topBottom"/>
</p:tagLst>
</file>

<file path=ppt/tags/tag184.xml><?xml version="1.0" encoding="utf-8"?>
<p:tagLst xmlns:p="http://schemas.openxmlformats.org/presentationml/2006/main">
  <p:tag name="KSO_WM_UNIT_SUBTYPE" val="t"/>
  <p:tag name="KSO_WM_TEMPLATE_CATEGORY" val="chip"/>
  <p:tag name="KSO_WM_TEMPLATE_INDEX" val="20223128"/>
  <p:tag name="KSO_WM_UNIT_TYPE" val="i"/>
  <p:tag name="KSO_WM_UNIT_INDEX" val="1"/>
  <p:tag name="KSO_WM_UNIT_ID" val="chip20223128_19*i*1"/>
  <p:tag name="KSO_WM_BEAUTIFY_FLAG" val="#wm#"/>
  <p:tag name="KSO_WM_TAG_VERSION" val="1.0"/>
  <p:tag name="KSO_WM_CHIP_GROUPID" val="62cbd1ac67e1b3ac3a1081fd"/>
  <p:tag name="KSO_WM_CHIP_XID" val="62cbd1fe67e1b3ac3a10865f"/>
  <p:tag name="KSO_WM_UNIT_DEC_AREA_ID" val="6e0fde306977485c82002b12db163017"/>
  <p:tag name="KSO_WM_CHIP_FILLAREA_FILL_RULE" val="{&quot;fill_align&quot;:&quot;lm&quot;,&quot;fill_effect&quot;:[],&quot;fill_mode&quot;:&quot;adaptive&quot;,&quot;sacle_strategy&quot;:&quot;stretch&quot;}"/>
  <p:tag name="KSO_WM_UNIT_DEC_SUPPORTCHANGEPIC" val="0"/>
  <p:tag name="KSO_WM_UNIT_DEC_CHANGEPICRESERVED" val="1"/>
  <p:tag name="KSO_WM_ASSEMBLE_CHIP_INDEX" val="b1621e8b86f3433195631ff880eee70c"/>
  <p:tag name="KSO_WM_SLIDE_BACKGROUND_TYPE" val="topBottom"/>
</p:tagLst>
</file>

<file path=ppt/tags/tag185.xml><?xml version="1.0" encoding="utf-8"?>
<p:tagLst xmlns:p="http://schemas.openxmlformats.org/presentationml/2006/main">
  <p:tag name="KSO_WM_SLIDE_BACKGROUND_TYPE" val="topBottom"/>
  <p:tag name="KSO_WM_UNIT_TEXT_FILL_FORE_SCHEMECOLOR_INDEX_BRIGHTNESS" val="0"/>
  <p:tag name="KSO_WM_UNIT_TEXT_FILL_FORE_SCHEMECOLOR_INDEX" val="13"/>
  <p:tag name="KSO_WM_UNIT_TEXT_FILL_TYPE" val="1"/>
</p:tagLst>
</file>

<file path=ppt/tags/tag186.xml><?xml version="1.0" encoding="utf-8"?>
<p:tagLst xmlns:p="http://schemas.openxmlformats.org/presentationml/2006/main">
  <p:tag name="KSO_WM_SLIDE_BACKGROUND_TYPE" val="topBottom"/>
  <p:tag name="KSO_WM_UNIT_TEXT_FILL_FORE_SCHEMECOLOR_INDEX_BRIGHTNESS" val="0"/>
  <p:tag name="KSO_WM_UNIT_TEXT_FILL_FORE_SCHEMECOLOR_INDEX" val="13"/>
  <p:tag name="KSO_WM_UNIT_TEXT_FILL_TYPE" val="1"/>
</p:tagLst>
</file>

<file path=ppt/tags/tag187.xml><?xml version="1.0" encoding="utf-8"?>
<p:tagLst xmlns:p="http://schemas.openxmlformats.org/presentationml/2006/main">
  <p:tag name="KSO_WM_SLIDE_BACKGROUND_TYPE" val="topBottom"/>
  <p:tag name="KSO_WM_UNIT_TEXT_FILL_FORE_SCHEMECOLOR_INDEX_BRIGHTNESS" val="0"/>
  <p:tag name="KSO_WM_UNIT_TEXT_FILL_FORE_SCHEMECOLOR_INDEX" val="13"/>
  <p:tag name="KSO_WM_UNIT_TEXT_FILL_TYPE" val="1"/>
</p:tagLst>
</file>

<file path=ppt/tags/tag188.xml><?xml version="1.0" encoding="utf-8"?>
<p:tagLst xmlns:p="http://schemas.openxmlformats.org/presentationml/2006/main">
  <p:tag name="KSO_WM_SLIDE_BACKGROUND_TYPE" val="topBottom"/>
  <p:tag name="KSO_WM_UNIT_TEXT_FILL_FORE_SCHEMECOLOR_INDEX_BRIGHTNESS" val="0"/>
  <p:tag name="KSO_WM_UNIT_TEXT_FILL_FORE_SCHEMECOLOR_INDEX" val="13"/>
  <p:tag name="KSO_WM_UNIT_TEXT_FILL_TYPE" val="1"/>
</p:tagLst>
</file>

<file path=ppt/tags/tag189.xml><?xml version="1.0" encoding="utf-8"?>
<p:tagLst xmlns:p="http://schemas.openxmlformats.org/presentationml/2006/main">
  <p:tag name="KSO_WM_SLIDE_BACKGROUND_TYPE" val="topBottom"/>
  <p:tag name="KSO_WM_UNIT_TEXT_FILL_FORE_SCHEMECOLOR_INDEX_BRIGHTNESS" val="0"/>
  <p:tag name="KSO_WM_UNIT_TEXT_FILL_FORE_SCHEMECOLOR_INDEX" val="13"/>
  <p:tag name="KSO_WM_UNIT_TEXT_FILL_TYPE" val="1"/>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0.xml><?xml version="1.0" encoding="utf-8"?>
<p:tagLst xmlns:p="http://schemas.openxmlformats.org/presentationml/2006/main">
  <p:tag name="KSO_WM_SLIDE_BACKGROUND_TYPE" val="topBottom"/>
  <p:tag name="KSO_WM_UNIT_TEXT_FILL_FORE_SCHEMECOLOR_INDEX_BRIGHTNESS" val="0"/>
  <p:tag name="KSO_WM_UNIT_TEXT_FILL_FORE_SCHEMECOLOR_INDEX" val="13"/>
  <p:tag name="KSO_WM_UNIT_TEXT_FILL_TYPE" val="1"/>
</p:tagLst>
</file>

<file path=ppt/tags/tag191.xml><?xml version="1.0" encoding="utf-8"?>
<p:tagLst xmlns:p="http://schemas.openxmlformats.org/presentationml/2006/main">
  <p:tag name="KSO_WM_UNIT_SUBTYPE" val="v"/>
  <p:tag name="KSO_WM_TEMPLATE_CATEGORY" val="chip"/>
  <p:tag name="KSO_WM_TEMPLATE_INDEX" val="20223128"/>
  <p:tag name="KSO_WM_UNIT_TYPE" val="i"/>
  <p:tag name="KSO_WM_UNIT_INDEX" val="1"/>
  <p:tag name="KSO_WM_UNIT_ID" val="chip20223128_18*i*1"/>
  <p:tag name="KSO_WM_BEAUTIFY_FLAG" val="#wm#"/>
  <p:tag name="KSO_WM_TAG_VERSION" val="1.0"/>
  <p:tag name="KSO_WM_CHIP_GROUPID" val="62cbd1ac67e1b3ac3a1081fd"/>
  <p:tag name="KSO_WM_CHIP_XID" val="62cbd1fe67e1b3ac3a108682"/>
  <p:tag name="KSO_WM_UNIT_DEC_AREA_ID" val="1c89f0e0de484253b2aac4470ff3bb2a"/>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8d677496d2c54fc7a1a52f0414ab5afb"/>
  <p:tag name="KSO_WM_SLIDE_BACKGROUND_TYPE" val="bottomTop"/>
</p:tagLst>
</file>

<file path=ppt/tags/tag192.xml><?xml version="1.0" encoding="utf-8"?>
<p:tagLst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bg20220531_5*i*1"/>
  <p:tag name="KSO_WM_UNIT_LAYERLEVEL" val="1"/>
  <p:tag name="KSO_WM_TAG_VERSION" val="1.0"/>
  <p:tag name="KSO_WM_BEAUTIFY_FLAG" val="#wm#"/>
  <p:tag name="KSO_WM_UNIT_SUBTYPE" val="h"/>
  <p:tag name="KSO_WM_UNIT_TYPE" val="i"/>
  <p:tag name="KSO_WM_UNIT_INDEX" val="1"/>
  <p:tag name="KSO_WM_UNIT_BK_DARK_LIGHT" val="2"/>
  <p:tag name="KSO_WM_TEMPLATE_CATEGORY" val="bg"/>
  <p:tag name="KSO_WM_TEMPLATE_INDEX" val="20220531"/>
  <p:tag name="KSO_WM_UNIT_FILL_FORE_SCHEMECOLOR_INDEX_BRIGHTNESS" val="0"/>
  <p:tag name="KSO_WM_UNIT_FILL_TYPE" val="1"/>
  <p:tag name="KSO_WM_UNIT_TEXT_FILL_FORE_SCHEMECOLOR_INDEX_BRIGHTNESS" val="0"/>
  <p:tag name="KSO_WM_UNIT_TEXT_FILL_FORE_SCHEMECOLOR_INDEX" val="2"/>
  <p:tag name="KSO_WM_UNIT_TEXT_FILL_TYPE" val="1"/>
  <p:tag name="KSO_WM_CHIP_GROUPID" val="61837939a6a891b1f9db0673"/>
  <p:tag name="KSO_WM_CHIP_XID" val="618b877418adb49c6c1f2b47"/>
</p:tagLst>
</file>

<file path=ppt/tags/tag193.xml><?xml version="1.0" encoding="utf-8"?>
<p:tagLst xmlns:p="http://schemas.openxmlformats.org/presentationml/2006/main">
  <p:tag name="KSO_WM_UNIT_SUBTYPE" val="t"/>
  <p:tag name="KSO_WM_TEMPLATE_CATEGORY" val="chip"/>
  <p:tag name="KSO_WM_TEMPLATE_INDEX" val="20223128"/>
  <p:tag name="KSO_WM_UNIT_TYPE" val="i"/>
  <p:tag name="KSO_WM_UNIT_INDEX" val="1"/>
  <p:tag name="KSO_WM_UNIT_ID" val="chip20223128_20*i*1"/>
  <p:tag name="KSO_WM_BEAUTIFY_FLAG" val="#wm#"/>
  <p:tag name="KSO_WM_TAG_VERSION" val="1.0"/>
  <p:tag name="KSO_WM_CHIP_GROUPID" val="62cbd1ac67e1b3ac3a1081fd"/>
  <p:tag name="KSO_WM_CHIP_XID" val="62cbd1fe67e1b3ac3a10866a"/>
  <p:tag name="KSO_WM_UNIT_DEC_AREA_ID" val="d9e612c389a9470dbc185d9df7ed0c98"/>
  <p:tag name="KSO_WM_CHIP_FILLAREA_FILL_RULE" val="{&quot;fill_align&quot;:&quot;rt&quot;,&quot;fill_effect&quot;:[],&quot;fill_mode&quot;:&quot;adaptive&quot;,&quot;sacle_strategy&quot;:&quot;stretch&quot;}"/>
  <p:tag name="KSO_WM_UNIT_DEC_SUPPORTCHANGEPIC" val="0"/>
  <p:tag name="KSO_WM_UNIT_DEC_CHANGEPICRESERVED" val="1"/>
  <p:tag name="KSO_WM_ASSEMBLE_CHIP_INDEX" val="4bb4d6d1f65e4263837a8b9ae28973d0"/>
  <p:tag name="KSO_WM_SLIDE_BACKGROUND_TYPE" val="bottomTop"/>
</p:tagLst>
</file>

<file path=ppt/tags/tag194.xml><?xml version="1.0" encoding="utf-8"?>
<p:tagLst xmlns:p="http://schemas.openxmlformats.org/presentationml/2006/main">
  <p:tag name="KSO_WM_SLIDE_BACKGROUND_TYPE" val="bottomTop"/>
  <p:tag name="KSO_WM_UNIT_TEXT_FILL_FORE_SCHEMECOLOR_INDEX_BRIGHTNESS" val="0"/>
  <p:tag name="KSO_WM_UNIT_TEXT_FILL_FORE_SCHEMECOLOR_INDEX" val="13"/>
  <p:tag name="KSO_WM_UNIT_TEXT_FILL_TYPE" val="1"/>
</p:tagLst>
</file>

<file path=ppt/tags/tag195.xml><?xml version="1.0" encoding="utf-8"?>
<p:tagLst xmlns:p="http://schemas.openxmlformats.org/presentationml/2006/main">
  <p:tag name="KSO_WM_SLIDE_BACKGROUND_TYPE" val="bottomTop"/>
  <p:tag name="KSO_WM_UNIT_TEXT_FILL_FORE_SCHEMECOLOR_INDEX_BRIGHTNESS" val="0"/>
  <p:tag name="KSO_WM_UNIT_TEXT_FILL_FORE_SCHEMECOLOR_INDEX" val="13"/>
  <p:tag name="KSO_WM_UNIT_TEXT_FILL_TYPE" val="1"/>
</p:tagLst>
</file>

<file path=ppt/tags/tag196.xml><?xml version="1.0" encoding="utf-8"?>
<p:tagLst xmlns:p="http://schemas.openxmlformats.org/presentationml/2006/main">
  <p:tag name="KSO_WM_SLIDE_BACKGROUND_TYPE" val="bottomTop"/>
  <p:tag name="KSO_WM_UNIT_TEXT_FILL_FORE_SCHEMECOLOR_INDEX_BRIGHTNESS" val="0"/>
  <p:tag name="KSO_WM_UNIT_TEXT_FILL_FORE_SCHEMECOLOR_INDEX" val="13"/>
  <p:tag name="KSO_WM_UNIT_TEXT_FILL_TYPE" val="1"/>
</p:tagLst>
</file>

<file path=ppt/tags/tag197.xml><?xml version="1.0" encoding="utf-8"?>
<p:tagLst xmlns:p="http://schemas.openxmlformats.org/presentationml/2006/main">
  <p:tag name="KSO_WM_SLIDE_BACKGROUND_TYPE" val="bottomTop"/>
  <p:tag name="KSO_WM_UNIT_TEXT_FILL_FORE_SCHEMECOLOR_INDEX_BRIGHTNESS" val="0"/>
  <p:tag name="KSO_WM_UNIT_TEXT_FILL_FORE_SCHEMECOLOR_INDEX" val="13"/>
  <p:tag name="KSO_WM_UNIT_TEXT_FILL_TYPE" val="1"/>
</p:tagLst>
</file>

<file path=ppt/tags/tag198.xml><?xml version="1.0" encoding="utf-8"?>
<p:tagLst xmlns:p="http://schemas.openxmlformats.org/presentationml/2006/main">
  <p:tag name="KSO_WM_SLIDE_BACKGROUND_TYPE" val="bottomTop"/>
  <p:tag name="KSO_WM_UNIT_TEXT_FILL_FORE_SCHEMECOLOR_INDEX_BRIGHTNESS" val="0"/>
  <p:tag name="KSO_WM_UNIT_TEXT_FILL_FORE_SCHEMECOLOR_INDEX" val="13"/>
  <p:tag name="KSO_WM_UNIT_TEXT_FILL_TYPE" val="1"/>
</p:tagLst>
</file>

<file path=ppt/tags/tag199.xml><?xml version="1.0" encoding="utf-8"?>
<p:tagLst xmlns:p="http://schemas.openxmlformats.org/presentationml/2006/main">
  <p:tag name="KSO_WM_SLIDE_BACKGROUND_TYPE" val="bottomTop"/>
  <p:tag name="KSO_WM_UNIT_TEXT_FILL_FORE_SCHEMECOLOR_INDEX_BRIGHTNESS" val="0"/>
  <p:tag name="KSO_WM_UNIT_TEXT_FILL_FORE_SCHEMECOLOR_INDEX" val="13"/>
  <p:tag name="KSO_WM_UNIT_TEXT_FILL_TYPE" val="1"/>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00.xml><?xml version="1.0" encoding="utf-8"?>
<p:tagLst xmlns:p="http://schemas.openxmlformats.org/presentationml/2006/main">
  <p:tag name="KSO_WM_UNIT_SUBTYPE" val="v"/>
  <p:tag name="KSO_WM_TEMPLATE_CATEGORY" val="chip"/>
  <p:tag name="KSO_WM_TEMPLATE_INDEX" val="20223128"/>
  <p:tag name="KSO_WM_UNIT_TYPE" val="i"/>
  <p:tag name="KSO_WM_UNIT_INDEX" val="1"/>
  <p:tag name="KSO_WM_UNIT_ID" val="chip20223128_18*i*1"/>
  <p:tag name="KSO_WM_BEAUTIFY_FLAG" val="#wm#"/>
  <p:tag name="KSO_WM_TAG_VERSION" val="1.0"/>
  <p:tag name="KSO_WM_CHIP_GROUPID" val="62cbd1ac67e1b3ac3a1081fd"/>
  <p:tag name="KSO_WM_CHIP_XID" val="62cbd1fe67e1b3ac3a108682"/>
  <p:tag name="KSO_WM_UNIT_DEC_AREA_ID" val="6168836516254a44b0fed36d7874c08a"/>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35780f82467d479ea956673d4d16c58e"/>
  <p:tag name="KSO_WM_SLIDE_BACKGROUND_TYPE" val="navigation"/>
</p:tagLst>
</file>

<file path=ppt/tags/tag201.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bg20220531_6*i*1"/>
  <p:tag name="KSO_WM_UNIT_LAYERLEVEL" val="1"/>
  <p:tag name="KSO_WM_TAG_VERSION" val="1.0"/>
  <p:tag name="KSO_WM_BEAUTIFY_FLAG" val="#wm#"/>
  <p:tag name="KSO_WM_UNIT_SUBTYPE" val="h"/>
  <p:tag name="KSO_WM_UNIT_TYPE" val="i"/>
  <p:tag name="KSO_WM_UNIT_INDEX" val="1"/>
  <p:tag name="KSO_WM_UNIT_BK_DARK_LIGHT" val="2"/>
  <p:tag name="KSO_WM_TEMPLATE_CATEGORY" val="bg"/>
  <p:tag name="KSO_WM_TEMPLATE_INDEX" val="20220531"/>
  <p:tag name="KSO_WM_UNIT_FILL_FORE_SCHEMECOLOR_INDEX_BRIGHTNESS" val="0"/>
  <p:tag name="KSO_WM_UNIT_FILL_TYPE" val="1"/>
  <p:tag name="KSO_WM_UNIT_TEXT_FILL_FORE_SCHEMECOLOR_INDEX_BRIGHTNESS" val="0"/>
  <p:tag name="KSO_WM_UNIT_TEXT_FILL_FORE_SCHEMECOLOR_INDEX" val="2"/>
  <p:tag name="KSO_WM_UNIT_TEXT_FILL_TYPE" val="1"/>
  <p:tag name="KSO_WM_CHIP_GROUPID" val="61837939a6a891b1f9db0673"/>
  <p:tag name="KSO_WM_CHIP_XID" val="618b877418adb49c6c1f2b48"/>
</p:tagLst>
</file>

<file path=ppt/tags/tag202.xml><?xml version="1.0" encoding="utf-8"?>
<p:tagLst xmlns:p="http://schemas.openxmlformats.org/presentationml/2006/main">
  <p:tag name="KSO_WM_UNIT_SUBTYPE" val="t"/>
  <p:tag name="KSO_WM_TEMPLATE_CATEGORY" val="chip"/>
  <p:tag name="KSO_WM_TEMPLATE_INDEX" val="20223128"/>
  <p:tag name="KSO_WM_UNIT_TYPE" val="i"/>
  <p:tag name="KSO_WM_UNIT_INDEX" val="1"/>
  <p:tag name="KSO_WM_UNIT_ID" val="chip20223128_19*i*1"/>
  <p:tag name="KSO_WM_BEAUTIFY_FLAG" val="#wm#"/>
  <p:tag name="KSO_WM_TAG_VERSION" val="1.0"/>
  <p:tag name="KSO_WM_CHIP_GROUPID" val="62cbd1ac67e1b3ac3a1081fd"/>
  <p:tag name="KSO_WM_CHIP_XID" val="62cbd1fe67e1b3ac3a10865f"/>
  <p:tag name="KSO_WM_UNIT_DEC_AREA_ID" val="a3eb32276d0b4797ba915b34d7cc26ae"/>
  <p:tag name="KSO_WM_CHIP_FILLAREA_FILL_RULE" val="{&quot;fill_align&quot;:&quot;lm&quot;,&quot;fill_effect&quot;:[],&quot;fill_mode&quot;:&quot;adaptive&quot;,&quot;sacle_strategy&quot;:&quot;stretch&quot;}"/>
  <p:tag name="KSO_WM_UNIT_DEC_SUPPORTCHANGEPIC" val="0"/>
  <p:tag name="KSO_WM_UNIT_DEC_CHANGEPICRESERVED" val="1"/>
  <p:tag name="KSO_WM_ASSEMBLE_CHIP_INDEX" val="9cd63f1e40994d62b3931e4b9c5bdccc"/>
  <p:tag name="KSO_WM_SLIDE_BACKGROUND_TYPE" val="navigation"/>
</p:tagLst>
</file>

<file path=ppt/tags/tag203.xml><?xml version="1.0" encoding="utf-8"?>
<p:tagLst xmlns:p="http://schemas.openxmlformats.org/presentationml/2006/main">
  <p:tag name="KSO_WM_UNIT_SUBTYPE" val="t"/>
  <p:tag name="KSO_WM_TEMPLATE_CATEGORY" val="chip"/>
  <p:tag name="KSO_WM_TEMPLATE_INDEX" val="20223128"/>
  <p:tag name="KSO_WM_UNIT_TYPE" val="i"/>
  <p:tag name="KSO_WM_UNIT_INDEX" val="1"/>
  <p:tag name="KSO_WM_UNIT_ID" val="chip20223128_20*i*1"/>
  <p:tag name="KSO_WM_BEAUTIFY_FLAG" val="#wm#"/>
  <p:tag name="KSO_WM_TAG_VERSION" val="1.0"/>
  <p:tag name="KSO_WM_CHIP_GROUPID" val="62cbd1ac67e1b3ac3a1081fd"/>
  <p:tag name="KSO_WM_CHIP_XID" val="62cbd1fe67e1b3ac3a10866a"/>
  <p:tag name="KSO_WM_UNIT_DEC_AREA_ID" val="dabf8c4f3b20433ea5fe2056864e228d"/>
  <p:tag name="KSO_WM_CHIP_FILLAREA_FILL_RULE" val="{&quot;fill_align&quot;:&quot;rt&quot;,&quot;fill_effect&quot;:[],&quot;fill_mode&quot;:&quot;adaptive&quot;,&quot;sacle_strategy&quot;:&quot;stretch&quot;}"/>
  <p:tag name="KSO_WM_UNIT_DEC_SUPPORTCHANGEPIC" val="0"/>
  <p:tag name="KSO_WM_UNIT_DEC_CHANGEPICRESERVED" val="1"/>
  <p:tag name="KSO_WM_ASSEMBLE_CHIP_INDEX" val="9277e9f55dcb4000b32cb7021921c068"/>
  <p:tag name="KSO_WM_SLIDE_BACKGROUND_TYPE" val="navigation"/>
</p:tagLst>
</file>

<file path=ppt/tags/tag204.xml><?xml version="1.0" encoding="utf-8"?>
<p:tagLst xmlns:p="http://schemas.openxmlformats.org/presentationml/2006/main">
  <p:tag name="KSO_WM_SLIDE_BACKGROUND_TYPE" val="navigation"/>
  <p:tag name="KSO_WM_UNIT_TEXT_FILL_FORE_SCHEMECOLOR_INDEX_BRIGHTNESS" val="0"/>
  <p:tag name="KSO_WM_UNIT_TEXT_FILL_FORE_SCHEMECOLOR_INDEX" val="13"/>
  <p:tag name="KSO_WM_UNIT_TEXT_FILL_TYPE" val="1"/>
</p:tagLst>
</file>

<file path=ppt/tags/tag205.xml><?xml version="1.0" encoding="utf-8"?>
<p:tagLst xmlns:p="http://schemas.openxmlformats.org/presentationml/2006/main">
  <p:tag name="KSO_WM_SLIDE_BACKGROUND_TYPE" val="navigation"/>
  <p:tag name="KSO_WM_UNIT_TEXT_FILL_FORE_SCHEMECOLOR_INDEX_BRIGHTNESS" val="0"/>
  <p:tag name="KSO_WM_UNIT_TEXT_FILL_FORE_SCHEMECOLOR_INDEX" val="13"/>
  <p:tag name="KSO_WM_UNIT_TEXT_FILL_TYPE" val="1"/>
</p:tagLst>
</file>

<file path=ppt/tags/tag206.xml><?xml version="1.0" encoding="utf-8"?>
<p:tagLst xmlns:p="http://schemas.openxmlformats.org/presentationml/2006/main">
  <p:tag name="KSO_WM_SLIDE_BACKGROUND_TYPE" val="navigation"/>
  <p:tag name="KSO_WM_UNIT_TEXT_FILL_FORE_SCHEMECOLOR_INDEX_BRIGHTNESS" val="0"/>
  <p:tag name="KSO_WM_UNIT_TEXT_FILL_FORE_SCHEMECOLOR_INDEX" val="13"/>
  <p:tag name="KSO_WM_UNIT_TEXT_FILL_TYPE" val="1"/>
</p:tagLst>
</file>

<file path=ppt/tags/tag207.xml><?xml version="1.0" encoding="utf-8"?>
<p:tagLst xmlns:p="http://schemas.openxmlformats.org/presentationml/2006/main">
  <p:tag name="KSO_WM_SLIDE_BACKGROUND_TYPE" val="navigation"/>
  <p:tag name="KSO_WM_UNIT_TEXT_FILL_FORE_SCHEMECOLOR_INDEX_BRIGHTNESS" val="0"/>
  <p:tag name="KSO_WM_UNIT_TEXT_FILL_FORE_SCHEMECOLOR_INDEX" val="13"/>
  <p:tag name="KSO_WM_UNIT_TEXT_FILL_TYPE" val="1"/>
</p:tagLst>
</file>

<file path=ppt/tags/tag208.xml><?xml version="1.0" encoding="utf-8"?>
<p:tagLst xmlns:p="http://schemas.openxmlformats.org/presentationml/2006/main">
  <p:tag name="KSO_WM_SLIDE_BACKGROUND_TYPE" val="navigation"/>
  <p:tag name="KSO_WM_UNIT_TEXT_FILL_FORE_SCHEMECOLOR_INDEX_BRIGHTNESS" val="0"/>
  <p:tag name="KSO_WM_UNIT_TEXT_FILL_FORE_SCHEMECOLOR_INDEX" val="13"/>
  <p:tag name="KSO_WM_UNIT_TEXT_FILL_TYPE" val="1"/>
</p:tagLst>
</file>

<file path=ppt/tags/tag209.xml><?xml version="1.0" encoding="utf-8"?>
<p:tagLst xmlns:p="http://schemas.openxmlformats.org/presentationml/2006/main">
  <p:tag name="KSO_WM_SLIDE_BACKGROUND_TYPE" val="navigation"/>
  <p:tag name="KSO_WM_UNIT_TEXT_FILL_FORE_SCHEMECOLOR_INDEX_BRIGHTNESS" val="0"/>
  <p:tag name="KSO_WM_UNIT_TEXT_FILL_FORE_SCHEMECOLOR_INDEX" val="13"/>
  <p:tag name="KSO_WM_UNIT_TEXT_FILL_TYPE" val="1"/>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0.xml><?xml version="1.0" encoding="utf-8"?>
<p:tagLst xmlns:p="http://schemas.openxmlformats.org/presentationml/2006/main">
  <p:tag name="KSO_WM_SLIDE_BACKGROUND_TYPE" val="navigation"/>
  <p:tag name="KSO_WM_UNIT_TEXT_FILL_FORE_SCHEMECOLOR_INDEX_BRIGHTNESS" val="0"/>
  <p:tag name="KSO_WM_UNIT_TEXT_FILL_FORE_SCHEMECOLOR_INDEX" val="13"/>
  <p:tag name="KSO_WM_UNIT_TEXT_FILL_TYPE" val="1"/>
</p:tagLst>
</file>

<file path=ppt/tags/tag211.xml><?xml version="1.0" encoding="utf-8"?>
<p:tagLst xmlns:p="http://schemas.openxmlformats.org/presentationml/2006/main">
  <p:tag name="KSO_WM_SLIDE_BACKGROUND_TYPE" val="navigation"/>
  <p:tag name="KSO_WM_UNIT_TEXT_FILL_FORE_SCHEMECOLOR_INDEX_BRIGHTNESS" val="0"/>
  <p:tag name="KSO_WM_UNIT_TEXT_FILL_FORE_SCHEMECOLOR_INDEX" val="13"/>
  <p:tag name="KSO_WM_UNIT_TEXT_FILL_TYPE" val="1"/>
</p:tagLst>
</file>

<file path=ppt/tags/tag212.xml><?xml version="1.0" encoding="utf-8"?>
<p:tagLst xmlns:p="http://schemas.openxmlformats.org/presentationml/2006/main">
  <p:tag name="KSO_WM_UNIT_SUBTYPE" val="v"/>
  <p:tag name="KSO_WM_TEMPLATE_CATEGORY" val="chip"/>
  <p:tag name="KSO_WM_TEMPLATE_INDEX" val="20223128"/>
  <p:tag name="KSO_WM_UNIT_TYPE" val="i"/>
  <p:tag name="KSO_WM_UNIT_INDEX" val="1"/>
  <p:tag name="KSO_WM_UNIT_ID" val="chip20223128_18*i*1"/>
  <p:tag name="KSO_WM_BEAUTIFY_FLAG" val="#wm#"/>
  <p:tag name="KSO_WM_TAG_VERSION" val="1.0"/>
  <p:tag name="KSO_WM_CHIP_GROUPID" val="62cbd1ac67e1b3ac3a1081fd"/>
  <p:tag name="KSO_WM_CHIP_XID" val="62cbd1fe67e1b3ac3a108682"/>
  <p:tag name="KSO_WM_UNIT_DEC_AREA_ID" val="3261579c043b4ecf94c69418bef3b968"/>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f293eba3f4a544319d918c90099076a9"/>
  <p:tag name="KSO_WM_SLIDE_BACKGROUND_TYPE" val="belt"/>
</p:tagLst>
</file>

<file path=ppt/tags/tag213.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bg20220531_7*i*1"/>
  <p:tag name="KSO_WM_UNIT_LAYERLEVEL" val="1"/>
  <p:tag name="KSO_WM_TAG_VERSION" val="1.0"/>
  <p:tag name="KSO_WM_BEAUTIFY_FLAG" val="#wm#"/>
  <p:tag name="KSO_WM_UNIT_SUBTYPE" val="h"/>
  <p:tag name="KSO_WM_UNIT_TYPE" val="i"/>
  <p:tag name="KSO_WM_UNIT_INDEX" val="1"/>
  <p:tag name="KSO_WM_UNIT_BK_DARK_LIGHT" val="2"/>
  <p:tag name="KSO_WM_TEMPLATE_CATEGORY" val="bg"/>
  <p:tag name="KSO_WM_TEMPLATE_INDEX" val="20220531"/>
  <p:tag name="KSO_WM_UNIT_FILL_FORE_SCHEMECOLOR_INDEX_BRIGHTNESS" val="0"/>
  <p:tag name="KSO_WM_UNIT_FILL_TYPE" val="1"/>
  <p:tag name="KSO_WM_UNIT_TEXT_FILL_FORE_SCHEMECOLOR_INDEX_BRIGHTNESS" val="0"/>
  <p:tag name="KSO_WM_UNIT_TEXT_FILL_FORE_SCHEMECOLOR_INDEX" val="2"/>
  <p:tag name="KSO_WM_UNIT_TEXT_FILL_TYPE" val="1"/>
  <p:tag name="KSO_WM_CHIP_GROUPID" val="61837939a6a891b1f9db0673"/>
  <p:tag name="KSO_WM_CHIP_XID" val="618b877418adb49c6c1f2b49"/>
</p:tagLst>
</file>

<file path=ppt/tags/tag214.xml><?xml version="1.0" encoding="utf-8"?>
<p:tagLst xmlns:p="http://schemas.openxmlformats.org/presentationml/2006/main">
  <p:tag name="KSO_WM_UNIT_SUBTYPE" val="t"/>
  <p:tag name="KSO_WM_TEMPLATE_CATEGORY" val="chip"/>
  <p:tag name="KSO_WM_TEMPLATE_INDEX" val="20223128"/>
  <p:tag name="KSO_WM_UNIT_TYPE" val="i"/>
  <p:tag name="KSO_WM_UNIT_INDEX" val="1"/>
  <p:tag name="KSO_WM_UNIT_ID" val="chip20223128_19*i*1"/>
  <p:tag name="KSO_WM_BEAUTIFY_FLAG" val="#wm#"/>
  <p:tag name="KSO_WM_TAG_VERSION" val="1.0"/>
  <p:tag name="KSO_WM_CHIP_GROUPID" val="62cbd1ac67e1b3ac3a1081fd"/>
  <p:tag name="KSO_WM_CHIP_XID" val="62cbd1fe67e1b3ac3a10865f"/>
  <p:tag name="KSO_WM_UNIT_DEC_AREA_ID" val="547e6286d95f43b8b60b649c18a5130a"/>
  <p:tag name="KSO_WM_CHIP_FILLAREA_FILL_RULE" val="{&quot;fill_align&quot;:&quot;lm&quot;,&quot;fill_effect&quot;:[],&quot;fill_mode&quot;:&quot;adaptive&quot;,&quot;sacle_strategy&quot;:&quot;stretch&quot;}"/>
  <p:tag name="KSO_WM_UNIT_DEC_SUPPORTCHANGEPIC" val="0"/>
  <p:tag name="KSO_WM_UNIT_DEC_CHANGEPICRESERVED" val="1"/>
  <p:tag name="KSO_WM_ASSEMBLE_CHIP_INDEX" val="db49ac6ed9404ef3b457465438526914"/>
  <p:tag name="KSO_WM_SLIDE_BACKGROUND_TYPE" val="belt"/>
</p:tagLst>
</file>

<file path=ppt/tags/tag215.xml><?xml version="1.0" encoding="utf-8"?>
<p:tagLst xmlns:p="http://schemas.openxmlformats.org/presentationml/2006/main">
  <p:tag name="KSO_WM_UNIT_SUBTYPE" val="t"/>
  <p:tag name="KSO_WM_TEMPLATE_CATEGORY" val="chip"/>
  <p:tag name="KSO_WM_TEMPLATE_INDEX" val="20223128"/>
  <p:tag name="KSO_WM_UNIT_TYPE" val="i"/>
  <p:tag name="KSO_WM_UNIT_INDEX" val="1"/>
  <p:tag name="KSO_WM_UNIT_ID" val="chip20223128_20*i*1"/>
  <p:tag name="KSO_WM_BEAUTIFY_FLAG" val="#wm#"/>
  <p:tag name="KSO_WM_TAG_VERSION" val="1.0"/>
  <p:tag name="KSO_WM_CHIP_GROUPID" val="62cbd1ac67e1b3ac3a1081fd"/>
  <p:tag name="KSO_WM_CHIP_XID" val="62cbd1fe67e1b3ac3a10866a"/>
  <p:tag name="KSO_WM_UNIT_DEC_AREA_ID" val="1e82e3ad6d2a4d998847728765054d9e"/>
  <p:tag name="KSO_WM_CHIP_FILLAREA_FILL_RULE" val="{&quot;fill_align&quot;:&quot;rt&quot;,&quot;fill_effect&quot;:[],&quot;fill_mode&quot;:&quot;adaptive&quot;,&quot;sacle_strategy&quot;:&quot;stretch&quot;}"/>
  <p:tag name="KSO_WM_UNIT_DEC_SUPPORTCHANGEPIC" val="0"/>
  <p:tag name="KSO_WM_UNIT_DEC_CHANGEPICRESERVED" val="1"/>
  <p:tag name="KSO_WM_ASSEMBLE_CHIP_INDEX" val="0a8e49ccdfc6433fbe1781c264e28915"/>
  <p:tag name="KSO_WM_SLIDE_BACKGROUND_TYPE" val="belt"/>
</p:tagLst>
</file>

<file path=ppt/tags/tag216.xml><?xml version="1.0" encoding="utf-8"?>
<p:tagLst xmlns:p="http://schemas.openxmlformats.org/presentationml/2006/main">
  <p:tag name="KSO_WM_SLIDE_BACKGROUND_TYPE" val="belt"/>
  <p:tag name="KSO_WM_UNIT_TEXT_FILL_FORE_SCHEMECOLOR_INDEX_BRIGHTNESS" val="0"/>
  <p:tag name="KSO_WM_UNIT_TEXT_FILL_FORE_SCHEMECOLOR_INDEX" val="13"/>
  <p:tag name="KSO_WM_UNIT_TEXT_FILL_TYPE" val="1"/>
</p:tagLst>
</file>

<file path=ppt/tags/tag217.xml><?xml version="1.0" encoding="utf-8"?>
<p:tagLst xmlns:p="http://schemas.openxmlformats.org/presentationml/2006/main">
  <p:tag name="KSO_WM_SLIDE_BACKGROUND_TYPE" val="belt"/>
  <p:tag name="KSO_WM_UNIT_TEXT_FILL_FORE_SCHEMECOLOR_INDEX_BRIGHTNESS" val="0"/>
  <p:tag name="KSO_WM_UNIT_TEXT_FILL_FORE_SCHEMECOLOR_INDEX" val="13"/>
  <p:tag name="KSO_WM_UNIT_TEXT_FILL_TYPE" val="1"/>
</p:tagLst>
</file>

<file path=ppt/tags/tag218.xml><?xml version="1.0" encoding="utf-8"?>
<p:tagLst xmlns:p="http://schemas.openxmlformats.org/presentationml/2006/main">
  <p:tag name="KSO_WM_SLIDE_BACKGROUND_TYPE" val="belt"/>
  <p:tag name="KSO_WM_UNIT_TEXT_FILL_FORE_SCHEMECOLOR_INDEX_BRIGHTNESS" val="0"/>
  <p:tag name="KSO_WM_UNIT_TEXT_FILL_FORE_SCHEMECOLOR_INDEX" val="13"/>
  <p:tag name="KSO_WM_UNIT_TEXT_FILL_TYPE" val="1"/>
</p:tagLst>
</file>

<file path=ppt/tags/tag219.xml><?xml version="1.0" encoding="utf-8"?>
<p:tagLst xmlns:p="http://schemas.openxmlformats.org/presentationml/2006/main">
  <p:tag name="KSO_WM_SLIDE_BACKGROUND_TYPE" val="belt"/>
  <p:tag name="KSO_WM_UNIT_TEXT_FILL_FORE_SCHEMECOLOR_INDEX_BRIGHTNESS" val="0"/>
  <p:tag name="KSO_WM_UNIT_TEXT_FILL_FORE_SCHEMECOLOR_INDEX" val="13"/>
  <p:tag name="KSO_WM_UNIT_TEXT_FILL_TYPE" val="1"/>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20.xml><?xml version="1.0" encoding="utf-8"?>
<p:tagLst xmlns:p="http://schemas.openxmlformats.org/presentationml/2006/main">
  <p:tag name="KSO_WM_SLIDE_BACKGROUND_TYPE" val="belt"/>
  <p:tag name="KSO_WM_UNIT_TEXT_FILL_FORE_SCHEMECOLOR_INDEX_BRIGHTNESS" val="0"/>
  <p:tag name="KSO_WM_UNIT_TEXT_FILL_FORE_SCHEMECOLOR_INDEX" val="13"/>
  <p:tag name="KSO_WM_UNIT_TEXT_FILL_TYPE" val="1"/>
</p:tagLst>
</file>

<file path=ppt/tags/tag221.xml><?xml version="1.0" encoding="utf-8"?>
<p:tagLst xmlns:p="http://schemas.openxmlformats.org/presentationml/2006/main">
  <p:tag name="KSO_WM_UNIT_TEXT_FILL_FORE_SCHEMECOLOR_INDEX_BRIGHTNESS" val="0"/>
  <p:tag name="KSO_WM_UNIT_TEXT_FILL_FORE_SCHEMECOLOR_INDEX" val="13"/>
  <p:tag name="KSO_WM_UNIT_TEXT_FILL_TYPE" val="1"/>
  <p:tag name="KSO_WM_TEMPLATE_CATEGORY" val="custom"/>
  <p:tag name="KSO_WM_TEMPLATE_INDEX" val="20223128"/>
</p:tagLst>
</file>

<file path=ppt/tags/tag222.xml><?xml version="1.0" encoding="utf-8"?>
<p:tagLst xmlns:p="http://schemas.openxmlformats.org/presentationml/2006/main">
  <p:tag name="KSO_WM_UNIT_TEXT_FILL_FORE_SCHEMECOLOR_INDEX_BRIGHTNESS" val="0"/>
  <p:tag name="KSO_WM_UNIT_TEXT_FILL_FORE_SCHEMECOLOR_INDEX" val="13"/>
  <p:tag name="KSO_WM_UNIT_TEXT_FILL_TYPE" val="1"/>
  <p:tag name="KSO_WM_TEMPLATE_CATEGORY" val="custom"/>
  <p:tag name="KSO_WM_TEMPLATE_INDEX" val="20223128"/>
</p:tagLst>
</file>

<file path=ppt/tags/tag223.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224.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225.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226.xml><?xml version="1.0" encoding="utf-8"?>
<p:tagLst xmlns:p="http://schemas.openxmlformats.org/presentationml/2006/main">
  <p:tag name="KSO_WM_BEAUTIFY_FLAG" val="#wm#"/>
  <p:tag name="KSO_WM_TAG_VERSION" val="1.0"/>
  <p:tag name="KSO_WM_TEMPLATE_CATEGORY" val="custom"/>
  <p:tag name="KSO_WM_TEMPLATE_INDEX" val="20223128"/>
  <p:tag name="KSO_WM_CHIP_COLORING" val="1"/>
</p:tagLst>
</file>

<file path=ppt/tags/tag227.xml><?xml version="1.0" encoding="utf-8"?>
<p:tagLst xmlns:p="http://schemas.openxmlformats.org/presentationml/2006/main">
  <p:tag name="KSO_WM_UNIT_SMARTLAYOUT_COMPRESS_INFO" val="{&#10;    &quot;id&quot;: &quot;2022-09-02T15:19:25&quot;,&#10;    &quot;max&quot;: 5.901811023622059,&#10;    &quot;topChanged&quot;: 0&#10;}&#10;"/>
</p:tagLst>
</file>

<file path=ppt/tags/tag228.xml><?xml version="1.0" encoding="utf-8"?>
<p:tagLst xmlns:p="http://schemas.openxmlformats.org/presentationml/2006/main">
  <p:tag name="KSO_WM_UNIT_DEFAULT_FONT" val="24;26;2"/>
  <p:tag name="KSO_WM_UNIT_BLOCK" val="0"/>
  <p:tag name="KSO_WM_UNIT_DEC_AREA_ID" val="b2b50a5b6e2a4a5ca0f2e4e2931119de"/>
  <p:tag name="KSO_WM_UNIT_SUBTYPE" val="a"/>
  <p:tag name="KSO_WM_UNIT_PRESET_TEXT" val="单击此处添加文本具体内容"/>
  <p:tag name="KSO_WM_UNIT_NOCLEAR" val="0"/>
  <p:tag name="KSO_WM_UNIT_VALUE" val="19"/>
  <p:tag name="KSO_WM_UNIT_HIGHLIGHT" val="0"/>
  <p:tag name="KSO_WM_UNIT_COMPATIBLE" val="0"/>
  <p:tag name="KSO_WM_UNIT_DIAGRAM_ISNUMVISUAL" val="0"/>
  <p:tag name="KSO_WM_UNIT_DIAGRAM_ISREFERUNIT" val="0"/>
  <p:tag name="KSO_WM_UNIT_TYPE" val="f"/>
  <p:tag name="KSO_WM_UNIT_INDEX" val="1"/>
  <p:tag name="KSO_WM_UNIT_ID" val="custom20223128_1*f*1"/>
  <p:tag name="KSO_WM_TEMPLATE_CATEGORY" val="custom"/>
  <p:tag name="KSO_WM_TEMPLATE_INDEX" val="20223128"/>
  <p:tag name="KSO_WM_UNIT_LAYERLEVEL" val="1"/>
  <p:tag name="KSO_WM_TAG_VERSION" val="1.0"/>
  <p:tag name="KSO_WM_BEAUTIFY_FLAG" val="#wm#"/>
  <p:tag name="KSO_WM_CHIP_GROUPID" val="624cfa648c72ca61f790a27d"/>
  <p:tag name="KSO_WM_CHIP_XID" val="624cfa648c72ca61f790a27c"/>
  <p:tag name="KSO_WM_CHIP_FILLAREA_FILL_RULE" val="{&quot;fill_align&quot;:&quot;cm&quot;,&quot;fill_mode&quot;:&quot;adaptive&quot;,&quot;sacle_strategy&quot;:&quot;smart&quot;}"/>
  <p:tag name="KSO_WM_ASSEMBLE_CHIP_INDEX" val="8f49689c10084382b7d918423cae8c2f"/>
  <p:tag name="KSO_WM_UNIT_TEXT_FILL_FORE_SCHEMECOLOR_INDEX_BRIGHTNESS" val="0.15"/>
  <p:tag name="KSO_WM_UNIT_TEXT_FILL_FORE_SCHEMECOLOR_INDEX" val="13"/>
  <p:tag name="KSO_WM_UNIT_TEXT_FILL_TYPE" val="1"/>
</p:tagLst>
</file>

<file path=ppt/tags/tag229.xml><?xml version="1.0" encoding="utf-8"?>
<p:tagLst xmlns:p="http://schemas.openxmlformats.org/presentationml/2006/main">
  <p:tag name="KSO_WM_UNIT_DEFAULT_FONT" val="24;26;2"/>
  <p:tag name="KSO_WM_UNIT_BLOCK" val="0"/>
  <p:tag name="KSO_WM_UNIT_DEC_AREA_ID" val="b2b50a5b6e2a4a5ca0f2e4e2931119de"/>
  <p:tag name="KSO_WM_UNIT_SUBTYPE" val="a"/>
  <p:tag name="KSO_WM_UNIT_PRESET_TEXT" val="单击此处添加文本具体内容"/>
  <p:tag name="KSO_WM_UNIT_NOCLEAR" val="0"/>
  <p:tag name="KSO_WM_UNIT_VALUE" val="19"/>
  <p:tag name="KSO_WM_UNIT_HIGHLIGHT" val="0"/>
  <p:tag name="KSO_WM_UNIT_COMPATIBLE" val="0"/>
  <p:tag name="KSO_WM_UNIT_DIAGRAM_ISNUMVISUAL" val="0"/>
  <p:tag name="KSO_WM_UNIT_DIAGRAM_ISREFERUNIT" val="0"/>
  <p:tag name="KSO_WM_UNIT_TYPE" val="f"/>
  <p:tag name="KSO_WM_UNIT_INDEX" val="1"/>
  <p:tag name="KSO_WM_UNIT_ID" val="custom20223128_1*f*1"/>
  <p:tag name="KSO_WM_TEMPLATE_CATEGORY" val="custom"/>
  <p:tag name="KSO_WM_TEMPLATE_INDEX" val="20223128"/>
  <p:tag name="KSO_WM_UNIT_LAYERLEVEL" val="1"/>
  <p:tag name="KSO_WM_TAG_VERSION" val="1.0"/>
  <p:tag name="KSO_WM_BEAUTIFY_FLAG" val="#wm#"/>
  <p:tag name="KSO_WM_CHIP_GROUPID" val="624cfa648c72ca61f790a27d"/>
  <p:tag name="KSO_WM_CHIP_XID" val="624cfa648c72ca61f790a27c"/>
  <p:tag name="KSO_WM_CHIP_FILLAREA_FILL_RULE" val="{&quot;fill_align&quot;:&quot;cm&quot;,&quot;fill_mode&quot;:&quot;adaptive&quot;,&quot;sacle_strategy&quot;:&quot;smart&quot;}"/>
  <p:tag name="KSO_WM_ASSEMBLE_CHIP_INDEX" val="8f49689c10084382b7d918423cae8c2f"/>
  <p:tag name="KSO_WM_UNIT_TEXT_FILL_FORE_SCHEMECOLOR_INDEX_BRIGHTNESS" val="0.15"/>
  <p:tag name="KSO_WM_UNIT_TEXT_FILL_FORE_SCHEMECOLOR_INDEX" val="13"/>
  <p:tag name="KSO_WM_UNIT_TEXT_FILL_TYPE" val="1"/>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30.xml><?xml version="1.0" encoding="utf-8"?>
<p:tagLst xmlns:p="http://schemas.openxmlformats.org/presentationml/2006/main">
  <p:tag name="KSO_WM_SLIDE_ID" val="custom20223128_1"/>
  <p:tag name="KSO_WM_TEMPLATE_SUBCATEGORY" val="21"/>
  <p:tag name="KSO_WM_TEMPLATE_MASTER_TYPE" val="1"/>
  <p:tag name="KSO_WM_TEMPLATE_COLOR_TYPE" val="1"/>
  <p:tag name="KSO_WM_SLIDE_ITEM_CNT" val="0"/>
  <p:tag name="KSO_WM_SLIDE_INDEX" val="1"/>
  <p:tag name="KSO_WM_TAG_VERSION" val="1.0"/>
  <p:tag name="KSO_WM_BEAUTIFY_FLAG" val="#wm#"/>
  <p:tag name="KSO_WM_TEMPLATE_CATEGORY" val="custom"/>
  <p:tag name="KSO_WM_TEMPLATE_INDEX" val="20223128"/>
  <p:tag name="KSO_WM_SLIDE_LAYOUT" val="a_f"/>
  <p:tag name="KSO_WM_SLIDE_LAYOUT_CNT" val="1_2"/>
  <p:tag name="KSO_WM_CHIP_INFOS" val="{&quot;type&quot;:0,&quot;layout_type&quot;:&quot;1_NF_LC_6&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扁平风&quot;,&quot;手绘风&quot;,&quot;立体风&quot;,&quot;炫酷&quot;,&quot;复古风&quot;,&quot;科技风&quot;,&quot;水彩风&quot;,&quot;ios风&quot;,&quot;快闪&quot;,&quot;波普风&quot;,&quot;孟菲斯&quot;,&quot;蒸汽波&quot;,&quot;MBE&quot;,&quot;剪纸风&quot;,&quot;酸性风&quot;,&quot;像素风&quot;,&quot;涂鸦风&quot;,&quot;实景&quot;]},&quot;slide_type&quot;:[&quot;title&quot;,&quot;sectionTitle&quot;,&quot;contents&quot;,&quot;endPage&quot;],&quot;useType&quot;:[&quot;ppt&quot;]}"/>
  <p:tag name="KSO_WM_CHIP_XID" val="614a96e41e630cfd8f114c56"/>
  <p:tag name="KSO_WM_CHIP_FILLPROP" val="[[{&quot;text_align&quot;:&quot;rm&quot;,&quot;text_direction&quot;:&quot;horizontal&quot;,&quot;support_big_font&quot;:false,&quot;picture_toward&quot;:0,&quot;picture_dockside&quot;:[],&quot;fill_id&quot;:&quot;5e565e6883334b0fa39aedf63a16dc5e&quot;,&quot;fill_align&quot;:&quot;cm&quot;,&quot;chip_types&quot;:[&quot;diagram&quot;,&quot;header&quot;]}],[{&quot;text_align&quot;:&quot;cm&quot;,&quot;text_direction&quot;:&quot;horizontal&quot;,&quot;support_big_font&quot;:false,&quot;picture_toward&quot;:0,&quot;picture_dockside&quot;:[],&quot;fill_id&quot;:&quot;5e565e6883334b0fa39aedf63a16dc5e&quot;,&quot;fill_align&quot;:&quot;lt&quot;,&quot;chip_types&quot;:[&quot;diagram&quot;,&quot;header&quot;]}],[{&quot;text_align&quot;:&quot;cm&quot;,&quot;text_direction&quot;:&quot;horizontal&quot;,&quot;support_big_font&quot;:false,&quot;picture_toward&quot;:0,&quot;picture_dockside&quot;:[],&quot;fill_id&quot;:&quot;5e565e6883334b0fa39aedf63a16dc5e&quot;,&quot;fill_align&quot;:&quot;cm&quot;,&quot;chip_types&quot;:[&quot;diagram&quot;,&quot;header&quot;]}],[{&quot;text_align&quot;:&quot;lm&quot;,&quot;text_direction&quot;:&quot;horizontal&quot;,&quot;support_big_font&quot;:false,&quot;picture_toward&quot;:0,&quot;picture_dockside&quot;:[],&quot;fill_id&quot;:&quot;5e565e6883334b0fa39aedf63a16dc5e&quot;,&quot;fill_align&quot;:&quot;lm&quot;,&quot;chip_types&quot;:[&quot;diagram&quot;,&quot;header&quot;]}],[{&quot;text_align&quot;:&quot;lm&quot;,&quot;text_direction&quot;:&quot;horizontal&quot;,&quot;support_big_font&quot;:false,&quot;picture_toward&quot;:0,&quot;picture_dockside&quot;:[],&quot;fill_id&quot;:&quot;5e565e6883334b0fa39aedf63a16dc5e&quot;,&quot;fill_align&quot;:&quot;cm&quot;,&quot;chip_types&quot;:[&quot;diagram&quot;,&quot;header&quot;]}],[{&quot;text_align&quot;:&quot;lm&quot;,&quot;text_direction&quot;:&quot;horizontal&quot;,&quot;support_big_font&quot;:false,&quot;picture_toward&quot;:0,&quot;picture_dockside&quot;:[],&quot;fill_id&quot;:&quot;5e565e6883334b0fa39aedf63a16dc5e&quot;,&quot;fill_align&quot;:&quot;lb&quot;,&quot;chip_types&quot;:[&quot;diagram&quot;,&quot;header&quot;]}],[{&quot;text_align&quot;:&quot;lm&quot;,&quot;text_direction&quot;:&quot;horizontal&quot;,&quot;support_big_font&quot;:false,&quot;picture_toward&quot;:0,&quot;picture_dockside&quot;:[],&quot;fill_id&quot;:&quot;5e565e6883334b0fa39aedf63a16dc5e&quot;,&quot;fill_align&quot;:&quot;lt&quot;,&quot;chip_types&quot;:[&quot;diagram&quot;,&quot;header&quot;]}],[{&quot;text_align&quot;:&quot;cm&quot;,&quot;text_direction&quot;:&quot;horizontal&quot;,&quot;support_big_font&quot;:false,&quot;picture_toward&quot;:0,&quot;picture_dockside&quot;:[],&quot;fill_id&quot;:&quot;5e565e6883334b0fa39aedf63a16dc5e&quot;,&quot;fill_align&quot;:&quot;lm&quot;,&quot;chip_types&quot;:[&quot;diagram&quot;,&quot;header&quot;]}],[{&quot;text_align&quot;:&quot;cm&quot;,&quot;text_direction&quot;:&quot;horizontal&quot;,&quot;support_big_font&quot;:false,&quot;picture_toward&quot;:0,&quot;picture_dockside&quot;:[],&quot;fill_id&quot;:&quot;5e565e6883334b0fa39aedf63a16dc5e&quot;,&quot;fill_align&quot;:&quot;lb&quot;,&quot;chip_types&quot;:[&quot;diagram&quot;,&quot;header&quot;]}]]"/>
  <p:tag name="KSO_WM_CHIP_DECFILLPROP" val="[]"/>
  <p:tag name="KSO_WM_CHIP_GROUPID" val="614a96e41e630cfd8f114c55"/>
  <p:tag name="KSO_WM_SLIDE_LAYOUT_INFO" val="{&quot;id&quot;:&quot;2022-09-02T15:19:25&quot;,&quot;margin&quot;:{&quot;bottom&quot;:5.934884071350098,&quot;left&quot;:2.0866806507110596,&quot;right&quot;:7.77878475189209,&quot;top&quot;:4.678995609283447},&quot;type&quot;:0}"/>
  <p:tag name="KSO_WM_SLIDE_BK_DARK_LIGHT" val="2"/>
  <p:tag name="KSO_WM_SLIDE_BACKGROUND_TYPE" val="general"/>
  <p:tag name="KSO_WM_SLIDE_SUPPORT_FEATURE_TYPE" val="0"/>
  <p:tag name="KSO_WM_SLIDE_TYPE" val="title"/>
  <p:tag name="KSO_WM_TEMPLATE_MASTER_THUMB_INDEX" val="13"/>
  <p:tag name="KSO_WM_CHIP_COLORING" val="1"/>
  <p:tag name="KSO_WM_SLIDE_SUBTYPE" val="pureTxt"/>
  <p:tag name="KSO_WM_TEMPLATE_ASSEMBLE_XID" val="6311ae59a35593066d0ad632"/>
  <p:tag name="KSO_WM_TEMPLATE_ASSEMBLE_GROUPID" val="62cbd1ac67e1b3ac3a1081fd"/>
  <p:tag name="KSO_WM_TEMPLATE_THUMBS_INDEX" val="1、4、6、7、9、16"/>
</p:tagLst>
</file>

<file path=ppt/tags/tag231.xml><?xml version="1.0" encoding="utf-8"?>
<p:tagLst xmlns:p="http://schemas.openxmlformats.org/presentationml/2006/main">
  <p:tag name="KSO_WM_UNIT_SUBTYPE" val="t"/>
  <p:tag name="KSO_WM_TEMPLATE_CATEGORY" val="chip"/>
  <p:tag name="KSO_WM_TEMPLATE_INDEX" val="20223128"/>
  <p:tag name="KSO_WM_UNIT_TYPE" val="i"/>
  <p:tag name="KSO_WM_UNIT_INDEX" val="1"/>
  <p:tag name="KSO_WM_UNIT_ID" val="chip20223128_19*i*1"/>
  <p:tag name="KSO_WM_BEAUTIFY_FLAG" val="#wm#"/>
  <p:tag name="KSO_WM_TAG_VERSION" val="1.0"/>
  <p:tag name="KSO_WM_CHIP_GROUPID" val="62cbd1ac67e1b3ac3a1081fd"/>
  <p:tag name="KSO_WM_CHIP_XID" val="62cbd1fe67e1b3ac3a10865f"/>
  <p:tag name="KSO_WM_UNIT_DEC_AREA_ID" val="1a796e9d8d8344d99968acb27e8cfcf2"/>
  <p:tag name="KSO_WM_CHIP_FILLAREA_FILL_RULE" val="{&quot;fill_align&quot;:&quot;lm&quot;,&quot;fill_effect&quot;:[],&quot;fill_mode&quot;:&quot;adaptive&quot;,&quot;sacle_strategy&quot;:&quot;stretch&quot;}"/>
  <p:tag name="KSO_WM_UNIT_DEC_SUPPORTCHANGEPIC" val="0"/>
  <p:tag name="KSO_WM_UNIT_DEC_CHANGEPICRESERVED" val="1"/>
  <p:tag name="KSO_WM_ASSEMBLE_CHIP_INDEX" val="fafc229a34a34967bdf3ac63f2d6c51d"/>
  <p:tag name="KSO_WM_SLIDE_BACKGROUND_TYPE" val="general"/>
  <p:tag name="WM_BEAUTIFY_SHAPE_IDENTITY" val="{3d1198cd-73bd-40b3-a1ec-40726951e055}"/>
</p:tagLst>
</file>

<file path=ppt/tags/tag232.xml><?xml version="1.0" encoding="utf-8"?>
<p:tagLst xmlns:p="http://schemas.openxmlformats.org/presentationml/2006/main">
  <p:tag name="KSO_WM_UNIT_SUBTYPE" val="t"/>
  <p:tag name="KSO_WM_TEMPLATE_CATEGORY" val="chip"/>
  <p:tag name="KSO_WM_TEMPLATE_INDEX" val="20223128"/>
  <p:tag name="KSO_WM_UNIT_TYPE" val="i"/>
  <p:tag name="KSO_WM_UNIT_INDEX" val="1"/>
  <p:tag name="KSO_WM_UNIT_ID" val="chip20223128_20*i*1"/>
  <p:tag name="KSO_WM_BEAUTIFY_FLAG" val="#wm#"/>
  <p:tag name="KSO_WM_TAG_VERSION" val="1.0"/>
  <p:tag name="KSO_WM_CHIP_GROUPID" val="62cbd1ac67e1b3ac3a1081fd"/>
  <p:tag name="KSO_WM_CHIP_XID" val="62cbd1fe67e1b3ac3a10866a"/>
  <p:tag name="KSO_WM_UNIT_DEC_AREA_ID" val="76ac0535050d4b0b8ba841fcf5319076"/>
  <p:tag name="KSO_WM_CHIP_FILLAREA_FILL_RULE" val="{&quot;fill_align&quot;:&quot;rt&quot;,&quot;fill_effect&quot;:[],&quot;fill_mode&quot;:&quot;adaptive&quot;,&quot;sacle_strategy&quot;:&quot;stretch&quot;}"/>
  <p:tag name="KSO_WM_UNIT_DEC_SUPPORTCHANGEPIC" val="0"/>
  <p:tag name="KSO_WM_UNIT_DEC_CHANGEPICRESERVED" val="1"/>
  <p:tag name="KSO_WM_ASSEMBLE_CHIP_INDEX" val="f633c398c7514670859d75b3253623c9"/>
  <p:tag name="KSO_WM_SLIDE_BACKGROUND_TYPE" val="general"/>
  <p:tag name="WM_BEAUTIFY_SHAPE_IDENTITY" val="{eacc7cbd-db49-402b-b644-5a336ada0d09}"/>
</p:tagLst>
</file>

<file path=ppt/tags/tag233.xml><?xml version="1.0" encoding="utf-8"?>
<p:tagLst xmlns:p="http://schemas.openxmlformats.org/presentationml/2006/main">
  <p:tag name="AS_UNIQUEID" val="5"/>
</p:tagLst>
</file>

<file path=ppt/tags/tag234.xml><?xml version="1.0" encoding="utf-8"?>
<p:tagLst xmlns:p="http://schemas.openxmlformats.org/presentationml/2006/main">
  <p:tag name="KSO_WM_TEMPLATE_CATEGORY" val="custom"/>
  <p:tag name="KSO_WM_TEMPLATE_INDEX" val="20191730"/>
  <p:tag name="KSO_WM_SLIDE_BK_DARK_LIGHT" val=""/>
  <p:tag name="KSO_WM_SLIDE_BACKGROUND_TYPE" val="general"/>
</p:tagLst>
</file>

<file path=ppt/tags/tag235.xml><?xml version="1.0" encoding="utf-8"?>
<p:tagLst xmlns:p="http://schemas.openxmlformats.org/presentationml/2006/main">
  <p:tag name="KSO_WM_BEAUTIFY_FLAG" val="#wm#"/>
  <p:tag name="KSO_WM_TEMPLATE_CATEGORY" val="custom"/>
  <p:tag name="KSO_WM_TEMPLATE_INDEX" val="20191730"/>
</p:tagLst>
</file>

<file path=ppt/tags/tag236.xml><?xml version="1.0" encoding="utf-8"?>
<p:tagLst xmlns:p="http://schemas.openxmlformats.org/presentationml/2006/main">
  <p:tag name="KSO_WM_UNIT_SUBTYPE" val="t"/>
  <p:tag name="KSO_WM_TEMPLATE_CATEGORY" val="chip"/>
  <p:tag name="KSO_WM_TEMPLATE_INDEX" val="20223128"/>
  <p:tag name="KSO_WM_UNIT_TYPE" val="i"/>
  <p:tag name="KSO_WM_UNIT_INDEX" val="1"/>
  <p:tag name="KSO_WM_UNIT_ID" val="chip20223128_19*i*1"/>
  <p:tag name="KSO_WM_BEAUTIFY_FLAG" val="#wm#"/>
  <p:tag name="KSO_WM_TAG_VERSION" val="1.0"/>
  <p:tag name="KSO_WM_CHIP_GROUPID" val="62cbd1ac67e1b3ac3a1081fd"/>
  <p:tag name="KSO_WM_CHIP_XID" val="62cbd1fe67e1b3ac3a10865f"/>
  <p:tag name="KSO_WM_UNIT_DEC_AREA_ID" val="1a796e9d8d8344d99968acb27e8cfcf2"/>
  <p:tag name="KSO_WM_CHIP_FILLAREA_FILL_RULE" val="{&quot;fill_align&quot;:&quot;lm&quot;,&quot;fill_effect&quot;:[],&quot;fill_mode&quot;:&quot;adaptive&quot;,&quot;sacle_strategy&quot;:&quot;stretch&quot;}"/>
  <p:tag name="KSO_WM_UNIT_DEC_SUPPORTCHANGEPIC" val="0"/>
  <p:tag name="KSO_WM_UNIT_DEC_CHANGEPICRESERVED" val="1"/>
  <p:tag name="KSO_WM_ASSEMBLE_CHIP_INDEX" val="fafc229a34a34967bdf3ac63f2d6c51d"/>
  <p:tag name="KSO_WM_SLIDE_BACKGROUND_TYPE" val="general"/>
  <p:tag name="WM_BEAUTIFY_SHAPE_IDENTITY" val="{87efd521-f088-459e-af39-395229d9bf5d}"/>
</p:tagLst>
</file>

<file path=ppt/tags/tag237.xml><?xml version="1.0" encoding="utf-8"?>
<p:tagLst xmlns:p="http://schemas.openxmlformats.org/presentationml/2006/main">
  <p:tag name="KSO_WM_UNIT_SUBTYPE" val="t"/>
  <p:tag name="KSO_WM_TEMPLATE_CATEGORY" val="chip"/>
  <p:tag name="KSO_WM_TEMPLATE_INDEX" val="20223128"/>
  <p:tag name="KSO_WM_UNIT_TYPE" val="i"/>
  <p:tag name="KSO_WM_UNIT_INDEX" val="1"/>
  <p:tag name="KSO_WM_UNIT_ID" val="chip20223128_20*i*1"/>
  <p:tag name="KSO_WM_BEAUTIFY_FLAG" val="#wm#"/>
  <p:tag name="KSO_WM_TAG_VERSION" val="1.0"/>
  <p:tag name="KSO_WM_CHIP_GROUPID" val="62cbd1ac67e1b3ac3a1081fd"/>
  <p:tag name="KSO_WM_CHIP_XID" val="62cbd1fe67e1b3ac3a10866a"/>
  <p:tag name="KSO_WM_UNIT_DEC_AREA_ID" val="76ac0535050d4b0b8ba841fcf5319076"/>
  <p:tag name="KSO_WM_CHIP_FILLAREA_FILL_RULE" val="{&quot;fill_align&quot;:&quot;rt&quot;,&quot;fill_effect&quot;:[],&quot;fill_mode&quot;:&quot;adaptive&quot;,&quot;sacle_strategy&quot;:&quot;stretch&quot;}"/>
  <p:tag name="KSO_WM_UNIT_DEC_SUPPORTCHANGEPIC" val="0"/>
  <p:tag name="KSO_WM_UNIT_DEC_CHANGEPICRESERVED" val="1"/>
  <p:tag name="KSO_WM_ASSEMBLE_CHIP_INDEX" val="f633c398c7514670859d75b3253623c9"/>
  <p:tag name="KSO_WM_SLIDE_BACKGROUND_TYPE" val="general"/>
  <p:tag name="WM_BEAUTIFY_SHAPE_IDENTITY" val="{49f260c2-ddf8-4bf6-9171-e1694e42ba9b}"/>
</p:tagLst>
</file>

<file path=ppt/tags/tag238.xml><?xml version="1.0" encoding="utf-8"?>
<p:tagLst xmlns:p="http://schemas.openxmlformats.org/presentationml/2006/main">
  <p:tag name="AS_UNIQUEID" val="12"/>
</p:tagLst>
</file>

<file path=ppt/tags/tag239.xml><?xml version="1.0" encoding="utf-8"?>
<p:tagLst xmlns:p="http://schemas.openxmlformats.org/presentationml/2006/main">
  <p:tag name="AS_UNIQUEID" val="16"/>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0.xml><?xml version="1.0" encoding="utf-8"?>
<p:tagLst xmlns:p="http://schemas.openxmlformats.org/presentationml/2006/main">
  <p:tag name="KSO_WM_TEMPLATE_CATEGORY" val="custom"/>
  <p:tag name="KSO_WM_TEMPLATE_INDEX" val="20191730"/>
  <p:tag name="KSO_WM_SLIDE_BK_DARK_LIGHT" val=""/>
  <p:tag name="KSO_WM_SLIDE_BACKGROUND_TYPE" val="general"/>
</p:tagLst>
</file>

<file path=ppt/tags/tag241.xml><?xml version="1.0" encoding="utf-8"?>
<p:tagLst xmlns:p="http://schemas.openxmlformats.org/presentationml/2006/main">
  <p:tag name="KSO_WM_UNIT_SUBTYPE" val="t"/>
  <p:tag name="KSO_WM_TEMPLATE_CATEGORY" val="chip"/>
  <p:tag name="KSO_WM_TEMPLATE_INDEX" val="20223128"/>
  <p:tag name="KSO_WM_UNIT_TYPE" val="i"/>
  <p:tag name="KSO_WM_UNIT_INDEX" val="1"/>
  <p:tag name="KSO_WM_UNIT_ID" val="chip20223128_19*i*1"/>
  <p:tag name="KSO_WM_BEAUTIFY_FLAG" val="#wm#"/>
  <p:tag name="KSO_WM_TAG_VERSION" val="1.0"/>
  <p:tag name="KSO_WM_CHIP_GROUPID" val="62cbd1ac67e1b3ac3a1081fd"/>
  <p:tag name="KSO_WM_CHIP_XID" val="62cbd1fe67e1b3ac3a10865f"/>
  <p:tag name="KSO_WM_UNIT_DEC_AREA_ID" val="1a796e9d8d8344d99968acb27e8cfcf2"/>
  <p:tag name="KSO_WM_CHIP_FILLAREA_FILL_RULE" val="{&quot;fill_align&quot;:&quot;lm&quot;,&quot;fill_effect&quot;:[],&quot;fill_mode&quot;:&quot;adaptive&quot;,&quot;sacle_strategy&quot;:&quot;stretch&quot;}"/>
  <p:tag name="KSO_WM_UNIT_DEC_SUPPORTCHANGEPIC" val="0"/>
  <p:tag name="KSO_WM_UNIT_DEC_CHANGEPICRESERVED" val="1"/>
  <p:tag name="KSO_WM_ASSEMBLE_CHIP_INDEX" val="fafc229a34a34967bdf3ac63f2d6c51d"/>
  <p:tag name="KSO_WM_SLIDE_BACKGROUND_TYPE" val="general"/>
  <p:tag name="WM_BEAUTIFY_SHAPE_IDENTITY" val="{0109f9e6-745d-4b08-9976-13cc9b7fcab2}"/>
</p:tagLst>
</file>

<file path=ppt/tags/tag242.xml><?xml version="1.0" encoding="utf-8"?>
<p:tagLst xmlns:p="http://schemas.openxmlformats.org/presentationml/2006/main">
  <p:tag name="KSO_WM_UNIT_SUBTYPE" val="t"/>
  <p:tag name="KSO_WM_TEMPLATE_CATEGORY" val="chip"/>
  <p:tag name="KSO_WM_TEMPLATE_INDEX" val="20223128"/>
  <p:tag name="KSO_WM_UNIT_TYPE" val="i"/>
  <p:tag name="KSO_WM_UNIT_INDEX" val="1"/>
  <p:tag name="KSO_WM_UNIT_ID" val="chip20223128_20*i*1"/>
  <p:tag name="KSO_WM_BEAUTIFY_FLAG" val="#wm#"/>
  <p:tag name="KSO_WM_TAG_VERSION" val="1.0"/>
  <p:tag name="KSO_WM_CHIP_GROUPID" val="62cbd1ac67e1b3ac3a1081fd"/>
  <p:tag name="KSO_WM_CHIP_XID" val="62cbd1fe67e1b3ac3a10866a"/>
  <p:tag name="KSO_WM_UNIT_DEC_AREA_ID" val="76ac0535050d4b0b8ba841fcf5319076"/>
  <p:tag name="KSO_WM_CHIP_FILLAREA_FILL_RULE" val="{&quot;fill_align&quot;:&quot;rt&quot;,&quot;fill_effect&quot;:[],&quot;fill_mode&quot;:&quot;adaptive&quot;,&quot;sacle_strategy&quot;:&quot;stretch&quot;}"/>
  <p:tag name="KSO_WM_UNIT_DEC_SUPPORTCHANGEPIC" val="0"/>
  <p:tag name="KSO_WM_UNIT_DEC_CHANGEPICRESERVED" val="1"/>
  <p:tag name="KSO_WM_ASSEMBLE_CHIP_INDEX" val="f633c398c7514670859d75b3253623c9"/>
  <p:tag name="KSO_WM_SLIDE_BACKGROUND_TYPE" val="general"/>
  <p:tag name="WM_BEAUTIFY_SHAPE_IDENTITY" val="{47b5590a-be5e-49a3-801b-e2291f51d09f}"/>
</p:tagLst>
</file>

<file path=ppt/tags/tag243.xml><?xml version="1.0" encoding="utf-8"?>
<p:tagLst xmlns:p="http://schemas.openxmlformats.org/presentationml/2006/main">
  <p:tag name="KSO_WM_UNIT_LINE_FORE_SCHEMECOLOR_INDEX_BRIGHTNESS" val="0"/>
  <p:tag name="KSO_WM_UNIT_LINE_FORE_SCHEMECOLOR_INDEX" val="13"/>
  <p:tag name="KSO_WM_UNIT_LINE_FILL_TYPE" val="2"/>
  <p:tag name="KSO_WM_UNIT_TEXT_FILL_FORE_SCHEMECOLOR_INDEX_BRIGHTNESS" val="0"/>
  <p:tag name="KSO_WM_UNIT_TEXT_FILL_FORE_SCHEMECOLOR_INDEX" val="2"/>
  <p:tag name="KSO_WM_UNIT_TEXT_FILL_TYPE" val="1"/>
</p:tagLst>
</file>

<file path=ppt/tags/tag244.xml><?xml version="1.0" encoding="utf-8"?>
<p:tagLst xmlns:p="http://schemas.openxmlformats.org/presentationml/2006/main">
  <p:tag name="KSO_WM_SLIDE_BK_DARK_LIGHT" val=""/>
  <p:tag name="KSO_WM_SLIDE_BACKGROUND_TYPE" val="general"/>
</p:tagLst>
</file>

<file path=ppt/tags/tag245.xml><?xml version="1.0" encoding="utf-8"?>
<p:tagLst xmlns:p="http://schemas.openxmlformats.org/presentationml/2006/main">
  <p:tag name="AS_UNIQUEID" val="46"/>
</p:tagLst>
</file>

<file path=ppt/tags/tag246.xml><?xml version="1.0" encoding="utf-8"?>
<p:tagLst xmlns:p="http://schemas.openxmlformats.org/presentationml/2006/main">
  <p:tag name="KSO_WM_UNIT_SUBTYPE" val="t"/>
  <p:tag name="KSO_WM_TEMPLATE_CATEGORY" val="chip"/>
  <p:tag name="KSO_WM_TEMPLATE_INDEX" val="20223128"/>
  <p:tag name="KSO_WM_UNIT_TYPE" val="i"/>
  <p:tag name="KSO_WM_UNIT_INDEX" val="1"/>
  <p:tag name="KSO_WM_UNIT_ID" val="chip20223128_19*i*1"/>
  <p:tag name="KSO_WM_BEAUTIFY_FLAG" val="#wm#"/>
  <p:tag name="KSO_WM_TAG_VERSION" val="1.0"/>
  <p:tag name="KSO_WM_CHIP_GROUPID" val="62cbd1ac67e1b3ac3a1081fd"/>
  <p:tag name="KSO_WM_CHIP_XID" val="62cbd1fe67e1b3ac3a10865f"/>
  <p:tag name="KSO_WM_UNIT_DEC_AREA_ID" val="1a796e9d8d8344d99968acb27e8cfcf2"/>
  <p:tag name="KSO_WM_CHIP_FILLAREA_FILL_RULE" val="{&quot;fill_align&quot;:&quot;lm&quot;,&quot;fill_effect&quot;:[],&quot;fill_mode&quot;:&quot;adaptive&quot;,&quot;sacle_strategy&quot;:&quot;stretch&quot;}"/>
  <p:tag name="KSO_WM_UNIT_DEC_SUPPORTCHANGEPIC" val="0"/>
  <p:tag name="KSO_WM_UNIT_DEC_CHANGEPICRESERVED" val="1"/>
  <p:tag name="KSO_WM_ASSEMBLE_CHIP_INDEX" val="fafc229a34a34967bdf3ac63f2d6c51d"/>
  <p:tag name="KSO_WM_SLIDE_BACKGROUND_TYPE" val="general"/>
  <p:tag name="WM_BEAUTIFY_SHAPE_IDENTITY" val="{a2114f16-0faf-4e46-afee-10a38dac18b3}"/>
</p:tagLst>
</file>

<file path=ppt/tags/tag247.xml><?xml version="1.0" encoding="utf-8"?>
<p:tagLst xmlns:p="http://schemas.openxmlformats.org/presentationml/2006/main">
  <p:tag name="AS_UNIQUEID" val="41"/>
</p:tagLst>
</file>

<file path=ppt/tags/tag248.xml><?xml version="1.0" encoding="utf-8"?>
<p:tagLst xmlns:p="http://schemas.openxmlformats.org/presentationml/2006/main">
  <p:tag name="AS_UNIQUEID" val="45"/>
</p:tagLst>
</file>

<file path=ppt/tags/tag249.xml><?xml version="1.0" encoding="utf-8"?>
<p:tagLst xmlns:p="http://schemas.openxmlformats.org/presentationml/2006/main">
  <p:tag name="AS_UNIQUEID" val="47"/>
  <p:tag name="KSO_WM_UNIT_FILL_FORE_SCHEMECOLOR_INDEX_BRIGHTNESS" val="0"/>
  <p:tag name="KSO_WM_UNIT_FILL_FORE_SCHEMECOLOR_INDEX" val="14"/>
  <p:tag name="KSO_WM_UNIT_FILL_TYPE" val="1"/>
  <p:tag name="KSO_WM_UNIT_LINE_FORE_SCHEMECOLOR_INDEX_BRIGHTNESS" val="0"/>
  <p:tag name="KSO_WM_UNIT_LINE_FORE_SCHEMECOLOR_INDEX" val="13"/>
  <p:tag name="KSO_WM_UNIT_LINE_FILL_TYPE" val="2"/>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0.xml><?xml version="1.0" encoding="utf-8"?>
<p:tagLst xmlns:p="http://schemas.openxmlformats.org/presentationml/2006/main">
  <p:tag name="AS_UNIQUEID" val="48"/>
  <p:tag name="KSO_WM_UNIT_FILL_FORE_SCHEMECOLOR_INDEX_BRIGHTNESS" val="0"/>
  <p:tag name="KSO_WM_UNIT_FILL_FORE_SCHEMECOLOR_INDEX" val="14"/>
  <p:tag name="KSO_WM_UNIT_FILL_TYPE" val="1"/>
  <p:tag name="KSO_WM_UNIT_LINE_FORE_SCHEMECOLOR_INDEX_BRIGHTNESS" val="0"/>
  <p:tag name="KSO_WM_UNIT_LINE_FORE_SCHEMECOLOR_INDEX" val="13"/>
  <p:tag name="KSO_WM_UNIT_LINE_FILL_TYPE" val="2"/>
</p:tagLst>
</file>

<file path=ppt/tags/tag251.xml><?xml version="1.0" encoding="utf-8"?>
<p:tagLst xmlns:p="http://schemas.openxmlformats.org/presentationml/2006/main">
  <p:tag name="AS_UNIQUEID" val="49"/>
</p:tagLst>
</file>

<file path=ppt/tags/tag252.xml><?xml version="1.0" encoding="utf-8"?>
<p:tagLst xmlns:p="http://schemas.openxmlformats.org/presentationml/2006/main">
  <p:tag name="AS_UNIQUEID" val="50"/>
  <p:tag name="KSO_WM_UNIT_FILL_FORE_SCHEMECOLOR_INDEX_BRIGHTNESS" val="0"/>
  <p:tag name="KSO_WM_UNIT_FILL_FORE_SCHEMECOLOR_INDEX" val="14"/>
  <p:tag name="KSO_WM_UNIT_FILL_TYPE" val="1"/>
  <p:tag name="KSO_WM_UNIT_LINE_FORE_SCHEMECOLOR_INDEX_BRIGHTNESS" val="0"/>
  <p:tag name="KSO_WM_UNIT_LINE_FORE_SCHEMECOLOR_INDEX" val="13"/>
  <p:tag name="KSO_WM_UNIT_LINE_FILL_TYPE" val="2"/>
</p:tagLst>
</file>

<file path=ppt/tags/tag253.xml><?xml version="1.0" encoding="utf-8"?>
<p:tagLst xmlns:p="http://schemas.openxmlformats.org/presentationml/2006/main">
  <p:tag name="AS_UNIQUEID" val="42"/>
</p:tagLst>
</file>

<file path=ppt/tags/tag254.xml><?xml version="1.0" encoding="utf-8"?>
<p:tagLst xmlns:p="http://schemas.openxmlformats.org/presentationml/2006/main">
  <p:tag name="KSO_WM_TEMPLATE_CATEGORY" val="custom"/>
  <p:tag name="KSO_WM_TEMPLATE_INDEX" val="20191730"/>
  <p:tag name="KSO_WM_SLIDE_BK_DARK_LIGHT" val=""/>
  <p:tag name="KSO_WM_SLIDE_BACKGROUND_TYPE" val="general"/>
</p:tagLst>
</file>

<file path=ppt/tags/tag255.xml><?xml version="1.0" encoding="utf-8"?>
<p:tagLst xmlns:p="http://schemas.openxmlformats.org/presentationml/2006/main">
  <p:tag name="KSO_WM_UNIT_SUBTYPE" val="t"/>
  <p:tag name="KSO_WM_TEMPLATE_CATEGORY" val="chip"/>
  <p:tag name="KSO_WM_TEMPLATE_INDEX" val="20223128"/>
  <p:tag name="KSO_WM_UNIT_TYPE" val="i"/>
  <p:tag name="KSO_WM_UNIT_INDEX" val="1"/>
  <p:tag name="KSO_WM_UNIT_ID" val="chip20223128_19*i*1"/>
  <p:tag name="KSO_WM_BEAUTIFY_FLAG" val="#wm#"/>
  <p:tag name="KSO_WM_TAG_VERSION" val="1.0"/>
  <p:tag name="KSO_WM_CHIP_GROUPID" val="62cbd1ac67e1b3ac3a1081fd"/>
  <p:tag name="KSO_WM_CHIP_XID" val="62cbd1fe67e1b3ac3a10865f"/>
  <p:tag name="KSO_WM_UNIT_DEC_AREA_ID" val="1a796e9d8d8344d99968acb27e8cfcf2"/>
  <p:tag name="KSO_WM_CHIP_FILLAREA_FILL_RULE" val="{&quot;fill_align&quot;:&quot;lm&quot;,&quot;fill_effect&quot;:[],&quot;fill_mode&quot;:&quot;adaptive&quot;,&quot;sacle_strategy&quot;:&quot;stretch&quot;}"/>
  <p:tag name="KSO_WM_UNIT_DEC_SUPPORTCHANGEPIC" val="0"/>
  <p:tag name="KSO_WM_UNIT_DEC_CHANGEPICRESERVED" val="1"/>
  <p:tag name="KSO_WM_ASSEMBLE_CHIP_INDEX" val="fafc229a34a34967bdf3ac63f2d6c51d"/>
  <p:tag name="KSO_WM_SLIDE_BACKGROUND_TYPE" val="general"/>
  <p:tag name="WM_BEAUTIFY_SHAPE_IDENTITY" val="{ec1b6e66-d940-4483-8058-480d56eceeec}"/>
</p:tagLst>
</file>

<file path=ppt/tags/tag256.xml><?xml version="1.0" encoding="utf-8"?>
<p:tagLst xmlns:p="http://schemas.openxmlformats.org/presentationml/2006/main">
  <p:tag name="KSO_WM_UNIT_SUBTYPE" val="t"/>
  <p:tag name="KSO_WM_TEMPLATE_CATEGORY" val="chip"/>
  <p:tag name="KSO_WM_TEMPLATE_INDEX" val="20223128"/>
  <p:tag name="KSO_WM_UNIT_TYPE" val="i"/>
  <p:tag name="KSO_WM_UNIT_INDEX" val="1"/>
  <p:tag name="KSO_WM_UNIT_ID" val="chip20223128_20*i*1"/>
  <p:tag name="KSO_WM_BEAUTIFY_FLAG" val="#wm#"/>
  <p:tag name="KSO_WM_TAG_VERSION" val="1.0"/>
  <p:tag name="KSO_WM_CHIP_GROUPID" val="62cbd1ac67e1b3ac3a1081fd"/>
  <p:tag name="KSO_WM_CHIP_XID" val="62cbd1fe67e1b3ac3a10866a"/>
  <p:tag name="KSO_WM_UNIT_DEC_AREA_ID" val="76ac0535050d4b0b8ba841fcf5319076"/>
  <p:tag name="KSO_WM_CHIP_FILLAREA_FILL_RULE" val="{&quot;fill_align&quot;:&quot;rt&quot;,&quot;fill_effect&quot;:[],&quot;fill_mode&quot;:&quot;adaptive&quot;,&quot;sacle_strategy&quot;:&quot;stretch&quot;}"/>
  <p:tag name="KSO_WM_UNIT_DEC_SUPPORTCHANGEPIC" val="0"/>
  <p:tag name="KSO_WM_UNIT_DEC_CHANGEPICRESERVED" val="1"/>
  <p:tag name="KSO_WM_ASSEMBLE_CHIP_INDEX" val="f633c398c7514670859d75b3253623c9"/>
  <p:tag name="KSO_WM_SLIDE_BACKGROUND_TYPE" val="general"/>
  <p:tag name="WM_BEAUTIFY_SHAPE_IDENTITY" val="{eae12d26-9b2c-4956-bdcc-2723991415a7}"/>
</p:tagLst>
</file>

<file path=ppt/tags/tag257.xml><?xml version="1.0" encoding="utf-8"?>
<p:tagLst xmlns:p="http://schemas.openxmlformats.org/presentationml/2006/main">
  <p:tag name="AS_UNIQUEID" val="28"/>
</p:tagLst>
</file>

<file path=ppt/tags/tag258.xml><?xml version="1.0" encoding="utf-8"?>
<p:tagLst xmlns:p="http://schemas.openxmlformats.org/presentationml/2006/main">
  <p:tag name="KSO_WM_UNIT_TABLE_BEAUTIFY" val="smartTable{6cdf5d57-bfe1-4e09-b5d0-32ff322b5e1d}"/>
  <p:tag name="TABLE_ENDDRAG_ORIGIN_RECT" val="871*254"/>
  <p:tag name="TABLE_ENDDRAG_RECT" val="51*144*871*254"/>
</p:tagLst>
</file>

<file path=ppt/tags/tag259.xml><?xml version="1.0" encoding="utf-8"?>
<p:tagLst xmlns:p="http://schemas.openxmlformats.org/presentationml/2006/main">
  <p:tag name="AS_UNIQUEID" val="41"/>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0.xml><?xml version="1.0" encoding="utf-8"?>
<p:tagLst xmlns:p="http://schemas.openxmlformats.org/presentationml/2006/main">
  <p:tag name="AS_UNIQUEID" val="41"/>
</p:tagLst>
</file>

<file path=ppt/tags/tag261.xml><?xml version="1.0" encoding="utf-8"?>
<p:tagLst xmlns:p="http://schemas.openxmlformats.org/presentationml/2006/main">
  <p:tag name="AS_UNIQUEID" val="41"/>
</p:tagLst>
</file>

<file path=ppt/tags/tag262.xml><?xml version="1.0" encoding="utf-8"?>
<p:tagLst xmlns:p="http://schemas.openxmlformats.org/presentationml/2006/main">
  <p:tag name="AS_UNIQUEID" val="41"/>
</p:tagLst>
</file>

<file path=ppt/tags/tag263.xml><?xml version="1.0" encoding="utf-8"?>
<p:tagLst xmlns:p="http://schemas.openxmlformats.org/presentationml/2006/main">
  <p:tag name="KSO_WM_TEMPLATE_CATEGORY" val="custom"/>
  <p:tag name="KSO_WM_TEMPLATE_INDEX" val="20191730"/>
  <p:tag name="KSO_WM_SLIDE_BK_DARK_LIGHT" val=""/>
  <p:tag name="KSO_WM_SLIDE_BACKGROUND_TYPE" val="general"/>
</p:tagLst>
</file>

<file path=ppt/tags/tag264.xml><?xml version="1.0" encoding="utf-8"?>
<p:tagLst xmlns:p="http://schemas.openxmlformats.org/presentationml/2006/main">
  <p:tag name="KSO_WM_UNIT_SUBTYPE" val="t"/>
  <p:tag name="KSO_WM_TEMPLATE_CATEGORY" val="chip"/>
  <p:tag name="KSO_WM_TEMPLATE_INDEX" val="20223128"/>
  <p:tag name="KSO_WM_UNIT_TYPE" val="i"/>
  <p:tag name="KSO_WM_UNIT_INDEX" val="1"/>
  <p:tag name="KSO_WM_UNIT_ID" val="chip20223128_19*i*1"/>
  <p:tag name="KSO_WM_BEAUTIFY_FLAG" val="#wm#"/>
  <p:tag name="KSO_WM_TAG_VERSION" val="1.0"/>
  <p:tag name="KSO_WM_CHIP_GROUPID" val="62cbd1ac67e1b3ac3a1081fd"/>
  <p:tag name="KSO_WM_CHIP_XID" val="62cbd1fe67e1b3ac3a10865f"/>
  <p:tag name="KSO_WM_UNIT_DEC_AREA_ID" val="1a796e9d8d8344d99968acb27e8cfcf2"/>
  <p:tag name="KSO_WM_CHIP_FILLAREA_FILL_RULE" val="{&quot;fill_align&quot;:&quot;lm&quot;,&quot;fill_effect&quot;:[],&quot;fill_mode&quot;:&quot;adaptive&quot;,&quot;sacle_strategy&quot;:&quot;stretch&quot;}"/>
  <p:tag name="KSO_WM_UNIT_DEC_SUPPORTCHANGEPIC" val="0"/>
  <p:tag name="KSO_WM_UNIT_DEC_CHANGEPICRESERVED" val="1"/>
  <p:tag name="KSO_WM_ASSEMBLE_CHIP_INDEX" val="fafc229a34a34967bdf3ac63f2d6c51d"/>
  <p:tag name="KSO_WM_SLIDE_BACKGROUND_TYPE" val="general"/>
  <p:tag name="WM_BEAUTIFY_SHAPE_IDENTITY" val="{665babd3-7fa1-4ec4-b121-e4820ea59773}"/>
</p:tagLst>
</file>

<file path=ppt/tags/tag265.xml><?xml version="1.0" encoding="utf-8"?>
<p:tagLst xmlns:p="http://schemas.openxmlformats.org/presentationml/2006/main">
  <p:tag name="KSO_WM_UNIT_SUBTYPE" val="t"/>
  <p:tag name="KSO_WM_TEMPLATE_CATEGORY" val="chip"/>
  <p:tag name="KSO_WM_TEMPLATE_INDEX" val="20223128"/>
  <p:tag name="KSO_WM_UNIT_TYPE" val="i"/>
  <p:tag name="KSO_WM_UNIT_INDEX" val="1"/>
  <p:tag name="KSO_WM_UNIT_ID" val="chip20223128_20*i*1"/>
  <p:tag name="KSO_WM_BEAUTIFY_FLAG" val="#wm#"/>
  <p:tag name="KSO_WM_TAG_VERSION" val="1.0"/>
  <p:tag name="KSO_WM_CHIP_GROUPID" val="62cbd1ac67e1b3ac3a1081fd"/>
  <p:tag name="KSO_WM_CHIP_XID" val="62cbd1fe67e1b3ac3a10866a"/>
  <p:tag name="KSO_WM_UNIT_DEC_AREA_ID" val="76ac0535050d4b0b8ba841fcf5319076"/>
  <p:tag name="KSO_WM_CHIP_FILLAREA_FILL_RULE" val="{&quot;fill_align&quot;:&quot;rt&quot;,&quot;fill_effect&quot;:[],&quot;fill_mode&quot;:&quot;adaptive&quot;,&quot;sacle_strategy&quot;:&quot;stretch&quot;}"/>
  <p:tag name="KSO_WM_UNIT_DEC_SUPPORTCHANGEPIC" val="0"/>
  <p:tag name="KSO_WM_UNIT_DEC_CHANGEPICRESERVED" val="1"/>
  <p:tag name="KSO_WM_ASSEMBLE_CHIP_INDEX" val="f633c398c7514670859d75b3253623c9"/>
  <p:tag name="KSO_WM_SLIDE_BACKGROUND_TYPE" val="general"/>
  <p:tag name="WM_BEAUTIFY_SHAPE_IDENTITY" val="{9e9f93a0-7500-46cc-83d1-fa262928ce4f}"/>
</p:tagLst>
</file>

<file path=ppt/tags/tag266.xml><?xml version="1.0" encoding="utf-8"?>
<p:tagLst xmlns:p="http://schemas.openxmlformats.org/presentationml/2006/main">
  <p:tag name="KSO_WM_SLIDE_BK_DARK_LIGHT" val=""/>
  <p:tag name="KSO_WM_SLIDE_BACKGROUND_TYPE" val="general"/>
</p:tagLst>
</file>

<file path=ppt/tags/tag267.xml><?xml version="1.0" encoding="utf-8"?>
<p:tagLst xmlns:p="http://schemas.openxmlformats.org/presentationml/2006/main">
  <p:tag name="KSO_WM_UNIT_SUBTYPE" val="t"/>
  <p:tag name="KSO_WM_TEMPLATE_CATEGORY" val="chip"/>
  <p:tag name="KSO_WM_TEMPLATE_INDEX" val="20223128"/>
  <p:tag name="KSO_WM_UNIT_TYPE" val="i"/>
  <p:tag name="KSO_WM_UNIT_INDEX" val="1"/>
  <p:tag name="KSO_WM_UNIT_ID" val="chip20223128_19*i*1"/>
  <p:tag name="KSO_WM_BEAUTIFY_FLAG" val="#wm#"/>
  <p:tag name="KSO_WM_TAG_VERSION" val="1.0"/>
  <p:tag name="KSO_WM_CHIP_GROUPID" val="62cbd1ac67e1b3ac3a1081fd"/>
  <p:tag name="KSO_WM_CHIP_XID" val="62cbd1fe67e1b3ac3a10865f"/>
  <p:tag name="KSO_WM_UNIT_DEC_AREA_ID" val="1a796e9d8d8344d99968acb27e8cfcf2"/>
  <p:tag name="KSO_WM_CHIP_FILLAREA_FILL_RULE" val="{&quot;fill_align&quot;:&quot;lm&quot;,&quot;fill_effect&quot;:[],&quot;fill_mode&quot;:&quot;adaptive&quot;,&quot;sacle_strategy&quot;:&quot;stretch&quot;}"/>
  <p:tag name="KSO_WM_UNIT_DEC_SUPPORTCHANGEPIC" val="0"/>
  <p:tag name="KSO_WM_UNIT_DEC_CHANGEPICRESERVED" val="1"/>
  <p:tag name="KSO_WM_ASSEMBLE_CHIP_INDEX" val="fafc229a34a34967bdf3ac63f2d6c51d"/>
  <p:tag name="KSO_WM_SLIDE_BACKGROUND_TYPE" val="general"/>
  <p:tag name="WM_BEAUTIFY_SHAPE_IDENTITY" val="{d753032d-1c1d-4f71-812f-870ab796d55c}"/>
</p:tagLst>
</file>

<file path=ppt/tags/tag268.xml><?xml version="1.0" encoding="utf-8"?>
<p:tagLst xmlns:p="http://schemas.openxmlformats.org/presentationml/2006/main">
  <p:tag name="KSO_WM_UNIT_SUBTYPE" val="t"/>
  <p:tag name="KSO_WM_TEMPLATE_CATEGORY" val="chip"/>
  <p:tag name="KSO_WM_TEMPLATE_INDEX" val="20223128"/>
  <p:tag name="KSO_WM_UNIT_TYPE" val="i"/>
  <p:tag name="KSO_WM_UNIT_INDEX" val="1"/>
  <p:tag name="KSO_WM_UNIT_ID" val="chip20223128_20*i*1"/>
  <p:tag name="KSO_WM_BEAUTIFY_FLAG" val="#wm#"/>
  <p:tag name="KSO_WM_TAG_VERSION" val="1.0"/>
  <p:tag name="KSO_WM_CHIP_GROUPID" val="62cbd1ac67e1b3ac3a1081fd"/>
  <p:tag name="KSO_WM_CHIP_XID" val="62cbd1fe67e1b3ac3a10866a"/>
  <p:tag name="KSO_WM_UNIT_DEC_AREA_ID" val="76ac0535050d4b0b8ba841fcf5319076"/>
  <p:tag name="KSO_WM_CHIP_FILLAREA_FILL_RULE" val="{&quot;fill_align&quot;:&quot;rt&quot;,&quot;fill_effect&quot;:[],&quot;fill_mode&quot;:&quot;adaptive&quot;,&quot;sacle_strategy&quot;:&quot;stretch&quot;}"/>
  <p:tag name="KSO_WM_UNIT_DEC_SUPPORTCHANGEPIC" val="0"/>
  <p:tag name="KSO_WM_UNIT_DEC_CHANGEPICRESERVED" val="1"/>
  <p:tag name="KSO_WM_ASSEMBLE_CHIP_INDEX" val="f633c398c7514670859d75b3253623c9"/>
  <p:tag name="KSO_WM_SLIDE_BACKGROUND_TYPE" val="general"/>
  <p:tag name="WM_BEAUTIFY_SHAPE_IDENTITY" val="{9acfcb2d-fd36-414b-8b1c-5578723ae2c5}"/>
</p:tagLst>
</file>

<file path=ppt/tags/tag269.xml><?xml version="1.0" encoding="utf-8"?>
<p:tagLst xmlns:p="http://schemas.openxmlformats.org/presentationml/2006/main">
  <p:tag name="AS_UNIQUEID" val="12"/>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0.xml><?xml version="1.0" encoding="utf-8"?>
<p:tagLst xmlns:p="http://schemas.openxmlformats.org/presentationml/2006/main">
  <p:tag name="KSO_WM_TEMPLATE_CATEGORY" val="custom"/>
  <p:tag name="KSO_WM_TEMPLATE_INDEX" val="20191730"/>
  <p:tag name="KSO_WM_SLIDE_BK_DARK_LIGHT" val=""/>
  <p:tag name="KSO_WM_SLIDE_BACKGROUND_TYPE" val="general"/>
</p:tagLst>
</file>

<file path=ppt/tags/tag271.xml><?xml version="1.0" encoding="utf-8"?>
<p:tagLst xmlns:p="http://schemas.openxmlformats.org/presentationml/2006/main">
  <p:tag name="KSO_WM_UNIT_SUBTYPE" val="t"/>
  <p:tag name="KSO_WM_TEMPLATE_CATEGORY" val="chip"/>
  <p:tag name="KSO_WM_TEMPLATE_INDEX" val="20223128"/>
  <p:tag name="KSO_WM_UNIT_TYPE" val="i"/>
  <p:tag name="KSO_WM_UNIT_INDEX" val="1"/>
  <p:tag name="KSO_WM_UNIT_ID" val="chip20223128_20*i*1"/>
  <p:tag name="KSO_WM_BEAUTIFY_FLAG" val="#wm#"/>
  <p:tag name="KSO_WM_TAG_VERSION" val="1.0"/>
  <p:tag name="KSO_WM_CHIP_GROUPID" val="62cbd1ac67e1b3ac3a1081fd"/>
  <p:tag name="KSO_WM_CHIP_XID" val="62cbd1fe67e1b3ac3a10866a"/>
  <p:tag name="KSO_WM_UNIT_DEC_AREA_ID" val="76ac0535050d4b0b8ba841fcf5319076"/>
  <p:tag name="KSO_WM_CHIP_FILLAREA_FILL_RULE" val="{&quot;fill_align&quot;:&quot;rt&quot;,&quot;fill_effect&quot;:[],&quot;fill_mode&quot;:&quot;adaptive&quot;,&quot;sacle_strategy&quot;:&quot;stretch&quot;}"/>
  <p:tag name="KSO_WM_UNIT_DEC_SUPPORTCHANGEPIC" val="0"/>
  <p:tag name="KSO_WM_UNIT_DEC_CHANGEPICRESERVED" val="1"/>
  <p:tag name="KSO_WM_ASSEMBLE_CHIP_INDEX" val="f633c398c7514670859d75b3253623c9"/>
  <p:tag name="KSO_WM_SLIDE_BACKGROUND_TYPE" val="general"/>
  <p:tag name="WM_BEAUTIFY_SHAPE_IDENTITY" val="{5bff751f-fdf5-43d8-af3a-59e35ec1e431}"/>
</p:tagLst>
</file>

<file path=ppt/tags/tag272.xml><?xml version="1.0" encoding="utf-8"?>
<p:tagLst xmlns:p="http://schemas.openxmlformats.org/presentationml/2006/main">
  <p:tag name="AS_UNIQUEID" val="12"/>
</p:tagLst>
</file>

<file path=ppt/tags/tag273.xml><?xml version="1.0" encoding="utf-8"?>
<p:tagLst xmlns:p="http://schemas.openxmlformats.org/presentationml/2006/main">
  <p:tag name="KSO_WM_SLIDE_BK_DARK_LIGHT" val=""/>
  <p:tag name="KSO_WM_SLIDE_BACKGROUND_TYPE" val="general"/>
</p:tagLst>
</file>

<file path=ppt/tags/tag274.xml><?xml version="1.0" encoding="utf-8"?>
<p:tagLst xmlns:p="http://schemas.openxmlformats.org/presentationml/2006/main">
  <p:tag name="AS_UNIQUEID" val="5"/>
</p:tagLst>
</file>

<file path=ppt/tags/tag275.xml><?xml version="1.0" encoding="utf-8"?>
<p:tagLst xmlns:p="http://schemas.openxmlformats.org/presentationml/2006/main">
  <p:tag name="KSO_WM_BEAUTIFY_FLAG" val="#wm#"/>
  <p:tag name="KSO_WM_TEMPLATE_CATEGORY" val="custom"/>
  <p:tag name="KSO_WM_TEMPLATE_INDEX" val="20223128"/>
</p:tagLst>
</file>

<file path=ppt/tags/tag276.xml><?xml version="1.0" encoding="utf-8"?>
<p:tagLst xmlns:p="http://schemas.openxmlformats.org/presentationml/2006/main">
  <p:tag name="KSO_WM_UNIT_SUBTYPE" val="t"/>
  <p:tag name="KSO_WM_TEMPLATE_CATEGORY" val="chip"/>
  <p:tag name="KSO_WM_TEMPLATE_INDEX" val="20223128"/>
  <p:tag name="KSO_WM_UNIT_TYPE" val="i"/>
  <p:tag name="KSO_WM_UNIT_INDEX" val="1"/>
  <p:tag name="KSO_WM_UNIT_ID" val="chip20223128_19*i*1"/>
  <p:tag name="KSO_WM_BEAUTIFY_FLAG" val="#wm#"/>
  <p:tag name="KSO_WM_TAG_VERSION" val="1.0"/>
  <p:tag name="KSO_WM_CHIP_GROUPID" val="62cbd1ac67e1b3ac3a1081fd"/>
  <p:tag name="KSO_WM_CHIP_XID" val="62cbd1fe67e1b3ac3a10865f"/>
  <p:tag name="KSO_WM_UNIT_DEC_AREA_ID" val="1a796e9d8d8344d99968acb27e8cfcf2"/>
  <p:tag name="KSO_WM_CHIP_FILLAREA_FILL_RULE" val="{&quot;fill_align&quot;:&quot;lm&quot;,&quot;fill_effect&quot;:[],&quot;fill_mode&quot;:&quot;adaptive&quot;,&quot;sacle_strategy&quot;:&quot;stretch&quot;}"/>
  <p:tag name="KSO_WM_UNIT_DEC_SUPPORTCHANGEPIC" val="0"/>
  <p:tag name="KSO_WM_UNIT_DEC_CHANGEPICRESERVED" val="1"/>
  <p:tag name="KSO_WM_ASSEMBLE_CHIP_INDEX" val="fafc229a34a34967bdf3ac63f2d6c51d"/>
  <p:tag name="KSO_WM_SLIDE_BACKGROUND_TYPE" val="general"/>
  <p:tag name="WM_BEAUTIFY_SHAPE_IDENTITY" val="{66a3bef6-ef3f-4f22-be1b-65cee86c9547}"/>
</p:tagLst>
</file>

<file path=ppt/tags/tag277.xml><?xml version="1.0" encoding="utf-8"?>
<p:tagLst xmlns:p="http://schemas.openxmlformats.org/presentationml/2006/main">
  <p:tag name="KSO_WM_UNIT_SUBTYPE" val="t"/>
  <p:tag name="KSO_WM_TEMPLATE_CATEGORY" val="chip"/>
  <p:tag name="KSO_WM_TEMPLATE_INDEX" val="20223128"/>
  <p:tag name="KSO_WM_UNIT_TYPE" val="i"/>
  <p:tag name="KSO_WM_UNIT_INDEX" val="1"/>
  <p:tag name="KSO_WM_UNIT_ID" val="chip20223128_20*i*1"/>
  <p:tag name="KSO_WM_BEAUTIFY_FLAG" val="#wm#"/>
  <p:tag name="KSO_WM_TAG_VERSION" val="1.0"/>
  <p:tag name="KSO_WM_CHIP_GROUPID" val="62cbd1ac67e1b3ac3a1081fd"/>
  <p:tag name="KSO_WM_CHIP_XID" val="62cbd1fe67e1b3ac3a10866a"/>
  <p:tag name="KSO_WM_UNIT_DEC_AREA_ID" val="76ac0535050d4b0b8ba841fcf5319076"/>
  <p:tag name="KSO_WM_CHIP_FILLAREA_FILL_RULE" val="{&quot;fill_align&quot;:&quot;rt&quot;,&quot;fill_effect&quot;:[],&quot;fill_mode&quot;:&quot;adaptive&quot;,&quot;sacle_strategy&quot;:&quot;stretch&quot;}"/>
  <p:tag name="KSO_WM_UNIT_DEC_SUPPORTCHANGEPIC" val="0"/>
  <p:tag name="KSO_WM_UNIT_DEC_CHANGEPICRESERVED" val="1"/>
  <p:tag name="KSO_WM_ASSEMBLE_CHIP_INDEX" val="f633c398c7514670859d75b3253623c9"/>
  <p:tag name="KSO_WM_SLIDE_BACKGROUND_TYPE" val="general"/>
  <p:tag name="WM_BEAUTIFY_SHAPE_IDENTITY" val="{fdd2f633-00f3-4866-a30c-c379eb51684d}"/>
</p:tagLst>
</file>

<file path=ppt/tags/tag278.xml><?xml version="1.0" encoding="utf-8"?>
<p:tagLst xmlns:p="http://schemas.openxmlformats.org/presentationml/2006/main">
  <p:tag name="KSO_WM_UNIT_PLACING_PICTURE_USER_VIEWPORT" val="{&quot;height&quot;:1501,&quot;width&quot;:18618}"/>
</p:tagLst>
</file>

<file path=ppt/tags/tag279.xml><?xml version="1.0" encoding="utf-8"?>
<p:tagLst xmlns:p="http://schemas.openxmlformats.org/presentationml/2006/main">
  <p:tag name="KSO_WM_UNIT_LINE_FORE_SCHEMECOLOR_INDEX_BRIGHTNESS" val="0"/>
  <p:tag name="KSO_WM_UNIT_LINE_FORE_SCHEMECOLOR_INDEX" val="13"/>
  <p:tag name="KSO_WM_UNIT_LINE_FILL_TYPE" val="2"/>
  <p:tag name="KSO_WM_UNIT_TEXT_FILL_FORE_SCHEMECOLOR_INDEX_BRIGHTNESS" val="0"/>
  <p:tag name="KSO_WM_UNIT_TEXT_FILL_FORE_SCHEMECOLOR_INDEX" val="2"/>
  <p:tag name="KSO_WM_UNIT_TEXT_FILL_TYPE" val="1"/>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0.xml><?xml version="1.0" encoding="utf-8"?>
<p:tagLst xmlns:p="http://schemas.openxmlformats.org/presentationml/2006/main">
  <p:tag name="KSO_WM_UNIT_PLACING_PICTURE_USER_VIEWPORT" val="{&quot;height&quot;:1307,&quot;width&quot;:4409}"/>
</p:tagLst>
</file>

<file path=ppt/tags/tag281.xml><?xml version="1.0" encoding="utf-8"?>
<p:tagLst xmlns:p="http://schemas.openxmlformats.org/presentationml/2006/main">
  <p:tag name="KSO_WM_UNIT_PLACING_PICTURE_USER_VIEWPORT" val="{&quot;height&quot;:1307,&quot;width&quot;:4409}"/>
</p:tagLst>
</file>

<file path=ppt/tags/tag282.xml><?xml version="1.0" encoding="utf-8"?>
<p:tagLst xmlns:p="http://schemas.openxmlformats.org/presentationml/2006/main">
  <p:tag name="KSO_WM_TEMPLATE_CATEGORY" val="custom"/>
  <p:tag name="KSO_WM_TEMPLATE_INDEX" val="20191730"/>
  <p:tag name="KSO_WM_SLIDE_BK_DARK_LIGHT" val=""/>
  <p:tag name="KSO_WM_SLIDE_BACKGROUND_TYPE" val="general"/>
</p:tagLst>
</file>

<file path=ppt/tags/tag283.xml><?xml version="1.0" encoding="utf-8"?>
<p:tagLst xmlns:p="http://schemas.openxmlformats.org/presentationml/2006/main">
  <p:tag name="KSO_WM_UNIT_SUBTYPE" val="t"/>
  <p:tag name="KSO_WM_TEMPLATE_CATEGORY" val="chip"/>
  <p:tag name="KSO_WM_TEMPLATE_INDEX" val="20223128"/>
  <p:tag name="KSO_WM_UNIT_TYPE" val="i"/>
  <p:tag name="KSO_WM_UNIT_INDEX" val="1"/>
  <p:tag name="KSO_WM_UNIT_ID" val="chip20223128_19*i*1"/>
  <p:tag name="KSO_WM_BEAUTIFY_FLAG" val="#wm#"/>
  <p:tag name="KSO_WM_TAG_VERSION" val="1.0"/>
  <p:tag name="KSO_WM_CHIP_GROUPID" val="62cbd1ac67e1b3ac3a1081fd"/>
  <p:tag name="KSO_WM_CHIP_XID" val="62cbd1fe67e1b3ac3a10865f"/>
  <p:tag name="KSO_WM_UNIT_DEC_AREA_ID" val="1a796e9d8d8344d99968acb27e8cfcf2"/>
  <p:tag name="KSO_WM_CHIP_FILLAREA_FILL_RULE" val="{&quot;fill_align&quot;:&quot;lm&quot;,&quot;fill_effect&quot;:[],&quot;fill_mode&quot;:&quot;adaptive&quot;,&quot;sacle_strategy&quot;:&quot;stretch&quot;}"/>
  <p:tag name="KSO_WM_UNIT_DEC_SUPPORTCHANGEPIC" val="0"/>
  <p:tag name="KSO_WM_UNIT_DEC_CHANGEPICRESERVED" val="1"/>
  <p:tag name="KSO_WM_ASSEMBLE_CHIP_INDEX" val="fafc229a34a34967bdf3ac63f2d6c51d"/>
  <p:tag name="KSO_WM_SLIDE_BACKGROUND_TYPE" val="general"/>
  <p:tag name="WM_BEAUTIFY_SHAPE_IDENTITY" val="{66a3bef6-ef3f-4f22-be1b-65cee86c9547}"/>
</p:tagLst>
</file>

<file path=ppt/tags/tag284.xml><?xml version="1.0" encoding="utf-8"?>
<p:tagLst xmlns:p="http://schemas.openxmlformats.org/presentationml/2006/main">
  <p:tag name="KSO_WM_UNIT_SUBTYPE" val="t"/>
  <p:tag name="KSO_WM_TEMPLATE_CATEGORY" val="chip"/>
  <p:tag name="KSO_WM_TEMPLATE_INDEX" val="20223128"/>
  <p:tag name="KSO_WM_UNIT_TYPE" val="i"/>
  <p:tag name="KSO_WM_UNIT_INDEX" val="1"/>
  <p:tag name="KSO_WM_UNIT_ID" val="chip20223128_20*i*1"/>
  <p:tag name="KSO_WM_BEAUTIFY_FLAG" val="#wm#"/>
  <p:tag name="KSO_WM_TAG_VERSION" val="1.0"/>
  <p:tag name="KSO_WM_CHIP_GROUPID" val="62cbd1ac67e1b3ac3a1081fd"/>
  <p:tag name="KSO_WM_CHIP_XID" val="62cbd1fe67e1b3ac3a10866a"/>
  <p:tag name="KSO_WM_UNIT_DEC_AREA_ID" val="76ac0535050d4b0b8ba841fcf5319076"/>
  <p:tag name="KSO_WM_CHIP_FILLAREA_FILL_RULE" val="{&quot;fill_align&quot;:&quot;rt&quot;,&quot;fill_effect&quot;:[],&quot;fill_mode&quot;:&quot;adaptive&quot;,&quot;sacle_strategy&quot;:&quot;stretch&quot;}"/>
  <p:tag name="KSO_WM_UNIT_DEC_SUPPORTCHANGEPIC" val="0"/>
  <p:tag name="KSO_WM_UNIT_DEC_CHANGEPICRESERVED" val="1"/>
  <p:tag name="KSO_WM_ASSEMBLE_CHIP_INDEX" val="f633c398c7514670859d75b3253623c9"/>
  <p:tag name="KSO_WM_SLIDE_BACKGROUND_TYPE" val="general"/>
  <p:tag name="WM_BEAUTIFY_SHAPE_IDENTITY" val="{fdd2f633-00f3-4866-a30c-c379eb51684d}"/>
</p:tagLst>
</file>

<file path=ppt/tags/tag285.xml><?xml version="1.0" encoding="utf-8"?>
<p:tagLst xmlns:p="http://schemas.openxmlformats.org/presentationml/2006/main">
  <p:tag name="KSO_WM_UNIT_LINE_FORE_SCHEMECOLOR_INDEX_BRIGHTNESS" val="0"/>
  <p:tag name="KSO_WM_UNIT_LINE_FORE_SCHEMECOLOR_INDEX" val="13"/>
  <p:tag name="KSO_WM_UNIT_LINE_FILL_TYPE" val="2"/>
  <p:tag name="KSO_WM_UNIT_TEXT_FILL_FORE_SCHEMECOLOR_INDEX_BRIGHTNESS" val="0"/>
  <p:tag name="KSO_WM_UNIT_TEXT_FILL_FORE_SCHEMECOLOR_INDEX" val="2"/>
  <p:tag name="KSO_WM_UNIT_TEXT_FILL_TYPE" val="1"/>
</p:tagLst>
</file>

<file path=ppt/tags/tag286.xml><?xml version="1.0" encoding="utf-8"?>
<p:tagLst xmlns:p="http://schemas.openxmlformats.org/presentationml/2006/main">
  <p:tag name="KSO_WM_UNIT_PLACING_PICTURE_USER_VIEWPORT" val="{&quot;height&quot;:1307,&quot;width&quot;:4409}"/>
</p:tagLst>
</file>

<file path=ppt/tags/tag287.xml><?xml version="1.0" encoding="utf-8"?>
<p:tagLst xmlns:p="http://schemas.openxmlformats.org/presentationml/2006/main">
  <p:tag name="KSO_WM_UNIT_PLACING_PICTURE_USER_VIEWPORT" val="{&quot;height&quot;:1307,&quot;width&quot;:4409}"/>
</p:tagLst>
</file>

<file path=ppt/tags/tag288.xml><?xml version="1.0" encoding="utf-8"?>
<p:tagLst xmlns:p="http://schemas.openxmlformats.org/presentationml/2006/main">
  <p:tag name="KSO_WM_TEMPLATE_CATEGORY" val="custom"/>
  <p:tag name="KSO_WM_TEMPLATE_INDEX" val="20191730"/>
  <p:tag name="KSO_WM_SLIDE_BK_DARK_LIGHT" val=""/>
  <p:tag name="KSO_WM_SLIDE_BACKGROUND_TYPE" val="general"/>
</p:tagLst>
</file>

<file path=ppt/tags/tag289.xml><?xml version="1.0" encoding="utf-8"?>
<p:tagLst xmlns:p="http://schemas.openxmlformats.org/presentationml/2006/main">
  <p:tag name="AS_UNIQUEID" val="5"/>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0.xml><?xml version="1.0" encoding="utf-8"?>
<p:tagLst xmlns:p="http://schemas.openxmlformats.org/presentationml/2006/main">
  <p:tag name="KSO_WM_BEAUTIFY_FLAG" val="#wm#"/>
  <p:tag name="KSO_WM_TEMPLATE_CATEGORY" val="custom"/>
  <p:tag name="KSO_WM_TEMPLATE_INDEX" val="20223128"/>
</p:tagLst>
</file>

<file path=ppt/tags/tag291.xml><?xml version="1.0" encoding="utf-8"?>
<p:tagLst xmlns:p="http://schemas.openxmlformats.org/presentationml/2006/main">
  <p:tag name="KSO_WM_UNIT_SUBTYPE" val="t"/>
  <p:tag name="KSO_WM_TEMPLATE_CATEGORY" val="chip"/>
  <p:tag name="KSO_WM_TEMPLATE_INDEX" val="20223128"/>
  <p:tag name="KSO_WM_UNIT_TYPE" val="i"/>
  <p:tag name="KSO_WM_UNIT_INDEX" val="1"/>
  <p:tag name="KSO_WM_UNIT_ID" val="chip20223128_19*i*1"/>
  <p:tag name="KSO_WM_BEAUTIFY_FLAG" val="#wm#"/>
  <p:tag name="KSO_WM_TAG_VERSION" val="1.0"/>
  <p:tag name="KSO_WM_CHIP_GROUPID" val="62cbd1ac67e1b3ac3a1081fd"/>
  <p:tag name="KSO_WM_CHIP_XID" val="62cbd1fe67e1b3ac3a10865f"/>
  <p:tag name="KSO_WM_UNIT_DEC_AREA_ID" val="1a796e9d8d8344d99968acb27e8cfcf2"/>
  <p:tag name="KSO_WM_CHIP_FILLAREA_FILL_RULE" val="{&quot;fill_align&quot;:&quot;lm&quot;,&quot;fill_effect&quot;:[],&quot;fill_mode&quot;:&quot;adaptive&quot;,&quot;sacle_strategy&quot;:&quot;stretch&quot;}"/>
  <p:tag name="KSO_WM_UNIT_DEC_SUPPORTCHANGEPIC" val="0"/>
  <p:tag name="KSO_WM_UNIT_DEC_CHANGEPICRESERVED" val="1"/>
  <p:tag name="KSO_WM_ASSEMBLE_CHIP_INDEX" val="fafc229a34a34967bdf3ac63f2d6c51d"/>
  <p:tag name="KSO_WM_SLIDE_BACKGROUND_TYPE" val="general"/>
  <p:tag name="WM_BEAUTIFY_SHAPE_IDENTITY" val="{c10d5764-fe3b-40a9-8081-7febc0dc5548}"/>
</p:tagLst>
</file>

<file path=ppt/tags/tag292.xml><?xml version="1.0" encoding="utf-8"?>
<p:tagLst xmlns:p="http://schemas.openxmlformats.org/presentationml/2006/main">
  <p:tag name="KSO_WM_UNIT_SUBTYPE" val="t"/>
  <p:tag name="KSO_WM_TEMPLATE_CATEGORY" val="chip"/>
  <p:tag name="KSO_WM_TEMPLATE_INDEX" val="20223128"/>
  <p:tag name="KSO_WM_UNIT_TYPE" val="i"/>
  <p:tag name="KSO_WM_UNIT_INDEX" val="1"/>
  <p:tag name="KSO_WM_UNIT_ID" val="chip20223128_20*i*1"/>
  <p:tag name="KSO_WM_BEAUTIFY_FLAG" val="#wm#"/>
  <p:tag name="KSO_WM_TAG_VERSION" val="1.0"/>
  <p:tag name="KSO_WM_CHIP_GROUPID" val="62cbd1ac67e1b3ac3a1081fd"/>
  <p:tag name="KSO_WM_CHIP_XID" val="62cbd1fe67e1b3ac3a10866a"/>
  <p:tag name="KSO_WM_UNIT_DEC_AREA_ID" val="76ac0535050d4b0b8ba841fcf5319076"/>
  <p:tag name="KSO_WM_CHIP_FILLAREA_FILL_RULE" val="{&quot;fill_align&quot;:&quot;rt&quot;,&quot;fill_effect&quot;:[],&quot;fill_mode&quot;:&quot;adaptive&quot;,&quot;sacle_strategy&quot;:&quot;stretch&quot;}"/>
  <p:tag name="KSO_WM_UNIT_DEC_SUPPORTCHANGEPIC" val="0"/>
  <p:tag name="KSO_WM_UNIT_DEC_CHANGEPICRESERVED" val="1"/>
  <p:tag name="KSO_WM_ASSEMBLE_CHIP_INDEX" val="f633c398c7514670859d75b3253623c9"/>
  <p:tag name="KSO_WM_SLIDE_BACKGROUND_TYPE" val="general"/>
  <p:tag name="WM_BEAUTIFY_SHAPE_IDENTITY" val="{42a6091d-ab82-460a-b7bf-ee8a2bed648e}"/>
</p:tagLst>
</file>

<file path=ppt/tags/tag293.xml><?xml version="1.0" encoding="utf-8"?>
<p:tagLst xmlns:p="http://schemas.openxmlformats.org/presentationml/2006/main">
  <p:tag name="KSO_WM_UNIT_FILL_FORE_SCHEMECOLOR_INDEX_BRIGHTNESS" val="0"/>
  <p:tag name="KSO_WM_UNIT_FILL_FORE_SCHEMECOLOR_INDEX" val="14"/>
  <p:tag name="KSO_WM_UNIT_FILL_TYPE" val="1"/>
  <p:tag name="KSO_WM_UNIT_LINE_FORE_SCHEMECOLOR_INDEX_BRIGHTNESS" val="0"/>
  <p:tag name="KSO_WM_UNIT_LINE_FORE_SCHEMECOLOR_INDEX" val="6"/>
  <p:tag name="KSO_WM_UNIT_LINE_FILL_TYPE" val="2"/>
</p:tagLst>
</file>

<file path=ppt/tags/tag294.xml><?xml version="1.0" encoding="utf-8"?>
<p:tagLst xmlns:p="http://schemas.openxmlformats.org/presentationml/2006/main">
  <p:tag name="KSO_WM_SLIDE_BK_DARK_LIGHT" val=""/>
  <p:tag name="KSO_WM_SLIDE_BACKGROUND_TYPE" val="general"/>
</p:tagLst>
</file>

<file path=ppt/tags/tag295.xml><?xml version="1.0" encoding="utf-8"?>
<p:tagLst xmlns:p="http://schemas.openxmlformats.org/presentationml/2006/main">
  <p:tag name="KSO_WM_UNIT_PLACING_PICTURE_USER_VIEWPORT" val="{&quot;height&quot;:9272,&quot;width&quot;:13382}"/>
</p:tagLst>
</file>

<file path=ppt/tags/tag296.xml><?xml version="1.0" encoding="utf-8"?>
<p:tagLst xmlns:p="http://schemas.openxmlformats.org/presentationml/2006/main">
  <p:tag name="KSO_WM_BEAUTIFY_FLAG" val="#wm#"/>
  <p:tag name="KSO_WM_TEMPLATE_CATEGORY" val="custom"/>
  <p:tag name="KSO_WM_TEMPLATE_INDEX" val="20223128"/>
</p:tagLst>
</file>

<file path=ppt/tags/tag297.xml><?xml version="1.0" encoding="utf-8"?>
<p:tagLst xmlns:p="http://schemas.openxmlformats.org/presentationml/2006/main">
  <p:tag name="KSO_WM_UNIT_SUBTYPE" val="t"/>
  <p:tag name="KSO_WM_TEMPLATE_CATEGORY" val="chip"/>
  <p:tag name="KSO_WM_TEMPLATE_INDEX" val="20223128"/>
  <p:tag name="KSO_WM_UNIT_TYPE" val="i"/>
  <p:tag name="KSO_WM_UNIT_INDEX" val="1"/>
  <p:tag name="KSO_WM_UNIT_ID" val="chip20223128_19*i*1"/>
  <p:tag name="KSO_WM_BEAUTIFY_FLAG" val="#wm#"/>
  <p:tag name="KSO_WM_TAG_VERSION" val="1.0"/>
  <p:tag name="KSO_WM_CHIP_GROUPID" val="62cbd1ac67e1b3ac3a1081fd"/>
  <p:tag name="KSO_WM_CHIP_XID" val="62cbd1fe67e1b3ac3a10865f"/>
  <p:tag name="KSO_WM_UNIT_DEC_AREA_ID" val="1a796e9d8d8344d99968acb27e8cfcf2"/>
  <p:tag name="KSO_WM_CHIP_FILLAREA_FILL_RULE" val="{&quot;fill_align&quot;:&quot;lm&quot;,&quot;fill_effect&quot;:[],&quot;fill_mode&quot;:&quot;adaptive&quot;,&quot;sacle_strategy&quot;:&quot;stretch&quot;}"/>
  <p:tag name="KSO_WM_UNIT_DEC_SUPPORTCHANGEPIC" val="0"/>
  <p:tag name="KSO_WM_UNIT_DEC_CHANGEPICRESERVED" val="1"/>
  <p:tag name="KSO_WM_ASSEMBLE_CHIP_INDEX" val="fafc229a34a34967bdf3ac63f2d6c51d"/>
  <p:tag name="KSO_WM_SLIDE_BACKGROUND_TYPE" val="general"/>
  <p:tag name="WM_BEAUTIFY_SHAPE_IDENTITY" val="{f8a1abb9-badc-4fa4-97d2-4a0d571d76c2}"/>
</p:tagLst>
</file>

<file path=ppt/tags/tag298.xml><?xml version="1.0" encoding="utf-8"?>
<p:tagLst xmlns:p="http://schemas.openxmlformats.org/presentationml/2006/main">
  <p:tag name="KSO_WM_UNIT_SUBTYPE" val="t"/>
  <p:tag name="KSO_WM_TEMPLATE_CATEGORY" val="chip"/>
  <p:tag name="KSO_WM_TEMPLATE_INDEX" val="20223128"/>
  <p:tag name="KSO_WM_UNIT_TYPE" val="i"/>
  <p:tag name="KSO_WM_UNIT_INDEX" val="1"/>
  <p:tag name="KSO_WM_UNIT_ID" val="chip20223128_20*i*1"/>
  <p:tag name="KSO_WM_BEAUTIFY_FLAG" val="#wm#"/>
  <p:tag name="KSO_WM_TAG_VERSION" val="1.0"/>
  <p:tag name="KSO_WM_CHIP_GROUPID" val="62cbd1ac67e1b3ac3a1081fd"/>
  <p:tag name="KSO_WM_CHIP_XID" val="62cbd1fe67e1b3ac3a10866a"/>
  <p:tag name="KSO_WM_UNIT_DEC_AREA_ID" val="76ac0535050d4b0b8ba841fcf5319076"/>
  <p:tag name="KSO_WM_CHIP_FILLAREA_FILL_RULE" val="{&quot;fill_align&quot;:&quot;rt&quot;,&quot;fill_effect&quot;:[],&quot;fill_mode&quot;:&quot;adaptive&quot;,&quot;sacle_strategy&quot;:&quot;stretch&quot;}"/>
  <p:tag name="KSO_WM_UNIT_DEC_SUPPORTCHANGEPIC" val="0"/>
  <p:tag name="KSO_WM_UNIT_DEC_CHANGEPICRESERVED" val="1"/>
  <p:tag name="KSO_WM_ASSEMBLE_CHIP_INDEX" val="f633c398c7514670859d75b3253623c9"/>
  <p:tag name="KSO_WM_SLIDE_BACKGROUND_TYPE" val="general"/>
  <p:tag name="WM_BEAUTIFY_SHAPE_IDENTITY" val="{21894bdc-6dd8-4c76-a48b-0762f9ea9d44}"/>
</p:tagLst>
</file>

<file path=ppt/tags/tag299.xml><?xml version="1.0" encoding="utf-8"?>
<p:tagLst xmlns:p="http://schemas.openxmlformats.org/presentationml/2006/main">
  <p:tag name="AS_UNIQUEID" val="127"/>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00.xml><?xml version="1.0" encoding="utf-8"?>
<p:tagLst xmlns:p="http://schemas.openxmlformats.org/presentationml/2006/main">
  <p:tag name="AS_UNIQUEID" val="128"/>
</p:tagLst>
</file>

<file path=ppt/tags/tag301.xml><?xml version="1.0" encoding="utf-8"?>
<p:tagLst xmlns:p="http://schemas.openxmlformats.org/presentationml/2006/main">
  <p:tag name="AS_UNIQUEID" val="125"/>
  <p:tag name="KSO_WM_UNIT_FILL_FORE_SCHEMECOLOR_INDEX_BRIGHTNESS" val="0.8"/>
  <p:tag name="KSO_WM_UNIT_FILL_FORE_SCHEMECOLOR_INDEX" val="8"/>
  <p:tag name="KSO_WM_UNIT_FILL_TYPE" val="1"/>
  <p:tag name="KSO_WM_UNIT_LINE_FORE_SCHEMECOLOR_INDEX_BRIGHTNESS" val="0"/>
  <p:tag name="KSO_WM_UNIT_LINE_FORE_SCHEMECOLOR_INDEX" val="13"/>
  <p:tag name="KSO_WM_UNIT_LINE_FILL_TYPE" val="2"/>
</p:tagLst>
</file>

<file path=ppt/tags/tag302.xml><?xml version="1.0" encoding="utf-8"?>
<p:tagLst xmlns:p="http://schemas.openxmlformats.org/presentationml/2006/main">
  <p:tag name="KSO_WM_TEMPLATE_CATEGORY" val="custom"/>
  <p:tag name="KSO_WM_TEMPLATE_INDEX" val="20191730"/>
  <p:tag name="KSO_WM_SLIDE_BK_DARK_LIGHT" val=""/>
  <p:tag name="KSO_WM_SLIDE_BACKGROUND_TYPE" val="general"/>
</p:tagLst>
</file>

<file path=ppt/tags/tag303.xml><?xml version="1.0" encoding="utf-8"?>
<p:tagLst xmlns:p="http://schemas.openxmlformats.org/presentationml/2006/main">
  <p:tag name="KSO_WM_BEAUTIFY_FLAG" val="#wm#"/>
  <p:tag name="KSO_WM_TEMPLATE_CATEGORY" val="custom"/>
  <p:tag name="KSO_WM_TEMPLATE_INDEX" val="20191730"/>
</p:tagLst>
</file>

<file path=ppt/tags/tag304.xml><?xml version="1.0" encoding="utf-8"?>
<p:tagLst xmlns:p="http://schemas.openxmlformats.org/presentationml/2006/main">
  <p:tag name="KSO_WM_UNIT_SUBTYPE" val="t"/>
  <p:tag name="KSO_WM_TEMPLATE_CATEGORY" val="chip"/>
  <p:tag name="KSO_WM_TEMPLATE_INDEX" val="20223128"/>
  <p:tag name="KSO_WM_UNIT_TYPE" val="i"/>
  <p:tag name="KSO_WM_UNIT_INDEX" val="1"/>
  <p:tag name="KSO_WM_UNIT_ID" val="chip20223128_19*i*1"/>
  <p:tag name="KSO_WM_BEAUTIFY_FLAG" val="#wm#"/>
  <p:tag name="KSO_WM_TAG_VERSION" val="1.0"/>
  <p:tag name="KSO_WM_CHIP_GROUPID" val="62cbd1ac67e1b3ac3a1081fd"/>
  <p:tag name="KSO_WM_CHIP_XID" val="62cbd1fe67e1b3ac3a10865f"/>
  <p:tag name="KSO_WM_UNIT_DEC_AREA_ID" val="1a796e9d8d8344d99968acb27e8cfcf2"/>
  <p:tag name="KSO_WM_CHIP_FILLAREA_FILL_RULE" val="{&quot;fill_align&quot;:&quot;lm&quot;,&quot;fill_effect&quot;:[],&quot;fill_mode&quot;:&quot;adaptive&quot;,&quot;sacle_strategy&quot;:&quot;stretch&quot;}"/>
  <p:tag name="KSO_WM_UNIT_DEC_SUPPORTCHANGEPIC" val="0"/>
  <p:tag name="KSO_WM_UNIT_DEC_CHANGEPICRESERVED" val="1"/>
  <p:tag name="KSO_WM_ASSEMBLE_CHIP_INDEX" val="fafc229a34a34967bdf3ac63f2d6c51d"/>
  <p:tag name="KSO_WM_SLIDE_BACKGROUND_TYPE" val="general"/>
  <p:tag name="WM_BEAUTIFY_SHAPE_IDENTITY" val="{6be1c16a-7d1f-44cd-9395-c11ccea07db4}"/>
</p:tagLst>
</file>

<file path=ppt/tags/tag305.xml><?xml version="1.0" encoding="utf-8"?>
<p:tagLst xmlns:p="http://schemas.openxmlformats.org/presentationml/2006/main">
  <p:tag name="KSO_WM_UNIT_SUBTYPE" val="t"/>
  <p:tag name="KSO_WM_TEMPLATE_CATEGORY" val="chip"/>
  <p:tag name="KSO_WM_TEMPLATE_INDEX" val="20223128"/>
  <p:tag name="KSO_WM_UNIT_TYPE" val="i"/>
  <p:tag name="KSO_WM_UNIT_INDEX" val="1"/>
  <p:tag name="KSO_WM_UNIT_ID" val="chip20223128_20*i*1"/>
  <p:tag name="KSO_WM_BEAUTIFY_FLAG" val="#wm#"/>
  <p:tag name="KSO_WM_TAG_VERSION" val="1.0"/>
  <p:tag name="KSO_WM_CHIP_GROUPID" val="62cbd1ac67e1b3ac3a1081fd"/>
  <p:tag name="KSO_WM_CHIP_XID" val="62cbd1fe67e1b3ac3a10866a"/>
  <p:tag name="KSO_WM_UNIT_DEC_AREA_ID" val="76ac0535050d4b0b8ba841fcf5319076"/>
  <p:tag name="KSO_WM_CHIP_FILLAREA_FILL_RULE" val="{&quot;fill_align&quot;:&quot;rt&quot;,&quot;fill_effect&quot;:[],&quot;fill_mode&quot;:&quot;adaptive&quot;,&quot;sacle_strategy&quot;:&quot;stretch&quot;}"/>
  <p:tag name="KSO_WM_UNIT_DEC_SUPPORTCHANGEPIC" val="0"/>
  <p:tag name="KSO_WM_UNIT_DEC_CHANGEPICRESERVED" val="1"/>
  <p:tag name="KSO_WM_ASSEMBLE_CHIP_INDEX" val="f633c398c7514670859d75b3253623c9"/>
  <p:tag name="KSO_WM_SLIDE_BACKGROUND_TYPE" val="general"/>
  <p:tag name="WM_BEAUTIFY_SHAPE_IDENTITY" val="{54d229be-3d25-47e9-8b93-fcfb471ccb47}"/>
</p:tagLst>
</file>

<file path=ppt/tags/tag306.xml><?xml version="1.0" encoding="utf-8"?>
<p:tagLst xmlns:p="http://schemas.openxmlformats.org/presentationml/2006/main">
  <p:tag name="KSO_WM_SLIDE_BK_DARK_LIGHT" val=""/>
  <p:tag name="KSO_WM_SLIDE_BACKGROUND_TYPE" val="general"/>
</p:tagLst>
</file>

<file path=ppt/tags/tag307.xml><?xml version="1.0" encoding="utf-8"?>
<p:tagLst xmlns:p="http://schemas.openxmlformats.org/presentationml/2006/main">
  <p:tag name="KSO_WM_UNIT_SUBTYPE" val="t"/>
  <p:tag name="KSO_WM_TEMPLATE_CATEGORY" val="chip"/>
  <p:tag name="KSO_WM_TEMPLATE_INDEX" val="20223128"/>
  <p:tag name="KSO_WM_UNIT_TYPE" val="i"/>
  <p:tag name="KSO_WM_UNIT_INDEX" val="1"/>
  <p:tag name="KSO_WM_UNIT_ID" val="chip20223128_19*i*1"/>
  <p:tag name="KSO_WM_BEAUTIFY_FLAG" val="#wm#"/>
  <p:tag name="KSO_WM_TAG_VERSION" val="1.0"/>
  <p:tag name="KSO_WM_CHIP_GROUPID" val="62cbd1ac67e1b3ac3a1081fd"/>
  <p:tag name="KSO_WM_CHIP_XID" val="62cbd1fe67e1b3ac3a10865f"/>
  <p:tag name="KSO_WM_UNIT_DEC_AREA_ID" val="1a796e9d8d8344d99968acb27e8cfcf2"/>
  <p:tag name="KSO_WM_CHIP_FILLAREA_FILL_RULE" val="{&quot;fill_align&quot;:&quot;lm&quot;,&quot;fill_effect&quot;:[],&quot;fill_mode&quot;:&quot;adaptive&quot;,&quot;sacle_strategy&quot;:&quot;stretch&quot;}"/>
  <p:tag name="KSO_WM_UNIT_DEC_SUPPORTCHANGEPIC" val="0"/>
  <p:tag name="KSO_WM_UNIT_DEC_CHANGEPICRESERVED" val="1"/>
  <p:tag name="KSO_WM_ASSEMBLE_CHIP_INDEX" val="fafc229a34a34967bdf3ac63f2d6c51d"/>
  <p:tag name="KSO_WM_SLIDE_BACKGROUND_TYPE" val="general"/>
  <p:tag name="WM_BEAUTIFY_SHAPE_IDENTITY" val="{1ef1dc88-1d1b-471a-810d-26396b37b362}"/>
</p:tagLst>
</file>

<file path=ppt/tags/tag308.xml><?xml version="1.0" encoding="utf-8"?>
<p:tagLst xmlns:p="http://schemas.openxmlformats.org/presentationml/2006/main">
  <p:tag name="KSO_WM_UNIT_SUBTYPE" val="t"/>
  <p:tag name="KSO_WM_TEMPLATE_CATEGORY" val="chip"/>
  <p:tag name="KSO_WM_TEMPLATE_INDEX" val="20223128"/>
  <p:tag name="KSO_WM_UNIT_TYPE" val="i"/>
  <p:tag name="KSO_WM_UNIT_INDEX" val="1"/>
  <p:tag name="KSO_WM_UNIT_ID" val="chip20223128_20*i*1"/>
  <p:tag name="KSO_WM_BEAUTIFY_FLAG" val="#wm#"/>
  <p:tag name="KSO_WM_TAG_VERSION" val="1.0"/>
  <p:tag name="KSO_WM_CHIP_GROUPID" val="62cbd1ac67e1b3ac3a1081fd"/>
  <p:tag name="KSO_WM_CHIP_XID" val="62cbd1fe67e1b3ac3a10866a"/>
  <p:tag name="KSO_WM_UNIT_DEC_AREA_ID" val="76ac0535050d4b0b8ba841fcf5319076"/>
  <p:tag name="KSO_WM_CHIP_FILLAREA_FILL_RULE" val="{&quot;fill_align&quot;:&quot;rt&quot;,&quot;fill_effect&quot;:[],&quot;fill_mode&quot;:&quot;adaptive&quot;,&quot;sacle_strategy&quot;:&quot;stretch&quot;}"/>
  <p:tag name="KSO_WM_UNIT_DEC_SUPPORTCHANGEPIC" val="0"/>
  <p:tag name="KSO_WM_UNIT_DEC_CHANGEPICRESERVED" val="1"/>
  <p:tag name="KSO_WM_ASSEMBLE_CHIP_INDEX" val="f633c398c7514670859d75b3253623c9"/>
  <p:tag name="KSO_WM_SLIDE_BACKGROUND_TYPE" val="general"/>
  <p:tag name="WM_BEAUTIFY_SHAPE_IDENTITY" val="{2902d7aa-0fb8-4d7a-9928-a3671b1459fe}"/>
</p:tagLst>
</file>

<file path=ppt/tags/tag309.xml><?xml version="1.0" encoding="utf-8"?>
<p:tagLst xmlns:p="http://schemas.openxmlformats.org/presentationml/2006/main">
  <p:tag name="KSO_WM_TEMPLATE_CATEGORY" val="custom"/>
  <p:tag name="KSO_WM_TEMPLATE_INDEX" val="20191730"/>
  <p:tag name="KSO_WM_SLIDE_BK_DARK_LIGHT" val=""/>
  <p:tag name="KSO_WM_SLIDE_BACKGROUND_TYPE" val="general"/>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10.xml><?xml version="1.0" encoding="utf-8"?>
<p:tagLst xmlns:p="http://schemas.openxmlformats.org/presentationml/2006/main">
  <p:tag name="KSO_WM_BEAUTIFY_FLAG" val="#wm#"/>
  <p:tag name="KSO_WM_TEMPLATE_CATEGORY" val="custom"/>
  <p:tag name="KSO_WM_TEMPLATE_INDEX" val="20191730"/>
</p:tagLst>
</file>

<file path=ppt/tags/tag311.xml><?xml version="1.0" encoding="utf-8"?>
<p:tagLst xmlns:p="http://schemas.openxmlformats.org/presentationml/2006/main">
  <p:tag name="KSO_WPP_MARK_KEY" val="b4124cbb-3ee6-4296-a50f-fd76c2bc662f"/>
  <p:tag name="COMMONDATA" val="eyJoZGlkIjoiOTE1YTU2YTgyNjhlMDM1MzkxNTJhYjg3ZmU5ZDM0YTMifQ=="/>
  <p:tag name="FULLTEXTBEAUTIFYED" val="1"/>
  <p:tag name="commondata" val="eyJoZGlkIjoiOTc3M2Y5NzIzMDFlZjAyY2Q4Njk5ODkyYjFjNzBiNTQifQ=="/>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176"/>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176"/>
</p:tagLst>
</file>

<file path=ppt/tags/tag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5.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176"/>
  <p:tag name="KSO_WM_TEMPLATE_MASTER_TYPE" val="0"/>
  <p:tag name="KSO_WM_TEMPLATE_COLOR_TYPE" val="1"/>
  <p:tag name="KSO_WM_UNIT_SHOW_EDIT_AREA_INDICATION" val="1"/>
</p:tagLst>
</file>

<file path=ppt/tags/tag66.xml><?xml version="1.0" encoding="utf-8"?>
<p:tagLst xmlns:p="http://schemas.openxmlformats.org/presentationml/2006/main">
  <p:tag name="KSO_WM_UNIT_SUBTYPE" val="v"/>
  <p:tag name="KSO_WM_TEMPLATE_CATEGORY" val="chip"/>
  <p:tag name="KSO_WM_TEMPLATE_INDEX" val="20223128"/>
  <p:tag name="KSO_WM_UNIT_TYPE" val="i"/>
  <p:tag name="KSO_WM_UNIT_INDEX" val="1"/>
  <p:tag name="KSO_WM_UNIT_ID" val="chip20223128_2*i*1"/>
  <p:tag name="KSO_WM_BEAUTIFY_FLAG" val="#wm#"/>
  <p:tag name="KSO_WM_TAG_VERSION" val="1.0"/>
  <p:tag name="KSO_WM_CHIP_GROUPID" val="62cbd1ac67e1b3ac3a1081fd"/>
  <p:tag name="KSO_WM_CHIP_XID" val="62cbd1fe67e1b3ac3a108799"/>
  <p:tag name="KSO_WM_UNIT_DEC_AREA_ID" val="f3192c3def2244529a9a6c33f9475a00"/>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056c7d27f2d54a27814e1a1edbcaa168"/>
</p:tagLst>
</file>

<file path=ppt/tags/tag67.xml><?xml version="1.0" encoding="utf-8"?>
<p:tagLst xmlns:p="http://schemas.openxmlformats.org/presentationml/2006/main">
  <p:tag name="KSO_WM_UNIT_SUBTYPE" val="w"/>
  <p:tag name="KSO_WM_TEMPLATE_CATEGORY" val="chip"/>
  <p:tag name="KSO_WM_TEMPLATE_INDEX" val="20223128"/>
  <p:tag name="KSO_WM_UNIT_TYPE" val="i"/>
  <p:tag name="KSO_WM_UNIT_INDEX" val="1"/>
  <p:tag name="KSO_WM_UNIT_ID" val="chip20223128_4*i*1"/>
  <p:tag name="KSO_WM_BEAUTIFY_FLAG" val="#wm#"/>
  <p:tag name="KSO_WM_TAG_VERSION" val="1.0"/>
  <p:tag name="KSO_WM_CHIP_GROUPID" val="62cbd1ac67e1b3ac3a1081fd"/>
  <p:tag name="KSO_WM_CHIP_XID" val="62cbd1fe67e1b3ac3a1086f6"/>
  <p:tag name="KSO_WM_UNIT_DEC_AREA_ID" val="1c38e4faa23e46f186b39e3ea8b75fdb"/>
  <p:tag name="KSO_WM_CHIP_FILLAREA_FILL_RULE" val="{&quot;fill_align&quot;:&quot;rm&quot;,&quot;fill_effect&quot;:[],&quot;fill_mode&quot;:&quot;adaptive&quot;,&quot;sacle_strategy&quot;:&quot;stretch&quot;}"/>
  <p:tag name="KSO_WM_UNIT_DEC_SUPPORTCHANGEPIC" val="0"/>
  <p:tag name="KSO_WM_UNIT_DEC_CHANGEPICRESERVED" val="1"/>
  <p:tag name="KSO_WM_ASSEMBLE_CHIP_INDEX" val="444a4dd2f67648ddb6649814ce7fe0ed"/>
</p:tagLst>
</file>

<file path=ppt/tags/tag68.xml><?xml version="1.0" encoding="utf-8"?>
<p:tagLst xmlns:p="http://schemas.openxmlformats.org/presentationml/2006/main">
  <p:tag name="KSO_WM_UNIT_SUBTYPE" val="r"/>
  <p:tag name="KSO_WM_TEMPLATE_CATEGORY" val="chip"/>
  <p:tag name="KSO_WM_TEMPLATE_INDEX" val="20223128"/>
  <p:tag name="KSO_WM_UNIT_TYPE" val="i"/>
  <p:tag name="KSO_WM_UNIT_INDEX" val="1"/>
  <p:tag name="KSO_WM_UNIT_ID" val="chip20223128_3*i*1"/>
  <p:tag name="KSO_WM_BEAUTIFY_FLAG" val="#wm#"/>
  <p:tag name="KSO_WM_TAG_VERSION" val="1.0"/>
  <p:tag name="KSO_WM_CHIP_GROUPID" val="62cbd1ac67e1b3ac3a1081fd"/>
  <p:tag name="KSO_WM_CHIP_XID" val="62cbd1fe67e1b3ac3a108720"/>
  <p:tag name="KSO_WM_UNIT_DEC_AREA_ID" val="a7cdde22d573462b9021e42b5403c182"/>
  <p:tag name="KSO_WM_CHIP_FILLAREA_FILL_RULE" val="{&quot;fill_align&quot;:&quot;rm&quot;,&quot;fill_effect&quot;:[],&quot;fill_mode&quot;:&quot;adaptive&quot;,&quot;sacle_strategy&quot;:&quot;stretch&quot;}"/>
  <p:tag name="KSO_WM_UNIT_DEC_SUPPORTCHANGEPIC" val="0"/>
  <p:tag name="KSO_WM_UNIT_DEC_CHANGEPICRESERVED" val="1"/>
  <p:tag name="KSO_WM_ASSEMBLE_CHIP_INDEX" val="dfc9b7ed2cd348c6ba758fbe33c717f7"/>
</p:tagLst>
</file>

<file path=ppt/tags/tag69.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0.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71.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72.xml><?xml version="1.0" encoding="utf-8"?>
<p:tagLst xmlns:p="http://schemas.openxmlformats.org/presentationml/2006/main">
  <p:tag name="KSO_WM_UNIT_DEFAULT_FONT" val="80;88;2"/>
  <p:tag name="KSO_WM_UNIT_BLOCK" val="0"/>
  <p:tag name="KSO_WM_UNIT_DEC_AREA_ID" val="5e08d8173b6c4269aba64d186e85e334"/>
  <p:tag name="KSO_WM_UNIT_ISCONTENTSTITLE" val="0"/>
  <p:tag name="KSO_WM_UNIT_ISNUMDGMTITLE" val="0"/>
  <p:tag name="KSO_WM_UNIT_PRESET_TEXT" val="产品简约风模板"/>
  <p:tag name="KSO_WM_UNIT_NOCLEAR" val="0"/>
  <p:tag name="KSO_WM_UNIT_VALUE" val="9"/>
  <p:tag name="KSO_WM_UNIT_HIGHLIGHT" val="0"/>
  <p:tag name="KSO_WM_UNIT_COMPATIBLE" val="0"/>
  <p:tag name="KSO_WM_UNIT_DIAGRAM_ISNUMVISUAL" val="0"/>
  <p:tag name="KSO_WM_UNIT_DIAGRAM_ISREFERUNIT" val="0"/>
  <p:tag name="KSO_WM_UNIT_TYPE" val="a"/>
  <p:tag name="KSO_WM_UNIT_INDEX" val="1"/>
  <p:tag name="KSO_WM_UNIT_ID" val="custom20223128_1*a*1"/>
  <p:tag name="KSO_WM_TEMPLATE_CATEGORY" val="custom"/>
  <p:tag name="KSO_WM_TEMPLATE_INDEX" val="20223128"/>
  <p:tag name="KSO_WM_UNIT_LAYERLEVEL" val="1"/>
  <p:tag name="KSO_WM_TAG_VERSION" val="1.0"/>
  <p:tag name="KSO_WM_BEAUTIFY_FLAG" val="#wm#"/>
  <p:tag name="KSO_WM_CHIP_GROUPID" val="624cfa648c72ca61f790a27d"/>
  <p:tag name="KSO_WM_CHIP_XID" val="624cfa648c72ca61f790a27c"/>
  <p:tag name="KSO_WM_CHIP_FILLAREA_FILL_RULE" val="{&quot;fill_align&quot;:&quot;cm&quot;,&quot;fill_mode&quot;:&quot;adaptive&quot;,&quot;sacle_strategy&quot;:&quot;smart&quot;}"/>
  <p:tag name="KSO_WM_ASSEMBLE_CHIP_INDEX" val="8f49689c10084382b7d918423cae8c2f"/>
  <p:tag name="KSO_WM_UNIT_TEXT_FILL_FORE_SCHEMECOLOR_INDEX_BRIGHTNESS" val="0.15"/>
  <p:tag name="KSO_WM_UNIT_TEXT_FILL_FORE_SCHEMECOLOR_INDEX" val="13"/>
  <p:tag name="KSO_WM_UNIT_TEXT_FILL_TYPE" val="1"/>
  <p:tag name="KSO_WM_TEMPLATE_ASSEMBLE_XID" val="6311ae59a35593066d0ad632"/>
  <p:tag name="KSO_WM_TEMPLATE_ASSEMBLE_GROUPID" val="62cbd1ac67e1b3ac3a1081fd"/>
</p:tagLst>
</file>

<file path=ppt/tags/tag73.xml><?xml version="1.0" encoding="utf-8"?>
<p:tagLst xmlns:p="http://schemas.openxmlformats.org/presentationml/2006/main">
  <p:tag name="KSO_WM_UNIT_DEFAULT_FONT" val="24;26;2"/>
  <p:tag name="KSO_WM_UNIT_BLOCK" val="0"/>
  <p:tag name="KSO_WM_UNIT_DEC_AREA_ID" val="b2b50a5b6e2a4a5ca0f2e4e2931119de"/>
  <p:tag name="KSO_WM_UNIT_SUBTYPE" val="a"/>
  <p:tag name="KSO_WM_UNIT_PRESET_TEXT" val="单击此处添加文本具体内容"/>
  <p:tag name="KSO_WM_UNIT_NOCLEAR" val="0"/>
  <p:tag name="KSO_WM_UNIT_VALUE" val="19"/>
  <p:tag name="KSO_WM_UNIT_HIGHLIGHT" val="0"/>
  <p:tag name="KSO_WM_UNIT_COMPATIBLE" val="0"/>
  <p:tag name="KSO_WM_UNIT_DIAGRAM_ISNUMVISUAL" val="0"/>
  <p:tag name="KSO_WM_UNIT_DIAGRAM_ISREFERUNIT" val="0"/>
  <p:tag name="KSO_WM_UNIT_TYPE" val="f"/>
  <p:tag name="KSO_WM_UNIT_INDEX" val="1"/>
  <p:tag name="KSO_WM_UNIT_ID" val="custom20223128_1*f*1"/>
  <p:tag name="KSO_WM_TEMPLATE_CATEGORY" val="custom"/>
  <p:tag name="KSO_WM_TEMPLATE_INDEX" val="20223128"/>
  <p:tag name="KSO_WM_UNIT_LAYERLEVEL" val="1"/>
  <p:tag name="KSO_WM_TAG_VERSION" val="1.0"/>
  <p:tag name="KSO_WM_BEAUTIFY_FLAG" val="#wm#"/>
  <p:tag name="KSO_WM_CHIP_GROUPID" val="624cfa648c72ca61f790a27d"/>
  <p:tag name="KSO_WM_CHIP_XID" val="624cfa648c72ca61f790a27c"/>
  <p:tag name="KSO_WM_CHIP_FILLAREA_FILL_RULE" val="{&quot;fill_align&quot;:&quot;cm&quot;,&quot;fill_mode&quot;:&quot;adaptive&quot;,&quot;sacle_strategy&quot;:&quot;smart&quot;}"/>
  <p:tag name="KSO_WM_ASSEMBLE_CHIP_INDEX" val="8f49689c10084382b7d918423cae8c2f"/>
  <p:tag name="KSO_WM_UNIT_TEXT_FILL_FORE_SCHEMECOLOR_INDEX_BRIGHTNESS" val="0.15"/>
  <p:tag name="KSO_WM_UNIT_TEXT_FILL_FORE_SCHEMECOLOR_INDEX" val="13"/>
  <p:tag name="KSO_WM_UNIT_TEXT_FILL_TYPE" val="1"/>
  <p:tag name="KSO_WM_TEMPLATE_ASSEMBLE_XID" val="6311ae59a35593066d0ad632"/>
  <p:tag name="KSO_WM_TEMPLATE_ASSEMBLE_GROUPID" val="62cbd1ac67e1b3ac3a1081fd"/>
</p:tagLst>
</file>

<file path=ppt/tags/tag74.xml><?xml version="1.0" encoding="utf-8"?>
<p:tagLst xmlns:p="http://schemas.openxmlformats.org/presentationml/2006/main">
  <p:tag name="KSO_WM_UNIT_DEFAULT_FONT" val="20;22;2"/>
  <p:tag name="KSO_WM_UNIT_BLOCK" val="0"/>
  <p:tag name="KSO_WM_UNIT_DEC_AREA_ID" val="d2d61bb658c44e508de2f6f6dd31dce7"/>
  <p:tag name="KSO_WM_UNIT_SUBTYPE" val="b"/>
  <p:tag name="KSO_WM_UNIT_PRESET_TEXT" val="汇报人姓名"/>
  <p:tag name="KSO_WM_UNIT_NOCLEAR" val="0"/>
  <p:tag name="KSO_WM_UNIT_VALUE" val="11"/>
  <p:tag name="KSO_WM_UNIT_HIGHLIGHT" val="0"/>
  <p:tag name="KSO_WM_UNIT_COMPATIBLE" val="0"/>
  <p:tag name="KSO_WM_UNIT_DIAGRAM_ISNUMVISUAL" val="0"/>
  <p:tag name="KSO_WM_UNIT_DIAGRAM_ISREFERUNIT" val="0"/>
  <p:tag name="KSO_WM_UNIT_TYPE" val="f"/>
  <p:tag name="KSO_WM_UNIT_INDEX" val="2"/>
  <p:tag name="KSO_WM_UNIT_ID" val="custom20223128_1*f*2"/>
  <p:tag name="KSO_WM_TEMPLATE_CATEGORY" val="custom"/>
  <p:tag name="KSO_WM_TEMPLATE_INDEX" val="20223128"/>
  <p:tag name="KSO_WM_UNIT_LAYERLEVEL" val="1"/>
  <p:tag name="KSO_WM_TAG_VERSION" val="1.0"/>
  <p:tag name="KSO_WM_BEAUTIFY_FLAG" val="#wm#"/>
  <p:tag name="KSO_WM_CHIP_GROUPID" val="624cfa648c72ca61f790a27d"/>
  <p:tag name="KSO_WM_CHIP_XID" val="624cfa648c72ca61f790a27c"/>
  <p:tag name="KSO_WM_CHIP_FILLAREA_FILL_RULE" val="{&quot;fill_align&quot;:&quot;cm&quot;,&quot;fill_mode&quot;:&quot;adaptive&quot;,&quot;sacle_strategy&quot;:&quot;smart&quot;}"/>
  <p:tag name="KSO_WM_ASSEMBLE_CHIP_INDEX" val="8f49689c10084382b7d918423cae8c2f"/>
  <p:tag name="KSO_WM_UNIT_TEXT_FILL_FORE_SCHEMECOLOR_INDEX_BRIGHTNESS" val="0.15"/>
  <p:tag name="KSO_WM_UNIT_TEXT_FILL_FORE_SCHEMECOLOR_INDEX" val="13"/>
  <p:tag name="KSO_WM_UNIT_TEXT_FILL_TYPE" val="1"/>
  <p:tag name="KSO_WM_TEMPLATE_ASSEMBLE_XID" val="6311ae59a35593066d0ad632"/>
  <p:tag name="KSO_WM_TEMPLATE_ASSEMBLE_GROUPID" val="62cbd1ac67e1b3ac3a1081fd"/>
</p:tagLst>
</file>

<file path=ppt/tags/tag75.xml><?xml version="1.0" encoding="utf-8"?>
<p:tagLst xmlns:p="http://schemas.openxmlformats.org/presentationml/2006/main">
  <p:tag name="KSO_WM_UNIT_SUBTYPE" val="v"/>
  <p:tag name="KSO_WM_TEMPLATE_CATEGORY" val="chip"/>
  <p:tag name="KSO_WM_TEMPLATE_INDEX" val="20223128"/>
  <p:tag name="KSO_WM_UNIT_TYPE" val="i"/>
  <p:tag name="KSO_WM_UNIT_INDEX" val="1"/>
  <p:tag name="KSO_WM_UNIT_ID" val="chip20223128_18*i*1"/>
  <p:tag name="KSO_WM_BEAUTIFY_FLAG" val="#wm#"/>
  <p:tag name="KSO_WM_TAG_VERSION" val="1.0"/>
  <p:tag name="KSO_WM_CHIP_GROUPID" val="62cbd1ac67e1b3ac3a1081fd"/>
  <p:tag name="KSO_WM_CHIP_XID" val="62cbd1fe67e1b3ac3a108682"/>
  <p:tag name="KSO_WM_UNIT_DEC_AREA_ID" val="d53bd22930844892ab96d6b0e238ebe0"/>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5c5d7f820ad849ca9ef101454e22e756"/>
</p:tagLst>
</file>

<file path=ppt/tags/tag76.xml><?xml version="1.0" encoding="utf-8"?>
<p:tagLst xmlns:p="http://schemas.openxmlformats.org/presentationml/2006/main">
  <p:tag name="KSO_WM_UNIT_SUBTYPE" val="t"/>
  <p:tag name="KSO_WM_TEMPLATE_CATEGORY" val="chip"/>
  <p:tag name="KSO_WM_TEMPLATE_INDEX" val="20223128"/>
  <p:tag name="KSO_WM_UNIT_TYPE" val="i"/>
  <p:tag name="KSO_WM_UNIT_INDEX" val="1"/>
  <p:tag name="KSO_WM_UNIT_ID" val="chip20223128_19*i*1"/>
  <p:tag name="KSO_WM_BEAUTIFY_FLAG" val="#wm#"/>
  <p:tag name="KSO_WM_TAG_VERSION" val="1.0"/>
  <p:tag name="KSO_WM_CHIP_GROUPID" val="62cbd1ac67e1b3ac3a1081fd"/>
  <p:tag name="KSO_WM_CHIP_XID" val="62cbd1fe67e1b3ac3a10865f"/>
  <p:tag name="KSO_WM_UNIT_DEC_AREA_ID" val="1a796e9d8d8344d99968acb27e8cfcf2"/>
  <p:tag name="KSO_WM_CHIP_FILLAREA_FILL_RULE" val="{&quot;fill_align&quot;:&quot;lm&quot;,&quot;fill_effect&quot;:[],&quot;fill_mode&quot;:&quot;adaptive&quot;,&quot;sacle_strategy&quot;:&quot;stretch&quot;}"/>
  <p:tag name="KSO_WM_UNIT_DEC_SUPPORTCHANGEPIC" val="0"/>
  <p:tag name="KSO_WM_UNIT_DEC_CHANGEPICRESERVED" val="1"/>
  <p:tag name="KSO_WM_ASSEMBLE_CHIP_INDEX" val="fafc229a34a34967bdf3ac63f2d6c51d"/>
</p:tagLst>
</file>

<file path=ppt/tags/tag77.xml><?xml version="1.0" encoding="utf-8"?>
<p:tagLst xmlns:p="http://schemas.openxmlformats.org/presentationml/2006/main">
  <p:tag name="KSO_WM_UNIT_SUBTYPE" val="t"/>
  <p:tag name="KSO_WM_TEMPLATE_CATEGORY" val="chip"/>
  <p:tag name="KSO_WM_TEMPLATE_INDEX" val="20223128"/>
  <p:tag name="KSO_WM_UNIT_TYPE" val="i"/>
  <p:tag name="KSO_WM_UNIT_INDEX" val="1"/>
  <p:tag name="KSO_WM_UNIT_ID" val="chip20223128_20*i*1"/>
  <p:tag name="KSO_WM_BEAUTIFY_FLAG" val="#wm#"/>
  <p:tag name="KSO_WM_TAG_VERSION" val="1.0"/>
  <p:tag name="KSO_WM_CHIP_GROUPID" val="62cbd1ac67e1b3ac3a1081fd"/>
  <p:tag name="KSO_WM_CHIP_XID" val="62cbd1fe67e1b3ac3a10866a"/>
  <p:tag name="KSO_WM_UNIT_DEC_AREA_ID" val="76ac0535050d4b0b8ba841fcf5319076"/>
  <p:tag name="KSO_WM_CHIP_FILLAREA_FILL_RULE" val="{&quot;fill_align&quot;:&quot;rt&quot;,&quot;fill_effect&quot;:[],&quot;fill_mode&quot;:&quot;adaptive&quot;,&quot;sacle_strategy&quot;:&quot;stretch&quot;}"/>
  <p:tag name="KSO_WM_UNIT_DEC_SUPPORTCHANGEPIC" val="0"/>
  <p:tag name="KSO_WM_UNIT_DEC_CHANGEPICRESERVED" val="1"/>
  <p:tag name="KSO_WM_ASSEMBLE_CHIP_INDEX" val="f633c398c7514670859d75b3253623c9"/>
</p:tagLst>
</file>

<file path=ppt/tags/tag78.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79.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0.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81.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82.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83.xml><?xml version="1.0" encoding="utf-8"?>
<p:tagLst xmlns:p="http://schemas.openxmlformats.org/presentationml/2006/main">
  <p:tag name="KSO_WM_UNIT_SUBTYPE" val="v"/>
  <p:tag name="KSO_WM_TEMPLATE_CATEGORY" val="chip"/>
  <p:tag name="KSO_WM_TEMPLATE_INDEX" val="20223128"/>
  <p:tag name="KSO_WM_UNIT_TYPE" val="i"/>
  <p:tag name="KSO_WM_UNIT_INDEX" val="1"/>
  <p:tag name="KSO_WM_UNIT_ID" val="chip20223128_14*i*1"/>
  <p:tag name="KSO_WM_BEAUTIFY_FLAG" val="#wm#"/>
  <p:tag name="KSO_WM_TAG_VERSION" val="1.0"/>
  <p:tag name="KSO_WM_CHIP_GROUPID" val="62cbd1ac67e1b3ac3a1081fd"/>
  <p:tag name="KSO_WM_CHIP_XID" val="62cbd1fe67e1b3ac3a10862f"/>
  <p:tag name="KSO_WM_UNIT_DEC_AREA_ID" val="d4272363ad3643a4b52145d0e31edbbf"/>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2868769d2f8b4fdd993b306d4f4707a6"/>
</p:tagLst>
</file>

<file path=ppt/tags/tag84.xml><?xml version="1.0" encoding="utf-8"?>
<p:tagLst xmlns:p="http://schemas.openxmlformats.org/presentationml/2006/main">
  <p:tag name="KSO_WM_UNIT_SUBTYPE" val="w"/>
  <p:tag name="KSO_WM_TEMPLATE_CATEGORY" val="chip"/>
  <p:tag name="KSO_WM_TEMPLATE_INDEX" val="20223128"/>
  <p:tag name="KSO_WM_UNIT_TYPE" val="i"/>
  <p:tag name="KSO_WM_UNIT_INDEX" val="1"/>
  <p:tag name="KSO_WM_UNIT_ID" val="chip20223128_16*i*1"/>
  <p:tag name="KSO_WM_BEAUTIFY_FLAG" val="#wm#"/>
  <p:tag name="KSO_WM_TAG_VERSION" val="1.0"/>
  <p:tag name="KSO_WM_CHIP_GROUPID" val="62cbd1ac67e1b3ac3a1081fd"/>
  <p:tag name="KSO_WM_CHIP_XID" val="62cbd1fe67e1b3ac3a108578"/>
  <p:tag name="KSO_WM_UNIT_DEC_AREA_ID" val="06d2f73361c7454c98754322da498564"/>
  <p:tag name="KSO_WM_CHIP_FILLAREA_FILL_RULE" val="{&quot;fill_align&quot;:&quot;rm&quot;,&quot;fill_effect&quot;:[],&quot;fill_mode&quot;:&quot;adaptive&quot;,&quot;sacle_strategy&quot;:&quot;stretch&quot;}"/>
  <p:tag name="KSO_WM_UNIT_DEC_SUPPORTCHANGEPIC" val="0"/>
  <p:tag name="KSO_WM_UNIT_DEC_CHANGEPICRESERVED" val="1"/>
  <p:tag name="KSO_WM_ASSEMBLE_CHIP_INDEX" val="451370ead24045c0a002a66d0277ca59"/>
</p:tagLst>
</file>

<file path=ppt/tags/tag85.xml><?xml version="1.0" encoding="utf-8"?>
<p:tagLst xmlns:p="http://schemas.openxmlformats.org/presentationml/2006/main">
  <p:tag name="KSO_WM_UNIT_SUBTYPE" val="u"/>
  <p:tag name="KSO_WM_TEMPLATE_CATEGORY" val="chip"/>
  <p:tag name="KSO_WM_TEMPLATE_INDEX" val="20223128"/>
  <p:tag name="KSO_WM_UNIT_TYPE" val="i"/>
  <p:tag name="KSO_WM_UNIT_INDEX" val="1"/>
  <p:tag name="KSO_WM_UNIT_ID" val="chip20223128_15*i*1"/>
  <p:tag name="KSO_WM_BEAUTIFY_FLAG" val="#wm#"/>
  <p:tag name="KSO_WM_TAG_VERSION" val="1.0"/>
  <p:tag name="KSO_WM_CHIP_GROUPID" val="62cbd1ac67e1b3ac3a1081fd"/>
  <p:tag name="KSO_WM_CHIP_XID" val="62cbd1fe67e1b3ac3a1085c2"/>
  <p:tag name="KSO_WM_UNIT_DEC_AREA_ID" val="b5c1fd351aa64c778d41aee45e8d8f73"/>
  <p:tag name="KSO_WM_CHIP_FILLAREA_FILL_RULE" val="{&quot;fill_align&quot;:&quot;lm&quot;,&quot;fill_effect&quot;:[],&quot;fill_mode&quot;:&quot;adaptive&quot;,&quot;sacle_strategy&quot;:&quot;stretch&quot;}"/>
  <p:tag name="KSO_WM_UNIT_DEC_SUPPORTCHANGEPIC" val="0"/>
  <p:tag name="KSO_WM_UNIT_DEC_CHANGEPICRESERVED" val="1"/>
  <p:tag name="KSO_WM_ASSEMBLE_CHIP_INDEX" val="8f85f693e8614daea2170939d733c8c2"/>
</p:tagLst>
</file>

<file path=ppt/tags/tag86.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87.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88.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custom20223128_1*i*1"/>
  <p:tag name="KSO_WM_TEMPLATE_CATEGORY" val="custom"/>
  <p:tag name="KSO_WM_TEMPLATE_INDEX" val="20223128"/>
  <p:tag name="KSO_WM_UNIT_LAYERLEVEL" val="1"/>
  <p:tag name="KSO_WM_TAG_VERSION" val="1.0"/>
  <p:tag name="KSO_WM_BEAUTIFY_FLAG" val="#wm#"/>
  <p:tag name="KSO_WM_UNIT_BLOCK" val="0"/>
  <p:tag name="KSO_WM_UNIT_SM_LIMIT_TYPE" val="3"/>
  <p:tag name="KSO_WM_UNIT_DEC_AREA_ID" val="7f7579fb10064b37834e467340feee0c"/>
  <p:tag name="KSO_WM_UNIT_DECORATE_INFO" val="{&quot;DecorateInfoH&quot;:{&quot;IsAbs&quot;:true},&quot;DecorateInfoW&quot;:{&quot;IsAbs&quot;:false},&quot;DecorateInfoX&quot;:{&quot;IsAbs&quot;:true,&quot;Pos&quot;:1},&quot;DecorateInfoY&quot;:{&quot;IsAbs&quot;:true,&quot;Pos&quot;:0},&quot;ReferentInfo&quot;:{&quot;Id&quot;:&quot;86f8dd24a9434821b6b3aad043261118&quot;,&quot;X&quot;:{&quot;Pos&quot;:1},&quot;Y&quot;:{&quot;Pos&quot;:2}},&quot;whChangeMode&quot;:0}"/>
  <p:tag name="KSO_WM_CHIP_GROUPID" val="6184fb2204b8904ebc644da0"/>
  <p:tag name="KSO_WM_CHIP_XID" val="6184fb2204b8904ebc644d9d"/>
  <p:tag name="KSO_WM_CHIP_FILLAREA_FILL_RULE" val="{&quot;fill_align&quot;:&quot;cm&quot;,&quot;fill_mode&quot;:&quot;adaptive&quot;,&quot;sacle_strategy&quot;:&quot;smart&quot;}"/>
  <p:tag name="KSO_WM_UNIT_DEC_SUPPORTCHANGEPIC" val="0"/>
  <p:tag name="KSO_WM_UNIT_DEC_CHANGEPICRESERVED" val="0"/>
  <p:tag name="KSO_WM_ASSEMBLE_CHIP_INDEX" val="e37540552a424fa7855761727fee0478"/>
  <p:tag name="KSO_WM_UNIT_LINE_FORE_SCHEMECOLOR_INDEX_BRIGHTNESS" val="0"/>
  <p:tag name="KSO_WM_UNIT_LINE_FORE_SCHEMECOLOR_INDEX" val="5"/>
  <p:tag name="KSO_WM_UNIT_LINE_FILL_TYPE" val="2"/>
  <p:tag name="KSO_WM_TEMPLATE_ASSEMBLE_XID" val="62ccdb427bdb9f75177e693c"/>
  <p:tag name="KSO_WM_TEMPLATE_ASSEMBLE_GROUPID" val="62cbd1ac67e1b3ac3a1081fd"/>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0.xml><?xml version="1.0" encoding="utf-8"?>
<p:tagLst xmlns:p="http://schemas.openxmlformats.org/presentationml/2006/main">
  <p:tag name="KSO_WM_UNIT_ISCONTENTSTITLE" val="0"/>
  <p:tag name="KSO_WM_UNIT_ISNUMDGMTITLE" val="0"/>
  <p:tag name="KSO_WM_UNIT_PRESET_TEXT" val="添加标题"/>
  <p:tag name="KSO_WM_UNIT_NOCLEAR" val="0"/>
  <p:tag name="KSO_WM_UNIT_VALUE" val="9"/>
  <p:tag name="KSO_WM_UNIT_HIGHLIGHT" val="0"/>
  <p:tag name="KSO_WM_UNIT_COMPATIBLE" val="0"/>
  <p:tag name="KSO_WM_UNIT_DIAGRAM_ISNUMVISUAL" val="0"/>
  <p:tag name="KSO_WM_UNIT_DIAGRAM_ISREFERUNIT" val="0"/>
  <p:tag name="KSO_WM_UNIT_TYPE" val="a"/>
  <p:tag name="KSO_WM_UNIT_INDEX" val="1"/>
  <p:tag name="KSO_WM_UNIT_ID" val="custom20223128_1*a*1"/>
  <p:tag name="KSO_WM_TEMPLATE_CATEGORY" val="custom"/>
  <p:tag name="KSO_WM_TEMPLATE_INDEX" val="20223128"/>
  <p:tag name="KSO_WM_UNIT_LAYERLEVEL" val="1"/>
  <p:tag name="KSO_WM_TAG_VERSION" val="1.0"/>
  <p:tag name="KSO_WM_BEAUTIFY_FLAG" val="#wm#"/>
  <p:tag name="KSO_WM_UNIT_DEFAULT_FONT" val="44;48;2"/>
  <p:tag name="KSO_WM_UNIT_BLOCK" val="0"/>
  <p:tag name="KSO_WM_UNIT_DEC_AREA_ID" val="c70e0729c0bd4077a4a51c4f7cc55d2d"/>
  <p:tag name="KSO_WM_CHIP_GROUPID" val="6184fb2204b8904ebc644da0"/>
  <p:tag name="KSO_WM_CHIP_XID" val="6184fb2204b8904ebc644d9d"/>
  <p:tag name="KSO_WM_CHIP_FILLAREA_FILL_RULE" val="{&quot;fill_align&quot;:&quot;cm&quot;,&quot;fill_mode&quot;:&quot;adaptive&quot;,&quot;sacle_strategy&quot;:&quot;smart&quot;}"/>
  <p:tag name="KSO_WM_ASSEMBLE_CHIP_INDEX" val="e37540552a424fa7855761727fee0478"/>
  <p:tag name="KSO_WM_UNIT_TEXT_FILL_FORE_SCHEMECOLOR_INDEX_BRIGHTNESS" val="0.15"/>
  <p:tag name="KSO_WM_UNIT_TEXT_FILL_FORE_SCHEMECOLOR_INDEX" val="13"/>
  <p:tag name="KSO_WM_UNIT_TEXT_FILL_TYPE" val="1"/>
  <p:tag name="KSO_WM_TEMPLATE_ASSEMBLE_XID" val="62ccdb427bdb9f75177e693c"/>
  <p:tag name="KSO_WM_TEMPLATE_ASSEMBLE_GROUPID" val="62cbd1ac67e1b3ac3a1081fd"/>
</p:tagLst>
</file>

<file path=ppt/tags/tag91.xml><?xml version="1.0" encoding="utf-8"?>
<p:tagLst xmlns:p="http://schemas.openxmlformats.org/presentationml/2006/main">
  <p:tag name="KSO_WM_UNIT_ISCONTENTSTITLE" val="0"/>
  <p:tag name="KSO_WM_UNIT_ISNUMDGMTITLE" val="0"/>
  <p:tag name="KSO_WM_UNIT_PRESET_TEXT" val="单击此处添加副标题"/>
  <p:tag name="KSO_WM_UNIT_NOCLEAR" val="0"/>
  <p:tag name="KSO_WM_UNIT_VALUE" val="25"/>
  <p:tag name="KSO_WM_UNIT_HIGHLIGHT" val="0"/>
  <p:tag name="KSO_WM_UNIT_COMPATIBLE" val="0"/>
  <p:tag name="KSO_WM_UNIT_DIAGRAM_ISNUMVISUAL" val="0"/>
  <p:tag name="KSO_WM_UNIT_DIAGRAM_ISREFERUNIT" val="0"/>
  <p:tag name="KSO_WM_UNIT_TYPE" val="b"/>
  <p:tag name="KSO_WM_UNIT_INDEX" val="1"/>
  <p:tag name="KSO_WM_UNIT_ID" val="custom20223128_1*b*1"/>
  <p:tag name="KSO_WM_TEMPLATE_CATEGORY" val="custom"/>
  <p:tag name="KSO_WM_TEMPLATE_INDEX" val="20223128"/>
  <p:tag name="KSO_WM_UNIT_LAYERLEVEL" val="1"/>
  <p:tag name="KSO_WM_TAG_VERSION" val="1.0"/>
  <p:tag name="KSO_WM_BEAUTIFY_FLAG" val="#wm#"/>
  <p:tag name="KSO_WM_UNIT_DEFAULT_FONT" val="14;16;2"/>
  <p:tag name="KSO_WM_UNIT_BLOCK" val="0"/>
  <p:tag name="KSO_WM_UNIT_DEC_AREA_ID" val="86f8dd24a9434821b6b3aad043261118"/>
  <p:tag name="KSO_WM_CHIP_GROUPID" val="6184fb2204b8904ebc644da0"/>
  <p:tag name="KSO_WM_CHIP_XID" val="6184fb2204b8904ebc644d9d"/>
  <p:tag name="KSO_WM_CHIP_FILLAREA_FILL_RULE" val="{&quot;fill_align&quot;:&quot;cm&quot;,&quot;fill_mode&quot;:&quot;adaptive&quot;,&quot;sacle_strategy&quot;:&quot;smart&quot;}"/>
  <p:tag name="KSO_WM_ASSEMBLE_CHIP_INDEX" val="e37540552a424fa7855761727fee0478"/>
  <p:tag name="KSO_WM_UNIT_TEXT_FILL_FORE_SCHEMECOLOR_INDEX_BRIGHTNESS" val="0.15"/>
  <p:tag name="KSO_WM_UNIT_TEXT_FILL_FORE_SCHEMECOLOR_INDEX" val="13"/>
  <p:tag name="KSO_WM_UNIT_TEXT_FILL_TYPE" val="1"/>
  <p:tag name="KSO_WM_TEMPLATE_ASSEMBLE_XID" val="62ccdb427bdb9f75177e693c"/>
  <p:tag name="KSO_WM_TEMPLATE_ASSEMBLE_GROUPID" val="62cbd1ac67e1b3ac3a1081fd"/>
</p:tagLst>
</file>

<file path=ppt/tags/tag92.xml><?xml version="1.0" encoding="utf-8"?>
<p:tagLst xmlns:p="http://schemas.openxmlformats.org/presentationml/2006/main">
  <p:tag name="KSO_WM_UNIT_SUBTYPE" val="a"/>
  <p:tag name="KSO_WM_UNIT_PRESET_TEXT" val="单击此处添加文本具体内容"/>
  <p:tag name="KSO_WM_UNIT_NOCLEAR" val="0"/>
  <p:tag name="KSO_WM_UNIT_VALUE" val="25"/>
  <p:tag name="KSO_WM_UNIT_HIGHLIGHT" val="0"/>
  <p:tag name="KSO_WM_UNIT_COMPATIBLE" val="0"/>
  <p:tag name="KSO_WM_UNIT_DIAGRAM_ISNUMVISUAL" val="0"/>
  <p:tag name="KSO_WM_UNIT_DIAGRAM_ISREFERUNIT" val="0"/>
  <p:tag name="KSO_WM_UNIT_TYPE" val="f"/>
  <p:tag name="KSO_WM_UNIT_INDEX" val="1"/>
  <p:tag name="KSO_WM_UNIT_ID" val="custom20223128_1*f*1"/>
  <p:tag name="KSO_WM_TEMPLATE_CATEGORY" val="custom"/>
  <p:tag name="KSO_WM_TEMPLATE_INDEX" val="20223128"/>
  <p:tag name="KSO_WM_UNIT_LAYERLEVEL" val="1"/>
  <p:tag name="KSO_WM_TAG_VERSION" val="1.0"/>
  <p:tag name="KSO_WM_BEAUTIFY_FLAG" val="#wm#"/>
  <p:tag name="KSO_WM_UNIT_DEFAULT_FONT" val="14;16;2"/>
  <p:tag name="KSO_WM_UNIT_BLOCK" val="0"/>
  <p:tag name="KSO_WM_UNIT_DEC_AREA_ID" val="08d477f3ae3c4d69b30eafead9159d5b"/>
  <p:tag name="KSO_WM_CHIP_GROUPID" val="6184fb2204b8904ebc644da0"/>
  <p:tag name="KSO_WM_CHIP_XID" val="6184fb2204b8904ebc644d9d"/>
  <p:tag name="KSO_WM_CHIP_FILLAREA_FILL_RULE" val="{&quot;fill_align&quot;:&quot;cm&quot;,&quot;fill_mode&quot;:&quot;adaptive&quot;,&quot;sacle_strategy&quot;:&quot;smart&quot;}"/>
  <p:tag name="KSO_WM_ASSEMBLE_CHIP_INDEX" val="e37540552a424fa7855761727fee0478"/>
  <p:tag name="KSO_WM_UNIT_TEXT_FILL_FORE_SCHEMECOLOR_INDEX_BRIGHTNESS" val="0.15"/>
  <p:tag name="KSO_WM_UNIT_TEXT_FILL_FORE_SCHEMECOLOR_INDEX" val="13"/>
  <p:tag name="KSO_WM_UNIT_TEXT_FILL_TYPE" val="1"/>
  <p:tag name="KSO_WM_TEMPLATE_ASSEMBLE_XID" val="62ccdb427bdb9f75177e693c"/>
  <p:tag name="KSO_WM_TEMPLATE_ASSEMBLE_GROUPID" val="62cbd1ac67e1b3ac3a1081fd"/>
</p:tagLst>
</file>

<file path=ppt/tags/tag93.xml><?xml version="1.0" encoding="utf-8"?>
<p:tagLst xmlns:p="http://schemas.openxmlformats.org/presentationml/2006/main">
  <p:tag name="KSO_WM_UNIT_SUBTYPE" val="v"/>
  <p:tag name="KSO_WM_TEMPLATE_CATEGORY" val="chip"/>
  <p:tag name="KSO_WM_TEMPLATE_INDEX" val="20223128"/>
  <p:tag name="KSO_WM_UNIT_TYPE" val="i"/>
  <p:tag name="KSO_WM_UNIT_INDEX" val="1"/>
  <p:tag name="KSO_WM_UNIT_ID" val="chip20223128_18*i*1"/>
  <p:tag name="KSO_WM_BEAUTIFY_FLAG" val="#wm#"/>
  <p:tag name="KSO_WM_TAG_VERSION" val="1.0"/>
  <p:tag name="KSO_WM_CHIP_GROUPID" val="62cbd1ac67e1b3ac3a1081fd"/>
  <p:tag name="KSO_WM_CHIP_XID" val="62cbd1fe67e1b3ac3a108682"/>
  <p:tag name="KSO_WM_UNIT_DEC_AREA_ID" val="d53bd22930844892ab96d6b0e238ebe0"/>
  <p:tag name="KSO_WM_CHIP_FILLAREA_FILL_RULE" val="{&quot;fill_align&quot;:&quot;cm&quot;,&quot;fill_effect&quot;:[],&quot;fill_mode&quot;:&quot;full&quot;,&quot;sacle_strategy&quot;:&quot;stretch&quot;}"/>
  <p:tag name="KSO_WM_UNIT_DEC_SUPPORTCHANGEPIC" val="0"/>
  <p:tag name="KSO_WM_UNIT_DEC_CHANGEPICRESERVED" val="1"/>
  <p:tag name="KSO_WM_ASSEMBLE_CHIP_INDEX" val="5c5d7f820ad849ca9ef101454e22e756"/>
</p:tagLst>
</file>

<file path=ppt/tags/tag94.xml><?xml version="1.0" encoding="utf-8"?>
<p:tagLst xmlns:p="http://schemas.openxmlformats.org/presentationml/2006/main">
  <p:tag name="KSO_WM_UNIT_SUBTYPE" val="t"/>
  <p:tag name="KSO_WM_TEMPLATE_CATEGORY" val="chip"/>
  <p:tag name="KSO_WM_TEMPLATE_INDEX" val="20223128"/>
  <p:tag name="KSO_WM_UNIT_TYPE" val="i"/>
  <p:tag name="KSO_WM_UNIT_INDEX" val="1"/>
  <p:tag name="KSO_WM_UNIT_ID" val="chip20223128_19*i*1"/>
  <p:tag name="KSO_WM_BEAUTIFY_FLAG" val="#wm#"/>
  <p:tag name="KSO_WM_TAG_VERSION" val="1.0"/>
  <p:tag name="KSO_WM_CHIP_GROUPID" val="62cbd1ac67e1b3ac3a1081fd"/>
  <p:tag name="KSO_WM_CHIP_XID" val="62cbd1fe67e1b3ac3a10865f"/>
  <p:tag name="KSO_WM_UNIT_DEC_AREA_ID" val="1a796e9d8d8344d99968acb27e8cfcf2"/>
  <p:tag name="KSO_WM_CHIP_FILLAREA_FILL_RULE" val="{&quot;fill_align&quot;:&quot;lm&quot;,&quot;fill_effect&quot;:[],&quot;fill_mode&quot;:&quot;adaptive&quot;,&quot;sacle_strategy&quot;:&quot;stretch&quot;}"/>
  <p:tag name="KSO_WM_UNIT_DEC_SUPPORTCHANGEPIC" val="0"/>
  <p:tag name="KSO_WM_UNIT_DEC_CHANGEPICRESERVED" val="1"/>
  <p:tag name="KSO_WM_ASSEMBLE_CHIP_INDEX" val="fafc229a34a34967bdf3ac63f2d6c51d"/>
</p:tagLst>
</file>

<file path=ppt/tags/tag95.xml><?xml version="1.0" encoding="utf-8"?>
<p:tagLst xmlns:p="http://schemas.openxmlformats.org/presentationml/2006/main">
  <p:tag name="KSO_WM_UNIT_SUBTYPE" val="t"/>
  <p:tag name="KSO_WM_TEMPLATE_CATEGORY" val="chip"/>
  <p:tag name="KSO_WM_TEMPLATE_INDEX" val="20223128"/>
  <p:tag name="KSO_WM_UNIT_TYPE" val="i"/>
  <p:tag name="KSO_WM_UNIT_INDEX" val="1"/>
  <p:tag name="KSO_WM_UNIT_ID" val="chip20223128_20*i*1"/>
  <p:tag name="KSO_WM_BEAUTIFY_FLAG" val="#wm#"/>
  <p:tag name="KSO_WM_TAG_VERSION" val="1.0"/>
  <p:tag name="KSO_WM_CHIP_GROUPID" val="62cbd1ac67e1b3ac3a1081fd"/>
  <p:tag name="KSO_WM_CHIP_XID" val="62cbd1fe67e1b3ac3a10866a"/>
  <p:tag name="KSO_WM_UNIT_DEC_AREA_ID" val="76ac0535050d4b0b8ba841fcf5319076"/>
  <p:tag name="KSO_WM_CHIP_FILLAREA_FILL_RULE" val="{&quot;fill_align&quot;:&quot;rt&quot;,&quot;fill_effect&quot;:[],&quot;fill_mode&quot;:&quot;adaptive&quot;,&quot;sacle_strategy&quot;:&quot;stretch&quot;}"/>
  <p:tag name="KSO_WM_UNIT_DEC_SUPPORTCHANGEPIC" val="0"/>
  <p:tag name="KSO_WM_UNIT_DEC_CHANGEPICRESERVED" val="1"/>
  <p:tag name="KSO_WM_ASSEMBLE_CHIP_INDEX" val="f633c398c7514670859d75b3253623c9"/>
</p:tagLst>
</file>

<file path=ppt/tags/tag96.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97.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98.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99.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heme/theme1.xml><?xml version="1.0" encoding="utf-8"?>
<a:theme xmlns:a="http://schemas.openxmlformats.org/drawingml/2006/main" name="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Adjacency">
      <a:dk1>
        <a:srgbClr val="000000"/>
      </a:dk1>
      <a:lt1>
        <a:srgbClr val="FFFFFF"/>
      </a:lt1>
      <a:dk2>
        <a:srgbClr val="8F9DE8"/>
      </a:dk2>
      <a:lt2>
        <a:srgbClr val="FFFFFF"/>
      </a:lt2>
      <a:accent1>
        <a:srgbClr val="384DD3"/>
      </a:accent1>
      <a:accent2>
        <a:srgbClr val="AF578F"/>
      </a:accent2>
      <a:accent3>
        <a:srgbClr val="FF5D62"/>
      </a:accent3>
      <a:accent4>
        <a:srgbClr val="FF7659"/>
      </a:accent4>
      <a:accent5>
        <a:srgbClr val="FEA847"/>
      </a:accent5>
      <a:accent6>
        <a:srgbClr val="FDDA35"/>
      </a:accent6>
      <a:hlink>
        <a:srgbClr val="0563C1"/>
      </a:hlink>
      <a:folHlink>
        <a:srgbClr val="954F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3320</Words>
  <Application>WPS 演示</Application>
  <PresentationFormat>宽屏</PresentationFormat>
  <Paragraphs>345</Paragraphs>
  <Slides>22</Slides>
  <Notes>2</Notes>
  <HiddenSlides>0</HiddenSlides>
  <MMClips>0</MMClips>
  <ScaleCrop>false</ScaleCrop>
  <HeadingPairs>
    <vt:vector size="6" baseType="variant">
      <vt:variant>
        <vt:lpstr>已用的字体</vt:lpstr>
      </vt:variant>
      <vt:variant>
        <vt:i4>19</vt:i4>
      </vt:variant>
      <vt:variant>
        <vt:lpstr>主题</vt:lpstr>
      </vt:variant>
      <vt:variant>
        <vt:i4>2</vt:i4>
      </vt:variant>
      <vt:variant>
        <vt:lpstr>幻灯片标题</vt:lpstr>
      </vt:variant>
      <vt:variant>
        <vt:i4>22</vt:i4>
      </vt:variant>
    </vt:vector>
  </HeadingPairs>
  <TitlesOfParts>
    <vt:vector size="43" baseType="lpstr">
      <vt:lpstr>Arial</vt:lpstr>
      <vt:lpstr>宋体</vt:lpstr>
      <vt:lpstr>Wingdings</vt:lpstr>
      <vt:lpstr>微软雅黑</vt:lpstr>
      <vt:lpstr>Wingdings</vt:lpstr>
      <vt:lpstr>华文隶书</vt:lpstr>
      <vt:lpstr>汉仪文黑-55简</vt:lpstr>
      <vt:lpstr>黑体</vt:lpstr>
      <vt:lpstr>汉仪文黑-85简</vt:lpstr>
      <vt:lpstr>等线</vt:lpstr>
      <vt:lpstr>Times New Roman</vt:lpstr>
      <vt:lpstr>汉仪全唐诗简</vt:lpstr>
      <vt:lpstr>方正大标宋简体</vt:lpstr>
      <vt:lpstr>汉仪文黑-55简</vt:lpstr>
      <vt:lpstr>方正字迹-杨素彬楷 简</vt:lpstr>
      <vt:lpstr>汉仪大宋简</vt:lpstr>
      <vt:lpstr>Calibri</vt:lpstr>
      <vt:lpstr>Calibri</vt:lpstr>
      <vt:lpstr>Arial Unicode MS</vt:lpstr>
      <vt:lpstr>Office 主题​​</vt:lpstr>
      <vt:lpstr>2_Office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吕大大大品</cp:lastModifiedBy>
  <cp:revision>1</cp:revision>
  <dcterms:created xsi:type="dcterms:W3CDTF">2024-10-23T12:33:37Z</dcterms:created>
  <dcterms:modified xsi:type="dcterms:W3CDTF">2024-10-23T12:33:41Z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2052-12.1.0.16417</vt:lpwstr>
  </property>
  <property fmtid="{D5CDD505-2E9C-101B-9397-08002B2CF9AE}" pid="3" name="ICV">
    <vt:lpwstr>E58D41A6C2484CAF844C6FC9F58A8123</vt:lpwstr>
  </property>
</Properties>
</file>