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  <p:sldMasterId id="2147483674" r:id="rId4"/>
    <p:sldMasterId id="2147483688" r:id="rId5"/>
    <p:sldMasterId id="2147483705" r:id="rId6"/>
    <p:sldMasterId id="2147483717" r:id="rId7"/>
  </p:sldMasterIdLst>
  <p:notesMasterIdLst>
    <p:notesMasterId r:id="rId8"/>
  </p:notesMasterIdLst>
  <p:sldIdLst>
    <p:sldId id="257" r:id="rId9"/>
    <p:sldId id="260" r:id="rId10"/>
    <p:sldId id="259" r:id="rId11"/>
    <p:sldId id="261" r:id="rId12"/>
    <p:sldId id="262" r:id="rId13"/>
    <p:sldId id="264" r:id="rId14"/>
    <p:sldId id="266" r:id="rId15"/>
    <p:sldId id="268" r:id="rId16"/>
    <p:sldId id="269" r:id="rId17"/>
    <p:sldId id="265" r:id="rId18"/>
    <p:sldId id="271" r:id="rId19"/>
    <p:sldId id="272" r:id="rId20"/>
    <p:sldId id="270" r:id="rId21"/>
    <p:sldId id="273" r:id="rId22"/>
    <p:sldId id="274" r:id="rId23"/>
    <p:sldId id="275" r:id="rId24"/>
    <p:sldId id="276" r:id="rId25"/>
    <p:sldId id="278" r:id="rId26"/>
    <p:sldId id="277" r:id="rId27"/>
    <p:sldId id="279" r:id="rId28"/>
    <p:sldId id="280" r:id="rId29"/>
    <p:sldId id="282" r:id="rId30"/>
    <p:sldId id="283" r:id="rId31"/>
    <p:sldId id="284" r:id="rId32"/>
    <p:sldId id="285" r:id="rId33"/>
    <p:sldId id="286" r:id="rId34"/>
    <p:sldId id="281" r:id="rId35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A" lastIdx="0" clrIdx="1"/>
  <p:cmAuthor id="0" name="微软用户" initials="微软用户" lastIdx="0" clrIdx="0"/>
  <p:cmAuthor id="4" name="王习习" initials="王" lastIdx="0" clrIdx="0"/>
  <p:cmAuthor id="6" name="40733" initials="4" lastIdx="0" clrIdx="5"/>
  <p:cmAuthor id="3" name="新课标第一网" initials="新" lastIdx="0" clrIdx="0"/>
  <p:cmAuthor id="5" name="okpan" initials="o" lastIdx="0" clrIdx="4"/>
  <p:cmAuthor id="7" name="CHINESE-BC06F90" initials="C" lastIdx="0" clrIdx="0"/>
  <p:cmAuthor id="9" name="PC" initials="P" lastIdx="0" clrIdx="0"/>
  <p:cmAuthor id="10" name="86136" initials="8" lastIdx="0" clrIdx="9"/>
  <p:cmAuthor id="11" name="12279" initials="1" lastIdx="0" clrIdx="11"/>
  <p:cmAuthor id="8" name="yifei" initials="y" lastIdx="0" clrIdx="7"/>
  <p:cmAuthor id="2001" name="骆倩怡_Znauj26B" initials="authorId_382814100" lastIdx="0" clrIdx="0"/>
  <p:cmAuthor id="12" name="ming qiu" initials="m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92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2.xml" /><Relationship Id="rId11" Type="http://schemas.openxmlformats.org/officeDocument/2006/relationships/slide" Target="slides/slide3.xml" /><Relationship Id="rId12" Type="http://schemas.openxmlformats.org/officeDocument/2006/relationships/slide" Target="slides/slide4.xml" /><Relationship Id="rId13" Type="http://schemas.openxmlformats.org/officeDocument/2006/relationships/slide" Target="slides/slide5.xml" /><Relationship Id="rId14" Type="http://schemas.openxmlformats.org/officeDocument/2006/relationships/slide" Target="slides/slide6.xml" /><Relationship Id="rId15" Type="http://schemas.openxmlformats.org/officeDocument/2006/relationships/slide" Target="slides/slide7.xml" /><Relationship Id="rId16" Type="http://schemas.openxmlformats.org/officeDocument/2006/relationships/slide" Target="slides/slide8.xml" /><Relationship Id="rId17" Type="http://schemas.openxmlformats.org/officeDocument/2006/relationships/slide" Target="slides/slide9.xml" /><Relationship Id="rId18" Type="http://schemas.openxmlformats.org/officeDocument/2006/relationships/slide" Target="slides/slide10.xml" /><Relationship Id="rId19" Type="http://schemas.openxmlformats.org/officeDocument/2006/relationships/slide" Target="slides/slide11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2.xml" /><Relationship Id="rId21" Type="http://schemas.openxmlformats.org/officeDocument/2006/relationships/slide" Target="slides/slide13.xml" /><Relationship Id="rId22" Type="http://schemas.openxmlformats.org/officeDocument/2006/relationships/slide" Target="slides/slide14.xml" /><Relationship Id="rId23" Type="http://schemas.openxmlformats.org/officeDocument/2006/relationships/slide" Target="slides/slide15.xml" /><Relationship Id="rId24" Type="http://schemas.openxmlformats.org/officeDocument/2006/relationships/slide" Target="slides/slide16.xml" /><Relationship Id="rId25" Type="http://schemas.openxmlformats.org/officeDocument/2006/relationships/slide" Target="slides/slide17.xml" /><Relationship Id="rId26" Type="http://schemas.openxmlformats.org/officeDocument/2006/relationships/slide" Target="slides/slide18.xml" /><Relationship Id="rId27" Type="http://schemas.openxmlformats.org/officeDocument/2006/relationships/slide" Target="slides/slide19.xml" /><Relationship Id="rId28" Type="http://schemas.openxmlformats.org/officeDocument/2006/relationships/slide" Target="slides/slide20.xml" /><Relationship Id="rId29" Type="http://schemas.openxmlformats.org/officeDocument/2006/relationships/slide" Target="slides/slide21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2.xml" /><Relationship Id="rId31" Type="http://schemas.openxmlformats.org/officeDocument/2006/relationships/slide" Target="slides/slide23.xml" /><Relationship Id="rId32" Type="http://schemas.openxmlformats.org/officeDocument/2006/relationships/slide" Target="slides/slide24.xml" /><Relationship Id="rId33" Type="http://schemas.openxmlformats.org/officeDocument/2006/relationships/slide" Target="slides/slide25.xml" /><Relationship Id="rId34" Type="http://schemas.openxmlformats.org/officeDocument/2006/relationships/slide" Target="slides/slide26.xml" /><Relationship Id="rId35" Type="http://schemas.openxmlformats.org/officeDocument/2006/relationships/slide" Target="slides/slide27.xml" /><Relationship Id="rId36" Type="http://schemas.openxmlformats.org/officeDocument/2006/relationships/tags" Target="tags/tag850.xml" /><Relationship Id="rId37" Type="http://schemas.openxmlformats.org/officeDocument/2006/relationships/presProps" Target="presProps.xml" /><Relationship Id="rId38" Type="http://schemas.openxmlformats.org/officeDocument/2006/relationships/viewProps" Target="viewProps.xml" /><Relationship Id="rId39" Type="http://schemas.openxmlformats.org/officeDocument/2006/relationships/theme" Target="theme/theme1.xml" /><Relationship Id="rId4" Type="http://schemas.openxmlformats.org/officeDocument/2006/relationships/slideMaster" Target="slideMasters/slideMaster3.xml" /><Relationship Id="rId40" Type="http://schemas.openxmlformats.org/officeDocument/2006/relationships/tableStyles" Target="tableStyles.xml" /><Relationship Id="rId5" Type="http://schemas.openxmlformats.org/officeDocument/2006/relationships/slideMaster" Target="slideMasters/slideMaster4.xml" /><Relationship Id="rId6" Type="http://schemas.openxmlformats.org/officeDocument/2006/relationships/slideMaster" Target="slideMasters/slideMaster5.xml" /><Relationship Id="rId7" Type="http://schemas.openxmlformats.org/officeDocument/2006/relationships/slideMaster" Target="slideMasters/slideMaster6.xml" /><Relationship Id="rId8" Type="http://schemas.openxmlformats.org/officeDocument/2006/relationships/notesMaster" Target="notesMasters/notesMaster1.xml" /><Relationship Id="rId9" Type="http://schemas.openxmlformats.org/officeDocument/2006/relationships/slide" Target="slides/slide1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43.xml" /><Relationship Id="rId2" Type="http://schemas.openxmlformats.org/officeDocument/2006/relationships/tags" Target="../tags/tag544.xml" /><Relationship Id="rId3" Type="http://schemas.openxmlformats.org/officeDocument/2006/relationships/tags" Target="../tags/tag545.xml" /><Relationship Id="rId4" Type="http://schemas.openxmlformats.org/officeDocument/2006/relationships/tags" Target="../tags/tag546.xml" /><Relationship Id="rId5" Type="http://schemas.openxmlformats.org/officeDocument/2006/relationships/tags" Target="../tags/tag547.xml" /><Relationship Id="rId6" Type="http://schemas.openxmlformats.org/officeDocument/2006/relationships/tags" Target="../tags/tag548.xml" /><Relationship Id="rId7" Type="http://schemas.openxmlformats.org/officeDocument/2006/relationships/tags" Target="../tags/tag549.xml" /><Relationship Id="rId8" Type="http://schemas.openxmlformats.org/officeDocument/2006/relationships/theme" Target="../theme/theme7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0.xml" /><Relationship Id="rId4" Type="http://schemas.openxmlformats.org/officeDocument/2006/relationships/tags" Target="../tags/tag551.xml" /><Relationship Id="rId5" Type="http://schemas.openxmlformats.org/officeDocument/2006/relationships/tags" Target="../tags/tag552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7.xml" /><Relationship Id="rId4" Type="http://schemas.openxmlformats.org/officeDocument/2006/relationships/tags" Target="../tags/tag558.xml" /><Relationship Id="rId5" Type="http://schemas.openxmlformats.org/officeDocument/2006/relationships/tags" Target="../tags/tag559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71.xml" /><Relationship Id="rId4" Type="http://schemas.openxmlformats.org/officeDocument/2006/relationships/tags" Target="../tags/tag572.xml" /><Relationship Id="rId5" Type="http://schemas.openxmlformats.org/officeDocument/2006/relationships/tags" Target="../tags/tag573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27.xml" /><Relationship Id="rId4" Type="http://schemas.openxmlformats.org/officeDocument/2006/relationships/tags" Target="../tags/tag828.xml" /><Relationship Id="rId5" Type="http://schemas.openxmlformats.org/officeDocument/2006/relationships/tags" Target="../tags/tag829.xml" /><Relationship Id="rId6" Type="http://schemas.openxmlformats.org/officeDocument/2006/relationships/tags" Target="../tags/tag830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37.xml" /><Relationship Id="rId4" Type="http://schemas.openxmlformats.org/officeDocument/2006/relationships/tags" Target="../tags/tag838.xml" /><Relationship Id="rId5" Type="http://schemas.openxmlformats.org/officeDocument/2006/relationships/tags" Target="../tags/tag839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30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48587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1048588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202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4896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104896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6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160B4E0-D2BD-4CA3-88F4-ED3FC20347C7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3.xml" /><Relationship Id="rId10" Type="http://schemas.openxmlformats.org/officeDocument/2006/relationships/tags" Target="../tags/tag69.xml" /><Relationship Id="rId11" Type="http://schemas.openxmlformats.org/officeDocument/2006/relationships/tags" Target="../tags/tag70.xml" /><Relationship Id="rId12" Type="http://schemas.openxmlformats.org/officeDocument/2006/relationships/tags" Target="../tags/tag71.xml" /><Relationship Id="rId13" Type="http://schemas.openxmlformats.org/officeDocument/2006/relationships/tags" Target="../tags/tag72.xml" /><Relationship Id="rId14" Type="http://schemas.openxmlformats.org/officeDocument/2006/relationships/tags" Target="../tags/tag73.xml" /><Relationship Id="rId15" Type="http://schemas.openxmlformats.org/officeDocument/2006/relationships/tags" Target="../tags/tag74.xml" /><Relationship Id="rId16" Type="http://schemas.openxmlformats.org/officeDocument/2006/relationships/tags" Target="../tags/tag75.xml" /><Relationship Id="rId17" Type="http://schemas.openxmlformats.org/officeDocument/2006/relationships/slideMaster" Target="../slideMasters/slideMaster2.xml" /><Relationship Id="rId2" Type="http://schemas.openxmlformats.org/officeDocument/2006/relationships/tags" Target="../tags/tag64.xml" /><Relationship Id="rId3" Type="http://schemas.openxmlformats.org/officeDocument/2006/relationships/image" Target="../media/image9.png" /><Relationship Id="rId4" Type="http://schemas.openxmlformats.org/officeDocument/2006/relationships/tags" Target="../tags/tag65.xml" /><Relationship Id="rId5" Type="http://schemas.openxmlformats.org/officeDocument/2006/relationships/image" Target="../media/image10.png" /><Relationship Id="rId6" Type="http://schemas.openxmlformats.org/officeDocument/2006/relationships/tags" Target="../tags/tag66.xml" /><Relationship Id="rId7" Type="http://schemas.openxmlformats.org/officeDocument/2006/relationships/image" Target="../media/image8.png" /><Relationship Id="rId8" Type="http://schemas.openxmlformats.org/officeDocument/2006/relationships/tags" Target="../tags/tag67.xml" /><Relationship Id="rId9" Type="http://schemas.openxmlformats.org/officeDocument/2006/relationships/tags" Target="../tags/tag68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6.xml" /><Relationship Id="rId10" Type="http://schemas.openxmlformats.org/officeDocument/2006/relationships/tags" Target="../tags/tag82.xml" /><Relationship Id="rId11" Type="http://schemas.openxmlformats.org/officeDocument/2006/relationships/tags" Target="../tags/tag83.xml" /><Relationship Id="rId12" Type="http://schemas.openxmlformats.org/officeDocument/2006/relationships/tags" Target="../tags/tag84.xml" /><Relationship Id="rId13" Type="http://schemas.openxmlformats.org/officeDocument/2006/relationships/slideMaster" Target="../slideMasters/slideMaster2.xml" /><Relationship Id="rId2" Type="http://schemas.openxmlformats.org/officeDocument/2006/relationships/tags" Target="../tags/tag77.xml" /><Relationship Id="rId3" Type="http://schemas.openxmlformats.org/officeDocument/2006/relationships/image" Target="../media/image9.png" /><Relationship Id="rId4" Type="http://schemas.openxmlformats.org/officeDocument/2006/relationships/tags" Target="../tags/tag78.xml" /><Relationship Id="rId5" Type="http://schemas.openxmlformats.org/officeDocument/2006/relationships/image" Target="../media/image10.png" /><Relationship Id="rId6" Type="http://schemas.openxmlformats.org/officeDocument/2006/relationships/tags" Target="../tags/tag79.xml" /><Relationship Id="rId7" Type="http://schemas.openxmlformats.org/officeDocument/2006/relationships/image" Target="../media/image8.png" /><Relationship Id="rId8" Type="http://schemas.openxmlformats.org/officeDocument/2006/relationships/tags" Target="../tags/tag80.xml" /><Relationship Id="rId9" Type="http://schemas.openxmlformats.org/officeDocument/2006/relationships/tags" Target="../tags/tag8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5.xml" /><Relationship Id="rId2" Type="http://schemas.openxmlformats.org/officeDocument/2006/relationships/tags" Target="../tags/tag86.xml" /><Relationship Id="rId3" Type="http://schemas.openxmlformats.org/officeDocument/2006/relationships/tags" Target="../tags/tag87.xml" /><Relationship Id="rId4" Type="http://schemas.openxmlformats.org/officeDocument/2006/relationships/tags" Target="../tags/tag88.xml" /><Relationship Id="rId5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9.xml" /><Relationship Id="rId10" Type="http://schemas.openxmlformats.org/officeDocument/2006/relationships/tags" Target="../tags/tag95.xml" /><Relationship Id="rId11" Type="http://schemas.openxmlformats.org/officeDocument/2006/relationships/tags" Target="../tags/tag96.xml" /><Relationship Id="rId12" Type="http://schemas.openxmlformats.org/officeDocument/2006/relationships/tags" Target="../tags/tag97.xml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slideMaster" Target="../slideMasters/slideMaster2.xml" /><Relationship Id="rId2" Type="http://schemas.openxmlformats.org/officeDocument/2006/relationships/tags" Target="../tags/tag90.xml" /><Relationship Id="rId3" Type="http://schemas.openxmlformats.org/officeDocument/2006/relationships/image" Target="../media/image9.png" /><Relationship Id="rId4" Type="http://schemas.openxmlformats.org/officeDocument/2006/relationships/tags" Target="../tags/tag91.xml" /><Relationship Id="rId5" Type="http://schemas.openxmlformats.org/officeDocument/2006/relationships/image" Target="../media/image10.png" /><Relationship Id="rId6" Type="http://schemas.openxmlformats.org/officeDocument/2006/relationships/tags" Target="../tags/tag92.xml" /><Relationship Id="rId7" Type="http://schemas.openxmlformats.org/officeDocument/2006/relationships/image" Target="../media/image8.png" /><Relationship Id="rId8" Type="http://schemas.openxmlformats.org/officeDocument/2006/relationships/tags" Target="../tags/tag93.xml" /><Relationship Id="rId9" Type="http://schemas.openxmlformats.org/officeDocument/2006/relationships/tags" Target="../tags/tag94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0.xml" /><Relationship Id="rId10" Type="http://schemas.openxmlformats.org/officeDocument/2006/relationships/tags" Target="../tags/tag106.xml" /><Relationship Id="rId11" Type="http://schemas.openxmlformats.org/officeDocument/2006/relationships/tags" Target="../tags/tag107.xml" /><Relationship Id="rId12" Type="http://schemas.openxmlformats.org/officeDocument/2006/relationships/tags" Target="../tags/tag108.xml" /><Relationship Id="rId13" Type="http://schemas.openxmlformats.org/officeDocument/2006/relationships/tags" Target="../tags/tag109.xml" /><Relationship Id="rId14" Type="http://schemas.openxmlformats.org/officeDocument/2006/relationships/tags" Target="../tags/tag110.xml" /><Relationship Id="rId15" Type="http://schemas.openxmlformats.org/officeDocument/2006/relationships/slideMaster" Target="../slideMasters/slideMaster2.xml" /><Relationship Id="rId2" Type="http://schemas.openxmlformats.org/officeDocument/2006/relationships/tags" Target="../tags/tag101.xml" /><Relationship Id="rId3" Type="http://schemas.openxmlformats.org/officeDocument/2006/relationships/tags" Target="../tags/tag102.xml" /><Relationship Id="rId4" Type="http://schemas.openxmlformats.org/officeDocument/2006/relationships/image" Target="../media/image13.png" /><Relationship Id="rId5" Type="http://schemas.openxmlformats.org/officeDocument/2006/relationships/tags" Target="../tags/tag103.xml" /><Relationship Id="rId6" Type="http://schemas.openxmlformats.org/officeDocument/2006/relationships/image" Target="../media/image10.png" /><Relationship Id="rId7" Type="http://schemas.openxmlformats.org/officeDocument/2006/relationships/tags" Target="../tags/tag104.xml" /><Relationship Id="rId8" Type="http://schemas.openxmlformats.org/officeDocument/2006/relationships/image" Target="../media/image8.png" /><Relationship Id="rId9" Type="http://schemas.openxmlformats.org/officeDocument/2006/relationships/tags" Target="../tags/tag105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1.xml" /><Relationship Id="rId10" Type="http://schemas.openxmlformats.org/officeDocument/2006/relationships/tags" Target="../tags/tag117.xml" /><Relationship Id="rId11" Type="http://schemas.openxmlformats.org/officeDocument/2006/relationships/tags" Target="../tags/tag118.xml" /><Relationship Id="rId12" Type="http://schemas.openxmlformats.org/officeDocument/2006/relationships/tags" Target="../tags/tag119.xml" /><Relationship Id="rId13" Type="http://schemas.openxmlformats.org/officeDocument/2006/relationships/tags" Target="../tags/tag120.xml" /><Relationship Id="rId14" Type="http://schemas.openxmlformats.org/officeDocument/2006/relationships/slideMaster" Target="../slideMasters/slideMaster2.xml" /><Relationship Id="rId2" Type="http://schemas.openxmlformats.org/officeDocument/2006/relationships/tags" Target="../tags/tag112.xml" /><Relationship Id="rId3" Type="http://schemas.openxmlformats.org/officeDocument/2006/relationships/tags" Target="../tags/tag113.xml" /><Relationship Id="rId4" Type="http://schemas.openxmlformats.org/officeDocument/2006/relationships/image" Target="../media/image13.png" /><Relationship Id="rId5" Type="http://schemas.openxmlformats.org/officeDocument/2006/relationships/tags" Target="../tags/tag114.xml" /><Relationship Id="rId6" Type="http://schemas.openxmlformats.org/officeDocument/2006/relationships/image" Target="../media/image10.png" /><Relationship Id="rId7" Type="http://schemas.openxmlformats.org/officeDocument/2006/relationships/tags" Target="../tags/tag115.xml" /><Relationship Id="rId8" Type="http://schemas.openxmlformats.org/officeDocument/2006/relationships/image" Target="../media/image8.png" /><Relationship Id="rId9" Type="http://schemas.openxmlformats.org/officeDocument/2006/relationships/tags" Target="../tags/tag116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1.xml" /><Relationship Id="rId10" Type="http://schemas.openxmlformats.org/officeDocument/2006/relationships/tags" Target="../tags/tag127.xml" /><Relationship Id="rId11" Type="http://schemas.openxmlformats.org/officeDocument/2006/relationships/image" Target="../media/image12.png" /><Relationship Id="rId12" Type="http://schemas.openxmlformats.org/officeDocument/2006/relationships/tags" Target="../tags/tag128.xml" /><Relationship Id="rId13" Type="http://schemas.openxmlformats.org/officeDocument/2006/relationships/tags" Target="../tags/tag129.xml" /><Relationship Id="rId14" Type="http://schemas.openxmlformats.org/officeDocument/2006/relationships/tags" Target="../tags/tag130.xml" /><Relationship Id="rId15" Type="http://schemas.openxmlformats.org/officeDocument/2006/relationships/tags" Target="../tags/tag131.xml" /><Relationship Id="rId16" Type="http://schemas.openxmlformats.org/officeDocument/2006/relationships/tags" Target="../tags/tag132.xml" /><Relationship Id="rId17" Type="http://schemas.openxmlformats.org/officeDocument/2006/relationships/tags" Target="../tags/tag133.xml" /><Relationship Id="rId18" Type="http://schemas.openxmlformats.org/officeDocument/2006/relationships/tags" Target="../tags/tag134.xml" /><Relationship Id="rId19" Type="http://schemas.openxmlformats.org/officeDocument/2006/relationships/slideMaster" Target="../slideMasters/slideMaster2.xml" /><Relationship Id="rId2" Type="http://schemas.openxmlformats.org/officeDocument/2006/relationships/image" Target="../media/image5.jpeg" /><Relationship Id="rId3" Type="http://schemas.openxmlformats.org/officeDocument/2006/relationships/tags" Target="../tags/tag122.xml" /><Relationship Id="rId4" Type="http://schemas.openxmlformats.org/officeDocument/2006/relationships/image" Target="../media/image8.png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tags" Target="../tags/tag126.xml" /><Relationship Id="rId9" Type="http://schemas.openxmlformats.org/officeDocument/2006/relationships/image" Target="../media/image11.png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5.xml" /><Relationship Id="rId10" Type="http://schemas.openxmlformats.org/officeDocument/2006/relationships/slideMaster" Target="../slideMasters/slideMaster2.xml" /><Relationship Id="rId2" Type="http://schemas.openxmlformats.org/officeDocument/2006/relationships/image" Target="../media/image9.png" /><Relationship Id="rId3" Type="http://schemas.openxmlformats.org/officeDocument/2006/relationships/tags" Target="../tags/tag136.xml" /><Relationship Id="rId4" Type="http://schemas.openxmlformats.org/officeDocument/2006/relationships/image" Target="../media/image10.png" /><Relationship Id="rId5" Type="http://schemas.openxmlformats.org/officeDocument/2006/relationships/tags" Target="../tags/tag137.xml" /><Relationship Id="rId6" Type="http://schemas.openxmlformats.org/officeDocument/2006/relationships/tags" Target="../tags/tag138.xml" /><Relationship Id="rId7" Type="http://schemas.openxmlformats.org/officeDocument/2006/relationships/tags" Target="../tags/tag139.xml" /><Relationship Id="rId8" Type="http://schemas.openxmlformats.org/officeDocument/2006/relationships/tags" Target="../tags/tag140.xml" /><Relationship Id="rId9" Type="http://schemas.openxmlformats.org/officeDocument/2006/relationships/tags" Target="../tags/tag14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2.xml" /><Relationship Id="rId10" Type="http://schemas.openxmlformats.org/officeDocument/2006/relationships/tags" Target="../tags/tag148.xml" /><Relationship Id="rId11" Type="http://schemas.openxmlformats.org/officeDocument/2006/relationships/tags" Target="../tags/tag149.xml" /><Relationship Id="rId12" Type="http://schemas.openxmlformats.org/officeDocument/2006/relationships/tags" Target="../tags/tag150.xml" /><Relationship Id="rId13" Type="http://schemas.openxmlformats.org/officeDocument/2006/relationships/tags" Target="../tags/tag151.xml" /><Relationship Id="rId14" Type="http://schemas.openxmlformats.org/officeDocument/2006/relationships/slideMaster" Target="../slideMasters/slideMaster2.xml" /><Relationship Id="rId2" Type="http://schemas.openxmlformats.org/officeDocument/2006/relationships/tags" Target="../tags/tag143.xml" /><Relationship Id="rId3" Type="http://schemas.openxmlformats.org/officeDocument/2006/relationships/image" Target="../media/image13.png" /><Relationship Id="rId4" Type="http://schemas.openxmlformats.org/officeDocument/2006/relationships/tags" Target="../tags/tag144.xml" /><Relationship Id="rId5" Type="http://schemas.openxmlformats.org/officeDocument/2006/relationships/image" Target="../media/image10.png" /><Relationship Id="rId6" Type="http://schemas.openxmlformats.org/officeDocument/2006/relationships/tags" Target="../tags/tag145.xml" /><Relationship Id="rId7" Type="http://schemas.openxmlformats.org/officeDocument/2006/relationships/image" Target="../media/image8.png" /><Relationship Id="rId8" Type="http://schemas.openxmlformats.org/officeDocument/2006/relationships/tags" Target="../tags/tag146.xml" /><Relationship Id="rId9" Type="http://schemas.openxmlformats.org/officeDocument/2006/relationships/tags" Target="../tags/tag147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2.xml" /><Relationship Id="rId10" Type="http://schemas.openxmlformats.org/officeDocument/2006/relationships/tags" Target="../tags/tag159.xml" /><Relationship Id="rId11" Type="http://schemas.openxmlformats.org/officeDocument/2006/relationships/tags" Target="../tags/tag160.xml" /><Relationship Id="rId12" Type="http://schemas.openxmlformats.org/officeDocument/2006/relationships/tags" Target="../tags/tag161.xml" /><Relationship Id="rId13" Type="http://schemas.openxmlformats.org/officeDocument/2006/relationships/slideMaster" Target="../slideMasters/slideMaster2.xml" /><Relationship Id="rId2" Type="http://schemas.openxmlformats.org/officeDocument/2006/relationships/tags" Target="../tags/tag153.xml" /><Relationship Id="rId3" Type="http://schemas.openxmlformats.org/officeDocument/2006/relationships/image" Target="../media/image9.png" /><Relationship Id="rId4" Type="http://schemas.openxmlformats.org/officeDocument/2006/relationships/tags" Target="../tags/tag154.xml" /><Relationship Id="rId5" Type="http://schemas.openxmlformats.org/officeDocument/2006/relationships/image" Target="../media/image10.png" /><Relationship Id="rId6" Type="http://schemas.openxmlformats.org/officeDocument/2006/relationships/tags" Target="../tags/tag155.xml" /><Relationship Id="rId7" Type="http://schemas.openxmlformats.org/officeDocument/2006/relationships/tags" Target="../tags/tag156.xml" /><Relationship Id="rId8" Type="http://schemas.openxmlformats.org/officeDocument/2006/relationships/tags" Target="../tags/tag157.xml" /><Relationship Id="rId9" Type="http://schemas.openxmlformats.org/officeDocument/2006/relationships/tags" Target="../tags/tag158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tags" Target="../tags/tag3.xml" /><Relationship Id="rId3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2.xml" /><Relationship Id="rId10" Type="http://schemas.openxmlformats.org/officeDocument/2006/relationships/tags" Target="../tags/tag168.xml" /><Relationship Id="rId11" Type="http://schemas.openxmlformats.org/officeDocument/2006/relationships/tags" Target="../tags/tag169.xml" /><Relationship Id="rId12" Type="http://schemas.openxmlformats.org/officeDocument/2006/relationships/tags" Target="../tags/tag170.xml" /><Relationship Id="rId13" Type="http://schemas.openxmlformats.org/officeDocument/2006/relationships/tags" Target="../tags/tag171.xml" /><Relationship Id="rId14" Type="http://schemas.openxmlformats.org/officeDocument/2006/relationships/tags" Target="../tags/tag172.xml" /><Relationship Id="rId15" Type="http://schemas.openxmlformats.org/officeDocument/2006/relationships/slideMaster" Target="../slideMasters/slideMaster2.xml" /><Relationship Id="rId2" Type="http://schemas.openxmlformats.org/officeDocument/2006/relationships/tags" Target="../tags/tag163.xml" /><Relationship Id="rId3" Type="http://schemas.openxmlformats.org/officeDocument/2006/relationships/image" Target="../media/image9.png" /><Relationship Id="rId4" Type="http://schemas.openxmlformats.org/officeDocument/2006/relationships/tags" Target="../tags/tag164.xml" /><Relationship Id="rId5" Type="http://schemas.openxmlformats.org/officeDocument/2006/relationships/image" Target="../media/image10.png" /><Relationship Id="rId6" Type="http://schemas.openxmlformats.org/officeDocument/2006/relationships/tags" Target="../tags/tag165.xml" /><Relationship Id="rId7" Type="http://schemas.openxmlformats.org/officeDocument/2006/relationships/image" Target="../media/image8.png" /><Relationship Id="rId8" Type="http://schemas.openxmlformats.org/officeDocument/2006/relationships/tags" Target="../tags/tag166.xml" /><Relationship Id="rId9" Type="http://schemas.openxmlformats.org/officeDocument/2006/relationships/tags" Target="../tags/tag167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3.xml" /><Relationship Id="rId10" Type="http://schemas.openxmlformats.org/officeDocument/2006/relationships/tags" Target="../tags/tag179.xml" /><Relationship Id="rId11" Type="http://schemas.openxmlformats.org/officeDocument/2006/relationships/tags" Target="../tags/tag180.xml" /><Relationship Id="rId12" Type="http://schemas.openxmlformats.org/officeDocument/2006/relationships/tags" Target="../tags/tag181.xml" /><Relationship Id="rId13" Type="http://schemas.openxmlformats.org/officeDocument/2006/relationships/tags" Target="../tags/tag182.xml" /><Relationship Id="rId14" Type="http://schemas.openxmlformats.org/officeDocument/2006/relationships/tags" Target="../tags/tag183.xml" /><Relationship Id="rId15" Type="http://schemas.openxmlformats.org/officeDocument/2006/relationships/slideMaster" Target="../slideMasters/slideMaster2.xml" /><Relationship Id="rId2" Type="http://schemas.openxmlformats.org/officeDocument/2006/relationships/tags" Target="../tags/tag174.xml" /><Relationship Id="rId3" Type="http://schemas.openxmlformats.org/officeDocument/2006/relationships/image" Target="../media/image9.png" /><Relationship Id="rId4" Type="http://schemas.openxmlformats.org/officeDocument/2006/relationships/tags" Target="../tags/tag175.xml" /><Relationship Id="rId5" Type="http://schemas.openxmlformats.org/officeDocument/2006/relationships/image" Target="../media/image10.png" /><Relationship Id="rId6" Type="http://schemas.openxmlformats.org/officeDocument/2006/relationships/tags" Target="../tags/tag176.xml" /><Relationship Id="rId7" Type="http://schemas.openxmlformats.org/officeDocument/2006/relationships/image" Target="../media/image8.png" /><Relationship Id="rId8" Type="http://schemas.openxmlformats.org/officeDocument/2006/relationships/tags" Target="../tags/tag177.xml" /><Relationship Id="rId9" Type="http://schemas.openxmlformats.org/officeDocument/2006/relationships/tags" Target="../tags/tag178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4.xml" /><Relationship Id="rId10" Type="http://schemas.openxmlformats.org/officeDocument/2006/relationships/tags" Target="../tags/tag190.xml" /><Relationship Id="rId11" Type="http://schemas.openxmlformats.org/officeDocument/2006/relationships/tags" Target="../tags/tag191.xml" /><Relationship Id="rId12" Type="http://schemas.openxmlformats.org/officeDocument/2006/relationships/tags" Target="../tags/tag192.xml" /><Relationship Id="rId13" Type="http://schemas.openxmlformats.org/officeDocument/2006/relationships/tags" Target="../tags/tag193.xml" /><Relationship Id="rId14" Type="http://schemas.openxmlformats.org/officeDocument/2006/relationships/tags" Target="../tags/tag194.xml" /><Relationship Id="rId15" Type="http://schemas.openxmlformats.org/officeDocument/2006/relationships/tags" Target="../tags/tag195.xml" /><Relationship Id="rId16" Type="http://schemas.openxmlformats.org/officeDocument/2006/relationships/tags" Target="../tags/tag196.xml" /><Relationship Id="rId17" Type="http://schemas.openxmlformats.org/officeDocument/2006/relationships/slideMaster" Target="../slideMasters/slideMaster2.xml" /><Relationship Id="rId2" Type="http://schemas.openxmlformats.org/officeDocument/2006/relationships/tags" Target="../tags/tag185.xml" /><Relationship Id="rId3" Type="http://schemas.openxmlformats.org/officeDocument/2006/relationships/image" Target="../media/image9.png" /><Relationship Id="rId4" Type="http://schemas.openxmlformats.org/officeDocument/2006/relationships/tags" Target="../tags/tag186.xml" /><Relationship Id="rId5" Type="http://schemas.openxmlformats.org/officeDocument/2006/relationships/image" Target="../media/image10.png" /><Relationship Id="rId6" Type="http://schemas.openxmlformats.org/officeDocument/2006/relationships/tags" Target="../tags/tag187.xml" /><Relationship Id="rId7" Type="http://schemas.openxmlformats.org/officeDocument/2006/relationships/image" Target="../media/image8.png" /><Relationship Id="rId8" Type="http://schemas.openxmlformats.org/officeDocument/2006/relationships/tags" Target="../tags/tag188.xml" /><Relationship Id="rId9" Type="http://schemas.openxmlformats.org/officeDocument/2006/relationships/tags" Target="../tags/tag189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7.xml" /><Relationship Id="rId10" Type="http://schemas.openxmlformats.org/officeDocument/2006/relationships/tags" Target="../tags/tag204.xml" /><Relationship Id="rId11" Type="http://schemas.openxmlformats.org/officeDocument/2006/relationships/tags" Target="../tags/tag205.xml" /><Relationship Id="rId12" Type="http://schemas.openxmlformats.org/officeDocument/2006/relationships/slideMaster" Target="../slideMasters/slideMaster2.xml" /><Relationship Id="rId2" Type="http://schemas.openxmlformats.org/officeDocument/2006/relationships/tags" Target="../tags/tag198.xml" /><Relationship Id="rId3" Type="http://schemas.openxmlformats.org/officeDocument/2006/relationships/image" Target="../media/image14.png" /><Relationship Id="rId4" Type="http://schemas.openxmlformats.org/officeDocument/2006/relationships/tags" Target="../tags/tag199.xml" /><Relationship Id="rId5" Type="http://schemas.openxmlformats.org/officeDocument/2006/relationships/image" Target="../media/image15.png" /><Relationship Id="rId6" Type="http://schemas.openxmlformats.org/officeDocument/2006/relationships/tags" Target="../tags/tag200.xml" /><Relationship Id="rId7" Type="http://schemas.openxmlformats.org/officeDocument/2006/relationships/tags" Target="../tags/tag201.xml" /><Relationship Id="rId8" Type="http://schemas.openxmlformats.org/officeDocument/2006/relationships/tags" Target="../tags/tag202.xml" /><Relationship Id="rId9" Type="http://schemas.openxmlformats.org/officeDocument/2006/relationships/tags" Target="../tags/tag203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6.xml" /><Relationship Id="rId2" Type="http://schemas.openxmlformats.org/officeDocument/2006/relationships/tags" Target="../tags/tag207.xml" /><Relationship Id="rId3" Type="http://schemas.openxmlformats.org/officeDocument/2006/relationships/tags" Target="../tags/tag208.xml" /><Relationship Id="rId4" Type="http://schemas.openxmlformats.org/officeDocument/2006/relationships/tags" Target="../tags/tag209.xml" /><Relationship Id="rId5" Type="http://schemas.openxmlformats.org/officeDocument/2006/relationships/slideMaster" Target="../slideMasters/slideMaster2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9.xml" /><Relationship Id="rId2" Type="http://schemas.openxmlformats.org/officeDocument/2006/relationships/tags" Target="../tags/tag220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slideMaster" Target="../slideMasters/slideMaster3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5.xml" /><Relationship Id="rId2" Type="http://schemas.openxmlformats.org/officeDocument/2006/relationships/tags" Target="../tags/tag226.xml" /><Relationship Id="rId3" Type="http://schemas.openxmlformats.org/officeDocument/2006/relationships/tags" Target="../tags/tag227.xml" /><Relationship Id="rId4" Type="http://schemas.openxmlformats.org/officeDocument/2006/relationships/tags" Target="../tags/tag228.xml" /><Relationship Id="rId5" Type="http://schemas.openxmlformats.org/officeDocument/2006/relationships/tags" Target="../tags/tag229.xml" /><Relationship Id="rId6" Type="http://schemas.openxmlformats.org/officeDocument/2006/relationships/tags" Target="../tags/tag230.xml" /><Relationship Id="rId7" Type="http://schemas.openxmlformats.org/officeDocument/2006/relationships/slideMaster" Target="../slideMasters/slideMaster3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1.xml" /><Relationship Id="rId2" Type="http://schemas.openxmlformats.org/officeDocument/2006/relationships/tags" Target="../tags/tag232.xml" /><Relationship Id="rId3" Type="http://schemas.openxmlformats.org/officeDocument/2006/relationships/tags" Target="../tags/tag233.xml" /><Relationship Id="rId4" Type="http://schemas.openxmlformats.org/officeDocument/2006/relationships/tags" Target="../tags/tag234.xml" /><Relationship Id="rId5" Type="http://schemas.openxmlformats.org/officeDocument/2006/relationships/tags" Target="../tags/tag235.xml" /><Relationship Id="rId6" Type="http://schemas.openxmlformats.org/officeDocument/2006/relationships/tags" Target="../tags/tag236.xml" /><Relationship Id="rId7" Type="http://schemas.openxmlformats.org/officeDocument/2006/relationships/slideMaster" Target="../slideMasters/slideMaster3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7.xml" /><Relationship Id="rId2" Type="http://schemas.openxmlformats.org/officeDocument/2006/relationships/tags" Target="../tags/tag238.xml" /><Relationship Id="rId3" Type="http://schemas.openxmlformats.org/officeDocument/2006/relationships/tags" Target="../tags/tag239.xml" /><Relationship Id="rId4" Type="http://schemas.openxmlformats.org/officeDocument/2006/relationships/tags" Target="../tags/tag240.xml" /><Relationship Id="rId5" Type="http://schemas.openxmlformats.org/officeDocument/2006/relationships/tags" Target="../tags/tag241.xml" /><Relationship Id="rId6" Type="http://schemas.openxmlformats.org/officeDocument/2006/relationships/tags" Target="../tags/tag242.xml" /><Relationship Id="rId7" Type="http://schemas.openxmlformats.org/officeDocument/2006/relationships/tags" Target="../tags/tag243.xml" /><Relationship Id="rId8" Type="http://schemas.openxmlformats.org/officeDocument/2006/relationships/slideMaster" Target="../slideMasters/slideMaster3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4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245.xml" /><Relationship Id="rId3" Type="http://schemas.openxmlformats.org/officeDocument/2006/relationships/tags" Target="../tags/tag246.xml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tags" Target="../tags/tag249.xml" /><Relationship Id="rId7" Type="http://schemas.openxmlformats.org/officeDocument/2006/relationships/tags" Target="../tags/tag250.xml" /><Relationship Id="rId8" Type="http://schemas.openxmlformats.org/officeDocument/2006/relationships/tags" Target="../tags/tag251.xml" /><Relationship Id="rId9" Type="http://schemas.openxmlformats.org/officeDocument/2006/relationships/tags" Target="../tags/tag25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image" Target="../media/image1.png" /><Relationship Id="rId3" Type="http://schemas.openxmlformats.org/officeDocument/2006/relationships/tags" Target="../tags/tag5.xml" /><Relationship Id="rId4" Type="http://schemas.openxmlformats.org/officeDocument/2006/relationships/tags" Target="../tags/tag6.xml" /><Relationship Id="rId5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3.xml" /><Relationship Id="rId2" Type="http://schemas.openxmlformats.org/officeDocument/2006/relationships/tags" Target="../tags/tag254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slideMaster" Target="../slideMasters/slideMaster3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8.xml" /><Relationship Id="rId2" Type="http://schemas.openxmlformats.org/officeDocument/2006/relationships/tags" Target="../tags/tag259.xml" /><Relationship Id="rId3" Type="http://schemas.openxmlformats.org/officeDocument/2006/relationships/tags" Target="../tags/tag260.xml" /><Relationship Id="rId4" Type="http://schemas.openxmlformats.org/officeDocument/2006/relationships/tags" Target="../tags/tag261.xml" /><Relationship Id="rId5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2.xml" /><Relationship Id="rId2" Type="http://schemas.openxmlformats.org/officeDocument/2006/relationships/tags" Target="../tags/tag263.xml" /><Relationship Id="rId3" Type="http://schemas.openxmlformats.org/officeDocument/2006/relationships/tags" Target="../tags/tag264.xml" /><Relationship Id="rId4" Type="http://schemas.openxmlformats.org/officeDocument/2006/relationships/tags" Target="../tags/tag265.xml" /><Relationship Id="rId5" Type="http://schemas.openxmlformats.org/officeDocument/2006/relationships/tags" Target="../tags/tag266.xml" /><Relationship Id="rId6" Type="http://schemas.openxmlformats.org/officeDocument/2006/relationships/tags" Target="../tags/tag267.xml" /><Relationship Id="rId7" Type="http://schemas.openxmlformats.org/officeDocument/2006/relationships/tags" Target="../tags/tag268.xml" /><Relationship Id="rId8" Type="http://schemas.openxmlformats.org/officeDocument/2006/relationships/slideMaster" Target="../slideMasters/slideMaster3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9.xml" /><Relationship Id="rId2" Type="http://schemas.openxmlformats.org/officeDocument/2006/relationships/tags" Target="../tags/tag270.xml" /><Relationship Id="rId3" Type="http://schemas.openxmlformats.org/officeDocument/2006/relationships/tags" Target="../tags/tag271.xml" /><Relationship Id="rId4" Type="http://schemas.openxmlformats.org/officeDocument/2006/relationships/tags" Target="../tags/tag272.xml" /><Relationship Id="rId5" Type="http://schemas.openxmlformats.org/officeDocument/2006/relationships/tags" Target="../tags/tag273.xml" /><Relationship Id="rId6" Type="http://schemas.openxmlformats.org/officeDocument/2006/relationships/tags" Target="../tags/tag274.xml" /><Relationship Id="rId7" Type="http://schemas.openxmlformats.org/officeDocument/2006/relationships/tags" Target="../tags/tag275.xml" /><Relationship Id="rId8" Type="http://schemas.openxmlformats.org/officeDocument/2006/relationships/slideMaster" Target="../slideMasters/slideMaster3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6.xml" /><Relationship Id="rId2" Type="http://schemas.openxmlformats.org/officeDocument/2006/relationships/tags" Target="../tags/tag277.xml" /><Relationship Id="rId3" Type="http://schemas.openxmlformats.org/officeDocument/2006/relationships/tags" Target="../tags/tag278.xml" /><Relationship Id="rId4" Type="http://schemas.openxmlformats.org/officeDocument/2006/relationships/tags" Target="../tags/tag279.xml" /><Relationship Id="rId5" Type="http://schemas.openxmlformats.org/officeDocument/2006/relationships/tags" Target="../tags/tag280.xml" /><Relationship Id="rId6" Type="http://schemas.openxmlformats.org/officeDocument/2006/relationships/tags" Target="../tags/tag281.xml" /><Relationship Id="rId7" Type="http://schemas.openxmlformats.org/officeDocument/2006/relationships/slideMaster" Target="../slideMasters/slideMaster3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2.xml" /><Relationship Id="rId2" Type="http://schemas.openxmlformats.org/officeDocument/2006/relationships/tags" Target="../tags/tag283.xml" /><Relationship Id="rId3" Type="http://schemas.openxmlformats.org/officeDocument/2006/relationships/tags" Target="../tags/tag284.xml" /><Relationship Id="rId4" Type="http://schemas.openxmlformats.org/officeDocument/2006/relationships/tags" Target="../tags/tag285.xml" /><Relationship Id="rId5" Type="http://schemas.openxmlformats.org/officeDocument/2006/relationships/tags" Target="../tags/tag286.xml" /><Relationship Id="rId6" Type="http://schemas.openxmlformats.org/officeDocument/2006/relationships/tags" Target="../tags/tag287.xml" /><Relationship Id="rId7" Type="http://schemas.openxmlformats.org/officeDocument/2006/relationships/slideMaster" Target="../slideMasters/slideMaster3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8.xml" /><Relationship Id="rId2" Type="http://schemas.openxmlformats.org/officeDocument/2006/relationships/image" Target="../media/image17.png" /><Relationship Id="rId3" Type="http://schemas.openxmlformats.org/officeDocument/2006/relationships/tags" Target="../tags/tag289.xml" /><Relationship Id="rId4" Type="http://schemas.openxmlformats.org/officeDocument/2006/relationships/slideMaster" Target="../slideMasters/slideMaster3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90.xml" /><Relationship Id="rId2" Type="http://schemas.openxmlformats.org/officeDocument/2006/relationships/slideMaster" Target="../slideMasters/slideMaster3.xml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0.xml" /><Relationship Id="rId2" Type="http://schemas.openxmlformats.org/officeDocument/2006/relationships/image" Target="../media/image19.png" /><Relationship Id="rId3" Type="http://schemas.openxmlformats.org/officeDocument/2006/relationships/tags" Target="../tags/tag301.xml" /><Relationship Id="rId4" Type="http://schemas.openxmlformats.org/officeDocument/2006/relationships/tags" Target="../tags/tag302.xml" /><Relationship Id="rId5" Type="http://schemas.openxmlformats.org/officeDocument/2006/relationships/slideMaster" Target="../slideMasters/slideMaster4.xml" /></Relationships>
</file>

<file path=ppt/slideLayouts/_rels/slideLayout3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3.xml" /><Relationship Id="rId2" Type="http://schemas.openxmlformats.org/officeDocument/2006/relationships/slideMaster" Target="../slideMasters/slideMaster4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slideMaster" Target="../slideMasters/slideMaster1.xml" /></Relationships>
</file>

<file path=ppt/slideLayouts/_rels/slideLayout4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4.xml" /><Relationship Id="rId2" Type="http://schemas.openxmlformats.org/officeDocument/2006/relationships/tags" Target="../tags/tag305.xml" /><Relationship Id="rId3" Type="http://schemas.openxmlformats.org/officeDocument/2006/relationships/tags" Target="../tags/tag306.xml" /><Relationship Id="rId4" Type="http://schemas.openxmlformats.org/officeDocument/2006/relationships/tags" Target="../tags/tag307.xml" /><Relationship Id="rId5" Type="http://schemas.openxmlformats.org/officeDocument/2006/relationships/tags" Target="../tags/tag308.xml" /><Relationship Id="rId6" Type="http://schemas.openxmlformats.org/officeDocument/2006/relationships/tags" Target="../tags/tag309.xml" /><Relationship Id="rId7" Type="http://schemas.openxmlformats.org/officeDocument/2006/relationships/slideMaster" Target="../slideMasters/slideMaster4.xml" /></Relationships>
</file>

<file path=ppt/slideLayouts/_rels/slideLayout4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0.xml" /><Relationship Id="rId2" Type="http://schemas.openxmlformats.org/officeDocument/2006/relationships/tags" Target="../tags/tag311.xml" /><Relationship Id="rId3" Type="http://schemas.openxmlformats.org/officeDocument/2006/relationships/tags" Target="../tags/tag312.xml" /><Relationship Id="rId4" Type="http://schemas.openxmlformats.org/officeDocument/2006/relationships/tags" Target="../tags/tag313.xml" /><Relationship Id="rId5" Type="http://schemas.openxmlformats.org/officeDocument/2006/relationships/tags" Target="../tags/tag314.xml" /><Relationship Id="rId6" Type="http://schemas.openxmlformats.org/officeDocument/2006/relationships/tags" Target="../tags/tag315.xml" /><Relationship Id="rId7" Type="http://schemas.openxmlformats.org/officeDocument/2006/relationships/tags" Target="../tags/tag316.xml" /><Relationship Id="rId8" Type="http://schemas.openxmlformats.org/officeDocument/2006/relationships/slideMaster" Target="../slideMasters/slideMaster4.xml" /></Relationships>
</file>

<file path=ppt/slideLayouts/_rels/slideLayout4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7.xml" /><Relationship Id="rId10" Type="http://schemas.openxmlformats.org/officeDocument/2006/relationships/tags" Target="../tags/tag326.xml" /><Relationship Id="rId11" Type="http://schemas.openxmlformats.org/officeDocument/2006/relationships/slideMaster" Target="../slideMasters/slideMaster4.xml" /><Relationship Id="rId2" Type="http://schemas.openxmlformats.org/officeDocument/2006/relationships/tags" Target="../tags/tag318.xm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tags" Target="../tags/tag321.xml" /><Relationship Id="rId6" Type="http://schemas.openxmlformats.org/officeDocument/2006/relationships/tags" Target="../tags/tag322.xml" /><Relationship Id="rId7" Type="http://schemas.openxmlformats.org/officeDocument/2006/relationships/tags" Target="../tags/tag323.xml" /><Relationship Id="rId8" Type="http://schemas.openxmlformats.org/officeDocument/2006/relationships/tags" Target="../tags/tag324.xml" /><Relationship Id="rId9" Type="http://schemas.openxmlformats.org/officeDocument/2006/relationships/tags" Target="../tags/tag325.xml" /></Relationships>
</file>

<file path=ppt/slideLayouts/_rels/slideLayout4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7.xml" /><Relationship Id="rId2" Type="http://schemas.openxmlformats.org/officeDocument/2006/relationships/tags" Target="../tags/tag328.xml" /><Relationship Id="rId3" Type="http://schemas.openxmlformats.org/officeDocument/2006/relationships/tags" Target="../tags/tag329.xml" /><Relationship Id="rId4" Type="http://schemas.openxmlformats.org/officeDocument/2006/relationships/tags" Target="../tags/tag330.xml" /><Relationship Id="rId5" Type="http://schemas.openxmlformats.org/officeDocument/2006/relationships/tags" Target="../tags/tag331.xml" /><Relationship Id="rId6" Type="http://schemas.openxmlformats.org/officeDocument/2006/relationships/slideMaster" Target="../slideMasters/slideMaster4.xml" /></Relationships>
</file>

<file path=ppt/slideLayouts/_rels/slideLayout4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2.xml" /><Relationship Id="rId2" Type="http://schemas.openxmlformats.org/officeDocument/2006/relationships/tags" Target="../tags/tag333.xml" /><Relationship Id="rId3" Type="http://schemas.openxmlformats.org/officeDocument/2006/relationships/tags" Target="../tags/tag334.xml" /><Relationship Id="rId4" Type="http://schemas.openxmlformats.org/officeDocument/2006/relationships/tags" Target="../tags/tag335.xml" /><Relationship Id="rId5" Type="http://schemas.openxmlformats.org/officeDocument/2006/relationships/slideMaster" Target="../slideMasters/slideMaster4.xml" /></Relationships>
</file>

<file path=ppt/slideLayouts/_rels/slideLayout4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6.xml" /><Relationship Id="rId2" Type="http://schemas.openxmlformats.org/officeDocument/2006/relationships/tags" Target="../tags/tag337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slideMaster" Target="../slideMasters/slideMaster4.xml" /></Relationships>
</file>

<file path=ppt/slideLayouts/_rels/slideLayout4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3.xml" /><Relationship Id="rId2" Type="http://schemas.openxmlformats.org/officeDocument/2006/relationships/tags" Target="../tags/tag344.xml" /><Relationship Id="rId3" Type="http://schemas.openxmlformats.org/officeDocument/2006/relationships/tags" Target="../tags/tag345.xml" /><Relationship Id="rId4" Type="http://schemas.openxmlformats.org/officeDocument/2006/relationships/tags" Target="../tags/tag346.xml" /><Relationship Id="rId5" Type="http://schemas.openxmlformats.org/officeDocument/2006/relationships/tags" Target="../tags/tag347.xml" /><Relationship Id="rId6" Type="http://schemas.openxmlformats.org/officeDocument/2006/relationships/tags" Target="../tags/tag348.xml" /><Relationship Id="rId7" Type="http://schemas.openxmlformats.org/officeDocument/2006/relationships/tags" Target="../tags/tag349.xml" /><Relationship Id="rId8" Type="http://schemas.openxmlformats.org/officeDocument/2006/relationships/slideMaster" Target="../slideMasters/slideMaster4.xml" /></Relationships>
</file>

<file path=ppt/slideLayouts/_rels/slideLayout4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0.xml" /><Relationship Id="rId2" Type="http://schemas.openxmlformats.org/officeDocument/2006/relationships/tags" Target="../tags/tag351.xml" /><Relationship Id="rId3" Type="http://schemas.openxmlformats.org/officeDocument/2006/relationships/tags" Target="../tags/tag352.xml" /><Relationship Id="rId4" Type="http://schemas.openxmlformats.org/officeDocument/2006/relationships/tags" Target="../tags/tag353.xml" /><Relationship Id="rId5" Type="http://schemas.openxmlformats.org/officeDocument/2006/relationships/tags" Target="../tags/tag354.xml" /><Relationship Id="rId6" Type="http://schemas.openxmlformats.org/officeDocument/2006/relationships/tags" Target="../tags/tag355.xml" /><Relationship Id="rId7" Type="http://schemas.openxmlformats.org/officeDocument/2006/relationships/slideMaster" Target="../slideMasters/slideMaster4.xml" /></Relationships>
</file>

<file path=ppt/slideLayouts/_rels/slideLayout4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6.xml" /><Relationship Id="rId2" Type="http://schemas.openxmlformats.org/officeDocument/2006/relationships/tags" Target="../tags/tag357.xml" /><Relationship Id="rId3" Type="http://schemas.openxmlformats.org/officeDocument/2006/relationships/tags" Target="../tags/tag358.xml" /><Relationship Id="rId4" Type="http://schemas.openxmlformats.org/officeDocument/2006/relationships/tags" Target="../tags/tag359.xml" /><Relationship Id="rId5" Type="http://schemas.openxmlformats.org/officeDocument/2006/relationships/tags" Target="../tags/tag360.xml" /><Relationship Id="rId6" Type="http://schemas.openxmlformats.org/officeDocument/2006/relationships/tags" Target="../tags/tag361.xml" /><Relationship Id="rId7" Type="http://schemas.openxmlformats.org/officeDocument/2006/relationships/slideMaster" Target="../slideMasters/slideMaster4.xml" /></Relationships>
</file>

<file path=ppt/slideLayouts/_rels/slideLayout4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2.xml" /><Relationship Id="rId2" Type="http://schemas.openxmlformats.org/officeDocument/2006/relationships/slideMaster" Target="../slideMasters/slideMaster4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slideMaster" Target="../slideMasters/slideMaster1.xml" /></Relationships>
</file>

<file path=ppt/slideLayouts/_rels/slideLayout5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3.xml" /><Relationship Id="rId2" Type="http://schemas.openxmlformats.org/officeDocument/2006/relationships/tags" Target="../tags/tag364.xml" /><Relationship Id="rId3" Type="http://schemas.openxmlformats.org/officeDocument/2006/relationships/tags" Target="../tags/tag365.xml" /><Relationship Id="rId4" Type="http://schemas.openxmlformats.org/officeDocument/2006/relationships/tags" Target="../tags/tag366.xml" /><Relationship Id="rId5" Type="http://schemas.openxmlformats.org/officeDocument/2006/relationships/tags" Target="../tags/tag367.xml" /><Relationship Id="rId6" Type="http://schemas.openxmlformats.org/officeDocument/2006/relationships/tags" Target="../tags/tag368.xml" /><Relationship Id="rId7" Type="http://schemas.openxmlformats.org/officeDocument/2006/relationships/tags" Target="../tags/tag369.xml" /><Relationship Id="rId8" Type="http://schemas.openxmlformats.org/officeDocument/2006/relationships/slideMaster" Target="../slideMasters/slideMaster4.xml" /></Relationships>
</file>

<file path=ppt/slideLayouts/_rels/slideLayout5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0.xml" /><Relationship Id="rId2" Type="http://schemas.openxmlformats.org/officeDocument/2006/relationships/tags" Target="../tags/tag371.xml" /><Relationship Id="rId3" Type="http://schemas.openxmlformats.org/officeDocument/2006/relationships/tags" Target="../tags/tag372.xml" /><Relationship Id="rId4" Type="http://schemas.openxmlformats.org/officeDocument/2006/relationships/tags" Target="../tags/tag373.xml" /><Relationship Id="rId5" Type="http://schemas.openxmlformats.org/officeDocument/2006/relationships/tags" Target="../tags/tag374.xml" /><Relationship Id="rId6" Type="http://schemas.openxmlformats.org/officeDocument/2006/relationships/slideMaster" Target="../slideMasters/slideMaster4.xml" /></Relationships>
</file>

<file path=ppt/slideLayouts/_rels/slideLayout5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5.xml" /><Relationship Id="rId2" Type="http://schemas.openxmlformats.org/officeDocument/2006/relationships/tags" Target="../tags/tag376.xml" /><Relationship Id="rId3" Type="http://schemas.openxmlformats.org/officeDocument/2006/relationships/tags" Target="../tags/tag377.xml" /><Relationship Id="rId4" Type="http://schemas.openxmlformats.org/officeDocument/2006/relationships/tags" Target="../tags/tag378.xml" /><Relationship Id="rId5" Type="http://schemas.openxmlformats.org/officeDocument/2006/relationships/tags" Target="../tags/tag379.xml" /><Relationship Id="rId6" Type="http://schemas.openxmlformats.org/officeDocument/2006/relationships/tags" Target="../tags/tag380.xml" /><Relationship Id="rId7" Type="http://schemas.openxmlformats.org/officeDocument/2006/relationships/slideMaster" Target="../slideMasters/slideMaster4.xml" /></Relationships>
</file>

<file path=ppt/slideLayouts/_rels/slideLayout5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81.xml" /><Relationship Id="rId2" Type="http://schemas.openxmlformats.org/officeDocument/2006/relationships/tags" Target="../tags/tag382.xml" /><Relationship Id="rId3" Type="http://schemas.openxmlformats.org/officeDocument/2006/relationships/tags" Target="../tags/tag383.xml" /><Relationship Id="rId4" Type="http://schemas.openxmlformats.org/officeDocument/2006/relationships/tags" Target="../tags/tag384.xml" /><Relationship Id="rId5" Type="http://schemas.openxmlformats.org/officeDocument/2006/relationships/tags" Target="../tags/tag385.xml" /><Relationship Id="rId6" Type="http://schemas.openxmlformats.org/officeDocument/2006/relationships/tags" Target="../tags/tag386.xml" /><Relationship Id="rId7" Type="http://schemas.openxmlformats.org/officeDocument/2006/relationships/slideMaster" Target="../slideMasters/slideMaster4.xml" /></Relationships>
</file>

<file path=ppt/slideLayouts/_rels/slideLayout5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1.xml" /><Relationship Id="rId2" Type="http://schemas.openxmlformats.org/officeDocument/2006/relationships/tags" Target="../tags/tag392.xml" /><Relationship Id="rId3" Type="http://schemas.openxmlformats.org/officeDocument/2006/relationships/tags" Target="../tags/tag393.xml" /><Relationship Id="rId4" Type="http://schemas.openxmlformats.org/officeDocument/2006/relationships/tags" Target="../tags/tag394.xml" /><Relationship Id="rId5" Type="http://schemas.openxmlformats.org/officeDocument/2006/relationships/tags" Target="../tags/tag395.xml" /><Relationship Id="rId6" Type="http://schemas.openxmlformats.org/officeDocument/2006/relationships/tags" Target="../tags/tag396.xml" /><Relationship Id="rId7" Type="http://schemas.openxmlformats.org/officeDocument/2006/relationships/slideMaster" Target="../slideMasters/slideMaster5.xml" /></Relationships>
</file>

<file path=ppt/slideLayouts/_rels/slideLayout5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7.xml" /><Relationship Id="rId2" Type="http://schemas.openxmlformats.org/officeDocument/2006/relationships/tags" Target="../tags/tag398.xml" /><Relationship Id="rId3" Type="http://schemas.openxmlformats.org/officeDocument/2006/relationships/tags" Target="../tags/tag399.xml" /><Relationship Id="rId4" Type="http://schemas.openxmlformats.org/officeDocument/2006/relationships/tags" Target="../tags/tag400.xml" /><Relationship Id="rId5" Type="http://schemas.openxmlformats.org/officeDocument/2006/relationships/tags" Target="../tags/tag401.xml" /><Relationship Id="rId6" Type="http://schemas.openxmlformats.org/officeDocument/2006/relationships/tags" Target="../tags/tag402.xml" /><Relationship Id="rId7" Type="http://schemas.openxmlformats.org/officeDocument/2006/relationships/slideMaster" Target="../slideMasters/slideMaster5.xml" /></Relationships>
</file>

<file path=ppt/slideLayouts/_rels/slideLayout5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3.xml" /><Relationship Id="rId2" Type="http://schemas.openxmlformats.org/officeDocument/2006/relationships/tags" Target="../tags/tag404.xml" /><Relationship Id="rId3" Type="http://schemas.openxmlformats.org/officeDocument/2006/relationships/tags" Target="../tags/tag405.xml" /><Relationship Id="rId4" Type="http://schemas.openxmlformats.org/officeDocument/2006/relationships/tags" Target="../tags/tag406.xml" /><Relationship Id="rId5" Type="http://schemas.openxmlformats.org/officeDocument/2006/relationships/tags" Target="../tags/tag407.xml" /><Relationship Id="rId6" Type="http://schemas.openxmlformats.org/officeDocument/2006/relationships/tags" Target="../tags/tag408.xml" /><Relationship Id="rId7" Type="http://schemas.openxmlformats.org/officeDocument/2006/relationships/slideMaster" Target="../slideMasters/slideMaster5.xml" /></Relationships>
</file>

<file path=ppt/slideLayouts/_rels/slideLayout5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9.xml" /><Relationship Id="rId2" Type="http://schemas.openxmlformats.org/officeDocument/2006/relationships/tags" Target="../tags/tag410.xml" /><Relationship Id="rId3" Type="http://schemas.openxmlformats.org/officeDocument/2006/relationships/tags" Target="../tags/tag411.xml" /><Relationship Id="rId4" Type="http://schemas.openxmlformats.org/officeDocument/2006/relationships/tags" Target="../tags/tag412.xml" /><Relationship Id="rId5" Type="http://schemas.openxmlformats.org/officeDocument/2006/relationships/tags" Target="../tags/tag413.xml" /><Relationship Id="rId6" Type="http://schemas.openxmlformats.org/officeDocument/2006/relationships/tags" Target="../tags/tag414.xml" /><Relationship Id="rId7" Type="http://schemas.openxmlformats.org/officeDocument/2006/relationships/tags" Target="../tags/tag415.xml" /><Relationship Id="rId8" Type="http://schemas.openxmlformats.org/officeDocument/2006/relationships/slideMaster" Target="../slideMasters/slideMaster5.xml" /></Relationships>
</file>

<file path=ppt/slideLayouts/_rels/slideLayout5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6.xml" /><Relationship Id="rId10" Type="http://schemas.openxmlformats.org/officeDocument/2006/relationships/slideMaster" Target="../slideMasters/slideMaster5.xml" /><Relationship Id="rId2" Type="http://schemas.openxmlformats.org/officeDocument/2006/relationships/tags" Target="../tags/tag417.xml" /><Relationship Id="rId3" Type="http://schemas.openxmlformats.org/officeDocument/2006/relationships/tags" Target="../tags/tag418.xml" /><Relationship Id="rId4" Type="http://schemas.openxmlformats.org/officeDocument/2006/relationships/tags" Target="../tags/tag419.xml" /><Relationship Id="rId5" Type="http://schemas.openxmlformats.org/officeDocument/2006/relationships/tags" Target="../tags/tag420.xml" /><Relationship Id="rId6" Type="http://schemas.openxmlformats.org/officeDocument/2006/relationships/tags" Target="../tags/tag421.xml" /><Relationship Id="rId7" Type="http://schemas.openxmlformats.org/officeDocument/2006/relationships/tags" Target="../tags/tag422.xml" /><Relationship Id="rId8" Type="http://schemas.openxmlformats.org/officeDocument/2006/relationships/tags" Target="../tags/tag423.xml" /><Relationship Id="rId9" Type="http://schemas.openxmlformats.org/officeDocument/2006/relationships/tags" Target="../tags/tag424.xml" /></Relationships>
</file>

<file path=ppt/slideLayouts/_rels/slideLayout5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5.xml" /><Relationship Id="rId2" Type="http://schemas.openxmlformats.org/officeDocument/2006/relationships/tags" Target="../tags/tag426.xml" /><Relationship Id="rId3" Type="http://schemas.openxmlformats.org/officeDocument/2006/relationships/tags" Target="../tags/tag427.xml" /><Relationship Id="rId4" Type="http://schemas.openxmlformats.org/officeDocument/2006/relationships/image" Target="../media/image22.jpeg" /><Relationship Id="rId5" Type="http://schemas.openxmlformats.org/officeDocument/2006/relationships/slideMaster" Target="../slideMasters/slideMaster5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10" Type="http://schemas.openxmlformats.org/officeDocument/2006/relationships/tags" Target="../tags/tag22.xml" /><Relationship Id="rId11" Type="http://schemas.openxmlformats.org/officeDocument/2006/relationships/image" Target="../media/image8.png" /><Relationship Id="rId12" Type="http://schemas.openxmlformats.org/officeDocument/2006/relationships/tags" Target="../tags/tag23.xml" /><Relationship Id="rId13" Type="http://schemas.openxmlformats.org/officeDocument/2006/relationships/tags" Target="../tags/tag24.xml" /><Relationship Id="rId14" Type="http://schemas.openxmlformats.org/officeDocument/2006/relationships/tags" Target="../tags/tag25.xml" /><Relationship Id="rId15" Type="http://schemas.openxmlformats.org/officeDocument/2006/relationships/tags" Target="../tags/tag26.xml" /><Relationship Id="rId16" Type="http://schemas.openxmlformats.org/officeDocument/2006/relationships/tags" Target="../tags/tag27.xml" /><Relationship Id="rId17" Type="http://schemas.openxmlformats.org/officeDocument/2006/relationships/slideMaster" Target="../slideMasters/slideMaster2.xml" /><Relationship Id="rId2" Type="http://schemas.openxmlformats.org/officeDocument/2006/relationships/image" Target="../media/image5.jpeg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image" Target="../media/image6.png" /><Relationship Id="rId6" Type="http://schemas.openxmlformats.org/officeDocument/2006/relationships/tags" Target="../tags/tag19.xml" /><Relationship Id="rId7" Type="http://schemas.openxmlformats.org/officeDocument/2006/relationships/image" Target="../media/image7.png" /><Relationship Id="rId8" Type="http://schemas.openxmlformats.org/officeDocument/2006/relationships/tags" Target="../tags/tag20.xml" /><Relationship Id="rId9" Type="http://schemas.openxmlformats.org/officeDocument/2006/relationships/tags" Target="../tags/tag21.xml" /></Relationships>
</file>

<file path=ppt/slideLayouts/_rels/slideLayout6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8.xml" /><Relationship Id="rId2" Type="http://schemas.openxmlformats.org/officeDocument/2006/relationships/tags" Target="../tags/tag429.xml" /><Relationship Id="rId3" Type="http://schemas.openxmlformats.org/officeDocument/2006/relationships/tags" Target="../tags/tag430.xml" /><Relationship Id="rId4" Type="http://schemas.openxmlformats.org/officeDocument/2006/relationships/tags" Target="../tags/tag431.xml" /><Relationship Id="rId5" Type="http://schemas.openxmlformats.org/officeDocument/2006/relationships/slideMaster" Target="../slideMasters/slideMaster5.xml" /></Relationships>
</file>

<file path=ppt/slideLayouts/_rels/slideLayout6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2.xml" /><Relationship Id="rId2" Type="http://schemas.openxmlformats.org/officeDocument/2006/relationships/tags" Target="../tags/tag433.xml" /><Relationship Id="rId3" Type="http://schemas.openxmlformats.org/officeDocument/2006/relationships/tags" Target="../tags/tag434.xml" /><Relationship Id="rId4" Type="http://schemas.openxmlformats.org/officeDocument/2006/relationships/tags" Target="../tags/tag435.xml" /><Relationship Id="rId5" Type="http://schemas.openxmlformats.org/officeDocument/2006/relationships/tags" Target="../tags/tag436.xml" /><Relationship Id="rId6" Type="http://schemas.openxmlformats.org/officeDocument/2006/relationships/tags" Target="../tags/tag437.xml" /><Relationship Id="rId7" Type="http://schemas.openxmlformats.org/officeDocument/2006/relationships/tags" Target="../tags/tag438.xml" /><Relationship Id="rId8" Type="http://schemas.openxmlformats.org/officeDocument/2006/relationships/slideMaster" Target="../slideMasters/slideMaster5.xml" /></Relationships>
</file>

<file path=ppt/slideLayouts/_rels/slideLayout6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9.xml" /><Relationship Id="rId2" Type="http://schemas.openxmlformats.org/officeDocument/2006/relationships/tags" Target="../tags/tag440.xml" /><Relationship Id="rId3" Type="http://schemas.openxmlformats.org/officeDocument/2006/relationships/tags" Target="../tags/tag441.xml" /><Relationship Id="rId4" Type="http://schemas.openxmlformats.org/officeDocument/2006/relationships/tags" Target="../tags/tag442.xml" /><Relationship Id="rId5" Type="http://schemas.openxmlformats.org/officeDocument/2006/relationships/tags" Target="../tags/tag443.xml" /><Relationship Id="rId6" Type="http://schemas.openxmlformats.org/officeDocument/2006/relationships/tags" Target="../tags/tag444.xml" /><Relationship Id="rId7" Type="http://schemas.openxmlformats.org/officeDocument/2006/relationships/slideMaster" Target="../slideMasters/slideMaster5.xml" /></Relationships>
</file>

<file path=ppt/slideLayouts/_rels/slideLayout6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5.xml" /><Relationship Id="rId2" Type="http://schemas.openxmlformats.org/officeDocument/2006/relationships/tags" Target="../tags/tag446.xml" /><Relationship Id="rId3" Type="http://schemas.openxmlformats.org/officeDocument/2006/relationships/tags" Target="../tags/tag447.xml" /><Relationship Id="rId4" Type="http://schemas.openxmlformats.org/officeDocument/2006/relationships/tags" Target="../tags/tag448.xml" /><Relationship Id="rId5" Type="http://schemas.openxmlformats.org/officeDocument/2006/relationships/tags" Target="../tags/tag449.xml" /><Relationship Id="rId6" Type="http://schemas.openxmlformats.org/officeDocument/2006/relationships/slideMaster" Target="../slideMasters/slideMaster5.xml" /></Relationships>
</file>

<file path=ppt/slideLayouts/_rels/slideLayout6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0.xml" /><Relationship Id="rId10" Type="http://schemas.openxmlformats.org/officeDocument/2006/relationships/slideMaster" Target="../slideMasters/slideMaster5.xml" /><Relationship Id="rId2" Type="http://schemas.openxmlformats.org/officeDocument/2006/relationships/image" Target="../media/image23.png" /><Relationship Id="rId3" Type="http://schemas.openxmlformats.org/officeDocument/2006/relationships/tags" Target="../tags/tag451.xml" /><Relationship Id="rId4" Type="http://schemas.openxmlformats.org/officeDocument/2006/relationships/image" Target="../media/image24.png" /><Relationship Id="rId5" Type="http://schemas.openxmlformats.org/officeDocument/2006/relationships/tags" Target="../tags/tag452.xml" /><Relationship Id="rId6" Type="http://schemas.openxmlformats.org/officeDocument/2006/relationships/image" Target="../media/image25.png" /><Relationship Id="rId7" Type="http://schemas.openxmlformats.org/officeDocument/2006/relationships/tags" Target="../tags/tag453.xml" /><Relationship Id="rId8" Type="http://schemas.openxmlformats.org/officeDocument/2006/relationships/image" Target="../media/image26.png" /><Relationship Id="rId9" Type="http://schemas.openxmlformats.org/officeDocument/2006/relationships/tags" Target="../tags/tag454.xml" /></Relationships>
</file>

<file path=ppt/slideLayouts/_rels/slideLayout6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1.xml" /><Relationship Id="rId2" Type="http://schemas.openxmlformats.org/officeDocument/2006/relationships/tags" Target="../tags/tag462.xml" /><Relationship Id="rId3" Type="http://schemas.openxmlformats.org/officeDocument/2006/relationships/tags" Target="../tags/tag463.xml" /><Relationship Id="rId4" Type="http://schemas.openxmlformats.org/officeDocument/2006/relationships/tags" Target="../tags/tag464.xml" /><Relationship Id="rId5" Type="http://schemas.openxmlformats.org/officeDocument/2006/relationships/tags" Target="../tags/tag465.xml" /><Relationship Id="rId6" Type="http://schemas.openxmlformats.org/officeDocument/2006/relationships/tags" Target="../tags/tag466.xml" /><Relationship Id="rId7" Type="http://schemas.openxmlformats.org/officeDocument/2006/relationships/slideMaster" Target="../slideMasters/slideMaster6.xml" /></Relationships>
</file>

<file path=ppt/slideLayouts/_rels/slideLayout6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7.xml" /><Relationship Id="rId2" Type="http://schemas.openxmlformats.org/officeDocument/2006/relationships/tags" Target="../tags/tag468.xml" /><Relationship Id="rId3" Type="http://schemas.openxmlformats.org/officeDocument/2006/relationships/tags" Target="../tags/tag469.xml" /><Relationship Id="rId4" Type="http://schemas.openxmlformats.org/officeDocument/2006/relationships/tags" Target="../tags/tag470.xml" /><Relationship Id="rId5" Type="http://schemas.openxmlformats.org/officeDocument/2006/relationships/tags" Target="../tags/tag471.xml" /><Relationship Id="rId6" Type="http://schemas.openxmlformats.org/officeDocument/2006/relationships/tags" Target="../tags/tag472.xml" /><Relationship Id="rId7" Type="http://schemas.openxmlformats.org/officeDocument/2006/relationships/slideMaster" Target="../slideMasters/slideMaster6.xml" /></Relationships>
</file>

<file path=ppt/slideLayouts/_rels/slideLayout6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73.xml" /><Relationship Id="rId2" Type="http://schemas.openxmlformats.org/officeDocument/2006/relationships/tags" Target="../tags/tag474.xml" /><Relationship Id="rId3" Type="http://schemas.openxmlformats.org/officeDocument/2006/relationships/tags" Target="../tags/tag475.xml" /><Relationship Id="rId4" Type="http://schemas.openxmlformats.org/officeDocument/2006/relationships/tags" Target="../tags/tag476.xml" /><Relationship Id="rId5" Type="http://schemas.openxmlformats.org/officeDocument/2006/relationships/tags" Target="../tags/tag477.xml" /><Relationship Id="rId6" Type="http://schemas.openxmlformats.org/officeDocument/2006/relationships/tags" Target="../tags/tag478.xml" /><Relationship Id="rId7" Type="http://schemas.openxmlformats.org/officeDocument/2006/relationships/slideMaster" Target="../slideMasters/slideMaster6.xml" /></Relationships>
</file>

<file path=ppt/slideLayouts/_rels/slideLayout6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79.xml" /><Relationship Id="rId2" Type="http://schemas.openxmlformats.org/officeDocument/2006/relationships/tags" Target="../tags/tag480.xml" /><Relationship Id="rId3" Type="http://schemas.openxmlformats.org/officeDocument/2006/relationships/tags" Target="../tags/tag481.xml" /><Relationship Id="rId4" Type="http://schemas.openxmlformats.org/officeDocument/2006/relationships/tags" Target="../tags/tag482.xml" /><Relationship Id="rId5" Type="http://schemas.openxmlformats.org/officeDocument/2006/relationships/tags" Target="../tags/tag483.xml" /><Relationship Id="rId6" Type="http://schemas.openxmlformats.org/officeDocument/2006/relationships/tags" Target="../tags/tag484.xml" /><Relationship Id="rId7" Type="http://schemas.openxmlformats.org/officeDocument/2006/relationships/tags" Target="../tags/tag485.xml" /><Relationship Id="rId8" Type="http://schemas.openxmlformats.org/officeDocument/2006/relationships/slideMaster" Target="../slideMasters/slideMaster6.xml" /></Relationships>
</file>

<file path=ppt/slideLayouts/_rels/slideLayout6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6.xml" /><Relationship Id="rId10" Type="http://schemas.openxmlformats.org/officeDocument/2006/relationships/slideMaster" Target="../slideMasters/slideMaster6.xml" /><Relationship Id="rId2" Type="http://schemas.openxmlformats.org/officeDocument/2006/relationships/tags" Target="../tags/tag487.xml" /><Relationship Id="rId3" Type="http://schemas.openxmlformats.org/officeDocument/2006/relationships/tags" Target="../tags/tag488.xml" /><Relationship Id="rId4" Type="http://schemas.openxmlformats.org/officeDocument/2006/relationships/tags" Target="../tags/tag489.xml" /><Relationship Id="rId5" Type="http://schemas.openxmlformats.org/officeDocument/2006/relationships/tags" Target="../tags/tag490.xml" /><Relationship Id="rId6" Type="http://schemas.openxmlformats.org/officeDocument/2006/relationships/tags" Target="../tags/tag491.xml" /><Relationship Id="rId7" Type="http://schemas.openxmlformats.org/officeDocument/2006/relationships/tags" Target="../tags/tag492.xml" /><Relationship Id="rId8" Type="http://schemas.openxmlformats.org/officeDocument/2006/relationships/tags" Target="../tags/tag493.xml" /><Relationship Id="rId9" Type="http://schemas.openxmlformats.org/officeDocument/2006/relationships/tags" Target="../tags/tag494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.xml" /><Relationship Id="rId10" Type="http://schemas.openxmlformats.org/officeDocument/2006/relationships/tags" Target="../tags/tag34.xml" /><Relationship Id="rId11" Type="http://schemas.openxmlformats.org/officeDocument/2006/relationships/tags" Target="../tags/tag35.xml" /><Relationship Id="rId12" Type="http://schemas.openxmlformats.org/officeDocument/2006/relationships/tags" Target="../tags/tag36.xml" /><Relationship Id="rId13" Type="http://schemas.openxmlformats.org/officeDocument/2006/relationships/tags" Target="../tags/tag37.xml" /><Relationship Id="rId14" Type="http://schemas.openxmlformats.org/officeDocument/2006/relationships/slideMaster" Target="../slideMasters/slideMaster2.xml" /><Relationship Id="rId2" Type="http://schemas.openxmlformats.org/officeDocument/2006/relationships/tags" Target="../tags/tag29.xml" /><Relationship Id="rId3" Type="http://schemas.openxmlformats.org/officeDocument/2006/relationships/image" Target="../media/image9.png" /><Relationship Id="rId4" Type="http://schemas.openxmlformats.org/officeDocument/2006/relationships/tags" Target="../tags/tag30.xml" /><Relationship Id="rId5" Type="http://schemas.openxmlformats.org/officeDocument/2006/relationships/image" Target="../media/image10.png" /><Relationship Id="rId6" Type="http://schemas.openxmlformats.org/officeDocument/2006/relationships/tags" Target="../tags/tag31.xml" /><Relationship Id="rId7" Type="http://schemas.openxmlformats.org/officeDocument/2006/relationships/image" Target="../media/image8.png" /><Relationship Id="rId8" Type="http://schemas.openxmlformats.org/officeDocument/2006/relationships/tags" Target="../tags/tag32.xml" /><Relationship Id="rId9" Type="http://schemas.openxmlformats.org/officeDocument/2006/relationships/tags" Target="../tags/tag33.xml" /></Relationships>
</file>

<file path=ppt/slideLayouts/_rels/slideLayout7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5.xml" /><Relationship Id="rId2" Type="http://schemas.openxmlformats.org/officeDocument/2006/relationships/tags" Target="../tags/tag496.xml" /><Relationship Id="rId3" Type="http://schemas.openxmlformats.org/officeDocument/2006/relationships/tags" Target="../tags/tag497.xml" /><Relationship Id="rId4" Type="http://schemas.openxmlformats.org/officeDocument/2006/relationships/tags" Target="../tags/tag498.xml" /><Relationship Id="rId5" Type="http://schemas.openxmlformats.org/officeDocument/2006/relationships/tags" Target="../tags/tag499.xml" /><Relationship Id="rId6" Type="http://schemas.openxmlformats.org/officeDocument/2006/relationships/slideMaster" Target="../slideMasters/slideMaster6.xml" /></Relationships>
</file>

<file path=ppt/slideLayouts/_rels/slideLayout7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00.xml" /><Relationship Id="rId2" Type="http://schemas.openxmlformats.org/officeDocument/2006/relationships/tags" Target="../tags/tag501.xml" /><Relationship Id="rId3" Type="http://schemas.openxmlformats.org/officeDocument/2006/relationships/tags" Target="../tags/tag502.xml" /><Relationship Id="rId4" Type="http://schemas.openxmlformats.org/officeDocument/2006/relationships/tags" Target="../tags/tag503.xml" /><Relationship Id="rId5" Type="http://schemas.openxmlformats.org/officeDocument/2006/relationships/slideMaster" Target="../slideMasters/slideMaster6.xml" /></Relationships>
</file>

<file path=ppt/slideLayouts/_rels/slideLayout7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04.xml" /><Relationship Id="rId2" Type="http://schemas.openxmlformats.org/officeDocument/2006/relationships/tags" Target="../tags/tag505.xml" /><Relationship Id="rId3" Type="http://schemas.openxmlformats.org/officeDocument/2006/relationships/tags" Target="../tags/tag506.xml" /><Relationship Id="rId4" Type="http://schemas.openxmlformats.org/officeDocument/2006/relationships/tags" Target="../tags/tag507.xml" /><Relationship Id="rId5" Type="http://schemas.openxmlformats.org/officeDocument/2006/relationships/tags" Target="../tags/tag508.xml" /><Relationship Id="rId6" Type="http://schemas.openxmlformats.org/officeDocument/2006/relationships/tags" Target="../tags/tag509.xml" /><Relationship Id="rId7" Type="http://schemas.openxmlformats.org/officeDocument/2006/relationships/tags" Target="../tags/tag510.xml" /><Relationship Id="rId8" Type="http://schemas.openxmlformats.org/officeDocument/2006/relationships/slideMaster" Target="../slideMasters/slideMaster6.xml" /></Relationships>
</file>

<file path=ppt/slideLayouts/_rels/slideLayout7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1.xml" /><Relationship Id="rId2" Type="http://schemas.openxmlformats.org/officeDocument/2006/relationships/tags" Target="../tags/tag512.xml" /><Relationship Id="rId3" Type="http://schemas.openxmlformats.org/officeDocument/2006/relationships/tags" Target="../tags/tag513.xml" /><Relationship Id="rId4" Type="http://schemas.openxmlformats.org/officeDocument/2006/relationships/tags" Target="../tags/tag514.xml" /><Relationship Id="rId5" Type="http://schemas.openxmlformats.org/officeDocument/2006/relationships/tags" Target="../tags/tag515.xml" /><Relationship Id="rId6" Type="http://schemas.openxmlformats.org/officeDocument/2006/relationships/tags" Target="../tags/tag516.xml" /><Relationship Id="rId7" Type="http://schemas.openxmlformats.org/officeDocument/2006/relationships/tags" Target="../tags/tag517.xml" /><Relationship Id="rId8" Type="http://schemas.openxmlformats.org/officeDocument/2006/relationships/slideMaster" Target="../slideMasters/slideMaster6.xml" /></Relationships>
</file>

<file path=ppt/slideLayouts/_rels/slideLayout7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8.xml" /><Relationship Id="rId2" Type="http://schemas.openxmlformats.org/officeDocument/2006/relationships/tags" Target="../tags/tag519.xml" /><Relationship Id="rId3" Type="http://schemas.openxmlformats.org/officeDocument/2006/relationships/tags" Target="../tags/tag520.xml" /><Relationship Id="rId4" Type="http://schemas.openxmlformats.org/officeDocument/2006/relationships/tags" Target="../tags/tag521.xml" /><Relationship Id="rId5" Type="http://schemas.openxmlformats.org/officeDocument/2006/relationships/tags" Target="../tags/tag522.xml" /><Relationship Id="rId6" Type="http://schemas.openxmlformats.org/officeDocument/2006/relationships/tags" Target="../tags/tag523.xml" /><Relationship Id="rId7" Type="http://schemas.openxmlformats.org/officeDocument/2006/relationships/slideMaster" Target="../slideMasters/slideMaster6.xml" /></Relationships>
</file>

<file path=ppt/slideLayouts/_rels/slideLayout7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4.xml" /><Relationship Id="rId2" Type="http://schemas.openxmlformats.org/officeDocument/2006/relationships/tags" Target="../tags/tag525.xml" /><Relationship Id="rId3" Type="http://schemas.openxmlformats.org/officeDocument/2006/relationships/tags" Target="../tags/tag526.xml" /><Relationship Id="rId4" Type="http://schemas.openxmlformats.org/officeDocument/2006/relationships/tags" Target="../tags/tag527.xml" /><Relationship Id="rId5" Type="http://schemas.openxmlformats.org/officeDocument/2006/relationships/tags" Target="../tags/tag528.xml" /><Relationship Id="rId6" Type="http://schemas.openxmlformats.org/officeDocument/2006/relationships/tags" Target="../tags/tag529.xml" /><Relationship Id="rId7" Type="http://schemas.openxmlformats.org/officeDocument/2006/relationships/slideMaster" Target="../slideMasters/slideMaster6.xml" /></Relationships>
</file>

<file path=ppt/slideLayouts/_rels/slideLayout7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30.xml" /><Relationship Id="rId2" Type="http://schemas.openxmlformats.org/officeDocument/2006/relationships/tags" Target="../tags/tag531.xml" /><Relationship Id="rId3" Type="http://schemas.openxmlformats.org/officeDocument/2006/relationships/tags" Target="../tags/tag532.xml" /><Relationship Id="rId4" Type="http://schemas.openxmlformats.org/officeDocument/2006/relationships/tags" Target="../tags/tag533.xml" /><Relationship Id="rId5" Type="http://schemas.openxmlformats.org/officeDocument/2006/relationships/tags" Target="../tags/tag534.xml" /><Relationship Id="rId6" Type="http://schemas.openxmlformats.org/officeDocument/2006/relationships/slideMaster" Target="../slideMasters/slideMaster6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8.xml" /><Relationship Id="rId10" Type="http://schemas.openxmlformats.org/officeDocument/2006/relationships/tags" Target="../tags/tag45.xml" /><Relationship Id="rId11" Type="http://schemas.openxmlformats.org/officeDocument/2006/relationships/tags" Target="../tags/tag46.xml" /><Relationship Id="rId12" Type="http://schemas.openxmlformats.org/officeDocument/2006/relationships/tags" Target="../tags/tag47.xml" /><Relationship Id="rId13" Type="http://schemas.openxmlformats.org/officeDocument/2006/relationships/image" Target="../media/image11.png" /><Relationship Id="rId14" Type="http://schemas.openxmlformats.org/officeDocument/2006/relationships/tags" Target="../tags/tag48.xml" /><Relationship Id="rId15" Type="http://schemas.openxmlformats.org/officeDocument/2006/relationships/image" Target="../media/image12.png" /><Relationship Id="rId16" Type="http://schemas.openxmlformats.org/officeDocument/2006/relationships/tags" Target="../tags/tag49.xml" /><Relationship Id="rId17" Type="http://schemas.openxmlformats.org/officeDocument/2006/relationships/tags" Target="../tags/tag50.xml" /><Relationship Id="rId18" Type="http://schemas.openxmlformats.org/officeDocument/2006/relationships/tags" Target="../tags/tag51.xml" /><Relationship Id="rId19" Type="http://schemas.openxmlformats.org/officeDocument/2006/relationships/slideMaster" Target="../slideMasters/slideMaster2.xml" /><Relationship Id="rId2" Type="http://schemas.openxmlformats.org/officeDocument/2006/relationships/image" Target="../media/image5.jpeg" /><Relationship Id="rId3" Type="http://schemas.openxmlformats.org/officeDocument/2006/relationships/tags" Target="../tags/tag39.xml" /><Relationship Id="rId4" Type="http://schemas.openxmlformats.org/officeDocument/2006/relationships/image" Target="../media/image8.png" /><Relationship Id="rId5" Type="http://schemas.openxmlformats.org/officeDocument/2006/relationships/tags" Target="../tags/tag40.xml" /><Relationship Id="rId6" Type="http://schemas.openxmlformats.org/officeDocument/2006/relationships/tags" Target="../tags/tag41.xml" /><Relationship Id="rId7" Type="http://schemas.openxmlformats.org/officeDocument/2006/relationships/tags" Target="../tags/tag42.xml" /><Relationship Id="rId8" Type="http://schemas.openxmlformats.org/officeDocument/2006/relationships/tags" Target="../tags/tag43.xml" /><Relationship Id="rId9" Type="http://schemas.openxmlformats.org/officeDocument/2006/relationships/tags" Target="../tags/tag44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10" Type="http://schemas.openxmlformats.org/officeDocument/2006/relationships/tags" Target="../tags/tag58.xml" /><Relationship Id="rId11" Type="http://schemas.openxmlformats.org/officeDocument/2006/relationships/tags" Target="../tags/tag59.xml" /><Relationship Id="rId12" Type="http://schemas.openxmlformats.org/officeDocument/2006/relationships/tags" Target="../tags/tag60.xml" /><Relationship Id="rId13" Type="http://schemas.openxmlformats.org/officeDocument/2006/relationships/tags" Target="../tags/tag61.xml" /><Relationship Id="rId14" Type="http://schemas.openxmlformats.org/officeDocument/2006/relationships/tags" Target="../tags/tag62.xml" /><Relationship Id="rId15" Type="http://schemas.openxmlformats.org/officeDocument/2006/relationships/slideMaster" Target="../slideMasters/slideMaster2.xml" /><Relationship Id="rId2" Type="http://schemas.openxmlformats.org/officeDocument/2006/relationships/tags" Target="../tags/tag53.xml" /><Relationship Id="rId3" Type="http://schemas.openxmlformats.org/officeDocument/2006/relationships/image" Target="../media/image9.png" /><Relationship Id="rId4" Type="http://schemas.openxmlformats.org/officeDocument/2006/relationships/tags" Target="../tags/tag54.xml" /><Relationship Id="rId5" Type="http://schemas.openxmlformats.org/officeDocument/2006/relationships/image" Target="../media/image10.png" /><Relationship Id="rId6" Type="http://schemas.openxmlformats.org/officeDocument/2006/relationships/tags" Target="../tags/tag55.xml" /><Relationship Id="rId7" Type="http://schemas.openxmlformats.org/officeDocument/2006/relationships/image" Target="../media/image8.png" /><Relationship Id="rId8" Type="http://schemas.openxmlformats.org/officeDocument/2006/relationships/tags" Target="../tags/tag56.xml" /><Relationship Id="rId9" Type="http://schemas.openxmlformats.org/officeDocument/2006/relationships/tags" Target="../tags/tag57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70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ea typeface="隶书" panose="02010509060101010101" pitchFamily="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ea typeface="隶书" panose="02010509060101010101" pitchFamily="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ea typeface="隶书" panose="02010509060101010101" pitchFamily="1" charset="-122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129140"/>
            <a:ext cx="12192000" cy="6755755"/>
            <a:chOff x="0" y="129140"/>
            <a:chExt cx="12192000" cy="6755755"/>
          </a:xfrm>
        </p:grpSpPr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baseline="0">
                <a:latin typeface="Arial" panose="020b0604020202020204" pitchFamily="34" charset="0"/>
                <a:ea typeface="隶书" panose="02010509060101010101" pitchFamily="1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92800" y="164699"/>
              <a:ext cx="11606400" cy="65286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129140"/>
            <a:ext cx="12192000" cy="6755755"/>
            <a:chOff x="0" y="129140"/>
            <a:chExt cx="12192000" cy="6755755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baseline="0">
                <a:latin typeface="Arial" panose="020b0604020202020204" pitchFamily="34" charset="0"/>
                <a:ea typeface="隶书" panose="02010509060101010101" pitchFamily="1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92800" y="164699"/>
              <a:ext cx="11606400" cy="65286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3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11334" y="1249644"/>
            <a:ext cx="1070517" cy="628180"/>
          </a:xfrm>
          <a:prstGeom prst="rect">
            <a:avLst/>
          </a:prstGeom>
        </p:spPr>
      </p:pic>
      <p:sp useBgFill="1">
        <p:nvSpPr>
          <p:cNvPr id="15" name="矩形 14"/>
          <p:cNvSpPr/>
          <p:nvPr userDrawn="1">
            <p:custDataLst>
              <p:tags r:id="rId6"/>
            </p:custDataLst>
          </p:nvPr>
        </p:nvSpPr>
        <p:spPr>
          <a:xfrm>
            <a:off x="4101719" y="3760041"/>
            <a:ext cx="950582" cy="700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 useBgFill="1">
        <p:nvSpPr>
          <p:cNvPr id="16" name="矩形 15"/>
          <p:cNvSpPr/>
          <p:nvPr userDrawn="1">
            <p:custDataLst>
              <p:tags r:id="rId7"/>
            </p:custDataLst>
          </p:nvPr>
        </p:nvSpPr>
        <p:spPr>
          <a:xfrm>
            <a:off x="7141576" y="2359183"/>
            <a:ext cx="950582" cy="700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 userDrawn="1">
            <p:custDataLst>
              <p:tags r:id="rId8"/>
            </p:custDataLst>
          </p:nvPr>
        </p:nvGrpSpPr>
        <p:grpSpPr>
          <a:xfrm>
            <a:off x="3057780" y="1249644"/>
            <a:ext cx="6076440" cy="4358713"/>
            <a:chOff x="2753240" y="1123029"/>
            <a:chExt cx="6424532" cy="4608404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任意多边形: 形状 19"/>
            <p:cNvSpPr/>
            <p:nvPr userDrawn="1">
              <p:custDataLst>
                <p:tags r:id="rId13"/>
              </p:custDataLst>
            </p:nvPr>
          </p:nvSpPr>
          <p:spPr>
            <a:xfrm>
              <a:off x="3800683" y="1123029"/>
              <a:ext cx="4282522" cy="2305971"/>
            </a:xfrm>
            <a:custGeom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14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7" name="竖排标题 1"/>
          <p:cNvSpPr>
            <a:spLocks noGrp="1"/>
          </p:cNvSpPr>
          <p:nvPr>
            <p:ph type="title" orient="vert" hasCustomPrompt="1"/>
            <p:custDataLst>
              <p:tags r:id="rId15"/>
            </p:custDataLst>
          </p:nvPr>
        </p:nvSpPr>
        <p:spPr>
          <a:xfrm>
            <a:off x="5546115" y="1747594"/>
            <a:ext cx="1099770" cy="3362813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48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aseline="0"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2735" y="164465"/>
            <a:ext cx="11606530" cy="65284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128905"/>
            <a:ext cx="1070610" cy="6280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 baseline="0">
              <a:latin typeface="Arial" panose="020b0604020202020204" pitchFamily="34" charset="0"/>
              <a:ea typeface="隶书" panose="02010509060101010101" pitchFamily="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幻灯片">
    <p:spTree>
      <p:nvGrpSpPr>
        <p:cNvPr id="7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8768" name="矩形 1"/>
          <p:cNvSpPr/>
          <p:nvPr userDrawn="1">
            <p:custDataLst>
              <p:tags r:id="rId2"/>
            </p:custDataLst>
          </p:nvPr>
        </p:nvSpPr>
        <p:spPr>
          <a:xfrm>
            <a:off x="-131524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1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128905"/>
            <a:ext cx="1070610" cy="6280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 baseline="0">
              <a:latin typeface="Arial" panose="020b0604020202020204" pitchFamily="34" charset="0"/>
              <a:ea typeface="隶书" panose="02010509060101010101" pitchFamily="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128905"/>
            <a:ext cx="1070610" cy="6280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1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128905"/>
            <a:ext cx="1070610" cy="6280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 baseline="0">
              <a:latin typeface="Arial" panose="020b0604020202020204" pitchFamily="34" charset="0"/>
              <a:ea typeface="隶书" panose="02010509060101010101" pitchFamily="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346710" y="310515"/>
            <a:ext cx="1626870" cy="9544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0200" y="3272155"/>
            <a:ext cx="4241800" cy="36239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2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0D0AF8-7F49-4F3F-88BB-C6CC12AD12FE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243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046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047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9048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049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50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82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8594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95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596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8597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8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246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06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06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06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06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6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249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08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081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9082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9083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084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85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247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067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068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069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9070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071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9072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073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74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72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097186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rcRect t="18474" r="14693" b="21859"/>
          <a:stretch>
            <a:fillRect/>
          </a:stretch>
        </p:blipFill>
        <p:spPr>
          <a:xfrm flipH="1">
            <a:off x="0" y="0"/>
            <a:ext cx="1858462" cy="1320800"/>
          </a:xfrm>
          <a:prstGeom prst="rect">
            <a:avLst/>
          </a:prstGeom>
        </p:spPr>
      </p:pic>
      <p:sp>
        <p:nvSpPr>
          <p:cNvPr id="1048769" name="文本占位符 9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965200" y="438150"/>
            <a:ext cx="60579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None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27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2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8583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4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80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8589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8590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1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250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08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087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9088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089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090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91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245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05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057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058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059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060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61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248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075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076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907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07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7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244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051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052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9053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054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55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标题幻灯片">
    <p:spTree>
      <p:nvGrpSpPr>
        <p:cNvPr id="84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097160" name="图片 6" descr="躺在地上  中度可信度描述已自动生成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2" y="5257799"/>
            <a:ext cx="12190476" cy="1600201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标题和内容">
    <p:spTree>
      <p:nvGrpSpPr>
        <p:cNvPr id="89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1" y="-152400"/>
            <a:ext cx="1280886" cy="1280886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454477" y="359455"/>
            <a:ext cx="6162675" cy="409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20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8576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9600" y="6246284"/>
            <a:ext cx="2844800" cy="476249"/>
          </a:xfrm>
        </p:spPr>
        <p:txBody>
          <a:bodyPr/>
          <a:lstStyle/>
          <a:p>
            <a:pPr lvl="0"/>
            <a:fld id="{BB962C8B-B14F-4D97-AF65-F5344CB8AC3E}" type="datetimeFigureOut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48577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6284"/>
            <a:ext cx="3860800" cy="476249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48578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6284"/>
            <a:ext cx="2844800" cy="476249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BA504F-ED1A-4212-8D17-CEBD940E472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F86612-A4CC-46D6-A420-CAFA3FA06A05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BA504F-ED1A-4212-8D17-CEBD940E472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F86612-A4CC-46D6-A420-CAFA3FA06A05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8482883" y="400717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BA504F-ED1A-4212-8D17-CEBD940E472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F86612-A4CC-46D6-A420-CAFA3FA06A05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BA504F-ED1A-4212-8D17-CEBD940E472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F86612-A4CC-46D6-A420-CAFA3FA06A05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BA504F-ED1A-4212-8D17-CEBD940E472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F86612-A4CC-46D6-A420-CAFA3FA06A05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BA504F-ED1A-4212-8D17-CEBD940E472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F86612-A4CC-46D6-A420-CAFA3FA06A05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BA504F-ED1A-4212-8D17-CEBD940E472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F86612-A4CC-46D6-A420-CAFA3FA06A05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BA504F-ED1A-4212-8D17-CEBD940E472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F86612-A4CC-46D6-A420-CAFA3FA06A05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BA504F-ED1A-4212-8D17-CEBD940E472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F86612-A4CC-46D6-A420-CAFA3FA06A05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itle Slide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节标题">
    <p:spTree>
      <p:nvGrpSpPr>
        <p:cNvPr id="73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xAndClipArt" preserve="1">
  <p:cSld name="标题，文本与剪贴画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联机映像占位符 3"/>
          <p:cNvSpPr>
            <a:spLocks noGrp="1"/>
          </p:cNvSpPr>
          <p:nvPr>
            <p:ph type="clipArt"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Only" preserve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5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282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158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59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049160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161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62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32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8695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96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9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869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69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278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13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37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9138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139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40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280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14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47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48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49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150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51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277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128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29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9130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31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9132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33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134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35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276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126" name="矩形 7"/>
          <p:cNvSpPr/>
          <p:nvPr userDrawn="1">
            <p:custDataLst>
              <p:tags r:id="rId2"/>
            </p:custDataLst>
          </p:nvPr>
        </p:nvSpPr>
        <p:spPr>
          <a:xfrm>
            <a:off x="266700" y="314325"/>
            <a:ext cx="11658600" cy="6229350"/>
          </a:xfrm>
          <a:prstGeom prst="rect">
            <a:avLst/>
          </a:prstGeom>
          <a:solidFill>
            <a:srgbClr val="EC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9127" name="矩形 8"/>
          <p:cNvSpPr/>
          <p:nvPr userDrawn="1">
            <p:custDataLst>
              <p:tags r:id="rId3"/>
            </p:custDataLst>
          </p:nvPr>
        </p:nvSpPr>
        <p:spPr>
          <a:xfrm>
            <a:off x="447600" y="495000"/>
            <a:ext cx="11296800" cy="5868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4"/>
            </p:custDataLst>
          </p:nvPr>
        </p:nvGrpSpPr>
        <p:grpSpPr>
          <a:xfrm>
            <a:off x="2753240" y="1123029"/>
            <a:ext cx="6424532" cy="4608404"/>
            <a:chOff x="2753240" y="1123029"/>
            <a:chExt cx="6424532" cy="4608404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任意多边形: 形状 21"/>
            <p:cNvSpPr/>
            <p:nvPr userDrawn="1">
              <p:custDataLst>
                <p:tags r:id="rId9"/>
              </p:custDataLst>
            </p:nvPr>
          </p:nvSpPr>
          <p:spPr>
            <a:xfrm>
              <a:off x="3800683" y="1123029"/>
              <a:ext cx="4282522" cy="2305971"/>
            </a:xfrm>
            <a:custGeom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 baseline="0">
                <a:solidFill>
                  <a:schemeClr val="lt1"/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10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 baseline="0">
                <a:solidFill>
                  <a:schemeClr val="lt1"/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9159333" y="1372720"/>
            <a:ext cx="1070517" cy="628180"/>
          </a:xfrm>
          <a:prstGeom prst="rect">
            <a:avLst/>
          </a:prstGeom>
        </p:spPr>
      </p:pic>
      <p:sp>
        <p:nvSpPr>
          <p:cNvPr id="15" name="竖排标题 1"/>
          <p:cNvSpPr>
            <a:spLocks noGrp="1"/>
          </p:cNvSpPr>
          <p:nvPr>
            <p:ph type="title" orient="vert" hasCustomPrompt="1"/>
            <p:custDataLst>
              <p:tags r:id="rId13"/>
            </p:custDataLst>
          </p:nvPr>
        </p:nvSpPr>
        <p:spPr>
          <a:xfrm>
            <a:off x="5546114" y="1123030"/>
            <a:ext cx="1099770" cy="4611941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48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2DB74B1-8DDB-4128-9837-BB3658DDA4A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EB28F856-347C-49F7-A05C-381B7055234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28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8576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8577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578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28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15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5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15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915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15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5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版">
    <p:spTree>
      <p:nvGrpSpPr>
        <p:cNvPr id="279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141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9142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43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144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45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Only" preserve="1">
  <p:cSld name="内容">
    <p:spTree>
      <p:nvGrpSpPr>
        <p:cNvPr id="284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49163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916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916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6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幻灯片">
    <p:spTree>
      <p:nvGrpSpPr>
        <p:cNvPr id="283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09725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78065" y="0"/>
            <a:ext cx="6713936" cy="6858000"/>
          </a:xfrm>
          <a:prstGeom prst="rect">
            <a:avLst/>
          </a:prstGeom>
        </p:spPr>
      </p:pic>
      <p:pic>
        <p:nvPicPr>
          <p:cNvPr id="2097259" name="图片 9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5479676" cy="6858000"/>
          </a:xfrm>
          <a:prstGeom prst="rect">
            <a:avLst/>
          </a:prstGeom>
        </p:spPr>
      </p:pic>
      <p:pic>
        <p:nvPicPr>
          <p:cNvPr id="2097260" name="图片 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8609" y="438574"/>
            <a:ext cx="11214782" cy="5949614"/>
          </a:xfrm>
          <a:prstGeom prst="rect">
            <a:avLst/>
          </a:prstGeom>
          <a:effectLst>
            <a:outerShdw blurRad="635000" sx="102000" sy="102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2097261" name="图片 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rcRect b="-1288"/>
          <a:stretch>
            <a:fillRect/>
          </a:stretch>
        </p:blipFill>
        <p:spPr>
          <a:xfrm>
            <a:off x="9674553" y="-1"/>
            <a:ext cx="2517448" cy="5670507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6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9" name="图片 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3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11334" y="1249644"/>
            <a:ext cx="1070517" cy="628180"/>
          </a:xfrm>
          <a:prstGeom prst="rect">
            <a:avLst/>
          </a:prstGeom>
        </p:spPr>
      </p:pic>
      <p:sp useBgFill="1"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101719" y="3760041"/>
            <a:ext cx="950582" cy="700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 useBgFill="1"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7141576" y="2359183"/>
            <a:ext cx="950582" cy="700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竖排标题 1"/>
          <p:cNvSpPr>
            <a:spLocks noGrp="1"/>
          </p:cNvSpPr>
          <p:nvPr>
            <p:ph type="title" orient="vert" hasCustomPrompt="1"/>
            <p:custDataLst>
              <p:tags r:id="rId8"/>
            </p:custDataLst>
          </p:nvPr>
        </p:nvSpPr>
        <p:spPr>
          <a:xfrm>
            <a:off x="5596105" y="1747594"/>
            <a:ext cx="999791" cy="3362813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48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12"/>
            </p:custDataLst>
          </p:nvPr>
        </p:nvGrpSpPr>
        <p:grpSpPr>
          <a:xfrm>
            <a:off x="3057780" y="1249644"/>
            <a:ext cx="6076440" cy="4358713"/>
            <a:chOff x="2753240" y="1123029"/>
            <a:chExt cx="6424532" cy="4608404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任意多边形: 形状 16"/>
            <p:cNvSpPr/>
            <p:nvPr userDrawn="1">
              <p:custDataLst>
                <p:tags r:id="rId17"/>
              </p:custDataLst>
            </p:nvPr>
          </p:nvSpPr>
          <p:spPr>
            <a:xfrm>
              <a:off x="3800683" y="1123029"/>
              <a:ext cx="4282522" cy="2305971"/>
            </a:xfrm>
            <a:custGeom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18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1pPr>
            <a:lvl2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2pPr>
            <a:lvl3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3pPr>
            <a:lvl4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4pPr>
            <a:lvl5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.png" /><Relationship Id="rId11" Type="http://schemas.openxmlformats.org/officeDocument/2006/relationships/tags" Target="../tags/tag14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4.png" /><Relationship Id="rId14" Type="http://schemas.openxmlformats.org/officeDocument/2006/relationships/tags" Target="../tags/tag15.xml" /><Relationship Id="rId15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12.xml" /><Relationship Id="rId7" Type="http://schemas.openxmlformats.org/officeDocument/2006/relationships/image" Target="../media/image2.jpeg" /><Relationship Id="rId8" Type="http://schemas.openxmlformats.org/officeDocument/2006/relationships/tags" Target="../tags/tag13.xml" /><Relationship Id="rId9" Type="http://schemas.openxmlformats.org/officeDocument/2006/relationships/image" Target="NULL" TargetMode="Externa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slideLayout" Target="../slideLayouts/slideLayout15.xml" /><Relationship Id="rId11" Type="http://schemas.openxmlformats.org/officeDocument/2006/relationships/slideLayout" Target="../slideLayouts/slideLayout16.xml" /><Relationship Id="rId12" Type="http://schemas.openxmlformats.org/officeDocument/2006/relationships/slideLayout" Target="../slideLayouts/slideLayout17.xml" /><Relationship Id="rId13" Type="http://schemas.openxmlformats.org/officeDocument/2006/relationships/slideLayout" Target="../slideLayouts/slideLayout18.xml" /><Relationship Id="rId14" Type="http://schemas.openxmlformats.org/officeDocument/2006/relationships/slideLayout" Target="../slideLayouts/slideLayout19.xml" /><Relationship Id="rId15" Type="http://schemas.openxmlformats.org/officeDocument/2006/relationships/slideLayout" Target="../slideLayouts/slideLayout20.xml" /><Relationship Id="rId16" Type="http://schemas.openxmlformats.org/officeDocument/2006/relationships/slideLayout" Target="../slideLayouts/slideLayout21.xml" /><Relationship Id="rId17" Type="http://schemas.openxmlformats.org/officeDocument/2006/relationships/slideLayout" Target="../slideLayouts/slideLayout22.xml" /><Relationship Id="rId18" Type="http://schemas.openxmlformats.org/officeDocument/2006/relationships/slideLayout" Target="../slideLayouts/slideLayout23.xml" /><Relationship Id="rId19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7.xml" /><Relationship Id="rId20" Type="http://schemas.openxmlformats.org/officeDocument/2006/relationships/tags" Target="../tags/tag210.xml" /><Relationship Id="rId21" Type="http://schemas.openxmlformats.org/officeDocument/2006/relationships/tags" Target="../tags/tag211.xml" /><Relationship Id="rId22" Type="http://schemas.openxmlformats.org/officeDocument/2006/relationships/tags" Target="../tags/tag212.xml" /><Relationship Id="rId23" Type="http://schemas.openxmlformats.org/officeDocument/2006/relationships/tags" Target="../tags/tag213.xml" /><Relationship Id="rId24" Type="http://schemas.openxmlformats.org/officeDocument/2006/relationships/tags" Target="../tags/tag214.xml" /><Relationship Id="rId25" Type="http://schemas.openxmlformats.org/officeDocument/2006/relationships/tags" Target="../tags/tag215.xml" /><Relationship Id="rId26" Type="http://schemas.openxmlformats.org/officeDocument/2006/relationships/tags" Target="../tags/tag216.xml" /><Relationship Id="rId27" Type="http://schemas.openxmlformats.org/officeDocument/2006/relationships/image" Target="file:///D:\qq&#25991;&#20214;\712321467\Image\C2C\Image2\%7b75232B38-A165-1FB7-499C-2E1C792CACB5%7d.png" TargetMode="External" /><Relationship Id="rId28" Type="http://schemas.openxmlformats.org/officeDocument/2006/relationships/image" Target="../media/image16.png" /><Relationship Id="rId29" Type="http://schemas.openxmlformats.org/officeDocument/2006/relationships/tags" Target="../tags/tag217.xml" /><Relationship Id="rId3" Type="http://schemas.openxmlformats.org/officeDocument/2006/relationships/slideLayout" Target="../slideLayouts/slideLayout8.xml" /><Relationship Id="rId30" Type="http://schemas.openxmlformats.org/officeDocument/2006/relationships/image" Target="../media/image4.png" /><Relationship Id="rId31" Type="http://schemas.openxmlformats.org/officeDocument/2006/relationships/tags" Target="../tags/tag218.xml" /><Relationship Id="rId32" Type="http://schemas.openxmlformats.org/officeDocument/2006/relationships/theme" Target="../theme/theme2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slideLayout" Target="../slideLayouts/slideLayout11.xml" /><Relationship Id="rId7" Type="http://schemas.openxmlformats.org/officeDocument/2006/relationships/slideLayout" Target="../slideLayouts/slideLayout12.xml" /><Relationship Id="rId8" Type="http://schemas.openxmlformats.org/officeDocument/2006/relationships/slideLayout" Target="../slideLayouts/slideLayout13.xml" /><Relationship Id="rId9" Type="http://schemas.openxmlformats.org/officeDocument/2006/relationships/slideLayout" Target="../slideLayouts/slideLayout14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10" Type="http://schemas.openxmlformats.org/officeDocument/2006/relationships/slideLayout" Target="../slideLayouts/slideLayout34.xml" /><Relationship Id="rId11" Type="http://schemas.openxmlformats.org/officeDocument/2006/relationships/slideLayout" Target="../slideLayouts/slideLayout35.xml" /><Relationship Id="rId12" Type="http://schemas.openxmlformats.org/officeDocument/2006/relationships/slideLayout" Target="../slideLayouts/slideLayout36.xml" /><Relationship Id="rId13" Type="http://schemas.openxmlformats.org/officeDocument/2006/relationships/slideLayout" Target="../slideLayouts/slideLayout37.xml" /><Relationship Id="rId14" Type="http://schemas.openxmlformats.org/officeDocument/2006/relationships/tags" Target="../tags/tag291.xml" /><Relationship Id="rId15" Type="http://schemas.openxmlformats.org/officeDocument/2006/relationships/tags" Target="../tags/tag292.xml" /><Relationship Id="rId16" Type="http://schemas.openxmlformats.org/officeDocument/2006/relationships/tags" Target="../tags/tag293.xml" /><Relationship Id="rId17" Type="http://schemas.openxmlformats.org/officeDocument/2006/relationships/tags" Target="../tags/tag294.xml" /><Relationship Id="rId18" Type="http://schemas.openxmlformats.org/officeDocument/2006/relationships/tags" Target="../tags/tag295.xml" /><Relationship Id="rId19" Type="http://schemas.openxmlformats.org/officeDocument/2006/relationships/tags" Target="../tags/tag296.xml" /><Relationship Id="rId2" Type="http://schemas.openxmlformats.org/officeDocument/2006/relationships/slideLayout" Target="../slideLayouts/slideLayout26.xml" /><Relationship Id="rId20" Type="http://schemas.openxmlformats.org/officeDocument/2006/relationships/image" Target="NULL" TargetMode="External" /><Relationship Id="rId21" Type="http://schemas.openxmlformats.org/officeDocument/2006/relationships/image" Target="../media/image3.png" /><Relationship Id="rId22" Type="http://schemas.openxmlformats.org/officeDocument/2006/relationships/tags" Target="../tags/tag297.xml" /><Relationship Id="rId23" Type="http://schemas.openxmlformats.org/officeDocument/2006/relationships/image" Target="file:///D:\qq&#25991;&#20214;\712321467\Image\C2C\Image2\%7b75232B38-A165-1FB7-499C-2E1C792CACB5%7d.png" TargetMode="External" /><Relationship Id="rId24" Type="http://schemas.openxmlformats.org/officeDocument/2006/relationships/image" Target="../media/image18.png" /><Relationship Id="rId25" Type="http://schemas.openxmlformats.org/officeDocument/2006/relationships/tags" Target="../tags/tag298.xml" /><Relationship Id="rId26" Type="http://schemas.openxmlformats.org/officeDocument/2006/relationships/image" Target="../media/image4.png" /><Relationship Id="rId27" Type="http://schemas.openxmlformats.org/officeDocument/2006/relationships/tags" Target="../tags/tag299.xml" /><Relationship Id="rId28" Type="http://schemas.openxmlformats.org/officeDocument/2006/relationships/theme" Target="../theme/theme3.xml" /><Relationship Id="rId3" Type="http://schemas.openxmlformats.org/officeDocument/2006/relationships/slideLayout" Target="../slideLayouts/slideLayout27.xml" /><Relationship Id="rId4" Type="http://schemas.openxmlformats.org/officeDocument/2006/relationships/slideLayout" Target="../slideLayouts/slideLayout28.xml" /><Relationship Id="rId5" Type="http://schemas.openxmlformats.org/officeDocument/2006/relationships/slideLayout" Target="../slideLayouts/slideLayout29.xml" /><Relationship Id="rId6" Type="http://schemas.openxmlformats.org/officeDocument/2006/relationships/slideLayout" Target="../slideLayouts/slideLayout30.xml" /><Relationship Id="rId7" Type="http://schemas.openxmlformats.org/officeDocument/2006/relationships/slideLayout" Target="../slideLayouts/slideLayout31.xml" /><Relationship Id="rId8" Type="http://schemas.openxmlformats.org/officeDocument/2006/relationships/slideLayout" Target="../slideLayouts/slideLayout32.xml" /><Relationship Id="rId9" Type="http://schemas.openxmlformats.org/officeDocument/2006/relationships/slideLayout" Target="../slideLayouts/slideLayout33.xml" /></Relationships>
</file>

<file path=ppt/slideMasters/_rels/slideMaster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7.xml" /><Relationship Id="rId11" Type="http://schemas.openxmlformats.org/officeDocument/2006/relationships/slideLayout" Target="../slideLayouts/slideLayout48.xml" /><Relationship Id="rId12" Type="http://schemas.openxmlformats.org/officeDocument/2006/relationships/slideLayout" Target="../slideLayouts/slideLayout49.xml" /><Relationship Id="rId13" Type="http://schemas.openxmlformats.org/officeDocument/2006/relationships/slideLayout" Target="../slideLayouts/slideLayout50.xml" /><Relationship Id="rId14" Type="http://schemas.openxmlformats.org/officeDocument/2006/relationships/slideLayout" Target="../slideLayouts/slideLayout51.xml" /><Relationship Id="rId15" Type="http://schemas.openxmlformats.org/officeDocument/2006/relationships/slideLayout" Target="../slideLayouts/slideLayout52.xml" /><Relationship Id="rId16" Type="http://schemas.openxmlformats.org/officeDocument/2006/relationships/slideLayout" Target="../slideLayouts/slideLayout53.xml" /><Relationship Id="rId17" Type="http://schemas.openxmlformats.org/officeDocument/2006/relationships/tags" Target="../tags/tag387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20.png" /><Relationship Id="rId2" Type="http://schemas.openxmlformats.org/officeDocument/2006/relationships/slideLayout" Target="../slideLayouts/slideLayout39.xml" /><Relationship Id="rId20" Type="http://schemas.openxmlformats.org/officeDocument/2006/relationships/tags" Target="../tags/tag388.xml" /><Relationship Id="rId21" Type="http://schemas.openxmlformats.org/officeDocument/2006/relationships/tags" Target="../tags/tag389.xml" /><Relationship Id="rId22" Type="http://schemas.openxmlformats.org/officeDocument/2006/relationships/image" Target="../media/image4.png" /><Relationship Id="rId23" Type="http://schemas.openxmlformats.org/officeDocument/2006/relationships/tags" Target="../tags/tag390.xml" /><Relationship Id="rId24" Type="http://schemas.openxmlformats.org/officeDocument/2006/relationships/image" Target="../media/image21.jpeg" /><Relationship Id="rId25" Type="http://schemas.openxmlformats.org/officeDocument/2006/relationships/theme" Target="../theme/theme4.xml" /><Relationship Id="rId3" Type="http://schemas.openxmlformats.org/officeDocument/2006/relationships/slideLayout" Target="../slideLayouts/slideLayout40.xml" /><Relationship Id="rId4" Type="http://schemas.openxmlformats.org/officeDocument/2006/relationships/slideLayout" Target="../slideLayouts/slideLayout41.xml" /><Relationship Id="rId5" Type="http://schemas.openxmlformats.org/officeDocument/2006/relationships/slideLayout" Target="../slideLayouts/slideLayout42.xml" /><Relationship Id="rId6" Type="http://schemas.openxmlformats.org/officeDocument/2006/relationships/slideLayout" Target="../slideLayouts/slideLayout43.xml" /><Relationship Id="rId7" Type="http://schemas.openxmlformats.org/officeDocument/2006/relationships/slideLayout" Target="../slideLayouts/slideLayout44.xml" /><Relationship Id="rId8" Type="http://schemas.openxmlformats.org/officeDocument/2006/relationships/slideLayout" Target="../slideLayouts/slideLayout45.xml" /><Relationship Id="rId9" Type="http://schemas.openxmlformats.org/officeDocument/2006/relationships/slideLayout" Target="../slideLayouts/slideLayout46.xml" /></Relationships>
</file>

<file path=ppt/slideMasters/_rels/slideMaster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4.xml" /><Relationship Id="rId10" Type="http://schemas.openxmlformats.org/officeDocument/2006/relationships/slideLayout" Target="../slideLayouts/slideLayout63.xml" /><Relationship Id="rId11" Type="http://schemas.openxmlformats.org/officeDocument/2006/relationships/slideLayout" Target="../slideLayouts/slideLayout64.xml" /><Relationship Id="rId12" Type="http://schemas.openxmlformats.org/officeDocument/2006/relationships/tags" Target="../tags/tag455.xml" /><Relationship Id="rId13" Type="http://schemas.openxmlformats.org/officeDocument/2006/relationships/image" Target="file:///D:\qq&#25991;&#20214;\712321467\Image\C2C\Image2\%7b75232B38-A165-1FB7-499C-2E1C792CACB5%7d.png" TargetMode="External" /><Relationship Id="rId14" Type="http://schemas.openxmlformats.org/officeDocument/2006/relationships/image" Target="../media/image18.png" /><Relationship Id="rId15" Type="http://schemas.openxmlformats.org/officeDocument/2006/relationships/tags" Target="../tags/tag456.xml" /><Relationship Id="rId16" Type="http://schemas.openxmlformats.org/officeDocument/2006/relationships/tags" Target="../tags/tag457.xml" /><Relationship Id="rId17" Type="http://schemas.openxmlformats.org/officeDocument/2006/relationships/tags" Target="../tags/tag458.xml" /><Relationship Id="rId18" Type="http://schemas.openxmlformats.org/officeDocument/2006/relationships/tags" Target="../tags/tag459.xml" /><Relationship Id="rId19" Type="http://schemas.openxmlformats.org/officeDocument/2006/relationships/image" Target="../media/image4.png" /><Relationship Id="rId2" Type="http://schemas.openxmlformats.org/officeDocument/2006/relationships/slideLayout" Target="../slideLayouts/slideLayout55.xml" /><Relationship Id="rId20" Type="http://schemas.openxmlformats.org/officeDocument/2006/relationships/tags" Target="../tags/tag460.xml" /><Relationship Id="rId21" Type="http://schemas.openxmlformats.org/officeDocument/2006/relationships/theme" Target="../theme/theme5.xml" /><Relationship Id="rId3" Type="http://schemas.openxmlformats.org/officeDocument/2006/relationships/slideLayout" Target="../slideLayouts/slideLayout56.xml" /><Relationship Id="rId4" Type="http://schemas.openxmlformats.org/officeDocument/2006/relationships/slideLayout" Target="../slideLayouts/slideLayout57.xml" /><Relationship Id="rId5" Type="http://schemas.openxmlformats.org/officeDocument/2006/relationships/slideLayout" Target="../slideLayouts/slideLayout58.xml" /><Relationship Id="rId6" Type="http://schemas.openxmlformats.org/officeDocument/2006/relationships/slideLayout" Target="../slideLayouts/slideLayout59.xml" /><Relationship Id="rId7" Type="http://schemas.openxmlformats.org/officeDocument/2006/relationships/slideLayout" Target="../slideLayouts/slideLayout60.xml" /><Relationship Id="rId8" Type="http://schemas.openxmlformats.org/officeDocument/2006/relationships/slideLayout" Target="../slideLayouts/slideLayout61.xml" /><Relationship Id="rId9" Type="http://schemas.openxmlformats.org/officeDocument/2006/relationships/slideLayout" Target="../slideLayouts/slideLayout62.xml" /></Relationships>
</file>

<file path=ppt/slideMasters/_rels/slideMaster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5.xml" /><Relationship Id="rId10" Type="http://schemas.openxmlformats.org/officeDocument/2006/relationships/slideLayout" Target="../slideLayouts/slideLayout74.xml" /><Relationship Id="rId11" Type="http://schemas.openxmlformats.org/officeDocument/2006/relationships/slideLayout" Target="../slideLayouts/slideLayout75.xml" /><Relationship Id="rId12" Type="http://schemas.openxmlformats.org/officeDocument/2006/relationships/slideLayout" Target="../slideLayouts/slideLayout76.xml" /><Relationship Id="rId13" Type="http://schemas.openxmlformats.org/officeDocument/2006/relationships/tags" Target="../tags/tag535.xml" /><Relationship Id="rId14" Type="http://schemas.openxmlformats.org/officeDocument/2006/relationships/tags" Target="../tags/tag536.xml" /><Relationship Id="rId15" Type="http://schemas.openxmlformats.org/officeDocument/2006/relationships/tags" Target="../tags/tag537.xml" /><Relationship Id="rId16" Type="http://schemas.openxmlformats.org/officeDocument/2006/relationships/tags" Target="../tags/tag538.xml" /><Relationship Id="rId17" Type="http://schemas.openxmlformats.org/officeDocument/2006/relationships/tags" Target="../tags/tag539.xml" /><Relationship Id="rId18" Type="http://schemas.openxmlformats.org/officeDocument/2006/relationships/tags" Target="../tags/tag540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66.xml" /><Relationship Id="rId20" Type="http://schemas.openxmlformats.org/officeDocument/2006/relationships/image" Target="../media/image27.png" /><Relationship Id="rId21" Type="http://schemas.openxmlformats.org/officeDocument/2006/relationships/tags" Target="../tags/tag541.xml" /><Relationship Id="rId22" Type="http://schemas.openxmlformats.org/officeDocument/2006/relationships/image" Target="../media/image4.png" /><Relationship Id="rId23" Type="http://schemas.openxmlformats.org/officeDocument/2006/relationships/tags" Target="../tags/tag542.xml" /><Relationship Id="rId24" Type="http://schemas.openxmlformats.org/officeDocument/2006/relationships/theme" Target="../theme/theme6.xml" /><Relationship Id="rId3" Type="http://schemas.openxmlformats.org/officeDocument/2006/relationships/slideLayout" Target="../slideLayouts/slideLayout67.xml" /><Relationship Id="rId4" Type="http://schemas.openxmlformats.org/officeDocument/2006/relationships/slideLayout" Target="../slideLayouts/slideLayout68.xml" /><Relationship Id="rId5" Type="http://schemas.openxmlformats.org/officeDocument/2006/relationships/slideLayout" Target="../slideLayouts/slideLayout69.xml" /><Relationship Id="rId6" Type="http://schemas.openxmlformats.org/officeDocument/2006/relationships/slideLayout" Target="../slideLayouts/slideLayout70.xml" /><Relationship Id="rId7" Type="http://schemas.openxmlformats.org/officeDocument/2006/relationships/slideLayout" Target="../slideLayouts/slideLayout71.xml" /><Relationship Id="rId8" Type="http://schemas.openxmlformats.org/officeDocument/2006/relationships/slideLayout" Target="../slideLayouts/slideLayout72.xml" /><Relationship Id="rId9" Type="http://schemas.openxmlformats.org/officeDocument/2006/relationships/slideLayout" Target="../slideLayouts/slideLayout7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>
            <a:lumMod val="95000"/>
            <a:alpha val="31000"/>
          </a:schemeClr>
        </a:solidFill>
        <a:effectLst/>
      </p:bgPr>
    </p:bg>
    <p:spTree>
      <p:nvGrpSpPr>
        <p:cNvPr id="14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097152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97153" name="图片 1073743875" descr="学科网 zxxk.com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 r:link="rId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97154" name="图片 1073743875" descr="学科网 zxxk.com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20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8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0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3" name=""/>
        <p:cNvGrpSpPr/>
        <p:nvPr>
          <p:custDataLst>
            <p:tags r:id="rId14"/>
          </p:custDataLst>
        </p:nvPr>
      </p:nvGrpSpPr>
      <p:grpSpPr>
        <a:xfrm>
          <a:off x="0" y="0"/>
          <a: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A9F3F-5BB5-4D1C-88FB-0F18CE50A9C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3B231-35F9-4981-B647-B88C67BCCF61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2097152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97153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97154" name="图片 1073743875" descr="学科网 zxxk.com" title="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6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6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pic>
        <p:nvPicPr>
          <p:cNvPr id="2097152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97153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97154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97155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97156" name="图片 1073743875" descr="学科网 zxxk.com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76D76-2869-497E-BDB3-4958144273D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3897-AC72-4EB6-8B5C-22D063829289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53.xml" /><Relationship Id="rId4" Type="http://schemas.openxmlformats.org/officeDocument/2006/relationships/tags" Target="../tags/tag554.xml" /><Relationship Id="rId5" Type="http://schemas.openxmlformats.org/officeDocument/2006/relationships/tags" Target="../tags/tag555.xml" /><Relationship Id="rId6" Type="http://schemas.openxmlformats.org/officeDocument/2006/relationships/image" Target="../media/image28.png" /><Relationship Id="rId7" Type="http://schemas.openxmlformats.org/officeDocument/2006/relationships/tags" Target="../tags/tag55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 /><Relationship Id="rId10" Type="http://schemas.openxmlformats.org/officeDocument/2006/relationships/tags" Target="../tags/tag638.xml" /><Relationship Id="rId11" Type="http://schemas.openxmlformats.org/officeDocument/2006/relationships/tags" Target="../tags/tag639.xml" /><Relationship Id="rId12" Type="http://schemas.openxmlformats.org/officeDocument/2006/relationships/tags" Target="../tags/tag640.xml" /><Relationship Id="rId13" Type="http://schemas.openxmlformats.org/officeDocument/2006/relationships/tags" Target="../tags/tag641.xml" /><Relationship Id="rId14" Type="http://schemas.openxmlformats.org/officeDocument/2006/relationships/tags" Target="../tags/tag642.xml" /><Relationship Id="rId15" Type="http://schemas.openxmlformats.org/officeDocument/2006/relationships/tags" Target="../tags/tag643.xml" /><Relationship Id="rId16" Type="http://schemas.openxmlformats.org/officeDocument/2006/relationships/tags" Target="../tags/tag644.xml" /><Relationship Id="rId17" Type="http://schemas.openxmlformats.org/officeDocument/2006/relationships/tags" Target="../tags/tag645.xml" /><Relationship Id="rId18" Type="http://schemas.openxmlformats.org/officeDocument/2006/relationships/tags" Target="../tags/tag646.xml" /><Relationship Id="rId19" Type="http://schemas.openxmlformats.org/officeDocument/2006/relationships/tags" Target="../tags/tag647.xml" /><Relationship Id="rId2" Type="http://schemas.openxmlformats.org/officeDocument/2006/relationships/tags" Target="../tags/tag630.xml" /><Relationship Id="rId20" Type="http://schemas.openxmlformats.org/officeDocument/2006/relationships/tags" Target="../tags/tag648.xml" /><Relationship Id="rId21" Type="http://schemas.openxmlformats.org/officeDocument/2006/relationships/tags" Target="../tags/tag649.xml" /><Relationship Id="rId22" Type="http://schemas.openxmlformats.org/officeDocument/2006/relationships/tags" Target="../tags/tag650.xml" /><Relationship Id="rId3" Type="http://schemas.openxmlformats.org/officeDocument/2006/relationships/tags" Target="../tags/tag631.xml" /><Relationship Id="rId4" Type="http://schemas.openxmlformats.org/officeDocument/2006/relationships/tags" Target="../tags/tag632.xml" /><Relationship Id="rId5" Type="http://schemas.openxmlformats.org/officeDocument/2006/relationships/tags" Target="../tags/tag633.xml" /><Relationship Id="rId6" Type="http://schemas.openxmlformats.org/officeDocument/2006/relationships/tags" Target="../tags/tag634.xml" /><Relationship Id="rId7" Type="http://schemas.openxmlformats.org/officeDocument/2006/relationships/tags" Target="../tags/tag635.xml" /><Relationship Id="rId8" Type="http://schemas.openxmlformats.org/officeDocument/2006/relationships/tags" Target="../tags/tag636.xml" /><Relationship Id="rId9" Type="http://schemas.openxmlformats.org/officeDocument/2006/relationships/tags" Target="../tags/tag63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0.xml" /><Relationship Id="rId10" Type="http://schemas.openxmlformats.org/officeDocument/2006/relationships/image" Target="../media/image37.png" /><Relationship Id="rId11" Type="http://schemas.openxmlformats.org/officeDocument/2006/relationships/tags" Target="../tags/tag657.xml" /><Relationship Id="rId12" Type="http://schemas.openxmlformats.org/officeDocument/2006/relationships/image" Target="../media/image32.jpeg" /><Relationship Id="rId2" Type="http://schemas.openxmlformats.org/officeDocument/2006/relationships/tags" Target="../tags/tag651.xml" /><Relationship Id="rId3" Type="http://schemas.openxmlformats.org/officeDocument/2006/relationships/tags" Target="../tags/tag652.xml" /><Relationship Id="rId4" Type="http://schemas.openxmlformats.org/officeDocument/2006/relationships/tags" Target="../tags/tag653.xml" /><Relationship Id="rId5" Type="http://schemas.openxmlformats.org/officeDocument/2006/relationships/tags" Target="../tags/tag654.xml" /><Relationship Id="rId6" Type="http://schemas.openxmlformats.org/officeDocument/2006/relationships/image" Target="../media/image35.jpeg" /><Relationship Id="rId7" Type="http://schemas.openxmlformats.org/officeDocument/2006/relationships/tags" Target="../tags/tag655.xml" /><Relationship Id="rId8" Type="http://schemas.openxmlformats.org/officeDocument/2006/relationships/image" Target="../media/image36.jpeg" /><Relationship Id="rId9" Type="http://schemas.openxmlformats.org/officeDocument/2006/relationships/tags" Target="../tags/tag65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 /><Relationship Id="rId10" Type="http://schemas.openxmlformats.org/officeDocument/2006/relationships/tags" Target="../tags/tag665.xml" /><Relationship Id="rId11" Type="http://schemas.openxmlformats.org/officeDocument/2006/relationships/tags" Target="../tags/tag666.xml" /><Relationship Id="rId12" Type="http://schemas.openxmlformats.org/officeDocument/2006/relationships/tags" Target="../tags/tag667.xml" /><Relationship Id="rId13" Type="http://schemas.openxmlformats.org/officeDocument/2006/relationships/image" Target="../media/image39.jpeg" /><Relationship Id="rId2" Type="http://schemas.openxmlformats.org/officeDocument/2006/relationships/tags" Target="../tags/tag658.xml" /><Relationship Id="rId3" Type="http://schemas.openxmlformats.org/officeDocument/2006/relationships/tags" Target="../tags/tag659.xml" /><Relationship Id="rId4" Type="http://schemas.openxmlformats.org/officeDocument/2006/relationships/tags" Target="../tags/tag660.xml" /><Relationship Id="rId5" Type="http://schemas.openxmlformats.org/officeDocument/2006/relationships/tags" Target="../tags/tag661.xml" /><Relationship Id="rId6" Type="http://schemas.openxmlformats.org/officeDocument/2006/relationships/image" Target="../media/image38.jpeg" /><Relationship Id="rId7" Type="http://schemas.openxmlformats.org/officeDocument/2006/relationships/tags" Target="../tags/tag662.xml" /><Relationship Id="rId8" Type="http://schemas.openxmlformats.org/officeDocument/2006/relationships/tags" Target="../tags/tag663.xml" /><Relationship Id="rId9" Type="http://schemas.openxmlformats.org/officeDocument/2006/relationships/tags" Target="../tags/tag66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 /><Relationship Id="rId10" Type="http://schemas.openxmlformats.org/officeDocument/2006/relationships/tags" Target="../tags/tag676.xml" /><Relationship Id="rId11" Type="http://schemas.openxmlformats.org/officeDocument/2006/relationships/tags" Target="../tags/tag677.xml" /><Relationship Id="rId12" Type="http://schemas.openxmlformats.org/officeDocument/2006/relationships/tags" Target="../tags/tag678.xml" /><Relationship Id="rId13" Type="http://schemas.openxmlformats.org/officeDocument/2006/relationships/tags" Target="../tags/tag679.xml" /><Relationship Id="rId2" Type="http://schemas.openxmlformats.org/officeDocument/2006/relationships/tags" Target="../tags/tag668.xml" /><Relationship Id="rId3" Type="http://schemas.openxmlformats.org/officeDocument/2006/relationships/tags" Target="../tags/tag669.xml" /><Relationship Id="rId4" Type="http://schemas.openxmlformats.org/officeDocument/2006/relationships/tags" Target="../tags/tag670.xml" /><Relationship Id="rId5" Type="http://schemas.openxmlformats.org/officeDocument/2006/relationships/tags" Target="../tags/tag671.xml" /><Relationship Id="rId6" Type="http://schemas.openxmlformats.org/officeDocument/2006/relationships/tags" Target="../tags/tag672.xml" /><Relationship Id="rId7" Type="http://schemas.openxmlformats.org/officeDocument/2006/relationships/tags" Target="../tags/tag673.xml" /><Relationship Id="rId8" Type="http://schemas.openxmlformats.org/officeDocument/2006/relationships/tags" Target="../tags/tag674.xml" /><Relationship Id="rId9" Type="http://schemas.openxmlformats.org/officeDocument/2006/relationships/tags" Target="../tags/tag67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 /><Relationship Id="rId10" Type="http://schemas.openxmlformats.org/officeDocument/2006/relationships/tags" Target="../tags/tag687.xml" /><Relationship Id="rId11" Type="http://schemas.openxmlformats.org/officeDocument/2006/relationships/image" Target="../media/image39.jpeg" /><Relationship Id="rId2" Type="http://schemas.openxmlformats.org/officeDocument/2006/relationships/tags" Target="../tags/tag680.xml" /><Relationship Id="rId3" Type="http://schemas.openxmlformats.org/officeDocument/2006/relationships/tags" Target="../tags/tag681.xml" /><Relationship Id="rId4" Type="http://schemas.openxmlformats.org/officeDocument/2006/relationships/tags" Target="../tags/tag682.xml" /><Relationship Id="rId5" Type="http://schemas.openxmlformats.org/officeDocument/2006/relationships/tags" Target="../tags/tag683.xml" /><Relationship Id="rId6" Type="http://schemas.openxmlformats.org/officeDocument/2006/relationships/tags" Target="../tags/tag684.xml" /><Relationship Id="rId7" Type="http://schemas.openxmlformats.org/officeDocument/2006/relationships/tags" Target="../tags/tag685.xml" /><Relationship Id="rId8" Type="http://schemas.openxmlformats.org/officeDocument/2006/relationships/image" Target="../media/image40.png" /><Relationship Id="rId9" Type="http://schemas.openxmlformats.org/officeDocument/2006/relationships/tags" Target="../tags/tag68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 /><Relationship Id="rId10" Type="http://schemas.openxmlformats.org/officeDocument/2006/relationships/tags" Target="../tags/tag696.xml" /><Relationship Id="rId11" Type="http://schemas.openxmlformats.org/officeDocument/2006/relationships/tags" Target="../tags/tag697.xml" /><Relationship Id="rId12" Type="http://schemas.openxmlformats.org/officeDocument/2006/relationships/tags" Target="../tags/tag698.xml" /><Relationship Id="rId13" Type="http://schemas.openxmlformats.org/officeDocument/2006/relationships/tags" Target="../tags/tag699.xml" /><Relationship Id="rId14" Type="http://schemas.openxmlformats.org/officeDocument/2006/relationships/tags" Target="../tags/tag700.xml" /><Relationship Id="rId15" Type="http://schemas.openxmlformats.org/officeDocument/2006/relationships/tags" Target="../tags/tag701.xml" /><Relationship Id="rId16" Type="http://schemas.openxmlformats.org/officeDocument/2006/relationships/tags" Target="../tags/tag702.xml" /><Relationship Id="rId17" Type="http://schemas.openxmlformats.org/officeDocument/2006/relationships/tags" Target="../tags/tag703.xml" /><Relationship Id="rId18" Type="http://schemas.openxmlformats.org/officeDocument/2006/relationships/tags" Target="../tags/tag704.xml" /><Relationship Id="rId19" Type="http://schemas.openxmlformats.org/officeDocument/2006/relationships/tags" Target="../tags/tag705.xml" /><Relationship Id="rId2" Type="http://schemas.openxmlformats.org/officeDocument/2006/relationships/tags" Target="../tags/tag688.xml" /><Relationship Id="rId20" Type="http://schemas.openxmlformats.org/officeDocument/2006/relationships/tags" Target="../tags/tag706.xml" /><Relationship Id="rId3" Type="http://schemas.openxmlformats.org/officeDocument/2006/relationships/tags" Target="../tags/tag689.xml" /><Relationship Id="rId4" Type="http://schemas.openxmlformats.org/officeDocument/2006/relationships/tags" Target="../tags/tag690.xml" /><Relationship Id="rId5" Type="http://schemas.openxmlformats.org/officeDocument/2006/relationships/tags" Target="../tags/tag691.xml" /><Relationship Id="rId6" Type="http://schemas.openxmlformats.org/officeDocument/2006/relationships/tags" Target="../tags/tag692.xml" /><Relationship Id="rId7" Type="http://schemas.openxmlformats.org/officeDocument/2006/relationships/tags" Target="../tags/tag693.xml" /><Relationship Id="rId8" Type="http://schemas.openxmlformats.org/officeDocument/2006/relationships/tags" Target="../tags/tag694.xml" /><Relationship Id="rId9" Type="http://schemas.openxmlformats.org/officeDocument/2006/relationships/tags" Target="../tags/tag69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 /><Relationship Id="rId10" Type="http://schemas.openxmlformats.org/officeDocument/2006/relationships/tags" Target="../tags/tag715.xml" /><Relationship Id="rId11" Type="http://schemas.openxmlformats.org/officeDocument/2006/relationships/tags" Target="../tags/tag716.xml" /><Relationship Id="rId12" Type="http://schemas.openxmlformats.org/officeDocument/2006/relationships/tags" Target="../tags/tag717.xml" /><Relationship Id="rId13" Type="http://schemas.openxmlformats.org/officeDocument/2006/relationships/tags" Target="../tags/tag718.xml" /><Relationship Id="rId14" Type="http://schemas.openxmlformats.org/officeDocument/2006/relationships/tags" Target="../tags/tag719.xml" /><Relationship Id="rId15" Type="http://schemas.openxmlformats.org/officeDocument/2006/relationships/tags" Target="../tags/tag720.xml" /><Relationship Id="rId16" Type="http://schemas.openxmlformats.org/officeDocument/2006/relationships/tags" Target="../tags/tag721.xml" /><Relationship Id="rId17" Type="http://schemas.openxmlformats.org/officeDocument/2006/relationships/tags" Target="../tags/tag722.xml" /><Relationship Id="rId18" Type="http://schemas.openxmlformats.org/officeDocument/2006/relationships/image" Target="../media/image41.png" /><Relationship Id="rId19" Type="http://schemas.openxmlformats.org/officeDocument/2006/relationships/tags" Target="../tags/tag723.xml" /><Relationship Id="rId2" Type="http://schemas.openxmlformats.org/officeDocument/2006/relationships/tags" Target="../tags/tag707.xml" /><Relationship Id="rId20" Type="http://schemas.openxmlformats.org/officeDocument/2006/relationships/image" Target="../media/image39.jpeg" /><Relationship Id="rId3" Type="http://schemas.openxmlformats.org/officeDocument/2006/relationships/tags" Target="../tags/tag708.xml" /><Relationship Id="rId4" Type="http://schemas.openxmlformats.org/officeDocument/2006/relationships/tags" Target="../tags/tag709.xml" /><Relationship Id="rId5" Type="http://schemas.openxmlformats.org/officeDocument/2006/relationships/tags" Target="../tags/tag710.xml" /><Relationship Id="rId6" Type="http://schemas.openxmlformats.org/officeDocument/2006/relationships/tags" Target="../tags/tag711.xml" /><Relationship Id="rId7" Type="http://schemas.openxmlformats.org/officeDocument/2006/relationships/tags" Target="../tags/tag712.xml" /><Relationship Id="rId8" Type="http://schemas.openxmlformats.org/officeDocument/2006/relationships/tags" Target="../tags/tag713.xml" /><Relationship Id="rId9" Type="http://schemas.openxmlformats.org/officeDocument/2006/relationships/tags" Target="../tags/tag71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 /><Relationship Id="rId10" Type="http://schemas.openxmlformats.org/officeDocument/2006/relationships/tags" Target="../tags/tag732.xml" /><Relationship Id="rId11" Type="http://schemas.openxmlformats.org/officeDocument/2006/relationships/tags" Target="../tags/tag733.xml" /><Relationship Id="rId12" Type="http://schemas.openxmlformats.org/officeDocument/2006/relationships/tags" Target="../tags/tag734.xml" /><Relationship Id="rId13" Type="http://schemas.openxmlformats.org/officeDocument/2006/relationships/tags" Target="../tags/tag735.xml" /><Relationship Id="rId14" Type="http://schemas.openxmlformats.org/officeDocument/2006/relationships/tags" Target="../tags/tag736.xml" /><Relationship Id="rId15" Type="http://schemas.openxmlformats.org/officeDocument/2006/relationships/tags" Target="../tags/tag737.xml" /><Relationship Id="rId16" Type="http://schemas.openxmlformats.org/officeDocument/2006/relationships/tags" Target="../tags/tag738.xml" /><Relationship Id="rId17" Type="http://schemas.openxmlformats.org/officeDocument/2006/relationships/tags" Target="../tags/tag739.xml" /><Relationship Id="rId2" Type="http://schemas.openxmlformats.org/officeDocument/2006/relationships/tags" Target="../tags/tag724.xml" /><Relationship Id="rId3" Type="http://schemas.openxmlformats.org/officeDocument/2006/relationships/tags" Target="../tags/tag725.xml" /><Relationship Id="rId4" Type="http://schemas.openxmlformats.org/officeDocument/2006/relationships/tags" Target="../tags/tag726.xml" /><Relationship Id="rId5" Type="http://schemas.openxmlformats.org/officeDocument/2006/relationships/tags" Target="../tags/tag727.xml" /><Relationship Id="rId6" Type="http://schemas.openxmlformats.org/officeDocument/2006/relationships/tags" Target="../tags/tag728.xml" /><Relationship Id="rId7" Type="http://schemas.openxmlformats.org/officeDocument/2006/relationships/tags" Target="../tags/tag729.xml" /><Relationship Id="rId8" Type="http://schemas.openxmlformats.org/officeDocument/2006/relationships/tags" Target="../tags/tag730.xml" /><Relationship Id="rId9" Type="http://schemas.openxmlformats.org/officeDocument/2006/relationships/tags" Target="../tags/tag73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 /><Relationship Id="rId2" Type="http://schemas.openxmlformats.org/officeDocument/2006/relationships/tags" Target="../tags/tag740.xml" /><Relationship Id="rId3" Type="http://schemas.openxmlformats.org/officeDocument/2006/relationships/tags" Target="../tags/tag741.xml" /><Relationship Id="rId4" Type="http://schemas.openxmlformats.org/officeDocument/2006/relationships/tags" Target="../tags/tag742.xml" /><Relationship Id="rId5" Type="http://schemas.openxmlformats.org/officeDocument/2006/relationships/tags" Target="../tags/tag743.xml" /><Relationship Id="rId6" Type="http://schemas.openxmlformats.org/officeDocument/2006/relationships/tags" Target="../tags/tag744.xml" /><Relationship Id="rId7" Type="http://schemas.openxmlformats.org/officeDocument/2006/relationships/tags" Target="../tags/tag745.xml" /><Relationship Id="rId8" Type="http://schemas.openxmlformats.org/officeDocument/2006/relationships/tags" Target="../tags/tag746.xml" /><Relationship Id="rId9" Type="http://schemas.openxmlformats.org/officeDocument/2006/relationships/image" Target="../media/image39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 /><Relationship Id="rId10" Type="http://schemas.openxmlformats.org/officeDocument/2006/relationships/tags" Target="../tags/tag755.xml" /><Relationship Id="rId11" Type="http://schemas.openxmlformats.org/officeDocument/2006/relationships/tags" Target="../tags/tag756.xml" /><Relationship Id="rId12" Type="http://schemas.openxmlformats.org/officeDocument/2006/relationships/tags" Target="../tags/tag757.xml" /><Relationship Id="rId13" Type="http://schemas.openxmlformats.org/officeDocument/2006/relationships/tags" Target="../tags/tag758.xml" /><Relationship Id="rId14" Type="http://schemas.openxmlformats.org/officeDocument/2006/relationships/tags" Target="../tags/tag759.xml" /><Relationship Id="rId15" Type="http://schemas.openxmlformats.org/officeDocument/2006/relationships/tags" Target="../tags/tag760.xml" /><Relationship Id="rId16" Type="http://schemas.openxmlformats.org/officeDocument/2006/relationships/tags" Target="../tags/tag761.xml" /><Relationship Id="rId17" Type="http://schemas.openxmlformats.org/officeDocument/2006/relationships/tags" Target="../tags/tag762.xml" /><Relationship Id="rId18" Type="http://schemas.openxmlformats.org/officeDocument/2006/relationships/tags" Target="../tags/tag763.xml" /><Relationship Id="rId19" Type="http://schemas.openxmlformats.org/officeDocument/2006/relationships/tags" Target="../tags/tag764.xml" /><Relationship Id="rId2" Type="http://schemas.openxmlformats.org/officeDocument/2006/relationships/tags" Target="../tags/tag747.xml" /><Relationship Id="rId3" Type="http://schemas.openxmlformats.org/officeDocument/2006/relationships/tags" Target="../tags/tag748.xml" /><Relationship Id="rId4" Type="http://schemas.openxmlformats.org/officeDocument/2006/relationships/tags" Target="../tags/tag749.xml" /><Relationship Id="rId5" Type="http://schemas.openxmlformats.org/officeDocument/2006/relationships/tags" Target="../tags/tag750.xml" /><Relationship Id="rId6" Type="http://schemas.openxmlformats.org/officeDocument/2006/relationships/tags" Target="../tags/tag751.xml" /><Relationship Id="rId7" Type="http://schemas.openxmlformats.org/officeDocument/2006/relationships/tags" Target="../tags/tag752.xml" /><Relationship Id="rId8" Type="http://schemas.openxmlformats.org/officeDocument/2006/relationships/tags" Target="../tags/tag753.xml" /><Relationship Id="rId9" Type="http://schemas.openxmlformats.org/officeDocument/2006/relationships/tags" Target="../tags/tag75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 /><Relationship Id="rId10" Type="http://schemas.openxmlformats.org/officeDocument/2006/relationships/tags" Target="../tags/tag56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560.xml" /><Relationship Id="rId4" Type="http://schemas.openxmlformats.org/officeDocument/2006/relationships/tags" Target="../tags/tag561.xml" /><Relationship Id="rId5" Type="http://schemas.openxmlformats.org/officeDocument/2006/relationships/image" Target="../media/image29.jpeg" /><Relationship Id="rId6" Type="http://schemas.openxmlformats.org/officeDocument/2006/relationships/tags" Target="../tags/tag562.xml" /><Relationship Id="rId7" Type="http://schemas.openxmlformats.org/officeDocument/2006/relationships/image" Target="../media/image30.jpeg" /><Relationship Id="rId8" Type="http://schemas.openxmlformats.org/officeDocument/2006/relationships/tags" Target="../tags/tag563.xml" /><Relationship Id="rId9" Type="http://schemas.openxmlformats.org/officeDocument/2006/relationships/tags" Target="../tags/tag564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0.xml" /><Relationship Id="rId2" Type="http://schemas.openxmlformats.org/officeDocument/2006/relationships/tags" Target="../tags/tag765.xml" /><Relationship Id="rId3" Type="http://schemas.openxmlformats.org/officeDocument/2006/relationships/tags" Target="../tags/tag766.xml" /><Relationship Id="rId4" Type="http://schemas.openxmlformats.org/officeDocument/2006/relationships/image" Target="../media/image42.png" /><Relationship Id="rId5" Type="http://schemas.openxmlformats.org/officeDocument/2006/relationships/tags" Target="../tags/tag767.xml" /><Relationship Id="rId6" Type="http://schemas.openxmlformats.org/officeDocument/2006/relationships/image" Target="../media/image43.png" /><Relationship Id="rId7" Type="http://schemas.openxmlformats.org/officeDocument/2006/relationships/tags" Target="../tags/tag768.xml" /><Relationship Id="rId8" Type="http://schemas.openxmlformats.org/officeDocument/2006/relationships/image" Target="../media/image32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 /><Relationship Id="rId10" Type="http://schemas.openxmlformats.org/officeDocument/2006/relationships/image" Target="../media/image39.jpeg" /><Relationship Id="rId2" Type="http://schemas.openxmlformats.org/officeDocument/2006/relationships/tags" Target="../tags/tag769.xml" /><Relationship Id="rId3" Type="http://schemas.openxmlformats.org/officeDocument/2006/relationships/tags" Target="../tags/tag770.xml" /><Relationship Id="rId4" Type="http://schemas.openxmlformats.org/officeDocument/2006/relationships/tags" Target="../tags/tag771.xml" /><Relationship Id="rId5" Type="http://schemas.openxmlformats.org/officeDocument/2006/relationships/tags" Target="../tags/tag772.xml" /><Relationship Id="rId6" Type="http://schemas.openxmlformats.org/officeDocument/2006/relationships/tags" Target="../tags/tag773.xml" /><Relationship Id="rId7" Type="http://schemas.openxmlformats.org/officeDocument/2006/relationships/tags" Target="../tags/tag774.xml" /><Relationship Id="rId8" Type="http://schemas.openxmlformats.org/officeDocument/2006/relationships/image" Target="../media/image44.png" /><Relationship Id="rId9" Type="http://schemas.openxmlformats.org/officeDocument/2006/relationships/tags" Target="../tags/tag775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 /><Relationship Id="rId10" Type="http://schemas.openxmlformats.org/officeDocument/2006/relationships/tags" Target="../tags/tag784.xml" /><Relationship Id="rId11" Type="http://schemas.openxmlformats.org/officeDocument/2006/relationships/tags" Target="../tags/tag785.xml" /><Relationship Id="rId12" Type="http://schemas.openxmlformats.org/officeDocument/2006/relationships/tags" Target="../tags/tag786.xml" /><Relationship Id="rId13" Type="http://schemas.openxmlformats.org/officeDocument/2006/relationships/tags" Target="../tags/tag787.xml" /><Relationship Id="rId14" Type="http://schemas.openxmlformats.org/officeDocument/2006/relationships/tags" Target="../tags/tag788.xml" /><Relationship Id="rId15" Type="http://schemas.openxmlformats.org/officeDocument/2006/relationships/tags" Target="../tags/tag789.xml" /><Relationship Id="rId16" Type="http://schemas.openxmlformats.org/officeDocument/2006/relationships/image" Target="../media/image39.jpeg" /><Relationship Id="rId2" Type="http://schemas.openxmlformats.org/officeDocument/2006/relationships/tags" Target="../tags/tag776.xml" /><Relationship Id="rId3" Type="http://schemas.openxmlformats.org/officeDocument/2006/relationships/tags" Target="../tags/tag777.xml" /><Relationship Id="rId4" Type="http://schemas.openxmlformats.org/officeDocument/2006/relationships/tags" Target="../tags/tag778.xml" /><Relationship Id="rId5" Type="http://schemas.openxmlformats.org/officeDocument/2006/relationships/tags" Target="../tags/tag779.xml" /><Relationship Id="rId6" Type="http://schemas.openxmlformats.org/officeDocument/2006/relationships/tags" Target="../tags/tag780.xml" /><Relationship Id="rId7" Type="http://schemas.openxmlformats.org/officeDocument/2006/relationships/tags" Target="../tags/tag781.xml" /><Relationship Id="rId8" Type="http://schemas.openxmlformats.org/officeDocument/2006/relationships/tags" Target="../tags/tag782.xml" /><Relationship Id="rId9" Type="http://schemas.openxmlformats.org/officeDocument/2006/relationships/tags" Target="../tags/tag78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 /><Relationship Id="rId10" Type="http://schemas.openxmlformats.org/officeDocument/2006/relationships/tags" Target="../tags/tag798.xml" /><Relationship Id="rId11" Type="http://schemas.openxmlformats.org/officeDocument/2006/relationships/tags" Target="../tags/tag799.xml" /><Relationship Id="rId12" Type="http://schemas.openxmlformats.org/officeDocument/2006/relationships/tags" Target="../tags/tag800.xml" /><Relationship Id="rId13" Type="http://schemas.openxmlformats.org/officeDocument/2006/relationships/tags" Target="../tags/tag801.xml" /><Relationship Id="rId14" Type="http://schemas.openxmlformats.org/officeDocument/2006/relationships/tags" Target="../tags/tag802.xml" /><Relationship Id="rId15" Type="http://schemas.openxmlformats.org/officeDocument/2006/relationships/tags" Target="../tags/tag803.xml" /><Relationship Id="rId16" Type="http://schemas.openxmlformats.org/officeDocument/2006/relationships/tags" Target="../tags/tag804.xml" /><Relationship Id="rId17" Type="http://schemas.openxmlformats.org/officeDocument/2006/relationships/tags" Target="../tags/tag805.xml" /><Relationship Id="rId18" Type="http://schemas.openxmlformats.org/officeDocument/2006/relationships/tags" Target="../tags/tag806.xml" /><Relationship Id="rId19" Type="http://schemas.openxmlformats.org/officeDocument/2006/relationships/tags" Target="../tags/tag807.xml" /><Relationship Id="rId2" Type="http://schemas.openxmlformats.org/officeDocument/2006/relationships/tags" Target="../tags/tag790.xml" /><Relationship Id="rId20" Type="http://schemas.openxmlformats.org/officeDocument/2006/relationships/tags" Target="../tags/tag808.xml" /><Relationship Id="rId21" Type="http://schemas.openxmlformats.org/officeDocument/2006/relationships/tags" Target="../tags/tag809.xml" /><Relationship Id="rId22" Type="http://schemas.openxmlformats.org/officeDocument/2006/relationships/tags" Target="../tags/tag810.xml" /><Relationship Id="rId23" Type="http://schemas.openxmlformats.org/officeDocument/2006/relationships/tags" Target="../tags/tag811.xml" /><Relationship Id="rId24" Type="http://schemas.openxmlformats.org/officeDocument/2006/relationships/image" Target="../media/image39.jpeg" /><Relationship Id="rId3" Type="http://schemas.openxmlformats.org/officeDocument/2006/relationships/tags" Target="../tags/tag791.xml" /><Relationship Id="rId4" Type="http://schemas.openxmlformats.org/officeDocument/2006/relationships/tags" Target="../tags/tag792.xml" /><Relationship Id="rId5" Type="http://schemas.openxmlformats.org/officeDocument/2006/relationships/tags" Target="../tags/tag793.xml" /><Relationship Id="rId6" Type="http://schemas.openxmlformats.org/officeDocument/2006/relationships/tags" Target="../tags/tag794.xml" /><Relationship Id="rId7" Type="http://schemas.openxmlformats.org/officeDocument/2006/relationships/tags" Target="../tags/tag795.xml" /><Relationship Id="rId8" Type="http://schemas.openxmlformats.org/officeDocument/2006/relationships/tags" Target="../tags/tag796.xml" /><Relationship Id="rId9" Type="http://schemas.openxmlformats.org/officeDocument/2006/relationships/tags" Target="../tags/tag79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 /><Relationship Id="rId2" Type="http://schemas.openxmlformats.org/officeDocument/2006/relationships/tags" Target="../tags/tag812.xml" /><Relationship Id="rId3" Type="http://schemas.openxmlformats.org/officeDocument/2006/relationships/tags" Target="../tags/tag813.xml" /><Relationship Id="rId4" Type="http://schemas.openxmlformats.org/officeDocument/2006/relationships/tags" Target="../tags/tag814.xml" /><Relationship Id="rId5" Type="http://schemas.openxmlformats.org/officeDocument/2006/relationships/tags" Target="../tags/tag815.xml" /><Relationship Id="rId6" Type="http://schemas.openxmlformats.org/officeDocument/2006/relationships/tags" Target="../tags/tag816.xml" /><Relationship Id="rId7" Type="http://schemas.openxmlformats.org/officeDocument/2006/relationships/tags" Target="../tags/tag817.xml" /><Relationship Id="rId8" Type="http://schemas.openxmlformats.org/officeDocument/2006/relationships/tags" Target="../tags/tag818.xml" /><Relationship Id="rId9" Type="http://schemas.openxmlformats.org/officeDocument/2006/relationships/image" Target="../media/image39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 /><Relationship Id="rId10" Type="http://schemas.openxmlformats.org/officeDocument/2006/relationships/tags" Target="../tags/tag826.xml" /><Relationship Id="rId11" Type="http://schemas.openxmlformats.org/officeDocument/2006/relationships/image" Target="../media/image39.jpeg" /><Relationship Id="rId2" Type="http://schemas.openxmlformats.org/officeDocument/2006/relationships/tags" Target="../tags/tag819.xml" /><Relationship Id="rId3" Type="http://schemas.openxmlformats.org/officeDocument/2006/relationships/tags" Target="../tags/tag820.xml" /><Relationship Id="rId4" Type="http://schemas.openxmlformats.org/officeDocument/2006/relationships/tags" Target="../tags/tag821.xml" /><Relationship Id="rId5" Type="http://schemas.openxmlformats.org/officeDocument/2006/relationships/tags" Target="../tags/tag822.xml" /><Relationship Id="rId6" Type="http://schemas.openxmlformats.org/officeDocument/2006/relationships/tags" Target="../tags/tag823.xml" /><Relationship Id="rId7" Type="http://schemas.openxmlformats.org/officeDocument/2006/relationships/tags" Target="../tags/tag824.xml" /><Relationship Id="rId8" Type="http://schemas.openxmlformats.org/officeDocument/2006/relationships/image" Target="../media/image45.png" /><Relationship Id="rId9" Type="http://schemas.openxmlformats.org/officeDocument/2006/relationships/tags" Target="../tags/tag82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831.xml" /><Relationship Id="rId4" Type="http://schemas.openxmlformats.org/officeDocument/2006/relationships/tags" Target="../tags/tag832.xml" /><Relationship Id="rId5" Type="http://schemas.openxmlformats.org/officeDocument/2006/relationships/tags" Target="../tags/tag833.xml" /><Relationship Id="rId6" Type="http://schemas.openxmlformats.org/officeDocument/2006/relationships/tags" Target="../tags/tag834.xml" /><Relationship Id="rId7" Type="http://schemas.openxmlformats.org/officeDocument/2006/relationships/tags" Target="../tags/tag835.xml" /><Relationship Id="rId8" Type="http://schemas.openxmlformats.org/officeDocument/2006/relationships/tags" Target="../tags/tag836.xml" /><Relationship Id="rId9" Type="http://schemas.openxmlformats.org/officeDocument/2006/relationships/image" Target="../media/image32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46.jpeg" /><Relationship Id="rId11" Type="http://schemas.openxmlformats.org/officeDocument/2006/relationships/tags" Target="../tags/tag847.xml" /><Relationship Id="rId12" Type="http://schemas.openxmlformats.org/officeDocument/2006/relationships/tags" Target="../tags/tag848.xml" /><Relationship Id="rId13" Type="http://schemas.openxmlformats.org/officeDocument/2006/relationships/tags" Target="../tags/tag849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840.xml" /><Relationship Id="rId4" Type="http://schemas.openxmlformats.org/officeDocument/2006/relationships/tags" Target="../tags/tag841.xml" /><Relationship Id="rId5" Type="http://schemas.openxmlformats.org/officeDocument/2006/relationships/tags" Target="../tags/tag842.xml" /><Relationship Id="rId6" Type="http://schemas.openxmlformats.org/officeDocument/2006/relationships/tags" Target="../tags/tag843.xml" /><Relationship Id="rId7" Type="http://schemas.openxmlformats.org/officeDocument/2006/relationships/tags" Target="../tags/tag844.xml" /><Relationship Id="rId8" Type="http://schemas.openxmlformats.org/officeDocument/2006/relationships/tags" Target="../tags/tag845.xml" /><Relationship Id="rId9" Type="http://schemas.openxmlformats.org/officeDocument/2006/relationships/tags" Target="../tags/tag84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566.xml" /><Relationship Id="rId3" Type="http://schemas.openxmlformats.org/officeDocument/2006/relationships/image" Target="../media/image10.png" /><Relationship Id="rId4" Type="http://schemas.openxmlformats.org/officeDocument/2006/relationships/tags" Target="../tags/tag567.xml" /><Relationship Id="rId5" Type="http://schemas.openxmlformats.org/officeDocument/2006/relationships/tags" Target="../tags/tag568.xml" /><Relationship Id="rId6" Type="http://schemas.openxmlformats.org/officeDocument/2006/relationships/tags" Target="../tags/tag569.xml" /><Relationship Id="rId7" Type="http://schemas.openxmlformats.org/officeDocument/2006/relationships/tags" Target="../tags/tag57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581.xml" /><Relationship Id="rId11" Type="http://schemas.openxmlformats.org/officeDocument/2006/relationships/tags" Target="../tags/tag582.xml" /><Relationship Id="rId12" Type="http://schemas.openxmlformats.org/officeDocument/2006/relationships/tags" Target="../tags/tag583.xml" /><Relationship Id="rId13" Type="http://schemas.openxmlformats.org/officeDocument/2006/relationships/tags" Target="../tags/tag584.xml" /><Relationship Id="rId14" Type="http://schemas.openxmlformats.org/officeDocument/2006/relationships/tags" Target="../tags/tag585.xml" /><Relationship Id="rId15" Type="http://schemas.openxmlformats.org/officeDocument/2006/relationships/tags" Target="../tags/tag586.xml" /><Relationship Id="rId16" Type="http://schemas.openxmlformats.org/officeDocument/2006/relationships/tags" Target="../tags/tag587.xml" /><Relationship Id="rId17" Type="http://schemas.openxmlformats.org/officeDocument/2006/relationships/tags" Target="../tags/tag588.xml" /><Relationship Id="rId18" Type="http://schemas.openxmlformats.org/officeDocument/2006/relationships/tags" Target="../tags/tag589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574.xml" /><Relationship Id="rId4" Type="http://schemas.openxmlformats.org/officeDocument/2006/relationships/tags" Target="../tags/tag575.xml" /><Relationship Id="rId5" Type="http://schemas.openxmlformats.org/officeDocument/2006/relationships/tags" Target="../tags/tag576.xml" /><Relationship Id="rId6" Type="http://schemas.openxmlformats.org/officeDocument/2006/relationships/tags" Target="../tags/tag577.xml" /><Relationship Id="rId7" Type="http://schemas.openxmlformats.org/officeDocument/2006/relationships/tags" Target="../tags/tag578.xml" /><Relationship Id="rId8" Type="http://schemas.openxmlformats.org/officeDocument/2006/relationships/tags" Target="../tags/tag579.xml" /><Relationship Id="rId9" Type="http://schemas.openxmlformats.org/officeDocument/2006/relationships/tags" Target="../tags/tag580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 /><Relationship Id="rId2" Type="http://schemas.openxmlformats.org/officeDocument/2006/relationships/tags" Target="../tags/tag590.xml" /><Relationship Id="rId3" Type="http://schemas.openxmlformats.org/officeDocument/2006/relationships/tags" Target="../tags/tag591.xml" /><Relationship Id="rId4" Type="http://schemas.openxmlformats.org/officeDocument/2006/relationships/tags" Target="../tags/tag592.xml" /><Relationship Id="rId5" Type="http://schemas.openxmlformats.org/officeDocument/2006/relationships/tags" Target="../tags/tag593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 /><Relationship Id="rId10" Type="http://schemas.openxmlformats.org/officeDocument/2006/relationships/tags" Target="../tags/tag602.xml" /><Relationship Id="rId11" Type="http://schemas.openxmlformats.org/officeDocument/2006/relationships/tags" Target="../tags/tag603.xml" /><Relationship Id="rId12" Type="http://schemas.openxmlformats.org/officeDocument/2006/relationships/tags" Target="../tags/tag604.xml" /><Relationship Id="rId13" Type="http://schemas.openxmlformats.org/officeDocument/2006/relationships/tags" Target="../tags/tag605.xml" /><Relationship Id="rId14" Type="http://schemas.openxmlformats.org/officeDocument/2006/relationships/tags" Target="../tags/tag606.xml" /><Relationship Id="rId15" Type="http://schemas.openxmlformats.org/officeDocument/2006/relationships/tags" Target="../tags/tag607.xml" /><Relationship Id="rId16" Type="http://schemas.openxmlformats.org/officeDocument/2006/relationships/tags" Target="../tags/tag608.xml" /><Relationship Id="rId17" Type="http://schemas.openxmlformats.org/officeDocument/2006/relationships/tags" Target="../tags/tag609.xml" /><Relationship Id="rId18" Type="http://schemas.openxmlformats.org/officeDocument/2006/relationships/tags" Target="../tags/tag610.xml" /><Relationship Id="rId19" Type="http://schemas.openxmlformats.org/officeDocument/2006/relationships/tags" Target="../tags/tag611.xml" /><Relationship Id="rId2" Type="http://schemas.openxmlformats.org/officeDocument/2006/relationships/tags" Target="../tags/tag594.xml" /><Relationship Id="rId3" Type="http://schemas.openxmlformats.org/officeDocument/2006/relationships/tags" Target="../tags/tag595.xml" /><Relationship Id="rId4" Type="http://schemas.openxmlformats.org/officeDocument/2006/relationships/tags" Target="../tags/tag596.xml" /><Relationship Id="rId5" Type="http://schemas.openxmlformats.org/officeDocument/2006/relationships/tags" Target="../tags/tag597.xml" /><Relationship Id="rId6" Type="http://schemas.openxmlformats.org/officeDocument/2006/relationships/tags" Target="../tags/tag598.xml" /><Relationship Id="rId7" Type="http://schemas.openxmlformats.org/officeDocument/2006/relationships/tags" Target="../tags/tag599.xml" /><Relationship Id="rId8" Type="http://schemas.openxmlformats.org/officeDocument/2006/relationships/tags" Target="../tags/tag600.xml" /><Relationship Id="rId9" Type="http://schemas.openxmlformats.org/officeDocument/2006/relationships/tags" Target="../tags/tag60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0.xml" /><Relationship Id="rId10" Type="http://schemas.openxmlformats.org/officeDocument/2006/relationships/image" Target="../media/image32.jpeg" /><Relationship Id="rId2" Type="http://schemas.openxmlformats.org/officeDocument/2006/relationships/tags" Target="../tags/tag612.xml" /><Relationship Id="rId3" Type="http://schemas.openxmlformats.org/officeDocument/2006/relationships/image" Target="../media/image31.png" /><Relationship Id="rId4" Type="http://schemas.openxmlformats.org/officeDocument/2006/relationships/tags" Target="../tags/tag613.xml" /><Relationship Id="rId5" Type="http://schemas.openxmlformats.org/officeDocument/2006/relationships/tags" Target="../tags/tag614.xml" /><Relationship Id="rId6" Type="http://schemas.openxmlformats.org/officeDocument/2006/relationships/tags" Target="../tags/tag615.xml" /><Relationship Id="rId7" Type="http://schemas.openxmlformats.org/officeDocument/2006/relationships/tags" Target="../tags/tag616.xml" /><Relationship Id="rId8" Type="http://schemas.openxmlformats.org/officeDocument/2006/relationships/tags" Target="../tags/tag617.xml" /><Relationship Id="rId9" Type="http://schemas.openxmlformats.org/officeDocument/2006/relationships/tags" Target="../tags/tag61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0.xml" /><Relationship Id="rId2" Type="http://schemas.openxmlformats.org/officeDocument/2006/relationships/tags" Target="../tags/tag619.xml" /><Relationship Id="rId3" Type="http://schemas.openxmlformats.org/officeDocument/2006/relationships/tags" Target="../tags/tag620.xml" /><Relationship Id="rId4" Type="http://schemas.openxmlformats.org/officeDocument/2006/relationships/tags" Target="../tags/tag621.xml" /><Relationship Id="rId5" Type="http://schemas.openxmlformats.org/officeDocument/2006/relationships/tags" Target="../tags/tag622.xml" /><Relationship Id="rId6" Type="http://schemas.openxmlformats.org/officeDocument/2006/relationships/tags" Target="../tags/tag623.xml" /><Relationship Id="rId7" Type="http://schemas.openxmlformats.org/officeDocument/2006/relationships/image" Target="../media/image33.jpeg" /><Relationship Id="rId8" Type="http://schemas.openxmlformats.org/officeDocument/2006/relationships/tags" Target="../tags/tag624.xml" /><Relationship Id="rId9" Type="http://schemas.openxmlformats.org/officeDocument/2006/relationships/image" Target="../media/image32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0.xml" /><Relationship Id="rId2" Type="http://schemas.openxmlformats.org/officeDocument/2006/relationships/tags" Target="../tags/tag625.xml" /><Relationship Id="rId3" Type="http://schemas.openxmlformats.org/officeDocument/2006/relationships/tags" Target="../tags/tag626.xml" /><Relationship Id="rId4" Type="http://schemas.openxmlformats.org/officeDocument/2006/relationships/tags" Target="../tags/tag627.xml" /><Relationship Id="rId5" Type="http://schemas.openxmlformats.org/officeDocument/2006/relationships/tags" Target="../tags/tag628.xml" /><Relationship Id="rId6" Type="http://schemas.openxmlformats.org/officeDocument/2006/relationships/image" Target="../media/image34.jpeg" /><Relationship Id="rId7" Type="http://schemas.openxmlformats.org/officeDocument/2006/relationships/tags" Target="../tags/tag629.xml" /><Relationship Id="rId8" Type="http://schemas.openxmlformats.org/officeDocument/2006/relationships/image" Target="../media/image32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4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4066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课前导入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内容占位符 2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3848100" y="171450"/>
            <a:ext cx="8150225" cy="6311265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defRPr>
            </a:lvl9pPr>
          </a:lstStyle>
          <a:p>
            <a:pPr marL="0" indent="457200" algn="l">
              <a:lnSpc>
                <a:spcPct val="130000"/>
              </a:lnSpc>
              <a:buNone/>
            </a:pP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在人类永恒的感情世界里，</a:t>
            </a:r>
            <a:r>
              <a:rPr lang="zh-CN" altLang="en-US" sz="36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爱情</a:t>
            </a: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是一个说不尽的话题</a:t>
            </a:r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——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marL="0" indent="457200" algn="l">
              <a:lnSpc>
                <a:spcPct val="130000"/>
              </a:lnSpc>
              <a:buNone/>
            </a:pP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微软雅黑" panose="020b0503020204020204" charset="-122"/>
              </a:rPr>
              <a:t>为伊消得人憔悴，衣带渐宽终不悔。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marL="0" indent="457200" algn="l">
              <a:lnSpc>
                <a:spcPct val="130000"/>
              </a:lnSpc>
              <a:buNone/>
            </a:pP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微软雅黑" panose="020b0503020204020204" charset="-122"/>
              </a:rPr>
              <a:t>两情若是久长时，又岂在朝朝暮暮。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marL="0" indent="457200" algn="l">
              <a:lnSpc>
                <a:spcPct val="130000"/>
              </a:lnSpc>
              <a:buNone/>
            </a:pP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微软雅黑" panose="020b0503020204020204" charset="-122"/>
              </a:rPr>
              <a:t>郎骑竹马来，绕床弄青梅。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marL="0" indent="457200" algn="l">
              <a:lnSpc>
                <a:spcPct val="130000"/>
              </a:lnSpc>
              <a:buNone/>
            </a:pP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微软雅黑" panose="020b0503020204020204" charset="-122"/>
              </a:rPr>
              <a:t>同居长干</a:t>
            </a:r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g</a:t>
            </a:r>
            <a:r>
              <a:rPr lang="en-US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ā</a:t>
            </a:r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n</a:t>
            </a: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微软雅黑" panose="020b0503020204020204" charset="-122"/>
              </a:rPr>
              <a:t>里，两小无嫌猜。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marL="0" indent="457200" algn="l">
              <a:lnSpc>
                <a:spcPct val="130000"/>
              </a:lnSpc>
              <a:buNone/>
            </a:pP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微软雅黑" panose="020b0503020204020204" charset="-122"/>
              </a:rPr>
              <a:t>在天愿作比翼鸟，在地愿为连理枝。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marL="0" indent="457200" algn="l">
              <a:lnSpc>
                <a:spcPct val="140000"/>
              </a:lnSpc>
              <a:buNone/>
            </a:pPr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微软雅黑" panose="020b0503020204020204" charset="-122"/>
              </a:rPr>
              <a:t>……</a:t>
            </a:r>
            <a:endParaRPr lang="en-US" altLang="zh-CN" sz="36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" y="1683385"/>
            <a:ext cx="3451860" cy="315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Rectangle 2" title="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19380" y="434340"/>
            <a:ext cx="11988165" cy="2004060"/>
          </a:xfrm>
        </p:spPr>
        <p:txBody>
          <a:bodyPr vert="horz" wrap="square" lIns="121920" tIns="60960" rIns="121920" bIns="60960" anchor="ctr" anchorCtr="0"/>
          <a:lstStyle/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>
                <a:solidFill>
                  <a:srgbClr val="C00000"/>
                </a:solidFill>
              </a:rPr>
              <a:t>乘</a:t>
            </a:r>
            <a:r>
              <a:rPr lang="zh-CN" altLang="en-US">
                <a:solidFill>
                  <a:srgbClr val="0070C0"/>
                </a:solidFill>
              </a:rPr>
              <a:t>彼</a:t>
            </a:r>
            <a:r>
              <a:rPr lang="zh-CN" altLang="en-US">
                <a:solidFill>
                  <a:srgbClr val="C00000"/>
                </a:solidFill>
              </a:rPr>
              <a:t>垝垣</a:t>
            </a:r>
            <a:r>
              <a:rPr lang="zh-CN" altLang="en-US"/>
              <a:t>，</a:t>
            </a:r>
            <a:r>
              <a:rPr lang="zh-CN" altLang="en-US">
                <a:solidFill>
                  <a:srgbClr val="C00000"/>
                </a:solidFill>
              </a:rPr>
              <a:t>以</a:t>
            </a:r>
            <a:r>
              <a:rPr lang="zh-CN" altLang="en-US"/>
              <a:t>望</a:t>
            </a:r>
            <a:r>
              <a:rPr lang="zh-CN" altLang="en-US">
                <a:solidFill>
                  <a:srgbClr val="C00000"/>
                </a:solidFill>
              </a:rPr>
              <a:t>复关</a:t>
            </a:r>
            <a:r>
              <a:rPr lang="zh-CN" altLang="en-US"/>
              <a:t>。不见复关，泣</a:t>
            </a:r>
            <a:r>
              <a:rPr lang="zh-CN" altLang="en-US">
                <a:solidFill>
                  <a:srgbClr val="C00000"/>
                </a:solidFill>
              </a:rPr>
              <a:t>涕</a:t>
            </a:r>
            <a:r>
              <a:rPr lang="zh-CN" altLang="en-US"/>
              <a:t>涟涟。</a:t>
            </a:r>
            <a:endParaRPr lang="zh-CN" altLang="en-US"/>
          </a:p>
        </p:txBody>
      </p:sp>
      <p:sp>
        <p:nvSpPr>
          <p:cNvPr id="36" name="内容占位符 2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91135" y="1878965"/>
            <a:ext cx="11739880" cy="12890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登上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那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残破的城墙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眺望（青年所住的）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复关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。看不见他的到来，惹得我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眼泪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涟涟。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标题 125956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+mn-cs"/>
                <a:sym typeface="+mn-ea"/>
              </a:rPr>
              <a:t>疏通诗意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+mn-cs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1036320" y="401955"/>
            <a:ext cx="1491615" cy="8299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指示代词，那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7"/>
            </p:custDataLst>
          </p:nvPr>
        </p:nvSpPr>
        <p:spPr>
          <a:xfrm>
            <a:off x="1597660" y="709930"/>
            <a:ext cx="164528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残破的墙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Rectangle 2" title="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02870" y="3097530"/>
            <a:ext cx="11988165" cy="2004060"/>
          </a:xfrm>
        </p:spPr>
        <p:txBody>
          <a:bodyPr vert="horz" wrap="square" lIns="121920" tIns="60960" rIns="121920" bIns="6096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>
                <a:solidFill>
                  <a:srgbClr val="C00000"/>
                </a:solidFill>
              </a:rPr>
              <a:t>既</a:t>
            </a:r>
            <a:r>
              <a:rPr lang="zh-CN" altLang="en-US"/>
              <a:t>见复关，</a:t>
            </a:r>
            <a:r>
              <a:rPr lang="zh-CN" altLang="en-US">
                <a:solidFill>
                  <a:srgbClr val="C00000"/>
                </a:solidFill>
              </a:rPr>
              <a:t>载</a:t>
            </a:r>
            <a:r>
              <a:rPr lang="en-US" altLang="zh-CN"/>
              <a:t>zài</a:t>
            </a:r>
            <a:r>
              <a:rPr lang="zh-CN" altLang="en-US"/>
              <a:t>笑载言。</a:t>
            </a:r>
            <a:r>
              <a:rPr lang="zh-CN" altLang="en-US">
                <a:solidFill>
                  <a:srgbClr val="C00000"/>
                </a:solidFill>
              </a:rPr>
              <a:t>尔</a:t>
            </a:r>
            <a:r>
              <a:rPr lang="zh-CN" altLang="en-US"/>
              <a:t>卜尔</a:t>
            </a:r>
            <a:r>
              <a:rPr lang="zh-CN" altLang="en-US">
                <a:solidFill>
                  <a:srgbClr val="C00000"/>
                </a:solidFill>
              </a:rPr>
              <a:t>筮</a:t>
            </a:r>
            <a:r>
              <a:rPr lang="zh-CN" altLang="en-US"/>
              <a:t>，</a:t>
            </a:r>
            <a:r>
              <a:rPr lang="zh-CN" altLang="en-US">
                <a:solidFill>
                  <a:srgbClr val="C00000"/>
                </a:solidFill>
              </a:rPr>
              <a:t>体</a:t>
            </a:r>
            <a:r>
              <a:rPr lang="zh-CN" altLang="en-US"/>
              <a:t>无</a:t>
            </a:r>
            <a:r>
              <a:rPr lang="zh-CN" altLang="en-US">
                <a:solidFill>
                  <a:srgbClr val="C00000"/>
                </a:solidFill>
              </a:rPr>
              <a:t>咎</a:t>
            </a:r>
            <a:r>
              <a:rPr lang="zh-CN" altLang="en-US"/>
              <a:t>言。</a:t>
            </a:r>
            <a:r>
              <a:rPr lang="zh-CN" altLang="en-US">
                <a:solidFill>
                  <a:srgbClr val="C00000"/>
                </a:solidFill>
              </a:rPr>
              <a:t>以</a:t>
            </a:r>
            <a:r>
              <a:rPr lang="zh-CN" altLang="en-US"/>
              <a:t>尔车来，以我</a:t>
            </a:r>
            <a:r>
              <a:rPr lang="zh-CN" altLang="en-US">
                <a:solidFill>
                  <a:srgbClr val="C00000"/>
                </a:solidFill>
              </a:rPr>
              <a:t>贿</a:t>
            </a:r>
            <a:r>
              <a:rPr lang="zh-CN" altLang="en-US"/>
              <a:t>迁。</a:t>
            </a:r>
            <a:endParaRPr lang="zh-CN" altLang="en-US"/>
          </a:p>
        </p:txBody>
      </p:sp>
      <p:sp>
        <p:nvSpPr>
          <p:cNvPr id="17" name="内容占位符 2" title="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91135" y="4958715"/>
            <a:ext cx="11739880" cy="193548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已经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看见他的到来，喜得我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又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说又笑。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你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用龟甲和蓍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sh</a:t>
            </a:r>
            <a:r>
              <a:rPr lang="en-US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ī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草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占卜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兆象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没有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灾祸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之语。你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用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车子来接我，我把我的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嫁妆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搬到你家。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indent="0">
              <a:lnSpc>
                <a:spcPct val="110000"/>
              </a:lnSpc>
              <a:buNone/>
            </a:pP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0"/>
            </p:custDataLst>
          </p:nvPr>
        </p:nvSpPr>
        <p:spPr>
          <a:xfrm>
            <a:off x="3242945" y="709930"/>
            <a:ext cx="56769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来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191135" y="2989580"/>
            <a:ext cx="93599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已经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2701925" y="2680335"/>
            <a:ext cx="1522730" cy="8299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助词，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buNone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加强语气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102870" y="709930"/>
            <a:ext cx="93281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登上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6720205" y="2988310"/>
            <a:ext cx="58102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sz="2800" b="1">
                <a:latin typeface="黑体" panose="02010609060101010101" charset="-122"/>
                <a:ea typeface="黑体" panose="02010609060101010101" charset="-122"/>
              </a:rPr>
              <a:t>你</a:t>
            </a:r>
            <a:endParaRPr lang="zh-CN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5"/>
            </p:custDataLst>
          </p:nvPr>
        </p:nvSpPr>
        <p:spPr>
          <a:xfrm>
            <a:off x="8241030" y="2988310"/>
            <a:ext cx="9436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sz="2800" b="1">
                <a:latin typeface="黑体" panose="02010609060101010101" charset="-122"/>
                <a:ea typeface="黑体" panose="02010609060101010101" charset="-122"/>
              </a:rPr>
              <a:t>占卦</a:t>
            </a:r>
            <a:endParaRPr lang="zh-CN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6"/>
            </p:custDataLst>
          </p:nvPr>
        </p:nvSpPr>
        <p:spPr>
          <a:xfrm>
            <a:off x="8241030" y="309245"/>
            <a:ext cx="1632585" cy="9328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古：</a:t>
            </a:r>
            <a:r>
              <a:rPr 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眼泪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今：鼻涕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7"/>
            </p:custDataLst>
          </p:nvPr>
        </p:nvSpPr>
        <p:spPr>
          <a:xfrm>
            <a:off x="9371965" y="2988310"/>
            <a:ext cx="16294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占卜兆象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8"/>
            </p:custDataLst>
          </p:nvPr>
        </p:nvSpPr>
        <p:spPr>
          <a:xfrm>
            <a:off x="10569575" y="2989580"/>
            <a:ext cx="9436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sz="2800" b="1">
                <a:latin typeface="黑体" panose="02010609060101010101" charset="-122"/>
                <a:ea typeface="黑体" panose="02010609060101010101" charset="-122"/>
              </a:rPr>
              <a:t>灾祸</a:t>
            </a:r>
            <a:endParaRPr lang="zh-CN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9"/>
            </p:custDataLst>
          </p:nvPr>
        </p:nvSpPr>
        <p:spPr>
          <a:xfrm>
            <a:off x="119380" y="3826510"/>
            <a:ext cx="56769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20"/>
            </p:custDataLst>
          </p:nvPr>
        </p:nvSpPr>
        <p:spPr>
          <a:xfrm>
            <a:off x="3456305" y="3510280"/>
            <a:ext cx="1491615" cy="8299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财物，这里指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嫁妆</a:t>
            </a:r>
            <a:endParaRPr lang="zh-CN" altLang="en-US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683" name="文本框 15" title=""/>
          <p:cNvSpPr txBox="1"/>
          <p:nvPr>
            <p:custDataLst>
              <p:tags r:id="rId21"/>
            </p:custDataLst>
          </p:nvPr>
        </p:nvSpPr>
        <p:spPr>
          <a:xfrm>
            <a:off x="2457450" y="93345"/>
            <a:ext cx="23876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微软雅黑" panose="020b0503020204020204" charset="-122"/>
                <a:ea typeface="微软雅黑"/>
                <a:cs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第二章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 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22"/>
            </p:custDataLst>
          </p:nvPr>
        </p:nvSpPr>
        <p:spPr>
          <a:xfrm>
            <a:off x="3992245" y="93345"/>
            <a:ext cx="2100580" cy="11988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卫国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地名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，氓所住之地，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代指氓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zh-CN" altLang="en-US" sz="2400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借代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  <p:bldP spid="15" grpId="0" animBg="1"/>
      <p:bldP spid="17" grpId="0" animBg="1"/>
      <p:bldP spid="18" grpId="0" animBg="1"/>
      <p:bldP spid="16386" grpId="0"/>
      <p:bldP spid="16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27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知识拓展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048715" name="文本框 8" title=""/>
          <p:cNvSpPr txBox="1"/>
          <p:nvPr>
            <p:custDataLst>
              <p:tags r:id="rId4"/>
            </p:custDataLst>
          </p:nvPr>
        </p:nvSpPr>
        <p:spPr>
          <a:xfrm>
            <a:off x="600075" y="913765"/>
            <a:ext cx="11179175" cy="2936875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>
            <a:no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en-US" altLang="zh-CN" sz="20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8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</a:t>
            </a:r>
            <a:r>
              <a:rPr lang="zh-CN" altLang="en-US" sz="28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礼记</a:t>
            </a:r>
            <a:r>
              <a:rPr lang="en-US" altLang="zh-CN" sz="28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lang="zh-CN" altLang="en-US" sz="28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曲礼上</a:t>
            </a:r>
            <a:r>
              <a:rPr lang="en-US" altLang="zh-CN" sz="28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r>
              <a:rPr lang="zh-CN" altLang="en-US" sz="28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曰：“</a:t>
            </a:r>
            <a:r>
              <a:rPr lang="zh-CN" altLang="en-US" sz="2800" b="1" i="0">
                <a:solidFill>
                  <a:srgbClr val="0000CC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龟为卜，策为筮</a:t>
            </a:r>
            <a:r>
              <a:rPr lang="zh-CN" altLang="en-US" sz="28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”。说明古时卜用龟甲，筮用蓍草。</a:t>
            </a:r>
            <a:endParaRPr lang="zh-CN" altLang="en-US" sz="2800" b="1" i="0">
              <a:solidFill>
                <a:srgbClr val="333333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10000"/>
              </a:lnSpc>
            </a:pPr>
            <a:r>
              <a:rPr lang="zh-CN" altLang="en-US" sz="28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古人之所以采用</a:t>
            </a:r>
            <a:r>
              <a:rPr lang="zh-CN" altLang="en-US" sz="2800" b="1" i="0">
                <a:solidFill>
                  <a:srgbClr val="C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龟壳和蓍（shī）草</a:t>
            </a:r>
            <a:r>
              <a:rPr lang="zh-CN" altLang="en-US" sz="2800" b="1" i="0">
                <a:solidFill>
                  <a:srgbClr val="333333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，是因为古人认为他们是最有灵性的动物和植物。</a:t>
            </a:r>
            <a:r>
              <a:rPr lang="zh-CN" altLang="en-US" sz="2800" b="1" i="0">
                <a:solidFill>
                  <a:srgbClr val="C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古代民间认为，经过神圣的求卜过程，那些自然物也就获得了神圣的象征意义，它们呈现出来的形状不是人为的结果，而是神灵和上苍的赋予，是神灵的启示或告诫。</a:t>
            </a:r>
            <a:endParaRPr lang="zh-CN" altLang="en-US" sz="2800" b="1" i="0">
              <a:solidFill>
                <a:srgbClr val="C0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717" name="文本框 11" title=""/>
          <p:cNvSpPr txBox="1"/>
          <p:nvPr>
            <p:custDataLst>
              <p:tags r:id="rId5"/>
            </p:custDataLst>
          </p:nvPr>
        </p:nvSpPr>
        <p:spPr>
          <a:xfrm>
            <a:off x="4601845" y="116205"/>
            <a:ext cx="440182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4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龟卜筮（shì）占</a:t>
            </a:r>
            <a:endParaRPr lang="zh-CN" altLang="en-US" sz="34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2097179" name="图片 9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t="11926" b="10103"/>
          <a:stretch>
            <a:fillRect/>
          </a:stretch>
        </p:blipFill>
        <p:spPr>
          <a:xfrm>
            <a:off x="8441690" y="4023995"/>
            <a:ext cx="2646045" cy="272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80" name="图片 10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6366" t="3607" r="2235" b="2175"/>
          <a:stretch>
            <a:fillRect/>
          </a:stretch>
        </p:blipFill>
        <p:spPr>
          <a:xfrm>
            <a:off x="909320" y="4017645"/>
            <a:ext cx="3500120" cy="266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81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89220" y="4025900"/>
            <a:ext cx="2632075" cy="266001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9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9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解读诗歌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596515" y="80010"/>
            <a:ext cx="942276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：第一、二章的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恋爱阶段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，男女双方各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有何举动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，各自是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什么形象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2596515" y="1352550"/>
            <a:ext cx="776033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sz="3600" b="1" kern="1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答：</a:t>
            </a:r>
            <a:endParaRPr lang="zh-CN" altLang="en-US" sz="3600" b="1" kern="100">
              <a:solidFill>
                <a:srgbClr val="0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title="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600" y="2867660"/>
            <a:ext cx="4279265" cy="3198495"/>
          </a:xfrm>
          <a:prstGeom prst="rect">
            <a:avLst/>
          </a:prstGeom>
        </p:spPr>
      </p:pic>
      <p:sp>
        <p:nvSpPr>
          <p:cNvPr id="1048720" name="Text Box 7" title=""/>
          <p:cNvSpPr/>
          <p:nvPr>
            <p:custDataLst>
              <p:tags r:id="rId8"/>
            </p:custDataLst>
          </p:nvPr>
        </p:nvSpPr>
        <p:spPr>
          <a:xfrm>
            <a:off x="3988118" y="1503998"/>
            <a:ext cx="6299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男：抱布贸丝  来、即、谋、怒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17" name="Text Box 4" title=""/>
          <p:cNvSpPr/>
          <p:nvPr>
            <p:custDataLst>
              <p:tags r:id="rId9"/>
            </p:custDataLst>
          </p:nvPr>
        </p:nvSpPr>
        <p:spPr>
          <a:xfrm>
            <a:off x="4177348" y="2141220"/>
            <a:ext cx="6400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女：乘、望、泣涕、笑、言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21" name="Text Box 10" title=""/>
          <p:cNvSpPr/>
          <p:nvPr>
            <p:custDataLst>
              <p:tags r:id="rId10"/>
            </p:custDataLst>
          </p:nvPr>
        </p:nvSpPr>
        <p:spPr>
          <a:xfrm>
            <a:off x="8799830" y="969010"/>
            <a:ext cx="2987675" cy="5835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prstShdw prst="shdw17" dist="17961" dir="2699999">
              <a:srgbClr val="998F7D"/>
            </a:prstShdw>
          </a:effec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狡猾暴躁</a:t>
            </a:r>
            <a:r>
              <a:rPr lang="en-US" altLang="zh-CN" b="1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b="1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任性</a:t>
            </a:r>
            <a:endParaRPr lang="zh-CN" altLang="en-US" b="1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Text Box 10" title=""/>
          <p:cNvSpPr/>
          <p:nvPr>
            <p:custDataLst>
              <p:tags r:id="rId11"/>
            </p:custDataLst>
          </p:nvPr>
        </p:nvSpPr>
        <p:spPr>
          <a:xfrm>
            <a:off x="9213850" y="2161540"/>
            <a:ext cx="2895600" cy="5835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prstShdw prst="shdw17" dist="17961" dir="2699999">
              <a:srgbClr val="998F7D"/>
            </a:prstShdw>
          </a:effec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痴情温柔</a:t>
            </a:r>
            <a:r>
              <a:rPr lang="en-US" altLang="zh-CN" b="1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b="1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</a:rPr>
              <a:t>善良</a:t>
            </a:r>
            <a:endParaRPr lang="zh-CN" altLang="en-US" b="1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19" name="Text Box 6" title=""/>
          <p:cNvSpPr/>
          <p:nvPr>
            <p:custDataLst>
              <p:tags r:id="rId12"/>
            </p:custDataLst>
          </p:nvPr>
        </p:nvSpPr>
        <p:spPr>
          <a:xfrm>
            <a:off x="4449445" y="3513455"/>
            <a:ext cx="7660005" cy="5835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手法：</a:t>
            </a:r>
            <a:r>
              <a:rPr lang="en-US" altLang="zh-CN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赋”，追忆当年恋爱结婚的经过</a:t>
            </a:r>
            <a:endParaRPr lang="zh-CN" altLang="en-US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4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104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4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48720" grpId="0"/>
      <p:bldP spid="1048717" grpId="0"/>
      <p:bldP spid="1048721" grpId="0" animBg="1"/>
      <p:bldP spid="3" grpId="0" animBg="1"/>
      <p:bldP spid="10487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Rectangle 2" title="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19380" y="434340"/>
            <a:ext cx="11988165" cy="2004060"/>
          </a:xfrm>
        </p:spPr>
        <p:txBody>
          <a:bodyPr vert="horz" wrap="square" lIns="121920" tIns="60960" rIns="121920" bIns="60960" anchor="ctr" anchorCtr="0"/>
          <a:lstStyle/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/>
              <a:t>桑之未落，其叶</a:t>
            </a:r>
            <a:r>
              <a:rPr lang="zh-CN" altLang="en-US">
                <a:solidFill>
                  <a:srgbClr val="C00000"/>
                </a:solidFill>
              </a:rPr>
              <a:t>沃若</a:t>
            </a:r>
            <a:r>
              <a:rPr lang="zh-CN" altLang="en-US"/>
              <a:t>。</a:t>
            </a:r>
            <a:r>
              <a:rPr lang="zh-CN" altLang="en-US">
                <a:solidFill>
                  <a:srgbClr val="C00000"/>
                </a:solidFill>
              </a:rPr>
              <a:t>于</a:t>
            </a:r>
            <a:r>
              <a:rPr lang="en-US" altLang="zh-CN">
                <a:solidFill>
                  <a:srgbClr val="C00000"/>
                </a:solidFill>
              </a:rPr>
              <a:t>x</a:t>
            </a:r>
            <a:r>
              <a:rPr lang="en-US" altLang="en-US">
                <a:solidFill>
                  <a:srgbClr val="C00000"/>
                </a:solidFill>
              </a:rPr>
              <a:t>ū</a:t>
            </a:r>
            <a:r>
              <a:rPr lang="zh-CN" altLang="en-US">
                <a:solidFill>
                  <a:srgbClr val="C00000"/>
                </a:solidFill>
              </a:rPr>
              <a:t>嗟</a:t>
            </a:r>
            <a:r>
              <a:rPr lang="zh-CN" altLang="en-US"/>
              <a:t>鸠兮，</a:t>
            </a:r>
            <a:r>
              <a:rPr lang="zh-CN" altLang="en-US">
                <a:solidFill>
                  <a:srgbClr val="C00000"/>
                </a:solidFill>
              </a:rPr>
              <a:t>无</a:t>
            </a:r>
            <a:r>
              <a:rPr lang="zh-CN" altLang="en-US"/>
              <a:t>食桑葚。</a:t>
            </a:r>
            <a:endParaRPr lang="zh-CN" altLang="en-US"/>
          </a:p>
        </p:txBody>
      </p:sp>
      <p:sp>
        <p:nvSpPr>
          <p:cNvPr id="36" name="内容占位符 2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91135" y="1878965"/>
            <a:ext cx="11739880" cy="12890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桑树还没落叶的时候，它的叶子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新鲜润泽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唉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，斑鸠啊，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不要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贪吃桑葚！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标题 125956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+mn-cs"/>
                <a:sym typeface="+mn-ea"/>
              </a:rPr>
              <a:t>疏通诗意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+mn-cs"/>
              <a:sym typeface="+mn-ea"/>
            </a:endParaRPr>
          </a:p>
        </p:txBody>
      </p:sp>
      <p:sp>
        <p:nvSpPr>
          <p:cNvPr id="16" name="Rectangle 2" title="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02870" y="3097530"/>
            <a:ext cx="11988165" cy="2004060"/>
          </a:xfrm>
        </p:spPr>
        <p:txBody>
          <a:bodyPr vert="horz" wrap="square" lIns="121920" tIns="60960" rIns="121920" bIns="6096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/>
              <a:t>于嗟女兮，无与士</a:t>
            </a:r>
            <a:r>
              <a:rPr lang="zh-CN" altLang="en-US">
                <a:solidFill>
                  <a:srgbClr val="C00000"/>
                </a:solidFill>
              </a:rPr>
              <a:t>耽</a:t>
            </a:r>
            <a:r>
              <a:rPr lang="zh-CN" altLang="en-US"/>
              <a:t>！士之耽兮，犹可</a:t>
            </a:r>
            <a:r>
              <a:rPr lang="zh-CN" altLang="en-US">
                <a:solidFill>
                  <a:srgbClr val="C00000"/>
                </a:solidFill>
              </a:rPr>
              <a:t>说</a:t>
            </a:r>
            <a:r>
              <a:rPr lang="en-US" altLang="zh-CN">
                <a:solidFill>
                  <a:srgbClr val="C00000"/>
                </a:solidFill>
              </a:rPr>
              <a:t>tu</a:t>
            </a:r>
            <a:r>
              <a:rPr lang="en-US" altLang="en-US">
                <a:solidFill>
                  <a:srgbClr val="C00000"/>
                </a:solidFill>
              </a:rPr>
              <a:t>ō</a:t>
            </a:r>
            <a:r>
              <a:rPr lang="zh-CN" altLang="en-US"/>
              <a:t>也。女之耽兮，不可说也。</a:t>
            </a:r>
            <a:endParaRPr lang="zh-CN" altLang="en-US"/>
          </a:p>
        </p:txBody>
      </p:sp>
      <p:sp>
        <p:nvSpPr>
          <p:cNvPr id="17" name="内容占位符 2" title="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91135" y="5090160"/>
            <a:ext cx="11739880" cy="160210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唉，姑娘呀，不要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沉溺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在与男子的爱情中。男子沉溺在爱情里，还可以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脱身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。姑娘沉溺在爱情里，就无法摆脱了。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8855710" y="267335"/>
            <a:ext cx="1713865" cy="953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同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毋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，不要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3651885" y="2907030"/>
            <a:ext cx="205740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沉溺、沉醉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6210300" y="692150"/>
            <a:ext cx="1289685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感叹词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1"/>
            </p:custDataLst>
          </p:nvPr>
        </p:nvSpPr>
        <p:spPr>
          <a:xfrm>
            <a:off x="9649460" y="2475865"/>
            <a:ext cx="1713865" cy="953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同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脱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，摆脱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683" name="文本框 15" title=""/>
          <p:cNvSpPr txBox="1"/>
          <p:nvPr>
            <p:custDataLst>
              <p:tags r:id="rId12"/>
            </p:custDataLst>
          </p:nvPr>
        </p:nvSpPr>
        <p:spPr>
          <a:xfrm>
            <a:off x="2466975" y="182880"/>
            <a:ext cx="23876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微软雅黑" panose="020b0503020204020204" charset="-122"/>
                <a:ea typeface="微软雅黑"/>
                <a:cs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第三章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 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3921125" y="698500"/>
            <a:ext cx="197866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润泽的样子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5" grpId="0" animBg="1"/>
      <p:bldP spid="17" grpId="0" animBg="1"/>
      <p:bldP spid="16386" grpId="0"/>
      <p:bldP spid="16" grpId="0"/>
      <p:bldP spid="6" grpId="0" animBg="1"/>
      <p:bldP spid="7" grpId="0" animBg="1"/>
      <p:bldP spid="11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解读诗歌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596515" y="80010"/>
            <a:ext cx="942276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32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士之耽兮，犹可说也。女之耽兮，不可说也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这两句话揭示了当时什么样的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社会现实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-103505" y="1352550"/>
            <a:ext cx="769175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sz="3600" b="1" kern="1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答：</a:t>
            </a:r>
            <a:endParaRPr lang="zh-CN" altLang="en-US" sz="3600" b="1" kern="100">
              <a:solidFill>
                <a:srgbClr val="0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48720" name="Text Box 7" title=""/>
          <p:cNvSpPr/>
          <p:nvPr>
            <p:custDataLst>
              <p:tags r:id="rId6"/>
            </p:custDataLst>
          </p:nvPr>
        </p:nvSpPr>
        <p:spPr>
          <a:xfrm>
            <a:off x="1288415" y="1504315"/>
            <a:ext cx="7838440" cy="8470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揭示了男女在爱情和婚姻中的不平等地位。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 algn="l" eaLnBrk="1" hangingPunct="1">
              <a:spcBef>
                <a:spcPct val="50000"/>
              </a:spcBef>
              <a:buNone/>
            </a:pP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19" name="Text Box 6" title=""/>
          <p:cNvSpPr/>
          <p:nvPr>
            <p:custDataLst>
              <p:tags r:id="rId7"/>
            </p:custDataLst>
          </p:nvPr>
        </p:nvSpPr>
        <p:spPr>
          <a:xfrm>
            <a:off x="398780" y="2179320"/>
            <a:ext cx="8357870" cy="51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男性在爱情中更容易抽身，而女性则往往陷入深深的情感纠葛中，无法自拔。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这种现象反映了当时的社会结构和文化观念，即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女性在婚姻和家庭中承担更多的责任和依赖</a:t>
            </a: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，以及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社会对女性的束缚和限制</a:t>
            </a:r>
            <a:r>
              <a:rPr lang="zh-CN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63660" y="2038350"/>
            <a:ext cx="2877820" cy="3868420"/>
          </a:xfrm>
          <a:prstGeom prst="rect">
            <a:avLst/>
          </a:prstGeom>
        </p:spPr>
      </p:pic>
      <p:sp>
        <p:nvSpPr>
          <p:cNvPr id="6" name="Text Box 6" title=""/>
          <p:cNvSpPr/>
          <p:nvPr>
            <p:custDataLst>
              <p:tags r:id="rId10"/>
            </p:custDataLst>
          </p:nvPr>
        </p:nvSpPr>
        <p:spPr>
          <a:xfrm>
            <a:off x="2909570" y="6038215"/>
            <a:ext cx="6902450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手法：</a:t>
            </a:r>
            <a:r>
              <a:rPr lang="en-US" altLang="zh-CN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比兴”，劝诫女子不要痴情</a:t>
            </a:r>
            <a:endParaRPr lang="zh-CN" altLang="en-US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4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04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48720" grpId="0"/>
      <p:bldP spid="1048719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Rectangle 2" title="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19380" y="434340"/>
            <a:ext cx="11988165" cy="2004060"/>
          </a:xfrm>
        </p:spPr>
        <p:txBody>
          <a:bodyPr vert="horz" wrap="square" lIns="121920" tIns="60960" rIns="121920" bIns="60960" anchor="ctr" anchorCtr="0"/>
          <a:lstStyle/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/>
              <a:t>桑之落矣，其</a:t>
            </a:r>
            <a:r>
              <a:rPr lang="zh-CN" altLang="en-US">
                <a:solidFill>
                  <a:srgbClr val="C00000"/>
                </a:solidFill>
              </a:rPr>
              <a:t>黄</a:t>
            </a:r>
            <a:r>
              <a:rPr lang="zh-CN" altLang="en-US"/>
              <a:t>而</a:t>
            </a:r>
            <a:r>
              <a:rPr lang="zh-CN" altLang="en-US">
                <a:solidFill>
                  <a:srgbClr val="C00000"/>
                </a:solidFill>
              </a:rPr>
              <a:t>陨</a:t>
            </a:r>
            <a:r>
              <a:rPr lang="zh-CN" altLang="en-US"/>
              <a:t>。自我</a:t>
            </a:r>
            <a:r>
              <a:rPr lang="zh-CN" altLang="en-US">
                <a:solidFill>
                  <a:srgbClr val="C00000"/>
                </a:solidFill>
              </a:rPr>
              <a:t>徂</a:t>
            </a:r>
            <a:r>
              <a:rPr lang="en-US" altLang="zh-CN"/>
              <a:t>c</a:t>
            </a:r>
            <a:r>
              <a:rPr lang="en-US" altLang="en-US"/>
              <a:t>ú</a:t>
            </a:r>
            <a:r>
              <a:rPr lang="zh-CN" altLang="en-US"/>
              <a:t>尔，</a:t>
            </a:r>
            <a:r>
              <a:rPr lang="zh-CN" altLang="en-US">
                <a:solidFill>
                  <a:srgbClr val="C00000"/>
                </a:solidFill>
              </a:rPr>
              <a:t>三岁</a:t>
            </a:r>
            <a:r>
              <a:rPr lang="zh-CN" altLang="en-US">
                <a:solidFill>
                  <a:srgbClr val="0070C0"/>
                </a:solidFill>
              </a:rPr>
              <a:t>食贫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6" name="内容占位符 2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91135" y="1878965"/>
            <a:ext cx="11739880" cy="12890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桑树落叶的时候，它的叶子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变得枯黄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，纷纷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掉落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了。自从我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嫁到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你家，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多年来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过着贫苦的生活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标题 125956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+mn-cs"/>
                <a:sym typeface="+mn-ea"/>
              </a:rPr>
              <a:t>疏通诗意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+mn-cs"/>
              <a:sym typeface="+mn-ea"/>
            </a:endParaRPr>
          </a:p>
        </p:txBody>
      </p:sp>
      <p:sp>
        <p:nvSpPr>
          <p:cNvPr id="16" name="Rectangle 2" title="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02870" y="3009265"/>
            <a:ext cx="11988165" cy="2004060"/>
          </a:xfrm>
        </p:spPr>
        <p:txBody>
          <a:bodyPr vert="horz" wrap="square" lIns="121920" tIns="60960" rIns="121920" bIns="6096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/>
              <a:t>淇水汤汤</a:t>
            </a:r>
            <a:r>
              <a:rPr lang="en-US" altLang="zh-CN"/>
              <a:t>sh</a:t>
            </a:r>
            <a:r>
              <a:rPr lang="en-US" altLang="en-US"/>
              <a:t>ā</a:t>
            </a:r>
            <a:r>
              <a:rPr lang="en-US" altLang="zh-CN"/>
              <a:t>ng</a:t>
            </a:r>
            <a:r>
              <a:rPr lang="zh-CN" altLang="en-US"/>
              <a:t>，</a:t>
            </a:r>
            <a:r>
              <a:rPr lang="zh-CN" altLang="en-US">
                <a:solidFill>
                  <a:srgbClr val="C00000"/>
                </a:solidFill>
              </a:rPr>
              <a:t>渐</a:t>
            </a:r>
            <a:r>
              <a:rPr lang="en-US" altLang="zh-CN">
                <a:solidFill>
                  <a:srgbClr val="C00000"/>
                </a:solidFill>
              </a:rPr>
              <a:t>ji</a:t>
            </a:r>
            <a:r>
              <a:rPr lang="en-US" altLang="en-US">
                <a:solidFill>
                  <a:srgbClr val="C00000"/>
                </a:solidFill>
              </a:rPr>
              <a:t>ā</a:t>
            </a:r>
            <a:r>
              <a:rPr lang="en-US" altLang="zh-CN">
                <a:solidFill>
                  <a:srgbClr val="C00000"/>
                </a:solidFill>
              </a:rPr>
              <a:t>n</a:t>
            </a:r>
            <a:r>
              <a:rPr lang="zh-CN" altLang="en-US"/>
              <a:t>车</a:t>
            </a:r>
            <a:r>
              <a:rPr lang="zh-CN" altLang="en-US">
                <a:solidFill>
                  <a:srgbClr val="C00000"/>
                </a:solidFill>
              </a:rPr>
              <a:t>帷裳</a:t>
            </a:r>
            <a:r>
              <a:rPr lang="zh-CN" altLang="en-US"/>
              <a:t>。女也不</a:t>
            </a:r>
            <a:r>
              <a:rPr lang="zh-CN" altLang="en-US">
                <a:solidFill>
                  <a:srgbClr val="C00000"/>
                </a:solidFill>
              </a:rPr>
              <a:t>爽</a:t>
            </a:r>
            <a:r>
              <a:rPr lang="zh-CN" altLang="en-US"/>
              <a:t>，士</a:t>
            </a:r>
            <a:r>
              <a:rPr lang="zh-CN" altLang="en-US">
                <a:solidFill>
                  <a:srgbClr val="C00000"/>
                </a:solidFill>
              </a:rPr>
              <a:t>贰</a:t>
            </a:r>
            <a:r>
              <a:rPr lang="zh-CN" altLang="en-US"/>
              <a:t>其行。士也</a:t>
            </a:r>
            <a:r>
              <a:rPr lang="zh-CN" altLang="en-US">
                <a:solidFill>
                  <a:srgbClr val="C00000"/>
                </a:solidFill>
              </a:rPr>
              <a:t>罔极</a:t>
            </a:r>
            <a:r>
              <a:rPr lang="zh-CN" altLang="en-US"/>
              <a:t>，</a:t>
            </a:r>
            <a:r>
              <a:rPr lang="zh-CN" altLang="en-US">
                <a:solidFill>
                  <a:srgbClr val="C00000"/>
                </a:solidFill>
              </a:rPr>
              <a:t>二三</a:t>
            </a:r>
            <a:r>
              <a:rPr lang="zh-CN" altLang="en-US"/>
              <a:t>其</a:t>
            </a:r>
            <a:r>
              <a:rPr lang="zh-CN" altLang="en-US">
                <a:solidFill>
                  <a:srgbClr val="C00000"/>
                </a:solidFill>
              </a:rPr>
              <a:t>德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7" name="内容占位符 2" title="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91135" y="4922520"/>
            <a:ext cx="11739880" cy="160210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淇水波涛滚滚，水花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浸湿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了车上的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布幔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。女子没有什么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差错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，男子行为却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前后不一致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了。男人的爱情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没有定准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，他的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心意反复无常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indent="0">
              <a:lnSpc>
                <a:spcPct val="110000"/>
              </a:lnSpc>
              <a:buNone/>
            </a:pP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4841240" y="681990"/>
            <a:ext cx="928370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坠落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9"/>
            </p:custDataLst>
          </p:nvPr>
        </p:nvSpPr>
        <p:spPr>
          <a:xfrm>
            <a:off x="4983480" y="2907030"/>
            <a:ext cx="95694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浸湿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683" name="文本框 15" title=""/>
          <p:cNvSpPr txBox="1"/>
          <p:nvPr>
            <p:custDataLst>
              <p:tags r:id="rId10"/>
            </p:custDataLst>
          </p:nvPr>
        </p:nvSpPr>
        <p:spPr>
          <a:xfrm>
            <a:off x="2466975" y="182880"/>
            <a:ext cx="23876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微软雅黑" panose="020b0503020204020204" charset="-122"/>
                <a:ea typeface="微软雅黑"/>
                <a:cs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第四章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 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1"/>
            </p:custDataLst>
          </p:nvPr>
        </p:nvSpPr>
        <p:spPr>
          <a:xfrm>
            <a:off x="6496685" y="257175"/>
            <a:ext cx="1281430" cy="953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往，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指嫁去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2936240" y="257175"/>
            <a:ext cx="1492250" cy="953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形作动，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变黄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9316085" y="692150"/>
            <a:ext cx="928370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多年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4"/>
            </p:custDataLst>
          </p:nvPr>
        </p:nvSpPr>
        <p:spPr>
          <a:xfrm>
            <a:off x="9792970" y="681990"/>
            <a:ext cx="239903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过贫苦的生活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5"/>
            </p:custDataLst>
          </p:nvPr>
        </p:nvSpPr>
        <p:spPr>
          <a:xfrm>
            <a:off x="6121400" y="2889250"/>
            <a:ext cx="239903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车两旁的布幔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6"/>
            </p:custDataLst>
          </p:nvPr>
        </p:nvSpPr>
        <p:spPr>
          <a:xfrm>
            <a:off x="9968230" y="2891155"/>
            <a:ext cx="928370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差错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7"/>
            </p:custDataLst>
          </p:nvPr>
        </p:nvSpPr>
        <p:spPr>
          <a:xfrm>
            <a:off x="191135" y="3826510"/>
            <a:ext cx="1322705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有二心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8"/>
            </p:custDataLst>
          </p:nvPr>
        </p:nvSpPr>
        <p:spPr>
          <a:xfrm>
            <a:off x="3439160" y="3826510"/>
            <a:ext cx="1646555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没有定准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9"/>
            </p:custDataLst>
          </p:nvPr>
        </p:nvSpPr>
        <p:spPr>
          <a:xfrm>
            <a:off x="5151755" y="3826510"/>
            <a:ext cx="1646555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反复无常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20"/>
            </p:custDataLst>
          </p:nvPr>
        </p:nvSpPr>
        <p:spPr>
          <a:xfrm>
            <a:off x="6943725" y="3826510"/>
            <a:ext cx="979805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心意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5" grpId="0" animBg="1"/>
      <p:bldP spid="17" grpId="0" animBg="1"/>
      <p:bldP spid="16386" grpId="0"/>
      <p:bldP spid="16" grpId="0"/>
      <p:bldP spid="6" grpId="0" animBg="1"/>
      <p:bldP spid="7" grpId="0" animBg="1"/>
      <p:bldP spid="11" grpId="0" animBg="1"/>
      <p:bldP spid="19" grpId="0" animBg="1"/>
      <p:bldP spid="2" grpId="0" animBg="1"/>
      <p:bldP spid="4" grpId="0" animBg="1"/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解读诗歌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687320" y="100965"/>
            <a:ext cx="9422765" cy="1251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：第三、四章用了什么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艺术手法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，讲述了什么内容？</a:t>
            </a:r>
            <a:endParaRPr lang="en-US" altLang="zh-CN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-103505" y="1352550"/>
            <a:ext cx="769175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sz="3600" b="1" kern="1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答：</a:t>
            </a:r>
            <a:endParaRPr lang="zh-CN" altLang="en-US" sz="3600" b="1" kern="100">
              <a:solidFill>
                <a:srgbClr val="0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Text Box 6" title=""/>
          <p:cNvSpPr/>
          <p:nvPr>
            <p:custDataLst>
              <p:tags r:id="rId6"/>
            </p:custDataLst>
          </p:nvPr>
        </p:nvSpPr>
        <p:spPr>
          <a:xfrm>
            <a:off x="786765" y="5525135"/>
            <a:ext cx="10285095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手法：</a:t>
            </a:r>
            <a:r>
              <a:rPr lang="en-US" altLang="zh-CN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比兴”，以斑鸠贪食桑葚，喻女子沉溺于爱情</a:t>
            </a:r>
            <a:endParaRPr lang="zh-CN" altLang="en-US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59" name="Text Box 4" title=""/>
          <p:cNvSpPr/>
          <p:nvPr>
            <p:custDataLst>
              <p:tags r:id="rId7"/>
            </p:custDataLst>
          </p:nvPr>
        </p:nvSpPr>
        <p:spPr>
          <a:xfrm>
            <a:off x="1239203" y="1509713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比：</a:t>
            </a:r>
            <a:endParaRPr lang="zh-CN" altLang="en-US" sz="3200" b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60" name="Text Box 6" title=""/>
          <p:cNvSpPr/>
          <p:nvPr>
            <p:custDataLst>
              <p:tags r:id="rId8"/>
            </p:custDataLst>
          </p:nvPr>
        </p:nvSpPr>
        <p:spPr>
          <a:xfrm>
            <a:off x="2240915" y="2038350"/>
            <a:ext cx="197167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桑 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其叶沃若                             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                              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61" name="Text Box 8" title=""/>
          <p:cNvSpPr/>
          <p:nvPr>
            <p:custDataLst>
              <p:tags r:id="rId9"/>
            </p:custDataLst>
          </p:nvPr>
        </p:nvSpPr>
        <p:spPr>
          <a:xfrm>
            <a:off x="5409565" y="2065655"/>
            <a:ext cx="326898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女子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女子的青春年华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145728" name="Line 9" title=""/>
          <p:cNvCxnSpPr/>
          <p:nvPr>
            <p:custDataLst>
              <p:tags r:id="rId10"/>
            </p:custDataLst>
          </p:nvPr>
        </p:nvCxnSpPr>
        <p:spPr>
          <a:xfrm>
            <a:off x="4222115" y="2446655"/>
            <a:ext cx="1143000" cy="0"/>
          </a:xfrm>
          <a:prstGeom prst="line">
            <a:avLst/>
          </a:prstGeom>
          <a:ln w="38100" cap="flat" cmpd="sng">
            <a:solidFill>
              <a:srgbClr val="800000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3145729" name="Line 10" title=""/>
          <p:cNvCxnSpPr/>
          <p:nvPr>
            <p:custDataLst>
              <p:tags r:id="rId11"/>
            </p:custDataLst>
          </p:nvPr>
        </p:nvCxnSpPr>
        <p:spPr>
          <a:xfrm>
            <a:off x="4222115" y="2827655"/>
            <a:ext cx="1143000" cy="0"/>
          </a:xfrm>
          <a:prstGeom prst="line">
            <a:avLst/>
          </a:prstGeom>
          <a:ln w="38100" cap="flat" cmpd="sng">
            <a:solidFill>
              <a:srgbClr val="800000"/>
            </a:solidFill>
            <a:prstDash val="solid"/>
            <a:headEnd type="none" w="med" len="med"/>
            <a:tailEnd type="triangle" w="med" len="med"/>
          </a:ln>
        </p:spPr>
      </p:cxnSp>
      <p:sp>
        <p:nvSpPr>
          <p:cNvPr id="1048762" name="Text Box 14" title=""/>
          <p:cNvSpPr/>
          <p:nvPr>
            <p:custDataLst>
              <p:tags r:id="rId12"/>
            </p:custDataLst>
          </p:nvPr>
        </p:nvSpPr>
        <p:spPr>
          <a:xfrm>
            <a:off x="2239010" y="1447165"/>
            <a:ext cx="448246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喻体            本体 </a:t>
            </a:r>
            <a:endParaRPr lang="zh-CN" altLang="en-US" b="1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145730" name="Line 13" title=""/>
          <p:cNvCxnSpPr/>
          <p:nvPr>
            <p:custDataLst>
              <p:tags r:id="rId13"/>
            </p:custDataLst>
          </p:nvPr>
        </p:nvCxnSpPr>
        <p:spPr>
          <a:xfrm>
            <a:off x="4140200" y="3438525"/>
            <a:ext cx="1224915" cy="0"/>
          </a:xfrm>
          <a:prstGeom prst="line">
            <a:avLst/>
          </a:prstGeom>
          <a:ln w="38100" cap="flat" cmpd="sng">
            <a:solidFill>
              <a:srgbClr val="800000"/>
            </a:solidFill>
            <a:prstDash val="solid"/>
            <a:headEnd type="none" w="med" len="med"/>
            <a:tailEnd type="triangle" w="med" len="med"/>
          </a:ln>
        </p:spPr>
      </p:cxnSp>
      <p:sp>
        <p:nvSpPr>
          <p:cNvPr id="1048764" name="Text Box 6" title=""/>
          <p:cNvSpPr/>
          <p:nvPr>
            <p:custDataLst>
              <p:tags r:id="rId14"/>
            </p:custDataLst>
          </p:nvPr>
        </p:nvSpPr>
        <p:spPr>
          <a:xfrm>
            <a:off x="2209165" y="3072130"/>
            <a:ext cx="19716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其黄而陨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                              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65" name="文本框 6" title=""/>
          <p:cNvSpPr txBox="1"/>
          <p:nvPr>
            <p:custDataLst>
              <p:tags r:id="rId15"/>
            </p:custDataLst>
          </p:nvPr>
        </p:nvSpPr>
        <p:spPr>
          <a:xfrm>
            <a:off x="5506085" y="3147060"/>
            <a:ext cx="263271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女子年老色衰</a:t>
            </a:r>
            <a:endParaRPr lang="zh-CN" altLang="en-US"/>
          </a:p>
        </p:txBody>
      </p:sp>
      <p:sp>
        <p:nvSpPr>
          <p:cNvPr id="1048766" name="Text Box 3" title=""/>
          <p:cNvSpPr/>
          <p:nvPr>
            <p:custDataLst>
              <p:tags r:id="rId16"/>
            </p:custDataLst>
          </p:nvPr>
        </p:nvSpPr>
        <p:spPr>
          <a:xfrm>
            <a:off x="1269365" y="3598863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兴：</a:t>
            </a:r>
            <a:endParaRPr lang="zh-CN" altLang="en-US" sz="3200" b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67" name="Text Box 8" title=""/>
          <p:cNvSpPr/>
          <p:nvPr>
            <p:custDataLst>
              <p:tags r:id="rId17"/>
            </p:custDataLst>
          </p:nvPr>
        </p:nvSpPr>
        <p:spPr>
          <a:xfrm>
            <a:off x="2170430" y="4184015"/>
            <a:ext cx="6408738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由“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于嗟鸠兮</a:t>
            </a:r>
            <a:r>
              <a:rPr lang="en-US" altLang="zh-CN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, 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无食桑葚</a:t>
            </a:r>
            <a:r>
              <a:rPr lang="zh-CN" altLang="en-US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”联想到   </a:t>
            </a:r>
            <a:endParaRPr lang="zh-CN" altLang="en-US" b="1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  “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女之耽兮，不可说也</a:t>
            </a:r>
            <a:r>
              <a:rPr lang="zh-CN" altLang="en-US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endParaRPr lang="zh-CN" altLang="en-US" b="1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458200" y="1447165"/>
            <a:ext cx="3469005" cy="2369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48759" grpId="0"/>
      <p:bldP spid="1048762" grpId="0"/>
      <p:bldP spid="1048764" grpId="0"/>
      <p:bldP spid="1048765" grpId="0"/>
      <p:bldP spid="1048766" grpId="0"/>
      <p:bldP spid="10487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Rectangle 2" title="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19380" y="434340"/>
            <a:ext cx="11988165" cy="2004060"/>
          </a:xfrm>
        </p:spPr>
        <p:txBody>
          <a:bodyPr vert="horz" wrap="square" lIns="121920" tIns="60960" rIns="121920" bIns="60960" anchor="ctr" anchorCtr="0"/>
          <a:lstStyle/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/>
              <a:t>三岁为妇，</a:t>
            </a:r>
            <a:r>
              <a:rPr lang="zh-CN" altLang="en-US">
                <a:solidFill>
                  <a:srgbClr val="C00000"/>
                </a:solidFill>
              </a:rPr>
              <a:t>靡</a:t>
            </a:r>
            <a:r>
              <a:rPr lang="zh-CN" altLang="en-US"/>
              <a:t>室</a:t>
            </a:r>
            <a:r>
              <a:rPr lang="zh-CN" altLang="en-US">
                <a:solidFill>
                  <a:srgbClr val="C00000"/>
                </a:solidFill>
              </a:rPr>
              <a:t>劳</a:t>
            </a:r>
            <a:r>
              <a:rPr lang="zh-CN" altLang="en-US"/>
              <a:t>矣。</a:t>
            </a:r>
            <a:r>
              <a:rPr lang="zh-CN" altLang="en-US">
                <a:solidFill>
                  <a:srgbClr val="C00000"/>
                </a:solidFill>
              </a:rPr>
              <a:t>夙</a:t>
            </a:r>
            <a:r>
              <a:rPr lang="zh-CN" altLang="en-US"/>
              <a:t>兴</a:t>
            </a:r>
            <a:r>
              <a:rPr lang="zh-CN" altLang="en-US">
                <a:solidFill>
                  <a:srgbClr val="C00000"/>
                </a:solidFill>
              </a:rPr>
              <a:t>夜</a:t>
            </a:r>
            <a:r>
              <a:rPr lang="zh-CN" altLang="en-US"/>
              <a:t>寐，靡有</a:t>
            </a:r>
            <a:r>
              <a:rPr lang="zh-CN" altLang="en-US">
                <a:solidFill>
                  <a:srgbClr val="C00000"/>
                </a:solidFill>
              </a:rPr>
              <a:t>朝</a:t>
            </a:r>
            <a:r>
              <a:rPr lang="zh-CN" altLang="en-US"/>
              <a:t>矣。</a:t>
            </a:r>
            <a:endParaRPr lang="zh-CN" altLang="en-US"/>
          </a:p>
        </p:txBody>
      </p:sp>
      <p:sp>
        <p:nvSpPr>
          <p:cNvPr id="36" name="内容占位符 2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91135" y="1878965"/>
            <a:ext cx="11739880" cy="12890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多年来做你的妻子，家里的劳苦活儿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没有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不干的。每天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早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起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睡，没有一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不是这样。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标题 125956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+mn-cs"/>
                <a:sym typeface="+mn-ea"/>
              </a:rPr>
              <a:t>疏通诗意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+mn-cs"/>
              <a:sym typeface="+mn-ea"/>
            </a:endParaRPr>
          </a:p>
        </p:txBody>
      </p:sp>
      <p:sp>
        <p:nvSpPr>
          <p:cNvPr id="16" name="Rectangle 2" title="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02870" y="3009265"/>
            <a:ext cx="11988165" cy="2004060"/>
          </a:xfrm>
        </p:spPr>
        <p:txBody>
          <a:bodyPr vert="horz" wrap="square" lIns="121920" tIns="60960" rIns="121920" bIns="6096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/>
              <a:t>言既</a:t>
            </a:r>
            <a:r>
              <a:rPr lang="zh-CN" altLang="en-US">
                <a:solidFill>
                  <a:srgbClr val="C00000"/>
                </a:solidFill>
              </a:rPr>
              <a:t>遂</a:t>
            </a:r>
            <a:r>
              <a:rPr lang="zh-CN" altLang="en-US"/>
              <a:t>矣，至于暴矣。兄弟不知，</a:t>
            </a:r>
            <a:r>
              <a:rPr lang="zh-CN" altLang="en-US">
                <a:solidFill>
                  <a:srgbClr val="C00000"/>
                </a:solidFill>
              </a:rPr>
              <a:t>咥</a:t>
            </a:r>
            <a:r>
              <a:rPr lang="en-US" altLang="zh-CN"/>
              <a:t>x</a:t>
            </a:r>
            <a:r>
              <a:rPr lang="en-US" altLang="en-US"/>
              <a:t>ì</a:t>
            </a:r>
            <a:r>
              <a:rPr lang="zh-CN" altLang="en-US"/>
              <a:t>其笑矣。静言思之，</a:t>
            </a:r>
            <a:r>
              <a:rPr lang="zh-CN" altLang="en-US">
                <a:solidFill>
                  <a:srgbClr val="C00000"/>
                </a:solidFill>
              </a:rPr>
              <a:t>躬</a:t>
            </a:r>
            <a:r>
              <a:rPr lang="zh-CN" altLang="en-US"/>
              <a:t>自</a:t>
            </a:r>
            <a:r>
              <a:rPr lang="zh-CN" altLang="en-US">
                <a:solidFill>
                  <a:srgbClr val="C00000"/>
                </a:solidFill>
              </a:rPr>
              <a:t>悼</a:t>
            </a:r>
            <a:r>
              <a:rPr lang="zh-CN" altLang="en-US"/>
              <a:t>矣。</a:t>
            </a:r>
            <a:endParaRPr lang="zh-CN" altLang="en-US"/>
          </a:p>
        </p:txBody>
      </p:sp>
      <p:sp>
        <p:nvSpPr>
          <p:cNvPr id="17" name="内容占位符 2" title="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91135" y="4922520"/>
            <a:ext cx="11739880" cy="160210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你的心愿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满足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后，就凶恶起来。兄弟不了解我的处境，都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讥笑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我。静下来想想，也只能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自己伤心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3013075" y="692150"/>
            <a:ext cx="928370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没有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9"/>
            </p:custDataLst>
          </p:nvPr>
        </p:nvSpPr>
        <p:spPr>
          <a:xfrm>
            <a:off x="1500505" y="2816225"/>
            <a:ext cx="95694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如愿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683" name="文本框 15" title=""/>
          <p:cNvSpPr txBox="1"/>
          <p:nvPr>
            <p:custDataLst>
              <p:tags r:id="rId10"/>
            </p:custDataLst>
          </p:nvPr>
        </p:nvSpPr>
        <p:spPr>
          <a:xfrm>
            <a:off x="2457450" y="0"/>
            <a:ext cx="23876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微软雅黑" panose="020b0503020204020204" charset="-122"/>
                <a:ea typeface="微软雅黑"/>
                <a:cs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第五章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 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1"/>
            </p:custDataLst>
          </p:nvPr>
        </p:nvSpPr>
        <p:spPr>
          <a:xfrm>
            <a:off x="4133215" y="698500"/>
            <a:ext cx="16548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家务劳动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5788025" y="276225"/>
            <a:ext cx="1434465" cy="9442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在早上，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名作状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9792970" y="681990"/>
            <a:ext cx="130810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日、天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4"/>
            </p:custDataLst>
          </p:nvPr>
        </p:nvSpPr>
        <p:spPr>
          <a:xfrm>
            <a:off x="8736330" y="2891155"/>
            <a:ext cx="928370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讥笑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5"/>
            </p:custDataLst>
          </p:nvPr>
        </p:nvSpPr>
        <p:spPr>
          <a:xfrm>
            <a:off x="2146300" y="3780790"/>
            <a:ext cx="2080260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自身，亲自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6"/>
            </p:custDataLst>
          </p:nvPr>
        </p:nvSpPr>
        <p:spPr>
          <a:xfrm>
            <a:off x="4226560" y="3780790"/>
            <a:ext cx="979805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伤感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7"/>
            </p:custDataLst>
          </p:nvPr>
        </p:nvSpPr>
        <p:spPr>
          <a:xfrm>
            <a:off x="7222490" y="276225"/>
            <a:ext cx="1434465" cy="9442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在晚上，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名作状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5" grpId="0" animBg="1"/>
      <p:bldP spid="17" grpId="0" animBg="1"/>
      <p:bldP spid="16386" grpId="0"/>
      <p:bldP spid="16" grpId="0"/>
      <p:bldP spid="7" grpId="0" animBg="1"/>
      <p:bldP spid="11" grpId="0" animBg="1"/>
      <p:bldP spid="19" grpId="0" animBg="1"/>
      <p:bldP spid="2" grpId="0" animBg="1"/>
      <p:bldP spid="5" grpId="0" animBg="1"/>
      <p:bldP spid="9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解读诗歌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687320" y="211455"/>
            <a:ext cx="9422765" cy="868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：第五章写了女主人公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婚后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遭遇的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哪些痛苦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</a:t>
            </a:r>
            <a:endParaRPr lang="en-US" altLang="zh-CN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-163830" y="1079500"/>
            <a:ext cx="769175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sz="3600" b="1" kern="1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答：</a:t>
            </a:r>
            <a:endParaRPr lang="zh-CN" altLang="en-US" sz="3600" b="1" kern="100">
              <a:solidFill>
                <a:srgbClr val="0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Text Box 6" title=""/>
          <p:cNvSpPr/>
          <p:nvPr>
            <p:custDataLst>
              <p:tags r:id="rId6"/>
            </p:custDataLst>
          </p:nvPr>
        </p:nvSpPr>
        <p:spPr>
          <a:xfrm>
            <a:off x="392430" y="5605145"/>
            <a:ext cx="10981690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手法：</a:t>
            </a:r>
            <a:r>
              <a:rPr lang="en-US" altLang="zh-CN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赋”，写女子婚后生活凄苦，男子婚后态度大变</a:t>
            </a:r>
            <a:endParaRPr lang="zh-CN" altLang="en-US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75" name="文本框 2" title=""/>
          <p:cNvSpPr txBox="1"/>
          <p:nvPr>
            <p:custDataLst>
              <p:tags r:id="rId7"/>
            </p:custDataLst>
          </p:nvPr>
        </p:nvSpPr>
        <p:spPr>
          <a:xfrm>
            <a:off x="1191895" y="1168400"/>
            <a:ext cx="11133455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  <a:spcAft>
                <a:spcPts val="500"/>
              </a:spcAft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女子婚后痛苦：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fontAlgn="auto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①丈夫“至于暴矣”的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虐待背叛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；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fontAlgn="auto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②“靡室劳矣”“夙兴夜寐”的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家务劳苦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；　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fontAlgn="auto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③“兄弟不知，咥其笑矣”，无人倾诉的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孤独无助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48798" name="内容占位符 40961" title="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1269365" y="3903345"/>
            <a:ext cx="7586980" cy="1398905"/>
          </a:xfrm>
        </p:spPr>
        <p:txBody>
          <a:bodyPr anchor="t" anchorCtr="0"/>
          <a:lstStyle/>
          <a:p>
            <a:pPr marL="0" indent="0">
              <a:lnSpc>
                <a:spcPct val="130000"/>
              </a:lnSpc>
              <a:buSzTx/>
              <a:buNone/>
            </a:pPr>
            <a:r>
              <a:rPr lang="zh-CN" altLang="en-US" sz="2800" b="1">
                <a:solidFill>
                  <a:srgbClr val="02057E"/>
                </a:solidFill>
                <a:latin typeface="微软雅黑" panose="020b0503020204020204" charset="-122"/>
                <a:ea typeface="微软雅黑"/>
              </a:rPr>
              <a:t>男：不体谅人  凶暴   三心二意  </a:t>
            </a:r>
            <a:endParaRPr lang="zh-CN" altLang="en-US" sz="2800" b="1">
              <a:solidFill>
                <a:srgbClr val="02057E"/>
              </a:solidFill>
              <a:latin typeface="微软雅黑" panose="020b0503020204020204" charset="-122"/>
              <a:ea typeface="微软雅黑"/>
            </a:endParaRPr>
          </a:p>
          <a:p>
            <a:pPr marL="0" indent="0">
              <a:lnSpc>
                <a:spcPct val="130000"/>
              </a:lnSpc>
              <a:buSzTx/>
              <a:buNone/>
            </a:pPr>
            <a:r>
              <a:rPr lang="zh-CN" altLang="en-US" sz="2800" b="1">
                <a:solidFill>
                  <a:srgbClr val="02057E"/>
                </a:solidFill>
                <a:latin typeface="微软雅黑" panose="020b0503020204020204" charset="-122"/>
                <a:ea typeface="微软雅黑"/>
              </a:rPr>
              <a:t>女：勤劳  任劳任怨</a:t>
            </a:r>
            <a:r>
              <a:rPr lang="en-US" altLang="zh-CN" sz="2800" b="1">
                <a:solidFill>
                  <a:srgbClr val="02057E"/>
                </a:solidFill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2800" b="1">
                <a:solidFill>
                  <a:srgbClr val="02057E"/>
                </a:solidFill>
                <a:latin typeface="微软雅黑" panose="020b0503020204020204" charset="-122"/>
                <a:ea typeface="微软雅黑"/>
              </a:rPr>
              <a:t>专情（忠贞） </a:t>
            </a:r>
            <a:endParaRPr lang="zh-CN" altLang="en-US" sz="2800" b="1">
              <a:solidFill>
                <a:srgbClr val="02057E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4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48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48775" grpId="0"/>
      <p:bldP spid="104879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Rectangle 2" title="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19380" y="434340"/>
            <a:ext cx="11988165" cy="2004060"/>
          </a:xfrm>
        </p:spPr>
        <p:txBody>
          <a:bodyPr vert="horz" wrap="square" lIns="121920" tIns="60960" rIns="121920" bIns="60960" anchor="ctr" anchorCtr="0"/>
          <a:lstStyle/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>
                <a:solidFill>
                  <a:srgbClr val="C00000"/>
                </a:solidFill>
              </a:rPr>
              <a:t>及</a:t>
            </a:r>
            <a:r>
              <a:rPr lang="zh-CN" altLang="en-US"/>
              <a:t>尔偕老，</a:t>
            </a:r>
            <a:r>
              <a:rPr lang="zh-CN" altLang="en-US">
                <a:solidFill>
                  <a:srgbClr val="C00000"/>
                </a:solidFill>
              </a:rPr>
              <a:t>老</a:t>
            </a:r>
            <a:r>
              <a:rPr lang="zh-CN" altLang="en-US"/>
              <a:t>使我怨。淇则有岸，隰则有</a:t>
            </a:r>
            <a:r>
              <a:rPr lang="zh-CN" altLang="en-US">
                <a:solidFill>
                  <a:srgbClr val="C00000"/>
                </a:solidFill>
              </a:rPr>
              <a:t>泮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6" name="内容占位符 2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91135" y="1878965"/>
            <a:ext cx="11739880" cy="12890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原想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你白头到老，但（现在）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白头到老的心愿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让我怨恨。淇水再宽总有个岸，低湿的洼地再大也有个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边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标题 125956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+mn-cs"/>
                <a:sym typeface="+mn-ea"/>
              </a:rPr>
              <a:t>疏通诗意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+mn-cs"/>
              <a:sym typeface="+mn-ea"/>
            </a:endParaRPr>
          </a:p>
        </p:txBody>
      </p:sp>
      <p:sp>
        <p:nvSpPr>
          <p:cNvPr id="16" name="Rectangle 2" title="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9380" y="3009265"/>
            <a:ext cx="11988165" cy="2004060"/>
          </a:xfrm>
        </p:spPr>
        <p:txBody>
          <a:bodyPr vert="horz" wrap="square" lIns="121920" tIns="60960" rIns="121920" bIns="6096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>
                <a:solidFill>
                  <a:srgbClr val="C00000"/>
                </a:solidFill>
              </a:rPr>
              <a:t>总角</a:t>
            </a:r>
            <a:r>
              <a:rPr lang="zh-CN" altLang="en-US"/>
              <a:t>之</a:t>
            </a:r>
            <a:r>
              <a:rPr lang="zh-CN" altLang="en-US">
                <a:solidFill>
                  <a:srgbClr val="C00000"/>
                </a:solidFill>
              </a:rPr>
              <a:t>宴</a:t>
            </a:r>
            <a:r>
              <a:rPr lang="zh-CN" altLang="en-US"/>
              <a:t>，言笑</a:t>
            </a:r>
            <a:r>
              <a:rPr lang="zh-CN" altLang="en-US">
                <a:solidFill>
                  <a:srgbClr val="C00000"/>
                </a:solidFill>
              </a:rPr>
              <a:t>晏晏</a:t>
            </a:r>
            <a:r>
              <a:rPr lang="zh-CN" altLang="en-US"/>
              <a:t>。信誓</a:t>
            </a:r>
            <a:r>
              <a:rPr lang="zh-CN" altLang="en-US">
                <a:solidFill>
                  <a:srgbClr val="C00000"/>
                </a:solidFill>
              </a:rPr>
              <a:t>旦旦</a:t>
            </a:r>
            <a:r>
              <a:rPr lang="zh-CN" altLang="en-US"/>
              <a:t>，不思其</a:t>
            </a:r>
            <a:r>
              <a:rPr lang="zh-CN" altLang="en-US">
                <a:solidFill>
                  <a:srgbClr val="C00000"/>
                </a:solidFill>
              </a:rPr>
              <a:t>反</a:t>
            </a:r>
            <a:r>
              <a:rPr lang="zh-CN" altLang="en-US"/>
              <a:t>。反</a:t>
            </a:r>
            <a:r>
              <a:rPr lang="zh-CN" altLang="en-US">
                <a:solidFill>
                  <a:srgbClr val="C00000"/>
                </a:solidFill>
              </a:rPr>
              <a:t>是</a:t>
            </a:r>
            <a:r>
              <a:rPr lang="zh-CN" altLang="en-US">
                <a:solidFill>
                  <a:srgbClr val="0070C0"/>
                </a:solidFill>
              </a:rPr>
              <a:t>不思</a:t>
            </a:r>
            <a:r>
              <a:rPr lang="zh-CN" altLang="en-US"/>
              <a:t>，亦</a:t>
            </a:r>
            <a:r>
              <a:rPr lang="zh-CN" altLang="en-US">
                <a:solidFill>
                  <a:srgbClr val="C00000"/>
                </a:solidFill>
              </a:rPr>
              <a:t>已</a:t>
            </a:r>
            <a:r>
              <a:rPr lang="zh-CN" altLang="en-US"/>
              <a:t>焉哉！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7" name="内容占位符 2" title="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91135" y="4922520"/>
            <a:ext cx="11739880" cy="160210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少年时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一起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愉快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地玩耍，尽情地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说笑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。誓言是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真挚诚恳的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，没想到你会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变心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。既然你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违背誓言，不念旧情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，那就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算了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吧！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indent="0">
              <a:lnSpc>
                <a:spcPct val="110000"/>
              </a:lnSpc>
              <a:buNone/>
            </a:pP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238125" y="711835"/>
            <a:ext cx="584835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和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9"/>
            </p:custDataLst>
          </p:nvPr>
        </p:nvSpPr>
        <p:spPr>
          <a:xfrm>
            <a:off x="1863725" y="2848610"/>
            <a:ext cx="95694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快乐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683" name="文本框 15" title=""/>
          <p:cNvSpPr txBox="1"/>
          <p:nvPr>
            <p:custDataLst>
              <p:tags r:id="rId10"/>
            </p:custDataLst>
          </p:nvPr>
        </p:nvSpPr>
        <p:spPr>
          <a:xfrm>
            <a:off x="2457450" y="0"/>
            <a:ext cx="23876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微软雅黑" panose="020b0503020204020204" charset="-122"/>
                <a:ea typeface="微软雅黑"/>
                <a:cs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第六章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 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1"/>
            </p:custDataLst>
          </p:nvPr>
        </p:nvSpPr>
        <p:spPr>
          <a:xfrm>
            <a:off x="2571750" y="698500"/>
            <a:ext cx="16548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偕老一事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9565640" y="276225"/>
            <a:ext cx="1778000" cy="9442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同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畔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，边、岸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3806825" y="2845435"/>
            <a:ext cx="1998345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和悦的样子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6590665" y="2848610"/>
            <a:ext cx="2080260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诚恳的样子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5"/>
            </p:custDataLst>
          </p:nvPr>
        </p:nvSpPr>
        <p:spPr>
          <a:xfrm>
            <a:off x="10428605" y="2831465"/>
            <a:ext cx="979805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违背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6"/>
            </p:custDataLst>
          </p:nvPr>
        </p:nvSpPr>
        <p:spPr>
          <a:xfrm>
            <a:off x="191135" y="3747135"/>
            <a:ext cx="2080260" cy="5283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这，指誓言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7"/>
            </p:custDataLst>
          </p:nvPr>
        </p:nvSpPr>
        <p:spPr>
          <a:xfrm>
            <a:off x="1348740" y="3414395"/>
            <a:ext cx="1653540" cy="8610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违背誓言不再顾及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8"/>
            </p:custDataLst>
          </p:nvPr>
        </p:nvSpPr>
        <p:spPr>
          <a:xfrm>
            <a:off x="3425190" y="3743325"/>
            <a:ext cx="95694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了结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9"/>
            </p:custDataLst>
          </p:nvPr>
        </p:nvSpPr>
        <p:spPr>
          <a:xfrm>
            <a:off x="119380" y="2848610"/>
            <a:ext cx="1743710" cy="56578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指少年时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5" grpId="0" animBg="1"/>
      <p:bldP spid="17" grpId="0" animBg="1"/>
      <p:bldP spid="16386" grpId="0"/>
      <p:bldP spid="16" grpId="0"/>
      <p:bldP spid="11" grpId="0" animBg="1"/>
      <p:bldP spid="19" grpId="0" animBg="1"/>
      <p:bldP spid="2" grpId="0" animBg="1"/>
      <p:bldP spid="5" grpId="0" animBg="1"/>
      <p:bldP spid="9" grpId="0" animBg="1"/>
      <p:bldP spid="12" grpId="0" animBg="1"/>
      <p:bldP spid="4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28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48585" name="标题 1" title="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pic>
        <p:nvPicPr>
          <p:cNvPr id="2097153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635" y="-22225"/>
            <a:ext cx="12192635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54" name="图片 9219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04390" y="1494790"/>
            <a:ext cx="3144520" cy="3446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586" name="文本框 2" title=""/>
          <p:cNvSpPr txBox="1"/>
          <p:nvPr>
            <p:custDataLst>
              <p:tags r:id="rId9"/>
            </p:custDataLst>
          </p:nvPr>
        </p:nvSpPr>
        <p:spPr>
          <a:xfrm>
            <a:off x="998220" y="740410"/>
            <a:ext cx="1106170" cy="55187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b="1">
                <a:solidFill>
                  <a:srgbClr val="FF0000"/>
                </a:solidFill>
                <a:effectLst>
                  <a:outerShdw blurRad="63500" sx="102000" sy="102000" algn="ctr" rotWithShape="0">
                    <a:srgbClr val="FFCCCC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恋爱脑自救指南</a:t>
            </a:r>
            <a:endParaRPr lang="zh-CN" altLang="en-US" sz="6000" b="1">
              <a:solidFill>
                <a:srgbClr val="FF0000"/>
              </a:solidFill>
              <a:effectLst>
                <a:outerShdw blurRad="63500" sx="102000" sy="102000" algn="ctr" rotWithShape="0">
                  <a:srgbClr val="FFCCCC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27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知识拓展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pic>
        <p:nvPicPr>
          <p:cNvPr id="2097193" name="内容占位符 3" title=""/>
          <p:cNvPicPr>
            <a:picLocks noGrp="1"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135" y="913765"/>
            <a:ext cx="5624195" cy="5876290"/>
          </a:xfrm>
          <a:prstGeom prst="rect">
            <a:avLst/>
          </a:prstGeom>
        </p:spPr>
      </p:pic>
      <p:pic>
        <p:nvPicPr>
          <p:cNvPr id="2097194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9810" y="104775"/>
            <a:ext cx="5839460" cy="6753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9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解读诗歌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687320" y="211455"/>
            <a:ext cx="9422765" cy="868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：第六章里，女主人公通过上文的回忆、自省，作出了什么样的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选择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？反映出她什么样的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性格特点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algn="just">
              <a:lnSpc>
                <a:spcPct val="120000"/>
              </a:lnSpc>
            </a:pP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algn="just">
              <a:lnSpc>
                <a:spcPct val="120000"/>
              </a:lnSpc>
            </a:pP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0" y="1582420"/>
            <a:ext cx="769175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sz="3600" b="1" kern="1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答：</a:t>
            </a:r>
            <a:endParaRPr lang="zh-CN" altLang="en-US" sz="3600" b="1" kern="100">
              <a:solidFill>
                <a:srgbClr val="0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Text Box 6" title=""/>
          <p:cNvSpPr/>
          <p:nvPr>
            <p:custDataLst>
              <p:tags r:id="rId6"/>
            </p:custDataLst>
          </p:nvPr>
        </p:nvSpPr>
        <p:spPr>
          <a:xfrm>
            <a:off x="656590" y="4817745"/>
            <a:ext cx="11081385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ysClr val="windowText" lastClr="000000"/>
                </a:solidFill>
                <a:effectLst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手法：</a:t>
            </a:r>
            <a:r>
              <a:rPr lang="en-US" altLang="zh-CN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比兴”，写女子受尽伤害，伤心失望，选择放弃。</a:t>
            </a:r>
            <a:endParaRPr lang="zh-CN" altLang="en-US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75" name="文本框 2" title=""/>
          <p:cNvSpPr txBox="1"/>
          <p:nvPr>
            <p:custDataLst>
              <p:tags r:id="rId7"/>
            </p:custDataLst>
          </p:nvPr>
        </p:nvSpPr>
        <p:spPr>
          <a:xfrm>
            <a:off x="1393825" y="1582420"/>
            <a:ext cx="10608945" cy="2462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20000"/>
              </a:lnSpc>
              <a:spcAft>
                <a:spcPts val="500"/>
              </a:spcAft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反是不思，亦已焉哉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。（既然你违背誓言，不念旧情，那就算了吧！）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fontAlgn="auto">
              <a:lnSpc>
                <a:spcPct val="120000"/>
              </a:lnSpc>
              <a:spcAft>
                <a:spcPts val="500"/>
              </a:spcAft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选择：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放弃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fontAlgn="auto">
              <a:lnSpc>
                <a:spcPct val="120000"/>
              </a:lnSpc>
              <a:spcAft>
                <a:spcPts val="500"/>
              </a:spcAft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性格特点：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清醒、坚强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1569700" y="12484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487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解读诗歌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687320" y="211455"/>
            <a:ext cx="9422765" cy="868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：《氓》说了一个什么样的故事？请概括每节诗的内容，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理清故事情节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algn="just">
              <a:lnSpc>
                <a:spcPct val="120000"/>
              </a:lnSpc>
            </a:pP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algn="just">
              <a:lnSpc>
                <a:spcPct val="120000"/>
              </a:lnSpc>
            </a:pP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algn="just">
              <a:lnSpc>
                <a:spcPct val="120000"/>
              </a:lnSpc>
            </a:pP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0" y="1582420"/>
            <a:ext cx="769175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sz="3600" b="1" kern="1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答：</a:t>
            </a:r>
            <a:endParaRPr lang="zh-CN" altLang="en-US" sz="3600" b="1" kern="100">
              <a:solidFill>
                <a:srgbClr val="0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graphicFrame>
        <p:nvGraphicFramePr>
          <p:cNvPr id="4194306" name="表格 3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707515" y="1784350"/>
          <a:ext cx="7885430" cy="4028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8310"/>
                <a:gridCol w="1480820"/>
                <a:gridCol w="4686300"/>
              </a:tblGrid>
              <a:tr h="53784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宋体" panose="02010600030101010101" pitchFamily="2" charset="-122"/>
                        </a:rPr>
                        <a:t>情节梳理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宋体" panose="02010600030101010101" pitchFamily="2" charset="-122"/>
                        </a:rPr>
                        <a:t>章节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宋体" panose="02010600030101010101" pitchFamily="2" charset="-122"/>
                        </a:rPr>
                        <a:t>内容概括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</a:tr>
              <a:tr h="590550">
                <a:tc rowSpan="2"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</a:t>
                      </a:r>
                      <a:endParaRPr lang="en-US" sz="2800" b="1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2800" b="1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</a:t>
                      </a:r>
                      <a:r>
                        <a:rPr lang="en-US" altLang="en-US" sz="2800" b="1" u="sng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           </a:t>
                      </a:r>
                      <a:endParaRPr lang="en-US" altLang="en-US" sz="2800" b="1" u="sng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宋体" panose="02010600030101010101" pitchFamily="2" charset="-122"/>
                        </a:rPr>
                        <a:t>第一章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</a:tr>
              <a:tr h="59055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宋体" panose="02010600030101010101" pitchFamily="2" charset="-122"/>
                        </a:rPr>
                        <a:t>第二章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</a:tr>
              <a:tr h="591185">
                <a:tc rowSpan="3"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宋体" panose="02010600030101010101" pitchFamily="2" charset="-122"/>
                        </a:rPr>
                        <a:t>第三章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</a:tr>
              <a:tr h="589915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宋体" panose="02010600030101010101" pitchFamily="2" charset="-122"/>
                        </a:rPr>
                        <a:t>第四章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</a:tr>
              <a:tr h="53848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宋体" panose="02010600030101010101" pitchFamily="2" charset="-122"/>
                        </a:rPr>
                        <a:t>第五章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</a:tr>
              <a:tr h="589915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Calibri" panose="020f0502020204030204" charset="0"/>
                        </a:rPr>
                        <a:t> 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800" b="1">
                          <a:latin typeface="微软雅黑" panose="020b0503020204020204" charset="-122"/>
                          <a:ea typeface="微软雅黑"/>
                          <a:cs typeface="宋体" panose="02010600030101010101" pitchFamily="2" charset="-122"/>
                        </a:rPr>
                        <a:t>第六章</a:t>
                      </a: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0000"/>
                        </a:lnSpc>
                        <a:buNone/>
                      </a:pPr>
                      <a:endParaRPr lang="en-US" altLang="en-US" sz="2800" b="1">
                        <a:latin typeface="微软雅黑" panose="020b0503020204020204" charset="-122"/>
                        <a:ea typeface="微软雅黑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048829" name="矩形 5125" title=""/>
          <p:cNvSpPr/>
          <p:nvPr>
            <p:custDataLst>
              <p:tags r:id="rId7"/>
            </p:custDataLst>
          </p:nvPr>
        </p:nvSpPr>
        <p:spPr>
          <a:xfrm>
            <a:off x="1943100" y="2507615"/>
            <a:ext cx="1182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solidFill>
                  <a:srgbClr val="FF0066"/>
                </a:solidFill>
                <a:latin typeface="微软雅黑" panose="020b0503020204020204" charset="-122"/>
                <a:ea typeface="微软雅黑"/>
              </a:rPr>
              <a:t>恋爱</a:t>
            </a:r>
            <a:endParaRPr lang="zh-CN" altLang="en-US" sz="3600" b="1">
              <a:solidFill>
                <a:srgbClr val="FF0066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048830" name="矩形 10" title=""/>
          <p:cNvSpPr/>
          <p:nvPr>
            <p:custDataLst>
              <p:tags r:id="rId8"/>
            </p:custDataLst>
          </p:nvPr>
        </p:nvSpPr>
        <p:spPr>
          <a:xfrm>
            <a:off x="1943100" y="3947795"/>
            <a:ext cx="1182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solidFill>
                  <a:srgbClr val="003300"/>
                </a:solidFill>
                <a:latin typeface="微软雅黑" panose="020b0503020204020204" charset="-122"/>
                <a:ea typeface="微软雅黑"/>
                <a:sym typeface="+mn-ea"/>
              </a:rPr>
              <a:t>婚变</a:t>
            </a:r>
            <a:endParaRPr lang="zh-CN" altLang="en-US" sz="3600" b="1">
              <a:solidFill>
                <a:srgbClr val="FF0066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048831" name="矩形 11" title=""/>
          <p:cNvSpPr/>
          <p:nvPr>
            <p:custDataLst>
              <p:tags r:id="rId9"/>
            </p:custDataLst>
          </p:nvPr>
        </p:nvSpPr>
        <p:spPr>
          <a:xfrm>
            <a:off x="1943100" y="5167630"/>
            <a:ext cx="1182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决绝</a:t>
            </a:r>
            <a:endParaRPr lang="zh-CN" altLang="en-US" sz="3600" b="1">
              <a:solidFill>
                <a:srgbClr val="FF0066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048823" name="文本框 4" title=""/>
          <p:cNvSpPr txBox="1"/>
          <p:nvPr>
            <p:custDataLst>
              <p:tags r:id="rId10"/>
            </p:custDataLst>
          </p:nvPr>
        </p:nvSpPr>
        <p:spPr>
          <a:xfrm>
            <a:off x="5405755" y="2298065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0000CC"/>
                </a:solidFill>
                <a:latin typeface="微软雅黑" panose="020b0503020204020204" charset="-122"/>
                <a:ea typeface="微软雅黑"/>
                <a:sym typeface="+mn-ea"/>
              </a:rPr>
              <a:t>男子求婚，女子许婚</a:t>
            </a:r>
            <a:endParaRPr lang="zh-CN" altLang="en-US" sz="2800">
              <a:solidFill>
                <a:srgbClr val="0000CC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048824" name="文本框 5" title=""/>
          <p:cNvSpPr txBox="1"/>
          <p:nvPr>
            <p:custDataLst>
              <p:tags r:id="rId11"/>
            </p:custDataLst>
          </p:nvPr>
        </p:nvSpPr>
        <p:spPr>
          <a:xfrm>
            <a:off x="5405755" y="2874010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olidFill>
                  <a:srgbClr val="0000CC"/>
                </a:solidFill>
                <a:latin typeface="微软雅黑" panose="020b0503020204020204" charset="-122"/>
                <a:ea typeface="微软雅黑"/>
                <a:sym typeface="+mn-ea"/>
              </a:rPr>
              <a:t>男女恋人相思、结婚</a:t>
            </a:r>
            <a:endParaRPr lang="zh-CN" altLang="en-US" sz="2800">
              <a:solidFill>
                <a:srgbClr val="0000CC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048825" name="文本框 6" title=""/>
          <p:cNvSpPr txBox="1"/>
          <p:nvPr>
            <p:custDataLst>
              <p:tags r:id="rId12"/>
            </p:custDataLst>
          </p:nvPr>
        </p:nvSpPr>
        <p:spPr>
          <a:xfrm>
            <a:off x="5405755" y="3449955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olidFill>
                  <a:srgbClr val="0000CC"/>
                </a:solidFill>
                <a:latin typeface="微软雅黑" panose="020b0503020204020204" charset="-122"/>
                <a:ea typeface="微软雅黑"/>
                <a:sym typeface="+mn-ea"/>
              </a:rPr>
              <a:t>劝诫女子不要痴情</a:t>
            </a:r>
            <a:endParaRPr lang="zh-CN" altLang="en-US" sz="2800">
              <a:solidFill>
                <a:srgbClr val="0000CC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048826" name="文本框 7" title=""/>
          <p:cNvSpPr txBox="1"/>
          <p:nvPr>
            <p:custDataLst>
              <p:tags r:id="rId13"/>
            </p:custDataLst>
          </p:nvPr>
        </p:nvSpPr>
        <p:spPr>
          <a:xfrm>
            <a:off x="5405755" y="402590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olidFill>
                  <a:srgbClr val="0000CC"/>
                </a:solidFill>
                <a:latin typeface="微软雅黑" panose="020b0503020204020204" charset="-122"/>
                <a:ea typeface="微软雅黑"/>
                <a:sym typeface="+mn-ea"/>
              </a:rPr>
              <a:t>控告男子移情别恋</a:t>
            </a:r>
            <a:endParaRPr lang="zh-CN" altLang="en-US" sz="2800">
              <a:solidFill>
                <a:srgbClr val="0000CC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048827" name="文本框 8" title=""/>
          <p:cNvSpPr txBox="1"/>
          <p:nvPr>
            <p:custDataLst>
              <p:tags r:id="rId14"/>
            </p:custDataLst>
          </p:nvPr>
        </p:nvSpPr>
        <p:spPr>
          <a:xfrm>
            <a:off x="5405755" y="4601845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olidFill>
                  <a:srgbClr val="0000CC"/>
                </a:solidFill>
                <a:latin typeface="微软雅黑" panose="020b0503020204020204" charset="-122"/>
                <a:ea typeface="微软雅黑"/>
                <a:sym typeface="+mn-ea"/>
              </a:rPr>
              <a:t>补叙多年的苦楚和处境</a:t>
            </a:r>
            <a:endParaRPr lang="zh-CN" altLang="en-US" sz="2800">
              <a:solidFill>
                <a:srgbClr val="0000CC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048828" name="文本框 9" title=""/>
          <p:cNvSpPr txBox="1"/>
          <p:nvPr>
            <p:custDataLst>
              <p:tags r:id="rId15"/>
            </p:custDataLst>
          </p:nvPr>
        </p:nvSpPr>
        <p:spPr>
          <a:xfrm>
            <a:off x="5405755" y="5177790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olidFill>
                  <a:srgbClr val="0000CC"/>
                </a:solidFill>
                <a:latin typeface="微软雅黑" panose="020b0503020204020204" charset="-122"/>
                <a:ea typeface="微软雅黑"/>
                <a:sym typeface="+mn-ea"/>
              </a:rPr>
              <a:t>今昔对比的怨恨和痛苦</a:t>
            </a:r>
            <a:endParaRPr lang="zh-CN" altLang="en-US" sz="2800">
              <a:solidFill>
                <a:srgbClr val="0000CC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4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48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48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48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4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48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48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48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48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48829" grpId="0"/>
      <p:bldP spid="1048830" grpId="0"/>
      <p:bldP spid="1048831" grpId="0"/>
      <p:bldP spid="1048823" grpId="0"/>
      <p:bldP spid="1048824" grpId="0"/>
      <p:bldP spid="1048825" grpId="0"/>
      <p:bldP spid="1048826" grpId="0"/>
      <p:bldP spid="1048827" grpId="0"/>
      <p:bldP spid="10488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解读诗歌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687320" y="211455"/>
            <a:ext cx="9422765" cy="13716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：纵观全文，你认为男、女主人公分别是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什么样的人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?</a:t>
            </a:r>
            <a:endParaRPr lang="en-US" altLang="zh-CN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0" y="1582420"/>
            <a:ext cx="769175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sz="3600" b="1" kern="1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答：</a:t>
            </a:r>
            <a:endParaRPr lang="zh-CN" altLang="en-US" sz="3600" b="1" kern="100">
              <a:solidFill>
                <a:srgbClr val="0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48858" name="Text Box 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40280" y="1633220"/>
            <a:ext cx="704850" cy="146875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女主人公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59" name="Text Box 4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60700" y="1641158"/>
            <a:ext cx="28194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婚前：生活幸福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0" name="Text Box 5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38475" y="2395220"/>
            <a:ext cx="29337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婚后：受尽屈辱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1" name="Text Box 6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93608" y="3956050"/>
            <a:ext cx="750888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氓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2" name="Text Box 7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97213" y="2868295"/>
            <a:ext cx="2863850" cy="1298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婚 “氓之蚩蚩”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前 “信誓旦旦</a:t>
            </a: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3" name="Text Box 8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87688" y="4471670"/>
            <a:ext cx="2905125" cy="9207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婚 “二三其德”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后 “至于暴矣”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4" name="AutoShape 9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913438" y="1869758"/>
            <a:ext cx="881063" cy="152400"/>
          </a:xfrm>
          <a:prstGeom prst="rightArrow">
            <a:avLst>
              <a:gd name="adj1" fmla="val 50000"/>
              <a:gd name="adj2" fmla="val 144531"/>
            </a:avLst>
          </a:prstGeom>
          <a:solidFill>
            <a:srgbClr val="FFFFFF">
              <a:lumMod val="50000"/>
            </a:srgbClr>
          </a:solidFill>
          <a:ln w="9525">
            <a:noFill/>
            <a:miter lim="800000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5" name="Rectangle 10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73875" y="1633220"/>
            <a:ext cx="357822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热情、温柔、纯真。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6" name="Rectangle 11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946900" y="2403158"/>
            <a:ext cx="2698750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刚烈，认识清醒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7" name="AutoShape 12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13438" y="2623820"/>
            <a:ext cx="881063" cy="152400"/>
          </a:xfrm>
          <a:prstGeom prst="rightArrow">
            <a:avLst>
              <a:gd name="adj1" fmla="val 50000"/>
              <a:gd name="adj2" fmla="val 144531"/>
            </a:avLst>
          </a:prstGeom>
          <a:solidFill>
            <a:srgbClr val="FFFFFF">
              <a:lumMod val="50000"/>
            </a:srgbClr>
          </a:solidFill>
          <a:ln w="9525">
            <a:noFill/>
            <a:miter lim="800000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8" name="AutoShape 13" title=""/>
          <p:cNvSpPr/>
          <p:nvPr>
            <p:custDataLst>
              <p:tags r:id="rId16"/>
            </p:custDataLst>
          </p:nvPr>
        </p:nvSpPr>
        <p:spPr bwMode="auto">
          <a:xfrm>
            <a:off x="2908300" y="1798320"/>
            <a:ext cx="152400" cy="985838"/>
          </a:xfrm>
          <a:prstGeom prst="leftBracket">
            <a:avLst>
              <a:gd name="adj" fmla="val 53906"/>
            </a:avLst>
          </a:prstGeom>
          <a:noFill/>
          <a:ln w="9525">
            <a:solidFill>
              <a:srgbClr val="0000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69" name="AutoShape 14" title=""/>
          <p:cNvSpPr/>
          <p:nvPr>
            <p:custDataLst>
              <p:tags r:id="rId17"/>
            </p:custDataLst>
          </p:nvPr>
        </p:nvSpPr>
        <p:spPr bwMode="auto">
          <a:xfrm>
            <a:off x="2944813" y="3627120"/>
            <a:ext cx="176213" cy="1374775"/>
          </a:xfrm>
          <a:prstGeom prst="leftBracket">
            <a:avLst>
              <a:gd name="adj" fmla="val 54071"/>
            </a:avLst>
          </a:prstGeom>
          <a:noFill/>
          <a:ln w="9525">
            <a:solidFill>
              <a:srgbClr val="000000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70" name="Rectangle 15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946900" y="4352608"/>
            <a:ext cx="3084513" cy="1006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用情不专、暴虐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没有责任心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71" name="AutoShape 16" title="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949950" y="3558858"/>
            <a:ext cx="881063" cy="152400"/>
          </a:xfrm>
          <a:prstGeom prst="rightArrow">
            <a:avLst>
              <a:gd name="adj1" fmla="val 50000"/>
              <a:gd name="adj2" fmla="val 144531"/>
            </a:avLst>
          </a:prstGeom>
          <a:solidFill>
            <a:srgbClr val="FFFFFF">
              <a:lumMod val="50000"/>
            </a:srgbClr>
          </a:solidFill>
          <a:ln w="9525">
            <a:noFill/>
            <a:miter lim="800000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72" name="AutoShape 17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949950" y="4773295"/>
            <a:ext cx="881063" cy="152400"/>
          </a:xfrm>
          <a:prstGeom prst="rightArrow">
            <a:avLst>
              <a:gd name="adj1" fmla="val 50000"/>
              <a:gd name="adj2" fmla="val 144531"/>
            </a:avLst>
          </a:prstGeom>
          <a:solidFill>
            <a:srgbClr val="FFFFFF">
              <a:lumMod val="50000"/>
            </a:srgbClr>
          </a:solidFill>
          <a:ln w="9525">
            <a:noFill/>
            <a:miter lim="800000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73" name="Rectangle 20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946900" y="3374708"/>
            <a:ext cx="308451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Arial" panose="020b0604020202020204" pitchFamily="34" charset="0"/>
              </a:rPr>
              <a:t>心情急切、热烈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879" name="文本框 11" title=""/>
          <p:cNvSpPr txBox="1"/>
          <p:nvPr>
            <p:custDataLst>
              <p:tags r:id="rId22"/>
            </p:custDataLst>
          </p:nvPr>
        </p:nvSpPr>
        <p:spPr>
          <a:xfrm>
            <a:off x="333058" y="5649595"/>
            <a:ext cx="75806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just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宋体" panose="02010600030101010101" pitchFamily="2" charset="-122"/>
              </a:rPr>
              <a:t>“</a:t>
            </a:r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宋体" panose="02010600030101010101" pitchFamily="2" charset="-122"/>
              </a:rPr>
              <a:t>氓”是一个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宋体" panose="02010600030101010101" pitchFamily="2" charset="-122"/>
              </a:rPr>
              <a:t>无情无义、自私自利</a:t>
            </a:r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宋体" panose="02010600030101010101" pitchFamily="2" charset="-122"/>
              </a:rPr>
              <a:t>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宋体" panose="02010600030101010101" pitchFamily="2" charset="-122"/>
              </a:rPr>
              <a:t>负心汉。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048880" name="文本框 12" title=""/>
          <p:cNvSpPr txBox="1"/>
          <p:nvPr>
            <p:custDataLst>
              <p:tags r:id="rId23"/>
            </p:custDataLst>
          </p:nvPr>
        </p:nvSpPr>
        <p:spPr>
          <a:xfrm>
            <a:off x="346075" y="6205220"/>
            <a:ext cx="101060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宋体" panose="02010600030101010101" pitchFamily="2" charset="-122"/>
              </a:rPr>
              <a:t>女主人公是一个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宋体" panose="02010600030101010101" pitchFamily="2" charset="-122"/>
              </a:rPr>
              <a:t>善良、真诚、勤劳、坚强</a:t>
            </a:r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宋体" panose="02010600030101010101" pitchFamily="2" charset="-122"/>
              </a:rPr>
              <a:t>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宋体" panose="02010600030101010101" pitchFamily="2" charset="-122"/>
              </a:rPr>
              <a:t>劳动妇女。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黑体" panose="0201060906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8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8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8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48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48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15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48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48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4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48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48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48858" grpId="0"/>
      <p:bldP spid="1048859" grpId="1"/>
      <p:bldP spid="1048860" grpId="2"/>
      <p:bldP spid="1048861" grpId="3"/>
      <p:bldP spid="1048862" grpId="4"/>
      <p:bldP spid="1048863" grpId="5"/>
      <p:bldP spid="1048864" grpId="6" animBg="1"/>
      <p:bldP spid="1048865" grpId="7"/>
      <p:bldP spid="1048866" grpId="8"/>
      <p:bldP spid="1048867" grpId="9" animBg="1"/>
      <p:bldP spid="1048868" grpId="10" animBg="1"/>
      <p:bldP spid="1048869" grpId="11" animBg="1"/>
      <p:bldP spid="1048870" grpId="12"/>
      <p:bldP spid="1048871" grpId="13" animBg="1"/>
      <p:bldP spid="1048872" grpId="14" animBg="1"/>
      <p:bldP spid="1048873" grpId="15"/>
      <p:bldP spid="1048879" grpId="0"/>
      <p:bldP spid="104888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解读诗歌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687320" y="211455"/>
            <a:ext cx="9422765" cy="868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：请讨论、探究女主人公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悲剧发生的原因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-81280" y="1079500"/>
            <a:ext cx="769175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sz="3600" b="1" kern="1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答：</a:t>
            </a:r>
            <a:endParaRPr lang="zh-CN" altLang="en-US" sz="3600" b="1" kern="100">
              <a:solidFill>
                <a:srgbClr val="0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48887" name="Text Box 4" title=""/>
          <p:cNvSpPr/>
          <p:nvPr>
            <p:custDataLst>
              <p:tags r:id="rId6"/>
            </p:custDataLst>
          </p:nvPr>
        </p:nvSpPr>
        <p:spPr>
          <a:xfrm>
            <a:off x="524510" y="3613150"/>
            <a:ext cx="11363325" cy="300418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75000"/>
              <a:buFont typeface="Wingdings" panose="05000000000000000000" pitchFamily="2" charset="2"/>
              <a:buChar char="v"/>
              <a:defRPr kumimoji="0" sz="32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8B6E5"/>
              </a:buClr>
              <a:buSzPct val="85000"/>
              <a:buFont typeface="Wingdings" panose="05000000000000000000" pitchFamily="2" charset="2"/>
              <a:buChar char=""/>
              <a:defRPr kumimoji="0" sz="28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85000"/>
              <a:buFont typeface="Wingdings" panose="05000000000000000000" pitchFamily="2" charset="2"/>
              <a:buChar char="v"/>
              <a:defRPr kumimoji="0" sz="24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8B6E5"/>
              </a:buClr>
              <a:buSzPct val="90000"/>
              <a:buFont typeface="Wingdings" panose="05000000000000000000" pitchFamily="2" charset="2"/>
              <a:buChar char=""/>
              <a:defRPr kumimoji="0" sz="20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85000"/>
              <a:buFont typeface="Wingdings" panose="05000000000000000000" pitchFamily="2" charset="2"/>
              <a:buChar char="v"/>
              <a:defRPr kumimoji="0" sz="20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4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③社会制度说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zh-CN" altLang="en-US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在男权社会中，女性在经济、政治上都</a:t>
            </a:r>
            <a:r>
              <a:rPr lang="zh-CN" altLang="en-US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处于附属地位</a:t>
            </a:r>
            <a:r>
              <a:rPr lang="zh-CN" altLang="en-US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，她们生活的幸福与否都维系在丈夫身上。女主人公的悲剧具有一定的</a:t>
            </a:r>
            <a:r>
              <a:rPr lang="zh-CN" altLang="en-US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必然性</a:t>
            </a:r>
            <a:r>
              <a:rPr lang="zh-CN" altLang="en-US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zh-CN" altLang="en-US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普遍性</a:t>
            </a:r>
            <a:r>
              <a:rPr lang="zh-CN" altLang="en-US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，这是由社会特点决定的。</a:t>
            </a:r>
            <a:endParaRPr lang="en-US" altLang="zh-CN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888" name="Rectangle 3" title=""/>
          <p:cNvSpPr>
            <a:spLocks noGrp="1" noRot="1"/>
          </p:cNvSpPr>
          <p:nvPr>
            <p:custDataLst>
              <p:tags r:id="rId7"/>
            </p:custDataLst>
          </p:nvPr>
        </p:nvSpPr>
        <p:spPr>
          <a:xfrm>
            <a:off x="1249680" y="1137920"/>
            <a:ext cx="10502900" cy="111887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DC5900"/>
              </a:buClr>
              <a:buNone/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①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士”之变心说：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“士贰其行”“士也罔极，二三其德”等说明</a:t>
            </a:r>
            <a:r>
              <a:rPr lang="zh-CN" altLang="en-US" sz="32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“士”的变心是关键原因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889" name="Rectangle 5" title=""/>
          <p:cNvSpPr/>
          <p:nvPr>
            <p:custDataLst>
              <p:tags r:id="rId8"/>
            </p:custDataLst>
          </p:nvPr>
        </p:nvSpPr>
        <p:spPr>
          <a:xfrm>
            <a:off x="523875" y="2444115"/>
            <a:ext cx="11363960" cy="98488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75000"/>
              <a:buFont typeface="Wingdings" panose="05000000000000000000" pitchFamily="2" charset="2"/>
              <a:buChar char="v"/>
              <a:defRPr kumimoji="0" sz="32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8B6E5"/>
              </a:buClr>
              <a:buSzPct val="85000"/>
              <a:buFont typeface="Wingdings" panose="05000000000000000000" pitchFamily="2" charset="2"/>
              <a:buChar char=""/>
              <a:defRPr kumimoji="0" sz="28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85000"/>
              <a:buFont typeface="Wingdings" panose="05000000000000000000" pitchFamily="2" charset="2"/>
              <a:buChar char="v"/>
              <a:defRPr kumimoji="0" sz="24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8B6E5"/>
              </a:buClr>
              <a:buSzPct val="90000"/>
              <a:buFont typeface="Wingdings" panose="05000000000000000000" pitchFamily="2" charset="2"/>
              <a:buChar char=""/>
              <a:defRPr kumimoji="0" sz="20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85000"/>
              <a:buFont typeface="Wingdings" panose="05000000000000000000" pitchFamily="2" charset="2"/>
              <a:buChar char="v"/>
              <a:defRPr kumimoji="0" sz="20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②年老色衰说：</a:t>
            </a:r>
            <a:r>
              <a:rPr lang="zh-CN" altLang="en-US" sz="3000" b="1">
                <a:latin typeface="黑体" panose="02010609060101010101" charset="-122"/>
                <a:ea typeface="黑体" panose="02010609060101010101" charset="-122"/>
              </a:rPr>
              <a:t>情节为之“氓 之蚩蚩 ，抱布贸丝”，“三岁为妇”，</a:t>
            </a:r>
            <a:r>
              <a:rPr lang="zh-CN" altLang="en-US" sz="30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年老色衰</a:t>
            </a:r>
            <a:r>
              <a:rPr lang="zh-CN" altLang="en-US" sz="3000" b="1">
                <a:latin typeface="黑体" panose="02010609060101010101" charset="-122"/>
                <a:ea typeface="黑体" panose="02010609060101010101" charset="-122"/>
              </a:rPr>
              <a:t>，引起“士”变心。</a:t>
            </a:r>
            <a:endParaRPr lang="zh-CN" altLang="en-US" sz="3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48887" grpId="0"/>
      <p:bldP spid="1048888" grpId="0"/>
      <p:bldP spid="10488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解读诗歌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687320" y="82550"/>
            <a:ext cx="9422765" cy="868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110000"/>
              </a:lnSpc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：换做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一般的古代女子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，遇到此番情形，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会怎么做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？本文的女主人公是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怎么做的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algn="just">
              <a:lnSpc>
                <a:spcPct val="120000"/>
              </a:lnSpc>
            </a:pP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-81280" y="1079500"/>
            <a:ext cx="769175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sz="3600" b="1" kern="100"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答：</a:t>
            </a:r>
            <a:endParaRPr lang="zh-CN" altLang="en-US" sz="3600" b="1" kern="100">
              <a:solidFill>
                <a:srgbClr val="000000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48887" name="Text Box 4" title=""/>
          <p:cNvSpPr/>
          <p:nvPr>
            <p:custDataLst>
              <p:tags r:id="rId6"/>
            </p:custDataLst>
          </p:nvPr>
        </p:nvSpPr>
        <p:spPr>
          <a:xfrm>
            <a:off x="614680" y="3651885"/>
            <a:ext cx="11363325" cy="300418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75000"/>
              <a:buFont typeface="Wingdings" panose="05000000000000000000" pitchFamily="2" charset="2"/>
              <a:buChar char="v"/>
              <a:defRPr kumimoji="0" sz="32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8B6E5"/>
              </a:buClr>
              <a:buSzPct val="85000"/>
              <a:buFont typeface="Wingdings" panose="05000000000000000000" pitchFamily="2" charset="2"/>
              <a:buChar char=""/>
              <a:defRPr kumimoji="0" sz="28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85000"/>
              <a:buFont typeface="Wingdings" panose="05000000000000000000" pitchFamily="2" charset="2"/>
              <a:buChar char="v"/>
              <a:defRPr kumimoji="0" sz="24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8B6E5"/>
              </a:buClr>
              <a:buSzPct val="90000"/>
              <a:buFont typeface="Wingdings" panose="05000000000000000000" pitchFamily="2" charset="2"/>
              <a:buChar char=""/>
              <a:defRPr kumimoji="0" sz="20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85000"/>
              <a:buFont typeface="Wingdings" panose="05000000000000000000" pitchFamily="2" charset="2"/>
              <a:buChar char="v"/>
              <a:defRPr kumimoji="0" sz="2000" u="none" kern="1200" baseline="0">
                <a:solidFill>
                  <a:srgbClr val="000000"/>
                </a:solidFill>
                <a:effectLst/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但是，本文的女主人公</a:t>
            </a: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en-US" altLang="zh-CN" b="1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及尔偕老，老使我怨。淇则有岸，隰则有泮。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总角之宴，言笑晏晏。信誓旦旦，不思其反。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反是不思，亦已焉哉！</a:t>
            </a:r>
            <a:r>
              <a:rPr lang="en-US" altLang="zh-CN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0" indent="0" eaLnBrk="1" hangingPunct="1">
              <a:lnSpc>
                <a:spcPct val="14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zh-CN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888" name="Rectangle 3" title=""/>
          <p:cNvSpPr>
            <a:spLocks noGrp="1" noRot="1"/>
          </p:cNvSpPr>
          <p:nvPr>
            <p:custDataLst>
              <p:tags r:id="rId7"/>
            </p:custDataLst>
          </p:nvPr>
        </p:nvSpPr>
        <p:spPr>
          <a:xfrm>
            <a:off x="1249045" y="1378585"/>
            <a:ext cx="10502900" cy="111887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orbel" panose="020b050302020402020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DC5900"/>
              </a:buClr>
              <a:buNone/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或许忍气吞声，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得过且过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lnSpc>
                <a:spcPct val="110000"/>
              </a:lnSpc>
              <a:buClr>
                <a:srgbClr val="DC5900"/>
              </a:buClr>
              <a:buNone/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或许暗自神伤，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抑郁而终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lnSpc>
                <a:spcPct val="110000"/>
              </a:lnSpc>
              <a:buClr>
                <a:srgbClr val="DC5900"/>
              </a:buClr>
              <a:buNone/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或许自怨自艾，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饮恨自尽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lnSpc>
                <a:spcPct val="110000"/>
              </a:lnSpc>
              <a:buClr>
                <a:srgbClr val="DC5900"/>
              </a:buClr>
              <a:buNone/>
            </a:pP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97206" name="图片 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03870" y="3429000"/>
            <a:ext cx="4481195" cy="3602355"/>
          </a:xfrm>
          <a:prstGeom prst="rect">
            <a:avLst/>
          </a:prstGeom>
        </p:spPr>
      </p:pic>
      <p:sp>
        <p:nvSpPr>
          <p:cNvPr id="1048907" name="矩形标注 9" title=""/>
          <p:cNvSpPr/>
          <p:nvPr>
            <p:custDataLst>
              <p:tags r:id="rId10"/>
            </p:custDataLst>
          </p:nvPr>
        </p:nvSpPr>
        <p:spPr>
          <a:xfrm>
            <a:off x="6271541" y="2925734"/>
            <a:ext cx="4006392" cy="718662"/>
          </a:xfrm>
          <a:prstGeom prst="wedgeRectCallout">
            <a:avLst>
              <a:gd name="adj1" fmla="val 4151"/>
              <a:gd name="adj2" fmla="val 107503"/>
            </a:avLst>
          </a:prstGeom>
          <a:gradFill>
            <a:gsLst>
              <a:gs pos="0">
                <a:srgbClr val="F4EFBC"/>
              </a:gs>
              <a:gs pos="100000">
                <a:srgbClr val="EFE79B"/>
              </a:gs>
            </a:gsLst>
            <a:lin scaled="1"/>
          </a:gradFill>
          <a:ln w="12700" cmpd="sng">
            <a:solidFill>
              <a:schemeClr val="accent2">
                <a:lumMod val="40000"/>
                <a:lumOff val="6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汉仪劲楷简" panose="00020600040101010101" charset="-122"/>
                <a:ea typeface="汉仪劲楷简" panose="00020600040101010101" charset="-122"/>
              </a:rPr>
              <a:t>清醒刚烈，自尊自爱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48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48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48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48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48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48888" grpId="0"/>
      <p:bldP spid="104890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200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48958" name="文本框 4" title=""/>
          <p:cNvSpPr txBox="1"/>
          <p:nvPr>
            <p:custDataLst>
              <p:tags r:id="rId4"/>
            </p:custDataLst>
          </p:nvPr>
        </p:nvSpPr>
        <p:spPr>
          <a:xfrm>
            <a:off x="407671" y="93345"/>
            <a:ext cx="11111865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altLang="zh-CN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毛诗序</a:t>
            </a:r>
            <a:r>
              <a:rPr lang="en-US" altLang="zh-CN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中所说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“风以化之，化以教之”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孔子说“小子何莫学夫诗？诗可以兴，可以观，可以群，可以怨。迩之事父，远之事君，多识于鸟兽草木之名。”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真正优秀的经典作品总是能给人正面积极的力量，让人从中汲取到人生的智慧。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959" name="文本框 6" title=""/>
          <p:cNvSpPr txBox="1"/>
          <p:nvPr>
            <p:custDataLst>
              <p:tags r:id="rId5"/>
            </p:custDataLst>
          </p:nvPr>
        </p:nvSpPr>
        <p:spPr>
          <a:xfrm>
            <a:off x="3305175" y="2047875"/>
            <a:ext cx="5699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highlight>
                  <a:srgbClr val="00FF00"/>
                </a:highlight>
                <a:latin typeface="华文楷体" panose="02010600040101010101" charset="-122"/>
                <a:ea typeface="华文楷体" panose="02010600040101010101" charset="-122"/>
              </a:rPr>
              <a:t>恋爱脑自救指南</a:t>
            </a:r>
            <a:endParaRPr lang="zh-CN" altLang="en-US" sz="4000" b="1">
              <a:highlight>
                <a:srgbClr val="00FF00"/>
              </a:highlight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48960" name="文本框 8" title=""/>
          <p:cNvSpPr txBox="1"/>
          <p:nvPr>
            <p:custDataLst>
              <p:tags r:id="rId6"/>
            </p:custDataLst>
          </p:nvPr>
        </p:nvSpPr>
        <p:spPr>
          <a:xfrm>
            <a:off x="1009651" y="2755900"/>
            <a:ext cx="10009505" cy="2738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FF"/>
                </a:solidFill>
                <a:latin typeface="黑体" panose="02010609060101010101" charset="-122"/>
                <a:ea typeface="黑体" panose="02010609060101010101" charset="-122"/>
              </a:rPr>
              <a:t>女孩：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、永远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不要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把自己人生价值的实现捆绑在别人身上，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要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充实自己的生活，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要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丰富自己的内心；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2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、让爱情为人生增色，而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不要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把爱情作为人生的唯一目的或最高理想；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3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、无论多爱一个人，永远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不要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失去自我。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4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、别人的建议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要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认真参考；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……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1048961" name="文本框 10" title=""/>
          <p:cNvSpPr txBox="1"/>
          <p:nvPr>
            <p:custDataLst>
              <p:tags r:id="rId7"/>
            </p:custDataLst>
          </p:nvPr>
        </p:nvSpPr>
        <p:spPr>
          <a:xfrm>
            <a:off x="1096231" y="5614316"/>
            <a:ext cx="1011803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男孩：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要有</a:t>
            </a:r>
            <a:r>
              <a:rPr lang="zh-CN" altLang="en-US" sz="3200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担当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、有</a:t>
            </a:r>
            <a:r>
              <a:rPr lang="zh-CN" altLang="en-US" sz="2800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责任心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，提高自身</a:t>
            </a:r>
            <a:r>
              <a:rPr lang="zh-CN" altLang="en-US" sz="3200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品德修养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</a:t>
            </a:r>
            <a:r>
              <a:rPr lang="zh-CN" altLang="en-US" sz="3200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忠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于爱人。</a:t>
            </a:r>
            <a:endParaRPr lang="zh-CN" altLang="en-US" sz="135">
              <a:latin typeface="微软雅黑" panose="020b0503020204020204" charset="-122"/>
              <a:ea typeface="微软雅黑"/>
            </a:endParaRPr>
          </a:p>
        </p:txBody>
      </p:sp>
      <p:sp>
        <p:nvSpPr>
          <p:cNvPr id="1049032" name="文本框 3" title=""/>
          <p:cNvSpPr txBox="1"/>
          <p:nvPr>
            <p:custDataLst>
              <p:tags r:id="rId8"/>
            </p:custDataLst>
          </p:nvPr>
        </p:nvSpPr>
        <p:spPr>
          <a:xfrm>
            <a:off x="538480" y="5494020"/>
            <a:ext cx="11115040" cy="10763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3200">
                <a:solidFill>
                  <a:srgbClr val="C00000"/>
                </a:solidFill>
                <a:latin typeface="Arial" panose="020b0604020202020204" pitchFamily="34" charset="0"/>
                <a:ea typeface="微软雅黑"/>
              </a:rPr>
              <a:t>  </a:t>
            </a:r>
            <a:r>
              <a:rPr lang="zh-CN" altLang="en-US" sz="3200">
                <a:solidFill>
                  <a:srgbClr val="C00000"/>
                </a:solidFill>
                <a:latin typeface="Arial" panose="020b0604020202020204" pitchFamily="34" charset="0"/>
                <a:ea typeface="微软雅黑"/>
              </a:rPr>
              <a:t>老师愿在座的同学们，</a:t>
            </a:r>
            <a:endParaRPr lang="zh-CN" altLang="en-US" sz="3200">
              <a:solidFill>
                <a:srgbClr val="C00000"/>
              </a:solidFill>
              <a:latin typeface="Arial" panose="020b0604020202020204" pitchFamily="34" charset="0"/>
              <a:ea typeface="微软雅黑"/>
            </a:endParaRPr>
          </a:p>
          <a:p>
            <a:pPr algn="l"/>
            <a:r>
              <a:rPr lang="zh-CN" altLang="en-US" sz="3200">
                <a:solidFill>
                  <a:srgbClr val="C00000"/>
                </a:solidFill>
                <a:latin typeface="Arial" panose="020b0604020202020204" pitchFamily="34" charset="0"/>
                <a:ea typeface="微软雅黑"/>
              </a:rPr>
              <a:t>未来都能保持经济与人格的独立，不做任何人的附属品！</a:t>
            </a:r>
            <a:endParaRPr lang="zh-CN" altLang="en-US" sz="3200">
              <a:solidFill>
                <a:srgbClr val="C00000"/>
              </a:solidFill>
              <a:latin typeface="Arial" panose="020b0604020202020204" pitchFamily="34" charset="0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8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8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8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49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60" grpId="0"/>
      <p:bldP spid="1048961" grpId="0"/>
      <p:bldP spid="1049032" grpId="0" animBg="1"/>
      <p:bldP spid="1048958" grpId="0"/>
      <p:bldP spid="10489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4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40665" y="17145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课文总结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89094" name="矩形 6" title=""/>
          <p:cNvSpPr/>
          <p:nvPr>
            <p:custDataLst>
              <p:tags r:id="rId5"/>
            </p:custDataLst>
          </p:nvPr>
        </p:nvSpPr>
        <p:spPr>
          <a:xfrm>
            <a:off x="441960" y="1819275"/>
            <a:ext cx="11235055" cy="5038725"/>
          </a:xfrm>
          <a:prstGeom prst="rect">
            <a:avLst/>
          </a:prstGeom>
          <a:noFill/>
          <a:ln w="12700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70657" tIns="43346" rIns="86693" bIns="43346" anchor="ctr"/>
          <a:lstStyle/>
          <a:p>
            <a:pPr>
              <a:lnSpc>
                <a:spcPct val="160000"/>
              </a:lnSpc>
            </a:pPr>
            <a:r>
              <a:rPr lang="en-US" altLang="zh-CN" sz="4000" b="1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000" b="1">
                <a:latin typeface="黑体" panose="02010609060101010101" charset="-122"/>
                <a:ea typeface="黑体" panose="02010609060101010101" charset="-122"/>
              </a:rPr>
              <a:t>这首诗以</a:t>
            </a:r>
            <a:r>
              <a:rPr lang="en-US" altLang="zh-CN" sz="4000" b="1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4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恋爱</a:t>
            </a:r>
            <a:r>
              <a:rPr lang="en-US" altLang="zh-CN" sz="4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—</a:t>
            </a:r>
            <a:r>
              <a:rPr lang="zh-CN" altLang="en-US" sz="4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婚变</a:t>
            </a:r>
            <a:r>
              <a:rPr lang="en-US" altLang="zh-CN" sz="4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—</a:t>
            </a:r>
            <a:r>
              <a:rPr lang="zh-CN" altLang="en-US" sz="4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决绝</a:t>
            </a:r>
            <a:r>
              <a:rPr lang="en-US" altLang="zh-CN" sz="4000" b="1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4000" b="1">
                <a:latin typeface="黑体" panose="02010609060101010101" charset="-122"/>
                <a:ea typeface="黑体" panose="02010609060101010101" charset="-122"/>
              </a:rPr>
              <a:t>的情节线索叙事，深刻反映了当时</a:t>
            </a:r>
            <a:r>
              <a:rPr lang="zh-CN" altLang="en-US" sz="4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社会婚姻制度对女子的压迫和伤害</a:t>
            </a:r>
            <a:r>
              <a:rPr lang="zh-CN" altLang="en-US" sz="4000" b="1">
                <a:latin typeface="黑体" panose="02010609060101010101" charset="-122"/>
                <a:ea typeface="黑体" panose="02010609060101010101" charset="-122"/>
              </a:rPr>
              <a:t>。成功塑造了一个</a:t>
            </a:r>
            <a:r>
              <a:rPr lang="zh-CN" altLang="en-US" sz="40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勤劳、温柔、坚强</a:t>
            </a:r>
            <a:r>
              <a:rPr lang="zh-CN" altLang="en-US" sz="4000" b="1">
                <a:latin typeface="黑体" panose="02010609060101010101" charset="-122"/>
                <a:ea typeface="黑体" panose="02010609060101010101" charset="-122"/>
              </a:rPr>
              <a:t>的妇女形象，表现了</a:t>
            </a:r>
            <a:r>
              <a:rPr lang="zh-CN" altLang="en-US" sz="4000" b="1">
                <a:solidFill>
                  <a:srgbClr val="C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古代妇女追求婚姻自主的强烈愿望和抗争精神</a:t>
            </a:r>
            <a:r>
              <a:rPr lang="zh-CN" altLang="en-US" sz="40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4000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60000"/>
              </a:lnSpc>
            </a:pPr>
            <a:endParaRPr lang="zh-CN" altLang="en-US" sz="4000" b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07" name="组合 19" title=""/>
          <p:cNvGrpSpPr/>
          <p:nvPr>
            <p:custDataLst>
              <p:tags r:id="rId6"/>
            </p:custDataLst>
          </p:nvPr>
        </p:nvGrpSpPr>
        <p:grpSpPr>
          <a:xfrm>
            <a:off x="5256908" y="222512"/>
            <a:ext cx="1659015" cy="1142991"/>
            <a:chOff x="3845858" y="1451548"/>
            <a:chExt cx="3113810" cy="2145283"/>
          </a:xfrm>
        </p:grpSpPr>
        <p:grpSp>
          <p:nvGrpSpPr>
            <p:cNvPr id="208" name="MG-图形 6"/>
            <p:cNvGrpSpPr/>
            <p:nvPr>
              <p:custDataLst>
                <p:tags r:id="rId7"/>
              </p:custDataLst>
            </p:nvPr>
          </p:nvGrpSpPr>
          <p:grpSpPr>
            <a:xfrm>
              <a:off x="3847143" y="1451548"/>
              <a:ext cx="3112525" cy="2145283"/>
              <a:chOff x="8559794" y="3042742"/>
              <a:chExt cx="1173670" cy="766451"/>
            </a:xfrm>
            <a:solidFill>
              <a:srgbClr val="52423B"/>
            </a:solidFill>
          </p:grpSpPr>
          <p:sp>
            <p:nvSpPr>
              <p:cNvPr id="1048972" name="MG-任意多边形 27"/>
              <p:cNvSpPr/>
              <p:nvPr>
                <p:custDataLst>
                  <p:tags r:id="rId8"/>
                </p:custDataLst>
              </p:nvPr>
            </p:nvSpPr>
            <p:spPr>
              <a:xfrm flipV="1">
                <a:off x="8934033" y="3042742"/>
                <a:ext cx="799432" cy="766451"/>
              </a:xfrm>
              <a:custGeom>
                <a:gdLst>
                  <a:gd name="connsiteX0" fmla="*/ 311141 w 799432"/>
                  <a:gd name="connsiteY0" fmla="*/ 746396 h 766451"/>
                  <a:gd name="connsiteX1" fmla="*/ 205696 w 799432"/>
                  <a:gd name="connsiteY1" fmla="*/ 703878 h 766451"/>
                  <a:gd name="connsiteX2" fmla="*/ 123211 w 799432"/>
                  <a:gd name="connsiteY2" fmla="*/ 686871 h 766451"/>
                  <a:gd name="connsiteX3" fmla="*/ 90047 w 799432"/>
                  <a:gd name="connsiteY3" fmla="*/ 687721 h 766451"/>
                  <a:gd name="connsiteX4" fmla="*/ 155524 w 799432"/>
                  <a:gd name="connsiteY4" fmla="*/ 582276 h 766451"/>
                  <a:gd name="connsiteX5" fmla="*/ 190389 w 799432"/>
                  <a:gd name="connsiteY5" fmla="*/ 581426 h 766451"/>
                  <a:gd name="connsiteX6" fmla="*/ 264371 w 799432"/>
                  <a:gd name="connsiteY6" fmla="*/ 622243 h 766451"/>
                  <a:gd name="connsiteX7" fmla="*/ 332400 w 799432"/>
                  <a:gd name="connsiteY7" fmla="*/ 652006 h 766451"/>
                  <a:gd name="connsiteX8" fmla="*/ 404680 w 799432"/>
                  <a:gd name="connsiteY8" fmla="*/ 673265 h 766451"/>
                  <a:gd name="connsiteX9" fmla="*/ 306889 w 799432"/>
                  <a:gd name="connsiteY9" fmla="*/ 583126 h 766451"/>
                  <a:gd name="connsiteX10" fmla="*/ 226104 w 799432"/>
                  <a:gd name="connsiteY10" fmla="*/ 549962 h 766451"/>
                  <a:gd name="connsiteX11" fmla="*/ 91747 w 799432"/>
                  <a:gd name="connsiteY11" fmla="*/ 544010 h 766451"/>
                  <a:gd name="connsiteX12" fmla="*/ 73890 w 799432"/>
                  <a:gd name="connsiteY12" fmla="*/ 508295 h 766451"/>
                  <a:gd name="connsiteX13" fmla="*/ 92598 w 799432"/>
                  <a:gd name="connsiteY13" fmla="*/ 368835 h 766451"/>
                  <a:gd name="connsiteX14" fmla="*/ 20317 w 799432"/>
                  <a:gd name="connsiteY14" fmla="*/ 128183 h 766451"/>
                  <a:gd name="connsiteX15" fmla="*/ 10963 w 799432"/>
                  <a:gd name="connsiteY15" fmla="*/ 100971 h 766451"/>
                  <a:gd name="connsiteX16" fmla="*/ 39875 w 799432"/>
                  <a:gd name="connsiteY16" fmla="*/ 66957 h 766451"/>
                  <a:gd name="connsiteX17" fmla="*/ 98550 w 799432"/>
                  <a:gd name="connsiteY17" fmla="*/ 52501 h 766451"/>
                  <a:gd name="connsiteX18" fmla="*/ 223553 w 799432"/>
                  <a:gd name="connsiteY18" fmla="*/ 126482 h 766451"/>
                  <a:gd name="connsiteX19" fmla="*/ 397878 w 799432"/>
                  <a:gd name="connsiteY19" fmla="*/ 269343 h 766451"/>
                  <a:gd name="connsiteX20" fmla="*/ 431892 w 799432"/>
                  <a:gd name="connsiteY20" fmla="*/ 245533 h 766451"/>
                  <a:gd name="connsiteX21" fmla="*/ 528833 w 799432"/>
                  <a:gd name="connsiteY21" fmla="*/ 133285 h 766451"/>
                  <a:gd name="connsiteX22" fmla="*/ 655537 w 799432"/>
                  <a:gd name="connsiteY22" fmla="*/ 30391 h 766451"/>
                  <a:gd name="connsiteX23" fmla="*/ 694654 w 799432"/>
                  <a:gd name="connsiteY23" fmla="*/ 8282 h 766451"/>
                  <a:gd name="connsiteX24" fmla="*/ 735471 w 799432"/>
                  <a:gd name="connsiteY24" fmla="*/ -222 h 766451"/>
                  <a:gd name="connsiteX25" fmla="*/ 798398 w 799432"/>
                  <a:gd name="connsiteY25" fmla="*/ 126482 h 766451"/>
                  <a:gd name="connsiteX26" fmla="*/ 799248 w 799432"/>
                  <a:gd name="connsiteY26" fmla="*/ 226825 h 766451"/>
                  <a:gd name="connsiteX27" fmla="*/ 762683 w 799432"/>
                  <a:gd name="connsiteY27" fmla="*/ 310160 h 766451"/>
                  <a:gd name="connsiteX28" fmla="*/ 727818 w 799432"/>
                  <a:gd name="connsiteY28" fmla="*/ 357781 h 766451"/>
                  <a:gd name="connsiteX29" fmla="*/ 700606 w 799432"/>
                  <a:gd name="connsiteY29" fmla="*/ 112026 h 766451"/>
                  <a:gd name="connsiteX30" fmla="*/ 495669 w 799432"/>
                  <a:gd name="connsiteY30" fmla="*/ 269343 h 766451"/>
                  <a:gd name="connsiteX31" fmla="*/ 431892 w 799432"/>
                  <a:gd name="connsiteY31" fmla="*/ 387543 h 766451"/>
                  <a:gd name="connsiteX32" fmla="*/ 547541 w 799432"/>
                  <a:gd name="connsiteY32" fmla="*/ 411353 h 766451"/>
                  <a:gd name="connsiteX33" fmla="*/ 523731 w 799432"/>
                  <a:gd name="connsiteY33" fmla="*/ 458974 h 766451"/>
                  <a:gd name="connsiteX34" fmla="*/ 444647 w 799432"/>
                  <a:gd name="connsiteY34" fmla="*/ 474280 h 766451"/>
                  <a:gd name="connsiteX35" fmla="*/ 395326 w 799432"/>
                  <a:gd name="connsiteY35" fmla="*/ 469178 h 766451"/>
                  <a:gd name="connsiteX36" fmla="*/ 397878 w 799432"/>
                  <a:gd name="connsiteY36" fmla="*/ 492138 h 766451"/>
                  <a:gd name="connsiteX37" fmla="*/ 421688 w 799432"/>
                  <a:gd name="connsiteY37" fmla="*/ 520200 h 766451"/>
                  <a:gd name="connsiteX38" fmla="*/ 451450 w 799432"/>
                  <a:gd name="connsiteY38" fmla="*/ 549962 h 766451"/>
                  <a:gd name="connsiteX39" fmla="*/ 488866 w 799432"/>
                  <a:gd name="connsiteY39" fmla="*/ 596732 h 766451"/>
                  <a:gd name="connsiteX40" fmla="*/ 540738 w 799432"/>
                  <a:gd name="connsiteY40" fmla="*/ 650305 h 766451"/>
                  <a:gd name="connsiteX41" fmla="*/ 460804 w 799432"/>
                  <a:gd name="connsiteY41" fmla="*/ 748097 h 766451"/>
                  <a:gd name="connsiteX42" fmla="*/ 311141 w 799432"/>
                  <a:gd name="connsiteY42" fmla="*/ 746396 h 766451"/>
                  <a:gd name="connsiteX43" fmla="*/ 315392 w 799432"/>
                  <a:gd name="connsiteY43" fmla="*/ 469178 h 766451"/>
                  <a:gd name="connsiteX44" fmla="*/ 317944 w 799432"/>
                  <a:gd name="connsiteY44" fmla="*/ 440266 h 766451"/>
                  <a:gd name="connsiteX45" fmla="*/ 256717 w 799432"/>
                  <a:gd name="connsiteY45" fmla="*/ 418156 h 766451"/>
                  <a:gd name="connsiteX46" fmla="*/ 193791 w 799432"/>
                  <a:gd name="connsiteY46" fmla="*/ 431762 h 766451"/>
                  <a:gd name="connsiteX47" fmla="*/ 295834 w 799432"/>
                  <a:gd name="connsiteY47" fmla="*/ 494689 h 766451"/>
                  <a:gd name="connsiteX48" fmla="*/ 315392 w 799432"/>
                  <a:gd name="connsiteY48" fmla="*/ 469178 h 766451"/>
                  <a:gd name="connsiteX49" fmla="*/ 369816 w 799432"/>
                  <a:gd name="connsiteY49" fmla="*/ 350127 h 766451"/>
                  <a:gd name="connsiteX50" fmla="*/ 266922 w 799432"/>
                  <a:gd name="connsiteY50" fmla="*/ 234478 h 766451"/>
                  <a:gd name="connsiteX51" fmla="*/ 170831 w 799432"/>
                  <a:gd name="connsiteY51" fmla="*/ 188559 h 766451"/>
                  <a:gd name="connsiteX52" fmla="*/ 179335 w 799432"/>
                  <a:gd name="connsiteY52" fmla="*/ 301657 h 766451"/>
                  <a:gd name="connsiteX53" fmla="*/ 206546 w 799432"/>
                  <a:gd name="connsiteY53" fmla="*/ 328868 h 766451"/>
                  <a:gd name="connsiteX54" fmla="*/ 238010 w 799432"/>
                  <a:gd name="connsiteY54" fmla="*/ 336522 h 766451"/>
                  <a:gd name="connsiteX55" fmla="*/ 346856 w 799432"/>
                  <a:gd name="connsiteY55" fmla="*/ 374788 h 766451"/>
                  <a:gd name="connsiteX56" fmla="*/ 369816 w 799432"/>
                  <a:gd name="connsiteY56" fmla="*/ 350127 h 766451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99432" h="766451">
                    <a:moveTo>
                      <a:pt x="311141" y="746396"/>
                    </a:moveTo>
                    <a:cubicBezTo>
                      <a:pt x="280528" y="735341"/>
                      <a:pt x="233758" y="716633"/>
                      <a:pt x="205696" y="703878"/>
                    </a:cubicBezTo>
                    <a:cubicBezTo>
                      <a:pt x="167430" y="686871"/>
                      <a:pt x="148722" y="683469"/>
                      <a:pt x="123211" y="686871"/>
                    </a:cubicBezTo>
                    <a:cubicBezTo>
                      <a:pt x="105353" y="690272"/>
                      <a:pt x="90047" y="690272"/>
                      <a:pt x="90047" y="687721"/>
                    </a:cubicBezTo>
                    <a:cubicBezTo>
                      <a:pt x="90047" y="672414"/>
                      <a:pt x="139368" y="592480"/>
                      <a:pt x="155524" y="582276"/>
                    </a:cubicBezTo>
                    <a:cubicBezTo>
                      <a:pt x="173382" y="570371"/>
                      <a:pt x="176783" y="570371"/>
                      <a:pt x="190389" y="581426"/>
                    </a:cubicBezTo>
                    <a:cubicBezTo>
                      <a:pt x="204845" y="595032"/>
                      <a:pt x="264371" y="627345"/>
                      <a:pt x="264371" y="622243"/>
                    </a:cubicBezTo>
                    <a:cubicBezTo>
                      <a:pt x="264371" y="615440"/>
                      <a:pt x="310290" y="634999"/>
                      <a:pt x="332400" y="652006"/>
                    </a:cubicBezTo>
                    <a:cubicBezTo>
                      <a:pt x="361312" y="673265"/>
                      <a:pt x="404680" y="686020"/>
                      <a:pt x="404680" y="673265"/>
                    </a:cubicBezTo>
                    <a:cubicBezTo>
                      <a:pt x="404680" y="656258"/>
                      <a:pt x="331549" y="589079"/>
                      <a:pt x="306889" y="583126"/>
                    </a:cubicBezTo>
                    <a:cubicBezTo>
                      <a:pt x="292433" y="579725"/>
                      <a:pt x="256717" y="565269"/>
                      <a:pt x="226104" y="549962"/>
                    </a:cubicBezTo>
                    <a:cubicBezTo>
                      <a:pt x="166579" y="520200"/>
                      <a:pt x="130014" y="518499"/>
                      <a:pt x="91747" y="544010"/>
                    </a:cubicBezTo>
                    <a:cubicBezTo>
                      <a:pt x="61134" y="564419"/>
                      <a:pt x="51780" y="545711"/>
                      <a:pt x="73890" y="508295"/>
                    </a:cubicBezTo>
                    <a:cubicBezTo>
                      <a:pt x="89196" y="481083"/>
                      <a:pt x="91747" y="463225"/>
                      <a:pt x="92598" y="368835"/>
                    </a:cubicBezTo>
                    <a:cubicBezTo>
                      <a:pt x="94298" y="210668"/>
                      <a:pt x="83244" y="172402"/>
                      <a:pt x="20317" y="128183"/>
                    </a:cubicBezTo>
                    <a:cubicBezTo>
                      <a:pt x="-5194" y="109475"/>
                      <a:pt x="-5194" y="108625"/>
                      <a:pt x="10963" y="100971"/>
                    </a:cubicBezTo>
                    <a:cubicBezTo>
                      <a:pt x="20317" y="96719"/>
                      <a:pt x="33072" y="81413"/>
                      <a:pt x="39875" y="66957"/>
                    </a:cubicBezTo>
                    <a:cubicBezTo>
                      <a:pt x="54331" y="33793"/>
                      <a:pt x="84944" y="26139"/>
                      <a:pt x="98550" y="52501"/>
                    </a:cubicBezTo>
                    <a:cubicBezTo>
                      <a:pt x="104503" y="63555"/>
                      <a:pt x="153824" y="92468"/>
                      <a:pt x="223553" y="126482"/>
                    </a:cubicBezTo>
                    <a:cubicBezTo>
                      <a:pt x="351108" y="188559"/>
                      <a:pt x="405531" y="232777"/>
                      <a:pt x="397878" y="269343"/>
                    </a:cubicBezTo>
                    <a:cubicBezTo>
                      <a:pt x="391925" y="300806"/>
                      <a:pt x="398728" y="295704"/>
                      <a:pt x="431892" y="245533"/>
                    </a:cubicBezTo>
                    <a:cubicBezTo>
                      <a:pt x="448899" y="220872"/>
                      <a:pt x="492268" y="169851"/>
                      <a:pt x="528833" y="133285"/>
                    </a:cubicBezTo>
                    <a:cubicBezTo>
                      <a:pt x="610468" y="52501"/>
                      <a:pt x="613019" y="49950"/>
                      <a:pt x="655537" y="30391"/>
                    </a:cubicBezTo>
                    <a:cubicBezTo>
                      <a:pt x="674245" y="21888"/>
                      <a:pt x="692103" y="11683"/>
                      <a:pt x="694654" y="8282"/>
                    </a:cubicBezTo>
                    <a:cubicBezTo>
                      <a:pt x="697205" y="4880"/>
                      <a:pt x="715063" y="629"/>
                      <a:pt x="735471" y="-222"/>
                    </a:cubicBezTo>
                    <a:cubicBezTo>
                      <a:pt x="792445" y="-1922"/>
                      <a:pt x="797548" y="8282"/>
                      <a:pt x="798398" y="126482"/>
                    </a:cubicBezTo>
                    <a:lnTo>
                      <a:pt x="799248" y="226825"/>
                    </a:lnTo>
                    <a:lnTo>
                      <a:pt x="762683" y="310160"/>
                    </a:lnTo>
                    <a:cubicBezTo>
                      <a:pt x="724417" y="394346"/>
                      <a:pt x="712511" y="410503"/>
                      <a:pt x="727818" y="357781"/>
                    </a:cubicBezTo>
                    <a:cubicBezTo>
                      <a:pt x="748227" y="287201"/>
                      <a:pt x="728668" y="112026"/>
                      <a:pt x="700606" y="112026"/>
                    </a:cubicBezTo>
                    <a:cubicBezTo>
                      <a:pt x="674245" y="112026"/>
                      <a:pt x="550943" y="207267"/>
                      <a:pt x="495669" y="269343"/>
                    </a:cubicBezTo>
                    <a:cubicBezTo>
                      <a:pt x="467607" y="302507"/>
                      <a:pt x="424239" y="381591"/>
                      <a:pt x="431892" y="387543"/>
                    </a:cubicBezTo>
                    <a:cubicBezTo>
                      <a:pt x="434443" y="390094"/>
                      <a:pt x="529684" y="409653"/>
                      <a:pt x="547541" y="411353"/>
                    </a:cubicBezTo>
                    <a:cubicBezTo>
                      <a:pt x="567100" y="413054"/>
                      <a:pt x="554344" y="437715"/>
                      <a:pt x="523731" y="458974"/>
                    </a:cubicBezTo>
                    <a:cubicBezTo>
                      <a:pt x="498220" y="476831"/>
                      <a:pt x="487166" y="478532"/>
                      <a:pt x="444647" y="474280"/>
                    </a:cubicBezTo>
                    <a:lnTo>
                      <a:pt x="395326" y="469178"/>
                    </a:lnTo>
                    <a:lnTo>
                      <a:pt x="397878" y="492138"/>
                    </a:lnTo>
                    <a:cubicBezTo>
                      <a:pt x="399578" y="509145"/>
                      <a:pt x="406381" y="516798"/>
                      <a:pt x="421688" y="520200"/>
                    </a:cubicBezTo>
                    <a:cubicBezTo>
                      <a:pt x="435293" y="523601"/>
                      <a:pt x="446348" y="533805"/>
                      <a:pt x="451450" y="549962"/>
                    </a:cubicBezTo>
                    <a:cubicBezTo>
                      <a:pt x="463355" y="586528"/>
                      <a:pt x="471859" y="596732"/>
                      <a:pt x="488866" y="596732"/>
                    </a:cubicBezTo>
                    <a:cubicBezTo>
                      <a:pt x="510125" y="596732"/>
                      <a:pt x="540738" y="628196"/>
                      <a:pt x="540738" y="650305"/>
                    </a:cubicBezTo>
                    <a:cubicBezTo>
                      <a:pt x="539888" y="669013"/>
                      <a:pt x="504173" y="714082"/>
                      <a:pt x="460804" y="748097"/>
                    </a:cubicBezTo>
                    <a:cubicBezTo>
                      <a:pt x="429341" y="772757"/>
                      <a:pt x="382571" y="771907"/>
                      <a:pt x="311141" y="746396"/>
                    </a:cubicBezTo>
                    <a:close/>
                    <a:moveTo>
                      <a:pt x="315392" y="469178"/>
                    </a:moveTo>
                    <a:cubicBezTo>
                      <a:pt x="325597" y="448769"/>
                      <a:pt x="326447" y="442817"/>
                      <a:pt x="317944" y="440266"/>
                    </a:cubicBezTo>
                    <a:cubicBezTo>
                      <a:pt x="311991" y="437715"/>
                      <a:pt x="283929" y="428361"/>
                      <a:pt x="256717" y="418156"/>
                    </a:cubicBezTo>
                    <a:cubicBezTo>
                      <a:pt x="203995" y="399448"/>
                      <a:pt x="187838" y="402850"/>
                      <a:pt x="193791" y="431762"/>
                    </a:cubicBezTo>
                    <a:cubicBezTo>
                      <a:pt x="196342" y="446218"/>
                      <a:pt x="275425" y="494689"/>
                      <a:pt x="295834" y="494689"/>
                    </a:cubicBezTo>
                    <a:cubicBezTo>
                      <a:pt x="299236" y="494689"/>
                      <a:pt x="308590" y="482784"/>
                      <a:pt x="315392" y="469178"/>
                    </a:cubicBezTo>
                    <a:close/>
                    <a:moveTo>
                      <a:pt x="369816" y="350127"/>
                    </a:moveTo>
                    <a:cubicBezTo>
                      <a:pt x="385122" y="304208"/>
                      <a:pt x="368965" y="285500"/>
                      <a:pt x="266922" y="234478"/>
                    </a:cubicBezTo>
                    <a:cubicBezTo>
                      <a:pt x="216750" y="208967"/>
                      <a:pt x="173382" y="188559"/>
                      <a:pt x="170831" y="188559"/>
                    </a:cubicBezTo>
                    <a:cubicBezTo>
                      <a:pt x="165729" y="188559"/>
                      <a:pt x="170831" y="254036"/>
                      <a:pt x="179335" y="301657"/>
                    </a:cubicBezTo>
                    <a:cubicBezTo>
                      <a:pt x="185287" y="331419"/>
                      <a:pt x="187838" y="333970"/>
                      <a:pt x="206546" y="328868"/>
                    </a:cubicBezTo>
                    <a:cubicBezTo>
                      <a:pt x="220152" y="325467"/>
                      <a:pt x="231207" y="328018"/>
                      <a:pt x="238010" y="336522"/>
                    </a:cubicBezTo>
                    <a:cubicBezTo>
                      <a:pt x="247364" y="348427"/>
                      <a:pt x="317944" y="373937"/>
                      <a:pt x="346856" y="374788"/>
                    </a:cubicBezTo>
                    <a:cubicBezTo>
                      <a:pt x="354509" y="375638"/>
                      <a:pt x="363863" y="365434"/>
                      <a:pt x="369816" y="350127"/>
                    </a:cubicBezTo>
                    <a:close/>
                  </a:path>
                </a:pathLst>
              </a:custGeom>
              <a:grpFill/>
              <a:ln w="8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8973" name="MG-任意多边形 28"/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8559794" y="3094829"/>
                <a:ext cx="429604" cy="566307"/>
              </a:xfrm>
              <a:custGeom>
                <a:gdLst>
                  <a:gd name="connsiteX0" fmla="*/ 158754 w 429604"/>
                  <a:gd name="connsiteY0" fmla="*/ 543854 h 566307"/>
                  <a:gd name="connsiteX1" fmla="*/ 180013 w 429604"/>
                  <a:gd name="connsiteY1" fmla="*/ 476675 h 566307"/>
                  <a:gd name="connsiteX2" fmla="*/ 239538 w 429604"/>
                  <a:gd name="connsiteY2" fmla="*/ 423953 h 566307"/>
                  <a:gd name="connsiteX3" fmla="*/ 160455 w 429604"/>
                  <a:gd name="connsiteY3" fmla="*/ 342318 h 566307"/>
                  <a:gd name="connsiteX4" fmla="*/ 48207 w 429604"/>
                  <a:gd name="connsiteY4" fmla="*/ 301501 h 566307"/>
                  <a:gd name="connsiteX5" fmla="*/ 26948 w 429604"/>
                  <a:gd name="connsiteY5" fmla="*/ 321059 h 566307"/>
                  <a:gd name="connsiteX6" fmla="*/ 1437 w 429604"/>
                  <a:gd name="connsiteY6" fmla="*/ 337216 h 566307"/>
                  <a:gd name="connsiteX7" fmla="*/ 36302 w 429604"/>
                  <a:gd name="connsiteY7" fmla="*/ 211363 h 566307"/>
                  <a:gd name="connsiteX8" fmla="*/ 94126 w 429604"/>
                  <a:gd name="connsiteY8" fmla="*/ 213914 h 566307"/>
                  <a:gd name="connsiteX9" fmla="*/ 145998 w 429604"/>
                  <a:gd name="connsiteY9" fmla="*/ 236023 h 566307"/>
                  <a:gd name="connsiteX10" fmla="*/ 162155 w 429604"/>
                  <a:gd name="connsiteY10" fmla="*/ 208812 h 566307"/>
                  <a:gd name="connsiteX11" fmla="*/ 104331 w 429604"/>
                  <a:gd name="connsiteY11" fmla="*/ 99965 h 566307"/>
                  <a:gd name="connsiteX12" fmla="*/ 87323 w 429604"/>
                  <a:gd name="connsiteY12" fmla="*/ 87210 h 566307"/>
                  <a:gd name="connsiteX13" fmla="*/ 91575 w 429604"/>
                  <a:gd name="connsiteY13" fmla="*/ 74454 h 566307"/>
                  <a:gd name="connsiteX14" fmla="*/ 116236 w 429604"/>
                  <a:gd name="connsiteY14" fmla="*/ 36188 h 566307"/>
                  <a:gd name="connsiteX15" fmla="*/ 189367 w 429604"/>
                  <a:gd name="connsiteY15" fmla="*/ 23433 h 566307"/>
                  <a:gd name="connsiteX16" fmla="*/ 328826 w 429604"/>
                  <a:gd name="connsiteY16" fmla="*/ 96564 h 566307"/>
                  <a:gd name="connsiteX17" fmla="*/ 379848 w 429604"/>
                  <a:gd name="connsiteY17" fmla="*/ 121224 h 566307"/>
                  <a:gd name="connsiteX18" fmla="*/ 400257 w 429604"/>
                  <a:gd name="connsiteY18" fmla="*/ 128027 h 566307"/>
                  <a:gd name="connsiteX19" fmla="*/ 403658 w 429604"/>
                  <a:gd name="connsiteY19" fmla="*/ 129728 h 566307"/>
                  <a:gd name="connsiteX20" fmla="*/ 407059 w 429604"/>
                  <a:gd name="connsiteY20" fmla="*/ 148436 h 566307"/>
                  <a:gd name="connsiteX21" fmla="*/ 411311 w 429604"/>
                  <a:gd name="connsiteY21" fmla="*/ 164593 h 566307"/>
                  <a:gd name="connsiteX22" fmla="*/ 418965 w 429604"/>
                  <a:gd name="connsiteY22" fmla="*/ 212213 h 566307"/>
                  <a:gd name="connsiteX23" fmla="*/ 430019 w 429604"/>
                  <a:gd name="connsiteY23" fmla="*/ 255581 h 566307"/>
                  <a:gd name="connsiteX24" fmla="*/ 407059 w 429604"/>
                  <a:gd name="connsiteY24" fmla="*/ 233472 h 566307"/>
                  <a:gd name="connsiteX25" fmla="*/ 254845 w 429604"/>
                  <a:gd name="connsiteY25" fmla="*/ 156089 h 566307"/>
                  <a:gd name="connsiteX26" fmla="*/ 241239 w 429604"/>
                  <a:gd name="connsiteY26" fmla="*/ 186702 h 566307"/>
                  <a:gd name="connsiteX27" fmla="*/ 219130 w 429604"/>
                  <a:gd name="connsiteY27" fmla="*/ 242826 h 566307"/>
                  <a:gd name="connsiteX28" fmla="*/ 197020 w 429604"/>
                  <a:gd name="connsiteY28" fmla="*/ 270038 h 566307"/>
                  <a:gd name="connsiteX29" fmla="*/ 386651 w 429604"/>
                  <a:gd name="connsiteY29" fmla="*/ 321059 h 566307"/>
                  <a:gd name="connsiteX30" fmla="*/ 413862 w 429604"/>
                  <a:gd name="connsiteY30" fmla="*/ 324461 h 566307"/>
                  <a:gd name="connsiteX31" fmla="*/ 396005 w 429604"/>
                  <a:gd name="connsiteY31" fmla="*/ 358475 h 566307"/>
                  <a:gd name="connsiteX32" fmla="*/ 310969 w 429604"/>
                  <a:gd name="connsiteY32" fmla="*/ 393340 h 566307"/>
                  <a:gd name="connsiteX33" fmla="*/ 299064 w 429604"/>
                  <a:gd name="connsiteY33" fmla="*/ 402694 h 566307"/>
                  <a:gd name="connsiteX34" fmla="*/ 222531 w 429604"/>
                  <a:gd name="connsiteY34" fmla="*/ 541303 h 566307"/>
                  <a:gd name="connsiteX35" fmla="*/ 158754 w 429604"/>
                  <a:gd name="connsiteY35" fmla="*/ 543854 h 56630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29603" h="566307">
                    <a:moveTo>
                      <a:pt x="158754" y="543854"/>
                    </a:moveTo>
                    <a:cubicBezTo>
                      <a:pt x="158754" y="531099"/>
                      <a:pt x="168108" y="500486"/>
                      <a:pt x="180013" y="476675"/>
                    </a:cubicBezTo>
                    <a:cubicBezTo>
                      <a:pt x="199571" y="438409"/>
                      <a:pt x="206374" y="432457"/>
                      <a:pt x="239538" y="423953"/>
                    </a:cubicBezTo>
                    <a:cubicBezTo>
                      <a:pt x="312669" y="405245"/>
                      <a:pt x="301615" y="393340"/>
                      <a:pt x="160455" y="342318"/>
                    </a:cubicBezTo>
                    <a:lnTo>
                      <a:pt x="48207" y="301501"/>
                    </a:lnTo>
                    <a:lnTo>
                      <a:pt x="26948" y="321059"/>
                    </a:lnTo>
                    <a:cubicBezTo>
                      <a:pt x="15043" y="332114"/>
                      <a:pt x="3988" y="338917"/>
                      <a:pt x="1437" y="337216"/>
                    </a:cubicBezTo>
                    <a:cubicBezTo>
                      <a:pt x="-5366" y="329563"/>
                      <a:pt x="23546" y="224118"/>
                      <a:pt x="36302" y="211363"/>
                    </a:cubicBezTo>
                    <a:cubicBezTo>
                      <a:pt x="46506" y="200308"/>
                      <a:pt x="54159" y="200308"/>
                      <a:pt x="94126" y="213914"/>
                    </a:cubicBezTo>
                    <a:cubicBezTo>
                      <a:pt x="120488" y="221567"/>
                      <a:pt x="143447" y="231771"/>
                      <a:pt x="145998" y="236023"/>
                    </a:cubicBezTo>
                    <a:cubicBezTo>
                      <a:pt x="158754" y="256432"/>
                      <a:pt x="167257" y="241976"/>
                      <a:pt x="162155" y="208812"/>
                    </a:cubicBezTo>
                    <a:cubicBezTo>
                      <a:pt x="156203" y="166293"/>
                      <a:pt x="120488" y="99965"/>
                      <a:pt x="104331" y="99965"/>
                    </a:cubicBezTo>
                    <a:cubicBezTo>
                      <a:pt x="97528" y="99965"/>
                      <a:pt x="90725" y="94013"/>
                      <a:pt x="87323" y="87210"/>
                    </a:cubicBezTo>
                    <a:cubicBezTo>
                      <a:pt x="84772" y="80407"/>
                      <a:pt x="86473" y="74454"/>
                      <a:pt x="91575" y="74454"/>
                    </a:cubicBezTo>
                    <a:cubicBezTo>
                      <a:pt x="95827" y="74454"/>
                      <a:pt x="106882" y="57447"/>
                      <a:pt x="116236" y="36188"/>
                    </a:cubicBezTo>
                    <a:cubicBezTo>
                      <a:pt x="135794" y="-8881"/>
                      <a:pt x="149400" y="-11432"/>
                      <a:pt x="189367" y="23433"/>
                    </a:cubicBezTo>
                    <a:cubicBezTo>
                      <a:pt x="225082" y="54046"/>
                      <a:pt x="275253" y="80407"/>
                      <a:pt x="328826" y="96564"/>
                    </a:cubicBezTo>
                    <a:cubicBezTo>
                      <a:pt x="350936" y="103367"/>
                      <a:pt x="373895" y="114421"/>
                      <a:pt x="379848" y="121224"/>
                    </a:cubicBezTo>
                    <a:cubicBezTo>
                      <a:pt x="385800" y="128027"/>
                      <a:pt x="394304" y="131429"/>
                      <a:pt x="400257" y="128027"/>
                    </a:cubicBezTo>
                    <a:cubicBezTo>
                      <a:pt x="405359" y="125476"/>
                      <a:pt x="407059" y="125476"/>
                      <a:pt x="403658" y="129728"/>
                    </a:cubicBezTo>
                    <a:cubicBezTo>
                      <a:pt x="400257" y="133129"/>
                      <a:pt x="401107" y="141633"/>
                      <a:pt x="407059" y="148436"/>
                    </a:cubicBezTo>
                    <a:cubicBezTo>
                      <a:pt x="412162" y="154388"/>
                      <a:pt x="413862" y="162042"/>
                      <a:pt x="411311" y="164593"/>
                    </a:cubicBezTo>
                    <a:cubicBezTo>
                      <a:pt x="409611" y="167144"/>
                      <a:pt x="412162" y="188403"/>
                      <a:pt x="418965" y="212213"/>
                    </a:cubicBezTo>
                    <a:lnTo>
                      <a:pt x="430019" y="255581"/>
                    </a:lnTo>
                    <a:lnTo>
                      <a:pt x="407059" y="233472"/>
                    </a:lnTo>
                    <a:cubicBezTo>
                      <a:pt x="386651" y="213914"/>
                      <a:pt x="302465" y="171396"/>
                      <a:pt x="254845" y="156089"/>
                    </a:cubicBezTo>
                    <a:cubicBezTo>
                      <a:pt x="238688" y="150987"/>
                      <a:pt x="237837" y="153538"/>
                      <a:pt x="241239" y="186702"/>
                    </a:cubicBezTo>
                    <a:cubicBezTo>
                      <a:pt x="245491" y="219866"/>
                      <a:pt x="242940" y="224968"/>
                      <a:pt x="219130" y="242826"/>
                    </a:cubicBezTo>
                    <a:cubicBezTo>
                      <a:pt x="204673" y="253881"/>
                      <a:pt x="194469" y="265786"/>
                      <a:pt x="197020" y="270038"/>
                    </a:cubicBezTo>
                    <a:cubicBezTo>
                      <a:pt x="205524" y="283643"/>
                      <a:pt x="342432" y="320209"/>
                      <a:pt x="386651" y="321059"/>
                    </a:cubicBezTo>
                    <a:cubicBezTo>
                      <a:pt x="401107" y="321059"/>
                      <a:pt x="413862" y="322760"/>
                      <a:pt x="413862" y="324461"/>
                    </a:cubicBezTo>
                    <a:cubicBezTo>
                      <a:pt x="413862" y="327012"/>
                      <a:pt x="406209" y="342318"/>
                      <a:pt x="396005" y="358475"/>
                    </a:cubicBezTo>
                    <a:cubicBezTo>
                      <a:pt x="377297" y="389939"/>
                      <a:pt x="344133" y="403544"/>
                      <a:pt x="310969" y="393340"/>
                    </a:cubicBezTo>
                    <a:cubicBezTo>
                      <a:pt x="294812" y="388238"/>
                      <a:pt x="293111" y="389939"/>
                      <a:pt x="299064" y="402694"/>
                    </a:cubicBezTo>
                    <a:cubicBezTo>
                      <a:pt x="322874" y="459668"/>
                      <a:pt x="302465" y="496234"/>
                      <a:pt x="222531" y="541303"/>
                    </a:cubicBezTo>
                    <a:cubicBezTo>
                      <a:pt x="165557" y="573617"/>
                      <a:pt x="158754" y="573617"/>
                      <a:pt x="158754" y="543854"/>
                    </a:cubicBezTo>
                    <a:close/>
                  </a:path>
                </a:pathLst>
              </a:custGeom>
              <a:grpFill/>
              <a:ln w="8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09" name="MG-图形 6"/>
            <p:cNvGrpSpPr/>
            <p:nvPr>
              <p:custDataLst>
                <p:tags r:id="rId11"/>
              </p:custDataLst>
            </p:nvPr>
          </p:nvGrpSpPr>
          <p:grpSpPr>
            <a:xfrm>
              <a:off x="3845858" y="1451548"/>
              <a:ext cx="3112525" cy="2145283"/>
              <a:chOff x="8559794" y="3042742"/>
              <a:chExt cx="1173670" cy="766451"/>
            </a:xfrm>
            <a:blipFill dpi="0" rotWithShape="1">
              <a:blip r:embed="rId10">
                <a:alphaModFix amt="68000"/>
              </a:blip>
              <a:stretch>
                <a:fillRect/>
              </a:stretch>
            </a:blipFill>
          </p:grpSpPr>
          <p:sp>
            <p:nvSpPr>
              <p:cNvPr id="1048974" name="MG-任意多边形 27"/>
              <p:cNvSpPr/>
              <p:nvPr>
                <p:custDataLst>
                  <p:tags r:id="rId12"/>
                </p:custDataLst>
              </p:nvPr>
            </p:nvSpPr>
            <p:spPr>
              <a:xfrm flipV="1">
                <a:off x="8934033" y="3042742"/>
                <a:ext cx="799432" cy="766451"/>
              </a:xfrm>
              <a:custGeom>
                <a:gdLst>
                  <a:gd name="connsiteX0" fmla="*/ 311141 w 799432"/>
                  <a:gd name="connsiteY0" fmla="*/ 746396 h 766451"/>
                  <a:gd name="connsiteX1" fmla="*/ 205696 w 799432"/>
                  <a:gd name="connsiteY1" fmla="*/ 703878 h 766451"/>
                  <a:gd name="connsiteX2" fmla="*/ 123211 w 799432"/>
                  <a:gd name="connsiteY2" fmla="*/ 686871 h 766451"/>
                  <a:gd name="connsiteX3" fmla="*/ 90047 w 799432"/>
                  <a:gd name="connsiteY3" fmla="*/ 687721 h 766451"/>
                  <a:gd name="connsiteX4" fmla="*/ 155524 w 799432"/>
                  <a:gd name="connsiteY4" fmla="*/ 582276 h 766451"/>
                  <a:gd name="connsiteX5" fmla="*/ 190389 w 799432"/>
                  <a:gd name="connsiteY5" fmla="*/ 581426 h 766451"/>
                  <a:gd name="connsiteX6" fmla="*/ 264371 w 799432"/>
                  <a:gd name="connsiteY6" fmla="*/ 622243 h 766451"/>
                  <a:gd name="connsiteX7" fmla="*/ 332400 w 799432"/>
                  <a:gd name="connsiteY7" fmla="*/ 652006 h 766451"/>
                  <a:gd name="connsiteX8" fmla="*/ 404680 w 799432"/>
                  <a:gd name="connsiteY8" fmla="*/ 673265 h 766451"/>
                  <a:gd name="connsiteX9" fmla="*/ 306889 w 799432"/>
                  <a:gd name="connsiteY9" fmla="*/ 583126 h 766451"/>
                  <a:gd name="connsiteX10" fmla="*/ 226104 w 799432"/>
                  <a:gd name="connsiteY10" fmla="*/ 549962 h 766451"/>
                  <a:gd name="connsiteX11" fmla="*/ 91747 w 799432"/>
                  <a:gd name="connsiteY11" fmla="*/ 544010 h 766451"/>
                  <a:gd name="connsiteX12" fmla="*/ 73890 w 799432"/>
                  <a:gd name="connsiteY12" fmla="*/ 508295 h 766451"/>
                  <a:gd name="connsiteX13" fmla="*/ 92598 w 799432"/>
                  <a:gd name="connsiteY13" fmla="*/ 368835 h 766451"/>
                  <a:gd name="connsiteX14" fmla="*/ 20317 w 799432"/>
                  <a:gd name="connsiteY14" fmla="*/ 128183 h 766451"/>
                  <a:gd name="connsiteX15" fmla="*/ 10963 w 799432"/>
                  <a:gd name="connsiteY15" fmla="*/ 100971 h 766451"/>
                  <a:gd name="connsiteX16" fmla="*/ 39875 w 799432"/>
                  <a:gd name="connsiteY16" fmla="*/ 66957 h 766451"/>
                  <a:gd name="connsiteX17" fmla="*/ 98550 w 799432"/>
                  <a:gd name="connsiteY17" fmla="*/ 52501 h 766451"/>
                  <a:gd name="connsiteX18" fmla="*/ 223553 w 799432"/>
                  <a:gd name="connsiteY18" fmla="*/ 126482 h 766451"/>
                  <a:gd name="connsiteX19" fmla="*/ 397878 w 799432"/>
                  <a:gd name="connsiteY19" fmla="*/ 269343 h 766451"/>
                  <a:gd name="connsiteX20" fmla="*/ 431892 w 799432"/>
                  <a:gd name="connsiteY20" fmla="*/ 245533 h 766451"/>
                  <a:gd name="connsiteX21" fmla="*/ 528833 w 799432"/>
                  <a:gd name="connsiteY21" fmla="*/ 133285 h 766451"/>
                  <a:gd name="connsiteX22" fmla="*/ 655537 w 799432"/>
                  <a:gd name="connsiteY22" fmla="*/ 30391 h 766451"/>
                  <a:gd name="connsiteX23" fmla="*/ 694654 w 799432"/>
                  <a:gd name="connsiteY23" fmla="*/ 8282 h 766451"/>
                  <a:gd name="connsiteX24" fmla="*/ 735471 w 799432"/>
                  <a:gd name="connsiteY24" fmla="*/ -222 h 766451"/>
                  <a:gd name="connsiteX25" fmla="*/ 798398 w 799432"/>
                  <a:gd name="connsiteY25" fmla="*/ 126482 h 766451"/>
                  <a:gd name="connsiteX26" fmla="*/ 799248 w 799432"/>
                  <a:gd name="connsiteY26" fmla="*/ 226825 h 766451"/>
                  <a:gd name="connsiteX27" fmla="*/ 762683 w 799432"/>
                  <a:gd name="connsiteY27" fmla="*/ 310160 h 766451"/>
                  <a:gd name="connsiteX28" fmla="*/ 727818 w 799432"/>
                  <a:gd name="connsiteY28" fmla="*/ 357781 h 766451"/>
                  <a:gd name="connsiteX29" fmla="*/ 700606 w 799432"/>
                  <a:gd name="connsiteY29" fmla="*/ 112026 h 766451"/>
                  <a:gd name="connsiteX30" fmla="*/ 495669 w 799432"/>
                  <a:gd name="connsiteY30" fmla="*/ 269343 h 766451"/>
                  <a:gd name="connsiteX31" fmla="*/ 431892 w 799432"/>
                  <a:gd name="connsiteY31" fmla="*/ 387543 h 766451"/>
                  <a:gd name="connsiteX32" fmla="*/ 547541 w 799432"/>
                  <a:gd name="connsiteY32" fmla="*/ 411353 h 766451"/>
                  <a:gd name="connsiteX33" fmla="*/ 523731 w 799432"/>
                  <a:gd name="connsiteY33" fmla="*/ 458974 h 766451"/>
                  <a:gd name="connsiteX34" fmla="*/ 444647 w 799432"/>
                  <a:gd name="connsiteY34" fmla="*/ 474280 h 766451"/>
                  <a:gd name="connsiteX35" fmla="*/ 395326 w 799432"/>
                  <a:gd name="connsiteY35" fmla="*/ 469178 h 766451"/>
                  <a:gd name="connsiteX36" fmla="*/ 397878 w 799432"/>
                  <a:gd name="connsiteY36" fmla="*/ 492138 h 766451"/>
                  <a:gd name="connsiteX37" fmla="*/ 421688 w 799432"/>
                  <a:gd name="connsiteY37" fmla="*/ 520200 h 766451"/>
                  <a:gd name="connsiteX38" fmla="*/ 451450 w 799432"/>
                  <a:gd name="connsiteY38" fmla="*/ 549962 h 766451"/>
                  <a:gd name="connsiteX39" fmla="*/ 488866 w 799432"/>
                  <a:gd name="connsiteY39" fmla="*/ 596732 h 766451"/>
                  <a:gd name="connsiteX40" fmla="*/ 540738 w 799432"/>
                  <a:gd name="connsiteY40" fmla="*/ 650305 h 766451"/>
                  <a:gd name="connsiteX41" fmla="*/ 460804 w 799432"/>
                  <a:gd name="connsiteY41" fmla="*/ 748097 h 766451"/>
                  <a:gd name="connsiteX42" fmla="*/ 311141 w 799432"/>
                  <a:gd name="connsiteY42" fmla="*/ 746396 h 766451"/>
                  <a:gd name="connsiteX43" fmla="*/ 315392 w 799432"/>
                  <a:gd name="connsiteY43" fmla="*/ 469178 h 766451"/>
                  <a:gd name="connsiteX44" fmla="*/ 317944 w 799432"/>
                  <a:gd name="connsiteY44" fmla="*/ 440266 h 766451"/>
                  <a:gd name="connsiteX45" fmla="*/ 256717 w 799432"/>
                  <a:gd name="connsiteY45" fmla="*/ 418156 h 766451"/>
                  <a:gd name="connsiteX46" fmla="*/ 193791 w 799432"/>
                  <a:gd name="connsiteY46" fmla="*/ 431762 h 766451"/>
                  <a:gd name="connsiteX47" fmla="*/ 295834 w 799432"/>
                  <a:gd name="connsiteY47" fmla="*/ 494689 h 766451"/>
                  <a:gd name="connsiteX48" fmla="*/ 315392 w 799432"/>
                  <a:gd name="connsiteY48" fmla="*/ 469178 h 766451"/>
                  <a:gd name="connsiteX49" fmla="*/ 369816 w 799432"/>
                  <a:gd name="connsiteY49" fmla="*/ 350127 h 766451"/>
                  <a:gd name="connsiteX50" fmla="*/ 266922 w 799432"/>
                  <a:gd name="connsiteY50" fmla="*/ 234478 h 766451"/>
                  <a:gd name="connsiteX51" fmla="*/ 170831 w 799432"/>
                  <a:gd name="connsiteY51" fmla="*/ 188559 h 766451"/>
                  <a:gd name="connsiteX52" fmla="*/ 179335 w 799432"/>
                  <a:gd name="connsiteY52" fmla="*/ 301657 h 766451"/>
                  <a:gd name="connsiteX53" fmla="*/ 206546 w 799432"/>
                  <a:gd name="connsiteY53" fmla="*/ 328868 h 766451"/>
                  <a:gd name="connsiteX54" fmla="*/ 238010 w 799432"/>
                  <a:gd name="connsiteY54" fmla="*/ 336522 h 766451"/>
                  <a:gd name="connsiteX55" fmla="*/ 346856 w 799432"/>
                  <a:gd name="connsiteY55" fmla="*/ 374788 h 766451"/>
                  <a:gd name="connsiteX56" fmla="*/ 369816 w 799432"/>
                  <a:gd name="connsiteY56" fmla="*/ 350127 h 766451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99432" h="766451">
                    <a:moveTo>
                      <a:pt x="311141" y="746396"/>
                    </a:moveTo>
                    <a:cubicBezTo>
                      <a:pt x="280528" y="735341"/>
                      <a:pt x="233758" y="716633"/>
                      <a:pt x="205696" y="703878"/>
                    </a:cubicBezTo>
                    <a:cubicBezTo>
                      <a:pt x="167430" y="686871"/>
                      <a:pt x="148722" y="683469"/>
                      <a:pt x="123211" y="686871"/>
                    </a:cubicBezTo>
                    <a:cubicBezTo>
                      <a:pt x="105353" y="690272"/>
                      <a:pt x="90047" y="690272"/>
                      <a:pt x="90047" y="687721"/>
                    </a:cubicBezTo>
                    <a:cubicBezTo>
                      <a:pt x="90047" y="672414"/>
                      <a:pt x="139368" y="592480"/>
                      <a:pt x="155524" y="582276"/>
                    </a:cubicBezTo>
                    <a:cubicBezTo>
                      <a:pt x="173382" y="570371"/>
                      <a:pt x="176783" y="570371"/>
                      <a:pt x="190389" y="581426"/>
                    </a:cubicBezTo>
                    <a:cubicBezTo>
                      <a:pt x="204845" y="595032"/>
                      <a:pt x="264371" y="627345"/>
                      <a:pt x="264371" y="622243"/>
                    </a:cubicBezTo>
                    <a:cubicBezTo>
                      <a:pt x="264371" y="615440"/>
                      <a:pt x="310290" y="634999"/>
                      <a:pt x="332400" y="652006"/>
                    </a:cubicBezTo>
                    <a:cubicBezTo>
                      <a:pt x="361312" y="673265"/>
                      <a:pt x="404680" y="686020"/>
                      <a:pt x="404680" y="673265"/>
                    </a:cubicBezTo>
                    <a:cubicBezTo>
                      <a:pt x="404680" y="656258"/>
                      <a:pt x="331549" y="589079"/>
                      <a:pt x="306889" y="583126"/>
                    </a:cubicBezTo>
                    <a:cubicBezTo>
                      <a:pt x="292433" y="579725"/>
                      <a:pt x="256717" y="565269"/>
                      <a:pt x="226104" y="549962"/>
                    </a:cubicBezTo>
                    <a:cubicBezTo>
                      <a:pt x="166579" y="520200"/>
                      <a:pt x="130014" y="518499"/>
                      <a:pt x="91747" y="544010"/>
                    </a:cubicBezTo>
                    <a:cubicBezTo>
                      <a:pt x="61134" y="564419"/>
                      <a:pt x="51780" y="545711"/>
                      <a:pt x="73890" y="508295"/>
                    </a:cubicBezTo>
                    <a:cubicBezTo>
                      <a:pt x="89196" y="481083"/>
                      <a:pt x="91747" y="463225"/>
                      <a:pt x="92598" y="368835"/>
                    </a:cubicBezTo>
                    <a:cubicBezTo>
                      <a:pt x="94298" y="210668"/>
                      <a:pt x="83244" y="172402"/>
                      <a:pt x="20317" y="128183"/>
                    </a:cubicBezTo>
                    <a:cubicBezTo>
                      <a:pt x="-5194" y="109475"/>
                      <a:pt x="-5194" y="108625"/>
                      <a:pt x="10963" y="100971"/>
                    </a:cubicBezTo>
                    <a:cubicBezTo>
                      <a:pt x="20317" y="96719"/>
                      <a:pt x="33072" y="81413"/>
                      <a:pt x="39875" y="66957"/>
                    </a:cubicBezTo>
                    <a:cubicBezTo>
                      <a:pt x="54331" y="33793"/>
                      <a:pt x="84944" y="26139"/>
                      <a:pt x="98550" y="52501"/>
                    </a:cubicBezTo>
                    <a:cubicBezTo>
                      <a:pt x="104503" y="63555"/>
                      <a:pt x="153824" y="92468"/>
                      <a:pt x="223553" y="126482"/>
                    </a:cubicBezTo>
                    <a:cubicBezTo>
                      <a:pt x="351108" y="188559"/>
                      <a:pt x="405531" y="232777"/>
                      <a:pt x="397878" y="269343"/>
                    </a:cubicBezTo>
                    <a:cubicBezTo>
                      <a:pt x="391925" y="300806"/>
                      <a:pt x="398728" y="295704"/>
                      <a:pt x="431892" y="245533"/>
                    </a:cubicBezTo>
                    <a:cubicBezTo>
                      <a:pt x="448899" y="220872"/>
                      <a:pt x="492268" y="169851"/>
                      <a:pt x="528833" y="133285"/>
                    </a:cubicBezTo>
                    <a:cubicBezTo>
                      <a:pt x="610468" y="52501"/>
                      <a:pt x="613019" y="49950"/>
                      <a:pt x="655537" y="30391"/>
                    </a:cubicBezTo>
                    <a:cubicBezTo>
                      <a:pt x="674245" y="21888"/>
                      <a:pt x="692103" y="11683"/>
                      <a:pt x="694654" y="8282"/>
                    </a:cubicBezTo>
                    <a:cubicBezTo>
                      <a:pt x="697205" y="4880"/>
                      <a:pt x="715063" y="629"/>
                      <a:pt x="735471" y="-222"/>
                    </a:cubicBezTo>
                    <a:cubicBezTo>
                      <a:pt x="792445" y="-1922"/>
                      <a:pt x="797548" y="8282"/>
                      <a:pt x="798398" y="126482"/>
                    </a:cubicBezTo>
                    <a:lnTo>
                      <a:pt x="799248" y="226825"/>
                    </a:lnTo>
                    <a:lnTo>
                      <a:pt x="762683" y="310160"/>
                    </a:lnTo>
                    <a:cubicBezTo>
                      <a:pt x="724417" y="394346"/>
                      <a:pt x="712511" y="410503"/>
                      <a:pt x="727818" y="357781"/>
                    </a:cubicBezTo>
                    <a:cubicBezTo>
                      <a:pt x="748227" y="287201"/>
                      <a:pt x="728668" y="112026"/>
                      <a:pt x="700606" y="112026"/>
                    </a:cubicBezTo>
                    <a:cubicBezTo>
                      <a:pt x="674245" y="112026"/>
                      <a:pt x="550943" y="207267"/>
                      <a:pt x="495669" y="269343"/>
                    </a:cubicBezTo>
                    <a:cubicBezTo>
                      <a:pt x="467607" y="302507"/>
                      <a:pt x="424239" y="381591"/>
                      <a:pt x="431892" y="387543"/>
                    </a:cubicBezTo>
                    <a:cubicBezTo>
                      <a:pt x="434443" y="390094"/>
                      <a:pt x="529684" y="409653"/>
                      <a:pt x="547541" y="411353"/>
                    </a:cubicBezTo>
                    <a:cubicBezTo>
                      <a:pt x="567100" y="413054"/>
                      <a:pt x="554344" y="437715"/>
                      <a:pt x="523731" y="458974"/>
                    </a:cubicBezTo>
                    <a:cubicBezTo>
                      <a:pt x="498220" y="476831"/>
                      <a:pt x="487166" y="478532"/>
                      <a:pt x="444647" y="474280"/>
                    </a:cubicBezTo>
                    <a:lnTo>
                      <a:pt x="395326" y="469178"/>
                    </a:lnTo>
                    <a:lnTo>
                      <a:pt x="397878" y="492138"/>
                    </a:lnTo>
                    <a:cubicBezTo>
                      <a:pt x="399578" y="509145"/>
                      <a:pt x="406381" y="516798"/>
                      <a:pt x="421688" y="520200"/>
                    </a:cubicBezTo>
                    <a:cubicBezTo>
                      <a:pt x="435293" y="523601"/>
                      <a:pt x="446348" y="533805"/>
                      <a:pt x="451450" y="549962"/>
                    </a:cubicBezTo>
                    <a:cubicBezTo>
                      <a:pt x="463355" y="586528"/>
                      <a:pt x="471859" y="596732"/>
                      <a:pt x="488866" y="596732"/>
                    </a:cubicBezTo>
                    <a:cubicBezTo>
                      <a:pt x="510125" y="596732"/>
                      <a:pt x="540738" y="628196"/>
                      <a:pt x="540738" y="650305"/>
                    </a:cubicBezTo>
                    <a:cubicBezTo>
                      <a:pt x="539888" y="669013"/>
                      <a:pt x="504173" y="714082"/>
                      <a:pt x="460804" y="748097"/>
                    </a:cubicBezTo>
                    <a:cubicBezTo>
                      <a:pt x="429341" y="772757"/>
                      <a:pt x="382571" y="771907"/>
                      <a:pt x="311141" y="746396"/>
                    </a:cubicBezTo>
                    <a:close/>
                    <a:moveTo>
                      <a:pt x="315392" y="469178"/>
                    </a:moveTo>
                    <a:cubicBezTo>
                      <a:pt x="325597" y="448769"/>
                      <a:pt x="326447" y="442817"/>
                      <a:pt x="317944" y="440266"/>
                    </a:cubicBezTo>
                    <a:cubicBezTo>
                      <a:pt x="311991" y="437715"/>
                      <a:pt x="283929" y="428361"/>
                      <a:pt x="256717" y="418156"/>
                    </a:cubicBezTo>
                    <a:cubicBezTo>
                      <a:pt x="203995" y="399448"/>
                      <a:pt x="187838" y="402850"/>
                      <a:pt x="193791" y="431762"/>
                    </a:cubicBezTo>
                    <a:cubicBezTo>
                      <a:pt x="196342" y="446218"/>
                      <a:pt x="275425" y="494689"/>
                      <a:pt x="295834" y="494689"/>
                    </a:cubicBezTo>
                    <a:cubicBezTo>
                      <a:pt x="299236" y="494689"/>
                      <a:pt x="308590" y="482784"/>
                      <a:pt x="315392" y="469178"/>
                    </a:cubicBezTo>
                    <a:close/>
                    <a:moveTo>
                      <a:pt x="369816" y="350127"/>
                    </a:moveTo>
                    <a:cubicBezTo>
                      <a:pt x="385122" y="304208"/>
                      <a:pt x="368965" y="285500"/>
                      <a:pt x="266922" y="234478"/>
                    </a:cubicBezTo>
                    <a:cubicBezTo>
                      <a:pt x="216750" y="208967"/>
                      <a:pt x="173382" y="188559"/>
                      <a:pt x="170831" y="188559"/>
                    </a:cubicBezTo>
                    <a:cubicBezTo>
                      <a:pt x="165729" y="188559"/>
                      <a:pt x="170831" y="254036"/>
                      <a:pt x="179335" y="301657"/>
                    </a:cubicBezTo>
                    <a:cubicBezTo>
                      <a:pt x="185287" y="331419"/>
                      <a:pt x="187838" y="333970"/>
                      <a:pt x="206546" y="328868"/>
                    </a:cubicBezTo>
                    <a:cubicBezTo>
                      <a:pt x="220152" y="325467"/>
                      <a:pt x="231207" y="328018"/>
                      <a:pt x="238010" y="336522"/>
                    </a:cubicBezTo>
                    <a:cubicBezTo>
                      <a:pt x="247364" y="348427"/>
                      <a:pt x="317944" y="373937"/>
                      <a:pt x="346856" y="374788"/>
                    </a:cubicBezTo>
                    <a:cubicBezTo>
                      <a:pt x="354509" y="375638"/>
                      <a:pt x="363863" y="365434"/>
                      <a:pt x="369816" y="350127"/>
                    </a:cubicBezTo>
                    <a:close/>
                  </a:path>
                </a:pathLst>
              </a:custGeom>
              <a:grpFill/>
              <a:ln w="8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8975" name="MG-任意多边形 28"/>
              <p:cNvSpPr/>
              <p:nvPr>
                <p:custDataLst>
                  <p:tags r:id="rId13"/>
                </p:custDataLst>
              </p:nvPr>
            </p:nvSpPr>
            <p:spPr>
              <a:xfrm flipV="1">
                <a:off x="8559794" y="3094829"/>
                <a:ext cx="429604" cy="566307"/>
              </a:xfrm>
              <a:custGeom>
                <a:gdLst>
                  <a:gd name="connsiteX0" fmla="*/ 158754 w 429604"/>
                  <a:gd name="connsiteY0" fmla="*/ 543854 h 566307"/>
                  <a:gd name="connsiteX1" fmla="*/ 180013 w 429604"/>
                  <a:gd name="connsiteY1" fmla="*/ 476675 h 566307"/>
                  <a:gd name="connsiteX2" fmla="*/ 239538 w 429604"/>
                  <a:gd name="connsiteY2" fmla="*/ 423953 h 566307"/>
                  <a:gd name="connsiteX3" fmla="*/ 160455 w 429604"/>
                  <a:gd name="connsiteY3" fmla="*/ 342318 h 566307"/>
                  <a:gd name="connsiteX4" fmla="*/ 48207 w 429604"/>
                  <a:gd name="connsiteY4" fmla="*/ 301501 h 566307"/>
                  <a:gd name="connsiteX5" fmla="*/ 26948 w 429604"/>
                  <a:gd name="connsiteY5" fmla="*/ 321059 h 566307"/>
                  <a:gd name="connsiteX6" fmla="*/ 1437 w 429604"/>
                  <a:gd name="connsiteY6" fmla="*/ 337216 h 566307"/>
                  <a:gd name="connsiteX7" fmla="*/ 36302 w 429604"/>
                  <a:gd name="connsiteY7" fmla="*/ 211363 h 566307"/>
                  <a:gd name="connsiteX8" fmla="*/ 94126 w 429604"/>
                  <a:gd name="connsiteY8" fmla="*/ 213914 h 566307"/>
                  <a:gd name="connsiteX9" fmla="*/ 145998 w 429604"/>
                  <a:gd name="connsiteY9" fmla="*/ 236023 h 566307"/>
                  <a:gd name="connsiteX10" fmla="*/ 162155 w 429604"/>
                  <a:gd name="connsiteY10" fmla="*/ 208812 h 566307"/>
                  <a:gd name="connsiteX11" fmla="*/ 104331 w 429604"/>
                  <a:gd name="connsiteY11" fmla="*/ 99965 h 566307"/>
                  <a:gd name="connsiteX12" fmla="*/ 87323 w 429604"/>
                  <a:gd name="connsiteY12" fmla="*/ 87210 h 566307"/>
                  <a:gd name="connsiteX13" fmla="*/ 91575 w 429604"/>
                  <a:gd name="connsiteY13" fmla="*/ 74454 h 566307"/>
                  <a:gd name="connsiteX14" fmla="*/ 116236 w 429604"/>
                  <a:gd name="connsiteY14" fmla="*/ 36188 h 566307"/>
                  <a:gd name="connsiteX15" fmla="*/ 189367 w 429604"/>
                  <a:gd name="connsiteY15" fmla="*/ 23433 h 566307"/>
                  <a:gd name="connsiteX16" fmla="*/ 328826 w 429604"/>
                  <a:gd name="connsiteY16" fmla="*/ 96564 h 566307"/>
                  <a:gd name="connsiteX17" fmla="*/ 379848 w 429604"/>
                  <a:gd name="connsiteY17" fmla="*/ 121224 h 566307"/>
                  <a:gd name="connsiteX18" fmla="*/ 400257 w 429604"/>
                  <a:gd name="connsiteY18" fmla="*/ 128027 h 566307"/>
                  <a:gd name="connsiteX19" fmla="*/ 403658 w 429604"/>
                  <a:gd name="connsiteY19" fmla="*/ 129728 h 566307"/>
                  <a:gd name="connsiteX20" fmla="*/ 407059 w 429604"/>
                  <a:gd name="connsiteY20" fmla="*/ 148436 h 566307"/>
                  <a:gd name="connsiteX21" fmla="*/ 411311 w 429604"/>
                  <a:gd name="connsiteY21" fmla="*/ 164593 h 566307"/>
                  <a:gd name="connsiteX22" fmla="*/ 418965 w 429604"/>
                  <a:gd name="connsiteY22" fmla="*/ 212213 h 566307"/>
                  <a:gd name="connsiteX23" fmla="*/ 430019 w 429604"/>
                  <a:gd name="connsiteY23" fmla="*/ 255581 h 566307"/>
                  <a:gd name="connsiteX24" fmla="*/ 407059 w 429604"/>
                  <a:gd name="connsiteY24" fmla="*/ 233472 h 566307"/>
                  <a:gd name="connsiteX25" fmla="*/ 254845 w 429604"/>
                  <a:gd name="connsiteY25" fmla="*/ 156089 h 566307"/>
                  <a:gd name="connsiteX26" fmla="*/ 241239 w 429604"/>
                  <a:gd name="connsiteY26" fmla="*/ 186702 h 566307"/>
                  <a:gd name="connsiteX27" fmla="*/ 219130 w 429604"/>
                  <a:gd name="connsiteY27" fmla="*/ 242826 h 566307"/>
                  <a:gd name="connsiteX28" fmla="*/ 197020 w 429604"/>
                  <a:gd name="connsiteY28" fmla="*/ 270038 h 566307"/>
                  <a:gd name="connsiteX29" fmla="*/ 386651 w 429604"/>
                  <a:gd name="connsiteY29" fmla="*/ 321059 h 566307"/>
                  <a:gd name="connsiteX30" fmla="*/ 413862 w 429604"/>
                  <a:gd name="connsiteY30" fmla="*/ 324461 h 566307"/>
                  <a:gd name="connsiteX31" fmla="*/ 396005 w 429604"/>
                  <a:gd name="connsiteY31" fmla="*/ 358475 h 566307"/>
                  <a:gd name="connsiteX32" fmla="*/ 310969 w 429604"/>
                  <a:gd name="connsiteY32" fmla="*/ 393340 h 566307"/>
                  <a:gd name="connsiteX33" fmla="*/ 299064 w 429604"/>
                  <a:gd name="connsiteY33" fmla="*/ 402694 h 566307"/>
                  <a:gd name="connsiteX34" fmla="*/ 222531 w 429604"/>
                  <a:gd name="connsiteY34" fmla="*/ 541303 h 566307"/>
                  <a:gd name="connsiteX35" fmla="*/ 158754 w 429604"/>
                  <a:gd name="connsiteY35" fmla="*/ 543854 h 56630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29603" h="566307">
                    <a:moveTo>
                      <a:pt x="158754" y="543854"/>
                    </a:moveTo>
                    <a:cubicBezTo>
                      <a:pt x="158754" y="531099"/>
                      <a:pt x="168108" y="500486"/>
                      <a:pt x="180013" y="476675"/>
                    </a:cubicBezTo>
                    <a:cubicBezTo>
                      <a:pt x="199571" y="438409"/>
                      <a:pt x="206374" y="432457"/>
                      <a:pt x="239538" y="423953"/>
                    </a:cubicBezTo>
                    <a:cubicBezTo>
                      <a:pt x="312669" y="405245"/>
                      <a:pt x="301615" y="393340"/>
                      <a:pt x="160455" y="342318"/>
                    </a:cubicBezTo>
                    <a:lnTo>
                      <a:pt x="48207" y="301501"/>
                    </a:lnTo>
                    <a:lnTo>
                      <a:pt x="26948" y="321059"/>
                    </a:lnTo>
                    <a:cubicBezTo>
                      <a:pt x="15043" y="332114"/>
                      <a:pt x="3988" y="338917"/>
                      <a:pt x="1437" y="337216"/>
                    </a:cubicBezTo>
                    <a:cubicBezTo>
                      <a:pt x="-5366" y="329563"/>
                      <a:pt x="23546" y="224118"/>
                      <a:pt x="36302" y="211363"/>
                    </a:cubicBezTo>
                    <a:cubicBezTo>
                      <a:pt x="46506" y="200308"/>
                      <a:pt x="54159" y="200308"/>
                      <a:pt x="94126" y="213914"/>
                    </a:cubicBezTo>
                    <a:cubicBezTo>
                      <a:pt x="120488" y="221567"/>
                      <a:pt x="143447" y="231771"/>
                      <a:pt x="145998" y="236023"/>
                    </a:cubicBezTo>
                    <a:cubicBezTo>
                      <a:pt x="158754" y="256432"/>
                      <a:pt x="167257" y="241976"/>
                      <a:pt x="162155" y="208812"/>
                    </a:cubicBezTo>
                    <a:cubicBezTo>
                      <a:pt x="156203" y="166293"/>
                      <a:pt x="120488" y="99965"/>
                      <a:pt x="104331" y="99965"/>
                    </a:cubicBezTo>
                    <a:cubicBezTo>
                      <a:pt x="97528" y="99965"/>
                      <a:pt x="90725" y="94013"/>
                      <a:pt x="87323" y="87210"/>
                    </a:cubicBezTo>
                    <a:cubicBezTo>
                      <a:pt x="84772" y="80407"/>
                      <a:pt x="86473" y="74454"/>
                      <a:pt x="91575" y="74454"/>
                    </a:cubicBezTo>
                    <a:cubicBezTo>
                      <a:pt x="95827" y="74454"/>
                      <a:pt x="106882" y="57447"/>
                      <a:pt x="116236" y="36188"/>
                    </a:cubicBezTo>
                    <a:cubicBezTo>
                      <a:pt x="135794" y="-8881"/>
                      <a:pt x="149400" y="-11432"/>
                      <a:pt x="189367" y="23433"/>
                    </a:cubicBezTo>
                    <a:cubicBezTo>
                      <a:pt x="225082" y="54046"/>
                      <a:pt x="275253" y="80407"/>
                      <a:pt x="328826" y="96564"/>
                    </a:cubicBezTo>
                    <a:cubicBezTo>
                      <a:pt x="350936" y="103367"/>
                      <a:pt x="373895" y="114421"/>
                      <a:pt x="379848" y="121224"/>
                    </a:cubicBezTo>
                    <a:cubicBezTo>
                      <a:pt x="385800" y="128027"/>
                      <a:pt x="394304" y="131429"/>
                      <a:pt x="400257" y="128027"/>
                    </a:cubicBezTo>
                    <a:cubicBezTo>
                      <a:pt x="405359" y="125476"/>
                      <a:pt x="407059" y="125476"/>
                      <a:pt x="403658" y="129728"/>
                    </a:cubicBezTo>
                    <a:cubicBezTo>
                      <a:pt x="400257" y="133129"/>
                      <a:pt x="401107" y="141633"/>
                      <a:pt x="407059" y="148436"/>
                    </a:cubicBezTo>
                    <a:cubicBezTo>
                      <a:pt x="412162" y="154388"/>
                      <a:pt x="413862" y="162042"/>
                      <a:pt x="411311" y="164593"/>
                    </a:cubicBezTo>
                    <a:cubicBezTo>
                      <a:pt x="409611" y="167144"/>
                      <a:pt x="412162" y="188403"/>
                      <a:pt x="418965" y="212213"/>
                    </a:cubicBezTo>
                    <a:lnTo>
                      <a:pt x="430019" y="255581"/>
                    </a:lnTo>
                    <a:lnTo>
                      <a:pt x="407059" y="233472"/>
                    </a:lnTo>
                    <a:cubicBezTo>
                      <a:pt x="386651" y="213914"/>
                      <a:pt x="302465" y="171396"/>
                      <a:pt x="254845" y="156089"/>
                    </a:cubicBezTo>
                    <a:cubicBezTo>
                      <a:pt x="238688" y="150987"/>
                      <a:pt x="237837" y="153538"/>
                      <a:pt x="241239" y="186702"/>
                    </a:cubicBezTo>
                    <a:cubicBezTo>
                      <a:pt x="245491" y="219866"/>
                      <a:pt x="242940" y="224968"/>
                      <a:pt x="219130" y="242826"/>
                    </a:cubicBezTo>
                    <a:cubicBezTo>
                      <a:pt x="204673" y="253881"/>
                      <a:pt x="194469" y="265786"/>
                      <a:pt x="197020" y="270038"/>
                    </a:cubicBezTo>
                    <a:cubicBezTo>
                      <a:pt x="205524" y="283643"/>
                      <a:pt x="342432" y="320209"/>
                      <a:pt x="386651" y="321059"/>
                    </a:cubicBezTo>
                    <a:cubicBezTo>
                      <a:pt x="401107" y="321059"/>
                      <a:pt x="413862" y="322760"/>
                      <a:pt x="413862" y="324461"/>
                    </a:cubicBezTo>
                    <a:cubicBezTo>
                      <a:pt x="413862" y="327012"/>
                      <a:pt x="406209" y="342318"/>
                      <a:pt x="396005" y="358475"/>
                    </a:cubicBezTo>
                    <a:cubicBezTo>
                      <a:pt x="377297" y="389939"/>
                      <a:pt x="344133" y="403544"/>
                      <a:pt x="310969" y="393340"/>
                    </a:cubicBezTo>
                    <a:cubicBezTo>
                      <a:pt x="294812" y="388238"/>
                      <a:pt x="293111" y="389939"/>
                      <a:pt x="299064" y="402694"/>
                    </a:cubicBezTo>
                    <a:cubicBezTo>
                      <a:pt x="322874" y="459668"/>
                      <a:pt x="302465" y="496234"/>
                      <a:pt x="222531" y="541303"/>
                    </a:cubicBezTo>
                    <a:cubicBezTo>
                      <a:pt x="165557" y="573617"/>
                      <a:pt x="158754" y="573617"/>
                      <a:pt x="158754" y="543854"/>
                    </a:cubicBezTo>
                    <a:close/>
                  </a:path>
                </a:pathLst>
              </a:custGeom>
              <a:grpFill/>
              <a:ln w="8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" name="图片 9" title="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9695815" y="4752340"/>
            <a:ext cx="2496185" cy="2132965"/>
          </a:xfrm>
          <a:prstGeom prst="rect">
            <a:avLst/>
          </a:prstGeom>
        </p:spPr>
      </p:pic>
      <p:sp>
        <p:nvSpPr>
          <p:cNvPr id="207874" name="文本占位符 125955" title="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262890" y="986155"/>
            <a:ext cx="11741150" cy="52489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t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3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2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algn="l">
              <a:lnSpc>
                <a:spcPct val="160000"/>
              </a:lnSpc>
              <a:buNone/>
            </a:pPr>
            <a:r>
              <a:rPr lang="en-US" altLang="zh-CN" sz="3600" b="1" kern="120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1.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回顾</a:t>
            </a:r>
            <a:r>
              <a:rPr lang="zh-CN" altLang="en-US" sz="3600" b="1">
                <a:solidFill>
                  <a:srgbClr val="0070C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《诗经》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的有关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常识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，理解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词句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，疏通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诗意</a:t>
            </a:r>
            <a:r>
              <a:rPr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endParaRPr sz="3600" b="1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lvl="0" algn="l">
              <a:lnSpc>
                <a:spcPct val="160000"/>
              </a:lnSpc>
              <a:buNone/>
            </a:pPr>
            <a:r>
              <a:rPr lang="en-US" altLang="zh-CN" sz="3600" b="1" kern="120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2.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鉴赏诗歌所用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艺术手法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，概括男女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主人公形象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，把握</a:t>
            </a:r>
            <a:r>
              <a:rPr lang="zh-CN" altLang="en-US" sz="3600" b="1">
                <a:solidFill>
                  <a:srgbClr val="0070C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女主人公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情感变化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及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原因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，归纳诗歌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主旨</a:t>
            </a:r>
            <a:r>
              <a:rPr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r>
              <a:rPr sz="3600" b="1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+mn-ea"/>
              </a:rPr>
              <a:t>（重点）</a:t>
            </a:r>
            <a:r>
              <a:rPr lang="en-US" altLang="zh-CN" sz="3600" b="1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endParaRPr lang="en-US" altLang="zh-CN" sz="3600" b="1" kern="1200">
              <a:solidFill>
                <a:srgbClr val="000000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lvl="0" algn="l">
              <a:lnSpc>
                <a:spcPct val="160000"/>
              </a:lnSpc>
              <a:buNone/>
            </a:pPr>
            <a:r>
              <a:rPr lang="en-US" altLang="zh-CN" sz="3600" b="1" kern="1200">
                <a:solidFill>
                  <a:srgbClr val="0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3.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批判地看待</a:t>
            </a:r>
            <a:r>
              <a:rPr lang="zh-CN" altLang="en-US" sz="3600" b="1">
                <a:solidFill>
                  <a:srgbClr val="0070C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古代婚恋悲剧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背后的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社会原因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，从中感受《诗经》</a:t>
            </a:r>
            <a:r>
              <a:rPr lang="zh-CN" altLang="en-US" sz="3600" b="1">
                <a:solidFill>
                  <a:srgbClr val="0070C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兴、观、群、怨</a:t>
            </a:r>
            <a:r>
              <a:rPr lang="zh-CN" altLang="en-US"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历史价值</a:t>
            </a:r>
            <a:r>
              <a:rPr sz="3600" b="1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r>
              <a:rPr sz="3600" b="1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  <a:sym typeface="+mn-ea"/>
              </a:rPr>
              <a:t>（难点）</a:t>
            </a:r>
            <a:endParaRPr lang="en-US" altLang="zh-CN" sz="3600" b="1" kern="1200"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07875" name="标题 125956" title=""/>
          <p:cNvSpPr>
            <a:spLocks noGrp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262890" y="188595"/>
            <a:ext cx="2416810" cy="79756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>
                <a:lumMod val="50000"/>
              </a:schemeClr>
            </a:solidFill>
            <a:miter lim="800000"/>
          </a:ln>
        </p:spPr>
        <p:txBody>
          <a:bodyPr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  <a:sym typeface="+mn-ea"/>
              </a:rPr>
              <a:t>教学目标</a:t>
            </a:r>
            <a:endParaRPr sz="4000" b="1" kern="12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/>
              <a:cs typeface="+mn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4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48701" name="标题 125956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72720" y="77470"/>
            <a:ext cx="2416810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40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了解作品</a:t>
            </a:r>
            <a:endParaRPr sz="40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4" name="内容占位符 2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40665" y="726440"/>
            <a:ext cx="11666220" cy="6590665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Arial" panose="020b0604020202020204" pitchFamily="34" charset="0"/>
                <a:ea typeface="隶书" panose="02010509060101010101" pitchFamily="1" charset="-122"/>
                <a:cs typeface="Arial" panose="020b0604020202020204" pitchFamily="34" charset="0"/>
                <a:sym typeface="微软雅黑" panose="020b050302020402020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defRPr>
            </a:lvl9pPr>
          </a:lstStyle>
          <a:p>
            <a:pPr marL="0" indent="457200" algn="l">
              <a:lnSpc>
                <a:spcPct val="120000"/>
              </a:lnSpc>
              <a:buNone/>
            </a:pP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《诗经》是我国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诗歌总集，也是第一部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  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诗歌总集。共收录从西周初年到春秋中叶的诗歌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305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篇。先秦称其为《诗》，或取其整数称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“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诗三百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”</a:t>
            </a:r>
            <a:r>
              <a:rPr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。</a:t>
            </a:r>
            <a:r>
              <a:rPr sz="280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汉代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时被尊为经典，始称《诗经》，并沿用至今。</a:t>
            </a:r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marL="0" indent="457200" algn="l">
              <a:lnSpc>
                <a:spcPct val="120000"/>
              </a:lnSpc>
              <a:buNone/>
            </a:pP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《诗经》按内容分为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    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三大类。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“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风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”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是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，共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160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篇，大都是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   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，富有思想意义和艺术价值；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“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雅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”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是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  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，分大雅、小雅，共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105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篇；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“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颂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”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分为周颂、鲁颂和商颂，共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40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篇，是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         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。</a:t>
            </a:r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marL="0" indent="457200" algn="l">
              <a:lnSpc>
                <a:spcPct val="120000"/>
              </a:lnSpc>
              <a:buNone/>
            </a:pP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《诗经》中的诗歌形式以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为主，多数为隔句用韵，在章法上具有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 </a:t>
            </a: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、反复咏唱的特点。</a:t>
            </a:r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marL="0" indent="457200" algn="l">
              <a:lnSpc>
                <a:spcPct val="120000"/>
              </a:lnSpc>
              <a:buNone/>
            </a:pPr>
            <a:r>
              <a: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《诗经》六义：</a:t>
            </a:r>
            <a:r>
              <a:rPr lang="en-US" altLang="zh-CN" sz="2800" u="sng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                     </a:t>
            </a:r>
            <a:r>
              <a:rPr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。</a:t>
            </a:r>
            <a:endParaRPr lang="en-US" altLang="zh-CN" sz="280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5" name="Rectangle 29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27095" y="668020"/>
            <a:ext cx="147891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第一部 </a:t>
            </a:r>
            <a:r>
              <a:rPr lang="zh-CN" altLang="en-US" sz="3200" b="1" u="sng" smtClean="0">
                <a:latin typeface="等线"/>
                <a:sym typeface="等线"/>
              </a:rPr>
              <a:t> 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Rectangle 29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555355" y="668020"/>
            <a:ext cx="195262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现实主义 </a:t>
            </a:r>
            <a:r>
              <a:rPr lang="zh-CN" altLang="en-US" sz="3200" b="1" u="sng" smtClean="0">
                <a:latin typeface="等线"/>
                <a:sym typeface="等线"/>
              </a:rPr>
              <a:t> 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Rectangle 29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96385" y="2845435"/>
            <a:ext cx="237363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风、雅、颂</a:t>
            </a:r>
            <a:endParaRPr lang="zh-CN" altLang="en-US" sz="3200" b="1" smtClea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</p:txBody>
      </p:sp>
      <p:sp>
        <p:nvSpPr>
          <p:cNvPr id="8" name="Rectangle 29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338945" y="2845435"/>
            <a:ext cx="109791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国风</a:t>
            </a:r>
            <a:endParaRPr lang="zh-CN" altLang="en-US" sz="3200" b="1" smtClea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</p:txBody>
      </p:sp>
      <p:sp>
        <p:nvSpPr>
          <p:cNvPr id="9" name="Rectangle 29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18055" y="3369310"/>
            <a:ext cx="188849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民间歌谣</a:t>
            </a:r>
            <a:endParaRPr lang="zh-CN" altLang="en-US" sz="3200" b="1" smtClea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</p:txBody>
      </p:sp>
      <p:sp>
        <p:nvSpPr>
          <p:cNvPr id="10" name="Rectangle 29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01040" y="3857625"/>
            <a:ext cx="188849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宫廷乐歌</a:t>
            </a:r>
            <a:endParaRPr lang="zh-CN" altLang="en-US" sz="3200" b="1" smtClea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</p:txBody>
      </p:sp>
      <p:sp>
        <p:nvSpPr>
          <p:cNvPr id="11" name="Rectangle 29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88945" y="4378325"/>
            <a:ext cx="310705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宗庙祭祀的乐歌</a:t>
            </a:r>
            <a:endParaRPr lang="zh-CN" altLang="en-US" sz="3200" b="1" smtClea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</p:txBody>
      </p:sp>
      <p:sp>
        <p:nvSpPr>
          <p:cNvPr id="12" name="Rectangle 29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82845" y="4961890"/>
            <a:ext cx="118364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  <a:hlinkClick action="ppaction://hlinkshowjump?jump=nextslide"/>
              </a:rPr>
              <a:t>四言</a:t>
            </a:r>
            <a:endParaRPr lang="zh-CN" altLang="en-US" sz="3200" b="1" smtClea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  <a:hlinkClick action="ppaction://hlinkshowjump?jump=nextslide"/>
            </a:endParaRPr>
          </a:p>
        </p:txBody>
      </p:sp>
      <p:sp>
        <p:nvSpPr>
          <p:cNvPr id="14" name="Rectangle 29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407160" y="5545455"/>
            <a:ext cx="209740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重章叠句</a:t>
            </a:r>
            <a:endParaRPr lang="zh-CN" altLang="en-US" sz="3200" b="1" smtClea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</p:txBody>
      </p:sp>
      <p:sp>
        <p:nvSpPr>
          <p:cNvPr id="15" name="Rectangle 29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351530" y="6129020"/>
            <a:ext cx="876427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风、雅、颂</a:t>
            </a: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（内容）</a:t>
            </a: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；赋、比、兴</a:t>
            </a: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（表现手法）</a:t>
            </a:r>
            <a:endParaRPr lang="zh-CN" altLang="en-US" sz="2000" b="1" smtClean="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6"/>
            </p:custDataLst>
          </p:nvPr>
        </p:nvSpPr>
        <p:spPr>
          <a:xfrm>
            <a:off x="5650865" y="5696585"/>
            <a:ext cx="16421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陈述铺叙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7"/>
            </p:custDataLst>
          </p:nvPr>
        </p:nvSpPr>
        <p:spPr>
          <a:xfrm>
            <a:off x="7347585" y="5696585"/>
            <a:ext cx="98298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比喻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8"/>
            </p:custDataLst>
          </p:nvPr>
        </p:nvSpPr>
        <p:spPr>
          <a:xfrm>
            <a:off x="8385810" y="5265420"/>
            <a:ext cx="2407920" cy="953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先言他物以引起所咏之词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6" grpId="0" animBg="1"/>
      <p:bldP spid="3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Rectangle 2" title="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91135" y="971550"/>
            <a:ext cx="11891645" cy="6169660"/>
          </a:xfrm>
        </p:spPr>
        <p:txBody>
          <a:bodyPr vert="horz" wrap="square" lIns="121920" tIns="60960" rIns="121920" bIns="60960" anchor="ctr" anchorCtr="0"/>
          <a:lstStyle/>
          <a:p>
            <a:pPr eaLnBrk="1" latinLnBrk="0" hangingPunct="1">
              <a:lnSpc>
                <a:spcPct val="130000"/>
              </a:lnSpc>
            </a:pPr>
            <a:r>
              <a:rPr lang="en-US" sz="1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氓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m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é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ng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）之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蚩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(ch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ī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蚩，抱布贸丝。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匪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ē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）来贸丝，来即我谋。送子涉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淇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(q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í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，至于顿丘。匪我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愆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(qi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ā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期，子无良媒。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将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(qi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ā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ng)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子无怒，秋以为期。</a:t>
            </a:r>
            <a:b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乘彼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垝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(gu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ǐ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垣，以望复关。不见复关，泣涕涟涟。既见复关，载笑载言。尔卜尔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筮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(sh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ì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，体无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咎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ji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ù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）言。以尔车来，以我贿迁。</a:t>
            </a:r>
            <a:b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桑之未落，其叶沃若。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于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(x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ū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嗟鸠兮，无食桑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葚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!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于嗟女兮，无与士耽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!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士之耽兮，犹可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说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(tu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ō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也。女之耽兮，不可说也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!</a:t>
            </a:r>
            <a:b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桑之落矣，其黄而陨。自我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徂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ú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）尔，三岁食贫。淇水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汤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(sh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ā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ng)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汤，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渐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(ji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ā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车帷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裳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(ch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á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ng)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。女也不爽，士贰其行。士也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罔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ǎ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ng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）极，二三其德。</a:t>
            </a:r>
            <a:b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三岁为妇，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靡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(m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ǐ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室劳矣。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夙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(s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ù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兴夜寐，靡有朝矣。言既遂矣，至于暴矣。兄弟不知，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咥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ì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）其笑矣。静言思之，躬自悼矣。</a:t>
            </a:r>
            <a:b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及尔偕老，老使我怨。淇则有岸，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隰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</a:t>
            </a:r>
            <a:r>
              <a:rPr lang="en-US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í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）则有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泮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pàn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）。总角之宴，言笑晏晏。信誓旦旦，不思其反。反是不思，亦已焉哉！</a:t>
            </a:r>
            <a:b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标题 125956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+mn-cs"/>
                <a:sym typeface="+mn-ea"/>
              </a:rPr>
              <a:t>读准字音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+mn-cs"/>
              <a:sym typeface="+mn-ea"/>
            </a:endParaRPr>
          </a:p>
        </p:txBody>
      </p:sp>
      <p:sp>
        <p:nvSpPr>
          <p:cNvPr id="1048658" name="文本框 4" title=""/>
          <p:cNvSpPr txBox="1"/>
          <p:nvPr>
            <p:custDataLst>
              <p:tags r:id="rId5"/>
            </p:custDataLst>
          </p:nvPr>
        </p:nvSpPr>
        <p:spPr>
          <a:xfrm>
            <a:off x="2968238" y="-105410"/>
            <a:ext cx="609600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eaLnBrk="1" latinLnBrk="0" hangingPunct="1">
              <a:buClrTx/>
              <a:buFontTx/>
              <a:buNone/>
            </a:pPr>
            <a:r>
              <a:rPr lang="zh-CN" altLang="en-US" sz="3600" b="1">
                <a:solidFill>
                  <a:srgbClr val="A50021"/>
                </a:solidFill>
                <a:latin typeface="宋体" panose="02010600030101010101" pitchFamily="2" charset="-122"/>
              </a:rPr>
              <a:t>氓</a:t>
            </a:r>
            <a:endParaRPr lang="en-US" altLang="zh-CN" sz="3600" b="1">
              <a:solidFill>
                <a:srgbClr val="A50021"/>
              </a:solidFill>
              <a:latin typeface="宋体" panose="02010600030101010101" pitchFamily="2" charset="-122"/>
            </a:endParaRPr>
          </a:p>
          <a:p>
            <a:pPr marL="0" lvl="0" indent="0" algn="ctr" eaLnBrk="1" latinLnBrk="0" hangingPunct="1">
              <a:buClrTx/>
              <a:buFontTx/>
              <a:buNone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诗经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卫风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8683" name="文本框 15" title=""/>
          <p:cNvSpPr txBox="1"/>
          <p:nvPr>
            <p:custDataLst>
              <p:tags r:id="rId3"/>
            </p:custDataLst>
          </p:nvPr>
        </p:nvSpPr>
        <p:spPr>
          <a:xfrm>
            <a:off x="2457450" y="116205"/>
            <a:ext cx="23876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微软雅黑" panose="020b0503020204020204" charset="-122"/>
                <a:ea typeface="微软雅黑"/>
                <a:cs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第一章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 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/>
            </a:endParaRPr>
          </a:p>
        </p:txBody>
      </p:sp>
      <p:sp>
        <p:nvSpPr>
          <p:cNvPr id="16386" name="Rectangle 2" title="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19380" y="434340"/>
            <a:ext cx="11988165" cy="2004060"/>
          </a:xfrm>
        </p:spPr>
        <p:txBody>
          <a:bodyPr vert="horz" wrap="square" lIns="121920" tIns="60960" rIns="121920" bIns="60960" anchor="ctr" anchorCtr="0"/>
          <a:lstStyle/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>
                <a:solidFill>
                  <a:srgbClr val="C00000"/>
                </a:solidFill>
              </a:rPr>
              <a:t>氓</a:t>
            </a:r>
            <a:r>
              <a:rPr lang="zh-CN" altLang="en-US"/>
              <a:t>之</a:t>
            </a:r>
            <a:r>
              <a:rPr lang="zh-CN" altLang="en-US">
                <a:solidFill>
                  <a:srgbClr val="C00000"/>
                </a:solidFill>
              </a:rPr>
              <a:t>蚩蚩</a:t>
            </a:r>
            <a:r>
              <a:rPr lang="zh-CN" altLang="en-US"/>
              <a:t>，抱布</a:t>
            </a:r>
            <a:r>
              <a:rPr lang="zh-CN" altLang="en-US">
                <a:solidFill>
                  <a:srgbClr val="C00000"/>
                </a:solidFill>
              </a:rPr>
              <a:t>贸</a:t>
            </a:r>
            <a:r>
              <a:rPr lang="zh-CN" altLang="en-US"/>
              <a:t>丝。</a:t>
            </a:r>
            <a:r>
              <a:rPr lang="zh-CN" altLang="en-US">
                <a:solidFill>
                  <a:srgbClr val="C00000"/>
                </a:solidFill>
              </a:rPr>
              <a:t>匪</a:t>
            </a:r>
            <a:r>
              <a:rPr lang="zh-CN" altLang="en-US"/>
              <a:t>来贸丝，来</a:t>
            </a:r>
            <a:r>
              <a:rPr lang="zh-CN" altLang="en-US">
                <a:solidFill>
                  <a:srgbClr val="C00000"/>
                </a:solidFill>
              </a:rPr>
              <a:t>即</a:t>
            </a:r>
            <a:r>
              <a:rPr lang="zh-CN" altLang="en-US"/>
              <a:t>我</a:t>
            </a:r>
            <a:r>
              <a:rPr lang="zh-CN" altLang="en-US">
                <a:solidFill>
                  <a:srgbClr val="C00000"/>
                </a:solidFill>
              </a:rPr>
              <a:t>谋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6" name="内容占位符 2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91135" y="2033270"/>
            <a:ext cx="11739880" cy="12890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那个青年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看起来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忠厚老实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，抱着布匹来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换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丝。其实他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不是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来换丝的，而是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我这里来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商量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婚事。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标题 125956" title="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+mn-cs"/>
                <a:sym typeface="+mn-ea"/>
              </a:rPr>
              <a:t>疏通诗意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+mn-cs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119380" y="278765"/>
            <a:ext cx="1652905" cy="953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民，指男主人公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8"/>
            </p:custDataLst>
          </p:nvPr>
        </p:nvSpPr>
        <p:spPr>
          <a:xfrm>
            <a:off x="1457325" y="709930"/>
            <a:ext cx="197612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忠厚的样子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Rectangle 2" title="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20015" y="3322320"/>
            <a:ext cx="11988165" cy="2004060"/>
          </a:xfrm>
        </p:spPr>
        <p:txBody>
          <a:bodyPr vert="horz" wrap="square" lIns="121920" tIns="60960" rIns="121920" bIns="6096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latinLnBrk="0" hangingPunct="1">
              <a:lnSpc>
                <a:spcPct val="130000"/>
              </a:lnSpc>
            </a:pPr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/>
              <a:t>送子</a:t>
            </a:r>
            <a:r>
              <a:rPr lang="zh-CN" altLang="en-US">
                <a:solidFill>
                  <a:srgbClr val="C00000"/>
                </a:solidFill>
              </a:rPr>
              <a:t>涉</a:t>
            </a:r>
            <a:r>
              <a:rPr lang="zh-CN" altLang="en-US"/>
              <a:t>淇，</a:t>
            </a:r>
            <a:r>
              <a:rPr lang="zh-CN" altLang="en-US">
                <a:solidFill>
                  <a:srgbClr val="C00000"/>
                </a:solidFill>
              </a:rPr>
              <a:t>至于</a:t>
            </a:r>
            <a:r>
              <a:rPr lang="zh-CN" altLang="en-US"/>
              <a:t>顿丘。匪我</a:t>
            </a:r>
            <a:r>
              <a:rPr lang="zh-CN" altLang="en-US">
                <a:solidFill>
                  <a:srgbClr val="C00000"/>
                </a:solidFill>
              </a:rPr>
              <a:t>愆</a:t>
            </a:r>
            <a:r>
              <a:rPr lang="zh-CN" altLang="en-US"/>
              <a:t>期，子无良媒。</a:t>
            </a:r>
            <a:endParaRPr lang="zh-CN" altLang="en-US"/>
          </a:p>
          <a:p>
            <a:pPr eaLnBrk="1" latinLnBrk="0" hangingPunct="1">
              <a:lnSpc>
                <a:spcPct val="130000"/>
              </a:lnSpc>
            </a:pPr>
            <a:r>
              <a:rPr lang="zh-CN" altLang="en-US">
                <a:solidFill>
                  <a:srgbClr val="C00000"/>
                </a:solidFill>
              </a:rPr>
              <a:t>将</a:t>
            </a:r>
            <a:r>
              <a:rPr lang="zh-CN" altLang="en-US"/>
              <a:t>子无怒，秋</a:t>
            </a:r>
            <a:r>
              <a:rPr lang="zh-CN" altLang="en-US">
                <a:solidFill>
                  <a:srgbClr val="C00000"/>
                </a:solidFill>
              </a:rPr>
              <a:t>以为</a:t>
            </a:r>
            <a:r>
              <a:rPr lang="zh-CN" altLang="en-US"/>
              <a:t>期。</a:t>
            </a:r>
            <a:endParaRPr lang="zh-CN" altLang="en-US"/>
          </a:p>
        </p:txBody>
      </p:sp>
      <p:sp>
        <p:nvSpPr>
          <p:cNvPr id="17" name="内容占位符 2" title="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191135" y="5340350"/>
            <a:ext cx="11739880" cy="193548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我送你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渡过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淇水，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顿丘。不是我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拖延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婚期，而是你没有好的媒人。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请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你不要发脾气，就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把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秋天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定为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婚期吧！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1"/>
            </p:custDataLst>
          </p:nvPr>
        </p:nvSpPr>
        <p:spPr>
          <a:xfrm>
            <a:off x="3804920" y="709930"/>
            <a:ext cx="200152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交易，交换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5883910" y="401955"/>
            <a:ext cx="1595120" cy="8299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通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非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，不是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3"/>
            </p:custDataLst>
          </p:nvPr>
        </p:nvSpPr>
        <p:spPr>
          <a:xfrm>
            <a:off x="9048750" y="709930"/>
            <a:ext cx="93599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靠近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4"/>
            </p:custDataLst>
          </p:nvPr>
        </p:nvSpPr>
        <p:spPr>
          <a:xfrm>
            <a:off x="10097770" y="709930"/>
            <a:ext cx="20104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谋划，商量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5"/>
            </p:custDataLst>
          </p:nvPr>
        </p:nvSpPr>
        <p:spPr>
          <a:xfrm>
            <a:off x="1238885" y="3168015"/>
            <a:ext cx="93599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渡过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6"/>
            </p:custDataLst>
          </p:nvPr>
        </p:nvSpPr>
        <p:spPr>
          <a:xfrm>
            <a:off x="3286760" y="3168015"/>
            <a:ext cx="9436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sz="2800" b="1">
                <a:latin typeface="黑体" panose="02010609060101010101" charset="-122"/>
                <a:ea typeface="黑体" panose="02010609060101010101" charset="-122"/>
              </a:rPr>
              <a:t>直到</a:t>
            </a:r>
            <a:endParaRPr lang="zh-CN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7"/>
            </p:custDataLst>
          </p:nvPr>
        </p:nvSpPr>
        <p:spPr>
          <a:xfrm>
            <a:off x="7019290" y="3168015"/>
            <a:ext cx="9436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sz="2800" b="1">
                <a:latin typeface="黑体" panose="02010609060101010101" charset="-122"/>
                <a:ea typeface="黑体" panose="02010609060101010101" charset="-122"/>
              </a:rPr>
              <a:t>拖延</a:t>
            </a:r>
            <a:endParaRPr lang="zh-CN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8"/>
            </p:custDataLst>
          </p:nvPr>
        </p:nvSpPr>
        <p:spPr>
          <a:xfrm>
            <a:off x="3364230" y="3689985"/>
            <a:ext cx="2359660" cy="9531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古：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把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…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作为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今：认为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9"/>
            </p:custDataLst>
          </p:nvPr>
        </p:nvSpPr>
        <p:spPr>
          <a:xfrm>
            <a:off x="119380" y="4063365"/>
            <a:ext cx="133794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请，愿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  <p:bldP spid="15" grpId="0" animBg="1"/>
      <p:bldP spid="17" grpId="0" animBg="1"/>
      <p:bldP spid="18" grpId="0" animBg="1"/>
      <p:bldP spid="16386" grpId="0"/>
      <p:bldP spid="16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27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097198" name="Picture 10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711200" y="1294130"/>
            <a:ext cx="2770505" cy="2770505"/>
          </a:xfrm>
          <a:prstGeom prst="rect">
            <a:avLst/>
          </a:prstGeom>
          <a:noFill/>
        </p:spPr>
      </p:pic>
      <p:sp>
        <p:nvSpPr>
          <p:cNvPr id="1048661" name="文本框 4" title=""/>
          <p:cNvSpPr txBox="1"/>
          <p:nvPr>
            <p:custDataLst>
              <p:tags r:id="rId5"/>
            </p:custDataLst>
          </p:nvPr>
        </p:nvSpPr>
        <p:spPr>
          <a:xfrm>
            <a:off x="3481705" y="504825"/>
            <a:ext cx="8341360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en-US" altLang="zh-CN" sz="3200" b="1" spc="15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15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氓”</a:t>
            </a:r>
            <a:r>
              <a:rPr lang="zh-CN" altLang="en-US" sz="3200" b="1" spc="15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zh-CN" altLang="en-US" sz="3200" b="1" spc="15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民</a:t>
            </a:r>
            <a:r>
              <a:rPr lang="zh-CN" altLang="en-US" sz="3200" b="1" spc="15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，这里指诗中的男主人公。</a:t>
            </a:r>
            <a:endParaRPr lang="zh-CN" altLang="en-US" sz="3200" b="1" spc="15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48662" name="下箭头 5" title=""/>
          <p:cNvSpPr/>
          <p:nvPr>
            <p:custDataLst>
              <p:tags r:id="rId6"/>
            </p:custDataLst>
          </p:nvPr>
        </p:nvSpPr>
        <p:spPr>
          <a:xfrm flipH="1">
            <a:off x="5587997" y="1294131"/>
            <a:ext cx="624541" cy="841374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63" name="文本框 6" title=""/>
          <p:cNvSpPr txBox="1"/>
          <p:nvPr>
            <p:custDataLst>
              <p:tags r:id="rId7"/>
            </p:custDataLst>
          </p:nvPr>
        </p:nvSpPr>
        <p:spPr>
          <a:xfrm>
            <a:off x="3554412" y="2135635"/>
            <a:ext cx="6877685" cy="2272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古代百姓的称谓：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布衣、黔首、黎民、庶民、苍生</a:t>
            </a:r>
            <a:endParaRPr lang="zh-CN" altLang="en-US" sz="3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48664" name="文本框 7" title=""/>
          <p:cNvSpPr txBox="1"/>
          <p:nvPr>
            <p:custDataLst>
              <p:tags r:id="rId8"/>
            </p:custDataLst>
          </p:nvPr>
        </p:nvSpPr>
        <p:spPr>
          <a:xfrm>
            <a:off x="459102" y="4226863"/>
            <a:ext cx="11665622" cy="2287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sz="2800" spc="15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spc="15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选自《诗经·卫风》，它是《诗经》中比较有代表性的一首</a:t>
            </a:r>
            <a:r>
              <a:rPr lang="zh-CN" altLang="en-US" sz="2800" b="1" spc="15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弃妇诗</a:t>
            </a:r>
            <a:r>
              <a:rPr lang="zh-CN" altLang="en-US" sz="2800" b="1" spc="15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 春秋时期，虽然封建生产关系尚处于萌芽阶段，封建思想意识也没有形成完整的体系，</a:t>
            </a:r>
            <a:r>
              <a:rPr lang="zh-CN" altLang="en-US" sz="2800" b="1" spc="15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但在婚姻中的两性不平等现象已经形成了</a:t>
            </a:r>
            <a:r>
              <a:rPr lang="zh-CN" altLang="en-US" sz="2800" b="1" spc="15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800" b="1" spc="15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标题 125956" title="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知识拓展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4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4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1" grpId="0"/>
      <p:bldP spid="1048662" grpId="0" animBg="1"/>
      <p:bldP spid="1048663" grpId="0"/>
      <p:bldP spid="10486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27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知识拓展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048826" name="文本框 4" title=""/>
          <p:cNvSpPr txBox="1"/>
          <p:nvPr>
            <p:custDataLst>
              <p:tags r:id="rId4"/>
            </p:custDataLst>
          </p:nvPr>
        </p:nvSpPr>
        <p:spPr>
          <a:xfrm>
            <a:off x="328930" y="1018540"/>
            <a:ext cx="11604625" cy="5584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 fontAlgn="auto">
              <a:lnSpc>
                <a:spcPct val="160000"/>
              </a:lnSpc>
            </a:pPr>
            <a:r>
              <a:rPr lang="en-US" altLang="zh-CN" sz="2400" b="1">
                <a:solidFill>
                  <a:sysClr val="windowText" lastClr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      </a:t>
            </a:r>
            <a:r>
              <a:rPr lang="en-US" altLang="zh-CN" sz="2800" b="1">
                <a:solidFill>
                  <a:sysClr val="windowText" lastClr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 </a:t>
            </a:r>
            <a:r>
              <a:rPr lang="zh-CN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三书六礼，</a:t>
            </a:r>
            <a:r>
              <a:rPr lang="zh-CN" sz="3000" b="1">
                <a:solidFill>
                  <a:sysClr val="windowText" lastClr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是旧时</a:t>
            </a:r>
            <a:r>
              <a:rPr lang="zh-CN" sz="30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汉族婚姻习俗礼仪</a:t>
            </a:r>
            <a:r>
              <a:rPr lang="zh-CN" sz="3000" b="1">
                <a:solidFill>
                  <a:sysClr val="windowText" lastClr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。</a:t>
            </a:r>
            <a:endParaRPr lang="zh-CN" sz="3000" b="1">
              <a:solidFill>
                <a:sysClr val="windowText" lastClr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endParaRPr lang="zh-CN" sz="3000" b="1" u="sng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endParaRPr lang="zh-CN" sz="3000" b="1" u="sng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r>
              <a:rPr lang="zh-CN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聘书</a:t>
            </a:r>
            <a:r>
              <a:rPr lang="zh-CN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：即定亲文书。在纳吉(男女订立婚约)时，男家交予女家之书简。</a:t>
            </a:r>
            <a:endParaRPr lang="zh-CN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r>
              <a:rPr lang="zh-CN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礼书</a:t>
            </a:r>
            <a:r>
              <a:rPr lang="zh-CN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：即在过大礼时所用的文书，列明过大礼的物品和数量。</a:t>
            </a:r>
            <a:endParaRPr lang="zh-CN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r>
              <a:rPr lang="zh-CN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迎书</a:t>
            </a:r>
            <a:r>
              <a:rPr lang="zh-CN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：即迎娶新娘之文书。是迎亲接新娘过门时，男方送给女方的文书。</a:t>
            </a:r>
            <a:endParaRPr lang="zh-CN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</p:txBody>
      </p:sp>
      <p:sp>
        <p:nvSpPr>
          <p:cNvPr id="1048835" name="文本框 7" title=""/>
          <p:cNvSpPr txBox="1"/>
          <p:nvPr>
            <p:custDataLst>
              <p:tags r:id="rId5"/>
            </p:custDataLst>
          </p:nvPr>
        </p:nvSpPr>
        <p:spPr>
          <a:xfrm>
            <a:off x="428625" y="2186305"/>
            <a:ext cx="11504930" cy="5219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indent="0" fontAlgn="auto">
              <a:spcBef>
                <a:spcPct val="0"/>
              </a:spcBef>
              <a:buNone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“三书”指在“六礼”过程中所用的文书，包括</a:t>
            </a:r>
            <a:r>
              <a:rPr lang="zh-CN" altLang="en-US" sz="28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聘书、礼书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和</a:t>
            </a:r>
            <a:r>
              <a:rPr lang="zh-CN" altLang="en-US" sz="28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迎书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等线"/>
            </a:endParaRPr>
          </a:p>
        </p:txBody>
      </p:sp>
      <p:sp>
        <p:nvSpPr>
          <p:cNvPr id="1048834" name="文本框 4" title=""/>
          <p:cNvSpPr txBox="1"/>
          <p:nvPr>
            <p:custDataLst>
              <p:tags r:id="rId6"/>
            </p:custDataLst>
          </p:nvPr>
        </p:nvSpPr>
        <p:spPr>
          <a:xfrm>
            <a:off x="4580890" y="202565"/>
            <a:ext cx="5092700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“</a:t>
            </a:r>
            <a:r>
              <a:rPr lang="zh-CN" altLang="en-US" sz="4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三书六礼</a:t>
            </a:r>
            <a:r>
              <a:rPr lang="en-US" altLang="zh-CN" sz="4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”</a:t>
            </a:r>
            <a:endParaRPr lang="en-US" altLang="zh-CN" sz="40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等线"/>
            </a:endParaRPr>
          </a:p>
        </p:txBody>
      </p:sp>
      <p:pic>
        <p:nvPicPr>
          <p:cNvPr id="2097200" name="图片 5" title=""/>
          <p:cNvPicPr/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0330" y="202565"/>
            <a:ext cx="2800350" cy="1745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48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48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48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27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标题 125956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91135" y="116205"/>
            <a:ext cx="2266315" cy="797560"/>
          </a:xfrm>
          <a:prstGeom prst="rect">
            <a:avLst/>
          </a:prstGeom>
          <a:solidFill>
            <a:srgbClr val="F3F4EF"/>
          </a:solidFill>
          <a:ln w="28575">
            <a:solidFill>
              <a:srgbClr val="CAD3D9">
                <a:lumMod val="50000"/>
              </a:srgbClr>
            </a:solidFill>
            <a:miter lim="800000"/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0" i="0" u="none" baseline="0">
                <a:solidFill>
                  <a:srgbClr val="CAD3D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1" kern="1200">
                <a:solidFill>
                  <a:srgbClr val="718EA4">
                    <a:lumMod val="75000"/>
                  </a:srgbClr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  <a:sym typeface="微软雅黑" panose="020b0503020204020204" charset="-122"/>
              </a:rPr>
              <a:t>知识拓展</a:t>
            </a:r>
            <a:endParaRPr sz="3600" b="1" kern="1200">
              <a:solidFill>
                <a:srgbClr val="718EA4">
                  <a:lumMod val="75000"/>
                </a:srgbClr>
              </a:solidFill>
              <a:latin typeface="微软雅黑" panose="020b0503020204020204" charset="-122"/>
              <a:ea typeface="微软雅黑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048826" name="文本框 4" title=""/>
          <p:cNvSpPr txBox="1"/>
          <p:nvPr>
            <p:custDataLst>
              <p:tags r:id="rId4"/>
            </p:custDataLst>
          </p:nvPr>
        </p:nvSpPr>
        <p:spPr>
          <a:xfrm>
            <a:off x="328930" y="1149985"/>
            <a:ext cx="11604625" cy="5584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 fontAlgn="auto">
              <a:lnSpc>
                <a:spcPct val="160000"/>
              </a:lnSpc>
            </a:pPr>
            <a:r>
              <a:rPr lang="zh-CN" altLang="en-US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纳采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：男家请媒人向女方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提亲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；</a:t>
            </a:r>
            <a:endParaRPr lang="zh-CN" altLang="en-US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r>
              <a:rPr lang="zh-CN" altLang="en-US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问名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：女方答应议婚后，男方请媒人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问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女子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名字、生辰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等，并卜于祖庙以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定凶吉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；</a:t>
            </a:r>
            <a:endParaRPr lang="zh-CN" altLang="en-US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r>
              <a:rPr lang="zh-CN" altLang="en-US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纳吉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：卜得吉兆后即与女方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订婚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；</a:t>
            </a:r>
            <a:endParaRPr lang="zh-CN" altLang="en-US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r>
              <a:rPr lang="zh-CN" altLang="en-US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纳征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：又称纳币，男方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送聘礼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到女方家；</a:t>
            </a:r>
            <a:endParaRPr lang="zh-CN" altLang="en-US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r>
              <a:rPr lang="zh-CN" altLang="en-US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请期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：男方携礼至女方家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商定婚期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；</a:t>
            </a:r>
            <a:endParaRPr lang="zh-CN" altLang="en-US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r>
              <a:rPr lang="zh-CN" altLang="en-US" sz="3000" b="1" u="sng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亲迎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：俗称</a:t>
            </a:r>
            <a:r>
              <a:rPr lang="en-US" altLang="zh-CN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“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迎亲</a:t>
            </a:r>
            <a:r>
              <a:rPr lang="en-US" altLang="zh-CN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”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，婚期之日男方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迎娶女子至家</a:t>
            </a:r>
            <a:r>
              <a:rPr lang="zh-CN" altLang="en-US" sz="30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等线"/>
              </a:rPr>
              <a:t>。</a:t>
            </a:r>
            <a:endParaRPr lang="zh-CN" altLang="en-US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  <a:p>
            <a:pPr indent="0" algn="just" fontAlgn="auto">
              <a:lnSpc>
                <a:spcPct val="160000"/>
              </a:lnSpc>
            </a:pPr>
            <a:endParaRPr lang="zh-CN" altLang="en-US" sz="3000" b="1">
              <a:latin typeface="微软雅黑" panose="020b0503020204020204" charset="-122"/>
              <a:ea typeface="微软雅黑"/>
              <a:cs typeface="微软雅黑" panose="020b0503020204020204" charset="-122"/>
              <a:sym typeface="等线"/>
            </a:endParaRPr>
          </a:p>
        </p:txBody>
      </p:sp>
      <p:sp>
        <p:nvSpPr>
          <p:cNvPr id="1048835" name="文本框 7" title=""/>
          <p:cNvSpPr txBox="1"/>
          <p:nvPr>
            <p:custDataLst>
              <p:tags r:id="rId5"/>
            </p:custDataLst>
          </p:nvPr>
        </p:nvSpPr>
        <p:spPr>
          <a:xfrm>
            <a:off x="2555875" y="269875"/>
            <a:ext cx="9636125" cy="9531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indent="0" fontAlgn="auto">
              <a:spcBef>
                <a:spcPct val="0"/>
              </a:spcBef>
              <a:buNone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“六礼”：《仪礼》载：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“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昏有六礼，</a:t>
            </a:r>
            <a:r>
              <a:rPr lang="zh-CN" altLang="en-US" sz="28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纳采、问名、纳吉、纳征、请期、亲迎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。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/>
              </a:rPr>
              <a:t>”</a:t>
            </a:r>
            <a:endParaRPr lang="en-US" alt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等线"/>
            </a:endParaRPr>
          </a:p>
        </p:txBody>
      </p:sp>
      <p:pic>
        <p:nvPicPr>
          <p:cNvPr id="2097201" name="图片 8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8291" t="4332" r="7893" b="10272"/>
          <a:stretch>
            <a:fillRect/>
          </a:stretch>
        </p:blipFill>
        <p:spPr>
          <a:xfrm>
            <a:off x="7997190" y="3031490"/>
            <a:ext cx="3764915" cy="2639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35" grpId="0" animBg="1"/>
      <p:bldP spid="1048826" grpId="0"/>
    </p:bldLst>
  </p:timing>
</p:sld>
</file>

<file path=ppt/tags/tag1.xml><?xml version="1.0" encoding="utf-8"?>
<p:tagLst xmlns:p="http://schemas.openxmlformats.org/presentationml/2006/main">
  <p:tag name="AS_UNIQUEID" val="12841"/>
</p:tagLst>
</file>

<file path=ppt/tags/tag10.xml><?xml version="1.0" encoding="utf-8"?>
<p:tagLst xmlns:p="http://schemas.openxmlformats.org/presentationml/2006/main">
  <p:tag name="AS_UNIQUEID" val="12850"/>
</p:tagLst>
</file>

<file path=ppt/tags/tag100.xml><?xml version="1.0" encoding="utf-8"?>
<p:tagLst xmlns:p="http://schemas.openxmlformats.org/presentationml/2006/main">
  <p:tag name="AS_UNIQUEID" val="12864"/>
</p:tagLst>
</file>

<file path=ppt/tags/tag101.xml><?xml version="1.0" encoding="utf-8"?>
<p:tagLst xmlns:p="http://schemas.openxmlformats.org/presentationml/2006/main">
  <p:tag name="AS_UNIQUEID" val="26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2.xml><?xml version="1.0" encoding="utf-8"?>
<p:tagLst xmlns:p="http://schemas.openxmlformats.org/presentationml/2006/main">
  <p:tag name="AS_UNIQUEID" val="2644"/>
  <p:tag name="KSO_WM_BEAUTIFY_FLAG" val="#wm#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9*i*1"/>
  <p:tag name="KSO_WM_UNIT_INDEX" val="1"/>
  <p:tag name="KSO_WM_UNIT_LAYERLEVEL" val="1"/>
  <p:tag name="KSO_WM_UNIT_SUBTYPE" val="h"/>
  <p:tag name="KSO_WM_UNIT_TYPE" val="i"/>
</p:tagLst>
</file>

<file path=ppt/tags/tag103.xml><?xml version="1.0" encoding="utf-8"?>
<p:tagLst xmlns:p="http://schemas.openxmlformats.org/presentationml/2006/main">
  <p:tag name="AS_UNIQUEID" val="26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4.xml><?xml version="1.0" encoding="utf-8"?>
<p:tagLst xmlns:p="http://schemas.openxmlformats.org/presentationml/2006/main">
  <p:tag name="AS_UNIQUEID" val="26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1"/>
  <p:tag name="KSO_WM_UNIT_INDEX" val="1"/>
  <p:tag name="KSO_WM_UNIT_LAYERLEVEL" val="1"/>
  <p:tag name="KSO_WM_UNIT_TYPE" val="i"/>
</p:tagLst>
</file>

<file path=ppt/tags/tag105.xml><?xml version="1.0" encoding="utf-8"?>
<p:tagLst xmlns:p="http://schemas.openxmlformats.org/presentationml/2006/main">
  <p:tag name="AS_UNIQUEID" val="26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2"/>
  <p:tag name="KSO_WM_UNIT_INDEX" val="2"/>
  <p:tag name="KSO_WM_UNIT_LAYERLEVEL" val="1"/>
  <p:tag name="KSO_WM_UNIT_TYPE" val="i"/>
</p:tagLst>
</file>

<file path=ppt/tags/tag106.xml><?xml version="1.0" encoding="utf-8"?>
<p:tagLst xmlns:p="http://schemas.openxmlformats.org/presentationml/2006/main">
  <p:tag name="AS_UNIQUEID" val="26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7.xml><?xml version="1.0" encoding="utf-8"?>
<p:tagLst xmlns:p="http://schemas.openxmlformats.org/presentationml/2006/main">
  <p:tag name="AS_UNIQUEID" val="26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8.xml><?xml version="1.0" encoding="utf-8"?>
<p:tagLst xmlns:p="http://schemas.openxmlformats.org/presentationml/2006/main">
  <p:tag name="AS_UNIQUEID" val="26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9.xml><?xml version="1.0" encoding="utf-8"?>
<p:tagLst xmlns:p="http://schemas.openxmlformats.org/presentationml/2006/main">
  <p:tag name="AS_UNIQUEID" val="26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1.xml><?xml version="1.0" encoding="utf-8"?>
<p:tagLst xmlns:p="http://schemas.openxmlformats.org/presentationml/2006/main">
  <p:tag name="AS_UNIQUEID" val="12851"/>
</p:tagLst>
</file>

<file path=ppt/tags/tag110.xml><?xml version="1.0" encoding="utf-8"?>
<p:tagLst xmlns:p="http://schemas.openxmlformats.org/presentationml/2006/main">
  <p:tag name="AS_UNIQUEID" val="26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11.xml><?xml version="1.0" encoding="utf-8"?>
<p:tagLst xmlns:p="http://schemas.openxmlformats.org/presentationml/2006/main">
  <p:tag name="AS_UNIQUEID" val="12865"/>
</p:tagLst>
</file>

<file path=ppt/tags/tag112.xml><?xml version="1.0" encoding="utf-8"?>
<p:tagLst xmlns:p="http://schemas.openxmlformats.org/presentationml/2006/main">
  <p:tag name="AS_UNIQUEID" val="26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3.xml><?xml version="1.0" encoding="utf-8"?>
<p:tagLst xmlns:p="http://schemas.openxmlformats.org/presentationml/2006/main">
  <p:tag name="AS_UNIQUEID" val="2655"/>
  <p:tag name="KSO_WM_BEAUTIFY_FLAG" val="#wm#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0*i*1"/>
  <p:tag name="KSO_WM_UNIT_INDEX" val="1"/>
  <p:tag name="KSO_WM_UNIT_LAYERLEVEL" val="1"/>
  <p:tag name="KSO_WM_UNIT_SUBTYPE" val="h"/>
  <p:tag name="KSO_WM_UNIT_TYPE" val="i"/>
</p:tagLst>
</file>

<file path=ppt/tags/tag114.xml><?xml version="1.0" encoding="utf-8"?>
<p:tagLst xmlns:p="http://schemas.openxmlformats.org/presentationml/2006/main">
  <p:tag name="AS_UNIQUEID" val="26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5.xml><?xml version="1.0" encoding="utf-8"?>
<p:tagLst xmlns:p="http://schemas.openxmlformats.org/presentationml/2006/main">
  <p:tag name="AS_UNIQUEID" val="26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i*1"/>
  <p:tag name="KSO_WM_UNIT_INDEX" val="1"/>
  <p:tag name="KSO_WM_UNIT_LAYERLEVEL" val="1"/>
  <p:tag name="KSO_WM_UNIT_TYPE" val="i"/>
</p:tagLst>
</file>

<file path=ppt/tags/tag116.xml><?xml version="1.0" encoding="utf-8"?>
<p:tagLst xmlns:p="http://schemas.openxmlformats.org/presentationml/2006/main">
  <p:tag name="AS_UNIQUEID" val="26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i*2"/>
  <p:tag name="KSO_WM_UNIT_INDEX" val="2"/>
  <p:tag name="KSO_WM_UNIT_LAYERLEVEL" val="1"/>
  <p:tag name="KSO_WM_UNIT_TYPE" val="i"/>
</p:tagLst>
</file>

<file path=ppt/tags/tag117.xml><?xml version="1.0" encoding="utf-8"?>
<p:tagLst xmlns:p="http://schemas.openxmlformats.org/presentationml/2006/main">
  <p:tag name="AS_UNIQUEID" val="26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8.xml><?xml version="1.0" encoding="utf-8"?>
<p:tagLst xmlns:p="http://schemas.openxmlformats.org/presentationml/2006/main">
  <p:tag name="AS_UNIQUEID" val="26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9.xml><?xml version="1.0" encoding="utf-8"?>
<p:tagLst xmlns:p="http://schemas.openxmlformats.org/presentationml/2006/main">
  <p:tag name="AS_UNIQUEID" val="26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.xml><?xml version="1.0" encoding="utf-8"?>
<p:tagLst xmlns:p="http://schemas.openxmlformats.org/presentationml/2006/main">
  <p:tag name="AS_UNIQUEID" val="12852"/>
</p:tagLst>
</file>

<file path=ppt/tags/tag120.xml><?xml version="1.0" encoding="utf-8"?>
<p:tagLst xmlns:p="http://schemas.openxmlformats.org/presentationml/2006/main">
  <p:tag name="AS_UNIQUEID" val="26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1.xml><?xml version="1.0" encoding="utf-8"?>
<p:tagLst xmlns:p="http://schemas.openxmlformats.org/presentationml/2006/main">
  <p:tag name="AS_UNIQUEID" val="12866"/>
</p:tagLst>
</file>

<file path=ppt/tags/tag122.xml><?xml version="1.0" encoding="utf-8"?>
<p:tagLst xmlns:p="http://schemas.openxmlformats.org/presentationml/2006/main">
  <p:tag name="AS_UNIQUEID" val="26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3.xml><?xml version="1.0" encoding="utf-8"?>
<p:tagLst xmlns:p="http://schemas.openxmlformats.org/presentationml/2006/main">
  <p:tag name="AS_UNIQUEID" val="26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4.xml><?xml version="1.0" encoding="utf-8"?>
<p:tagLst xmlns:p="http://schemas.openxmlformats.org/presentationml/2006/main">
  <p:tag name="AS_UNIQUEID" val="26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5.xml><?xml version="1.0" encoding="utf-8"?>
<p:tagLst xmlns:p="http://schemas.openxmlformats.org/presentationml/2006/main">
  <p:tag name="AS_UNIQUEID" val="26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6.xml><?xml version="1.0" encoding="utf-8"?>
<p:tagLst xmlns:p="http://schemas.openxmlformats.org/presentationml/2006/main">
  <p:tag name="AS_UNIQUEID" val="26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7.xml><?xml version="1.0" encoding="utf-8"?>
<p:tagLst xmlns:p="http://schemas.openxmlformats.org/presentationml/2006/main">
  <p:tag name="AS_UNIQUEID" val="26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8.xml><?xml version="1.0" encoding="utf-8"?>
<p:tagLst xmlns:p="http://schemas.openxmlformats.org/presentationml/2006/main">
  <p:tag name="AS_UNIQUEID" val="26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9.xml><?xml version="1.0" encoding="utf-8"?>
<p:tagLst xmlns:p="http://schemas.openxmlformats.org/presentationml/2006/main">
  <p:tag name="AS_UNIQUEID" val="26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.xml><?xml version="1.0" encoding="utf-8"?>
<p:tagLst xmlns:p="http://schemas.openxmlformats.org/presentationml/2006/main">
  <p:tag name="AS_UNIQUEID" val="12853"/>
</p:tagLst>
</file>

<file path=ppt/tags/tag130.xml><?xml version="1.0" encoding="utf-8"?>
<p:tagLst xmlns:p="http://schemas.openxmlformats.org/presentationml/2006/main">
  <p:tag name="AS_UNIQUEID" val="26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1.xml><?xml version="1.0" encoding="utf-8"?>
<p:tagLst xmlns:p="http://schemas.openxmlformats.org/presentationml/2006/main">
  <p:tag name="AS_UNIQUEID" val="26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2.xml><?xml version="1.0" encoding="utf-8"?>
<p:tagLst xmlns:p="http://schemas.openxmlformats.org/presentationml/2006/main">
  <p:tag name="AS_UNIQUEID" val="26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3.xml><?xml version="1.0" encoding="utf-8"?>
<p:tagLst xmlns:p="http://schemas.openxmlformats.org/presentationml/2006/main">
  <p:tag name="AS_UNIQUEID" val="26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4.xml><?xml version="1.0" encoding="utf-8"?>
<p:tagLst xmlns:p="http://schemas.openxmlformats.org/presentationml/2006/main">
  <p:tag name="AS_UNIQUEID" val="26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5.xml><?xml version="1.0" encoding="utf-8"?>
<p:tagLst xmlns:p="http://schemas.openxmlformats.org/presentationml/2006/main">
  <p:tag name="AS_UNIQUEID" val="12867"/>
</p:tagLst>
</file>

<file path=ppt/tags/tag136.xml><?xml version="1.0" encoding="utf-8"?>
<p:tagLst xmlns:p="http://schemas.openxmlformats.org/presentationml/2006/main">
  <p:tag name="AS_UNIQUEID" val="267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WM_BEAUTIFY_SHAPE_IDENTITY" val="{7f4431b2-54e2-4f37-854b-590b61efddef}"/>
</p:tagLst>
</file>

<file path=ppt/tags/tag137.xml><?xml version="1.0" encoding="utf-8"?>
<p:tagLst xmlns:p="http://schemas.openxmlformats.org/presentationml/2006/main">
  <p:tag name="AS_UNIQUEID" val="267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71f4f220-e59a-4b94-be9e-f49086412b3a}"/>
</p:tagLst>
</file>

<file path=ppt/tags/tag138.xml><?xml version="1.0" encoding="utf-8"?>
<p:tagLst xmlns:p="http://schemas.openxmlformats.org/presentationml/2006/main">
  <p:tag name="AS_UNIQUEID" val="268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39.xml><?xml version="1.0" encoding="utf-8"?>
<p:tagLst xmlns:p="http://schemas.openxmlformats.org/presentationml/2006/main">
  <p:tag name="AS_UNIQUEID" val="268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4.xml><?xml version="1.0" encoding="utf-8"?>
<p:tagLst xmlns:p="http://schemas.openxmlformats.org/presentationml/2006/main">
  <p:tag name="AS_UNIQUEID" val="12854"/>
</p:tagLst>
</file>

<file path=ppt/tags/tag140.xml><?xml version="1.0" encoding="utf-8"?>
<p:tagLst xmlns:p="http://schemas.openxmlformats.org/presentationml/2006/main">
  <p:tag name="AS_UNIQUEID" val="268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41.xml><?xml version="1.0" encoding="utf-8"?>
<p:tagLst xmlns:p="http://schemas.openxmlformats.org/presentationml/2006/main">
  <p:tag name="AS_UNIQUEID" val="268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42.xml><?xml version="1.0" encoding="utf-8"?>
<p:tagLst xmlns:p="http://schemas.openxmlformats.org/presentationml/2006/main">
  <p:tag name="AS_UNIQUEID" val="12868"/>
</p:tagLst>
</file>

<file path=ppt/tags/tag143.xml><?xml version="1.0" encoding="utf-8"?>
<p:tagLst xmlns:p="http://schemas.openxmlformats.org/presentationml/2006/main">
  <p:tag name="AS_UNIQUEID" val="2685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144.xml><?xml version="1.0" encoding="utf-8"?>
<p:tagLst xmlns:p="http://schemas.openxmlformats.org/presentationml/2006/main">
  <p:tag name="AS_UNIQUEID" val="268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45.xml><?xml version="1.0" encoding="utf-8"?>
<p:tagLst xmlns:p="http://schemas.openxmlformats.org/presentationml/2006/main">
  <p:tag name="AS_UNIQUEID" val="268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TYPE" val="i"/>
</p:tagLst>
</file>

<file path=ppt/tags/tag146.xml><?xml version="1.0" encoding="utf-8"?>
<p:tagLst xmlns:p="http://schemas.openxmlformats.org/presentationml/2006/main">
  <p:tag name="AS_UNIQUEID" val="268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2"/>
  <p:tag name="KSO_WM_UNIT_INDEX" val="2"/>
  <p:tag name="KSO_WM_UNIT_LAYERLEVEL" val="1"/>
  <p:tag name="KSO_WM_UNIT_TYPE" val="i"/>
</p:tagLst>
</file>

<file path=ppt/tags/tag147.xml><?xml version="1.0" encoding="utf-8"?>
<p:tagLst xmlns:p="http://schemas.openxmlformats.org/presentationml/2006/main">
  <p:tag name="AS_UNIQUEID" val="268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48.xml><?xml version="1.0" encoding="utf-8"?>
<p:tagLst xmlns:p="http://schemas.openxmlformats.org/presentationml/2006/main">
  <p:tag name="AS_UNIQUEID" val="269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49.xml><?xml version="1.0" encoding="utf-8"?>
<p:tagLst xmlns:p="http://schemas.openxmlformats.org/presentationml/2006/main">
  <p:tag name="AS_UNIQUEID" val="269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.xml><?xml version="1.0" encoding="utf-8"?>
<p:tagLst xmlns:p="http://schemas.openxmlformats.org/presentationml/2006/main">
  <p:tag name="AS_UNIQUEID" val="12855"/>
</p:tagLst>
</file>

<file path=ppt/tags/tag150.xml><?xml version="1.0" encoding="utf-8"?>
<p:tagLst xmlns:p="http://schemas.openxmlformats.org/presentationml/2006/main">
  <p:tag name="AS_UNIQUEID" val="269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1.xml><?xml version="1.0" encoding="utf-8"?>
<p:tagLst xmlns:p="http://schemas.openxmlformats.org/presentationml/2006/main">
  <p:tag name="AS_UNIQUEID" val="269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2.xml><?xml version="1.0" encoding="utf-8"?>
<p:tagLst xmlns:p="http://schemas.openxmlformats.org/presentationml/2006/main">
  <p:tag name="AS_UNIQUEID" val="12869"/>
</p:tagLst>
</file>

<file path=ppt/tags/tag153.xml><?xml version="1.0" encoding="utf-8"?>
<p:tagLst xmlns:p="http://schemas.openxmlformats.org/presentationml/2006/main">
  <p:tag name="AS_UNIQUEID" val="2695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54.xml><?xml version="1.0" encoding="utf-8"?>
<p:tagLst xmlns:p="http://schemas.openxmlformats.org/presentationml/2006/main">
  <p:tag name="AS_UNIQUEID" val="269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55.xml><?xml version="1.0" encoding="utf-8"?>
<p:tagLst xmlns:p="http://schemas.openxmlformats.org/presentationml/2006/main">
  <p:tag name="AS_UNIQUEID" val="269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TYPE" val="i"/>
</p:tagLst>
</file>

<file path=ppt/tags/tag156.xml><?xml version="1.0" encoding="utf-8"?>
<p:tagLst xmlns:p="http://schemas.openxmlformats.org/presentationml/2006/main">
  <p:tag name="AS_UNIQUEID" val="269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57.xml><?xml version="1.0" encoding="utf-8"?>
<p:tagLst xmlns:p="http://schemas.openxmlformats.org/presentationml/2006/main">
  <p:tag name="AS_UNIQUEID" val="269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58.xml><?xml version="1.0" encoding="utf-8"?>
<p:tagLst xmlns:p="http://schemas.openxmlformats.org/presentationml/2006/main">
  <p:tag name="AS_UNIQUEID" val="270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59.xml><?xml version="1.0" encoding="utf-8"?>
<p:tagLst xmlns:p="http://schemas.openxmlformats.org/presentationml/2006/main">
  <p:tag name="AS_UNIQUEID" val="270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.xml><?xml version="1.0" encoding="utf-8"?>
<p:tagLst xmlns:p="http://schemas.openxmlformats.org/presentationml/2006/main">
  <p:tag name="AS_UNIQUEID" val="12856"/>
</p:tagLst>
</file>

<file path=ppt/tags/tag160.xml><?xml version="1.0" encoding="utf-8"?>
<p:tagLst xmlns:p="http://schemas.openxmlformats.org/presentationml/2006/main">
  <p:tag name="AS_UNIQUEID" val="270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1.xml><?xml version="1.0" encoding="utf-8"?>
<p:tagLst xmlns:p="http://schemas.openxmlformats.org/presentationml/2006/main">
  <p:tag name="AS_UNIQUEID" val="270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2.xml><?xml version="1.0" encoding="utf-8"?>
<p:tagLst xmlns:p="http://schemas.openxmlformats.org/presentationml/2006/main">
  <p:tag name="AS_UNIQUEID" val="12870"/>
</p:tagLst>
</file>

<file path=ppt/tags/tag163.xml><?xml version="1.0" encoding="utf-8"?>
<p:tagLst xmlns:p="http://schemas.openxmlformats.org/presentationml/2006/main">
  <p:tag name="AS_UNIQUEID" val="2705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64.xml><?xml version="1.0" encoding="utf-8"?>
<p:tagLst xmlns:p="http://schemas.openxmlformats.org/presentationml/2006/main">
  <p:tag name="AS_UNIQUEID" val="270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5.xml><?xml version="1.0" encoding="utf-8"?>
<p:tagLst xmlns:p="http://schemas.openxmlformats.org/presentationml/2006/main">
  <p:tag name="AS_UNIQUEID" val="270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TYPE" val="i"/>
</p:tagLst>
</file>

<file path=ppt/tags/tag166.xml><?xml version="1.0" encoding="utf-8"?>
<p:tagLst xmlns:p="http://schemas.openxmlformats.org/presentationml/2006/main">
  <p:tag name="AS_UNIQUEID" val="270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2"/>
  <p:tag name="KSO_WM_UNIT_INDEX" val="2"/>
  <p:tag name="KSO_WM_UNIT_LAYERLEVEL" val="1"/>
  <p:tag name="KSO_WM_UNIT_TYPE" val="i"/>
</p:tagLst>
</file>

<file path=ppt/tags/tag167.xml><?xml version="1.0" encoding="utf-8"?>
<p:tagLst xmlns:p="http://schemas.openxmlformats.org/presentationml/2006/main">
  <p:tag name="AS_UNIQUEID" val="270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8.xml><?xml version="1.0" encoding="utf-8"?>
<p:tagLst xmlns:p="http://schemas.openxmlformats.org/presentationml/2006/main">
  <p:tag name="AS_UNIQUEID" val="271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69.xml><?xml version="1.0" encoding="utf-8"?>
<p:tagLst xmlns:p="http://schemas.openxmlformats.org/presentationml/2006/main">
  <p:tag name="AS_UNIQUEID" val="271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.xml><?xml version="1.0" encoding="utf-8"?>
<p:tagLst xmlns:p="http://schemas.openxmlformats.org/presentationml/2006/main">
  <p:tag name="AS_UNIQUEID" val="255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70.xml><?xml version="1.0" encoding="utf-8"?>
<p:tagLst xmlns:p="http://schemas.openxmlformats.org/presentationml/2006/main">
  <p:tag name="AS_UNIQUEID" val="271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1.xml><?xml version="1.0" encoding="utf-8"?>
<p:tagLst xmlns:p="http://schemas.openxmlformats.org/presentationml/2006/main">
  <p:tag name="AS_UNIQUEID" val="271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2.xml><?xml version="1.0" encoding="utf-8"?>
<p:tagLst xmlns:p="http://schemas.openxmlformats.org/presentationml/2006/main">
  <p:tag name="AS_UNIQUEID" val="271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3.xml><?xml version="1.0" encoding="utf-8"?>
<p:tagLst xmlns:p="http://schemas.openxmlformats.org/presentationml/2006/main">
  <p:tag name="AS_UNIQUEID" val="12871"/>
</p:tagLst>
</file>

<file path=ppt/tags/tag174.xml><?xml version="1.0" encoding="utf-8"?>
<p:tagLst xmlns:p="http://schemas.openxmlformats.org/presentationml/2006/main">
  <p:tag name="AS_UNIQUEID" val="2716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75.xml><?xml version="1.0" encoding="utf-8"?>
<p:tagLst xmlns:p="http://schemas.openxmlformats.org/presentationml/2006/main">
  <p:tag name="AS_UNIQUEID" val="271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6.xml><?xml version="1.0" encoding="utf-8"?>
<p:tagLst xmlns:p="http://schemas.openxmlformats.org/presentationml/2006/main">
  <p:tag name="AS_UNIQUEID" val="2718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TYPE" val="i"/>
</p:tagLst>
</file>

<file path=ppt/tags/tag177.xml><?xml version="1.0" encoding="utf-8"?>
<p:tagLst xmlns:p="http://schemas.openxmlformats.org/presentationml/2006/main">
  <p:tag name="AS_UNIQUEID" val="271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2"/>
  <p:tag name="KSO_WM_UNIT_INDEX" val="2"/>
  <p:tag name="KSO_WM_UNIT_LAYERLEVEL" val="1"/>
  <p:tag name="KSO_WM_UNIT_TYPE" val="i"/>
</p:tagLst>
</file>

<file path=ppt/tags/tag178.xml><?xml version="1.0" encoding="utf-8"?>
<p:tagLst xmlns:p="http://schemas.openxmlformats.org/presentationml/2006/main">
  <p:tag name="AS_UNIQUEID" val="272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79.xml><?xml version="1.0" encoding="utf-8"?>
<p:tagLst xmlns:p="http://schemas.openxmlformats.org/presentationml/2006/main">
  <p:tag name="AS_UNIQUEID" val="272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.xml><?xml version="1.0" encoding="utf-8"?>
<p:tagLst xmlns:p="http://schemas.openxmlformats.org/presentationml/2006/main">
  <p:tag name="AS_UNIQUEID" val="256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0.xml><?xml version="1.0" encoding="utf-8"?>
<p:tagLst xmlns:p="http://schemas.openxmlformats.org/presentationml/2006/main">
  <p:tag name="AS_UNIQUEID" val="272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1.xml><?xml version="1.0" encoding="utf-8"?>
<p:tagLst xmlns:p="http://schemas.openxmlformats.org/presentationml/2006/main">
  <p:tag name="AS_UNIQUEID" val="272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2.xml><?xml version="1.0" encoding="utf-8"?>
<p:tagLst xmlns:p="http://schemas.openxmlformats.org/presentationml/2006/main">
  <p:tag name="AS_UNIQUEID" val="272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3.xml><?xml version="1.0" encoding="utf-8"?>
<p:tagLst xmlns:p="http://schemas.openxmlformats.org/presentationml/2006/main">
  <p:tag name="AS_UNIQUEID" val="272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4.xml><?xml version="1.0" encoding="utf-8"?>
<p:tagLst xmlns:p="http://schemas.openxmlformats.org/presentationml/2006/main">
  <p:tag name="AS_UNIQUEID" val="12872"/>
</p:tagLst>
</file>

<file path=ppt/tags/tag185.xml><?xml version="1.0" encoding="utf-8"?>
<p:tagLst xmlns:p="http://schemas.openxmlformats.org/presentationml/2006/main">
  <p:tag name="AS_UNIQUEID" val="2727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186.xml><?xml version="1.0" encoding="utf-8"?>
<p:tagLst xmlns:p="http://schemas.openxmlformats.org/presentationml/2006/main">
  <p:tag name="AS_UNIQUEID" val="272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87.xml><?xml version="1.0" encoding="utf-8"?>
<p:tagLst xmlns:p="http://schemas.openxmlformats.org/presentationml/2006/main">
  <p:tag name="AS_UNIQUEID" val="272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TYPE" val="i"/>
</p:tagLst>
</file>

<file path=ppt/tags/tag188.xml><?xml version="1.0" encoding="utf-8"?>
<p:tagLst xmlns:p="http://schemas.openxmlformats.org/presentationml/2006/main">
  <p:tag name="AS_UNIQUEID" val="273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2"/>
  <p:tag name="KSO_WM_UNIT_INDEX" val="2"/>
  <p:tag name="KSO_WM_UNIT_LAYERLEVEL" val="1"/>
  <p:tag name="KSO_WM_UNIT_TYPE" val="i"/>
</p:tagLst>
</file>

<file path=ppt/tags/tag189.xml><?xml version="1.0" encoding="utf-8"?>
<p:tagLst xmlns:p="http://schemas.openxmlformats.org/presentationml/2006/main">
  <p:tag name="AS_UNIQUEID" val="273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.xml><?xml version="1.0" encoding="utf-8"?>
<p:tagLst xmlns:p="http://schemas.openxmlformats.org/presentationml/2006/main">
  <p:tag name="AS_UNIQUEID" val="256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4"/>
  <p:tag name="KSO_WM_UNIT_INDEX" val="4"/>
  <p:tag name="KSO_WM_UNIT_LAYERLEVEL" val="1"/>
  <p:tag name="KSO_WM_UNIT_TYPE" val="y"/>
</p:tagLst>
</file>

<file path=ppt/tags/tag190.xml><?xml version="1.0" encoding="utf-8"?>
<p:tagLst xmlns:p="http://schemas.openxmlformats.org/presentationml/2006/main">
  <p:tag name="AS_UNIQUEID" val="273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1.xml><?xml version="1.0" encoding="utf-8"?>
<p:tagLst xmlns:p="http://schemas.openxmlformats.org/presentationml/2006/main">
  <p:tag name="AS_UNIQUEID" val="273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2.xml><?xml version="1.0" encoding="utf-8"?>
<p:tagLst xmlns:p="http://schemas.openxmlformats.org/presentationml/2006/main">
  <p:tag name="AS_UNIQUEID" val="273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3.xml><?xml version="1.0" encoding="utf-8"?>
<p:tagLst xmlns:p="http://schemas.openxmlformats.org/presentationml/2006/main">
  <p:tag name="AS_UNIQUEID" val="273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4.xml><?xml version="1.0" encoding="utf-8"?>
<p:tagLst xmlns:p="http://schemas.openxmlformats.org/presentationml/2006/main">
  <p:tag name="AS_UNIQUEID" val="273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5.xml><?xml version="1.0" encoding="utf-8"?>
<p:tagLst xmlns:p="http://schemas.openxmlformats.org/presentationml/2006/main">
  <p:tag name="AS_UNIQUEID" val="273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6.xml><?xml version="1.0" encoding="utf-8"?>
<p:tagLst xmlns:p="http://schemas.openxmlformats.org/presentationml/2006/main">
  <p:tag name="AS_UNIQUEID" val="273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7.xml><?xml version="1.0" encoding="utf-8"?>
<p:tagLst xmlns:p="http://schemas.openxmlformats.org/presentationml/2006/main">
  <p:tag name="AS_UNIQUEID" val="12873"/>
</p:tagLst>
</file>

<file path=ppt/tags/tag198.xml><?xml version="1.0" encoding="utf-8"?>
<p:tagLst xmlns:p="http://schemas.openxmlformats.org/presentationml/2006/main">
  <p:tag name="AS_UNIQUEID" val="2740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199.xml><?xml version="1.0" encoding="utf-8"?>
<p:tagLst xmlns:p="http://schemas.openxmlformats.org/presentationml/2006/main">
  <p:tag name="AS_UNIQUEID" val="274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TYPE" val="i"/>
</p:tagLst>
</file>

<file path=ppt/tags/tag2.xml><?xml version="1.0" encoding="utf-8"?>
<p:tagLst xmlns:p="http://schemas.openxmlformats.org/presentationml/2006/main">
  <p:tag name="AS_UNIQUEID" val="12842"/>
</p:tagLst>
</file>

<file path=ppt/tags/tag20.xml><?xml version="1.0" encoding="utf-8"?>
<p:tagLst xmlns:p="http://schemas.openxmlformats.org/presentationml/2006/main">
  <p:tag name="AS_UNIQUEID" val="256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3"/>
  <p:tag name="KSO_WM_UNIT_INDEX" val="3"/>
  <p:tag name="KSO_WM_UNIT_LAYERLEVEL" val="1"/>
  <p:tag name="KSO_WM_UNIT_TYPE" val="y"/>
</p:tagLst>
</file>

<file path=ppt/tags/tag200.xml><?xml version="1.0" encoding="utf-8"?>
<p:tagLst xmlns:p="http://schemas.openxmlformats.org/presentationml/2006/main">
  <p:tag name="AS_UNIQUEID" val="274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TYPE" val="i"/>
</p:tagLst>
</file>

<file path=ppt/tags/tag201.xml><?xml version="1.0" encoding="utf-8"?>
<p:tagLst xmlns:p="http://schemas.openxmlformats.org/presentationml/2006/main">
  <p:tag name="AS_UNIQUEID" val="274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2.xml><?xml version="1.0" encoding="utf-8"?>
<p:tagLst xmlns:p="http://schemas.openxmlformats.org/presentationml/2006/main">
  <p:tag name="AS_UNIQUEID" val="274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3.xml><?xml version="1.0" encoding="utf-8"?>
<p:tagLst xmlns:p="http://schemas.openxmlformats.org/presentationml/2006/main">
  <p:tag name="AS_UNIQUEID" val="274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4.xml><?xml version="1.0" encoding="utf-8"?>
<p:tagLst xmlns:p="http://schemas.openxmlformats.org/presentationml/2006/main">
  <p:tag name="AS_UNIQUEID" val="274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5.xml><?xml version="1.0" encoding="utf-8"?>
<p:tagLst xmlns:p="http://schemas.openxmlformats.org/presentationml/2006/main">
  <p:tag name="AS_UNIQUEID" val="274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6.xml><?xml version="1.0" encoding="utf-8"?>
<p:tagLst xmlns:p="http://schemas.openxmlformats.org/presentationml/2006/main">
  <p:tag name="AS_UNIQUEID" val="12874"/>
</p:tagLst>
</file>

<file path=ppt/tags/tag207.xml><?xml version="1.0" encoding="utf-8"?>
<p:tagLst xmlns:p="http://schemas.openxmlformats.org/presentationml/2006/main">
  <p:tag name="AS_UNIQUEID" val="2749"/>
</p:tagLst>
</file>

<file path=ppt/tags/tag208.xml><?xml version="1.0" encoding="utf-8"?>
<p:tagLst xmlns:p="http://schemas.openxmlformats.org/presentationml/2006/main">
  <p:tag name="AS_UNIQUEID" val="2750"/>
</p:tagLst>
</file>

<file path=ppt/tags/tag209.xml><?xml version="1.0" encoding="utf-8"?>
<p:tagLst xmlns:p="http://schemas.openxmlformats.org/presentationml/2006/main">
  <p:tag name="AS_UNIQUEID" val="2751"/>
</p:tagLst>
</file>

<file path=ppt/tags/tag21.xml><?xml version="1.0" encoding="utf-8"?>
<p:tagLst xmlns:p="http://schemas.openxmlformats.org/presentationml/2006/main">
  <p:tag name="AS_UNIQUEID" val="256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210.xml><?xml version="1.0" encoding="utf-8"?>
<p:tagLst xmlns:p="http://schemas.openxmlformats.org/presentationml/2006/main">
  <p:tag name="AS_UNIQUEID" val="12875"/>
</p:tagLst>
</file>

<file path=ppt/tags/tag211.xml><?xml version="1.0" encoding="utf-8"?>
<p:tagLst xmlns:p="http://schemas.openxmlformats.org/presentationml/2006/main">
  <p:tag name="AS_UNIQUEID" val="2753"/>
  <p:tag name="KSO_WM_BEAUTIFY_FLAG" val="#wm#"/>
  <p:tag name="KSO_WM_TAG_VERSION" val="1.0"/>
  <p:tag name="KSO_WM_TEMPLATE_CATEGORY" val="custom"/>
  <p:tag name="KSO_WM_TEMPLATE_INDEX" val="2017718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2.xml><?xml version="1.0" encoding="utf-8"?>
<p:tagLst xmlns:p="http://schemas.openxmlformats.org/presentationml/2006/main">
  <p:tag name="AS_UNIQUEID" val="2754"/>
  <p:tag name="KSO_WM_BEAUTIFY_FLAG" val="#wm#"/>
  <p:tag name="KSO_WM_TAG_VERSION" val="1.0"/>
  <p:tag name="KSO_WM_TEMPLATE_CATEGORY" val="custom"/>
  <p:tag name="KSO_WM_TEMPLATE_INDEX" val="2017718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3.xml><?xml version="1.0" encoding="utf-8"?>
<p:tagLst xmlns:p="http://schemas.openxmlformats.org/presentationml/2006/main">
  <p:tag name="AS_UNIQUEID" val="27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4.xml><?xml version="1.0" encoding="utf-8"?>
<p:tagLst xmlns:p="http://schemas.openxmlformats.org/presentationml/2006/main">
  <p:tag name="AS_UNIQUEID" val="27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5.xml><?xml version="1.0" encoding="utf-8"?>
<p:tagLst xmlns:p="http://schemas.openxmlformats.org/presentationml/2006/main">
  <p:tag name="AS_UNIQUEID" val="27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6.xml><?xml version="1.0" encoding="utf-8"?>
<p:tagLst xmlns:p="http://schemas.openxmlformats.org/presentationml/2006/main">
  <p:tag name="AS_UNIQUEID" val="2758"/>
  <p:tag name="KSO_WM_BEAUTIFY_FLAG" val="#wm#"/>
  <p:tag name="KSO_WM_COMBINE_RELATE_SLIDE_ID" val="background20176466_1"/>
  <p:tag name="KSO_WM_TAG_VERSION" val="1.0"/>
  <p:tag name="KSO_WM_TEMPLATE_CATEGORY" val="custom"/>
  <p:tag name="KSO_WM_TEMPLATE_COLOR_TYPE" val="1"/>
  <p:tag name="KSO_WM_TEMPLATE_INDEX" val="20177186"/>
  <p:tag name="KSO_WM_TEMPLATE_MASTER_THUMB_INDEX" val="18"/>
  <p:tag name="KSO_WM_TEMPLATE_MASTER_TYPE" val="1"/>
  <p:tag name="KSO_WM_TEMPLATE_SUBCATEGORY" val="0"/>
  <p:tag name="KSO_WM_TEMPLATE_THUMBS_INDEX" val="1、4、5、6、11、12、16、17、21、27、31"/>
  <p:tag name="KSO_WM_UNIT_SHOW_EDIT_AREA_INDICATION" val="0"/>
</p:tagLst>
</file>

<file path=ppt/tags/tag217.xml><?xml version="1.0" encoding="utf-8"?>
<p:tagLst xmlns:p="http://schemas.openxmlformats.org/presentationml/2006/main">
  <p:tag name="AS_UNIQUEID" val="2759"/>
</p:tagLst>
</file>

<file path=ppt/tags/tag218.xml><?xml version="1.0" encoding="utf-8"?>
<p:tagLst xmlns:p="http://schemas.openxmlformats.org/presentationml/2006/main">
  <p:tag name="AS_UNIQUEID" val="12876"/>
</p:tagLst>
</file>

<file path=ppt/tags/tag219.xml><?xml version="1.0" encoding="utf-8"?>
<p:tagLst xmlns:p="http://schemas.openxmlformats.org/presentationml/2006/main">
  <p:tag name="AS_UNIQUEID" val="12877"/>
</p:tagLst>
</file>

<file path=ppt/tags/tag22.xml><?xml version="1.0" encoding="utf-8"?>
<p:tagLst xmlns:p="http://schemas.openxmlformats.org/presentationml/2006/main">
  <p:tag name="AS_UNIQUEID" val="256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220.xml><?xml version="1.0" encoding="utf-8"?>
<p:tagLst xmlns:p="http://schemas.openxmlformats.org/presentationml/2006/main">
  <p:tag name="AS_UNIQUEID" val="12626"/>
</p:tagLst>
</file>

<file path=ppt/tags/tag221.xml><?xml version="1.0" encoding="utf-8"?>
<p:tagLst xmlns:p="http://schemas.openxmlformats.org/presentationml/2006/main">
  <p:tag name="AS_UNIQUEID" val="12627"/>
</p:tagLst>
</file>

<file path=ppt/tags/tag222.xml><?xml version="1.0" encoding="utf-8"?>
<p:tagLst xmlns:p="http://schemas.openxmlformats.org/presentationml/2006/main">
  <p:tag name="AS_UNIQUEID" val="12628"/>
</p:tagLst>
</file>

<file path=ppt/tags/tag223.xml><?xml version="1.0" encoding="utf-8"?>
<p:tagLst xmlns:p="http://schemas.openxmlformats.org/presentationml/2006/main">
  <p:tag name="AS_UNIQUEID" val="12629"/>
</p:tagLst>
</file>

<file path=ppt/tags/tag224.xml><?xml version="1.0" encoding="utf-8"?>
<p:tagLst xmlns:p="http://schemas.openxmlformats.org/presentationml/2006/main">
  <p:tag name="AS_UNIQUEID" val="12630"/>
</p:tagLst>
</file>

<file path=ppt/tags/tag225.xml><?xml version="1.0" encoding="utf-8"?>
<p:tagLst xmlns:p="http://schemas.openxmlformats.org/presentationml/2006/main">
  <p:tag name="AS_UNIQUEID" val="12878"/>
</p:tagLst>
</file>

<file path=ppt/tags/tag226.xml><?xml version="1.0" encoding="utf-8"?>
<p:tagLst xmlns:p="http://schemas.openxmlformats.org/presentationml/2006/main">
  <p:tag name="AS_UNIQUEID" val="12632"/>
</p:tagLst>
</file>

<file path=ppt/tags/tag227.xml><?xml version="1.0" encoding="utf-8"?>
<p:tagLst xmlns:p="http://schemas.openxmlformats.org/presentationml/2006/main">
  <p:tag name="AS_UNIQUEID" val="12633"/>
</p:tagLst>
</file>

<file path=ppt/tags/tag228.xml><?xml version="1.0" encoding="utf-8"?>
<p:tagLst xmlns:p="http://schemas.openxmlformats.org/presentationml/2006/main">
  <p:tag name="AS_UNIQUEID" val="12634"/>
</p:tagLst>
</file>

<file path=ppt/tags/tag229.xml><?xml version="1.0" encoding="utf-8"?>
<p:tagLst xmlns:p="http://schemas.openxmlformats.org/presentationml/2006/main">
  <p:tag name="AS_UNIQUEID" val="12635"/>
</p:tagLst>
</file>

<file path=ppt/tags/tag23.xml><?xml version="1.0" encoding="utf-8"?>
<p:tagLst xmlns:p="http://schemas.openxmlformats.org/presentationml/2006/main">
  <p:tag name="AS_UNIQUEID" val="256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30.xml><?xml version="1.0" encoding="utf-8"?>
<p:tagLst xmlns:p="http://schemas.openxmlformats.org/presentationml/2006/main">
  <p:tag name="AS_UNIQUEID" val="12636"/>
</p:tagLst>
</file>

<file path=ppt/tags/tag231.xml><?xml version="1.0" encoding="utf-8"?>
<p:tagLst xmlns:p="http://schemas.openxmlformats.org/presentationml/2006/main">
  <p:tag name="AS_UNIQUEID" val="12879"/>
</p:tagLst>
</file>

<file path=ppt/tags/tag232.xml><?xml version="1.0" encoding="utf-8"?>
<p:tagLst xmlns:p="http://schemas.openxmlformats.org/presentationml/2006/main">
  <p:tag name="AS_UNIQUEID" val="12638"/>
</p:tagLst>
</file>

<file path=ppt/tags/tag233.xml><?xml version="1.0" encoding="utf-8"?>
<p:tagLst xmlns:p="http://schemas.openxmlformats.org/presentationml/2006/main">
  <p:tag name="AS_UNIQUEID" val="12639"/>
</p:tagLst>
</file>

<file path=ppt/tags/tag234.xml><?xml version="1.0" encoding="utf-8"?>
<p:tagLst xmlns:p="http://schemas.openxmlformats.org/presentationml/2006/main">
  <p:tag name="AS_UNIQUEID" val="12640"/>
</p:tagLst>
</file>

<file path=ppt/tags/tag235.xml><?xml version="1.0" encoding="utf-8"?>
<p:tagLst xmlns:p="http://schemas.openxmlformats.org/presentationml/2006/main">
  <p:tag name="AS_UNIQUEID" val="12641"/>
</p:tagLst>
</file>

<file path=ppt/tags/tag236.xml><?xml version="1.0" encoding="utf-8"?>
<p:tagLst xmlns:p="http://schemas.openxmlformats.org/presentationml/2006/main">
  <p:tag name="AS_UNIQUEID" val="12642"/>
</p:tagLst>
</file>

<file path=ppt/tags/tag237.xml><?xml version="1.0" encoding="utf-8"?>
<p:tagLst xmlns:p="http://schemas.openxmlformats.org/presentationml/2006/main">
  <p:tag name="AS_UNIQUEID" val="12880"/>
</p:tagLst>
</file>

<file path=ppt/tags/tag238.xml><?xml version="1.0" encoding="utf-8"?>
<p:tagLst xmlns:p="http://schemas.openxmlformats.org/presentationml/2006/main">
  <p:tag name="AS_UNIQUEID" val="12644"/>
</p:tagLst>
</file>

<file path=ppt/tags/tag239.xml><?xml version="1.0" encoding="utf-8"?>
<p:tagLst xmlns:p="http://schemas.openxmlformats.org/presentationml/2006/main">
  <p:tag name="AS_UNIQUEID" val="12645"/>
</p:tagLst>
</file>

<file path=ppt/tags/tag24.xml><?xml version="1.0" encoding="utf-8"?>
<p:tagLst xmlns:p="http://schemas.openxmlformats.org/presentationml/2006/main">
  <p:tag name="AS_UNIQUEID" val="256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40.xml><?xml version="1.0" encoding="utf-8"?>
<p:tagLst xmlns:p="http://schemas.openxmlformats.org/presentationml/2006/main">
  <p:tag name="AS_UNIQUEID" val="12646"/>
</p:tagLst>
</file>

<file path=ppt/tags/tag241.xml><?xml version="1.0" encoding="utf-8"?>
<p:tagLst xmlns:p="http://schemas.openxmlformats.org/presentationml/2006/main">
  <p:tag name="AS_UNIQUEID" val="12647"/>
</p:tagLst>
</file>

<file path=ppt/tags/tag242.xml><?xml version="1.0" encoding="utf-8"?>
<p:tagLst xmlns:p="http://schemas.openxmlformats.org/presentationml/2006/main">
  <p:tag name="AS_UNIQUEID" val="12648"/>
</p:tagLst>
</file>

<file path=ppt/tags/tag243.xml><?xml version="1.0" encoding="utf-8"?>
<p:tagLst xmlns:p="http://schemas.openxmlformats.org/presentationml/2006/main">
  <p:tag name="AS_UNIQUEID" val="12649"/>
</p:tagLst>
</file>

<file path=ppt/tags/tag244.xml><?xml version="1.0" encoding="utf-8"?>
<p:tagLst xmlns:p="http://schemas.openxmlformats.org/presentationml/2006/main">
  <p:tag name="AS_UNIQUEID" val="12881"/>
</p:tagLst>
</file>

<file path=ppt/tags/tag245.xml><?xml version="1.0" encoding="utf-8"?>
<p:tagLst xmlns:p="http://schemas.openxmlformats.org/presentationml/2006/main">
  <p:tag name="AS_UNIQUEID" val="12651"/>
</p:tagLst>
</file>

<file path=ppt/tags/tag246.xml><?xml version="1.0" encoding="utf-8"?>
<p:tagLst xmlns:p="http://schemas.openxmlformats.org/presentationml/2006/main">
  <p:tag name="AS_UNIQUEID" val="12652"/>
</p:tagLst>
</file>

<file path=ppt/tags/tag247.xml><?xml version="1.0" encoding="utf-8"?>
<p:tagLst xmlns:p="http://schemas.openxmlformats.org/presentationml/2006/main">
  <p:tag name="AS_UNIQUEID" val="12653"/>
</p:tagLst>
</file>

<file path=ppt/tags/tag248.xml><?xml version="1.0" encoding="utf-8"?>
<p:tagLst xmlns:p="http://schemas.openxmlformats.org/presentationml/2006/main">
  <p:tag name="AS_UNIQUEID" val="12654"/>
</p:tagLst>
</file>

<file path=ppt/tags/tag249.xml><?xml version="1.0" encoding="utf-8"?>
<p:tagLst xmlns:p="http://schemas.openxmlformats.org/presentationml/2006/main">
  <p:tag name="AS_UNIQUEID" val="12655"/>
</p:tagLst>
</file>

<file path=ppt/tags/tag25.xml><?xml version="1.0" encoding="utf-8"?>
<p:tagLst xmlns:p="http://schemas.openxmlformats.org/presentationml/2006/main">
  <p:tag name="AS_UNIQUEID" val="256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0.xml><?xml version="1.0" encoding="utf-8"?>
<p:tagLst xmlns:p="http://schemas.openxmlformats.org/presentationml/2006/main">
  <p:tag name="AS_UNIQUEID" val="12656"/>
</p:tagLst>
</file>

<file path=ppt/tags/tag251.xml><?xml version="1.0" encoding="utf-8"?>
<p:tagLst xmlns:p="http://schemas.openxmlformats.org/presentationml/2006/main">
  <p:tag name="AS_UNIQUEID" val="12657"/>
</p:tagLst>
</file>

<file path=ppt/tags/tag252.xml><?xml version="1.0" encoding="utf-8"?>
<p:tagLst xmlns:p="http://schemas.openxmlformats.org/presentationml/2006/main">
  <p:tag name="AS_UNIQUEID" val="12658"/>
</p:tagLst>
</file>

<file path=ppt/tags/tag253.xml><?xml version="1.0" encoding="utf-8"?>
<p:tagLst xmlns:p="http://schemas.openxmlformats.org/presentationml/2006/main">
  <p:tag name="AS_UNIQUEID" val="12882"/>
</p:tagLst>
</file>

<file path=ppt/tags/tag254.xml><?xml version="1.0" encoding="utf-8"?>
<p:tagLst xmlns:p="http://schemas.openxmlformats.org/presentationml/2006/main">
  <p:tag name="AS_UNIQUEID" val="12660"/>
</p:tagLst>
</file>

<file path=ppt/tags/tag255.xml><?xml version="1.0" encoding="utf-8"?>
<p:tagLst xmlns:p="http://schemas.openxmlformats.org/presentationml/2006/main">
  <p:tag name="AS_UNIQUEID" val="12661"/>
</p:tagLst>
</file>

<file path=ppt/tags/tag256.xml><?xml version="1.0" encoding="utf-8"?>
<p:tagLst xmlns:p="http://schemas.openxmlformats.org/presentationml/2006/main">
  <p:tag name="AS_UNIQUEID" val="12662"/>
</p:tagLst>
</file>

<file path=ppt/tags/tag257.xml><?xml version="1.0" encoding="utf-8"?>
<p:tagLst xmlns:p="http://schemas.openxmlformats.org/presentationml/2006/main">
  <p:tag name="AS_UNIQUEID" val="12663"/>
</p:tagLst>
</file>

<file path=ppt/tags/tag258.xml><?xml version="1.0" encoding="utf-8"?>
<p:tagLst xmlns:p="http://schemas.openxmlformats.org/presentationml/2006/main">
  <p:tag name="AS_UNIQUEID" val="12883"/>
</p:tagLst>
</file>

<file path=ppt/tags/tag259.xml><?xml version="1.0" encoding="utf-8"?>
<p:tagLst xmlns:p="http://schemas.openxmlformats.org/presentationml/2006/main">
  <p:tag name="AS_UNIQUEID" val="12665"/>
</p:tagLst>
</file>

<file path=ppt/tags/tag26.xml><?xml version="1.0" encoding="utf-8"?>
<p:tagLst xmlns:p="http://schemas.openxmlformats.org/presentationml/2006/main">
  <p:tag name="AS_UNIQUEID" val="256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0.xml><?xml version="1.0" encoding="utf-8"?>
<p:tagLst xmlns:p="http://schemas.openxmlformats.org/presentationml/2006/main">
  <p:tag name="AS_UNIQUEID" val="12666"/>
</p:tagLst>
</file>

<file path=ppt/tags/tag261.xml><?xml version="1.0" encoding="utf-8"?>
<p:tagLst xmlns:p="http://schemas.openxmlformats.org/presentationml/2006/main">
  <p:tag name="AS_UNIQUEID" val="12667"/>
</p:tagLst>
</file>

<file path=ppt/tags/tag262.xml><?xml version="1.0" encoding="utf-8"?>
<p:tagLst xmlns:p="http://schemas.openxmlformats.org/presentationml/2006/main">
  <p:tag name="AS_UNIQUEID" val="12884"/>
</p:tagLst>
</file>

<file path=ppt/tags/tag263.xml><?xml version="1.0" encoding="utf-8"?>
<p:tagLst xmlns:p="http://schemas.openxmlformats.org/presentationml/2006/main">
  <p:tag name="AS_UNIQUEID" val="12669"/>
</p:tagLst>
</file>

<file path=ppt/tags/tag264.xml><?xml version="1.0" encoding="utf-8"?>
<p:tagLst xmlns:p="http://schemas.openxmlformats.org/presentationml/2006/main">
  <p:tag name="AS_UNIQUEID" val="12670"/>
</p:tagLst>
</file>

<file path=ppt/tags/tag265.xml><?xml version="1.0" encoding="utf-8"?>
<p:tagLst xmlns:p="http://schemas.openxmlformats.org/presentationml/2006/main">
  <p:tag name="AS_UNIQUEID" val="12671"/>
</p:tagLst>
</file>

<file path=ppt/tags/tag266.xml><?xml version="1.0" encoding="utf-8"?>
<p:tagLst xmlns:p="http://schemas.openxmlformats.org/presentationml/2006/main">
  <p:tag name="AS_UNIQUEID" val="12672"/>
</p:tagLst>
</file>

<file path=ppt/tags/tag267.xml><?xml version="1.0" encoding="utf-8"?>
<p:tagLst xmlns:p="http://schemas.openxmlformats.org/presentationml/2006/main">
  <p:tag name="AS_UNIQUEID" val="12673"/>
</p:tagLst>
</file>

<file path=ppt/tags/tag268.xml><?xml version="1.0" encoding="utf-8"?>
<p:tagLst xmlns:p="http://schemas.openxmlformats.org/presentationml/2006/main">
  <p:tag name="AS_UNIQUEID" val="12674"/>
</p:tagLst>
</file>

<file path=ppt/tags/tag269.xml><?xml version="1.0" encoding="utf-8"?>
<p:tagLst xmlns:p="http://schemas.openxmlformats.org/presentationml/2006/main">
  <p:tag name="AS_UNIQUEID" val="12885"/>
</p:tagLst>
</file>

<file path=ppt/tags/tag27.xml><?xml version="1.0" encoding="utf-8"?>
<p:tagLst xmlns:p="http://schemas.openxmlformats.org/presentationml/2006/main">
  <p:tag name="AS_UNIQUEID" val="256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70.xml><?xml version="1.0" encoding="utf-8"?>
<p:tagLst xmlns:p="http://schemas.openxmlformats.org/presentationml/2006/main">
  <p:tag name="AS_UNIQUEID" val="12676"/>
</p:tagLst>
</file>

<file path=ppt/tags/tag271.xml><?xml version="1.0" encoding="utf-8"?>
<p:tagLst xmlns:p="http://schemas.openxmlformats.org/presentationml/2006/main">
  <p:tag name="AS_UNIQUEID" val="12677"/>
</p:tagLst>
</file>

<file path=ppt/tags/tag272.xml><?xml version="1.0" encoding="utf-8"?>
<p:tagLst xmlns:p="http://schemas.openxmlformats.org/presentationml/2006/main">
  <p:tag name="AS_UNIQUEID" val="12678"/>
</p:tagLst>
</file>

<file path=ppt/tags/tag273.xml><?xml version="1.0" encoding="utf-8"?>
<p:tagLst xmlns:p="http://schemas.openxmlformats.org/presentationml/2006/main">
  <p:tag name="AS_UNIQUEID" val="12679"/>
</p:tagLst>
</file>

<file path=ppt/tags/tag274.xml><?xml version="1.0" encoding="utf-8"?>
<p:tagLst xmlns:p="http://schemas.openxmlformats.org/presentationml/2006/main">
  <p:tag name="AS_UNIQUEID" val="12680"/>
</p:tagLst>
</file>

<file path=ppt/tags/tag275.xml><?xml version="1.0" encoding="utf-8"?>
<p:tagLst xmlns:p="http://schemas.openxmlformats.org/presentationml/2006/main">
  <p:tag name="AS_UNIQUEID" val="12681"/>
</p:tagLst>
</file>

<file path=ppt/tags/tag276.xml><?xml version="1.0" encoding="utf-8"?>
<p:tagLst xmlns:p="http://schemas.openxmlformats.org/presentationml/2006/main">
  <p:tag name="AS_UNIQUEID" val="12886"/>
</p:tagLst>
</file>

<file path=ppt/tags/tag277.xml><?xml version="1.0" encoding="utf-8"?>
<p:tagLst xmlns:p="http://schemas.openxmlformats.org/presentationml/2006/main">
  <p:tag name="AS_UNIQUEID" val="12683"/>
</p:tagLst>
</file>

<file path=ppt/tags/tag278.xml><?xml version="1.0" encoding="utf-8"?>
<p:tagLst xmlns:p="http://schemas.openxmlformats.org/presentationml/2006/main">
  <p:tag name="AS_UNIQUEID" val="12684"/>
</p:tagLst>
</file>

<file path=ppt/tags/tag279.xml><?xml version="1.0" encoding="utf-8"?>
<p:tagLst xmlns:p="http://schemas.openxmlformats.org/presentationml/2006/main">
  <p:tag name="AS_UNIQUEID" val="12685"/>
</p:tagLst>
</file>

<file path=ppt/tags/tag28.xml><?xml version="1.0" encoding="utf-8"?>
<p:tagLst xmlns:p="http://schemas.openxmlformats.org/presentationml/2006/main">
  <p:tag name="AS_UNIQUEID" val="12857"/>
</p:tagLst>
</file>

<file path=ppt/tags/tag280.xml><?xml version="1.0" encoding="utf-8"?>
<p:tagLst xmlns:p="http://schemas.openxmlformats.org/presentationml/2006/main">
  <p:tag name="AS_UNIQUEID" val="12686"/>
</p:tagLst>
</file>

<file path=ppt/tags/tag281.xml><?xml version="1.0" encoding="utf-8"?>
<p:tagLst xmlns:p="http://schemas.openxmlformats.org/presentationml/2006/main">
  <p:tag name="AS_UNIQUEID" val="12687"/>
</p:tagLst>
</file>

<file path=ppt/tags/tag282.xml><?xml version="1.0" encoding="utf-8"?>
<p:tagLst xmlns:p="http://schemas.openxmlformats.org/presentationml/2006/main">
  <p:tag name="AS_UNIQUEID" val="12887"/>
</p:tagLst>
</file>

<file path=ppt/tags/tag283.xml><?xml version="1.0" encoding="utf-8"?>
<p:tagLst xmlns:p="http://schemas.openxmlformats.org/presentationml/2006/main">
  <p:tag name="AS_UNIQUEID" val="12689"/>
</p:tagLst>
</file>

<file path=ppt/tags/tag284.xml><?xml version="1.0" encoding="utf-8"?>
<p:tagLst xmlns:p="http://schemas.openxmlformats.org/presentationml/2006/main">
  <p:tag name="AS_UNIQUEID" val="12690"/>
</p:tagLst>
</file>

<file path=ppt/tags/tag285.xml><?xml version="1.0" encoding="utf-8"?>
<p:tagLst xmlns:p="http://schemas.openxmlformats.org/presentationml/2006/main">
  <p:tag name="AS_UNIQUEID" val="12691"/>
</p:tagLst>
</file>

<file path=ppt/tags/tag286.xml><?xml version="1.0" encoding="utf-8"?>
<p:tagLst xmlns:p="http://schemas.openxmlformats.org/presentationml/2006/main">
  <p:tag name="AS_UNIQUEID" val="12692"/>
</p:tagLst>
</file>

<file path=ppt/tags/tag287.xml><?xml version="1.0" encoding="utf-8"?>
<p:tagLst xmlns:p="http://schemas.openxmlformats.org/presentationml/2006/main">
  <p:tag name="AS_UNIQUEID" val="12693"/>
</p:tagLst>
</file>

<file path=ppt/tags/tag288.xml><?xml version="1.0" encoding="utf-8"?>
<p:tagLst xmlns:p="http://schemas.openxmlformats.org/presentationml/2006/main">
  <p:tag name="AS_UNIQUEID" val="12888"/>
</p:tagLst>
</file>

<file path=ppt/tags/tag289.xml><?xml version="1.0" encoding="utf-8"?>
<p:tagLst xmlns:p="http://schemas.openxmlformats.org/presentationml/2006/main">
  <p:tag name="AS_UNIQUEID" val="10697"/>
</p:tagLst>
</file>

<file path=ppt/tags/tag29.xml><?xml version="1.0" encoding="utf-8"?>
<p:tagLst xmlns:p="http://schemas.openxmlformats.org/presentationml/2006/main">
  <p:tag name="AS_UNIQUEID" val="25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90.xml><?xml version="1.0" encoding="utf-8"?>
<p:tagLst xmlns:p="http://schemas.openxmlformats.org/presentationml/2006/main">
  <p:tag name="AS_UNIQUEID" val="12889"/>
</p:tagLst>
</file>

<file path=ppt/tags/tag291.xml><?xml version="1.0" encoding="utf-8"?>
<p:tagLst xmlns:p="http://schemas.openxmlformats.org/presentationml/2006/main">
  <p:tag name="AS_UNIQUEID" val="12890"/>
</p:tagLst>
</file>

<file path=ppt/tags/tag292.xml><?xml version="1.0" encoding="utf-8"?>
<p:tagLst xmlns:p="http://schemas.openxmlformats.org/presentationml/2006/main">
  <p:tag name="AS_UNIQUEID" val="12697"/>
</p:tagLst>
</file>

<file path=ppt/tags/tag293.xml><?xml version="1.0" encoding="utf-8"?>
<p:tagLst xmlns:p="http://schemas.openxmlformats.org/presentationml/2006/main">
  <p:tag name="AS_UNIQUEID" val="12698"/>
</p:tagLst>
</file>

<file path=ppt/tags/tag294.xml><?xml version="1.0" encoding="utf-8"?>
<p:tagLst xmlns:p="http://schemas.openxmlformats.org/presentationml/2006/main">
  <p:tag name="AS_UNIQUEID" val="12699"/>
</p:tagLst>
</file>

<file path=ppt/tags/tag295.xml><?xml version="1.0" encoding="utf-8"?>
<p:tagLst xmlns:p="http://schemas.openxmlformats.org/presentationml/2006/main">
  <p:tag name="AS_UNIQUEID" val="12700"/>
</p:tagLst>
</file>

<file path=ppt/tags/tag296.xml><?xml version="1.0" encoding="utf-8"?>
<p:tagLst xmlns:p="http://schemas.openxmlformats.org/presentationml/2006/main">
  <p:tag name="AS_UNIQUEID" val="12701"/>
</p:tagLst>
</file>

<file path=ppt/tags/tag297.xml><?xml version="1.0" encoding="utf-8"?>
<p:tagLst xmlns:p="http://schemas.openxmlformats.org/presentationml/2006/main">
  <p:tag name="AS_UNIQUEID" val="12702"/>
</p:tagLst>
</file>

<file path=ppt/tags/tag298.xml><?xml version="1.0" encoding="utf-8"?>
<p:tagLst xmlns:p="http://schemas.openxmlformats.org/presentationml/2006/main">
  <p:tag name="AS_UNIQUEID" val="12817"/>
</p:tagLst>
</file>

<file path=ppt/tags/tag299.xml><?xml version="1.0" encoding="utf-8"?>
<p:tagLst xmlns:p="http://schemas.openxmlformats.org/presentationml/2006/main">
  <p:tag name="AS_UNIQUEID" val="12891"/>
</p:tagLst>
</file>

<file path=ppt/tags/tag3.xml><?xml version="1.0" encoding="utf-8"?>
<p:tagLst xmlns:p="http://schemas.openxmlformats.org/presentationml/2006/main">
  <p:tag name="AS_UNIQUEID" val="12843"/>
</p:tagLst>
</file>

<file path=ppt/tags/tag30.xml><?xml version="1.0" encoding="utf-8"?>
<p:tagLst xmlns:p="http://schemas.openxmlformats.org/presentationml/2006/main">
  <p:tag name="AS_UNIQUEID" val="25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00.xml><?xml version="1.0" encoding="utf-8"?>
<p:tagLst xmlns:p="http://schemas.openxmlformats.org/presentationml/2006/main">
  <p:tag name="AS_UNIQUEID" val="12892"/>
</p:tagLst>
</file>

<file path=ppt/tags/tag301.xml><?xml version="1.0" encoding="utf-8"?>
<p:tagLst xmlns:p="http://schemas.openxmlformats.org/presentationml/2006/main">
  <p:tag name="AS_UNIQUEID" val="403"/>
</p:tagLst>
</file>

<file path=ppt/tags/tag302.xml><?xml version="1.0" encoding="utf-8"?>
<p:tagLst xmlns:p="http://schemas.openxmlformats.org/presentationml/2006/main">
  <p:tag name="AS_UNIQUEID" val="404"/>
</p:tagLst>
</file>

<file path=ppt/tags/tag303.xml><?xml version="1.0" encoding="utf-8"?>
<p:tagLst xmlns:p="http://schemas.openxmlformats.org/presentationml/2006/main">
  <p:tag name="AS_UNIQUEID" val="12893"/>
</p:tagLst>
</file>

<file path=ppt/tags/tag304.xml><?xml version="1.0" encoding="utf-8"?>
<p:tagLst xmlns:p="http://schemas.openxmlformats.org/presentationml/2006/main">
  <p:tag name="AS_UNIQUEID" val="12894"/>
</p:tagLst>
</file>

<file path=ppt/tags/tag305.xml><?xml version="1.0" encoding="utf-8"?>
<p:tagLst xmlns:p="http://schemas.openxmlformats.org/presentationml/2006/main">
  <p:tag name="AS_UNIQUEID" val="407"/>
</p:tagLst>
</file>

<file path=ppt/tags/tag306.xml><?xml version="1.0" encoding="utf-8"?>
<p:tagLst xmlns:p="http://schemas.openxmlformats.org/presentationml/2006/main">
  <p:tag name="AS_UNIQUEID" val="408"/>
</p:tagLst>
</file>

<file path=ppt/tags/tag307.xml><?xml version="1.0" encoding="utf-8"?>
<p:tagLst xmlns:p="http://schemas.openxmlformats.org/presentationml/2006/main">
  <p:tag name="AS_UNIQUEID" val="409"/>
</p:tagLst>
</file>

<file path=ppt/tags/tag308.xml><?xml version="1.0" encoding="utf-8"?>
<p:tagLst xmlns:p="http://schemas.openxmlformats.org/presentationml/2006/main">
  <p:tag name="AS_UNIQUEID" val="410"/>
</p:tagLst>
</file>

<file path=ppt/tags/tag309.xml><?xml version="1.0" encoding="utf-8"?>
<p:tagLst xmlns:p="http://schemas.openxmlformats.org/presentationml/2006/main">
  <p:tag name="AS_UNIQUEID" val="411"/>
</p:tagLst>
</file>

<file path=ppt/tags/tag31.xml><?xml version="1.0" encoding="utf-8"?>
<p:tagLst xmlns:p="http://schemas.openxmlformats.org/presentationml/2006/main">
  <p:tag name="AS_UNIQUEID" val="25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i*1"/>
  <p:tag name="KSO_WM_UNIT_INDEX" val="1"/>
  <p:tag name="KSO_WM_UNIT_LAYERLEVEL" val="1"/>
  <p:tag name="KSO_WM_UNIT_TYPE" val="i"/>
</p:tagLst>
</file>

<file path=ppt/tags/tag310.xml><?xml version="1.0" encoding="utf-8"?>
<p:tagLst xmlns:p="http://schemas.openxmlformats.org/presentationml/2006/main">
  <p:tag name="AS_UNIQUEID" val="12895"/>
</p:tagLst>
</file>

<file path=ppt/tags/tag311.xml><?xml version="1.0" encoding="utf-8"?>
<p:tagLst xmlns:p="http://schemas.openxmlformats.org/presentationml/2006/main">
  <p:tag name="AS_UNIQUEID" val="413"/>
</p:tagLst>
</file>

<file path=ppt/tags/tag312.xml><?xml version="1.0" encoding="utf-8"?>
<p:tagLst xmlns:p="http://schemas.openxmlformats.org/presentationml/2006/main">
  <p:tag name="AS_UNIQUEID" val="414"/>
</p:tagLst>
</file>

<file path=ppt/tags/tag313.xml><?xml version="1.0" encoding="utf-8"?>
<p:tagLst xmlns:p="http://schemas.openxmlformats.org/presentationml/2006/main">
  <p:tag name="AS_UNIQUEID" val="415"/>
</p:tagLst>
</file>

<file path=ppt/tags/tag314.xml><?xml version="1.0" encoding="utf-8"?>
<p:tagLst xmlns:p="http://schemas.openxmlformats.org/presentationml/2006/main">
  <p:tag name="AS_UNIQUEID" val="416"/>
</p:tagLst>
</file>

<file path=ppt/tags/tag315.xml><?xml version="1.0" encoding="utf-8"?>
<p:tagLst xmlns:p="http://schemas.openxmlformats.org/presentationml/2006/main">
  <p:tag name="AS_UNIQUEID" val="417"/>
</p:tagLst>
</file>

<file path=ppt/tags/tag316.xml><?xml version="1.0" encoding="utf-8"?>
<p:tagLst xmlns:p="http://schemas.openxmlformats.org/presentationml/2006/main">
  <p:tag name="AS_UNIQUEID" val="418"/>
</p:tagLst>
</file>

<file path=ppt/tags/tag317.xml><?xml version="1.0" encoding="utf-8"?>
<p:tagLst xmlns:p="http://schemas.openxmlformats.org/presentationml/2006/main">
  <p:tag name="AS_UNIQUEID" val="12896"/>
</p:tagLst>
</file>

<file path=ppt/tags/tag318.xml><?xml version="1.0" encoding="utf-8"?>
<p:tagLst xmlns:p="http://schemas.openxmlformats.org/presentationml/2006/main">
  <p:tag name="AS_UNIQUEID" val="420"/>
</p:tagLst>
</file>

<file path=ppt/tags/tag319.xml><?xml version="1.0" encoding="utf-8"?>
<p:tagLst xmlns:p="http://schemas.openxmlformats.org/presentationml/2006/main">
  <p:tag name="AS_UNIQUEID" val="421"/>
</p:tagLst>
</file>

<file path=ppt/tags/tag32.xml><?xml version="1.0" encoding="utf-8"?>
<p:tagLst xmlns:p="http://schemas.openxmlformats.org/presentationml/2006/main">
  <p:tag name="AS_UNIQUEID" val="25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i*2"/>
  <p:tag name="KSO_WM_UNIT_INDEX" val="2"/>
  <p:tag name="KSO_WM_UNIT_LAYERLEVEL" val="1"/>
  <p:tag name="KSO_WM_UNIT_TYPE" val="i"/>
</p:tagLst>
</file>

<file path=ppt/tags/tag320.xml><?xml version="1.0" encoding="utf-8"?>
<p:tagLst xmlns:p="http://schemas.openxmlformats.org/presentationml/2006/main">
  <p:tag name="AS_UNIQUEID" val="422"/>
</p:tagLst>
</file>

<file path=ppt/tags/tag321.xml><?xml version="1.0" encoding="utf-8"?>
<p:tagLst xmlns:p="http://schemas.openxmlformats.org/presentationml/2006/main">
  <p:tag name="AS_UNIQUEID" val="423"/>
</p:tagLst>
</file>

<file path=ppt/tags/tag322.xml><?xml version="1.0" encoding="utf-8"?>
<p:tagLst xmlns:p="http://schemas.openxmlformats.org/presentationml/2006/main">
  <p:tag name="AS_UNIQUEID" val="424"/>
</p:tagLst>
</file>

<file path=ppt/tags/tag323.xml><?xml version="1.0" encoding="utf-8"?>
<p:tagLst xmlns:p="http://schemas.openxmlformats.org/presentationml/2006/main">
  <p:tag name="AS_UNIQUEID" val="425"/>
</p:tagLst>
</file>

<file path=ppt/tags/tag324.xml><?xml version="1.0" encoding="utf-8"?>
<p:tagLst xmlns:p="http://schemas.openxmlformats.org/presentationml/2006/main">
  <p:tag name="AS_UNIQUEID" val="426"/>
</p:tagLst>
</file>

<file path=ppt/tags/tag325.xml><?xml version="1.0" encoding="utf-8"?>
<p:tagLst xmlns:p="http://schemas.openxmlformats.org/presentationml/2006/main">
  <p:tag name="AS_UNIQUEID" val="427"/>
</p:tagLst>
</file>

<file path=ppt/tags/tag326.xml><?xml version="1.0" encoding="utf-8"?>
<p:tagLst xmlns:p="http://schemas.openxmlformats.org/presentationml/2006/main">
  <p:tag name="AS_UNIQUEID" val="428"/>
</p:tagLst>
</file>

<file path=ppt/tags/tag327.xml><?xml version="1.0" encoding="utf-8"?>
<p:tagLst xmlns:p="http://schemas.openxmlformats.org/presentationml/2006/main">
  <p:tag name="AS_UNIQUEID" val="12897"/>
</p:tagLst>
</file>

<file path=ppt/tags/tag328.xml><?xml version="1.0" encoding="utf-8"?>
<p:tagLst xmlns:p="http://schemas.openxmlformats.org/presentationml/2006/main">
  <p:tag name="AS_UNIQUEID" val="430"/>
</p:tagLst>
</file>

<file path=ppt/tags/tag329.xml><?xml version="1.0" encoding="utf-8"?>
<p:tagLst xmlns:p="http://schemas.openxmlformats.org/presentationml/2006/main">
  <p:tag name="AS_UNIQUEID" val="431"/>
</p:tagLst>
</file>

<file path=ppt/tags/tag33.xml><?xml version="1.0" encoding="utf-8"?>
<p:tagLst xmlns:p="http://schemas.openxmlformats.org/presentationml/2006/main">
  <p:tag name="AS_UNIQUEID" val="25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30.xml><?xml version="1.0" encoding="utf-8"?>
<p:tagLst xmlns:p="http://schemas.openxmlformats.org/presentationml/2006/main">
  <p:tag name="AS_UNIQUEID" val="432"/>
</p:tagLst>
</file>

<file path=ppt/tags/tag331.xml><?xml version="1.0" encoding="utf-8"?>
<p:tagLst xmlns:p="http://schemas.openxmlformats.org/presentationml/2006/main">
  <p:tag name="AS_UNIQUEID" val="433"/>
</p:tagLst>
</file>

<file path=ppt/tags/tag332.xml><?xml version="1.0" encoding="utf-8"?>
<p:tagLst xmlns:p="http://schemas.openxmlformats.org/presentationml/2006/main">
  <p:tag name="AS_UNIQUEID" val="12898"/>
</p:tagLst>
</file>

<file path=ppt/tags/tag333.xml><?xml version="1.0" encoding="utf-8"?>
<p:tagLst xmlns:p="http://schemas.openxmlformats.org/presentationml/2006/main">
  <p:tag name="AS_UNIQUEID" val="435"/>
</p:tagLst>
</file>

<file path=ppt/tags/tag334.xml><?xml version="1.0" encoding="utf-8"?>
<p:tagLst xmlns:p="http://schemas.openxmlformats.org/presentationml/2006/main">
  <p:tag name="AS_UNIQUEID" val="436"/>
</p:tagLst>
</file>

<file path=ppt/tags/tag335.xml><?xml version="1.0" encoding="utf-8"?>
<p:tagLst xmlns:p="http://schemas.openxmlformats.org/presentationml/2006/main">
  <p:tag name="AS_UNIQUEID" val="437"/>
</p:tagLst>
</file>

<file path=ppt/tags/tag336.xml><?xml version="1.0" encoding="utf-8"?>
<p:tagLst xmlns:p="http://schemas.openxmlformats.org/presentationml/2006/main">
  <p:tag name="AS_UNIQUEID" val="12899"/>
</p:tagLst>
</file>

<file path=ppt/tags/tag337.xml><?xml version="1.0" encoding="utf-8"?>
<p:tagLst xmlns:p="http://schemas.openxmlformats.org/presentationml/2006/main">
  <p:tag name="AS_UNIQUEID" val="439"/>
</p:tagLst>
</file>

<file path=ppt/tags/tag338.xml><?xml version="1.0" encoding="utf-8"?>
<p:tagLst xmlns:p="http://schemas.openxmlformats.org/presentationml/2006/main">
  <p:tag name="AS_UNIQUEID" val="440"/>
</p:tagLst>
</file>

<file path=ppt/tags/tag339.xml><?xml version="1.0" encoding="utf-8"?>
<p:tagLst xmlns:p="http://schemas.openxmlformats.org/presentationml/2006/main">
  <p:tag name="AS_UNIQUEID" val="441"/>
</p:tagLst>
</file>

<file path=ppt/tags/tag34.xml><?xml version="1.0" encoding="utf-8"?>
<p:tagLst xmlns:p="http://schemas.openxmlformats.org/presentationml/2006/main">
  <p:tag name="AS_UNIQUEID" val="25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40.xml><?xml version="1.0" encoding="utf-8"?>
<p:tagLst xmlns:p="http://schemas.openxmlformats.org/presentationml/2006/main">
  <p:tag name="AS_UNIQUEID" val="442"/>
</p:tagLst>
</file>

<file path=ppt/tags/tag341.xml><?xml version="1.0" encoding="utf-8"?>
<p:tagLst xmlns:p="http://schemas.openxmlformats.org/presentationml/2006/main">
  <p:tag name="AS_UNIQUEID" val="443"/>
</p:tagLst>
</file>

<file path=ppt/tags/tag342.xml><?xml version="1.0" encoding="utf-8"?>
<p:tagLst xmlns:p="http://schemas.openxmlformats.org/presentationml/2006/main">
  <p:tag name="AS_UNIQUEID" val="444"/>
</p:tagLst>
</file>

<file path=ppt/tags/tag343.xml><?xml version="1.0" encoding="utf-8"?>
<p:tagLst xmlns:p="http://schemas.openxmlformats.org/presentationml/2006/main">
  <p:tag name="AS_UNIQUEID" val="12900"/>
</p:tagLst>
</file>

<file path=ppt/tags/tag344.xml><?xml version="1.0" encoding="utf-8"?>
<p:tagLst xmlns:p="http://schemas.openxmlformats.org/presentationml/2006/main">
  <p:tag name="AS_UNIQUEID" val="446"/>
</p:tagLst>
</file>

<file path=ppt/tags/tag345.xml><?xml version="1.0" encoding="utf-8"?>
<p:tagLst xmlns:p="http://schemas.openxmlformats.org/presentationml/2006/main">
  <p:tag name="AS_UNIQUEID" val="447"/>
</p:tagLst>
</file>

<file path=ppt/tags/tag346.xml><?xml version="1.0" encoding="utf-8"?>
<p:tagLst xmlns:p="http://schemas.openxmlformats.org/presentationml/2006/main">
  <p:tag name="AS_UNIQUEID" val="448"/>
</p:tagLst>
</file>

<file path=ppt/tags/tag347.xml><?xml version="1.0" encoding="utf-8"?>
<p:tagLst xmlns:p="http://schemas.openxmlformats.org/presentationml/2006/main">
  <p:tag name="AS_UNIQUEID" val="449"/>
</p:tagLst>
</file>

<file path=ppt/tags/tag348.xml><?xml version="1.0" encoding="utf-8"?>
<p:tagLst xmlns:p="http://schemas.openxmlformats.org/presentationml/2006/main">
  <p:tag name="AS_UNIQUEID" val="450"/>
</p:tagLst>
</file>

<file path=ppt/tags/tag349.xml><?xml version="1.0" encoding="utf-8"?>
<p:tagLst xmlns:p="http://schemas.openxmlformats.org/presentationml/2006/main">
  <p:tag name="AS_UNIQUEID" val="451"/>
</p:tagLst>
</file>

<file path=ppt/tags/tag35.xml><?xml version="1.0" encoding="utf-8"?>
<p:tagLst xmlns:p="http://schemas.openxmlformats.org/presentationml/2006/main">
  <p:tag name="AS_UNIQUEID" val="25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50.xml><?xml version="1.0" encoding="utf-8"?>
<p:tagLst xmlns:p="http://schemas.openxmlformats.org/presentationml/2006/main">
  <p:tag name="AS_UNIQUEID" val="12901"/>
</p:tagLst>
</file>

<file path=ppt/tags/tag351.xml><?xml version="1.0" encoding="utf-8"?>
<p:tagLst xmlns:p="http://schemas.openxmlformats.org/presentationml/2006/main">
  <p:tag name="AS_UNIQUEID" val="453"/>
</p:tagLst>
</file>

<file path=ppt/tags/tag352.xml><?xml version="1.0" encoding="utf-8"?>
<p:tagLst xmlns:p="http://schemas.openxmlformats.org/presentationml/2006/main">
  <p:tag name="AS_UNIQUEID" val="454"/>
</p:tagLst>
</file>

<file path=ppt/tags/tag353.xml><?xml version="1.0" encoding="utf-8"?>
<p:tagLst xmlns:p="http://schemas.openxmlformats.org/presentationml/2006/main">
  <p:tag name="AS_UNIQUEID" val="455"/>
</p:tagLst>
</file>

<file path=ppt/tags/tag354.xml><?xml version="1.0" encoding="utf-8"?>
<p:tagLst xmlns:p="http://schemas.openxmlformats.org/presentationml/2006/main">
  <p:tag name="AS_UNIQUEID" val="456"/>
</p:tagLst>
</file>

<file path=ppt/tags/tag355.xml><?xml version="1.0" encoding="utf-8"?>
<p:tagLst xmlns:p="http://schemas.openxmlformats.org/presentationml/2006/main">
  <p:tag name="AS_UNIQUEID" val="457"/>
</p:tagLst>
</file>

<file path=ppt/tags/tag356.xml><?xml version="1.0" encoding="utf-8"?>
<p:tagLst xmlns:p="http://schemas.openxmlformats.org/presentationml/2006/main">
  <p:tag name="AS_UNIQUEID" val="12902"/>
</p:tagLst>
</file>

<file path=ppt/tags/tag357.xml><?xml version="1.0" encoding="utf-8"?>
<p:tagLst xmlns:p="http://schemas.openxmlformats.org/presentationml/2006/main">
  <p:tag name="AS_UNIQUEID" val="459"/>
</p:tagLst>
</file>

<file path=ppt/tags/tag358.xml><?xml version="1.0" encoding="utf-8"?>
<p:tagLst xmlns:p="http://schemas.openxmlformats.org/presentationml/2006/main">
  <p:tag name="AS_UNIQUEID" val="460"/>
</p:tagLst>
</file>

<file path=ppt/tags/tag359.xml><?xml version="1.0" encoding="utf-8"?>
<p:tagLst xmlns:p="http://schemas.openxmlformats.org/presentationml/2006/main">
  <p:tag name="AS_UNIQUEID" val="461"/>
</p:tagLst>
</file>

<file path=ppt/tags/tag36.xml><?xml version="1.0" encoding="utf-8"?>
<p:tagLst xmlns:p="http://schemas.openxmlformats.org/presentationml/2006/main">
  <p:tag name="AS_UNIQUEID" val="25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60.xml><?xml version="1.0" encoding="utf-8"?>
<p:tagLst xmlns:p="http://schemas.openxmlformats.org/presentationml/2006/main">
  <p:tag name="AS_UNIQUEID" val="462"/>
</p:tagLst>
</file>

<file path=ppt/tags/tag361.xml><?xml version="1.0" encoding="utf-8"?>
<p:tagLst xmlns:p="http://schemas.openxmlformats.org/presentationml/2006/main">
  <p:tag name="AS_UNIQUEID" val="463"/>
</p:tagLst>
</file>

<file path=ppt/tags/tag362.xml><?xml version="1.0" encoding="utf-8"?>
<p:tagLst xmlns:p="http://schemas.openxmlformats.org/presentationml/2006/main">
  <p:tag name="AS_UNIQUEID" val="12903"/>
</p:tagLst>
</file>

<file path=ppt/tags/tag363.xml><?xml version="1.0" encoding="utf-8"?>
<p:tagLst xmlns:p="http://schemas.openxmlformats.org/presentationml/2006/main">
  <p:tag name="AS_UNIQUEID" val="12904"/>
</p:tagLst>
</file>

<file path=ppt/tags/tag364.xml><?xml version="1.0" encoding="utf-8"?>
<p:tagLst xmlns:p="http://schemas.openxmlformats.org/presentationml/2006/main">
  <p:tag name="AS_UNIQUEID" val="466"/>
</p:tagLst>
</file>

<file path=ppt/tags/tag365.xml><?xml version="1.0" encoding="utf-8"?>
<p:tagLst xmlns:p="http://schemas.openxmlformats.org/presentationml/2006/main">
  <p:tag name="AS_UNIQUEID" val="467"/>
</p:tagLst>
</file>

<file path=ppt/tags/tag366.xml><?xml version="1.0" encoding="utf-8"?>
<p:tagLst xmlns:p="http://schemas.openxmlformats.org/presentationml/2006/main">
  <p:tag name="AS_UNIQUEID" val="468"/>
</p:tagLst>
</file>

<file path=ppt/tags/tag367.xml><?xml version="1.0" encoding="utf-8"?>
<p:tagLst xmlns:p="http://schemas.openxmlformats.org/presentationml/2006/main">
  <p:tag name="AS_UNIQUEID" val="469"/>
</p:tagLst>
</file>

<file path=ppt/tags/tag368.xml><?xml version="1.0" encoding="utf-8"?>
<p:tagLst xmlns:p="http://schemas.openxmlformats.org/presentationml/2006/main">
  <p:tag name="AS_UNIQUEID" val="470"/>
</p:tagLst>
</file>

<file path=ppt/tags/tag369.xml><?xml version="1.0" encoding="utf-8"?>
<p:tagLst xmlns:p="http://schemas.openxmlformats.org/presentationml/2006/main">
  <p:tag name="AS_UNIQUEID" val="471"/>
</p:tagLst>
</file>

<file path=ppt/tags/tag37.xml><?xml version="1.0" encoding="utf-8"?>
<p:tagLst xmlns:p="http://schemas.openxmlformats.org/presentationml/2006/main">
  <p:tag name="AS_UNIQUEID" val="25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70.xml><?xml version="1.0" encoding="utf-8"?>
<p:tagLst xmlns:p="http://schemas.openxmlformats.org/presentationml/2006/main">
  <p:tag name="AS_UNIQUEID" val="12905"/>
</p:tagLst>
</file>

<file path=ppt/tags/tag371.xml><?xml version="1.0" encoding="utf-8"?>
<p:tagLst xmlns:p="http://schemas.openxmlformats.org/presentationml/2006/main">
  <p:tag name="AS_UNIQUEID" val="907"/>
</p:tagLst>
</file>

<file path=ppt/tags/tag372.xml><?xml version="1.0" encoding="utf-8"?>
<p:tagLst xmlns:p="http://schemas.openxmlformats.org/presentationml/2006/main">
  <p:tag name="AS_UNIQUEID" val="908"/>
</p:tagLst>
</file>

<file path=ppt/tags/tag373.xml><?xml version="1.0" encoding="utf-8"?>
<p:tagLst xmlns:p="http://schemas.openxmlformats.org/presentationml/2006/main">
  <p:tag name="AS_UNIQUEID" val="909"/>
</p:tagLst>
</file>

<file path=ppt/tags/tag374.xml><?xml version="1.0" encoding="utf-8"?>
<p:tagLst xmlns:p="http://schemas.openxmlformats.org/presentationml/2006/main">
  <p:tag name="AS_UNIQUEID" val="910"/>
</p:tagLst>
</file>

<file path=ppt/tags/tag375.xml><?xml version="1.0" encoding="utf-8"?>
<p:tagLst xmlns:p="http://schemas.openxmlformats.org/presentationml/2006/main">
  <p:tag name="AS_UNIQUEID" val="12906"/>
</p:tagLst>
</file>

<file path=ppt/tags/tag376.xml><?xml version="1.0" encoding="utf-8"?>
<p:tagLst xmlns:p="http://schemas.openxmlformats.org/presentationml/2006/main">
  <p:tag name="AS_UNIQUEID" val="39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77.xml><?xml version="1.0" encoding="utf-8"?>
<p:tagLst xmlns:p="http://schemas.openxmlformats.org/presentationml/2006/main">
  <p:tag name="AS_UNIQUEID" val="39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78.xml><?xml version="1.0" encoding="utf-8"?>
<p:tagLst xmlns:p="http://schemas.openxmlformats.org/presentationml/2006/main">
  <p:tag name="AS_UNIQUEID" val="39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79.xml><?xml version="1.0" encoding="utf-8"?>
<p:tagLst xmlns:p="http://schemas.openxmlformats.org/presentationml/2006/main">
  <p:tag name="AS_UNIQUEID" val="39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8.xml><?xml version="1.0" encoding="utf-8"?>
<p:tagLst xmlns:p="http://schemas.openxmlformats.org/presentationml/2006/main">
  <p:tag name="AS_UNIQUEID" val="12858"/>
</p:tagLst>
</file>

<file path=ppt/tags/tag380.xml><?xml version="1.0" encoding="utf-8"?>
<p:tagLst xmlns:p="http://schemas.openxmlformats.org/presentationml/2006/main">
  <p:tag name="AS_UNIQUEID" val="39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81.xml><?xml version="1.0" encoding="utf-8"?>
<p:tagLst xmlns:p="http://schemas.openxmlformats.org/presentationml/2006/main">
  <p:tag name="AS_UNIQUEID" val="12907"/>
</p:tagLst>
</file>

<file path=ppt/tags/tag382.xml><?xml version="1.0" encoding="utf-8"?>
<p:tagLst xmlns:p="http://schemas.openxmlformats.org/presentationml/2006/main">
  <p:tag name="AS_UNIQUEID" val="39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83.xml><?xml version="1.0" encoding="utf-8"?>
<p:tagLst xmlns:p="http://schemas.openxmlformats.org/presentationml/2006/main">
  <p:tag name="AS_UNIQUEID" val="39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84.xml><?xml version="1.0" encoding="utf-8"?>
<p:tagLst xmlns:p="http://schemas.openxmlformats.org/presentationml/2006/main">
  <p:tag name="AS_UNIQUEID" val="39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85.xml><?xml version="1.0" encoding="utf-8"?>
<p:tagLst xmlns:p="http://schemas.openxmlformats.org/presentationml/2006/main">
  <p:tag name="AS_UNIQUEID" val="39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86.xml><?xml version="1.0" encoding="utf-8"?>
<p:tagLst xmlns:p="http://schemas.openxmlformats.org/presentationml/2006/main">
  <p:tag name="AS_UNIQUEID" val="39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87.xml><?xml version="1.0" encoding="utf-8"?>
<p:tagLst xmlns:p="http://schemas.openxmlformats.org/presentationml/2006/main">
  <p:tag name="AS_UNIQUEID" val="12908"/>
</p:tagLst>
</file>

<file path=ppt/tags/tag388.xml><?xml version="1.0" encoding="utf-8"?>
<p:tagLst xmlns:p="http://schemas.openxmlformats.org/presentationml/2006/main">
  <p:tag name="AS_UNIQUEID" val="473"/>
</p:tagLst>
</file>

<file path=ppt/tags/tag389.xml><?xml version="1.0" encoding="utf-8"?>
<p:tagLst xmlns:p="http://schemas.openxmlformats.org/presentationml/2006/main">
  <p:tag name="AS_UNIQUEID" val="912"/>
</p:tagLst>
</file>

<file path=ppt/tags/tag39.xml><?xml version="1.0" encoding="utf-8"?>
<p:tagLst xmlns:p="http://schemas.openxmlformats.org/presentationml/2006/main">
  <p:tag name="AS_UNIQUEID" val="25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90.xml><?xml version="1.0" encoding="utf-8"?>
<p:tagLst xmlns:p="http://schemas.openxmlformats.org/presentationml/2006/main">
  <p:tag name="AS_UNIQUEID" val="12909"/>
</p:tagLst>
</file>

<file path=ppt/tags/tag391.xml><?xml version="1.0" encoding="utf-8"?>
<p:tagLst xmlns:p="http://schemas.openxmlformats.org/presentationml/2006/main">
  <p:tag name="AS_UNIQUEID" val="12910"/>
</p:tagLst>
</file>

<file path=ppt/tags/tag392.xml><?xml version="1.0" encoding="utf-8"?>
<p:tagLst xmlns:p="http://schemas.openxmlformats.org/presentationml/2006/main">
  <p:tag name="AS_UNIQUEID" val="1796"/>
</p:tagLst>
</file>

<file path=ppt/tags/tag393.xml><?xml version="1.0" encoding="utf-8"?>
<p:tagLst xmlns:p="http://schemas.openxmlformats.org/presentationml/2006/main">
  <p:tag name="AS_UNIQUEID" val="1797"/>
</p:tagLst>
</file>

<file path=ppt/tags/tag394.xml><?xml version="1.0" encoding="utf-8"?>
<p:tagLst xmlns:p="http://schemas.openxmlformats.org/presentationml/2006/main">
  <p:tag name="AS_UNIQUEID" val="1798"/>
</p:tagLst>
</file>

<file path=ppt/tags/tag395.xml><?xml version="1.0" encoding="utf-8"?>
<p:tagLst xmlns:p="http://schemas.openxmlformats.org/presentationml/2006/main">
  <p:tag name="AS_UNIQUEID" val="1799"/>
</p:tagLst>
</file>

<file path=ppt/tags/tag396.xml><?xml version="1.0" encoding="utf-8"?>
<p:tagLst xmlns:p="http://schemas.openxmlformats.org/presentationml/2006/main">
  <p:tag name="AS_UNIQUEID" val="1800"/>
</p:tagLst>
</file>

<file path=ppt/tags/tag397.xml><?xml version="1.0" encoding="utf-8"?>
<p:tagLst xmlns:p="http://schemas.openxmlformats.org/presentationml/2006/main">
  <p:tag name="AS_UNIQUEID" val="12911"/>
</p:tagLst>
</file>

<file path=ppt/tags/tag398.xml><?xml version="1.0" encoding="utf-8"?>
<p:tagLst xmlns:p="http://schemas.openxmlformats.org/presentationml/2006/main">
  <p:tag name="AS_UNIQUEID" val="1802"/>
</p:tagLst>
</file>

<file path=ppt/tags/tag399.xml><?xml version="1.0" encoding="utf-8"?>
<p:tagLst xmlns:p="http://schemas.openxmlformats.org/presentationml/2006/main">
  <p:tag name="AS_UNIQUEID" val="1803"/>
</p:tagLst>
</file>

<file path=ppt/tags/tag4.xml><?xml version="1.0" encoding="utf-8"?>
<p:tagLst xmlns:p="http://schemas.openxmlformats.org/presentationml/2006/main">
  <p:tag name="AS_UNIQUEID" val="12844"/>
</p:tagLst>
</file>

<file path=ppt/tags/tag40.xml><?xml version="1.0" encoding="utf-8"?>
<p:tagLst xmlns:p="http://schemas.openxmlformats.org/presentationml/2006/main">
  <p:tag name="AS_UNIQUEID" val="25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00.xml><?xml version="1.0" encoding="utf-8"?>
<p:tagLst xmlns:p="http://schemas.openxmlformats.org/presentationml/2006/main">
  <p:tag name="AS_UNIQUEID" val="1804"/>
</p:tagLst>
</file>

<file path=ppt/tags/tag401.xml><?xml version="1.0" encoding="utf-8"?>
<p:tagLst xmlns:p="http://schemas.openxmlformats.org/presentationml/2006/main">
  <p:tag name="AS_UNIQUEID" val="1805"/>
</p:tagLst>
</file>

<file path=ppt/tags/tag402.xml><?xml version="1.0" encoding="utf-8"?>
<p:tagLst xmlns:p="http://schemas.openxmlformats.org/presentationml/2006/main">
  <p:tag name="AS_UNIQUEID" val="1806"/>
</p:tagLst>
</file>

<file path=ppt/tags/tag403.xml><?xml version="1.0" encoding="utf-8"?>
<p:tagLst xmlns:p="http://schemas.openxmlformats.org/presentationml/2006/main">
  <p:tag name="AS_UNIQUEID" val="12912"/>
</p:tagLst>
</file>

<file path=ppt/tags/tag404.xml><?xml version="1.0" encoding="utf-8"?>
<p:tagLst xmlns:p="http://schemas.openxmlformats.org/presentationml/2006/main">
  <p:tag name="AS_UNIQUEID" val="1808"/>
</p:tagLst>
</file>

<file path=ppt/tags/tag405.xml><?xml version="1.0" encoding="utf-8"?>
<p:tagLst xmlns:p="http://schemas.openxmlformats.org/presentationml/2006/main">
  <p:tag name="AS_UNIQUEID" val="1809"/>
</p:tagLst>
</file>

<file path=ppt/tags/tag406.xml><?xml version="1.0" encoding="utf-8"?>
<p:tagLst xmlns:p="http://schemas.openxmlformats.org/presentationml/2006/main">
  <p:tag name="AS_UNIQUEID" val="1810"/>
</p:tagLst>
</file>

<file path=ppt/tags/tag407.xml><?xml version="1.0" encoding="utf-8"?>
<p:tagLst xmlns:p="http://schemas.openxmlformats.org/presentationml/2006/main">
  <p:tag name="AS_UNIQUEID" val="1811"/>
</p:tagLst>
</file>

<file path=ppt/tags/tag408.xml><?xml version="1.0" encoding="utf-8"?>
<p:tagLst xmlns:p="http://schemas.openxmlformats.org/presentationml/2006/main">
  <p:tag name="AS_UNIQUEID" val="1812"/>
</p:tagLst>
</file>

<file path=ppt/tags/tag409.xml><?xml version="1.0" encoding="utf-8"?>
<p:tagLst xmlns:p="http://schemas.openxmlformats.org/presentationml/2006/main">
  <p:tag name="AS_UNIQUEID" val="12913"/>
</p:tagLst>
</file>

<file path=ppt/tags/tag41.xml><?xml version="1.0" encoding="utf-8"?>
<p:tagLst xmlns:p="http://schemas.openxmlformats.org/presentationml/2006/main">
  <p:tag name="AS_UNIQUEID" val="25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10.xml><?xml version="1.0" encoding="utf-8"?>
<p:tagLst xmlns:p="http://schemas.openxmlformats.org/presentationml/2006/main">
  <p:tag name="AS_UNIQUEID" val="1814"/>
</p:tagLst>
</file>

<file path=ppt/tags/tag411.xml><?xml version="1.0" encoding="utf-8"?>
<p:tagLst xmlns:p="http://schemas.openxmlformats.org/presentationml/2006/main">
  <p:tag name="AS_UNIQUEID" val="1815"/>
</p:tagLst>
</file>

<file path=ppt/tags/tag412.xml><?xml version="1.0" encoding="utf-8"?>
<p:tagLst xmlns:p="http://schemas.openxmlformats.org/presentationml/2006/main">
  <p:tag name="AS_UNIQUEID" val="1816"/>
</p:tagLst>
</file>

<file path=ppt/tags/tag413.xml><?xml version="1.0" encoding="utf-8"?>
<p:tagLst xmlns:p="http://schemas.openxmlformats.org/presentationml/2006/main">
  <p:tag name="AS_UNIQUEID" val="1817"/>
</p:tagLst>
</file>

<file path=ppt/tags/tag414.xml><?xml version="1.0" encoding="utf-8"?>
<p:tagLst xmlns:p="http://schemas.openxmlformats.org/presentationml/2006/main">
  <p:tag name="AS_UNIQUEID" val="1818"/>
</p:tagLst>
</file>

<file path=ppt/tags/tag415.xml><?xml version="1.0" encoding="utf-8"?>
<p:tagLst xmlns:p="http://schemas.openxmlformats.org/presentationml/2006/main">
  <p:tag name="AS_UNIQUEID" val="1819"/>
</p:tagLst>
</file>

<file path=ppt/tags/tag416.xml><?xml version="1.0" encoding="utf-8"?>
<p:tagLst xmlns:p="http://schemas.openxmlformats.org/presentationml/2006/main">
  <p:tag name="AS_UNIQUEID" val="12914"/>
</p:tagLst>
</file>

<file path=ppt/tags/tag417.xml><?xml version="1.0" encoding="utf-8"?>
<p:tagLst xmlns:p="http://schemas.openxmlformats.org/presentationml/2006/main">
  <p:tag name="AS_UNIQUEID" val="1821"/>
</p:tagLst>
</file>

<file path=ppt/tags/tag418.xml><?xml version="1.0" encoding="utf-8"?>
<p:tagLst xmlns:p="http://schemas.openxmlformats.org/presentationml/2006/main">
  <p:tag name="AS_UNIQUEID" val="1822"/>
</p:tagLst>
</file>

<file path=ppt/tags/tag419.xml><?xml version="1.0" encoding="utf-8"?>
<p:tagLst xmlns:p="http://schemas.openxmlformats.org/presentationml/2006/main">
  <p:tag name="AS_UNIQUEID" val="1823"/>
</p:tagLst>
</file>

<file path=ppt/tags/tag42.xml><?xml version="1.0" encoding="utf-8"?>
<p:tagLst xmlns:p="http://schemas.openxmlformats.org/presentationml/2006/main">
  <p:tag name="AS_UNIQUEID" val="25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20.xml><?xml version="1.0" encoding="utf-8"?>
<p:tagLst xmlns:p="http://schemas.openxmlformats.org/presentationml/2006/main">
  <p:tag name="AS_UNIQUEID" val="1824"/>
</p:tagLst>
</file>

<file path=ppt/tags/tag421.xml><?xml version="1.0" encoding="utf-8"?>
<p:tagLst xmlns:p="http://schemas.openxmlformats.org/presentationml/2006/main">
  <p:tag name="AS_UNIQUEID" val="1825"/>
</p:tagLst>
</file>

<file path=ppt/tags/tag422.xml><?xml version="1.0" encoding="utf-8"?>
<p:tagLst xmlns:p="http://schemas.openxmlformats.org/presentationml/2006/main">
  <p:tag name="AS_UNIQUEID" val="1826"/>
</p:tagLst>
</file>

<file path=ppt/tags/tag423.xml><?xml version="1.0" encoding="utf-8"?>
<p:tagLst xmlns:p="http://schemas.openxmlformats.org/presentationml/2006/main">
  <p:tag name="AS_UNIQUEID" val="1827"/>
</p:tagLst>
</file>

<file path=ppt/tags/tag424.xml><?xml version="1.0" encoding="utf-8"?>
<p:tagLst xmlns:p="http://schemas.openxmlformats.org/presentationml/2006/main">
  <p:tag name="AS_UNIQUEID" val="1828"/>
</p:tagLst>
</file>

<file path=ppt/tags/tag425.xml><?xml version="1.0" encoding="utf-8"?>
<p:tagLst xmlns:p="http://schemas.openxmlformats.org/presentationml/2006/main">
  <p:tag name="AS_UNIQUEID" val="12915"/>
</p:tagLst>
</file>

<file path=ppt/tags/tag426.xml><?xml version="1.0" encoding="utf-8"?>
<p:tagLst xmlns:p="http://schemas.openxmlformats.org/presentationml/2006/main">
  <p:tag name="AS_UNIQUEID" val="1830"/>
</p:tagLst>
</file>

<file path=ppt/tags/tag427.xml><?xml version="1.0" encoding="utf-8"?>
<p:tagLst xmlns:p="http://schemas.openxmlformats.org/presentationml/2006/main">
  <p:tag name="AS_UNIQUEID" val="1831"/>
</p:tagLst>
</file>

<file path=ppt/tags/tag428.xml><?xml version="1.0" encoding="utf-8"?>
<p:tagLst xmlns:p="http://schemas.openxmlformats.org/presentationml/2006/main">
  <p:tag name="AS_UNIQUEID" val="12916"/>
</p:tagLst>
</file>

<file path=ppt/tags/tag429.xml><?xml version="1.0" encoding="utf-8"?>
<p:tagLst xmlns:p="http://schemas.openxmlformats.org/presentationml/2006/main">
  <p:tag name="AS_UNIQUEID" val="1835"/>
</p:tagLst>
</file>

<file path=ppt/tags/tag43.xml><?xml version="1.0" encoding="utf-8"?>
<p:tagLst xmlns:p="http://schemas.openxmlformats.org/presentationml/2006/main">
  <p:tag name="AS_UNIQUEID" val="25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30.xml><?xml version="1.0" encoding="utf-8"?>
<p:tagLst xmlns:p="http://schemas.openxmlformats.org/presentationml/2006/main">
  <p:tag name="AS_UNIQUEID" val="1836"/>
</p:tagLst>
</file>

<file path=ppt/tags/tag431.xml><?xml version="1.0" encoding="utf-8"?>
<p:tagLst xmlns:p="http://schemas.openxmlformats.org/presentationml/2006/main">
  <p:tag name="AS_UNIQUEID" val="1837"/>
</p:tagLst>
</file>

<file path=ppt/tags/tag432.xml><?xml version="1.0" encoding="utf-8"?>
<p:tagLst xmlns:p="http://schemas.openxmlformats.org/presentationml/2006/main">
  <p:tag name="AS_UNIQUEID" val="12917"/>
</p:tagLst>
</file>

<file path=ppt/tags/tag433.xml><?xml version="1.0" encoding="utf-8"?>
<p:tagLst xmlns:p="http://schemas.openxmlformats.org/presentationml/2006/main">
  <p:tag name="AS_UNIQUEID" val="1839"/>
</p:tagLst>
</file>

<file path=ppt/tags/tag434.xml><?xml version="1.0" encoding="utf-8"?>
<p:tagLst xmlns:p="http://schemas.openxmlformats.org/presentationml/2006/main">
  <p:tag name="AS_UNIQUEID" val="1840"/>
</p:tagLst>
</file>

<file path=ppt/tags/tag435.xml><?xml version="1.0" encoding="utf-8"?>
<p:tagLst xmlns:p="http://schemas.openxmlformats.org/presentationml/2006/main">
  <p:tag name="AS_UNIQUEID" val="1841"/>
</p:tagLst>
</file>

<file path=ppt/tags/tag436.xml><?xml version="1.0" encoding="utf-8"?>
<p:tagLst xmlns:p="http://schemas.openxmlformats.org/presentationml/2006/main">
  <p:tag name="AS_UNIQUEID" val="1842"/>
</p:tagLst>
</file>

<file path=ppt/tags/tag437.xml><?xml version="1.0" encoding="utf-8"?>
<p:tagLst xmlns:p="http://schemas.openxmlformats.org/presentationml/2006/main">
  <p:tag name="AS_UNIQUEID" val="1843"/>
</p:tagLst>
</file>

<file path=ppt/tags/tag438.xml><?xml version="1.0" encoding="utf-8"?>
<p:tagLst xmlns:p="http://schemas.openxmlformats.org/presentationml/2006/main">
  <p:tag name="AS_UNIQUEID" val="1844"/>
</p:tagLst>
</file>

<file path=ppt/tags/tag439.xml><?xml version="1.0" encoding="utf-8"?>
<p:tagLst xmlns:p="http://schemas.openxmlformats.org/presentationml/2006/main">
  <p:tag name="AS_UNIQUEID" val="12918"/>
</p:tagLst>
</file>

<file path=ppt/tags/tag44.xml><?xml version="1.0" encoding="utf-8"?>
<p:tagLst xmlns:p="http://schemas.openxmlformats.org/presentationml/2006/main">
  <p:tag name="AS_UNIQUEID" val="25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40.xml><?xml version="1.0" encoding="utf-8"?>
<p:tagLst xmlns:p="http://schemas.openxmlformats.org/presentationml/2006/main">
  <p:tag name="AS_UNIQUEID" val="1846"/>
</p:tagLst>
</file>

<file path=ppt/tags/tag441.xml><?xml version="1.0" encoding="utf-8"?>
<p:tagLst xmlns:p="http://schemas.openxmlformats.org/presentationml/2006/main">
  <p:tag name="AS_UNIQUEID" val="1847"/>
</p:tagLst>
</file>

<file path=ppt/tags/tag442.xml><?xml version="1.0" encoding="utf-8"?>
<p:tagLst xmlns:p="http://schemas.openxmlformats.org/presentationml/2006/main">
  <p:tag name="AS_UNIQUEID" val="1848"/>
</p:tagLst>
</file>

<file path=ppt/tags/tag443.xml><?xml version="1.0" encoding="utf-8"?>
<p:tagLst xmlns:p="http://schemas.openxmlformats.org/presentationml/2006/main">
  <p:tag name="AS_UNIQUEID" val="1849"/>
</p:tagLst>
</file>

<file path=ppt/tags/tag444.xml><?xml version="1.0" encoding="utf-8"?>
<p:tagLst xmlns:p="http://schemas.openxmlformats.org/presentationml/2006/main">
  <p:tag name="AS_UNIQUEID" val="1850"/>
</p:tagLst>
</file>

<file path=ppt/tags/tag445.xml><?xml version="1.0" encoding="utf-8"?>
<p:tagLst xmlns:p="http://schemas.openxmlformats.org/presentationml/2006/main">
  <p:tag name="AS_UNIQUEID" val="12919"/>
</p:tagLst>
</file>

<file path=ppt/tags/tag446.xml><?xml version="1.0" encoding="utf-8"?>
<p:tagLst xmlns:p="http://schemas.openxmlformats.org/presentationml/2006/main">
  <p:tag name="AS_UNIQUEID" val="1852"/>
</p:tagLst>
</file>

<file path=ppt/tags/tag447.xml><?xml version="1.0" encoding="utf-8"?>
<p:tagLst xmlns:p="http://schemas.openxmlformats.org/presentationml/2006/main">
  <p:tag name="AS_UNIQUEID" val="1853"/>
</p:tagLst>
</file>

<file path=ppt/tags/tag448.xml><?xml version="1.0" encoding="utf-8"?>
<p:tagLst xmlns:p="http://schemas.openxmlformats.org/presentationml/2006/main">
  <p:tag name="AS_UNIQUEID" val="1854"/>
</p:tagLst>
</file>

<file path=ppt/tags/tag449.xml><?xml version="1.0" encoding="utf-8"?>
<p:tagLst xmlns:p="http://schemas.openxmlformats.org/presentationml/2006/main">
  <p:tag name="AS_UNIQUEID" val="1855"/>
</p:tagLst>
</file>

<file path=ppt/tags/tag45.xml><?xml version="1.0" encoding="utf-8"?>
<p:tagLst xmlns:p="http://schemas.openxmlformats.org/presentationml/2006/main">
  <p:tag name="AS_UNIQUEID" val="25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50.xml><?xml version="1.0" encoding="utf-8"?>
<p:tagLst xmlns:p="http://schemas.openxmlformats.org/presentationml/2006/main">
  <p:tag name="AS_UNIQUEID" val="12920"/>
</p:tagLst>
</file>

<file path=ppt/tags/tag451.xml><?xml version="1.0" encoding="utf-8"?>
<p:tagLst xmlns:p="http://schemas.openxmlformats.org/presentationml/2006/main">
  <p:tag name="AS_UNIQUEID" val="9286"/>
</p:tagLst>
</file>

<file path=ppt/tags/tag452.xml><?xml version="1.0" encoding="utf-8"?>
<p:tagLst xmlns:p="http://schemas.openxmlformats.org/presentationml/2006/main">
  <p:tag name="AS_UNIQUEID" val="9287"/>
</p:tagLst>
</file>

<file path=ppt/tags/tag453.xml><?xml version="1.0" encoding="utf-8"?>
<p:tagLst xmlns:p="http://schemas.openxmlformats.org/presentationml/2006/main">
  <p:tag name="AS_UNIQUEID" val="9288"/>
</p:tagLst>
</file>

<file path=ppt/tags/tag454.xml><?xml version="1.0" encoding="utf-8"?>
<p:tagLst xmlns:p="http://schemas.openxmlformats.org/presentationml/2006/main">
  <p:tag name="AS_UNIQUEID" val="9289"/>
</p:tagLst>
</file>

<file path=ppt/tags/tag455.xml><?xml version="1.0" encoding="utf-8"?>
<p:tagLst xmlns:p="http://schemas.openxmlformats.org/presentationml/2006/main">
  <p:tag name="AS_UNIQUEID" val="12921"/>
</p:tagLst>
</file>

<file path=ppt/tags/tag456.xml><?xml version="1.0" encoding="utf-8"?>
<p:tagLst xmlns:p="http://schemas.openxmlformats.org/presentationml/2006/main">
  <p:tag name="AS_UNIQUEID" val="2097"/>
</p:tagLst>
</file>

<file path=ppt/tags/tag457.xml><?xml version="1.0" encoding="utf-8"?>
<p:tagLst xmlns:p="http://schemas.openxmlformats.org/presentationml/2006/main">
  <p:tag name="AS_UNIQUEID" val="12144"/>
</p:tagLst>
</file>

<file path=ppt/tags/tag458.xml><?xml version="1.0" encoding="utf-8"?>
<p:tagLst xmlns:p="http://schemas.openxmlformats.org/presentationml/2006/main">
  <p:tag name="AS_UNIQUEID" val="12226"/>
</p:tagLst>
</file>

<file path=ppt/tags/tag459.xml><?xml version="1.0" encoding="utf-8"?>
<p:tagLst xmlns:p="http://schemas.openxmlformats.org/presentationml/2006/main">
  <p:tag name="AS_UNIQUEID" val="12840"/>
</p:tagLst>
</file>

<file path=ppt/tags/tag46.xml><?xml version="1.0" encoding="utf-8"?>
<p:tagLst xmlns:p="http://schemas.openxmlformats.org/presentationml/2006/main">
  <p:tag name="AS_UNIQUEID" val="25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60.xml><?xml version="1.0" encoding="utf-8"?>
<p:tagLst xmlns:p="http://schemas.openxmlformats.org/presentationml/2006/main">
  <p:tag name="AS_UNIQUEID" val="12922"/>
</p:tagLst>
</file>

<file path=ppt/tags/tag461.xml><?xml version="1.0" encoding="utf-8"?>
<p:tagLst xmlns:p="http://schemas.openxmlformats.org/presentationml/2006/main">
  <p:tag name="AS_UNIQUEID" val="12923"/>
</p:tagLst>
</file>

<file path=ppt/tags/tag462.xml><?xml version="1.0" encoding="utf-8"?>
<p:tagLst xmlns:p="http://schemas.openxmlformats.org/presentationml/2006/main">
  <p:tag name="AS_UNIQUEID" val="2084"/>
</p:tagLst>
</file>

<file path=ppt/tags/tag463.xml><?xml version="1.0" encoding="utf-8"?>
<p:tagLst xmlns:p="http://schemas.openxmlformats.org/presentationml/2006/main">
  <p:tag name="AS_UNIQUEID" val="2085"/>
</p:tagLst>
</file>

<file path=ppt/tags/tag464.xml><?xml version="1.0" encoding="utf-8"?>
<p:tagLst xmlns:p="http://schemas.openxmlformats.org/presentationml/2006/main">
  <p:tag name="AS_UNIQUEID" val="2086"/>
</p:tagLst>
</file>

<file path=ppt/tags/tag465.xml><?xml version="1.0" encoding="utf-8"?>
<p:tagLst xmlns:p="http://schemas.openxmlformats.org/presentationml/2006/main">
  <p:tag name="AS_UNIQUEID" val="2087"/>
</p:tagLst>
</file>

<file path=ppt/tags/tag466.xml><?xml version="1.0" encoding="utf-8"?>
<p:tagLst xmlns:p="http://schemas.openxmlformats.org/presentationml/2006/main">
  <p:tag name="AS_UNIQUEID" val="2088"/>
</p:tagLst>
</file>

<file path=ppt/tags/tag467.xml><?xml version="1.0" encoding="utf-8"?>
<p:tagLst xmlns:p="http://schemas.openxmlformats.org/presentationml/2006/main">
  <p:tag name="AS_UNIQUEID" val="12924"/>
</p:tagLst>
</file>

<file path=ppt/tags/tag468.xml><?xml version="1.0" encoding="utf-8"?>
<p:tagLst xmlns:p="http://schemas.openxmlformats.org/presentationml/2006/main">
  <p:tag name="AS_UNIQUEID" val="2090"/>
</p:tagLst>
</file>

<file path=ppt/tags/tag469.xml><?xml version="1.0" encoding="utf-8"?>
<p:tagLst xmlns:p="http://schemas.openxmlformats.org/presentationml/2006/main">
  <p:tag name="AS_UNIQUEID" val="2091"/>
</p:tagLst>
</file>

<file path=ppt/tags/tag47.xml><?xml version="1.0" encoding="utf-8"?>
<p:tagLst xmlns:p="http://schemas.openxmlformats.org/presentationml/2006/main">
  <p:tag name="AS_UNIQUEID" val="25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70.xml><?xml version="1.0" encoding="utf-8"?>
<p:tagLst xmlns:p="http://schemas.openxmlformats.org/presentationml/2006/main">
  <p:tag name="AS_UNIQUEID" val="2092"/>
</p:tagLst>
</file>

<file path=ppt/tags/tag471.xml><?xml version="1.0" encoding="utf-8"?>
<p:tagLst xmlns:p="http://schemas.openxmlformats.org/presentationml/2006/main">
  <p:tag name="AS_UNIQUEID" val="2093"/>
</p:tagLst>
</file>

<file path=ppt/tags/tag472.xml><?xml version="1.0" encoding="utf-8"?>
<p:tagLst xmlns:p="http://schemas.openxmlformats.org/presentationml/2006/main">
  <p:tag name="AS_UNIQUEID" val="2094"/>
</p:tagLst>
</file>

<file path=ppt/tags/tag473.xml><?xml version="1.0" encoding="utf-8"?>
<p:tagLst xmlns:p="http://schemas.openxmlformats.org/presentationml/2006/main">
  <p:tag name="AS_UNIQUEID" val="12925"/>
</p:tagLst>
</file>

<file path=ppt/tags/tag474.xml><?xml version="1.0" encoding="utf-8"?>
<p:tagLst xmlns:p="http://schemas.openxmlformats.org/presentationml/2006/main">
  <p:tag name="AS_UNIQUEID" val="2096"/>
</p:tagLst>
</file>

<file path=ppt/tags/tag475.xml><?xml version="1.0" encoding="utf-8"?>
<p:tagLst xmlns:p="http://schemas.openxmlformats.org/presentationml/2006/main">
  <p:tag name="AS_UNIQUEID" val="2097"/>
</p:tagLst>
</file>

<file path=ppt/tags/tag476.xml><?xml version="1.0" encoding="utf-8"?>
<p:tagLst xmlns:p="http://schemas.openxmlformats.org/presentationml/2006/main">
  <p:tag name="AS_UNIQUEID" val="2098"/>
</p:tagLst>
</file>

<file path=ppt/tags/tag477.xml><?xml version="1.0" encoding="utf-8"?>
<p:tagLst xmlns:p="http://schemas.openxmlformats.org/presentationml/2006/main">
  <p:tag name="AS_UNIQUEID" val="2099"/>
</p:tagLst>
</file>

<file path=ppt/tags/tag478.xml><?xml version="1.0" encoding="utf-8"?>
<p:tagLst xmlns:p="http://schemas.openxmlformats.org/presentationml/2006/main">
  <p:tag name="AS_UNIQUEID" val="2100"/>
</p:tagLst>
</file>

<file path=ppt/tags/tag479.xml><?xml version="1.0" encoding="utf-8"?>
<p:tagLst xmlns:p="http://schemas.openxmlformats.org/presentationml/2006/main">
  <p:tag name="AS_UNIQUEID" val="12926"/>
</p:tagLst>
</file>

<file path=ppt/tags/tag48.xml><?xml version="1.0" encoding="utf-8"?>
<p:tagLst xmlns:p="http://schemas.openxmlformats.org/presentationml/2006/main">
  <p:tag name="AS_UNIQUEID" val="25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80.xml><?xml version="1.0" encoding="utf-8"?>
<p:tagLst xmlns:p="http://schemas.openxmlformats.org/presentationml/2006/main">
  <p:tag name="AS_UNIQUEID" val="2102"/>
</p:tagLst>
</file>

<file path=ppt/tags/tag481.xml><?xml version="1.0" encoding="utf-8"?>
<p:tagLst xmlns:p="http://schemas.openxmlformats.org/presentationml/2006/main">
  <p:tag name="AS_UNIQUEID" val="2103"/>
</p:tagLst>
</file>

<file path=ppt/tags/tag482.xml><?xml version="1.0" encoding="utf-8"?>
<p:tagLst xmlns:p="http://schemas.openxmlformats.org/presentationml/2006/main">
  <p:tag name="AS_UNIQUEID" val="2104"/>
</p:tagLst>
</file>

<file path=ppt/tags/tag483.xml><?xml version="1.0" encoding="utf-8"?>
<p:tagLst xmlns:p="http://schemas.openxmlformats.org/presentationml/2006/main">
  <p:tag name="AS_UNIQUEID" val="2105"/>
</p:tagLst>
</file>

<file path=ppt/tags/tag484.xml><?xml version="1.0" encoding="utf-8"?>
<p:tagLst xmlns:p="http://schemas.openxmlformats.org/presentationml/2006/main">
  <p:tag name="AS_UNIQUEID" val="2106"/>
</p:tagLst>
</file>

<file path=ppt/tags/tag485.xml><?xml version="1.0" encoding="utf-8"?>
<p:tagLst xmlns:p="http://schemas.openxmlformats.org/presentationml/2006/main">
  <p:tag name="AS_UNIQUEID" val="2107"/>
</p:tagLst>
</file>

<file path=ppt/tags/tag486.xml><?xml version="1.0" encoding="utf-8"?>
<p:tagLst xmlns:p="http://schemas.openxmlformats.org/presentationml/2006/main">
  <p:tag name="AS_UNIQUEID" val="12927"/>
</p:tagLst>
</file>

<file path=ppt/tags/tag487.xml><?xml version="1.0" encoding="utf-8"?>
<p:tagLst xmlns:p="http://schemas.openxmlformats.org/presentationml/2006/main">
  <p:tag name="AS_UNIQUEID" val="2109"/>
</p:tagLst>
</file>

<file path=ppt/tags/tag488.xml><?xml version="1.0" encoding="utf-8"?>
<p:tagLst xmlns:p="http://schemas.openxmlformats.org/presentationml/2006/main">
  <p:tag name="AS_UNIQUEID" val="2110"/>
</p:tagLst>
</file>

<file path=ppt/tags/tag489.xml><?xml version="1.0" encoding="utf-8"?>
<p:tagLst xmlns:p="http://schemas.openxmlformats.org/presentationml/2006/main">
  <p:tag name="AS_UNIQUEID" val="2111"/>
</p:tagLst>
</file>

<file path=ppt/tags/tag49.xml><?xml version="1.0" encoding="utf-8"?>
<p:tagLst xmlns:p="http://schemas.openxmlformats.org/presentationml/2006/main">
  <p:tag name="AS_UNIQUEID" val="25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90.xml><?xml version="1.0" encoding="utf-8"?>
<p:tagLst xmlns:p="http://schemas.openxmlformats.org/presentationml/2006/main">
  <p:tag name="AS_UNIQUEID" val="2112"/>
</p:tagLst>
</file>

<file path=ppt/tags/tag491.xml><?xml version="1.0" encoding="utf-8"?>
<p:tagLst xmlns:p="http://schemas.openxmlformats.org/presentationml/2006/main">
  <p:tag name="AS_UNIQUEID" val="2113"/>
</p:tagLst>
</file>

<file path=ppt/tags/tag492.xml><?xml version="1.0" encoding="utf-8"?>
<p:tagLst xmlns:p="http://schemas.openxmlformats.org/presentationml/2006/main">
  <p:tag name="AS_UNIQUEID" val="2114"/>
</p:tagLst>
</file>

<file path=ppt/tags/tag493.xml><?xml version="1.0" encoding="utf-8"?>
<p:tagLst xmlns:p="http://schemas.openxmlformats.org/presentationml/2006/main">
  <p:tag name="AS_UNIQUEID" val="2115"/>
</p:tagLst>
</file>

<file path=ppt/tags/tag494.xml><?xml version="1.0" encoding="utf-8"?>
<p:tagLst xmlns:p="http://schemas.openxmlformats.org/presentationml/2006/main">
  <p:tag name="AS_UNIQUEID" val="2116"/>
</p:tagLst>
</file>

<file path=ppt/tags/tag495.xml><?xml version="1.0" encoding="utf-8"?>
<p:tagLst xmlns:p="http://schemas.openxmlformats.org/presentationml/2006/main">
  <p:tag name="AS_UNIQUEID" val="12928"/>
</p:tagLst>
</file>

<file path=ppt/tags/tag496.xml><?xml version="1.0" encoding="utf-8"?>
<p:tagLst xmlns:p="http://schemas.openxmlformats.org/presentationml/2006/main">
  <p:tag name="AS_UNIQUEID" val="2118"/>
</p:tagLst>
</file>

<file path=ppt/tags/tag497.xml><?xml version="1.0" encoding="utf-8"?>
<p:tagLst xmlns:p="http://schemas.openxmlformats.org/presentationml/2006/main">
  <p:tag name="AS_UNIQUEID" val="2119"/>
</p:tagLst>
</file>

<file path=ppt/tags/tag498.xml><?xml version="1.0" encoding="utf-8"?>
<p:tagLst xmlns:p="http://schemas.openxmlformats.org/presentationml/2006/main">
  <p:tag name="AS_UNIQUEID" val="2120"/>
</p:tagLst>
</file>

<file path=ppt/tags/tag499.xml><?xml version="1.0" encoding="utf-8"?>
<p:tagLst xmlns:p="http://schemas.openxmlformats.org/presentationml/2006/main">
  <p:tag name="AS_UNIQUEID" val="2121"/>
</p:tagLst>
</file>

<file path=ppt/tags/tag5.xml><?xml version="1.0" encoding="utf-8"?>
<p:tagLst xmlns:p="http://schemas.openxmlformats.org/presentationml/2006/main">
  <p:tag name="AS_UNIQUEID" val="12845"/>
</p:tagLst>
</file>

<file path=ppt/tags/tag50.xml><?xml version="1.0" encoding="utf-8"?>
<p:tagLst xmlns:p="http://schemas.openxmlformats.org/presentationml/2006/main">
  <p:tag name="AS_UNIQUEID" val="25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00.xml><?xml version="1.0" encoding="utf-8"?>
<p:tagLst xmlns:p="http://schemas.openxmlformats.org/presentationml/2006/main">
  <p:tag name="AS_UNIQUEID" val="12929"/>
</p:tagLst>
</file>

<file path=ppt/tags/tag501.xml><?xml version="1.0" encoding="utf-8"?>
<p:tagLst xmlns:p="http://schemas.openxmlformats.org/presentationml/2006/main">
  <p:tag name="AS_UNIQUEID" val="2123"/>
</p:tagLst>
</file>

<file path=ppt/tags/tag502.xml><?xml version="1.0" encoding="utf-8"?>
<p:tagLst xmlns:p="http://schemas.openxmlformats.org/presentationml/2006/main">
  <p:tag name="AS_UNIQUEID" val="2124"/>
</p:tagLst>
</file>

<file path=ppt/tags/tag503.xml><?xml version="1.0" encoding="utf-8"?>
<p:tagLst xmlns:p="http://schemas.openxmlformats.org/presentationml/2006/main">
  <p:tag name="AS_UNIQUEID" val="2125"/>
</p:tagLst>
</file>

<file path=ppt/tags/tag504.xml><?xml version="1.0" encoding="utf-8"?>
<p:tagLst xmlns:p="http://schemas.openxmlformats.org/presentationml/2006/main">
  <p:tag name="AS_UNIQUEID" val="12930"/>
</p:tagLst>
</file>

<file path=ppt/tags/tag505.xml><?xml version="1.0" encoding="utf-8"?>
<p:tagLst xmlns:p="http://schemas.openxmlformats.org/presentationml/2006/main">
  <p:tag name="AS_UNIQUEID" val="2127"/>
</p:tagLst>
</file>

<file path=ppt/tags/tag506.xml><?xml version="1.0" encoding="utf-8"?>
<p:tagLst xmlns:p="http://schemas.openxmlformats.org/presentationml/2006/main">
  <p:tag name="AS_UNIQUEID" val="2128"/>
</p:tagLst>
</file>

<file path=ppt/tags/tag507.xml><?xml version="1.0" encoding="utf-8"?>
<p:tagLst xmlns:p="http://schemas.openxmlformats.org/presentationml/2006/main">
  <p:tag name="AS_UNIQUEID" val="2129"/>
</p:tagLst>
</file>

<file path=ppt/tags/tag508.xml><?xml version="1.0" encoding="utf-8"?>
<p:tagLst xmlns:p="http://schemas.openxmlformats.org/presentationml/2006/main">
  <p:tag name="AS_UNIQUEID" val="2130"/>
</p:tagLst>
</file>

<file path=ppt/tags/tag509.xml><?xml version="1.0" encoding="utf-8"?>
<p:tagLst xmlns:p="http://schemas.openxmlformats.org/presentationml/2006/main">
  <p:tag name="AS_UNIQUEID" val="2131"/>
</p:tagLst>
</file>

<file path=ppt/tags/tag51.xml><?xml version="1.0" encoding="utf-8"?>
<p:tagLst xmlns:p="http://schemas.openxmlformats.org/presentationml/2006/main">
  <p:tag name="AS_UNIQUEID" val="25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10.xml><?xml version="1.0" encoding="utf-8"?>
<p:tagLst xmlns:p="http://schemas.openxmlformats.org/presentationml/2006/main">
  <p:tag name="AS_UNIQUEID" val="2132"/>
</p:tagLst>
</file>

<file path=ppt/tags/tag511.xml><?xml version="1.0" encoding="utf-8"?>
<p:tagLst xmlns:p="http://schemas.openxmlformats.org/presentationml/2006/main">
  <p:tag name="AS_UNIQUEID" val="12931"/>
</p:tagLst>
</file>

<file path=ppt/tags/tag512.xml><?xml version="1.0" encoding="utf-8"?>
<p:tagLst xmlns:p="http://schemas.openxmlformats.org/presentationml/2006/main">
  <p:tag name="AS_UNIQUEID" val="2134"/>
</p:tagLst>
</file>

<file path=ppt/tags/tag513.xml><?xml version="1.0" encoding="utf-8"?>
<p:tagLst xmlns:p="http://schemas.openxmlformats.org/presentationml/2006/main">
  <p:tag name="AS_UNIQUEID" val="2135"/>
</p:tagLst>
</file>

<file path=ppt/tags/tag514.xml><?xml version="1.0" encoding="utf-8"?>
<p:tagLst xmlns:p="http://schemas.openxmlformats.org/presentationml/2006/main">
  <p:tag name="AS_UNIQUEID" val="2136"/>
</p:tagLst>
</file>

<file path=ppt/tags/tag515.xml><?xml version="1.0" encoding="utf-8"?>
<p:tagLst xmlns:p="http://schemas.openxmlformats.org/presentationml/2006/main">
  <p:tag name="AS_UNIQUEID" val="2137"/>
</p:tagLst>
</file>

<file path=ppt/tags/tag516.xml><?xml version="1.0" encoding="utf-8"?>
<p:tagLst xmlns:p="http://schemas.openxmlformats.org/presentationml/2006/main">
  <p:tag name="AS_UNIQUEID" val="2138"/>
</p:tagLst>
</file>

<file path=ppt/tags/tag517.xml><?xml version="1.0" encoding="utf-8"?>
<p:tagLst xmlns:p="http://schemas.openxmlformats.org/presentationml/2006/main">
  <p:tag name="AS_UNIQUEID" val="2139"/>
</p:tagLst>
</file>

<file path=ppt/tags/tag518.xml><?xml version="1.0" encoding="utf-8"?>
<p:tagLst xmlns:p="http://schemas.openxmlformats.org/presentationml/2006/main">
  <p:tag name="AS_UNIQUEID" val="12932"/>
</p:tagLst>
</file>

<file path=ppt/tags/tag519.xml><?xml version="1.0" encoding="utf-8"?>
<p:tagLst xmlns:p="http://schemas.openxmlformats.org/presentationml/2006/main">
  <p:tag name="AS_UNIQUEID" val="2141"/>
</p:tagLst>
</file>

<file path=ppt/tags/tag52.xml><?xml version="1.0" encoding="utf-8"?>
<p:tagLst xmlns:p="http://schemas.openxmlformats.org/presentationml/2006/main">
  <p:tag name="AS_UNIQUEID" val="12859"/>
</p:tagLst>
</file>

<file path=ppt/tags/tag520.xml><?xml version="1.0" encoding="utf-8"?>
<p:tagLst xmlns:p="http://schemas.openxmlformats.org/presentationml/2006/main">
  <p:tag name="AS_UNIQUEID" val="2142"/>
</p:tagLst>
</file>

<file path=ppt/tags/tag521.xml><?xml version="1.0" encoding="utf-8"?>
<p:tagLst xmlns:p="http://schemas.openxmlformats.org/presentationml/2006/main">
  <p:tag name="AS_UNIQUEID" val="2143"/>
</p:tagLst>
</file>

<file path=ppt/tags/tag522.xml><?xml version="1.0" encoding="utf-8"?>
<p:tagLst xmlns:p="http://schemas.openxmlformats.org/presentationml/2006/main">
  <p:tag name="AS_UNIQUEID" val="2144"/>
</p:tagLst>
</file>

<file path=ppt/tags/tag523.xml><?xml version="1.0" encoding="utf-8"?>
<p:tagLst xmlns:p="http://schemas.openxmlformats.org/presentationml/2006/main">
  <p:tag name="AS_UNIQUEID" val="2145"/>
</p:tagLst>
</file>

<file path=ppt/tags/tag524.xml><?xml version="1.0" encoding="utf-8"?>
<p:tagLst xmlns:p="http://schemas.openxmlformats.org/presentationml/2006/main">
  <p:tag name="AS_UNIQUEID" val="12933"/>
</p:tagLst>
</file>

<file path=ppt/tags/tag525.xml><?xml version="1.0" encoding="utf-8"?>
<p:tagLst xmlns:p="http://schemas.openxmlformats.org/presentationml/2006/main">
  <p:tag name="AS_UNIQUEID" val="2147"/>
</p:tagLst>
</file>

<file path=ppt/tags/tag526.xml><?xml version="1.0" encoding="utf-8"?>
<p:tagLst xmlns:p="http://schemas.openxmlformats.org/presentationml/2006/main">
  <p:tag name="AS_UNIQUEID" val="2148"/>
</p:tagLst>
</file>

<file path=ppt/tags/tag527.xml><?xml version="1.0" encoding="utf-8"?>
<p:tagLst xmlns:p="http://schemas.openxmlformats.org/presentationml/2006/main">
  <p:tag name="AS_UNIQUEID" val="2149"/>
</p:tagLst>
</file>

<file path=ppt/tags/tag528.xml><?xml version="1.0" encoding="utf-8"?>
<p:tagLst xmlns:p="http://schemas.openxmlformats.org/presentationml/2006/main">
  <p:tag name="AS_UNIQUEID" val="2150"/>
</p:tagLst>
</file>

<file path=ppt/tags/tag529.xml><?xml version="1.0" encoding="utf-8"?>
<p:tagLst xmlns:p="http://schemas.openxmlformats.org/presentationml/2006/main">
  <p:tag name="AS_UNIQUEID" val="2151"/>
</p:tagLst>
</file>

<file path=ppt/tags/tag53.xml><?xml version="1.0" encoding="utf-8"?>
<p:tagLst xmlns:p="http://schemas.openxmlformats.org/presentationml/2006/main">
  <p:tag name="AS_UNIQUEID" val="25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30.xml><?xml version="1.0" encoding="utf-8"?>
<p:tagLst xmlns:p="http://schemas.openxmlformats.org/presentationml/2006/main">
  <p:tag name="AS_UNIQUEID" val="12934"/>
</p:tagLst>
</file>

<file path=ppt/tags/tag531.xml><?xml version="1.0" encoding="utf-8"?>
<p:tagLst xmlns:p="http://schemas.openxmlformats.org/presentationml/2006/main">
  <p:tag name="AS_UNIQUEID" val="2153"/>
</p:tagLst>
</file>

<file path=ppt/tags/tag532.xml><?xml version="1.0" encoding="utf-8"?>
<p:tagLst xmlns:p="http://schemas.openxmlformats.org/presentationml/2006/main">
  <p:tag name="AS_UNIQUEID" val="2154"/>
</p:tagLst>
</file>

<file path=ppt/tags/tag533.xml><?xml version="1.0" encoding="utf-8"?>
<p:tagLst xmlns:p="http://schemas.openxmlformats.org/presentationml/2006/main">
  <p:tag name="AS_UNIQUEID" val="2155"/>
</p:tagLst>
</file>

<file path=ppt/tags/tag534.xml><?xml version="1.0" encoding="utf-8"?>
<p:tagLst xmlns:p="http://schemas.openxmlformats.org/presentationml/2006/main">
  <p:tag name="AS_UNIQUEID" val="2156"/>
</p:tagLst>
</file>

<file path=ppt/tags/tag535.xml><?xml version="1.0" encoding="utf-8"?>
<p:tagLst xmlns:p="http://schemas.openxmlformats.org/presentationml/2006/main">
  <p:tag name="AS_UNIQUEID" val="12935"/>
</p:tagLst>
</file>

<file path=ppt/tags/tag536.xml><?xml version="1.0" encoding="utf-8"?>
<p:tagLst xmlns:p="http://schemas.openxmlformats.org/presentationml/2006/main">
  <p:tag name="AS_UNIQUEID" val="2158"/>
</p:tagLst>
</file>

<file path=ppt/tags/tag537.xml><?xml version="1.0" encoding="utf-8"?>
<p:tagLst xmlns:p="http://schemas.openxmlformats.org/presentationml/2006/main">
  <p:tag name="AS_UNIQUEID" val="2159"/>
</p:tagLst>
</file>

<file path=ppt/tags/tag538.xml><?xml version="1.0" encoding="utf-8"?>
<p:tagLst xmlns:p="http://schemas.openxmlformats.org/presentationml/2006/main">
  <p:tag name="AS_UNIQUEID" val="2160"/>
</p:tagLst>
</file>

<file path=ppt/tags/tag539.xml><?xml version="1.0" encoding="utf-8"?>
<p:tagLst xmlns:p="http://schemas.openxmlformats.org/presentationml/2006/main">
  <p:tag name="AS_UNIQUEID" val="2161"/>
</p:tagLst>
</file>

<file path=ppt/tags/tag54.xml><?xml version="1.0" encoding="utf-8"?>
<p:tagLst xmlns:p="http://schemas.openxmlformats.org/presentationml/2006/main">
  <p:tag name="AS_UNIQUEID" val="25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40.xml><?xml version="1.0" encoding="utf-8"?>
<p:tagLst xmlns:p="http://schemas.openxmlformats.org/presentationml/2006/main">
  <p:tag name="AS_UNIQUEID" val="2162"/>
</p:tagLst>
</file>

<file path=ppt/tags/tag541.xml><?xml version="1.0" encoding="utf-8"?>
<p:tagLst xmlns:p="http://schemas.openxmlformats.org/presentationml/2006/main">
  <p:tag name="AS_UNIQUEID" val="2783"/>
</p:tagLst>
</file>

<file path=ppt/tags/tag542.xml><?xml version="1.0" encoding="utf-8"?>
<p:tagLst xmlns:p="http://schemas.openxmlformats.org/presentationml/2006/main">
  <p:tag name="AS_UNIQUEID" val="12936"/>
</p:tagLst>
</file>

<file path=ppt/tags/tag543.xml><?xml version="1.0" encoding="utf-8"?>
<p:tagLst xmlns:p="http://schemas.openxmlformats.org/presentationml/2006/main">
  <p:tag name="AS_UNIQUEID" val="12937"/>
</p:tagLst>
</file>

<file path=ppt/tags/tag544.xml><?xml version="1.0" encoding="utf-8"?>
<p:tagLst xmlns:p="http://schemas.openxmlformats.org/presentationml/2006/main">
  <p:tag name="AS_UNIQUEID" val="12938"/>
</p:tagLst>
</file>

<file path=ppt/tags/tag545.xml><?xml version="1.0" encoding="utf-8"?>
<p:tagLst xmlns:p="http://schemas.openxmlformats.org/presentationml/2006/main">
  <p:tag name="AS_UNIQUEID" val="12939"/>
</p:tagLst>
</file>

<file path=ppt/tags/tag546.xml><?xml version="1.0" encoding="utf-8"?>
<p:tagLst xmlns:p="http://schemas.openxmlformats.org/presentationml/2006/main">
  <p:tag name="AS_UNIQUEID" val="12940"/>
</p:tagLst>
</file>

<file path=ppt/tags/tag547.xml><?xml version="1.0" encoding="utf-8"?>
<p:tagLst xmlns:p="http://schemas.openxmlformats.org/presentationml/2006/main">
  <p:tag name="AS_UNIQUEID" val="12941"/>
</p:tagLst>
</file>

<file path=ppt/tags/tag548.xml><?xml version="1.0" encoding="utf-8"?>
<p:tagLst xmlns:p="http://schemas.openxmlformats.org/presentationml/2006/main">
  <p:tag name="AS_UNIQUEID" val="12942"/>
</p:tagLst>
</file>

<file path=ppt/tags/tag549.xml><?xml version="1.0" encoding="utf-8"?>
<p:tagLst xmlns:p="http://schemas.openxmlformats.org/presentationml/2006/main">
  <p:tag name="AS_UNIQUEID" val="12943"/>
</p:tagLst>
</file>

<file path=ppt/tags/tag55.xml><?xml version="1.0" encoding="utf-8"?>
<p:tagLst xmlns:p="http://schemas.openxmlformats.org/presentationml/2006/main">
  <p:tag name="AS_UNIQUEID" val="25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i*1"/>
  <p:tag name="KSO_WM_UNIT_INDEX" val="1"/>
  <p:tag name="KSO_WM_UNIT_LAYERLEVEL" val="1"/>
  <p:tag name="KSO_WM_UNIT_TYPE" val="i"/>
</p:tagLst>
</file>

<file path=ppt/tags/tag550.xml><?xml version="1.0" encoding="utf-8"?>
<p:tagLst xmlns:p="http://schemas.openxmlformats.org/presentationml/2006/main">
  <p:tag name="AS_UNIQUEID" val="12944"/>
</p:tagLst>
</file>

<file path=ppt/tags/tag551.xml><?xml version="1.0" encoding="utf-8"?>
<p:tagLst xmlns:p="http://schemas.openxmlformats.org/presentationml/2006/main">
  <p:tag name="AS_UNIQUEID" val="12945"/>
</p:tagLst>
</file>

<file path=ppt/tags/tag552.xml><?xml version="1.0" encoding="utf-8"?>
<p:tagLst xmlns:p="http://schemas.openxmlformats.org/presentationml/2006/main">
  <p:tag name="AS_UNIQUEID" val="12946"/>
</p:tagLst>
</file>

<file path=ppt/tags/tag553.xml><?xml version="1.0" encoding="utf-8"?>
<p:tagLst xmlns:p="http://schemas.openxmlformats.org/presentationml/2006/main">
  <p:tag name="AS_UNIQUEID" val="12947"/>
</p:tagLst>
</file>

<file path=ppt/tags/tag554.xml><?xml version="1.0" encoding="utf-8"?>
<p:tagLst xmlns:p="http://schemas.openxmlformats.org/presentationml/2006/main">
  <p:tag name="AS_UNIQUEID" val="961"/>
  <p:tag name="KSO_WM_BEAUTIFY_FLAG" val=""/>
</p:tagLst>
</file>

<file path=ppt/tags/tag555.xml><?xml version="1.0" encoding="utf-8"?>
<p:tagLst xmlns:p="http://schemas.openxmlformats.org/presentationml/2006/main">
  <p:tag name="AS_UNIQUEID" val="2935"/>
</p:tagLst>
</file>

<file path=ppt/tags/tag556.xml><?xml version="1.0" encoding="utf-8"?>
<p:tagLst xmlns:p="http://schemas.openxmlformats.org/presentationml/2006/main">
  <p:tag name="AS_UNIQUEID" val="381"/>
</p:tagLst>
</file>

<file path=ppt/tags/tag557.xml><?xml version="1.0" encoding="utf-8"?>
<p:tagLst xmlns:p="http://schemas.openxmlformats.org/presentationml/2006/main">
  <p:tag name="AS_UNIQUEID" val="12948"/>
</p:tagLst>
</file>

<file path=ppt/tags/tag558.xml><?xml version="1.0" encoding="utf-8"?>
<p:tagLst xmlns:p="http://schemas.openxmlformats.org/presentationml/2006/main">
  <p:tag name="AS_UNIQUEID" val="2871"/>
</p:tagLst>
</file>

<file path=ppt/tags/tag559.xml><?xml version="1.0" encoding="utf-8"?>
<p:tagLst xmlns:p="http://schemas.openxmlformats.org/presentationml/2006/main">
  <p:tag name="AS_UNIQUEID" val="2872"/>
</p:tagLst>
</file>

<file path=ppt/tags/tag56.xml><?xml version="1.0" encoding="utf-8"?>
<p:tagLst xmlns:p="http://schemas.openxmlformats.org/presentationml/2006/main">
  <p:tag name="AS_UNIQUEID" val="25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i*2"/>
  <p:tag name="KSO_WM_UNIT_INDEX" val="2"/>
  <p:tag name="KSO_WM_UNIT_LAYERLEVEL" val="1"/>
  <p:tag name="KSO_WM_UNIT_TYPE" val="i"/>
</p:tagLst>
</file>

<file path=ppt/tags/tag560.xml><?xml version="1.0" encoding="utf-8"?>
<p:tagLst xmlns:p="http://schemas.openxmlformats.org/presentationml/2006/main">
  <p:tag name="AS_UNIQUEID" val="12949"/>
</p:tagLst>
</file>

<file path=ppt/tags/tag561.xml><?xml version="1.0" encoding="utf-8"?>
<p:tagLst xmlns:p="http://schemas.openxmlformats.org/presentationml/2006/main">
  <p:tag name="AS_UNIQUEID" val="2874"/>
</p:tagLst>
</file>

<file path=ppt/tags/tag562.xml><?xml version="1.0" encoding="utf-8"?>
<p:tagLst xmlns:p="http://schemas.openxmlformats.org/presentationml/2006/main">
  <p:tag name="AS_UNIQUEID" val="2875"/>
  <p:tag name="KSO_WM_UNIT_PLACING_PICTURE_USER_VIEWPORT" val="{&quot;height&quot;:10835,&quot;width&quot;:17267.499212598424}"/>
</p:tagLst>
</file>

<file path=ppt/tags/tag563.xml><?xml version="1.0" encoding="utf-8"?>
<p:tagLst xmlns:p="http://schemas.openxmlformats.org/presentationml/2006/main">
  <p:tag name="AS_UNIQUEID" val="2876"/>
  <p:tag name="KSO_WM_UNIT_PLACING_PICTURE_USER_VIEWPORT" val="{&quot;height&quot;:4200,&quot;width&quot;:4260}"/>
</p:tagLst>
</file>

<file path=ppt/tags/tag564.xml><?xml version="1.0" encoding="utf-8"?>
<p:tagLst xmlns:p="http://schemas.openxmlformats.org/presentationml/2006/main">
  <p:tag name="AS_UNIQUEID" val="3661"/>
</p:tagLst>
</file>

<file path=ppt/tags/tag565.xml><?xml version="1.0" encoding="utf-8"?>
<p:tagLst xmlns:p="http://schemas.openxmlformats.org/presentationml/2006/main">
  <p:tag name="KSO_WM_BEAUTIFY_FLAG" val="#wm#"/>
  <p:tag name="KSO_WM_TEMPLATE_CATEGORY" val="custom"/>
  <p:tag name="KSO_WM_TEMPLATE_INDEX" val="20202708"/>
</p:tagLst>
</file>

<file path=ppt/tags/tag566.xml><?xml version="1.0" encoding="utf-8"?>
<p:tagLst xmlns:p="http://schemas.openxmlformats.org/presentationml/2006/main">
  <p:tag name="AS_UNIQUEID" val="12950"/>
</p:tagLst>
</file>

<file path=ppt/tags/tag567.xml><?xml version="1.0" encoding="utf-8"?>
<p:tagLst xmlns:p="http://schemas.openxmlformats.org/presentationml/2006/main">
  <p:tag name="AS_UNIQUEID" val="294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71f4f220-e59a-4b94-be9e-f49086412b3a}"/>
</p:tagLst>
</file>

<file path=ppt/tags/tag568.xml><?xml version="1.0" encoding="utf-8"?>
<p:tagLst xmlns:p="http://schemas.openxmlformats.org/presentationml/2006/main">
  <p:tag name="AS_UNIQUEID" val="960"/>
</p:tagLst>
</file>

<file path=ppt/tags/tag569.xml><?xml version="1.0" encoding="utf-8"?>
<p:tagLst xmlns:p="http://schemas.openxmlformats.org/presentationml/2006/main">
  <p:tag name="AS_UNIQUEID" val="961"/>
</p:tagLst>
</file>

<file path=ppt/tags/tag57.xml><?xml version="1.0" encoding="utf-8"?>
<p:tagLst xmlns:p="http://schemas.openxmlformats.org/presentationml/2006/main">
  <p:tag name="AS_UNIQUEID" val="25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70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571.xml><?xml version="1.0" encoding="utf-8"?>
<p:tagLst xmlns:p="http://schemas.openxmlformats.org/presentationml/2006/main">
  <p:tag name="AS_UNIQUEID" val="12951"/>
</p:tagLst>
</file>

<file path=ppt/tags/tag572.xml><?xml version="1.0" encoding="utf-8"?>
<p:tagLst xmlns:p="http://schemas.openxmlformats.org/presentationml/2006/main">
  <p:tag name="AS_UNIQUEID" val="12952"/>
</p:tagLst>
</file>

<file path=ppt/tags/tag573.xml><?xml version="1.0" encoding="utf-8"?>
<p:tagLst xmlns:p="http://schemas.openxmlformats.org/presentationml/2006/main">
  <p:tag name="AS_UNIQUEID" val="12953"/>
</p:tagLst>
</file>

<file path=ppt/tags/tag574.xml><?xml version="1.0" encoding="utf-8"?>
<p:tagLst xmlns:p="http://schemas.openxmlformats.org/presentationml/2006/main">
  <p:tag name="AS_UNIQUEID" val="12954"/>
</p:tagLst>
</file>

<file path=ppt/tags/tag575.xml><?xml version="1.0" encoding="utf-8"?>
<p:tagLst xmlns:p="http://schemas.openxmlformats.org/presentationml/2006/main">
  <p:tag name="AS_UNIQUEID" val="961"/>
  <p:tag name="KSO_WM_BEAUTIFY_FLAG" val=""/>
</p:tagLst>
</file>

<file path=ppt/tags/tag576.xml><?xml version="1.0" encoding="utf-8"?>
<p:tagLst xmlns:p="http://schemas.openxmlformats.org/presentationml/2006/main">
  <p:tag name="AS_UNIQUEID" val="2935"/>
</p:tagLst>
</file>

<file path=ppt/tags/tag577.xml><?xml version="1.0" encoding="utf-8"?>
<p:tagLst xmlns:p="http://schemas.openxmlformats.org/presentationml/2006/main">
  <p:tag name="AS_UNIQUEID" val="8482"/>
</p:tagLst>
</file>

<file path=ppt/tags/tag578.xml><?xml version="1.0" encoding="utf-8"?>
<p:tagLst xmlns:p="http://schemas.openxmlformats.org/presentationml/2006/main">
  <p:tag name="AS_UNIQUEID" val="8482"/>
</p:tagLst>
</file>

<file path=ppt/tags/tag579.xml><?xml version="1.0" encoding="utf-8"?>
<p:tagLst xmlns:p="http://schemas.openxmlformats.org/presentationml/2006/main">
  <p:tag name="AS_UNIQUEID" val="8484"/>
</p:tagLst>
</file>

<file path=ppt/tags/tag58.xml><?xml version="1.0" encoding="utf-8"?>
<p:tagLst xmlns:p="http://schemas.openxmlformats.org/presentationml/2006/main">
  <p:tag name="AS_UNIQUEID" val="2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80.xml><?xml version="1.0" encoding="utf-8"?>
<p:tagLst xmlns:p="http://schemas.openxmlformats.org/presentationml/2006/main">
  <p:tag name="AS_UNIQUEID" val="8485"/>
</p:tagLst>
</file>

<file path=ppt/tags/tag581.xml><?xml version="1.0" encoding="utf-8"?>
<p:tagLst xmlns:p="http://schemas.openxmlformats.org/presentationml/2006/main">
  <p:tag name="AS_UNIQUEID" val="8486"/>
</p:tagLst>
</file>

<file path=ppt/tags/tag582.xml><?xml version="1.0" encoding="utf-8"?>
<p:tagLst xmlns:p="http://schemas.openxmlformats.org/presentationml/2006/main">
  <p:tag name="AS_UNIQUEID" val="8487"/>
</p:tagLst>
</file>

<file path=ppt/tags/tag583.xml><?xml version="1.0" encoding="utf-8"?>
<p:tagLst xmlns:p="http://schemas.openxmlformats.org/presentationml/2006/main">
  <p:tag name="AS_UNIQUEID" val="8488"/>
</p:tagLst>
</file>

<file path=ppt/tags/tag584.xml><?xml version="1.0" encoding="utf-8"?>
<p:tagLst xmlns:p="http://schemas.openxmlformats.org/presentationml/2006/main">
  <p:tag name="AS_UNIQUEID" val="8489"/>
</p:tagLst>
</file>

<file path=ppt/tags/tag585.xml><?xml version="1.0" encoding="utf-8"?>
<p:tagLst xmlns:p="http://schemas.openxmlformats.org/presentationml/2006/main">
  <p:tag name="AS_UNIQUEID" val="8491"/>
</p:tagLst>
</file>

<file path=ppt/tags/tag586.xml><?xml version="1.0" encoding="utf-8"?>
<p:tagLst xmlns:p="http://schemas.openxmlformats.org/presentationml/2006/main">
  <p:tag name="AS_UNIQUEID" val="8492"/>
</p:tagLst>
</file>

<file path=ppt/tags/tag587.xml><?xml version="1.0" encoding="utf-8"?>
<p:tagLst xmlns:p="http://schemas.openxmlformats.org/presentationml/2006/main">
  <p:tag name="AS_UNIQUEID" val="12955"/>
  <p:tag name="KSO_WM_DIAGRAM_VIRTUALLY_FRAME" val="{&quot;height&quot;:324.9,&quot;left&quot;:1.3,&quot;top&quot;:0.25,&quot;width&quot;:942.3}"/>
</p:tagLst>
</file>

<file path=ppt/tags/tag588.xml><?xml version="1.0" encoding="utf-8"?>
<p:tagLst xmlns:p="http://schemas.openxmlformats.org/presentationml/2006/main">
  <p:tag name="AS_UNIQUEID" val="12956"/>
  <p:tag name="KSO_WM_DIAGRAM_VIRTUALLY_FRAME" val="{&quot;height&quot;:324.9,&quot;left&quot;:1.3,&quot;top&quot;:0.25,&quot;width&quot;:942.3}"/>
</p:tagLst>
</file>

<file path=ppt/tags/tag589.xml><?xml version="1.0" encoding="utf-8"?>
<p:tagLst xmlns:p="http://schemas.openxmlformats.org/presentationml/2006/main">
  <p:tag name="AS_UNIQUEID" val="12957"/>
  <p:tag name="KSO_WM_DIAGRAM_VIRTUALLY_FRAME" val="{&quot;height&quot;:324.9,&quot;left&quot;:1.3,&quot;top&quot;:0.25,&quot;width&quot;:942.3}"/>
</p:tagLst>
</file>

<file path=ppt/tags/tag59.xml><?xml version="1.0" encoding="utf-8"?>
<p:tagLst xmlns:p="http://schemas.openxmlformats.org/presentationml/2006/main">
  <p:tag name="AS_UNIQUEID" val="2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90.xml><?xml version="1.0" encoding="utf-8"?>
<p:tagLst xmlns:p="http://schemas.openxmlformats.org/presentationml/2006/main">
  <p:tag name="AS_UNIQUEID" val="12958"/>
</p:tagLst>
</file>

<file path=ppt/tags/tag591.xml><?xml version="1.0" encoding="utf-8"?>
<p:tagLst xmlns:p="http://schemas.openxmlformats.org/presentationml/2006/main">
  <p:tag name="AS_UNIQUEID" val="971"/>
</p:tagLst>
</file>

<file path=ppt/tags/tag592.xml><?xml version="1.0" encoding="utf-8"?>
<p:tagLst xmlns:p="http://schemas.openxmlformats.org/presentationml/2006/main">
  <p:tag name="AS_UNIQUEID" val="961"/>
  <p:tag name="KSO_WM_BEAUTIFY_FLAG" val=""/>
</p:tagLst>
</file>

<file path=ppt/tags/tag593.xml><?xml version="1.0" encoding="utf-8"?>
<p:tagLst xmlns:p="http://schemas.openxmlformats.org/presentationml/2006/main">
  <p:tag name="AS_UNIQUEID" val="12182"/>
</p:tagLst>
</file>

<file path=ppt/tags/tag594.xml><?xml version="1.0" encoding="utf-8"?>
<p:tagLst xmlns:p="http://schemas.openxmlformats.org/presentationml/2006/main">
  <p:tag name="AS_UNIQUEID" val="12959"/>
</p:tagLst>
</file>

<file path=ppt/tags/tag595.xml><?xml version="1.0" encoding="utf-8"?>
<p:tagLst xmlns:p="http://schemas.openxmlformats.org/presentationml/2006/main">
  <p:tag name="AS_UNIQUEID" val="11331"/>
</p:tagLst>
</file>

<file path=ppt/tags/tag596.xml><?xml version="1.0" encoding="utf-8"?>
<p:tagLst xmlns:p="http://schemas.openxmlformats.org/presentationml/2006/main">
  <p:tag name="AS_UNIQUEID" val="971"/>
</p:tagLst>
</file>

<file path=ppt/tags/tag597.xml><?xml version="1.0" encoding="utf-8"?>
<p:tagLst xmlns:p="http://schemas.openxmlformats.org/presentationml/2006/main">
  <p:tag name="AS_UNIQUEID" val="995"/>
</p:tagLst>
</file>

<file path=ppt/tags/tag598.xml><?xml version="1.0" encoding="utf-8"?>
<p:tagLst xmlns:p="http://schemas.openxmlformats.org/presentationml/2006/main">
  <p:tag name="AS_UNIQUEID" val="961"/>
  <p:tag name="KSO_WM_BEAUTIFY_FLAG" val=""/>
</p:tagLst>
</file>

<file path=ppt/tags/tag599.xml><?xml version="1.0" encoding="utf-8"?>
<p:tagLst xmlns:p="http://schemas.openxmlformats.org/presentationml/2006/main">
  <p:tag name="AS_UNIQUEID" val="12960"/>
  <p:tag name="KSO_WM_DIAGRAM_VIRTUALLY_FRAME" val="{&quot;height&quot;:324.9,&quot;left&quot;:1.3,&quot;top&quot;:0.25,&quot;width&quot;:942.3}"/>
</p:tagLst>
</file>

<file path=ppt/tags/tag6.xml><?xml version="1.0" encoding="utf-8"?>
<p:tagLst xmlns:p="http://schemas.openxmlformats.org/presentationml/2006/main">
  <p:tag name="AS_UNIQUEID" val="12846"/>
</p:tagLst>
</file>

<file path=ppt/tags/tag60.xml><?xml version="1.0" encoding="utf-8"?>
<p:tagLst xmlns:p="http://schemas.openxmlformats.org/presentationml/2006/main">
  <p:tag name="AS_UNIQUEID" val="2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00.xml><?xml version="1.0" encoding="utf-8"?>
<p:tagLst xmlns:p="http://schemas.openxmlformats.org/presentationml/2006/main">
  <p:tag name="AS_UNIQUEID" val="12961"/>
  <p:tag name="KSO_WM_DIAGRAM_VIRTUALLY_FRAME" val="{&quot;height&quot;:324.9,&quot;left&quot;:1.3,&quot;top&quot;:0.25,&quot;width&quot;:942.3}"/>
</p:tagLst>
</file>

<file path=ppt/tags/tag601.xml><?xml version="1.0" encoding="utf-8"?>
<p:tagLst xmlns:p="http://schemas.openxmlformats.org/presentationml/2006/main">
  <p:tag name="AS_UNIQUEID" val="971"/>
</p:tagLst>
</file>

<file path=ppt/tags/tag602.xml><?xml version="1.0" encoding="utf-8"?>
<p:tagLst xmlns:p="http://schemas.openxmlformats.org/presentationml/2006/main">
  <p:tag name="AS_UNIQUEID" val="995"/>
</p:tagLst>
</file>

<file path=ppt/tags/tag603.xml><?xml version="1.0" encoding="utf-8"?>
<p:tagLst xmlns:p="http://schemas.openxmlformats.org/presentationml/2006/main">
  <p:tag name="AS_UNIQUEID" val="12962"/>
  <p:tag name="KSO_WM_DIAGRAM_VIRTUALLY_FRAME" val="{&quot;height&quot;:324.9,&quot;left&quot;:1.3,&quot;top&quot;:0.25,&quot;width&quot;:942.3}"/>
</p:tagLst>
</file>

<file path=ppt/tags/tag604.xml><?xml version="1.0" encoding="utf-8"?>
<p:tagLst xmlns:p="http://schemas.openxmlformats.org/presentationml/2006/main">
  <p:tag name="AS_UNIQUEID" val="12963"/>
  <p:tag name="KSO_WM_DIAGRAM_VIRTUALLY_FRAME" val="{&quot;height&quot;:324.9,&quot;left&quot;:1.3,&quot;top&quot;:0.25,&quot;width&quot;:942.3}"/>
</p:tagLst>
</file>

<file path=ppt/tags/tag605.xml><?xml version="1.0" encoding="utf-8"?>
<p:tagLst xmlns:p="http://schemas.openxmlformats.org/presentationml/2006/main">
  <p:tag name="AS_UNIQUEID" val="12964"/>
  <p:tag name="KSO_WM_DIAGRAM_VIRTUALLY_FRAME" val="{&quot;height&quot;:324.9,&quot;left&quot;:1.3,&quot;top&quot;:0.25,&quot;width&quot;:942.3}"/>
</p:tagLst>
</file>

<file path=ppt/tags/tag606.xml><?xml version="1.0" encoding="utf-8"?>
<p:tagLst xmlns:p="http://schemas.openxmlformats.org/presentationml/2006/main">
  <p:tag name="AS_UNIQUEID" val="12965"/>
  <p:tag name="KSO_WM_DIAGRAM_VIRTUALLY_FRAME" val="{&quot;height&quot;:324.9,&quot;left&quot;:1.3,&quot;top&quot;:0.25,&quot;width&quot;:942.3}"/>
</p:tagLst>
</file>

<file path=ppt/tags/tag607.xml><?xml version="1.0" encoding="utf-8"?>
<p:tagLst xmlns:p="http://schemas.openxmlformats.org/presentationml/2006/main">
  <p:tag name="AS_UNIQUEID" val="12966"/>
  <p:tag name="KSO_WM_DIAGRAM_VIRTUALLY_FRAME" val="{&quot;height&quot;:324.9,&quot;left&quot;:1.3,&quot;top&quot;:0.25,&quot;width&quot;:942.3}"/>
</p:tagLst>
</file>

<file path=ppt/tags/tag608.xml><?xml version="1.0" encoding="utf-8"?>
<p:tagLst xmlns:p="http://schemas.openxmlformats.org/presentationml/2006/main">
  <p:tag name="AS_UNIQUEID" val="12967"/>
  <p:tag name="KSO_WM_DIAGRAM_VIRTUALLY_FRAME" val="{&quot;height&quot;:324.9,&quot;left&quot;:1.3,&quot;top&quot;:0.25,&quot;width&quot;:942.3}"/>
</p:tagLst>
</file>

<file path=ppt/tags/tag609.xml><?xml version="1.0" encoding="utf-8"?>
<p:tagLst xmlns:p="http://schemas.openxmlformats.org/presentationml/2006/main">
  <p:tag name="AS_UNIQUEID" val="12968"/>
  <p:tag name="KSO_WM_DIAGRAM_VIRTUALLY_FRAME" val="{&quot;height&quot;:324.9,&quot;left&quot;:1.3,&quot;top&quot;:0.25,&quot;width&quot;:942.3}"/>
</p:tagLst>
</file>

<file path=ppt/tags/tag61.xml><?xml version="1.0" encoding="utf-8"?>
<p:tagLst xmlns:p="http://schemas.openxmlformats.org/presentationml/2006/main">
  <p:tag name="AS_UNIQUEID" val="26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10.xml><?xml version="1.0" encoding="utf-8"?>
<p:tagLst xmlns:p="http://schemas.openxmlformats.org/presentationml/2006/main">
  <p:tag name="AS_UNIQUEID" val="12969"/>
  <p:tag name="KSO_WM_DIAGRAM_VIRTUALLY_FRAME" val="{&quot;height&quot;:324.9,&quot;left&quot;:1.3,&quot;top&quot;:0.25,&quot;width&quot;:942.3}"/>
</p:tagLst>
</file>

<file path=ppt/tags/tag611.xml><?xml version="1.0" encoding="utf-8"?>
<p:tagLst xmlns:p="http://schemas.openxmlformats.org/presentationml/2006/main">
  <p:tag name="AS_UNIQUEID" val="12970"/>
  <p:tag name="KSO_WM_DIAGRAM_VIRTUALLY_FRAME" val="{&quot;height&quot;:324.9,&quot;left&quot;:1.3,&quot;top&quot;:0.25,&quot;width&quot;:942.3}"/>
</p:tagLst>
</file>

<file path=ppt/tags/tag612.xml><?xml version="1.0" encoding="utf-8"?>
<p:tagLst xmlns:p="http://schemas.openxmlformats.org/presentationml/2006/main">
  <p:tag name="AS_UNIQUEID" val="12971"/>
</p:tagLst>
</file>

<file path=ppt/tags/tag613.xml><?xml version="1.0" encoding="utf-8"?>
<p:tagLst xmlns:p="http://schemas.openxmlformats.org/presentationml/2006/main">
  <p:tag name="AS_UNIQUEID" val="3568"/>
</p:tagLst>
</file>

<file path=ppt/tags/tag614.xml><?xml version="1.0" encoding="utf-8"?>
<p:tagLst xmlns:p="http://schemas.openxmlformats.org/presentationml/2006/main">
  <p:tag name="AS_UNIQUEID" val="10522"/>
</p:tagLst>
</file>

<file path=ppt/tags/tag615.xml><?xml version="1.0" encoding="utf-8"?>
<p:tagLst xmlns:p="http://schemas.openxmlformats.org/presentationml/2006/main">
  <p:tag name="AS_UNIQUEID" val="10523"/>
</p:tagLst>
</file>

<file path=ppt/tags/tag616.xml><?xml version="1.0" encoding="utf-8"?>
<p:tagLst xmlns:p="http://schemas.openxmlformats.org/presentationml/2006/main">
  <p:tag name="AS_UNIQUEID" val="10524"/>
</p:tagLst>
</file>

<file path=ppt/tags/tag617.xml><?xml version="1.0" encoding="utf-8"?>
<p:tagLst xmlns:p="http://schemas.openxmlformats.org/presentationml/2006/main">
  <p:tag name="AS_UNIQUEID" val="10525"/>
</p:tagLst>
</file>

<file path=ppt/tags/tag618.xml><?xml version="1.0" encoding="utf-8"?>
<p:tagLst xmlns:p="http://schemas.openxmlformats.org/presentationml/2006/main">
  <p:tag name="AS_UNIQUEID" val="961"/>
  <p:tag name="KSO_WM_BEAUTIFY_FLAG" val=""/>
</p:tagLst>
</file>

<file path=ppt/tags/tag619.xml><?xml version="1.0" encoding="utf-8"?>
<p:tagLst xmlns:p="http://schemas.openxmlformats.org/presentationml/2006/main">
  <p:tag name="AS_UNIQUEID" val="12972"/>
</p:tagLst>
</file>

<file path=ppt/tags/tag62.xml><?xml version="1.0" encoding="utf-8"?>
<p:tagLst xmlns:p="http://schemas.openxmlformats.org/presentationml/2006/main">
  <p:tag name="AS_UNIQUEID" val="26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20.xml><?xml version="1.0" encoding="utf-8"?>
<p:tagLst xmlns:p="http://schemas.openxmlformats.org/presentationml/2006/main">
  <p:tag name="AS_UNIQUEID" val="961"/>
  <p:tag name="KSO_WM_BEAUTIFY_FLAG" val=""/>
</p:tagLst>
</file>

<file path=ppt/tags/tag621.xml><?xml version="1.0" encoding="utf-8"?>
<p:tagLst xmlns:p="http://schemas.openxmlformats.org/presentationml/2006/main">
  <p:tag name="AS_UNIQUEID" val="4980"/>
</p:tagLst>
</file>

<file path=ppt/tags/tag622.xml><?xml version="1.0" encoding="utf-8"?>
<p:tagLst xmlns:p="http://schemas.openxmlformats.org/presentationml/2006/main">
  <p:tag name="AS_UNIQUEID" val="9336"/>
</p:tagLst>
</file>

<file path=ppt/tags/tag623.xml><?xml version="1.0" encoding="utf-8"?>
<p:tagLst xmlns:p="http://schemas.openxmlformats.org/presentationml/2006/main">
  <p:tag name="AS_UNIQUEID" val="8113"/>
  <p:tag name="KSO_WM_BEAUTIFY_FLAG" val=""/>
</p:tagLst>
</file>

<file path=ppt/tags/tag624.xml><?xml version="1.0" encoding="utf-8"?>
<p:tagLst xmlns:p="http://schemas.openxmlformats.org/presentationml/2006/main">
  <p:tag name="AS_UNIQUEID" val="8114"/>
  <p:tag name="KSO_WM_BEAUTIFY_FLAG" val=""/>
</p:tagLst>
</file>

<file path=ppt/tags/tag625.xml><?xml version="1.0" encoding="utf-8"?>
<p:tagLst xmlns:p="http://schemas.openxmlformats.org/presentationml/2006/main">
  <p:tag name="AS_UNIQUEID" val="12973"/>
</p:tagLst>
</file>

<file path=ppt/tags/tag626.xml><?xml version="1.0" encoding="utf-8"?>
<p:tagLst xmlns:p="http://schemas.openxmlformats.org/presentationml/2006/main">
  <p:tag name="AS_UNIQUEID" val="961"/>
  <p:tag name="KSO_WM_BEAUTIFY_FLAG" val=""/>
</p:tagLst>
</file>

<file path=ppt/tags/tag627.xml><?xml version="1.0" encoding="utf-8"?>
<p:tagLst xmlns:p="http://schemas.openxmlformats.org/presentationml/2006/main">
  <p:tag name="AS_UNIQUEID" val="4980"/>
</p:tagLst>
</file>

<file path=ppt/tags/tag628.xml><?xml version="1.0" encoding="utf-8"?>
<p:tagLst xmlns:p="http://schemas.openxmlformats.org/presentationml/2006/main">
  <p:tag name="AS_UNIQUEID" val="9336"/>
</p:tagLst>
</file>

<file path=ppt/tags/tag629.xml><?xml version="1.0" encoding="utf-8"?>
<p:tagLst xmlns:p="http://schemas.openxmlformats.org/presentationml/2006/main">
  <p:tag name="AS_UNIQUEID" val="2483"/>
</p:tagLst>
</file>

<file path=ppt/tags/tag63.xml><?xml version="1.0" encoding="utf-8"?>
<p:tagLst xmlns:p="http://schemas.openxmlformats.org/presentationml/2006/main">
  <p:tag name="AS_UNIQUEID" val="12860"/>
</p:tagLst>
</file>

<file path=ppt/tags/tag630.xml><?xml version="1.0" encoding="utf-8"?>
<p:tagLst xmlns:p="http://schemas.openxmlformats.org/presentationml/2006/main">
  <p:tag name="AS_UNIQUEID" val="12974"/>
</p:tagLst>
</file>

<file path=ppt/tags/tag631.xml><?xml version="1.0" encoding="utf-8"?>
<p:tagLst xmlns:p="http://schemas.openxmlformats.org/presentationml/2006/main">
  <p:tag name="AS_UNIQUEID" val="971"/>
</p:tagLst>
</file>

<file path=ppt/tags/tag632.xml><?xml version="1.0" encoding="utf-8"?>
<p:tagLst xmlns:p="http://schemas.openxmlformats.org/presentationml/2006/main">
  <p:tag name="AS_UNIQUEID" val="995"/>
</p:tagLst>
</file>

<file path=ppt/tags/tag633.xml><?xml version="1.0" encoding="utf-8"?>
<p:tagLst xmlns:p="http://schemas.openxmlformats.org/presentationml/2006/main">
  <p:tag name="AS_UNIQUEID" val="961"/>
  <p:tag name="KSO_WM_BEAUTIFY_FLAG" val=""/>
</p:tagLst>
</file>

<file path=ppt/tags/tag634.xml><?xml version="1.0" encoding="utf-8"?>
<p:tagLst xmlns:p="http://schemas.openxmlformats.org/presentationml/2006/main">
  <p:tag name="AS_UNIQUEID" val="12975"/>
  <p:tag name="KSO_WM_DIAGRAM_VIRTUALLY_FRAME" val="{&quot;height&quot;:324.9,&quot;left&quot;:1.3,&quot;top&quot;:0.25,&quot;width&quot;:942.3}"/>
</p:tagLst>
</file>

<file path=ppt/tags/tag635.xml><?xml version="1.0" encoding="utf-8"?>
<p:tagLst xmlns:p="http://schemas.openxmlformats.org/presentationml/2006/main">
  <p:tag name="AS_UNIQUEID" val="12976"/>
  <p:tag name="KSO_WM_DIAGRAM_VIRTUALLY_FRAME" val="{&quot;height&quot;:324.9,&quot;left&quot;:1.3,&quot;top&quot;:0.25,&quot;width&quot;:942.3}"/>
</p:tagLst>
</file>

<file path=ppt/tags/tag636.xml><?xml version="1.0" encoding="utf-8"?>
<p:tagLst xmlns:p="http://schemas.openxmlformats.org/presentationml/2006/main">
  <p:tag name="AS_UNIQUEID" val="971"/>
</p:tagLst>
</file>

<file path=ppt/tags/tag637.xml><?xml version="1.0" encoding="utf-8"?>
<p:tagLst xmlns:p="http://schemas.openxmlformats.org/presentationml/2006/main">
  <p:tag name="AS_UNIQUEID" val="995"/>
</p:tagLst>
</file>

<file path=ppt/tags/tag638.xml><?xml version="1.0" encoding="utf-8"?>
<p:tagLst xmlns:p="http://schemas.openxmlformats.org/presentationml/2006/main">
  <p:tag name="AS_UNIQUEID" val="12977"/>
  <p:tag name="KSO_WM_DIAGRAM_VIRTUALLY_FRAME" val="{&quot;height&quot;:324.9,&quot;left&quot;:1.3,&quot;top&quot;:0.25,&quot;width&quot;:942.3}"/>
</p:tagLst>
</file>

<file path=ppt/tags/tag639.xml><?xml version="1.0" encoding="utf-8"?>
<p:tagLst xmlns:p="http://schemas.openxmlformats.org/presentationml/2006/main">
  <p:tag name="AS_UNIQUEID" val="12978"/>
  <p:tag name="KSO_WM_DIAGRAM_VIRTUALLY_FRAME" val="{&quot;height&quot;:324.9,&quot;left&quot;:1.3,&quot;top&quot;:0.25,&quot;width&quot;:942.3}"/>
</p:tagLst>
</file>

<file path=ppt/tags/tag64.xml><?xml version="1.0" encoding="utf-8"?>
<p:tagLst xmlns:p="http://schemas.openxmlformats.org/presentationml/2006/main">
  <p:tag name="AS_UNIQUEID" val="26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40.xml><?xml version="1.0" encoding="utf-8"?>
<p:tagLst xmlns:p="http://schemas.openxmlformats.org/presentationml/2006/main">
  <p:tag name="AS_UNIQUEID" val="12979"/>
  <p:tag name="KSO_WM_DIAGRAM_VIRTUALLY_FRAME" val="{&quot;height&quot;:324.9,&quot;left&quot;:1.3,&quot;top&quot;:0.25,&quot;width&quot;:942.3}"/>
</p:tagLst>
</file>

<file path=ppt/tags/tag641.xml><?xml version="1.0" encoding="utf-8"?>
<p:tagLst xmlns:p="http://schemas.openxmlformats.org/presentationml/2006/main">
  <p:tag name="AS_UNIQUEID" val="12980"/>
  <p:tag name="KSO_WM_DIAGRAM_VIRTUALLY_FRAME" val="{&quot;height&quot;:324.9,&quot;left&quot;:1.3,&quot;top&quot;:0.25,&quot;width&quot;:942.3}"/>
</p:tagLst>
</file>

<file path=ppt/tags/tag642.xml><?xml version="1.0" encoding="utf-8"?>
<p:tagLst xmlns:p="http://schemas.openxmlformats.org/presentationml/2006/main">
  <p:tag name="AS_UNIQUEID" val="12981"/>
  <p:tag name="KSO_WM_DIAGRAM_VIRTUALLY_FRAME" val="{&quot;height&quot;:324.9,&quot;left&quot;:1.3,&quot;top&quot;:0.25,&quot;width&quot;:942.3}"/>
</p:tagLst>
</file>

<file path=ppt/tags/tag643.xml><?xml version="1.0" encoding="utf-8"?>
<p:tagLst xmlns:p="http://schemas.openxmlformats.org/presentationml/2006/main">
  <p:tag name="AS_UNIQUEID" val="12982"/>
  <p:tag name="KSO_WM_DIAGRAM_VIRTUALLY_FRAME" val="{&quot;height&quot;:324.9,&quot;left&quot;:1.3,&quot;top&quot;:0.25,&quot;width&quot;:942.3}"/>
</p:tagLst>
</file>

<file path=ppt/tags/tag644.xml><?xml version="1.0" encoding="utf-8"?>
<p:tagLst xmlns:p="http://schemas.openxmlformats.org/presentationml/2006/main">
  <p:tag name="AS_UNIQUEID" val="12983"/>
  <p:tag name="KSO_WM_DIAGRAM_VIRTUALLY_FRAME" val="{&quot;height&quot;:324.9,&quot;left&quot;:1.3,&quot;top&quot;:0.25,&quot;width&quot;:942.3}"/>
</p:tagLst>
</file>

<file path=ppt/tags/tag645.xml><?xml version="1.0" encoding="utf-8"?>
<p:tagLst xmlns:p="http://schemas.openxmlformats.org/presentationml/2006/main">
  <p:tag name="AS_UNIQUEID" val="12984"/>
  <p:tag name="KSO_WM_DIAGRAM_VIRTUALLY_FRAME" val="{&quot;height&quot;:324.9,&quot;left&quot;:1.3,&quot;top&quot;:0.25,&quot;width&quot;:942.3}"/>
</p:tagLst>
</file>

<file path=ppt/tags/tag646.xml><?xml version="1.0" encoding="utf-8"?>
<p:tagLst xmlns:p="http://schemas.openxmlformats.org/presentationml/2006/main">
  <p:tag name="AS_UNIQUEID" val="12985"/>
  <p:tag name="KSO_WM_DIAGRAM_VIRTUALLY_FRAME" val="{&quot;height&quot;:324.9,&quot;left&quot;:1.3,&quot;top&quot;:0.25,&quot;width&quot;:942.3}"/>
</p:tagLst>
</file>

<file path=ppt/tags/tag647.xml><?xml version="1.0" encoding="utf-8"?>
<p:tagLst xmlns:p="http://schemas.openxmlformats.org/presentationml/2006/main">
  <p:tag name="AS_UNIQUEID" val="12986"/>
  <p:tag name="KSO_WM_DIAGRAM_VIRTUALLY_FRAME" val="{&quot;height&quot;:324.9,&quot;left&quot;:1.3,&quot;top&quot;:0.25,&quot;width&quot;:942.3}"/>
</p:tagLst>
</file>

<file path=ppt/tags/tag648.xml><?xml version="1.0" encoding="utf-8"?>
<p:tagLst xmlns:p="http://schemas.openxmlformats.org/presentationml/2006/main">
  <p:tag name="AS_UNIQUEID" val="12987"/>
  <p:tag name="KSO_WM_DIAGRAM_VIRTUALLY_FRAME" val="{&quot;height&quot;:324.9,&quot;left&quot;:1.3,&quot;top&quot;:0.25,&quot;width&quot;:942.3}"/>
</p:tagLst>
</file>

<file path=ppt/tags/tag649.xml><?xml version="1.0" encoding="utf-8"?>
<p:tagLst xmlns:p="http://schemas.openxmlformats.org/presentationml/2006/main">
  <p:tag name="AS_UNIQUEID" val="11331"/>
</p:tagLst>
</file>

<file path=ppt/tags/tag65.xml><?xml version="1.0" encoding="utf-8"?>
<p:tagLst xmlns:p="http://schemas.openxmlformats.org/presentationml/2006/main">
  <p:tag name="AS_UNIQUEID" val="2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50.xml><?xml version="1.0" encoding="utf-8"?>
<p:tagLst xmlns:p="http://schemas.openxmlformats.org/presentationml/2006/main">
  <p:tag name="AS_UNIQUEID" val="12988"/>
  <p:tag name="KSO_WM_DIAGRAM_VIRTUALLY_FRAME" val="{&quot;height&quot;:324.9,&quot;left&quot;:1.3,&quot;top&quot;:0.25,&quot;width&quot;:942.3}"/>
</p:tagLst>
</file>

<file path=ppt/tags/tag651.xml><?xml version="1.0" encoding="utf-8"?>
<p:tagLst xmlns:p="http://schemas.openxmlformats.org/presentationml/2006/main">
  <p:tag name="AS_UNIQUEID" val="12989"/>
</p:tagLst>
</file>

<file path=ppt/tags/tag652.xml><?xml version="1.0" encoding="utf-8"?>
<p:tagLst xmlns:p="http://schemas.openxmlformats.org/presentationml/2006/main">
  <p:tag name="AS_UNIQUEID" val="961"/>
  <p:tag name="KSO_WM_BEAUTIFY_FLAG" val=""/>
</p:tagLst>
</file>

<file path=ppt/tags/tag653.xml><?xml version="1.0" encoding="utf-8"?>
<p:tagLst xmlns:p="http://schemas.openxmlformats.org/presentationml/2006/main">
  <p:tag name="AS_UNIQUEID" val="2473"/>
</p:tagLst>
</file>

<file path=ppt/tags/tag654.xml><?xml version="1.0" encoding="utf-8"?>
<p:tagLst xmlns:p="http://schemas.openxmlformats.org/presentationml/2006/main">
  <p:tag name="AS_UNIQUEID" val="4964"/>
  <p:tag name="KSO_WM_BEAUTIFY_FLAG" val=""/>
</p:tagLst>
</file>

<file path=ppt/tags/tag655.xml><?xml version="1.0" encoding="utf-8"?>
<p:tagLst xmlns:p="http://schemas.openxmlformats.org/presentationml/2006/main">
  <p:tag name="AS_UNIQUEID" val="2474"/>
</p:tagLst>
</file>

<file path=ppt/tags/tag656.xml><?xml version="1.0" encoding="utf-8"?>
<p:tagLst xmlns:p="http://schemas.openxmlformats.org/presentationml/2006/main">
  <p:tag name="AS_UNIQUEID" val="2475"/>
</p:tagLst>
</file>

<file path=ppt/tags/tag657.xml><?xml version="1.0" encoding="utf-8"?>
<p:tagLst xmlns:p="http://schemas.openxmlformats.org/presentationml/2006/main">
  <p:tag name="AS_UNIQUEID" val="9341"/>
</p:tagLst>
</file>

<file path=ppt/tags/tag658.xml><?xml version="1.0" encoding="utf-8"?>
<p:tagLst xmlns:p="http://schemas.openxmlformats.org/presentationml/2006/main">
  <p:tag name="AS_UNIQUEID" val="12990"/>
</p:tagLst>
</file>

<file path=ppt/tags/tag659.xml><?xml version="1.0" encoding="utf-8"?>
<p:tagLst xmlns:p="http://schemas.openxmlformats.org/presentationml/2006/main">
  <p:tag name="AS_UNIQUEID" val="961"/>
  <p:tag name="KSO_WM_BEAUTIFY_FLAG" val=""/>
</p:tagLst>
</file>

<file path=ppt/tags/tag66.xml><?xml version="1.0" encoding="utf-8"?>
<p:tagLst xmlns:p="http://schemas.openxmlformats.org/presentationml/2006/main">
  <p:tag name="AS_UNIQUEID" val="2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i*1"/>
  <p:tag name="KSO_WM_UNIT_INDEX" val="1"/>
  <p:tag name="KSO_WM_UNIT_LAYERLEVEL" val="1"/>
  <p:tag name="KSO_WM_UNIT_TYPE" val="i"/>
</p:tagLst>
</file>

<file path=ppt/tags/tag660.xml><?xml version="1.0" encoding="utf-8"?>
<p:tagLst xmlns:p="http://schemas.openxmlformats.org/presentationml/2006/main">
  <p:tag name="AS_UNIQUEID" val="12991"/>
</p:tagLst>
</file>

<file path=ppt/tags/tag661.xml><?xml version="1.0" encoding="utf-8"?>
<p:tagLst xmlns:p="http://schemas.openxmlformats.org/presentationml/2006/main">
  <p:tag name="AS_UNIQUEID" val="12992"/>
</p:tagLst>
</file>

<file path=ppt/tags/tag662.xml><?xml version="1.0" encoding="utf-8"?>
<p:tagLst xmlns:p="http://schemas.openxmlformats.org/presentationml/2006/main">
  <p:tag name="AS_UNIQUEID" val="12993"/>
</p:tagLst>
</file>

<file path=ppt/tags/tag663.xml><?xml version="1.0" encoding="utf-8"?>
<p:tagLst xmlns:p="http://schemas.openxmlformats.org/presentationml/2006/main">
  <p:tag name="AS_UNIQUEID" val="1102"/>
</p:tagLst>
</file>

<file path=ppt/tags/tag664.xml><?xml version="1.0" encoding="utf-8"?>
<p:tagLst xmlns:p="http://schemas.openxmlformats.org/presentationml/2006/main">
  <p:tag name="AS_UNIQUEID" val="1099"/>
</p:tagLst>
</file>

<file path=ppt/tags/tag665.xml><?xml version="1.0" encoding="utf-8"?>
<p:tagLst xmlns:p="http://schemas.openxmlformats.org/presentationml/2006/main">
  <p:tag name="AS_UNIQUEID" val="1103"/>
</p:tagLst>
</file>

<file path=ppt/tags/tag666.xml><?xml version="1.0" encoding="utf-8"?>
<p:tagLst xmlns:p="http://schemas.openxmlformats.org/presentationml/2006/main">
  <p:tag name="AS_UNIQUEID" val="1103"/>
</p:tagLst>
</file>

<file path=ppt/tags/tag667.xml><?xml version="1.0" encoding="utf-8"?>
<p:tagLst xmlns:p="http://schemas.openxmlformats.org/presentationml/2006/main">
  <p:tag name="AS_UNIQUEID" val="1101"/>
</p:tagLst>
</file>

<file path=ppt/tags/tag668.xml><?xml version="1.0" encoding="utf-8"?>
<p:tagLst xmlns:p="http://schemas.openxmlformats.org/presentationml/2006/main">
  <p:tag name="AS_UNIQUEID" val="12994"/>
</p:tagLst>
</file>

<file path=ppt/tags/tag669.xml><?xml version="1.0" encoding="utf-8"?>
<p:tagLst xmlns:p="http://schemas.openxmlformats.org/presentationml/2006/main">
  <p:tag name="AS_UNIQUEID" val="971"/>
</p:tagLst>
</file>

<file path=ppt/tags/tag67.xml><?xml version="1.0" encoding="utf-8"?>
<p:tagLst xmlns:p="http://schemas.openxmlformats.org/presentationml/2006/main">
  <p:tag name="AS_UNIQUEID" val="26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i*2"/>
  <p:tag name="KSO_WM_UNIT_INDEX" val="2"/>
  <p:tag name="KSO_WM_UNIT_LAYERLEVEL" val="1"/>
  <p:tag name="KSO_WM_UNIT_TYPE" val="i"/>
</p:tagLst>
</file>

<file path=ppt/tags/tag670.xml><?xml version="1.0" encoding="utf-8"?>
<p:tagLst xmlns:p="http://schemas.openxmlformats.org/presentationml/2006/main">
  <p:tag name="AS_UNIQUEID" val="995"/>
</p:tagLst>
</file>

<file path=ppt/tags/tag671.xml><?xml version="1.0" encoding="utf-8"?>
<p:tagLst xmlns:p="http://schemas.openxmlformats.org/presentationml/2006/main">
  <p:tag name="AS_UNIQUEID" val="961"/>
  <p:tag name="KSO_WM_BEAUTIFY_FLAG" val=""/>
</p:tagLst>
</file>

<file path=ppt/tags/tag672.xml><?xml version="1.0" encoding="utf-8"?>
<p:tagLst xmlns:p="http://schemas.openxmlformats.org/presentationml/2006/main">
  <p:tag name="AS_UNIQUEID" val="971"/>
</p:tagLst>
</file>

<file path=ppt/tags/tag673.xml><?xml version="1.0" encoding="utf-8"?>
<p:tagLst xmlns:p="http://schemas.openxmlformats.org/presentationml/2006/main">
  <p:tag name="AS_UNIQUEID" val="995"/>
</p:tagLst>
</file>

<file path=ppt/tags/tag674.xml><?xml version="1.0" encoding="utf-8"?>
<p:tagLst xmlns:p="http://schemas.openxmlformats.org/presentationml/2006/main">
  <p:tag name="AS_UNIQUEID" val="12995"/>
  <p:tag name="KSO_WM_DIAGRAM_VIRTUALLY_FRAME" val="{&quot;height&quot;:324.9,&quot;left&quot;:1.3,&quot;top&quot;:0.25,&quot;width&quot;:942.3}"/>
</p:tagLst>
</file>

<file path=ppt/tags/tag675.xml><?xml version="1.0" encoding="utf-8"?>
<p:tagLst xmlns:p="http://schemas.openxmlformats.org/presentationml/2006/main">
  <p:tag name="AS_UNIQUEID" val="12996"/>
  <p:tag name="KSO_WM_DIAGRAM_VIRTUALLY_FRAME" val="{&quot;height&quot;:324.9,&quot;left&quot;:1.3,&quot;top&quot;:0.25,&quot;width&quot;:942.3}"/>
</p:tagLst>
</file>

<file path=ppt/tags/tag676.xml><?xml version="1.0" encoding="utf-8"?>
<p:tagLst xmlns:p="http://schemas.openxmlformats.org/presentationml/2006/main">
  <p:tag name="AS_UNIQUEID" val="12997"/>
  <p:tag name="KSO_WM_DIAGRAM_VIRTUALLY_FRAME" val="{&quot;height&quot;:324.9,&quot;left&quot;:1.3,&quot;top&quot;:0.25,&quot;width&quot;:942.3}"/>
</p:tagLst>
</file>

<file path=ppt/tags/tag677.xml><?xml version="1.0" encoding="utf-8"?>
<p:tagLst xmlns:p="http://schemas.openxmlformats.org/presentationml/2006/main">
  <p:tag name="AS_UNIQUEID" val="12998"/>
  <p:tag name="KSO_WM_DIAGRAM_VIRTUALLY_FRAME" val="{&quot;height&quot;:324.9,&quot;left&quot;:1.3,&quot;top&quot;:0.25,&quot;width&quot;:942.3}"/>
</p:tagLst>
</file>

<file path=ppt/tags/tag678.xml><?xml version="1.0" encoding="utf-8"?>
<p:tagLst xmlns:p="http://schemas.openxmlformats.org/presentationml/2006/main">
  <p:tag name="AS_UNIQUEID" val="11331"/>
</p:tagLst>
</file>

<file path=ppt/tags/tag679.xml><?xml version="1.0" encoding="utf-8"?>
<p:tagLst xmlns:p="http://schemas.openxmlformats.org/presentationml/2006/main">
  <p:tag name="AS_UNIQUEID" val="12999"/>
  <p:tag name="KSO_WM_DIAGRAM_VIRTUALLY_FRAME" val="{&quot;height&quot;:324.9,&quot;left&quot;:1.3,&quot;top&quot;:0.25,&quot;width&quot;:942.3}"/>
</p:tagLst>
</file>

<file path=ppt/tags/tag68.xml><?xml version="1.0" encoding="utf-8"?>
<p:tagLst xmlns:p="http://schemas.openxmlformats.org/presentationml/2006/main">
  <p:tag name="AS_UNIQUEID" val="26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0.xml><?xml version="1.0" encoding="utf-8"?>
<p:tagLst xmlns:p="http://schemas.openxmlformats.org/presentationml/2006/main">
  <p:tag name="AS_UNIQUEID" val="13000"/>
</p:tagLst>
</file>

<file path=ppt/tags/tag681.xml><?xml version="1.0" encoding="utf-8"?>
<p:tagLst xmlns:p="http://schemas.openxmlformats.org/presentationml/2006/main">
  <p:tag name="AS_UNIQUEID" val="961"/>
  <p:tag name="KSO_WM_BEAUTIFY_FLAG" val=""/>
</p:tagLst>
</file>

<file path=ppt/tags/tag682.xml><?xml version="1.0" encoding="utf-8"?>
<p:tagLst xmlns:p="http://schemas.openxmlformats.org/presentationml/2006/main">
  <p:tag name="AS_UNIQUEID" val="13001"/>
</p:tagLst>
</file>

<file path=ppt/tags/tag683.xml><?xml version="1.0" encoding="utf-8"?>
<p:tagLst xmlns:p="http://schemas.openxmlformats.org/presentationml/2006/main">
  <p:tag name="AS_UNIQUEID" val="13002"/>
</p:tagLst>
</file>

<file path=ppt/tags/tag684.xml><?xml version="1.0" encoding="utf-8"?>
<p:tagLst xmlns:p="http://schemas.openxmlformats.org/presentationml/2006/main">
  <p:tag name="AS_UNIQUEID" val="1102"/>
</p:tagLst>
</file>

<file path=ppt/tags/tag685.xml><?xml version="1.0" encoding="utf-8"?>
<p:tagLst xmlns:p="http://schemas.openxmlformats.org/presentationml/2006/main">
  <p:tag name="AS_UNIQUEID" val="1101"/>
</p:tagLst>
</file>

<file path=ppt/tags/tag686.xml><?xml version="1.0" encoding="utf-8"?>
<p:tagLst xmlns:p="http://schemas.openxmlformats.org/presentationml/2006/main">
  <p:tag name="AS_UNIQUEID" val="13003"/>
</p:tagLst>
</file>

<file path=ppt/tags/tag687.xml><?xml version="1.0" encoding="utf-8"?>
<p:tagLst xmlns:p="http://schemas.openxmlformats.org/presentationml/2006/main">
  <p:tag name="AS_UNIQUEID" val="1101"/>
</p:tagLst>
</file>

<file path=ppt/tags/tag688.xml><?xml version="1.0" encoding="utf-8"?>
<p:tagLst xmlns:p="http://schemas.openxmlformats.org/presentationml/2006/main">
  <p:tag name="AS_UNIQUEID" val="13004"/>
</p:tagLst>
</file>

<file path=ppt/tags/tag689.xml><?xml version="1.0" encoding="utf-8"?>
<p:tagLst xmlns:p="http://schemas.openxmlformats.org/presentationml/2006/main">
  <p:tag name="AS_UNIQUEID" val="971"/>
</p:tagLst>
</file>

<file path=ppt/tags/tag69.xml><?xml version="1.0" encoding="utf-8"?>
<p:tagLst xmlns:p="http://schemas.openxmlformats.org/presentationml/2006/main">
  <p:tag name="AS_UNIQUEID" val="26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90.xml><?xml version="1.0" encoding="utf-8"?>
<p:tagLst xmlns:p="http://schemas.openxmlformats.org/presentationml/2006/main">
  <p:tag name="AS_UNIQUEID" val="995"/>
</p:tagLst>
</file>

<file path=ppt/tags/tag691.xml><?xml version="1.0" encoding="utf-8"?>
<p:tagLst xmlns:p="http://schemas.openxmlformats.org/presentationml/2006/main">
  <p:tag name="AS_UNIQUEID" val="961"/>
  <p:tag name="KSO_WM_BEAUTIFY_FLAG" val=""/>
</p:tagLst>
</file>

<file path=ppt/tags/tag692.xml><?xml version="1.0" encoding="utf-8"?>
<p:tagLst xmlns:p="http://schemas.openxmlformats.org/presentationml/2006/main">
  <p:tag name="AS_UNIQUEID" val="971"/>
</p:tagLst>
</file>

<file path=ppt/tags/tag693.xml><?xml version="1.0" encoding="utf-8"?>
<p:tagLst xmlns:p="http://schemas.openxmlformats.org/presentationml/2006/main">
  <p:tag name="AS_UNIQUEID" val="995"/>
</p:tagLst>
</file>

<file path=ppt/tags/tag694.xml><?xml version="1.0" encoding="utf-8"?>
<p:tagLst xmlns:p="http://schemas.openxmlformats.org/presentationml/2006/main">
  <p:tag name="AS_UNIQUEID" val="13005"/>
  <p:tag name="KSO_WM_DIAGRAM_VIRTUALLY_FRAME" val="{&quot;height&quot;:324.9,&quot;left&quot;:1.3,&quot;top&quot;:0.25,&quot;width&quot;:942.3}"/>
</p:tagLst>
</file>

<file path=ppt/tags/tag695.xml><?xml version="1.0" encoding="utf-8"?>
<p:tagLst xmlns:p="http://schemas.openxmlformats.org/presentationml/2006/main">
  <p:tag name="AS_UNIQUEID" val="13006"/>
  <p:tag name="KSO_WM_DIAGRAM_VIRTUALLY_FRAME" val="{&quot;height&quot;:324.9,&quot;left&quot;:1.3,&quot;top&quot;:0.25,&quot;width&quot;:942.3}"/>
</p:tagLst>
</file>

<file path=ppt/tags/tag696.xml><?xml version="1.0" encoding="utf-8"?>
<p:tagLst xmlns:p="http://schemas.openxmlformats.org/presentationml/2006/main">
  <p:tag name="AS_UNIQUEID" val="11331"/>
</p:tagLst>
</file>

<file path=ppt/tags/tag697.xml><?xml version="1.0" encoding="utf-8"?>
<p:tagLst xmlns:p="http://schemas.openxmlformats.org/presentationml/2006/main">
  <p:tag name="AS_UNIQUEID" val="13007"/>
  <p:tag name="KSO_WM_DIAGRAM_VIRTUALLY_FRAME" val="{&quot;height&quot;:324.9,&quot;left&quot;:1.3,&quot;top&quot;:0.25,&quot;width&quot;:942.3}"/>
</p:tagLst>
</file>

<file path=ppt/tags/tag698.xml><?xml version="1.0" encoding="utf-8"?>
<p:tagLst xmlns:p="http://schemas.openxmlformats.org/presentationml/2006/main">
  <p:tag name="AS_UNIQUEID" val="13008"/>
  <p:tag name="KSO_WM_DIAGRAM_VIRTUALLY_FRAME" val="{&quot;height&quot;:324.9,&quot;left&quot;:1.3,&quot;top&quot;:0.25,&quot;width&quot;:942.3}"/>
</p:tagLst>
</file>

<file path=ppt/tags/tag699.xml><?xml version="1.0" encoding="utf-8"?>
<p:tagLst xmlns:p="http://schemas.openxmlformats.org/presentationml/2006/main">
  <p:tag name="AS_UNIQUEID" val="13009"/>
  <p:tag name="KSO_WM_DIAGRAM_VIRTUALLY_FRAME" val="{&quot;height&quot;:324.9,&quot;left&quot;:1.3,&quot;top&quot;:0.25,&quot;width&quot;:942.3}"/>
</p:tagLst>
</file>

<file path=ppt/tags/tag7.xml><?xml version="1.0" encoding="utf-8"?>
<p:tagLst xmlns:p="http://schemas.openxmlformats.org/presentationml/2006/main">
  <p:tag name="AS_UNIQUEID" val="12847"/>
</p:tagLst>
</file>

<file path=ppt/tags/tag70.xml><?xml version="1.0" encoding="utf-8"?>
<p:tagLst xmlns:p="http://schemas.openxmlformats.org/presentationml/2006/main">
  <p:tag name="AS_UNIQUEID" val="26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00.xml><?xml version="1.0" encoding="utf-8"?>
<p:tagLst xmlns:p="http://schemas.openxmlformats.org/presentationml/2006/main">
  <p:tag name="AS_UNIQUEID" val="13010"/>
  <p:tag name="KSO_WM_DIAGRAM_VIRTUALLY_FRAME" val="{&quot;height&quot;:324.9,&quot;left&quot;:1.3,&quot;top&quot;:0.25,&quot;width&quot;:942.3}"/>
</p:tagLst>
</file>

<file path=ppt/tags/tag701.xml><?xml version="1.0" encoding="utf-8"?>
<p:tagLst xmlns:p="http://schemas.openxmlformats.org/presentationml/2006/main">
  <p:tag name="AS_UNIQUEID" val="13011"/>
  <p:tag name="KSO_WM_DIAGRAM_VIRTUALLY_FRAME" val="{&quot;height&quot;:324.9,&quot;left&quot;:1.3,&quot;top&quot;:0.25,&quot;width&quot;:942.3}"/>
</p:tagLst>
</file>

<file path=ppt/tags/tag702.xml><?xml version="1.0" encoding="utf-8"?>
<p:tagLst xmlns:p="http://schemas.openxmlformats.org/presentationml/2006/main">
  <p:tag name="AS_UNIQUEID" val="13012"/>
  <p:tag name="KSO_WM_DIAGRAM_VIRTUALLY_FRAME" val="{&quot;height&quot;:324.9,&quot;left&quot;:1.3,&quot;top&quot;:0.25,&quot;width&quot;:942.3}"/>
</p:tagLst>
</file>

<file path=ppt/tags/tag703.xml><?xml version="1.0" encoding="utf-8"?>
<p:tagLst xmlns:p="http://schemas.openxmlformats.org/presentationml/2006/main">
  <p:tag name="AS_UNIQUEID" val="13013"/>
  <p:tag name="KSO_WM_DIAGRAM_VIRTUALLY_FRAME" val="{&quot;height&quot;:324.9,&quot;left&quot;:1.3,&quot;top&quot;:0.25,&quot;width&quot;:942.3}"/>
</p:tagLst>
</file>

<file path=ppt/tags/tag704.xml><?xml version="1.0" encoding="utf-8"?>
<p:tagLst xmlns:p="http://schemas.openxmlformats.org/presentationml/2006/main">
  <p:tag name="AS_UNIQUEID" val="13014"/>
  <p:tag name="KSO_WM_DIAGRAM_VIRTUALLY_FRAME" val="{&quot;height&quot;:324.9,&quot;left&quot;:1.3,&quot;top&quot;:0.25,&quot;width&quot;:942.3}"/>
</p:tagLst>
</file>

<file path=ppt/tags/tag705.xml><?xml version="1.0" encoding="utf-8"?>
<p:tagLst xmlns:p="http://schemas.openxmlformats.org/presentationml/2006/main">
  <p:tag name="AS_UNIQUEID" val="13015"/>
  <p:tag name="KSO_WM_DIAGRAM_VIRTUALLY_FRAME" val="{&quot;height&quot;:324.9,&quot;left&quot;:1.3,&quot;top&quot;:0.25,&quot;width&quot;:942.3}"/>
</p:tagLst>
</file>

<file path=ppt/tags/tag706.xml><?xml version="1.0" encoding="utf-8"?>
<p:tagLst xmlns:p="http://schemas.openxmlformats.org/presentationml/2006/main">
  <p:tag name="AS_UNIQUEID" val="13016"/>
  <p:tag name="KSO_WM_DIAGRAM_VIRTUALLY_FRAME" val="{&quot;height&quot;:324.9,&quot;left&quot;:1.3,&quot;top&quot;:0.25,&quot;width&quot;:942.3}"/>
</p:tagLst>
</file>

<file path=ppt/tags/tag707.xml><?xml version="1.0" encoding="utf-8"?>
<p:tagLst xmlns:p="http://schemas.openxmlformats.org/presentationml/2006/main">
  <p:tag name="AS_UNIQUEID" val="13017"/>
</p:tagLst>
</file>

<file path=ppt/tags/tag708.xml><?xml version="1.0" encoding="utf-8"?>
<p:tagLst xmlns:p="http://schemas.openxmlformats.org/presentationml/2006/main">
  <p:tag name="AS_UNIQUEID" val="961"/>
  <p:tag name="KSO_WM_BEAUTIFY_FLAG" val=""/>
</p:tagLst>
</file>

<file path=ppt/tags/tag709.xml><?xml version="1.0" encoding="utf-8"?>
<p:tagLst xmlns:p="http://schemas.openxmlformats.org/presentationml/2006/main">
  <p:tag name="AS_UNIQUEID" val="13018"/>
</p:tagLst>
</file>

<file path=ppt/tags/tag71.xml><?xml version="1.0" encoding="utf-8"?>
<p:tagLst xmlns:p="http://schemas.openxmlformats.org/presentationml/2006/main">
  <p:tag name="AS_UNIQUEID" val="26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10.xml><?xml version="1.0" encoding="utf-8"?>
<p:tagLst xmlns:p="http://schemas.openxmlformats.org/presentationml/2006/main">
  <p:tag name="AS_UNIQUEID" val="13019"/>
</p:tagLst>
</file>

<file path=ppt/tags/tag711.xml><?xml version="1.0" encoding="utf-8"?>
<p:tagLst xmlns:p="http://schemas.openxmlformats.org/presentationml/2006/main">
  <p:tag name="AS_UNIQUEID" val="1101"/>
</p:tagLst>
</file>

<file path=ppt/tags/tag712.xml><?xml version="1.0" encoding="utf-8"?>
<p:tagLst xmlns:p="http://schemas.openxmlformats.org/presentationml/2006/main">
  <p:tag name="AS_UNIQUEID" val="1132"/>
</p:tagLst>
</file>

<file path=ppt/tags/tag713.xml><?xml version="1.0" encoding="utf-8"?>
<p:tagLst xmlns:p="http://schemas.openxmlformats.org/presentationml/2006/main">
  <p:tag name="AS_UNIQUEID" val="1134"/>
</p:tagLst>
</file>

<file path=ppt/tags/tag714.xml><?xml version="1.0" encoding="utf-8"?>
<p:tagLst xmlns:p="http://schemas.openxmlformats.org/presentationml/2006/main">
  <p:tag name="AS_UNIQUEID" val="1136"/>
</p:tagLst>
</file>

<file path=ppt/tags/tag715.xml><?xml version="1.0" encoding="utf-8"?>
<p:tagLst xmlns:p="http://schemas.openxmlformats.org/presentationml/2006/main">
  <p:tag name="AS_UNIQUEID" val="1137"/>
</p:tagLst>
</file>

<file path=ppt/tags/tag716.xml><?xml version="1.0" encoding="utf-8"?>
<p:tagLst xmlns:p="http://schemas.openxmlformats.org/presentationml/2006/main">
  <p:tag name="AS_UNIQUEID" val="1138"/>
</p:tagLst>
</file>

<file path=ppt/tags/tag717.xml><?xml version="1.0" encoding="utf-8"?>
<p:tagLst xmlns:p="http://schemas.openxmlformats.org/presentationml/2006/main">
  <p:tag name="AS_UNIQUEID" val="1139"/>
</p:tagLst>
</file>

<file path=ppt/tags/tag718.xml><?xml version="1.0" encoding="utf-8"?>
<p:tagLst xmlns:p="http://schemas.openxmlformats.org/presentationml/2006/main">
  <p:tag name="AS_UNIQUEID" val="1120"/>
</p:tagLst>
</file>

<file path=ppt/tags/tag719.xml><?xml version="1.0" encoding="utf-8"?>
<p:tagLst xmlns:p="http://schemas.openxmlformats.org/presentationml/2006/main">
  <p:tag name="AS_UNIQUEID" val="1134"/>
</p:tagLst>
</file>

<file path=ppt/tags/tag72.xml><?xml version="1.0" encoding="utf-8"?>
<p:tagLst xmlns:p="http://schemas.openxmlformats.org/presentationml/2006/main">
  <p:tag name="AS_UNIQUEID" val="26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20.xml><?xml version="1.0" encoding="utf-8"?>
<p:tagLst xmlns:p="http://schemas.openxmlformats.org/presentationml/2006/main">
  <p:tag name="AS_UNIQUEID" val="1950"/>
</p:tagLst>
</file>

<file path=ppt/tags/tag721.xml><?xml version="1.0" encoding="utf-8"?>
<p:tagLst xmlns:p="http://schemas.openxmlformats.org/presentationml/2006/main">
  <p:tag name="AS_UNIQUEID" val="1131"/>
</p:tagLst>
</file>

<file path=ppt/tags/tag722.xml><?xml version="1.0" encoding="utf-8"?>
<p:tagLst xmlns:p="http://schemas.openxmlformats.org/presentationml/2006/main">
  <p:tag name="AS_UNIQUEID" val="1115"/>
</p:tagLst>
</file>

<file path=ppt/tags/tag723.xml><?xml version="1.0" encoding="utf-8"?>
<p:tagLst xmlns:p="http://schemas.openxmlformats.org/presentationml/2006/main">
  <p:tag name="AS_UNIQUEID" val="13020"/>
</p:tagLst>
</file>

<file path=ppt/tags/tag724.xml><?xml version="1.0" encoding="utf-8"?>
<p:tagLst xmlns:p="http://schemas.openxmlformats.org/presentationml/2006/main">
  <p:tag name="AS_UNIQUEID" val="13021"/>
</p:tagLst>
</file>

<file path=ppt/tags/tag725.xml><?xml version="1.0" encoding="utf-8"?>
<p:tagLst xmlns:p="http://schemas.openxmlformats.org/presentationml/2006/main">
  <p:tag name="AS_UNIQUEID" val="971"/>
</p:tagLst>
</file>

<file path=ppt/tags/tag726.xml><?xml version="1.0" encoding="utf-8"?>
<p:tagLst xmlns:p="http://schemas.openxmlformats.org/presentationml/2006/main">
  <p:tag name="AS_UNIQUEID" val="995"/>
</p:tagLst>
</file>

<file path=ppt/tags/tag727.xml><?xml version="1.0" encoding="utf-8"?>
<p:tagLst xmlns:p="http://schemas.openxmlformats.org/presentationml/2006/main">
  <p:tag name="AS_UNIQUEID" val="961"/>
  <p:tag name="KSO_WM_BEAUTIFY_FLAG" val=""/>
</p:tagLst>
</file>

<file path=ppt/tags/tag728.xml><?xml version="1.0" encoding="utf-8"?>
<p:tagLst xmlns:p="http://schemas.openxmlformats.org/presentationml/2006/main">
  <p:tag name="AS_UNIQUEID" val="971"/>
</p:tagLst>
</file>

<file path=ppt/tags/tag729.xml><?xml version="1.0" encoding="utf-8"?>
<p:tagLst xmlns:p="http://schemas.openxmlformats.org/presentationml/2006/main">
  <p:tag name="AS_UNIQUEID" val="995"/>
</p:tagLst>
</file>

<file path=ppt/tags/tag73.xml><?xml version="1.0" encoding="utf-8"?>
<p:tagLst xmlns:p="http://schemas.openxmlformats.org/presentationml/2006/main">
  <p:tag name="AS_UNIQUEID" val="26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30.xml><?xml version="1.0" encoding="utf-8"?>
<p:tagLst xmlns:p="http://schemas.openxmlformats.org/presentationml/2006/main">
  <p:tag name="AS_UNIQUEID" val="13022"/>
  <p:tag name="KSO_WM_DIAGRAM_VIRTUALLY_FRAME" val="{&quot;height&quot;:324.9,&quot;left&quot;:1.3,&quot;top&quot;:0.25,&quot;width&quot;:942.3}"/>
</p:tagLst>
</file>

<file path=ppt/tags/tag731.xml><?xml version="1.0" encoding="utf-8"?>
<p:tagLst xmlns:p="http://schemas.openxmlformats.org/presentationml/2006/main">
  <p:tag name="AS_UNIQUEID" val="13023"/>
  <p:tag name="KSO_WM_DIAGRAM_VIRTUALLY_FRAME" val="{&quot;height&quot;:324.9,&quot;left&quot;:1.3,&quot;top&quot;:0.25,&quot;width&quot;:942.3}"/>
</p:tagLst>
</file>

<file path=ppt/tags/tag732.xml><?xml version="1.0" encoding="utf-8"?>
<p:tagLst xmlns:p="http://schemas.openxmlformats.org/presentationml/2006/main">
  <p:tag name="AS_UNIQUEID" val="11331"/>
</p:tagLst>
</file>

<file path=ppt/tags/tag733.xml><?xml version="1.0" encoding="utf-8"?>
<p:tagLst xmlns:p="http://schemas.openxmlformats.org/presentationml/2006/main">
  <p:tag name="AS_UNIQUEID" val="13024"/>
  <p:tag name="KSO_WM_DIAGRAM_VIRTUALLY_FRAME" val="{&quot;height&quot;:324.9,&quot;left&quot;:1.3,&quot;top&quot;:0.25,&quot;width&quot;:942.3}"/>
</p:tagLst>
</file>

<file path=ppt/tags/tag734.xml><?xml version="1.0" encoding="utf-8"?>
<p:tagLst xmlns:p="http://schemas.openxmlformats.org/presentationml/2006/main">
  <p:tag name="AS_UNIQUEID" val="13025"/>
  <p:tag name="KSO_WM_DIAGRAM_VIRTUALLY_FRAME" val="{&quot;height&quot;:324.9,&quot;left&quot;:1.3,&quot;top&quot;:0.25,&quot;width&quot;:942.3}"/>
</p:tagLst>
</file>

<file path=ppt/tags/tag735.xml><?xml version="1.0" encoding="utf-8"?>
<p:tagLst xmlns:p="http://schemas.openxmlformats.org/presentationml/2006/main">
  <p:tag name="AS_UNIQUEID" val="13026"/>
  <p:tag name="KSO_WM_DIAGRAM_VIRTUALLY_FRAME" val="{&quot;height&quot;:324.9,&quot;left&quot;:1.3,&quot;top&quot;:0.25,&quot;width&quot;:942.3}"/>
</p:tagLst>
</file>

<file path=ppt/tags/tag736.xml><?xml version="1.0" encoding="utf-8"?>
<p:tagLst xmlns:p="http://schemas.openxmlformats.org/presentationml/2006/main">
  <p:tag name="AS_UNIQUEID" val="13027"/>
  <p:tag name="KSO_WM_DIAGRAM_VIRTUALLY_FRAME" val="{&quot;height&quot;:324.9,&quot;left&quot;:1.3,&quot;top&quot;:0.25,&quot;width&quot;:942.3}"/>
</p:tagLst>
</file>

<file path=ppt/tags/tag737.xml><?xml version="1.0" encoding="utf-8"?>
<p:tagLst xmlns:p="http://schemas.openxmlformats.org/presentationml/2006/main">
  <p:tag name="AS_UNIQUEID" val="13028"/>
  <p:tag name="KSO_WM_DIAGRAM_VIRTUALLY_FRAME" val="{&quot;height&quot;:324.9,&quot;left&quot;:1.3,&quot;top&quot;:0.25,&quot;width&quot;:942.3}"/>
</p:tagLst>
</file>

<file path=ppt/tags/tag738.xml><?xml version="1.0" encoding="utf-8"?>
<p:tagLst xmlns:p="http://schemas.openxmlformats.org/presentationml/2006/main">
  <p:tag name="AS_UNIQUEID" val="13029"/>
  <p:tag name="KSO_WM_DIAGRAM_VIRTUALLY_FRAME" val="{&quot;height&quot;:324.9,&quot;left&quot;:1.3,&quot;top&quot;:0.25,&quot;width&quot;:942.3}"/>
</p:tagLst>
</file>

<file path=ppt/tags/tag739.xml><?xml version="1.0" encoding="utf-8"?>
<p:tagLst xmlns:p="http://schemas.openxmlformats.org/presentationml/2006/main">
  <p:tag name="AS_UNIQUEID" val="13030"/>
  <p:tag name="KSO_WM_DIAGRAM_VIRTUALLY_FRAME" val="{&quot;height&quot;:324.9,&quot;left&quot;:1.3,&quot;top&quot;:0.25,&quot;width&quot;:942.3}"/>
</p:tagLst>
</file>

<file path=ppt/tags/tag74.xml><?xml version="1.0" encoding="utf-8"?>
<p:tagLst xmlns:p="http://schemas.openxmlformats.org/presentationml/2006/main">
  <p:tag name="AS_UNIQUEID" val="26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40.xml><?xml version="1.0" encoding="utf-8"?>
<p:tagLst xmlns:p="http://schemas.openxmlformats.org/presentationml/2006/main">
  <p:tag name="AS_UNIQUEID" val="13031"/>
</p:tagLst>
</file>

<file path=ppt/tags/tag741.xml><?xml version="1.0" encoding="utf-8"?>
<p:tagLst xmlns:p="http://schemas.openxmlformats.org/presentationml/2006/main">
  <p:tag name="AS_UNIQUEID" val="961"/>
  <p:tag name="KSO_WM_BEAUTIFY_FLAG" val=""/>
</p:tagLst>
</file>

<file path=ppt/tags/tag742.xml><?xml version="1.0" encoding="utf-8"?>
<p:tagLst xmlns:p="http://schemas.openxmlformats.org/presentationml/2006/main">
  <p:tag name="AS_UNIQUEID" val="13032"/>
</p:tagLst>
</file>

<file path=ppt/tags/tag743.xml><?xml version="1.0" encoding="utf-8"?>
<p:tagLst xmlns:p="http://schemas.openxmlformats.org/presentationml/2006/main">
  <p:tag name="AS_UNIQUEID" val="13033"/>
</p:tagLst>
</file>

<file path=ppt/tags/tag744.xml><?xml version="1.0" encoding="utf-8"?>
<p:tagLst xmlns:p="http://schemas.openxmlformats.org/presentationml/2006/main">
  <p:tag name="AS_UNIQUEID" val="1101"/>
</p:tagLst>
</file>

<file path=ppt/tags/tag745.xml><?xml version="1.0" encoding="utf-8"?>
<p:tagLst xmlns:p="http://schemas.openxmlformats.org/presentationml/2006/main">
  <p:tag name="AS_UNIQUEID" val="10570"/>
</p:tagLst>
</file>

<file path=ppt/tags/tag746.xml><?xml version="1.0" encoding="utf-8"?>
<p:tagLst xmlns:p="http://schemas.openxmlformats.org/presentationml/2006/main">
  <p:tag name="AS_UNIQUEID" val="897"/>
</p:tagLst>
</file>

<file path=ppt/tags/tag747.xml><?xml version="1.0" encoding="utf-8"?>
<p:tagLst xmlns:p="http://schemas.openxmlformats.org/presentationml/2006/main">
  <p:tag name="AS_UNIQUEID" val="13034"/>
</p:tagLst>
</file>

<file path=ppt/tags/tag748.xml><?xml version="1.0" encoding="utf-8"?>
<p:tagLst xmlns:p="http://schemas.openxmlformats.org/presentationml/2006/main">
  <p:tag name="AS_UNIQUEID" val="971"/>
</p:tagLst>
</file>

<file path=ppt/tags/tag749.xml><?xml version="1.0" encoding="utf-8"?>
<p:tagLst xmlns:p="http://schemas.openxmlformats.org/presentationml/2006/main">
  <p:tag name="AS_UNIQUEID" val="995"/>
</p:tagLst>
</file>

<file path=ppt/tags/tag75.xml><?xml version="1.0" encoding="utf-8"?>
<p:tagLst xmlns:p="http://schemas.openxmlformats.org/presentationml/2006/main">
  <p:tag name="AS_UNIQUEID" val="26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50.xml><?xml version="1.0" encoding="utf-8"?>
<p:tagLst xmlns:p="http://schemas.openxmlformats.org/presentationml/2006/main">
  <p:tag name="AS_UNIQUEID" val="961"/>
  <p:tag name="KSO_WM_BEAUTIFY_FLAG" val=""/>
</p:tagLst>
</file>

<file path=ppt/tags/tag751.xml><?xml version="1.0" encoding="utf-8"?>
<p:tagLst xmlns:p="http://schemas.openxmlformats.org/presentationml/2006/main">
  <p:tag name="AS_UNIQUEID" val="971"/>
</p:tagLst>
</file>

<file path=ppt/tags/tag752.xml><?xml version="1.0" encoding="utf-8"?>
<p:tagLst xmlns:p="http://schemas.openxmlformats.org/presentationml/2006/main">
  <p:tag name="AS_UNIQUEID" val="995"/>
</p:tagLst>
</file>

<file path=ppt/tags/tag753.xml><?xml version="1.0" encoding="utf-8"?>
<p:tagLst xmlns:p="http://schemas.openxmlformats.org/presentationml/2006/main">
  <p:tag name="AS_UNIQUEID" val="13035"/>
  <p:tag name="KSO_WM_DIAGRAM_VIRTUALLY_FRAME" val="{&quot;height&quot;:324.9,&quot;left&quot;:1.3,&quot;top&quot;:0.25,&quot;width&quot;:942.3}"/>
</p:tagLst>
</file>

<file path=ppt/tags/tag754.xml><?xml version="1.0" encoding="utf-8"?>
<p:tagLst xmlns:p="http://schemas.openxmlformats.org/presentationml/2006/main">
  <p:tag name="AS_UNIQUEID" val="13036"/>
  <p:tag name="KSO_WM_DIAGRAM_VIRTUALLY_FRAME" val="{&quot;height&quot;:324.9,&quot;left&quot;:1.3,&quot;top&quot;:0.25,&quot;width&quot;:942.3}"/>
</p:tagLst>
</file>

<file path=ppt/tags/tag755.xml><?xml version="1.0" encoding="utf-8"?>
<p:tagLst xmlns:p="http://schemas.openxmlformats.org/presentationml/2006/main">
  <p:tag name="AS_UNIQUEID" val="11331"/>
</p:tagLst>
</file>

<file path=ppt/tags/tag756.xml><?xml version="1.0" encoding="utf-8"?>
<p:tagLst xmlns:p="http://schemas.openxmlformats.org/presentationml/2006/main">
  <p:tag name="AS_UNIQUEID" val="13037"/>
  <p:tag name="KSO_WM_DIAGRAM_VIRTUALLY_FRAME" val="{&quot;height&quot;:324.9,&quot;left&quot;:1.3,&quot;top&quot;:0.25,&quot;width&quot;:942.3}"/>
</p:tagLst>
</file>

<file path=ppt/tags/tag757.xml><?xml version="1.0" encoding="utf-8"?>
<p:tagLst xmlns:p="http://schemas.openxmlformats.org/presentationml/2006/main">
  <p:tag name="AS_UNIQUEID" val="13038"/>
  <p:tag name="KSO_WM_DIAGRAM_VIRTUALLY_FRAME" val="{&quot;height&quot;:324.9,&quot;left&quot;:1.3,&quot;top&quot;:0.25,&quot;width&quot;:942.3}"/>
</p:tagLst>
</file>

<file path=ppt/tags/tag758.xml><?xml version="1.0" encoding="utf-8"?>
<p:tagLst xmlns:p="http://schemas.openxmlformats.org/presentationml/2006/main">
  <p:tag name="AS_UNIQUEID" val="13039"/>
  <p:tag name="KSO_WM_DIAGRAM_VIRTUALLY_FRAME" val="{&quot;height&quot;:324.9,&quot;left&quot;:1.3,&quot;top&quot;:0.25,&quot;width&quot;:942.3}"/>
</p:tagLst>
</file>

<file path=ppt/tags/tag759.xml><?xml version="1.0" encoding="utf-8"?>
<p:tagLst xmlns:p="http://schemas.openxmlformats.org/presentationml/2006/main">
  <p:tag name="AS_UNIQUEID" val="13040"/>
  <p:tag name="KSO_WM_DIAGRAM_VIRTUALLY_FRAME" val="{&quot;height&quot;:324.9,&quot;left&quot;:1.3,&quot;top&quot;:0.25,&quot;width&quot;:942.3}"/>
</p:tagLst>
</file>

<file path=ppt/tags/tag76.xml><?xml version="1.0" encoding="utf-8"?>
<p:tagLst xmlns:p="http://schemas.openxmlformats.org/presentationml/2006/main">
  <p:tag name="AS_UNIQUEID" val="12861"/>
</p:tagLst>
</file>

<file path=ppt/tags/tag760.xml><?xml version="1.0" encoding="utf-8"?>
<p:tagLst xmlns:p="http://schemas.openxmlformats.org/presentationml/2006/main">
  <p:tag name="AS_UNIQUEID" val="13041"/>
  <p:tag name="KSO_WM_DIAGRAM_VIRTUALLY_FRAME" val="{&quot;height&quot;:324.9,&quot;left&quot;:1.3,&quot;top&quot;:0.25,&quot;width&quot;:942.3}"/>
</p:tagLst>
</file>

<file path=ppt/tags/tag761.xml><?xml version="1.0" encoding="utf-8"?>
<p:tagLst xmlns:p="http://schemas.openxmlformats.org/presentationml/2006/main">
  <p:tag name="AS_UNIQUEID" val="13042"/>
  <p:tag name="KSO_WM_DIAGRAM_VIRTUALLY_FRAME" val="{&quot;height&quot;:324.9,&quot;left&quot;:1.3,&quot;top&quot;:0.25,&quot;width&quot;:942.3}"/>
</p:tagLst>
</file>

<file path=ppt/tags/tag762.xml><?xml version="1.0" encoding="utf-8"?>
<p:tagLst xmlns:p="http://schemas.openxmlformats.org/presentationml/2006/main">
  <p:tag name="AS_UNIQUEID" val="13043"/>
  <p:tag name="KSO_WM_DIAGRAM_VIRTUALLY_FRAME" val="{&quot;height&quot;:324.9,&quot;left&quot;:1.3,&quot;top&quot;:0.25,&quot;width&quot;:942.3}"/>
</p:tagLst>
</file>

<file path=ppt/tags/tag763.xml><?xml version="1.0" encoding="utf-8"?>
<p:tagLst xmlns:p="http://schemas.openxmlformats.org/presentationml/2006/main">
  <p:tag name="AS_UNIQUEID" val="13044"/>
  <p:tag name="KSO_WM_DIAGRAM_VIRTUALLY_FRAME" val="{&quot;height&quot;:324.9,&quot;left&quot;:1.3,&quot;top&quot;:0.25,&quot;width&quot;:942.3}"/>
</p:tagLst>
</file>

<file path=ppt/tags/tag764.xml><?xml version="1.0" encoding="utf-8"?>
<p:tagLst xmlns:p="http://schemas.openxmlformats.org/presentationml/2006/main">
  <p:tag name="AS_UNIQUEID" val="13045"/>
  <p:tag name="KSO_WM_DIAGRAM_VIRTUALLY_FRAME" val="{&quot;height&quot;:324.9,&quot;left&quot;:1.3,&quot;top&quot;:0.25,&quot;width&quot;:942.3}"/>
</p:tagLst>
</file>

<file path=ppt/tags/tag765.xml><?xml version="1.0" encoding="utf-8"?>
<p:tagLst xmlns:p="http://schemas.openxmlformats.org/presentationml/2006/main">
  <p:tag name="AS_UNIQUEID" val="13046"/>
</p:tagLst>
</file>

<file path=ppt/tags/tag766.xml><?xml version="1.0" encoding="utf-8"?>
<p:tagLst xmlns:p="http://schemas.openxmlformats.org/presentationml/2006/main">
  <p:tag name="AS_UNIQUEID" val="961"/>
  <p:tag name="KSO_WM_BEAUTIFY_FLAG" val=""/>
</p:tagLst>
</file>

<file path=ppt/tags/tag767.xml><?xml version="1.0" encoding="utf-8"?>
<p:tagLst xmlns:p="http://schemas.openxmlformats.org/presentationml/2006/main">
  <p:tag name="AS_UNIQUEID" val="11926"/>
</p:tagLst>
</file>

<file path=ppt/tags/tag768.xml><?xml version="1.0" encoding="utf-8"?>
<p:tagLst xmlns:p="http://schemas.openxmlformats.org/presentationml/2006/main">
  <p:tag name="AS_UNIQUEID" val="11927"/>
</p:tagLst>
</file>

<file path=ppt/tags/tag769.xml><?xml version="1.0" encoding="utf-8"?>
<p:tagLst xmlns:p="http://schemas.openxmlformats.org/presentationml/2006/main">
  <p:tag name="AS_UNIQUEID" val="13047"/>
</p:tagLst>
</file>

<file path=ppt/tags/tag77.xml><?xml version="1.0" encoding="utf-8"?>
<p:tagLst xmlns:p="http://schemas.openxmlformats.org/presentationml/2006/main">
  <p:tag name="AS_UNIQUEID" val="26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770.xml><?xml version="1.0" encoding="utf-8"?>
<p:tagLst xmlns:p="http://schemas.openxmlformats.org/presentationml/2006/main">
  <p:tag name="AS_UNIQUEID" val="961"/>
  <p:tag name="KSO_WM_BEAUTIFY_FLAG" val=""/>
</p:tagLst>
</file>

<file path=ppt/tags/tag771.xml><?xml version="1.0" encoding="utf-8"?>
<p:tagLst xmlns:p="http://schemas.openxmlformats.org/presentationml/2006/main">
  <p:tag name="AS_UNIQUEID" val="13048"/>
</p:tagLst>
</file>

<file path=ppt/tags/tag772.xml><?xml version="1.0" encoding="utf-8"?>
<p:tagLst xmlns:p="http://schemas.openxmlformats.org/presentationml/2006/main">
  <p:tag name="AS_UNIQUEID" val="13049"/>
</p:tagLst>
</file>

<file path=ppt/tags/tag773.xml><?xml version="1.0" encoding="utf-8"?>
<p:tagLst xmlns:p="http://schemas.openxmlformats.org/presentationml/2006/main">
  <p:tag name="AS_UNIQUEID" val="1101"/>
</p:tagLst>
</file>

<file path=ppt/tags/tag774.xml><?xml version="1.0" encoding="utf-8"?>
<p:tagLst xmlns:p="http://schemas.openxmlformats.org/presentationml/2006/main">
  <p:tag name="AS_UNIQUEID" val="10570"/>
</p:tagLst>
</file>

<file path=ppt/tags/tag775.xml><?xml version="1.0" encoding="utf-8"?>
<p:tagLst xmlns:p="http://schemas.openxmlformats.org/presentationml/2006/main">
  <p:tag name="AS_UNIQUEID" val="13068"/>
</p:tagLst>
</file>

<file path=ppt/tags/tag776.xml><?xml version="1.0" encoding="utf-8"?>
<p:tagLst xmlns:p="http://schemas.openxmlformats.org/presentationml/2006/main">
  <p:tag name="AS_UNIQUEID" val="13050"/>
</p:tagLst>
</file>

<file path=ppt/tags/tag777.xml><?xml version="1.0" encoding="utf-8"?>
<p:tagLst xmlns:p="http://schemas.openxmlformats.org/presentationml/2006/main">
  <p:tag name="AS_UNIQUEID" val="961"/>
  <p:tag name="KSO_WM_BEAUTIFY_FLAG" val=""/>
</p:tagLst>
</file>

<file path=ppt/tags/tag778.xml><?xml version="1.0" encoding="utf-8"?>
<p:tagLst xmlns:p="http://schemas.openxmlformats.org/presentationml/2006/main">
  <p:tag name="AS_UNIQUEID" val="13051"/>
</p:tagLst>
</file>

<file path=ppt/tags/tag779.xml><?xml version="1.0" encoding="utf-8"?>
<p:tagLst xmlns:p="http://schemas.openxmlformats.org/presentationml/2006/main">
  <p:tag name="AS_UNIQUEID" val="13052"/>
</p:tagLst>
</file>

<file path=ppt/tags/tag78.xml><?xml version="1.0" encoding="utf-8"?>
<p:tagLst xmlns:p="http://schemas.openxmlformats.org/presentationml/2006/main">
  <p:tag name="AS_UNIQUEID" val="26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780.xml><?xml version="1.0" encoding="utf-8"?>
<p:tagLst xmlns:p="http://schemas.openxmlformats.org/presentationml/2006/main">
  <p:tag name="AS_UNIQUEID" val="669"/>
  <p:tag name="KSO_WM_UNIT_TABLE_BEAUTIFY" val="smartTable{ef074358-c33d-45e2-a881-becf7aba31d6}"/>
  <p:tag name="TABLE_ENDDRAG_ORIGIN_RECT" val="620*317"/>
  <p:tag name="TABLE_ENDDRAG_RECT" val="134*140*620*317"/>
</p:tagLst>
</file>

<file path=ppt/tags/tag781.xml><?xml version="1.0" encoding="utf-8"?>
<p:tagLst xmlns:p="http://schemas.openxmlformats.org/presentationml/2006/main">
  <p:tag name="AS_UNIQUEID" val="677"/>
  <p:tag name="KSO_WM_DIAGRAM_VIRTUALLY_FRAME" val="{&quot;height&quot;:271.9,&quot;left&quot;:207.35,&quot;top&quot;:205.05,&quot;width&quot;:560.85}"/>
</p:tagLst>
</file>

<file path=ppt/tags/tag782.xml><?xml version="1.0" encoding="utf-8"?>
<p:tagLst xmlns:p="http://schemas.openxmlformats.org/presentationml/2006/main">
  <p:tag name="AS_UNIQUEID" val="678"/>
  <p:tag name="KSO_WM_DIAGRAM_VIRTUALLY_FRAME" val="{&quot;height&quot;:271.9,&quot;left&quot;:207.35,&quot;top&quot;:205.05,&quot;width&quot;:560.85}"/>
</p:tagLst>
</file>

<file path=ppt/tags/tag783.xml><?xml version="1.0" encoding="utf-8"?>
<p:tagLst xmlns:p="http://schemas.openxmlformats.org/presentationml/2006/main">
  <p:tag name="AS_UNIQUEID" val="679"/>
  <p:tag name="KSO_WM_DIAGRAM_VIRTUALLY_FRAME" val="{&quot;height&quot;:271.9,&quot;left&quot;:207.35,&quot;top&quot;:205.05,&quot;width&quot;:560.85}"/>
</p:tagLst>
</file>

<file path=ppt/tags/tag784.xml><?xml version="1.0" encoding="utf-8"?>
<p:tagLst xmlns:p="http://schemas.openxmlformats.org/presentationml/2006/main">
  <p:tag name="AS_UNIQUEID" val="671"/>
  <p:tag name="KSO_WM_DIAGRAM_VIRTUALLY_FRAME" val="{&quot;height&quot;:271.9,&quot;left&quot;:207.35,&quot;top&quot;:205.05,&quot;width&quot;:560.85}"/>
</p:tagLst>
</file>

<file path=ppt/tags/tag785.xml><?xml version="1.0" encoding="utf-8"?>
<p:tagLst xmlns:p="http://schemas.openxmlformats.org/presentationml/2006/main">
  <p:tag name="AS_UNIQUEID" val="672"/>
  <p:tag name="KSO_WM_DIAGRAM_VIRTUALLY_FRAME" val="{&quot;height&quot;:271.9,&quot;left&quot;:207.35,&quot;top&quot;:205.05,&quot;width&quot;:560.85}"/>
</p:tagLst>
</file>

<file path=ppt/tags/tag786.xml><?xml version="1.0" encoding="utf-8"?>
<p:tagLst xmlns:p="http://schemas.openxmlformats.org/presentationml/2006/main">
  <p:tag name="AS_UNIQUEID" val="673"/>
  <p:tag name="KSO_WM_DIAGRAM_VIRTUALLY_FRAME" val="{&quot;height&quot;:271.9,&quot;left&quot;:207.35,&quot;top&quot;:205.05,&quot;width&quot;:560.85}"/>
</p:tagLst>
</file>

<file path=ppt/tags/tag787.xml><?xml version="1.0" encoding="utf-8"?>
<p:tagLst xmlns:p="http://schemas.openxmlformats.org/presentationml/2006/main">
  <p:tag name="AS_UNIQUEID" val="674"/>
  <p:tag name="KSO_WM_DIAGRAM_VIRTUALLY_FRAME" val="{&quot;height&quot;:271.9,&quot;left&quot;:207.35,&quot;top&quot;:205.05,&quot;width&quot;:560.85}"/>
</p:tagLst>
</file>

<file path=ppt/tags/tag788.xml><?xml version="1.0" encoding="utf-8"?>
<p:tagLst xmlns:p="http://schemas.openxmlformats.org/presentationml/2006/main">
  <p:tag name="AS_UNIQUEID" val="675"/>
  <p:tag name="KSO_WM_DIAGRAM_VIRTUALLY_FRAME" val="{&quot;height&quot;:271.9,&quot;left&quot;:207.35,&quot;top&quot;:205.05,&quot;width&quot;:560.85}"/>
</p:tagLst>
</file>

<file path=ppt/tags/tag789.xml><?xml version="1.0" encoding="utf-8"?>
<p:tagLst xmlns:p="http://schemas.openxmlformats.org/presentationml/2006/main">
  <p:tag name="AS_UNIQUEID" val="676"/>
  <p:tag name="KSO_WM_DIAGRAM_VIRTUALLY_FRAME" val="{&quot;height&quot;:271.9,&quot;left&quot;:207.35,&quot;top&quot;:205.05,&quot;width&quot;:560.85}"/>
</p:tagLst>
</file>

<file path=ppt/tags/tag79.xml><?xml version="1.0" encoding="utf-8"?>
<p:tagLst xmlns:p="http://schemas.openxmlformats.org/presentationml/2006/main">
  <p:tag name="AS_UNIQUEID" val="26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1"/>
  <p:tag name="KSO_WM_UNIT_INDEX" val="1"/>
  <p:tag name="KSO_WM_UNIT_LAYERLEVEL" val="1"/>
  <p:tag name="KSO_WM_UNIT_TYPE" val="i"/>
</p:tagLst>
</file>

<file path=ppt/tags/tag790.xml><?xml version="1.0" encoding="utf-8"?>
<p:tagLst xmlns:p="http://schemas.openxmlformats.org/presentationml/2006/main">
  <p:tag name="AS_UNIQUEID" val="13053"/>
</p:tagLst>
</file>

<file path=ppt/tags/tag791.xml><?xml version="1.0" encoding="utf-8"?>
<p:tagLst xmlns:p="http://schemas.openxmlformats.org/presentationml/2006/main">
  <p:tag name="AS_UNIQUEID" val="961"/>
  <p:tag name="KSO_WM_BEAUTIFY_FLAG" val=""/>
</p:tagLst>
</file>

<file path=ppt/tags/tag792.xml><?xml version="1.0" encoding="utf-8"?>
<p:tagLst xmlns:p="http://schemas.openxmlformats.org/presentationml/2006/main">
  <p:tag name="AS_UNIQUEID" val="13054"/>
</p:tagLst>
</file>

<file path=ppt/tags/tag793.xml><?xml version="1.0" encoding="utf-8"?>
<p:tagLst xmlns:p="http://schemas.openxmlformats.org/presentationml/2006/main">
  <p:tag name="AS_UNIQUEID" val="13055"/>
</p:tagLst>
</file>

<file path=ppt/tags/tag794.xml><?xml version="1.0" encoding="utf-8"?>
<p:tagLst xmlns:p="http://schemas.openxmlformats.org/presentationml/2006/main">
  <p:tag name="AS_UNIQUEID" val="2027"/>
</p:tagLst>
</file>

<file path=ppt/tags/tag795.xml><?xml version="1.0" encoding="utf-8"?>
<p:tagLst xmlns:p="http://schemas.openxmlformats.org/presentationml/2006/main">
  <p:tag name="AS_UNIQUEID" val="2028"/>
</p:tagLst>
</file>

<file path=ppt/tags/tag796.xml><?xml version="1.0" encoding="utf-8"?>
<p:tagLst xmlns:p="http://schemas.openxmlformats.org/presentationml/2006/main">
  <p:tag name="AS_UNIQUEID" val="2029"/>
</p:tagLst>
</file>

<file path=ppt/tags/tag797.xml><?xml version="1.0" encoding="utf-8"?>
<p:tagLst xmlns:p="http://schemas.openxmlformats.org/presentationml/2006/main">
  <p:tag name="AS_UNIQUEID" val="2030"/>
</p:tagLst>
</file>

<file path=ppt/tags/tag798.xml><?xml version="1.0" encoding="utf-8"?>
<p:tagLst xmlns:p="http://schemas.openxmlformats.org/presentationml/2006/main">
  <p:tag name="AS_UNIQUEID" val="2031"/>
</p:tagLst>
</file>

<file path=ppt/tags/tag799.xml><?xml version="1.0" encoding="utf-8"?>
<p:tagLst xmlns:p="http://schemas.openxmlformats.org/presentationml/2006/main">
  <p:tag name="AS_UNIQUEID" val="2032"/>
</p:tagLst>
</file>

<file path=ppt/tags/tag8.xml><?xml version="1.0" encoding="utf-8"?>
<p:tagLst xmlns:p="http://schemas.openxmlformats.org/presentationml/2006/main">
  <p:tag name="AS_UNIQUEID" val="12848"/>
</p:tagLst>
</file>

<file path=ppt/tags/tag80.xml><?xml version="1.0" encoding="utf-8"?>
<p:tagLst xmlns:p="http://schemas.openxmlformats.org/presentationml/2006/main">
  <p:tag name="AS_UNIQUEID" val="26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2"/>
  <p:tag name="KSO_WM_UNIT_INDEX" val="2"/>
  <p:tag name="KSO_WM_UNIT_LAYERLEVEL" val="1"/>
  <p:tag name="KSO_WM_UNIT_TYPE" val="i"/>
</p:tagLst>
</file>

<file path=ppt/tags/tag800.xml><?xml version="1.0" encoding="utf-8"?>
<p:tagLst xmlns:p="http://schemas.openxmlformats.org/presentationml/2006/main">
  <p:tag name="AS_UNIQUEID" val="2033"/>
</p:tagLst>
</file>

<file path=ppt/tags/tag801.xml><?xml version="1.0" encoding="utf-8"?>
<p:tagLst xmlns:p="http://schemas.openxmlformats.org/presentationml/2006/main">
  <p:tag name="AS_UNIQUEID" val="2034"/>
</p:tagLst>
</file>

<file path=ppt/tags/tag802.xml><?xml version="1.0" encoding="utf-8"?>
<p:tagLst xmlns:p="http://schemas.openxmlformats.org/presentationml/2006/main">
  <p:tag name="AS_UNIQUEID" val="2035"/>
</p:tagLst>
</file>

<file path=ppt/tags/tag803.xml><?xml version="1.0" encoding="utf-8"?>
<p:tagLst xmlns:p="http://schemas.openxmlformats.org/presentationml/2006/main">
  <p:tag name="AS_UNIQUEID" val="2036"/>
</p:tagLst>
</file>

<file path=ppt/tags/tag804.xml><?xml version="1.0" encoding="utf-8"?>
<p:tagLst xmlns:p="http://schemas.openxmlformats.org/presentationml/2006/main">
  <p:tag name="AS_UNIQUEID" val="2037"/>
</p:tagLst>
</file>

<file path=ppt/tags/tag805.xml><?xml version="1.0" encoding="utf-8"?>
<p:tagLst xmlns:p="http://schemas.openxmlformats.org/presentationml/2006/main">
  <p:tag name="AS_UNIQUEID" val="2038"/>
</p:tagLst>
</file>

<file path=ppt/tags/tag806.xml><?xml version="1.0" encoding="utf-8"?>
<p:tagLst xmlns:p="http://schemas.openxmlformats.org/presentationml/2006/main">
  <p:tag name="AS_UNIQUEID" val="2039"/>
</p:tagLst>
</file>

<file path=ppt/tags/tag807.xml><?xml version="1.0" encoding="utf-8"?>
<p:tagLst xmlns:p="http://schemas.openxmlformats.org/presentationml/2006/main">
  <p:tag name="AS_UNIQUEID" val="2040"/>
</p:tagLst>
</file>

<file path=ppt/tags/tag808.xml><?xml version="1.0" encoding="utf-8"?>
<p:tagLst xmlns:p="http://schemas.openxmlformats.org/presentationml/2006/main">
  <p:tag name="AS_UNIQUEID" val="2041"/>
</p:tagLst>
</file>

<file path=ppt/tags/tag809.xml><?xml version="1.0" encoding="utf-8"?>
<p:tagLst xmlns:p="http://schemas.openxmlformats.org/presentationml/2006/main">
  <p:tag name="AS_UNIQUEID" val="2042"/>
</p:tagLst>
</file>

<file path=ppt/tags/tag81.xml><?xml version="1.0" encoding="utf-8"?>
<p:tagLst xmlns:p="http://schemas.openxmlformats.org/presentationml/2006/main">
  <p:tag name="AS_UNIQUEID" val="26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810.xml><?xml version="1.0" encoding="utf-8"?>
<p:tagLst xmlns:p="http://schemas.openxmlformats.org/presentationml/2006/main">
  <p:tag name="AS_UNIQUEID" val="979"/>
</p:tagLst>
</file>

<file path=ppt/tags/tag811.xml><?xml version="1.0" encoding="utf-8"?>
<p:tagLst xmlns:p="http://schemas.openxmlformats.org/presentationml/2006/main">
  <p:tag name="AS_UNIQUEID" val="980"/>
</p:tagLst>
</file>

<file path=ppt/tags/tag812.xml><?xml version="1.0" encoding="utf-8"?>
<p:tagLst xmlns:p="http://schemas.openxmlformats.org/presentationml/2006/main">
  <p:tag name="AS_UNIQUEID" val="13056"/>
</p:tagLst>
</file>

<file path=ppt/tags/tag813.xml><?xml version="1.0" encoding="utf-8"?>
<p:tagLst xmlns:p="http://schemas.openxmlformats.org/presentationml/2006/main">
  <p:tag name="AS_UNIQUEID" val="961"/>
  <p:tag name="KSO_WM_BEAUTIFY_FLAG" val=""/>
</p:tagLst>
</file>

<file path=ppt/tags/tag814.xml><?xml version="1.0" encoding="utf-8"?>
<p:tagLst xmlns:p="http://schemas.openxmlformats.org/presentationml/2006/main">
  <p:tag name="AS_UNIQUEID" val="13057"/>
</p:tagLst>
</file>

<file path=ppt/tags/tag815.xml><?xml version="1.0" encoding="utf-8"?>
<p:tagLst xmlns:p="http://schemas.openxmlformats.org/presentationml/2006/main">
  <p:tag name="AS_UNIQUEID" val="13058"/>
</p:tagLst>
</file>

<file path=ppt/tags/tag816.xml><?xml version="1.0" encoding="utf-8"?>
<p:tagLst xmlns:p="http://schemas.openxmlformats.org/presentationml/2006/main">
  <p:tag name="AS_UNIQUEID" val="1766"/>
</p:tagLst>
</file>

<file path=ppt/tags/tag817.xml><?xml version="1.0" encoding="utf-8"?>
<p:tagLst xmlns:p="http://schemas.openxmlformats.org/presentationml/2006/main">
  <p:tag name="AS_UNIQUEID" val="1765"/>
</p:tagLst>
</file>

<file path=ppt/tags/tag818.xml><?xml version="1.0" encoding="utf-8"?>
<p:tagLst xmlns:p="http://schemas.openxmlformats.org/presentationml/2006/main">
  <p:tag name="AS_UNIQUEID" val="1767"/>
</p:tagLst>
</file>

<file path=ppt/tags/tag819.xml><?xml version="1.0" encoding="utf-8"?>
<p:tagLst xmlns:p="http://schemas.openxmlformats.org/presentationml/2006/main">
  <p:tag name="AS_UNIQUEID" val="13059"/>
</p:tagLst>
</file>

<file path=ppt/tags/tag82.xml><?xml version="1.0" encoding="utf-8"?>
<p:tagLst xmlns:p="http://schemas.openxmlformats.org/presentationml/2006/main">
  <p:tag name="AS_UNIQUEID" val="26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820.xml><?xml version="1.0" encoding="utf-8"?>
<p:tagLst xmlns:p="http://schemas.openxmlformats.org/presentationml/2006/main">
  <p:tag name="AS_UNIQUEID" val="961"/>
  <p:tag name="KSO_WM_BEAUTIFY_FLAG" val=""/>
</p:tagLst>
</file>

<file path=ppt/tags/tag821.xml><?xml version="1.0" encoding="utf-8"?>
<p:tagLst xmlns:p="http://schemas.openxmlformats.org/presentationml/2006/main">
  <p:tag name="AS_UNIQUEID" val="13060"/>
</p:tagLst>
</file>

<file path=ppt/tags/tag822.xml><?xml version="1.0" encoding="utf-8"?>
<p:tagLst xmlns:p="http://schemas.openxmlformats.org/presentationml/2006/main">
  <p:tag name="AS_UNIQUEID" val="13061"/>
</p:tagLst>
</file>

<file path=ppt/tags/tag823.xml><?xml version="1.0" encoding="utf-8"?>
<p:tagLst xmlns:p="http://schemas.openxmlformats.org/presentationml/2006/main">
  <p:tag name="AS_UNIQUEID" val="1766"/>
</p:tagLst>
</file>

<file path=ppt/tags/tag824.xml><?xml version="1.0" encoding="utf-8"?>
<p:tagLst xmlns:p="http://schemas.openxmlformats.org/presentationml/2006/main">
  <p:tag name="AS_UNIQUEID" val="1765"/>
</p:tagLst>
</file>

<file path=ppt/tags/tag825.xml><?xml version="1.0" encoding="utf-8"?>
<p:tagLst xmlns:p="http://schemas.openxmlformats.org/presentationml/2006/main">
  <p:tag name="AS_UNIQUEID" val="8375"/>
  <p:tag name="KSO_WM_BEAUTIFY_FLAG" val=""/>
  <p:tag name="KSO_WM_UNIT_PLACING_PICTURE_USER_VIEWPORT" val="{&quot;height&quot;:6876,&quot;width&quot;:8554}"/>
</p:tagLst>
</file>

<file path=ppt/tags/tag826.xml><?xml version="1.0" encoding="utf-8"?>
<p:tagLst xmlns:p="http://schemas.openxmlformats.org/presentationml/2006/main">
  <p:tag name="AS_UNIQUEID" val="9390"/>
</p:tagLst>
</file>

<file path=ppt/tags/tag827.xml><?xml version="1.0" encoding="utf-8"?>
<p:tagLst xmlns:p="http://schemas.openxmlformats.org/presentationml/2006/main">
  <p:tag name="AS_UNIQUEID" val="13062"/>
</p:tagLst>
</file>

<file path=ppt/tags/tag828.xml><?xml version="1.0" encoding="utf-8"?>
<p:tagLst xmlns:p="http://schemas.openxmlformats.org/presentationml/2006/main">
  <p:tag name="AS_UNIQUEID" val="2621"/>
</p:tagLst>
</file>

<file path=ppt/tags/tag829.xml><?xml version="1.0" encoding="utf-8"?>
<p:tagLst xmlns:p="http://schemas.openxmlformats.org/presentationml/2006/main">
  <p:tag name="AS_UNIQUEID" val="2622"/>
</p:tagLst>
</file>

<file path=ppt/tags/tag83.xml><?xml version="1.0" encoding="utf-8"?>
<p:tagLst xmlns:p="http://schemas.openxmlformats.org/presentationml/2006/main">
  <p:tag name="AS_UNIQUEID" val="26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830.xml><?xml version="1.0" encoding="utf-8"?>
<p:tagLst xmlns:p="http://schemas.openxmlformats.org/presentationml/2006/main">
  <p:tag name="AS_UNIQUEID" val="2623"/>
</p:tagLst>
</file>

<file path=ppt/tags/tag831.xml><?xml version="1.0" encoding="utf-8"?>
<p:tagLst xmlns:p="http://schemas.openxmlformats.org/presentationml/2006/main">
  <p:tag name="AS_UNIQUEID" val="13063"/>
</p:tagLst>
</file>

<file path=ppt/tags/tag832.xml><?xml version="1.0" encoding="utf-8"?>
<p:tagLst xmlns:p="http://schemas.openxmlformats.org/presentationml/2006/main">
  <p:tag name="AS_UNIQUEID" val="2625"/>
</p:tagLst>
</file>

<file path=ppt/tags/tag833.xml><?xml version="1.0" encoding="utf-8"?>
<p:tagLst xmlns:p="http://schemas.openxmlformats.org/presentationml/2006/main">
  <p:tag name="AS_UNIQUEID" val="2627"/>
</p:tagLst>
</file>

<file path=ppt/tags/tag834.xml><?xml version="1.0" encoding="utf-8"?>
<p:tagLst xmlns:p="http://schemas.openxmlformats.org/presentationml/2006/main">
  <p:tag name="AS_UNIQUEID" val="2628"/>
</p:tagLst>
</file>

<file path=ppt/tags/tag835.xml><?xml version="1.0" encoding="utf-8"?>
<p:tagLst xmlns:p="http://schemas.openxmlformats.org/presentationml/2006/main">
  <p:tag name="AS_UNIQUEID" val="2629"/>
</p:tagLst>
</file>

<file path=ppt/tags/tag836.xml><?xml version="1.0" encoding="utf-8"?>
<p:tagLst xmlns:p="http://schemas.openxmlformats.org/presentationml/2006/main">
  <p:tag name="AS_UNIQUEID" val="12353"/>
</p:tagLst>
</file>

<file path=ppt/tags/tag837.xml><?xml version="1.0" encoding="utf-8"?>
<p:tagLst xmlns:p="http://schemas.openxmlformats.org/presentationml/2006/main">
  <p:tag name="AS_UNIQUEID" val="13064"/>
</p:tagLst>
</file>

<file path=ppt/tags/tag838.xml><?xml version="1.0" encoding="utf-8"?>
<p:tagLst xmlns:p="http://schemas.openxmlformats.org/presentationml/2006/main">
  <p:tag name="AS_UNIQUEID" val="13065"/>
</p:tagLst>
</file>

<file path=ppt/tags/tag839.xml><?xml version="1.0" encoding="utf-8"?>
<p:tagLst xmlns:p="http://schemas.openxmlformats.org/presentationml/2006/main">
  <p:tag name="AS_UNIQUEID" val="13066"/>
</p:tagLst>
</file>

<file path=ppt/tags/tag84.xml><?xml version="1.0" encoding="utf-8"?>
<p:tagLst xmlns:p="http://schemas.openxmlformats.org/presentationml/2006/main">
  <p:tag name="AS_UNIQUEID" val="26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840.xml><?xml version="1.0" encoding="utf-8"?>
<p:tagLst xmlns:p="http://schemas.openxmlformats.org/presentationml/2006/main">
  <p:tag name="AS_UNIQUEID" val="13067"/>
</p:tagLst>
</file>

<file path=ppt/tags/tag841.xml><?xml version="1.0" encoding="utf-8"?>
<p:tagLst xmlns:p="http://schemas.openxmlformats.org/presentationml/2006/main">
  <p:tag name="AS_UNIQUEID" val="961"/>
  <p:tag name="KSO_WM_BEAUTIFY_FLAG" val=""/>
</p:tagLst>
</file>

<file path=ppt/tags/tag842.xml><?xml version="1.0" encoding="utf-8"?>
<p:tagLst xmlns:p="http://schemas.openxmlformats.org/presentationml/2006/main">
  <p:tag name="AS_UNIQUEID" val="203"/>
</p:tagLst>
</file>

<file path=ppt/tags/tag843.xml><?xml version="1.0" encoding="utf-8"?>
<p:tagLst xmlns:p="http://schemas.openxmlformats.org/presentationml/2006/main">
  <p:tag name="AS_UNIQUEID" val="11200"/>
</p:tagLst>
</file>

<file path=ppt/tags/tag844.xml><?xml version="1.0" encoding="utf-8"?>
<p:tagLst xmlns:p="http://schemas.openxmlformats.org/presentationml/2006/main">
  <p:tag name="AS_UNIQUEID" val="11201"/>
  <p:tag name="MD-PA" val="v1.0.0"/>
</p:tagLst>
</file>

<file path=ppt/tags/tag845.xml><?xml version="1.0" encoding="utf-8"?>
<p:tagLst xmlns:p="http://schemas.openxmlformats.org/presentationml/2006/main">
  <p:tag name="AS_UNIQUEID" val="11202"/>
  <p:tag name="MD-PA" val="v1.0.0"/>
</p:tagLst>
</file>

<file path=ppt/tags/tag846.xml><?xml version="1.0" encoding="utf-8"?>
<p:tagLst xmlns:p="http://schemas.openxmlformats.org/presentationml/2006/main">
  <p:tag name="AS_UNIQUEID" val="11203"/>
  <p:tag name="MD-PA" val="v1.0.0"/>
</p:tagLst>
</file>

<file path=ppt/tags/tag847.xml><?xml version="1.0" encoding="utf-8"?>
<p:tagLst xmlns:p="http://schemas.openxmlformats.org/presentationml/2006/main">
  <p:tag name="AS_UNIQUEID" val="11204"/>
  <p:tag name="MD-PA" val="v1.0.0"/>
</p:tagLst>
</file>

<file path=ppt/tags/tag848.xml><?xml version="1.0" encoding="utf-8"?>
<p:tagLst xmlns:p="http://schemas.openxmlformats.org/presentationml/2006/main">
  <p:tag name="AS_UNIQUEID" val="11205"/>
  <p:tag name="MD-PA" val="v1.0.0"/>
</p:tagLst>
</file>

<file path=ppt/tags/tag849.xml><?xml version="1.0" encoding="utf-8"?>
<p:tagLst xmlns:p="http://schemas.openxmlformats.org/presentationml/2006/main">
  <p:tag name="AS_UNIQUEID" val="11206"/>
  <p:tag name="MD-PA" val="v1.0.0"/>
</p:tagLst>
</file>

<file path=ppt/tags/tag85.xml><?xml version="1.0" encoding="utf-8"?>
<p:tagLst xmlns:p="http://schemas.openxmlformats.org/presentationml/2006/main">
  <p:tag name="AS_UNIQUEID" val="12862"/>
</p:tagLst>
</file>

<file path=ppt/tags/tag85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86.xml><?xml version="1.0" encoding="utf-8"?>
<p:tagLst xmlns:p="http://schemas.openxmlformats.org/presentationml/2006/main">
  <p:tag name="AS_UNIQUEID" val="26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87.xml><?xml version="1.0" encoding="utf-8"?>
<p:tagLst xmlns:p="http://schemas.openxmlformats.org/presentationml/2006/main">
  <p:tag name="AS_UNIQUEID" val="26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88.xml><?xml version="1.0" encoding="utf-8"?>
<p:tagLst xmlns:p="http://schemas.openxmlformats.org/presentationml/2006/main">
  <p:tag name="AS_UNIQUEID" val="26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89.xml><?xml version="1.0" encoding="utf-8"?>
<p:tagLst xmlns:p="http://schemas.openxmlformats.org/presentationml/2006/main">
  <p:tag name="AS_UNIQUEID" val="12863"/>
</p:tagLst>
</file>

<file path=ppt/tags/tag9.xml><?xml version="1.0" encoding="utf-8"?>
<p:tagLst xmlns:p="http://schemas.openxmlformats.org/presentationml/2006/main">
  <p:tag name="AS_UNIQUEID" val="12849"/>
</p:tagLst>
</file>

<file path=ppt/tags/tag90.xml><?xml version="1.0" encoding="utf-8"?>
<p:tagLst xmlns:p="http://schemas.openxmlformats.org/presentationml/2006/main">
  <p:tag name="AS_UNIQUEID" val="26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1.xml><?xml version="1.0" encoding="utf-8"?>
<p:tagLst xmlns:p="http://schemas.openxmlformats.org/presentationml/2006/main">
  <p:tag name="AS_UNIQUEID" val="26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2.xml><?xml version="1.0" encoding="utf-8"?>
<p:tagLst xmlns:p="http://schemas.openxmlformats.org/presentationml/2006/main">
  <p:tag name="AS_UNIQUEID" val="26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i*1"/>
  <p:tag name="KSO_WM_UNIT_INDEX" val="1"/>
  <p:tag name="KSO_WM_UNIT_LAYERLEVEL" val="1"/>
  <p:tag name="KSO_WM_UNIT_TYPE" val="i"/>
</p:tagLst>
</file>

<file path=ppt/tags/tag93.xml><?xml version="1.0" encoding="utf-8"?>
<p:tagLst xmlns:p="http://schemas.openxmlformats.org/presentationml/2006/main">
  <p:tag name="AS_UNIQUEID" val="26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i*2"/>
  <p:tag name="KSO_WM_UNIT_INDEX" val="2"/>
  <p:tag name="KSO_WM_UNIT_LAYERLEVEL" val="1"/>
  <p:tag name="KSO_WM_UNIT_TYPE" val="i"/>
</p:tagLst>
</file>

<file path=ppt/tags/tag94.xml><?xml version="1.0" encoding="utf-8"?>
<p:tagLst xmlns:p="http://schemas.openxmlformats.org/presentationml/2006/main">
  <p:tag name="AS_UNIQUEID" val="26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5.xml><?xml version="1.0" encoding="utf-8"?>
<p:tagLst xmlns:p="http://schemas.openxmlformats.org/presentationml/2006/main">
  <p:tag name="AS_UNIQUEID" val="26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6.xml><?xml version="1.0" encoding="utf-8"?>
<p:tagLst xmlns:p="http://schemas.openxmlformats.org/presentationml/2006/main">
  <p:tag name="AS_UNIQUEID" val="26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7.xml><?xml version="1.0" encoding="utf-8"?>
<p:tagLst xmlns:p="http://schemas.openxmlformats.org/presentationml/2006/main">
  <p:tag name="AS_UNIQUEID" val="26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8.xml><?xml version="1.0" encoding="utf-8"?>
<p:tagLst xmlns:p="http://schemas.openxmlformats.org/presentationml/2006/main">
  <p:tag name="AS_UNIQUEID" val="26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9.xml><?xml version="1.0" encoding="utf-8"?>
<p:tagLst xmlns:p="http://schemas.openxmlformats.org/presentationml/2006/main">
  <p:tag name="AS_UNIQUEID" val="26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Office 主题​​">
  <a:themeElements>
    <a:clrScheme name="自定义 4">
      <a:dk1>
        <a:srgbClr val="000000"/>
      </a:dk1>
      <a:lt1>
        <a:srgbClr val="FFFFFF"/>
      </a:lt1>
      <a:dk2>
        <a:srgbClr val="CAD3D9"/>
      </a:dk2>
      <a:lt2>
        <a:srgbClr val="F3F4EF"/>
      </a:lt2>
      <a:accent1>
        <a:srgbClr val="718EA4"/>
      </a:accent1>
      <a:accent2>
        <a:srgbClr val="7A9399"/>
      </a:accent2>
      <a:accent3>
        <a:srgbClr val="7E9890"/>
      </a:accent3>
      <a:accent4>
        <a:srgbClr val="849B86"/>
      </a:accent4>
      <a:accent5>
        <a:srgbClr val="899F7C"/>
      </a:accent5>
      <a:accent6>
        <a:srgbClr val="90A473"/>
      </a:accent6>
      <a:hlink>
        <a:srgbClr val="495ABD"/>
      </a:hlink>
      <a:folHlink>
        <a:srgbClr val="725E8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sdarjk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r="http://schemas.openxmlformats.org/officeDocument/2006/relationships"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270</Paragraphs>
  <Slides>27</Slides>
  <Notes>5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baseType="lpstr" size="45">
      <vt:lpstr>Arial</vt:lpstr>
      <vt:lpstr>等线 Light</vt:lpstr>
      <vt:lpstr>等线</vt:lpstr>
      <vt:lpstr>华文中宋</vt:lpstr>
      <vt:lpstr>微软雅黑</vt:lpstr>
      <vt:lpstr>隶书</vt:lpstr>
      <vt:lpstr>汉仪尚巍手书W</vt:lpstr>
      <vt:lpstr>Calibri</vt:lpstr>
      <vt:lpstr>宋体</vt:lpstr>
      <vt:lpstr>Calibri Light</vt:lpstr>
      <vt:lpstr>黑体</vt:lpstr>
      <vt:lpstr>楷体</vt:lpstr>
      <vt:lpstr>Times New Roman</vt:lpstr>
      <vt:lpstr>Wingdings</vt:lpstr>
      <vt:lpstr>Corbel</vt:lpstr>
      <vt:lpstr>汉仪劲楷简</vt:lpstr>
      <vt:lpstr>华文楷体</vt:lpstr>
      <vt:lpstr>office</vt:lpstr>
      <vt:lpstr>PowerPoint Presentation</vt:lpstr>
      <vt:lpstr>PowerPoint Presentation</vt:lpstr>
      <vt:lpstr>教学目标</vt:lpstr>
      <vt:lpstr>PowerPoint Presentation</vt:lpstr>
      <vt:lpstr>   氓（méng）之蚩(chī)蚩，抱布贸丝。匪（fēi）来贸丝，来即我谋。送子涉淇(qí)，至于顿丘。匪我愆(qiān)期，子无良媒。将(qiāng)子无怒，秋以为期。    乘彼垝(guǐ)垣，以望复关。不见复关，泣涕涟涟。既见复关，载笑载言。尔卜尔筮(shì)，体无咎（jiù）言。以尔车来，以我贿迁。    桑之未落，其叶沃若。于(xū)嗟鸠兮，无食桑葚!于嗟女兮，无与士耽!士之耽兮，犹可说(tuō)也。女之耽兮，不可说也!    桑之落矣，其黄而陨。自我徂（cú）尔，三岁食贫。淇水汤(shāng)汤，渐(jiān)车帷裳(cháng)。女也不爽，士贰其行。士也罔（wǎng）极，二三其德。    三岁为妇，靡(mǐ)室劳矣。夙(sù)兴夜寐，靡有朝矣。言既遂矣，至于暴矣。兄弟不知，咥（xì）其笑矣。静言思之，躬自悼矣。    及尔偕老，老使我怨。淇则有岸，隰（xí）则有泮（pàn）。总角之宴，言笑晏晏。信誓旦旦，不思其反。反是不思，亦已焉哉！</vt:lpstr>
      <vt:lpstr> 氓之蚩蚩，抱布贸丝。匪来贸丝，来即我谋。</vt:lpstr>
      <vt:lpstr>PowerPoint Presentation</vt:lpstr>
      <vt:lpstr>PowerPoint Presentation</vt:lpstr>
      <vt:lpstr>PowerPoint Presentation</vt:lpstr>
      <vt:lpstr> 乘彼垝垣，以望复关。不见复关，泣涕涟涟。</vt:lpstr>
      <vt:lpstr>PowerPoint Presentation</vt:lpstr>
      <vt:lpstr>PowerPoint Presentation</vt:lpstr>
      <vt:lpstr> 桑之未落，其叶沃若。于xū嗟鸠兮，无食桑葚。</vt:lpstr>
      <vt:lpstr>PowerPoint Presentation</vt:lpstr>
      <vt:lpstr> 桑之落矣，其黄而陨。自我徂cú尔，三岁食贫。</vt:lpstr>
      <vt:lpstr>PowerPoint Presentation</vt:lpstr>
      <vt:lpstr> 三岁为妇，靡室劳矣。夙兴夜寐，靡有朝矣。</vt:lpstr>
      <vt:lpstr>PowerPoint Presentation</vt:lpstr>
      <vt:lpstr> 及尔偕老，老使我怨。淇则有岸，隰则有泮。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2025-02-16T10:01:58.912</cp:lastPrinted>
  <dcterms:created xsi:type="dcterms:W3CDTF">2025-02-16T10:01:58Z</dcterms:created>
  <dcterms:modified xsi:type="dcterms:W3CDTF">2025-02-16T02:01:58Z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