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8"/>
  </p:notesMasterIdLst>
  <p:handoutMasterIdLst>
    <p:handoutMasterId r:id="rId29"/>
  </p:handoutMasterIdLst>
  <p:sldIdLst>
    <p:sldId id="256" r:id="rId4"/>
    <p:sldId id="417" r:id="rId5"/>
    <p:sldId id="350" r:id="rId6"/>
    <p:sldId id="369" r:id="rId7"/>
    <p:sldId id="370" r:id="rId8"/>
    <p:sldId id="371" r:id="rId9"/>
    <p:sldId id="343" r:id="rId10"/>
    <p:sldId id="372" r:id="rId11"/>
    <p:sldId id="362" r:id="rId12"/>
    <p:sldId id="383" r:id="rId13"/>
    <p:sldId id="373" r:id="rId14"/>
    <p:sldId id="401" r:id="rId15"/>
    <p:sldId id="379" r:id="rId16"/>
    <p:sldId id="377" r:id="rId17"/>
    <p:sldId id="376" r:id="rId18"/>
    <p:sldId id="378" r:id="rId19"/>
    <p:sldId id="402" r:id="rId20"/>
    <p:sldId id="443" r:id="rId21"/>
    <p:sldId id="368" r:id="rId22"/>
    <p:sldId id="384" r:id="rId23"/>
    <p:sldId id="385" r:id="rId24"/>
    <p:sldId id="386" r:id="rId25"/>
    <p:sldId id="387" r:id="rId26"/>
    <p:sldId id="388" r:id="rId27"/>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63626A"/>
    <a:srgbClr val="FFCC29"/>
    <a:srgbClr val="FFDF79"/>
    <a:srgbClr val="FFC301"/>
    <a:srgbClr val="90FFA6"/>
    <a:srgbClr val="79FFD4"/>
    <a:srgbClr val="A8F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09" d="100"/>
          <a:sy n="109" d="100"/>
        </p:scale>
        <p:origin x="672" y="240"/>
      </p:cViewPr>
      <p:guideLst>
        <p:guide orient="horz" pos="1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3" Type="http://schemas.openxmlformats.org/officeDocument/2006/relationships/tags" Target="tags/tag436.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notesMaster" Target="notesMasters/notes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5BDDF-6180-450D-98F5-231A679363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6957D-0A71-43C1-8FA3-C9835D148CC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4" Type="http://schemas.openxmlformats.org/officeDocument/2006/relationships/tags" Target="../tags/tag73.xml"/><Relationship Id="rId73" Type="http://schemas.openxmlformats.org/officeDocument/2006/relationships/tags" Target="../tags/tag72.xml"/><Relationship Id="rId72" Type="http://schemas.openxmlformats.org/officeDocument/2006/relationships/tags" Target="../tags/tag71.xml"/><Relationship Id="rId71" Type="http://schemas.openxmlformats.org/officeDocument/2006/relationships/tags" Target="../tags/tag70.xml"/><Relationship Id="rId70" Type="http://schemas.openxmlformats.org/officeDocument/2006/relationships/tags" Target="../tags/tag69.xml"/><Relationship Id="rId7" Type="http://schemas.openxmlformats.org/officeDocument/2006/relationships/tags" Target="../tags/tag6.xml"/><Relationship Id="rId69" Type="http://schemas.openxmlformats.org/officeDocument/2006/relationships/tags" Target="../tags/tag68.xml"/><Relationship Id="rId68" Type="http://schemas.openxmlformats.org/officeDocument/2006/relationships/tags" Target="../tags/tag67.xml"/><Relationship Id="rId67" Type="http://schemas.openxmlformats.org/officeDocument/2006/relationships/tags" Target="../tags/tag66.xml"/><Relationship Id="rId66" Type="http://schemas.openxmlformats.org/officeDocument/2006/relationships/tags" Target="../tags/tag65.xml"/><Relationship Id="rId65" Type="http://schemas.openxmlformats.org/officeDocument/2006/relationships/tags" Target="../tags/tag64.xml"/><Relationship Id="rId64" Type="http://schemas.openxmlformats.org/officeDocument/2006/relationships/tags" Target="../tags/tag63.xml"/><Relationship Id="rId63" Type="http://schemas.openxmlformats.org/officeDocument/2006/relationships/tags" Target="../tags/tag62.xml"/><Relationship Id="rId62" Type="http://schemas.openxmlformats.org/officeDocument/2006/relationships/tags" Target="../tags/tag61.xml"/><Relationship Id="rId61" Type="http://schemas.openxmlformats.org/officeDocument/2006/relationships/tags" Target="../tags/tag60.xml"/><Relationship Id="rId60" Type="http://schemas.openxmlformats.org/officeDocument/2006/relationships/tags" Target="../tags/tag59.xml"/><Relationship Id="rId6" Type="http://schemas.openxmlformats.org/officeDocument/2006/relationships/tags" Target="../tags/tag5.xml"/><Relationship Id="rId59" Type="http://schemas.openxmlformats.org/officeDocument/2006/relationships/tags" Target="../tags/tag58.xml"/><Relationship Id="rId58" Type="http://schemas.openxmlformats.org/officeDocument/2006/relationships/tags" Target="../tags/tag57.xml"/><Relationship Id="rId57" Type="http://schemas.openxmlformats.org/officeDocument/2006/relationships/tags" Target="../tags/tag56.xml"/><Relationship Id="rId56" Type="http://schemas.openxmlformats.org/officeDocument/2006/relationships/tags" Target="../tags/tag55.xml"/><Relationship Id="rId55" Type="http://schemas.openxmlformats.org/officeDocument/2006/relationships/tags" Target="../tags/tag54.xml"/><Relationship Id="rId54" Type="http://schemas.openxmlformats.org/officeDocument/2006/relationships/tags" Target="../tags/tag53.xml"/><Relationship Id="rId53" Type="http://schemas.openxmlformats.org/officeDocument/2006/relationships/tags" Target="../tags/tag52.xml"/><Relationship Id="rId52" Type="http://schemas.openxmlformats.org/officeDocument/2006/relationships/tags" Target="../tags/tag51.xml"/><Relationship Id="rId51" Type="http://schemas.openxmlformats.org/officeDocument/2006/relationships/tags" Target="../tags/tag50.xml"/><Relationship Id="rId50" Type="http://schemas.openxmlformats.org/officeDocument/2006/relationships/tags" Target="../tags/tag49.xml"/><Relationship Id="rId5" Type="http://schemas.openxmlformats.org/officeDocument/2006/relationships/tags" Target="../tags/tag4.xml"/><Relationship Id="rId49" Type="http://schemas.openxmlformats.org/officeDocument/2006/relationships/tags" Target="../tags/tag48.xml"/><Relationship Id="rId48" Type="http://schemas.openxmlformats.org/officeDocument/2006/relationships/tags" Target="../tags/tag47.xml"/><Relationship Id="rId47" Type="http://schemas.openxmlformats.org/officeDocument/2006/relationships/tags" Target="../tags/tag46.xml"/><Relationship Id="rId46" Type="http://schemas.openxmlformats.org/officeDocument/2006/relationships/tags" Target="../tags/tag45.xml"/><Relationship Id="rId45" Type="http://schemas.openxmlformats.org/officeDocument/2006/relationships/tags" Target="../tags/tag44.xml"/><Relationship Id="rId44" Type="http://schemas.openxmlformats.org/officeDocument/2006/relationships/tags" Target="../tags/tag43.xml"/><Relationship Id="rId43" Type="http://schemas.openxmlformats.org/officeDocument/2006/relationships/tags" Target="../tags/tag42.xml"/><Relationship Id="rId42" Type="http://schemas.openxmlformats.org/officeDocument/2006/relationships/tags" Target="../tags/tag41.xml"/><Relationship Id="rId41" Type="http://schemas.openxmlformats.org/officeDocument/2006/relationships/tags" Target="../tags/tag40.xml"/><Relationship Id="rId40" Type="http://schemas.openxmlformats.org/officeDocument/2006/relationships/tags" Target="../tags/tag39.xml"/><Relationship Id="rId4" Type="http://schemas.openxmlformats.org/officeDocument/2006/relationships/tags" Target="../tags/tag3.xml"/><Relationship Id="rId39" Type="http://schemas.openxmlformats.org/officeDocument/2006/relationships/tags" Target="../tags/tag38.xml"/><Relationship Id="rId38" Type="http://schemas.openxmlformats.org/officeDocument/2006/relationships/tags" Target="../tags/tag37.xml"/><Relationship Id="rId37" Type="http://schemas.openxmlformats.org/officeDocument/2006/relationships/tags" Target="../tags/tag36.xml"/><Relationship Id="rId36" Type="http://schemas.openxmlformats.org/officeDocument/2006/relationships/tags" Target="../tags/tag35.xml"/><Relationship Id="rId35" Type="http://schemas.openxmlformats.org/officeDocument/2006/relationships/tags" Target="../tags/tag34.xml"/><Relationship Id="rId34" Type="http://schemas.openxmlformats.org/officeDocument/2006/relationships/tags" Target="../tags/tag33.xml"/><Relationship Id="rId33" Type="http://schemas.openxmlformats.org/officeDocument/2006/relationships/tags" Target="../tags/tag32.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6" Type="http://schemas.openxmlformats.org/officeDocument/2006/relationships/tags" Target="../tags/tag113.xml"/><Relationship Id="rId35" Type="http://schemas.openxmlformats.org/officeDocument/2006/relationships/tags" Target="../tags/tag112.xml"/><Relationship Id="rId34" Type="http://schemas.openxmlformats.org/officeDocument/2006/relationships/tags" Target="../tags/tag111.xml"/><Relationship Id="rId33" Type="http://schemas.openxmlformats.org/officeDocument/2006/relationships/tags" Target="../tags/tag110.xml"/><Relationship Id="rId32" Type="http://schemas.openxmlformats.org/officeDocument/2006/relationships/tags" Target="../tags/tag109.xml"/><Relationship Id="rId31" Type="http://schemas.openxmlformats.org/officeDocument/2006/relationships/tags" Target="../tags/tag108.xml"/><Relationship Id="rId30" Type="http://schemas.openxmlformats.org/officeDocument/2006/relationships/tags" Target="../tags/tag107.xml"/><Relationship Id="rId3" Type="http://schemas.openxmlformats.org/officeDocument/2006/relationships/tags" Target="../tags/tag80.xml"/><Relationship Id="rId29" Type="http://schemas.openxmlformats.org/officeDocument/2006/relationships/tags" Target="../tags/tag106.xml"/><Relationship Id="rId28" Type="http://schemas.openxmlformats.org/officeDocument/2006/relationships/tags" Target="../tags/tag105.xml"/><Relationship Id="rId27" Type="http://schemas.openxmlformats.org/officeDocument/2006/relationships/tags" Target="../tags/tag104.xml"/><Relationship Id="rId26" Type="http://schemas.openxmlformats.org/officeDocument/2006/relationships/tags" Target="../tags/tag103.xml"/><Relationship Id="rId25" Type="http://schemas.openxmlformats.org/officeDocument/2006/relationships/tags" Target="../tags/tag102.xml"/><Relationship Id="rId24" Type="http://schemas.openxmlformats.org/officeDocument/2006/relationships/tags" Target="../tags/tag101.xml"/><Relationship Id="rId23" Type="http://schemas.openxmlformats.org/officeDocument/2006/relationships/tags" Target="../tags/tag100.xml"/><Relationship Id="rId22" Type="http://schemas.openxmlformats.org/officeDocument/2006/relationships/tags" Target="../tags/tag99.xml"/><Relationship Id="rId21" Type="http://schemas.openxmlformats.org/officeDocument/2006/relationships/tags" Target="../tags/tag98.xml"/><Relationship Id="rId20" Type="http://schemas.openxmlformats.org/officeDocument/2006/relationships/tags" Target="../tags/tag97.xml"/><Relationship Id="rId2" Type="http://schemas.openxmlformats.org/officeDocument/2006/relationships/tags" Target="../tags/tag79.xml"/><Relationship Id="rId19" Type="http://schemas.openxmlformats.org/officeDocument/2006/relationships/tags" Target="../tags/tag96.xml"/><Relationship Id="rId18" Type="http://schemas.openxmlformats.org/officeDocument/2006/relationships/tags" Target="../tags/tag95.xml"/><Relationship Id="rId17" Type="http://schemas.openxmlformats.org/officeDocument/2006/relationships/tags" Target="../tags/tag94.xml"/><Relationship Id="rId16" Type="http://schemas.openxmlformats.org/officeDocument/2006/relationships/tags" Target="../tags/tag93.xml"/><Relationship Id="rId15" Type="http://schemas.openxmlformats.org/officeDocument/2006/relationships/tags" Target="../tags/tag92.xml"/><Relationship Id="rId14" Type="http://schemas.openxmlformats.org/officeDocument/2006/relationships/tags" Target="../tags/tag91.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8" Type="http://schemas.openxmlformats.org/officeDocument/2006/relationships/tags" Target="../tags/tag190.xml"/><Relationship Id="rId77" Type="http://schemas.openxmlformats.org/officeDocument/2006/relationships/tags" Target="../tags/tag189.xml"/><Relationship Id="rId76" Type="http://schemas.openxmlformats.org/officeDocument/2006/relationships/tags" Target="../tags/tag188.xml"/><Relationship Id="rId75" Type="http://schemas.openxmlformats.org/officeDocument/2006/relationships/tags" Target="../tags/tag187.xml"/><Relationship Id="rId74" Type="http://schemas.openxmlformats.org/officeDocument/2006/relationships/tags" Target="../tags/tag186.xml"/><Relationship Id="rId73" Type="http://schemas.openxmlformats.org/officeDocument/2006/relationships/tags" Target="../tags/tag185.xml"/><Relationship Id="rId72" Type="http://schemas.openxmlformats.org/officeDocument/2006/relationships/tags" Target="../tags/tag184.xml"/><Relationship Id="rId71" Type="http://schemas.openxmlformats.org/officeDocument/2006/relationships/tags" Target="../tags/tag183.xml"/><Relationship Id="rId70" Type="http://schemas.openxmlformats.org/officeDocument/2006/relationships/tags" Target="../tags/tag182.xml"/><Relationship Id="rId7" Type="http://schemas.openxmlformats.org/officeDocument/2006/relationships/tags" Target="../tags/tag119.xml"/><Relationship Id="rId69" Type="http://schemas.openxmlformats.org/officeDocument/2006/relationships/tags" Target="../tags/tag181.xml"/><Relationship Id="rId68" Type="http://schemas.openxmlformats.org/officeDocument/2006/relationships/tags" Target="../tags/tag180.xml"/><Relationship Id="rId67" Type="http://schemas.openxmlformats.org/officeDocument/2006/relationships/tags" Target="../tags/tag179.xml"/><Relationship Id="rId66" Type="http://schemas.openxmlformats.org/officeDocument/2006/relationships/tags" Target="../tags/tag178.xml"/><Relationship Id="rId65" Type="http://schemas.openxmlformats.org/officeDocument/2006/relationships/tags" Target="../tags/tag177.xml"/><Relationship Id="rId64" Type="http://schemas.openxmlformats.org/officeDocument/2006/relationships/tags" Target="../tags/tag176.xml"/><Relationship Id="rId63" Type="http://schemas.openxmlformats.org/officeDocument/2006/relationships/tags" Target="../tags/tag175.xml"/><Relationship Id="rId62" Type="http://schemas.openxmlformats.org/officeDocument/2006/relationships/tags" Target="../tags/tag174.xml"/><Relationship Id="rId61" Type="http://schemas.openxmlformats.org/officeDocument/2006/relationships/tags" Target="../tags/tag173.xml"/><Relationship Id="rId60" Type="http://schemas.openxmlformats.org/officeDocument/2006/relationships/tags" Target="../tags/tag172.xml"/><Relationship Id="rId6" Type="http://schemas.openxmlformats.org/officeDocument/2006/relationships/tags" Target="../tags/tag118.xml"/><Relationship Id="rId59" Type="http://schemas.openxmlformats.org/officeDocument/2006/relationships/tags" Target="../tags/tag171.xml"/><Relationship Id="rId58" Type="http://schemas.openxmlformats.org/officeDocument/2006/relationships/tags" Target="../tags/tag170.xml"/><Relationship Id="rId57" Type="http://schemas.openxmlformats.org/officeDocument/2006/relationships/tags" Target="../tags/tag169.xml"/><Relationship Id="rId56" Type="http://schemas.openxmlformats.org/officeDocument/2006/relationships/tags" Target="../tags/tag168.xml"/><Relationship Id="rId55" Type="http://schemas.openxmlformats.org/officeDocument/2006/relationships/tags" Target="../tags/tag167.xml"/><Relationship Id="rId54" Type="http://schemas.openxmlformats.org/officeDocument/2006/relationships/tags" Target="../tags/tag166.xml"/><Relationship Id="rId53" Type="http://schemas.openxmlformats.org/officeDocument/2006/relationships/tags" Target="../tags/tag165.xml"/><Relationship Id="rId52" Type="http://schemas.openxmlformats.org/officeDocument/2006/relationships/tags" Target="../tags/tag164.xml"/><Relationship Id="rId51" Type="http://schemas.openxmlformats.org/officeDocument/2006/relationships/tags" Target="../tags/tag163.xml"/><Relationship Id="rId50" Type="http://schemas.openxmlformats.org/officeDocument/2006/relationships/tags" Target="../tags/tag162.xml"/><Relationship Id="rId5" Type="http://schemas.openxmlformats.org/officeDocument/2006/relationships/tags" Target="../tags/tag117.xml"/><Relationship Id="rId49" Type="http://schemas.openxmlformats.org/officeDocument/2006/relationships/tags" Target="../tags/tag161.xml"/><Relationship Id="rId48" Type="http://schemas.openxmlformats.org/officeDocument/2006/relationships/tags" Target="../tags/tag160.xml"/><Relationship Id="rId47" Type="http://schemas.openxmlformats.org/officeDocument/2006/relationships/tags" Target="../tags/tag159.xml"/><Relationship Id="rId46" Type="http://schemas.openxmlformats.org/officeDocument/2006/relationships/tags" Target="../tags/tag158.xml"/><Relationship Id="rId45" Type="http://schemas.openxmlformats.org/officeDocument/2006/relationships/tags" Target="../tags/tag157.xml"/><Relationship Id="rId44" Type="http://schemas.openxmlformats.org/officeDocument/2006/relationships/tags" Target="../tags/tag156.xml"/><Relationship Id="rId43" Type="http://schemas.openxmlformats.org/officeDocument/2006/relationships/tags" Target="../tags/tag155.xml"/><Relationship Id="rId42" Type="http://schemas.openxmlformats.org/officeDocument/2006/relationships/tags" Target="../tags/tag154.xml"/><Relationship Id="rId41" Type="http://schemas.openxmlformats.org/officeDocument/2006/relationships/tags" Target="../tags/tag153.xml"/><Relationship Id="rId40" Type="http://schemas.openxmlformats.org/officeDocument/2006/relationships/tags" Target="../tags/tag152.xml"/><Relationship Id="rId4" Type="http://schemas.openxmlformats.org/officeDocument/2006/relationships/tags" Target="../tags/tag116.xml"/><Relationship Id="rId39" Type="http://schemas.openxmlformats.org/officeDocument/2006/relationships/tags" Target="../tags/tag151.xml"/><Relationship Id="rId38" Type="http://schemas.openxmlformats.org/officeDocument/2006/relationships/tags" Target="../tags/tag150.xml"/><Relationship Id="rId37" Type="http://schemas.openxmlformats.org/officeDocument/2006/relationships/tags" Target="../tags/tag149.xml"/><Relationship Id="rId36" Type="http://schemas.openxmlformats.org/officeDocument/2006/relationships/tags" Target="../tags/tag148.xml"/><Relationship Id="rId35" Type="http://schemas.openxmlformats.org/officeDocument/2006/relationships/tags" Target="../tags/tag147.xml"/><Relationship Id="rId34" Type="http://schemas.openxmlformats.org/officeDocument/2006/relationships/tags" Target="../tags/tag146.xml"/><Relationship Id="rId33" Type="http://schemas.openxmlformats.org/officeDocument/2006/relationships/tags" Target="../tags/tag145.xml"/><Relationship Id="rId32" Type="http://schemas.openxmlformats.org/officeDocument/2006/relationships/tags" Target="../tags/tag144.xml"/><Relationship Id="rId31" Type="http://schemas.openxmlformats.org/officeDocument/2006/relationships/tags" Target="../tags/tag143.xml"/><Relationship Id="rId30" Type="http://schemas.openxmlformats.org/officeDocument/2006/relationships/tags" Target="../tags/tag142.xml"/><Relationship Id="rId3" Type="http://schemas.openxmlformats.org/officeDocument/2006/relationships/tags" Target="../tags/tag115.xml"/><Relationship Id="rId29" Type="http://schemas.openxmlformats.org/officeDocument/2006/relationships/tags" Target="../tags/tag141.xml"/><Relationship Id="rId28" Type="http://schemas.openxmlformats.org/officeDocument/2006/relationships/tags" Target="../tags/tag140.xml"/><Relationship Id="rId27" Type="http://schemas.openxmlformats.org/officeDocument/2006/relationships/tags" Target="../tags/tag139.xml"/><Relationship Id="rId26" Type="http://schemas.openxmlformats.org/officeDocument/2006/relationships/tags" Target="../tags/tag138.xml"/><Relationship Id="rId25" Type="http://schemas.openxmlformats.org/officeDocument/2006/relationships/tags" Target="../tags/tag137.xml"/><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tags" Target="../tags/tag134.xml"/><Relationship Id="rId21" Type="http://schemas.openxmlformats.org/officeDocument/2006/relationships/tags" Target="../tags/tag133.xml"/><Relationship Id="rId20" Type="http://schemas.openxmlformats.org/officeDocument/2006/relationships/tags" Target="../tags/tag132.xml"/><Relationship Id="rId2" Type="http://schemas.openxmlformats.org/officeDocument/2006/relationships/tags" Target="../tags/tag114.xml"/><Relationship Id="rId19" Type="http://schemas.openxmlformats.org/officeDocument/2006/relationships/tags" Target="../tags/tag131.xml"/><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9" Type="http://schemas.openxmlformats.org/officeDocument/2006/relationships/tags" Target="../tags/tag298.xml"/><Relationship Id="rId78" Type="http://schemas.openxmlformats.org/officeDocument/2006/relationships/tags" Target="../tags/tag297.xml"/><Relationship Id="rId77" Type="http://schemas.openxmlformats.org/officeDocument/2006/relationships/tags" Target="../tags/tag296.xml"/><Relationship Id="rId76" Type="http://schemas.openxmlformats.org/officeDocument/2006/relationships/tags" Target="../tags/tag295.xml"/><Relationship Id="rId75" Type="http://schemas.openxmlformats.org/officeDocument/2006/relationships/tags" Target="../tags/tag294.xml"/><Relationship Id="rId74" Type="http://schemas.openxmlformats.org/officeDocument/2006/relationships/tags" Target="../tags/tag293.xml"/><Relationship Id="rId73" Type="http://schemas.openxmlformats.org/officeDocument/2006/relationships/tags" Target="../tags/tag292.xml"/><Relationship Id="rId72" Type="http://schemas.openxmlformats.org/officeDocument/2006/relationships/tags" Target="../tags/tag291.xml"/><Relationship Id="rId71" Type="http://schemas.openxmlformats.org/officeDocument/2006/relationships/tags" Target="../tags/tag290.xml"/><Relationship Id="rId70" Type="http://schemas.openxmlformats.org/officeDocument/2006/relationships/tags" Target="../tags/tag289.xml"/><Relationship Id="rId7" Type="http://schemas.openxmlformats.org/officeDocument/2006/relationships/tags" Target="../tags/tag226.xml"/><Relationship Id="rId69" Type="http://schemas.openxmlformats.org/officeDocument/2006/relationships/tags" Target="../tags/tag288.xml"/><Relationship Id="rId68" Type="http://schemas.openxmlformats.org/officeDocument/2006/relationships/tags" Target="../tags/tag287.xml"/><Relationship Id="rId67" Type="http://schemas.openxmlformats.org/officeDocument/2006/relationships/tags" Target="../tags/tag286.xml"/><Relationship Id="rId66" Type="http://schemas.openxmlformats.org/officeDocument/2006/relationships/tags" Target="../tags/tag285.xml"/><Relationship Id="rId65" Type="http://schemas.openxmlformats.org/officeDocument/2006/relationships/tags" Target="../tags/tag284.xml"/><Relationship Id="rId64" Type="http://schemas.openxmlformats.org/officeDocument/2006/relationships/tags" Target="../tags/tag283.xml"/><Relationship Id="rId63" Type="http://schemas.openxmlformats.org/officeDocument/2006/relationships/tags" Target="../tags/tag282.xml"/><Relationship Id="rId62" Type="http://schemas.openxmlformats.org/officeDocument/2006/relationships/tags" Target="../tags/tag281.xml"/><Relationship Id="rId61" Type="http://schemas.openxmlformats.org/officeDocument/2006/relationships/tags" Target="../tags/tag280.xml"/><Relationship Id="rId60" Type="http://schemas.openxmlformats.org/officeDocument/2006/relationships/tags" Target="../tags/tag279.xml"/><Relationship Id="rId6" Type="http://schemas.openxmlformats.org/officeDocument/2006/relationships/tags" Target="../tags/tag225.xml"/><Relationship Id="rId59" Type="http://schemas.openxmlformats.org/officeDocument/2006/relationships/tags" Target="../tags/tag278.xml"/><Relationship Id="rId58" Type="http://schemas.openxmlformats.org/officeDocument/2006/relationships/tags" Target="../tags/tag277.xml"/><Relationship Id="rId57" Type="http://schemas.openxmlformats.org/officeDocument/2006/relationships/tags" Target="../tags/tag276.xml"/><Relationship Id="rId56" Type="http://schemas.openxmlformats.org/officeDocument/2006/relationships/tags" Target="../tags/tag275.xml"/><Relationship Id="rId55" Type="http://schemas.openxmlformats.org/officeDocument/2006/relationships/tags" Target="../tags/tag274.xml"/><Relationship Id="rId54" Type="http://schemas.openxmlformats.org/officeDocument/2006/relationships/tags" Target="../tags/tag273.xml"/><Relationship Id="rId53" Type="http://schemas.openxmlformats.org/officeDocument/2006/relationships/tags" Target="../tags/tag272.xml"/><Relationship Id="rId52" Type="http://schemas.openxmlformats.org/officeDocument/2006/relationships/tags" Target="../tags/tag271.xml"/><Relationship Id="rId51" Type="http://schemas.openxmlformats.org/officeDocument/2006/relationships/tags" Target="../tags/tag270.xml"/><Relationship Id="rId50" Type="http://schemas.openxmlformats.org/officeDocument/2006/relationships/tags" Target="../tags/tag269.xml"/><Relationship Id="rId5" Type="http://schemas.openxmlformats.org/officeDocument/2006/relationships/tags" Target="../tags/tag224.xml"/><Relationship Id="rId49" Type="http://schemas.openxmlformats.org/officeDocument/2006/relationships/tags" Target="../tags/tag268.xml"/><Relationship Id="rId48" Type="http://schemas.openxmlformats.org/officeDocument/2006/relationships/tags" Target="../tags/tag267.xml"/><Relationship Id="rId47" Type="http://schemas.openxmlformats.org/officeDocument/2006/relationships/tags" Target="../tags/tag266.xml"/><Relationship Id="rId46" Type="http://schemas.openxmlformats.org/officeDocument/2006/relationships/tags" Target="../tags/tag265.xml"/><Relationship Id="rId45" Type="http://schemas.openxmlformats.org/officeDocument/2006/relationships/tags" Target="../tags/tag264.xml"/><Relationship Id="rId44" Type="http://schemas.openxmlformats.org/officeDocument/2006/relationships/tags" Target="../tags/tag263.xml"/><Relationship Id="rId43" Type="http://schemas.openxmlformats.org/officeDocument/2006/relationships/tags" Target="../tags/tag262.xml"/><Relationship Id="rId42" Type="http://schemas.openxmlformats.org/officeDocument/2006/relationships/tags" Target="../tags/tag261.xml"/><Relationship Id="rId41" Type="http://schemas.openxmlformats.org/officeDocument/2006/relationships/tags" Target="../tags/tag260.xml"/><Relationship Id="rId40" Type="http://schemas.openxmlformats.org/officeDocument/2006/relationships/tags" Target="../tags/tag259.xml"/><Relationship Id="rId4" Type="http://schemas.openxmlformats.org/officeDocument/2006/relationships/tags" Target="../tags/tag223.xml"/><Relationship Id="rId39" Type="http://schemas.openxmlformats.org/officeDocument/2006/relationships/tags" Target="../tags/tag258.xml"/><Relationship Id="rId38" Type="http://schemas.openxmlformats.org/officeDocument/2006/relationships/tags" Target="../tags/tag257.xml"/><Relationship Id="rId37" Type="http://schemas.openxmlformats.org/officeDocument/2006/relationships/tags" Target="../tags/tag256.xml"/><Relationship Id="rId36" Type="http://schemas.openxmlformats.org/officeDocument/2006/relationships/tags" Target="../tags/tag255.xml"/><Relationship Id="rId35" Type="http://schemas.openxmlformats.org/officeDocument/2006/relationships/tags" Target="../tags/tag254.xml"/><Relationship Id="rId34" Type="http://schemas.openxmlformats.org/officeDocument/2006/relationships/tags" Target="../tags/tag253.xml"/><Relationship Id="rId33" Type="http://schemas.openxmlformats.org/officeDocument/2006/relationships/tags" Target="../tags/tag252.xml"/><Relationship Id="rId32" Type="http://schemas.openxmlformats.org/officeDocument/2006/relationships/tags" Target="../tags/tag251.xml"/><Relationship Id="rId31" Type="http://schemas.openxmlformats.org/officeDocument/2006/relationships/tags" Target="../tags/tag250.xml"/><Relationship Id="rId30" Type="http://schemas.openxmlformats.org/officeDocument/2006/relationships/tags" Target="../tags/tag249.xml"/><Relationship Id="rId3" Type="http://schemas.openxmlformats.org/officeDocument/2006/relationships/tags" Target="../tags/tag222.xml"/><Relationship Id="rId29" Type="http://schemas.openxmlformats.org/officeDocument/2006/relationships/tags" Target="../tags/tag248.xml"/><Relationship Id="rId28" Type="http://schemas.openxmlformats.org/officeDocument/2006/relationships/tags" Target="../tags/tag247.xml"/><Relationship Id="rId27" Type="http://schemas.openxmlformats.org/officeDocument/2006/relationships/tags" Target="../tags/tag246.xml"/><Relationship Id="rId26" Type="http://schemas.openxmlformats.org/officeDocument/2006/relationships/tags" Target="../tags/tag245.xml"/><Relationship Id="rId25" Type="http://schemas.openxmlformats.org/officeDocument/2006/relationships/tags" Target="../tags/tag244.xml"/><Relationship Id="rId24" Type="http://schemas.openxmlformats.org/officeDocument/2006/relationships/tags" Target="../tags/tag243.xml"/><Relationship Id="rId23" Type="http://schemas.openxmlformats.org/officeDocument/2006/relationships/tags" Target="../tags/tag242.xml"/><Relationship Id="rId22" Type="http://schemas.openxmlformats.org/officeDocument/2006/relationships/tags" Target="../tags/tag241.xml"/><Relationship Id="rId21" Type="http://schemas.openxmlformats.org/officeDocument/2006/relationships/tags" Target="../tags/tag240.xml"/><Relationship Id="rId20" Type="http://schemas.openxmlformats.org/officeDocument/2006/relationships/tags" Target="../tags/tag239.xml"/><Relationship Id="rId2" Type="http://schemas.openxmlformats.org/officeDocument/2006/relationships/tags" Target="../tags/tag221.xml"/><Relationship Id="rId19" Type="http://schemas.openxmlformats.org/officeDocument/2006/relationships/tags" Target="../tags/tag238.xml"/><Relationship Id="rId18" Type="http://schemas.openxmlformats.org/officeDocument/2006/relationships/tags" Target="../tags/tag237.xml"/><Relationship Id="rId17" Type="http://schemas.openxmlformats.org/officeDocument/2006/relationships/tags" Target="../tags/tag236.xml"/><Relationship Id="rId16" Type="http://schemas.openxmlformats.org/officeDocument/2006/relationships/tags" Target="../tags/tag235.xml"/><Relationship Id="rId15" Type="http://schemas.openxmlformats.org/officeDocument/2006/relationships/tags" Target="../tags/tag234.xml"/><Relationship Id="rId14" Type="http://schemas.openxmlformats.org/officeDocument/2006/relationships/tags" Target="../tags/tag233.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7"/>
          <p:cNvSpPr/>
          <p:nvPr userDrawn="1"/>
        </p:nvSpPr>
        <p:spPr>
          <a:xfrm>
            <a:off x="303967" y="209323"/>
            <a:ext cx="11584066" cy="6439354"/>
          </a:xfrm>
          <a:prstGeom prst="roundRect">
            <a:avLst>
              <a:gd name="adj" fmla="val 2137"/>
            </a:avLst>
          </a:prstGeom>
          <a:solidFill>
            <a:schemeClr val="bg1"/>
          </a:solidFill>
          <a:ln>
            <a:no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userDrawn="1"/>
        </p:nvSpPr>
        <p:spPr>
          <a:xfrm>
            <a:off x="500725" y="443280"/>
            <a:ext cx="456742" cy="393743"/>
          </a:xfrm>
          <a:prstGeom prst="triangle">
            <a:avLst/>
          </a:prstGeom>
          <a:solidFill>
            <a:srgbClr val="92D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5E0F828-D23A-4FDD-9745-02C749E21B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E91831-3ED4-4EF6-A0DF-52A7C77F07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5E0F828-D23A-4FDD-9745-02C749E21B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E91831-3ED4-4EF6-A0DF-52A7C77F07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9" name="矩形 78"/>
          <p:cNvSpPr/>
          <p:nvPr>
            <p:custDataLst>
              <p:tags r:id="rId2"/>
            </p:custDataLst>
          </p:nvPr>
        </p:nvSpPr>
        <p:spPr>
          <a:xfrm>
            <a:off x="0" y="0"/>
            <a:ext cx="12192000" cy="6858000"/>
          </a:xfrm>
          <a:prstGeom prst="rect">
            <a:avLst/>
          </a:prstGeom>
          <a:gradFill>
            <a:gsLst>
              <a:gs pos="0">
                <a:schemeClr val="bg2"/>
              </a:gs>
              <a:gs pos="7100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p:custDataLst>
              <p:tags r:id="rId3"/>
            </p:custDataLst>
          </p:nvPr>
        </p:nvSpPr>
        <p:spPr>
          <a:xfrm rot="16200000">
            <a:off x="3061327" y="394327"/>
            <a:ext cx="6069348" cy="6069348"/>
          </a:xfrm>
          <a:custGeom>
            <a:avLst/>
            <a:gdLst>
              <a:gd name="connsiteX0" fmla="*/ 5003309 w 5003309"/>
              <a:gd name="connsiteY0" fmla="*/ 2501655 h 5003309"/>
              <a:gd name="connsiteX1" fmla="*/ 4046586 w 5003309"/>
              <a:gd name="connsiteY1" fmla="*/ 3945015 h 5003309"/>
              <a:gd name="connsiteX2" fmla="*/ 3972229 w 5003309"/>
              <a:gd name="connsiteY2" fmla="*/ 3972230 h 5003309"/>
              <a:gd name="connsiteX3" fmla="*/ 3945015 w 5003309"/>
              <a:gd name="connsiteY3" fmla="*/ 4046586 h 5003309"/>
              <a:gd name="connsiteX4" fmla="*/ 2501655 w 5003309"/>
              <a:gd name="connsiteY4" fmla="*/ 5003309 h 5003309"/>
              <a:gd name="connsiteX5" fmla="*/ 1058295 w 5003309"/>
              <a:gd name="connsiteY5" fmla="*/ 4046586 h 5003309"/>
              <a:gd name="connsiteX6" fmla="*/ 1031081 w 5003309"/>
              <a:gd name="connsiteY6" fmla="*/ 3972230 h 5003309"/>
              <a:gd name="connsiteX7" fmla="*/ 956723 w 5003309"/>
              <a:gd name="connsiteY7" fmla="*/ 3945015 h 5003309"/>
              <a:gd name="connsiteX8" fmla="*/ 0 w 5003309"/>
              <a:gd name="connsiteY8" fmla="*/ 2501655 h 5003309"/>
              <a:gd name="connsiteX9" fmla="*/ 956723 w 5003309"/>
              <a:gd name="connsiteY9" fmla="*/ 1058295 h 5003309"/>
              <a:gd name="connsiteX10" fmla="*/ 1031079 w 5003309"/>
              <a:gd name="connsiteY10" fmla="*/ 1031081 h 5003309"/>
              <a:gd name="connsiteX11" fmla="*/ 1058294 w 5003309"/>
              <a:gd name="connsiteY11" fmla="*/ 956723 h 5003309"/>
              <a:gd name="connsiteX12" fmla="*/ 2501654 w 5003309"/>
              <a:gd name="connsiteY12" fmla="*/ 0 h 5003309"/>
              <a:gd name="connsiteX13" fmla="*/ 3945014 w 5003309"/>
              <a:gd name="connsiteY13" fmla="*/ 956723 h 5003309"/>
              <a:gd name="connsiteX14" fmla="*/ 3972229 w 5003309"/>
              <a:gd name="connsiteY14" fmla="*/ 1031080 h 5003309"/>
              <a:gd name="connsiteX15" fmla="*/ 4046586 w 5003309"/>
              <a:gd name="connsiteY15" fmla="*/ 1058295 h 5003309"/>
              <a:gd name="connsiteX16" fmla="*/ 5003309 w 5003309"/>
              <a:gd name="connsiteY16" fmla="*/ 2501655 h 50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3309" h="5003309">
                <a:moveTo>
                  <a:pt x="5003309" y="2501655"/>
                </a:moveTo>
                <a:cubicBezTo>
                  <a:pt x="5003309" y="3150504"/>
                  <a:pt x="4608812" y="3707213"/>
                  <a:pt x="4046586" y="3945015"/>
                </a:cubicBezTo>
                <a:lnTo>
                  <a:pt x="3972229" y="3972230"/>
                </a:lnTo>
                <a:lnTo>
                  <a:pt x="3945015" y="4046586"/>
                </a:lnTo>
                <a:cubicBezTo>
                  <a:pt x="3707213" y="4608812"/>
                  <a:pt x="3150504" y="5003309"/>
                  <a:pt x="2501655" y="5003309"/>
                </a:cubicBezTo>
                <a:cubicBezTo>
                  <a:pt x="1852806" y="5003309"/>
                  <a:pt x="1296097" y="4608812"/>
                  <a:pt x="1058295" y="4046586"/>
                </a:cubicBezTo>
                <a:lnTo>
                  <a:pt x="1031081" y="3972230"/>
                </a:lnTo>
                <a:lnTo>
                  <a:pt x="956723" y="3945015"/>
                </a:lnTo>
                <a:cubicBezTo>
                  <a:pt x="394497" y="3707213"/>
                  <a:pt x="0" y="3150504"/>
                  <a:pt x="0" y="2501655"/>
                </a:cubicBezTo>
                <a:cubicBezTo>
                  <a:pt x="0" y="1852806"/>
                  <a:pt x="394497" y="1296097"/>
                  <a:pt x="956723" y="1058295"/>
                </a:cubicBezTo>
                <a:lnTo>
                  <a:pt x="1031079" y="1031081"/>
                </a:lnTo>
                <a:lnTo>
                  <a:pt x="1058294" y="956723"/>
                </a:lnTo>
                <a:cubicBezTo>
                  <a:pt x="1296096" y="394497"/>
                  <a:pt x="1852805" y="0"/>
                  <a:pt x="2501654" y="0"/>
                </a:cubicBezTo>
                <a:cubicBezTo>
                  <a:pt x="3150503" y="0"/>
                  <a:pt x="3707212" y="394497"/>
                  <a:pt x="3945014" y="956723"/>
                </a:cubicBezTo>
                <a:lnTo>
                  <a:pt x="3972229" y="1031080"/>
                </a:lnTo>
                <a:lnTo>
                  <a:pt x="4046586" y="1058295"/>
                </a:lnTo>
                <a:cubicBezTo>
                  <a:pt x="4608812" y="1296097"/>
                  <a:pt x="5003309" y="1852806"/>
                  <a:pt x="5003309" y="2501655"/>
                </a:cubicBezTo>
                <a:close/>
              </a:path>
            </a:pathLst>
          </a:custGeom>
          <a:gradFill flip="none" rotWithShape="1">
            <a:gsLst>
              <a:gs pos="0">
                <a:schemeClr val="bg2">
                  <a:alpha val="35000"/>
                </a:schemeClr>
              </a:gs>
              <a:gs pos="42000">
                <a:schemeClr val="bg2">
                  <a:alpha val="0"/>
                </a:schemeClr>
              </a:gs>
            </a:gsLst>
            <a:lin ang="108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sz="1600"/>
          </a:p>
        </p:txBody>
      </p:sp>
      <p:sp>
        <p:nvSpPr>
          <p:cNvPr id="9" name="任意多边形 2"/>
          <p:cNvSpPr/>
          <p:nvPr>
            <p:custDataLst>
              <p:tags r:id="rId4"/>
            </p:custDataLst>
          </p:nvPr>
        </p:nvSpPr>
        <p:spPr>
          <a:xfrm>
            <a:off x="1200" y="5495290"/>
            <a:ext cx="12189600" cy="1195705"/>
          </a:xfrm>
          <a:custGeom>
            <a:avLst/>
            <a:gdLst/>
            <a:ahLst/>
            <a:cxnLst>
              <a:cxn ang="3">
                <a:pos x="hc" y="t"/>
              </a:cxn>
              <a:cxn ang="cd2">
                <a:pos x="l" y="vc"/>
              </a:cxn>
              <a:cxn ang="cd4">
                <a:pos x="hc" y="b"/>
              </a:cxn>
              <a:cxn ang="0">
                <a:pos x="r" y="vc"/>
              </a:cxn>
            </a:cxnLst>
            <a:rect l="l" t="t" r="r" b="b"/>
            <a:pathLst>
              <a:path w="19183" h="1883">
                <a:moveTo>
                  <a:pt x="19183" y="0"/>
                </a:moveTo>
                <a:lnTo>
                  <a:pt x="19183" y="1883"/>
                </a:lnTo>
                <a:lnTo>
                  <a:pt x="0" y="1883"/>
                </a:lnTo>
                <a:lnTo>
                  <a:pt x="0" y="0"/>
                </a:lnTo>
                <a:cubicBezTo>
                  <a:pt x="75" y="273"/>
                  <a:pt x="706" y="489"/>
                  <a:pt x="1297" y="480"/>
                </a:cubicBezTo>
                <a:lnTo>
                  <a:pt x="8278" y="480"/>
                </a:lnTo>
                <a:cubicBezTo>
                  <a:pt x="9015" y="470"/>
                  <a:pt x="9610" y="763"/>
                  <a:pt x="9592" y="1050"/>
                </a:cubicBezTo>
                <a:cubicBezTo>
                  <a:pt x="9569" y="730"/>
                  <a:pt x="10244" y="472"/>
                  <a:pt x="10905" y="480"/>
                </a:cubicBezTo>
                <a:lnTo>
                  <a:pt x="17886" y="480"/>
                </a:lnTo>
                <a:cubicBezTo>
                  <a:pt x="18550" y="491"/>
                  <a:pt x="19113" y="242"/>
                  <a:pt x="19183" y="0"/>
                </a:cubicBezTo>
                <a:close/>
              </a:path>
            </a:pathLst>
          </a:custGeom>
          <a:solidFill>
            <a:schemeClr val="tx2">
              <a:lumMod val="25000"/>
              <a:lumOff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1"/>
          <p:cNvSpPr/>
          <p:nvPr>
            <p:custDataLst>
              <p:tags r:id="rId5"/>
            </p:custDataLst>
          </p:nvPr>
        </p:nvSpPr>
        <p:spPr>
          <a:xfrm>
            <a:off x="1200" y="5658485"/>
            <a:ext cx="12189600" cy="1195705"/>
          </a:xfrm>
          <a:custGeom>
            <a:avLst/>
            <a:gdLst/>
            <a:ahLst/>
            <a:cxnLst>
              <a:cxn ang="3">
                <a:pos x="hc" y="t"/>
              </a:cxn>
              <a:cxn ang="cd2">
                <a:pos x="l" y="vc"/>
              </a:cxn>
              <a:cxn ang="cd4">
                <a:pos x="hc" y="b"/>
              </a:cxn>
              <a:cxn ang="0">
                <a:pos x="r" y="vc"/>
              </a:cxn>
            </a:cxnLst>
            <a:rect l="l" t="t" r="r" b="b"/>
            <a:pathLst>
              <a:path w="19183" h="1883">
                <a:moveTo>
                  <a:pt x="19183" y="0"/>
                </a:moveTo>
                <a:lnTo>
                  <a:pt x="19183" y="1883"/>
                </a:lnTo>
                <a:lnTo>
                  <a:pt x="0" y="1883"/>
                </a:lnTo>
                <a:lnTo>
                  <a:pt x="0" y="0"/>
                </a:lnTo>
                <a:cubicBezTo>
                  <a:pt x="75" y="273"/>
                  <a:pt x="706" y="489"/>
                  <a:pt x="1297" y="480"/>
                </a:cubicBezTo>
                <a:lnTo>
                  <a:pt x="8278" y="480"/>
                </a:lnTo>
                <a:cubicBezTo>
                  <a:pt x="9015" y="470"/>
                  <a:pt x="9610" y="763"/>
                  <a:pt x="9592" y="1050"/>
                </a:cubicBezTo>
                <a:cubicBezTo>
                  <a:pt x="9569" y="730"/>
                  <a:pt x="10244" y="472"/>
                  <a:pt x="10905" y="480"/>
                </a:cubicBezTo>
                <a:lnTo>
                  <a:pt x="17886" y="480"/>
                </a:lnTo>
                <a:cubicBezTo>
                  <a:pt x="18550" y="491"/>
                  <a:pt x="19113" y="242"/>
                  <a:pt x="19183"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缺角矩形 11"/>
          <p:cNvSpPr/>
          <p:nvPr>
            <p:custDataLst>
              <p:tags r:id="rId6"/>
            </p:custDataLst>
          </p:nvPr>
        </p:nvSpPr>
        <p:spPr>
          <a:xfrm>
            <a:off x="3513296" y="3165014"/>
            <a:ext cx="5161598" cy="528608"/>
          </a:xfrm>
          <a:prstGeom prst="plaque">
            <a:avLst>
              <a:gd name="adj" fmla="val 22019"/>
            </a:avLst>
          </a:prstGeom>
          <a:solidFill>
            <a:schemeClr val="bg1"/>
          </a:solidFill>
          <a:ln>
            <a:solidFill>
              <a:schemeClr val="accent1">
                <a:lumMod val="60000"/>
                <a:lumOff val="40000"/>
              </a:schemeClr>
            </a:solidFill>
          </a:ln>
          <a:effectLst>
            <a:outerShdw blurRad="76200" dist="635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任意多边形 36"/>
          <p:cNvSpPr/>
          <p:nvPr>
            <p:custDataLst>
              <p:tags r:id="rId7"/>
            </p:custDataLst>
          </p:nvPr>
        </p:nvSpPr>
        <p:spPr>
          <a:xfrm flipH="1">
            <a:off x="3668257" y="3346290"/>
            <a:ext cx="166240" cy="16605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7" h="417">
                <a:moveTo>
                  <a:pt x="94" y="94"/>
                </a:moveTo>
                <a:cubicBezTo>
                  <a:pt x="101" y="42"/>
                  <a:pt x="160" y="-2"/>
                  <a:pt x="206" y="0"/>
                </a:cubicBezTo>
                <a:lnTo>
                  <a:pt x="208" y="0"/>
                </a:lnTo>
                <a:lnTo>
                  <a:pt x="212" y="0"/>
                </a:lnTo>
                <a:cubicBezTo>
                  <a:pt x="268" y="-2"/>
                  <a:pt x="316" y="50"/>
                  <a:pt x="323" y="94"/>
                </a:cubicBezTo>
                <a:cubicBezTo>
                  <a:pt x="375" y="101"/>
                  <a:pt x="420" y="160"/>
                  <a:pt x="417" y="206"/>
                </a:cubicBezTo>
                <a:lnTo>
                  <a:pt x="417" y="209"/>
                </a:lnTo>
                <a:lnTo>
                  <a:pt x="417" y="212"/>
                </a:lnTo>
                <a:cubicBezTo>
                  <a:pt x="419" y="268"/>
                  <a:pt x="366" y="316"/>
                  <a:pt x="323" y="323"/>
                </a:cubicBezTo>
                <a:cubicBezTo>
                  <a:pt x="316" y="375"/>
                  <a:pt x="257" y="419"/>
                  <a:pt x="211" y="417"/>
                </a:cubicBezTo>
                <a:lnTo>
                  <a:pt x="208" y="417"/>
                </a:lnTo>
                <a:lnTo>
                  <a:pt x="205" y="417"/>
                </a:lnTo>
                <a:cubicBezTo>
                  <a:pt x="149" y="419"/>
                  <a:pt x="101" y="366"/>
                  <a:pt x="94" y="323"/>
                </a:cubicBezTo>
                <a:cubicBezTo>
                  <a:pt x="41" y="316"/>
                  <a:pt x="-2" y="257"/>
                  <a:pt x="0" y="212"/>
                </a:cubicBezTo>
                <a:lnTo>
                  <a:pt x="0" y="209"/>
                </a:lnTo>
                <a:lnTo>
                  <a:pt x="0" y="206"/>
                </a:lnTo>
                <a:cubicBezTo>
                  <a:pt x="-2" y="149"/>
                  <a:pt x="50" y="101"/>
                  <a:pt x="94" y="94"/>
                </a:cubicBezTo>
                <a:close/>
              </a:path>
            </a:pathLst>
          </a:custGeom>
          <a:solidFill>
            <a:schemeClr val="accent1"/>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ym typeface="+mn-ea"/>
            </a:endParaRPr>
          </a:p>
        </p:txBody>
      </p:sp>
      <p:sp>
        <p:nvSpPr>
          <p:cNvPr id="15" name="任意多边形 38"/>
          <p:cNvSpPr/>
          <p:nvPr>
            <p:custDataLst>
              <p:tags r:id="rId8"/>
            </p:custDataLst>
          </p:nvPr>
        </p:nvSpPr>
        <p:spPr>
          <a:xfrm flipH="1">
            <a:off x="3766621" y="3346290"/>
            <a:ext cx="166240" cy="16605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7" h="417">
                <a:moveTo>
                  <a:pt x="94" y="94"/>
                </a:moveTo>
                <a:cubicBezTo>
                  <a:pt x="101" y="42"/>
                  <a:pt x="160" y="-2"/>
                  <a:pt x="206" y="0"/>
                </a:cubicBezTo>
                <a:lnTo>
                  <a:pt x="208" y="0"/>
                </a:lnTo>
                <a:lnTo>
                  <a:pt x="212" y="0"/>
                </a:lnTo>
                <a:cubicBezTo>
                  <a:pt x="268" y="-2"/>
                  <a:pt x="316" y="50"/>
                  <a:pt x="323" y="94"/>
                </a:cubicBezTo>
                <a:cubicBezTo>
                  <a:pt x="375" y="101"/>
                  <a:pt x="420" y="160"/>
                  <a:pt x="417" y="206"/>
                </a:cubicBezTo>
                <a:lnTo>
                  <a:pt x="417" y="209"/>
                </a:lnTo>
                <a:lnTo>
                  <a:pt x="417" y="212"/>
                </a:lnTo>
                <a:cubicBezTo>
                  <a:pt x="419" y="268"/>
                  <a:pt x="366" y="316"/>
                  <a:pt x="323" y="323"/>
                </a:cubicBezTo>
                <a:cubicBezTo>
                  <a:pt x="316" y="375"/>
                  <a:pt x="257" y="419"/>
                  <a:pt x="211" y="417"/>
                </a:cubicBezTo>
                <a:lnTo>
                  <a:pt x="208" y="417"/>
                </a:lnTo>
                <a:lnTo>
                  <a:pt x="205" y="417"/>
                </a:lnTo>
                <a:cubicBezTo>
                  <a:pt x="149" y="419"/>
                  <a:pt x="101" y="366"/>
                  <a:pt x="94" y="323"/>
                </a:cubicBezTo>
                <a:cubicBezTo>
                  <a:pt x="41" y="316"/>
                  <a:pt x="-2" y="257"/>
                  <a:pt x="0" y="212"/>
                </a:cubicBezTo>
                <a:lnTo>
                  <a:pt x="0" y="209"/>
                </a:lnTo>
                <a:lnTo>
                  <a:pt x="0" y="206"/>
                </a:lnTo>
                <a:cubicBezTo>
                  <a:pt x="-2" y="149"/>
                  <a:pt x="50" y="101"/>
                  <a:pt x="94" y="94"/>
                </a:cubicBezTo>
                <a:close/>
              </a:path>
            </a:pathLst>
          </a:custGeom>
          <a:solidFill>
            <a:schemeClr val="accent1">
              <a:lumMod val="20000"/>
              <a:lumOff val="8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ym typeface="+mn-ea"/>
            </a:endParaRPr>
          </a:p>
        </p:txBody>
      </p:sp>
      <p:sp>
        <p:nvSpPr>
          <p:cNvPr id="16" name="任意多边形 46"/>
          <p:cNvSpPr/>
          <p:nvPr>
            <p:custDataLst>
              <p:tags r:id="rId9"/>
            </p:custDataLst>
          </p:nvPr>
        </p:nvSpPr>
        <p:spPr>
          <a:xfrm>
            <a:off x="8357503" y="3346290"/>
            <a:ext cx="166240" cy="16605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7" h="417">
                <a:moveTo>
                  <a:pt x="94" y="94"/>
                </a:moveTo>
                <a:cubicBezTo>
                  <a:pt x="101" y="42"/>
                  <a:pt x="160" y="-2"/>
                  <a:pt x="206" y="0"/>
                </a:cubicBezTo>
                <a:lnTo>
                  <a:pt x="208" y="0"/>
                </a:lnTo>
                <a:lnTo>
                  <a:pt x="212" y="0"/>
                </a:lnTo>
                <a:cubicBezTo>
                  <a:pt x="268" y="-2"/>
                  <a:pt x="316" y="50"/>
                  <a:pt x="323" y="94"/>
                </a:cubicBezTo>
                <a:cubicBezTo>
                  <a:pt x="375" y="101"/>
                  <a:pt x="420" y="160"/>
                  <a:pt x="417" y="206"/>
                </a:cubicBezTo>
                <a:lnTo>
                  <a:pt x="417" y="209"/>
                </a:lnTo>
                <a:lnTo>
                  <a:pt x="417" y="212"/>
                </a:lnTo>
                <a:cubicBezTo>
                  <a:pt x="419" y="268"/>
                  <a:pt x="366" y="316"/>
                  <a:pt x="323" y="323"/>
                </a:cubicBezTo>
                <a:cubicBezTo>
                  <a:pt x="316" y="375"/>
                  <a:pt x="257" y="419"/>
                  <a:pt x="211" y="417"/>
                </a:cubicBezTo>
                <a:lnTo>
                  <a:pt x="208" y="417"/>
                </a:lnTo>
                <a:lnTo>
                  <a:pt x="205" y="417"/>
                </a:lnTo>
                <a:cubicBezTo>
                  <a:pt x="149" y="419"/>
                  <a:pt x="101" y="366"/>
                  <a:pt x="94" y="323"/>
                </a:cubicBezTo>
                <a:cubicBezTo>
                  <a:pt x="41" y="316"/>
                  <a:pt x="-2" y="257"/>
                  <a:pt x="0" y="212"/>
                </a:cubicBezTo>
                <a:lnTo>
                  <a:pt x="0" y="209"/>
                </a:lnTo>
                <a:lnTo>
                  <a:pt x="0" y="206"/>
                </a:lnTo>
                <a:cubicBezTo>
                  <a:pt x="-2" y="149"/>
                  <a:pt x="50" y="101"/>
                  <a:pt x="94" y="94"/>
                </a:cubicBezTo>
                <a:close/>
              </a:path>
            </a:pathLst>
          </a:custGeom>
          <a:solidFill>
            <a:schemeClr val="accent1"/>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ym typeface="+mn-ea"/>
            </a:endParaRPr>
          </a:p>
        </p:txBody>
      </p:sp>
      <p:sp>
        <p:nvSpPr>
          <p:cNvPr id="17" name="任意多边形 47"/>
          <p:cNvSpPr/>
          <p:nvPr>
            <p:custDataLst>
              <p:tags r:id="rId10"/>
            </p:custDataLst>
          </p:nvPr>
        </p:nvSpPr>
        <p:spPr>
          <a:xfrm>
            <a:off x="8259139" y="3346290"/>
            <a:ext cx="166240" cy="16605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7" h="417">
                <a:moveTo>
                  <a:pt x="94" y="94"/>
                </a:moveTo>
                <a:cubicBezTo>
                  <a:pt x="101" y="42"/>
                  <a:pt x="160" y="-2"/>
                  <a:pt x="206" y="0"/>
                </a:cubicBezTo>
                <a:lnTo>
                  <a:pt x="208" y="0"/>
                </a:lnTo>
                <a:lnTo>
                  <a:pt x="212" y="0"/>
                </a:lnTo>
                <a:cubicBezTo>
                  <a:pt x="268" y="-2"/>
                  <a:pt x="316" y="50"/>
                  <a:pt x="323" y="94"/>
                </a:cubicBezTo>
                <a:cubicBezTo>
                  <a:pt x="375" y="101"/>
                  <a:pt x="420" y="160"/>
                  <a:pt x="417" y="206"/>
                </a:cubicBezTo>
                <a:lnTo>
                  <a:pt x="417" y="209"/>
                </a:lnTo>
                <a:lnTo>
                  <a:pt x="417" y="212"/>
                </a:lnTo>
                <a:cubicBezTo>
                  <a:pt x="419" y="268"/>
                  <a:pt x="366" y="316"/>
                  <a:pt x="323" y="323"/>
                </a:cubicBezTo>
                <a:cubicBezTo>
                  <a:pt x="316" y="375"/>
                  <a:pt x="257" y="419"/>
                  <a:pt x="211" y="417"/>
                </a:cubicBezTo>
                <a:lnTo>
                  <a:pt x="208" y="417"/>
                </a:lnTo>
                <a:lnTo>
                  <a:pt x="205" y="417"/>
                </a:lnTo>
                <a:cubicBezTo>
                  <a:pt x="149" y="419"/>
                  <a:pt x="101" y="366"/>
                  <a:pt x="94" y="323"/>
                </a:cubicBezTo>
                <a:cubicBezTo>
                  <a:pt x="41" y="316"/>
                  <a:pt x="-2" y="257"/>
                  <a:pt x="0" y="212"/>
                </a:cubicBezTo>
                <a:lnTo>
                  <a:pt x="0" y="209"/>
                </a:lnTo>
                <a:lnTo>
                  <a:pt x="0" y="206"/>
                </a:lnTo>
                <a:cubicBezTo>
                  <a:pt x="-2" y="149"/>
                  <a:pt x="50" y="101"/>
                  <a:pt x="94" y="94"/>
                </a:cubicBezTo>
                <a:close/>
              </a:path>
            </a:pathLst>
          </a:custGeom>
          <a:solidFill>
            <a:schemeClr val="accent1">
              <a:lumMod val="20000"/>
              <a:lumOff val="80000"/>
            </a:schemeClr>
          </a:solidFill>
          <a:ln w="952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ym typeface="+mn-ea"/>
            </a:endParaRPr>
          </a:p>
        </p:txBody>
      </p:sp>
      <p:sp>
        <p:nvSpPr>
          <p:cNvPr id="19" name="任意多边形: 形状 6"/>
          <p:cNvSpPr/>
          <p:nvPr>
            <p:custDataLst>
              <p:tags r:id="rId11"/>
            </p:custDataLst>
          </p:nvPr>
        </p:nvSpPr>
        <p:spPr>
          <a:xfrm>
            <a:off x="1307741" y="4614386"/>
            <a:ext cx="1557535" cy="466818"/>
          </a:xfrm>
          <a:custGeom>
            <a:avLst/>
            <a:gdLst>
              <a:gd name="connsiteX0" fmla="*/ 3317995 w 7358834"/>
              <a:gd name="connsiteY0" fmla="*/ 289 h 2207326"/>
              <a:gd name="connsiteX1" fmla="*/ 5491029 w 7358834"/>
              <a:gd name="connsiteY1" fmla="*/ 289 h 2207326"/>
              <a:gd name="connsiteX2" fmla="*/ 5660574 w 7358834"/>
              <a:gd name="connsiteY2" fmla="*/ 121732 h 2207326"/>
              <a:gd name="connsiteX3" fmla="*/ 5589613 w 7358834"/>
              <a:gd name="connsiteY3" fmla="*/ 316804 h 2207326"/>
              <a:gd name="connsiteX4" fmla="*/ 5484266 w 7358834"/>
              <a:gd name="connsiteY4" fmla="*/ 346141 h 2207326"/>
              <a:gd name="connsiteX5" fmla="*/ 4957534 w 7358834"/>
              <a:gd name="connsiteY5" fmla="*/ 347856 h 2207326"/>
              <a:gd name="connsiteX6" fmla="*/ 4837900 w 7358834"/>
              <a:gd name="connsiteY6" fmla="*/ 426151 h 2207326"/>
              <a:gd name="connsiteX7" fmla="*/ 4854474 w 7358834"/>
              <a:gd name="connsiteY7" fmla="*/ 568264 h 2207326"/>
              <a:gd name="connsiteX8" fmla="*/ 4963059 w 7358834"/>
              <a:gd name="connsiteY8" fmla="*/ 620080 h 2207326"/>
              <a:gd name="connsiteX9" fmla="*/ 5437213 w 7358834"/>
              <a:gd name="connsiteY9" fmla="*/ 619890 h 2207326"/>
              <a:gd name="connsiteX10" fmla="*/ 7172382 w 7358834"/>
              <a:gd name="connsiteY10" fmla="*/ 619890 h 2207326"/>
              <a:gd name="connsiteX11" fmla="*/ 7353071 w 7358834"/>
              <a:gd name="connsiteY11" fmla="*/ 748858 h 2207326"/>
              <a:gd name="connsiteX12" fmla="*/ 7184669 w 7358834"/>
              <a:gd name="connsiteY12" fmla="*/ 967362 h 2207326"/>
              <a:gd name="connsiteX13" fmla="*/ 6687464 w 7358834"/>
              <a:gd name="connsiteY13" fmla="*/ 967552 h 2207326"/>
              <a:gd name="connsiteX14" fmla="*/ 5551513 w 7358834"/>
              <a:gd name="connsiteY14" fmla="*/ 967552 h 2207326"/>
              <a:gd name="connsiteX15" fmla="*/ 5404161 w 7358834"/>
              <a:gd name="connsiteY15" fmla="*/ 1102141 h 2207326"/>
              <a:gd name="connsiteX16" fmla="*/ 5547798 w 7358834"/>
              <a:gd name="connsiteY16" fmla="*/ 1241301 h 2207326"/>
              <a:gd name="connsiteX17" fmla="*/ 5643239 w 7358834"/>
              <a:gd name="connsiteY17" fmla="*/ 1241777 h 2207326"/>
              <a:gd name="connsiteX18" fmla="*/ 5811926 w 7358834"/>
              <a:gd name="connsiteY18" fmla="*/ 1419514 h 2207326"/>
              <a:gd name="connsiteX19" fmla="*/ 5635999 w 7358834"/>
              <a:gd name="connsiteY19" fmla="*/ 1586582 h 2207326"/>
              <a:gd name="connsiteX20" fmla="*/ 3996366 w 7358834"/>
              <a:gd name="connsiteY20" fmla="*/ 1586582 h 2207326"/>
              <a:gd name="connsiteX21" fmla="*/ 3850538 w 7358834"/>
              <a:gd name="connsiteY21" fmla="*/ 1686309 h 2207326"/>
              <a:gd name="connsiteX22" fmla="*/ 3991318 w 7358834"/>
              <a:gd name="connsiteY22" fmla="*/ 1862236 h 2207326"/>
              <a:gd name="connsiteX23" fmla="*/ 4738745 w 7358834"/>
              <a:gd name="connsiteY23" fmla="*/ 1862521 h 2207326"/>
              <a:gd name="connsiteX24" fmla="*/ 4913909 w 7358834"/>
              <a:gd name="connsiteY24" fmla="*/ 2008635 h 2207326"/>
              <a:gd name="connsiteX25" fmla="*/ 4758176 w 7358834"/>
              <a:gd name="connsiteY25" fmla="*/ 2206279 h 2207326"/>
              <a:gd name="connsiteX26" fmla="*/ 4725314 w 7358834"/>
              <a:gd name="connsiteY26" fmla="*/ 2206850 h 2207326"/>
              <a:gd name="connsiteX27" fmla="*/ 909314 w 7358834"/>
              <a:gd name="connsiteY27" fmla="*/ 2207326 h 2207326"/>
              <a:gd name="connsiteX28" fmla="*/ 736625 w 7358834"/>
              <a:gd name="connsiteY28" fmla="*/ 2105790 h 2207326"/>
              <a:gd name="connsiteX29" fmla="*/ 897312 w 7358834"/>
              <a:gd name="connsiteY29" fmla="*/ 1862617 h 2207326"/>
              <a:gd name="connsiteX30" fmla="*/ 2128704 w 7358834"/>
              <a:gd name="connsiteY30" fmla="*/ 1862426 h 2207326"/>
              <a:gd name="connsiteX31" fmla="*/ 2583047 w 7358834"/>
              <a:gd name="connsiteY31" fmla="*/ 1862236 h 2207326"/>
              <a:gd name="connsiteX32" fmla="*/ 2714396 w 7358834"/>
              <a:gd name="connsiteY32" fmla="*/ 1780225 h 2207326"/>
              <a:gd name="connsiteX33" fmla="*/ 2691536 w 7358834"/>
              <a:gd name="connsiteY33" fmla="*/ 1633064 h 2207326"/>
              <a:gd name="connsiteX34" fmla="*/ 2593048 w 7358834"/>
              <a:gd name="connsiteY34" fmla="*/ 1586868 h 2207326"/>
              <a:gd name="connsiteX35" fmla="*/ 2560091 w 7358834"/>
              <a:gd name="connsiteY35" fmla="*/ 1586677 h 2207326"/>
              <a:gd name="connsiteX36" fmla="*/ 173031 w 7358834"/>
              <a:gd name="connsiteY36" fmla="*/ 1586677 h 2207326"/>
              <a:gd name="connsiteX37" fmla="*/ 1200 w 7358834"/>
              <a:gd name="connsiteY37" fmla="*/ 1429324 h 2207326"/>
              <a:gd name="connsiteX38" fmla="*/ 127311 w 7358834"/>
              <a:gd name="connsiteY38" fmla="*/ 1248159 h 2207326"/>
              <a:gd name="connsiteX39" fmla="*/ 199034 w 7358834"/>
              <a:gd name="connsiteY39" fmla="*/ 1241777 h 2207326"/>
              <a:gd name="connsiteX40" fmla="*/ 3675850 w 7358834"/>
              <a:gd name="connsiteY40" fmla="*/ 1241777 h 2207326"/>
              <a:gd name="connsiteX41" fmla="*/ 3820725 w 7358834"/>
              <a:gd name="connsiteY41" fmla="*/ 1170435 h 2207326"/>
              <a:gd name="connsiteX42" fmla="*/ 3703282 w 7358834"/>
              <a:gd name="connsiteY42" fmla="*/ 967648 h 2207326"/>
              <a:gd name="connsiteX43" fmla="*/ 3334569 w 7358834"/>
              <a:gd name="connsiteY43" fmla="*/ 967171 h 2207326"/>
              <a:gd name="connsiteX44" fmla="*/ 3165595 w 7358834"/>
              <a:gd name="connsiteY44" fmla="*/ 813438 h 2207326"/>
              <a:gd name="connsiteX45" fmla="*/ 3305518 w 7358834"/>
              <a:gd name="connsiteY45" fmla="*/ 624938 h 2207326"/>
              <a:gd name="connsiteX46" fmla="*/ 3433439 w 7358834"/>
              <a:gd name="connsiteY46" fmla="*/ 619604 h 2207326"/>
              <a:gd name="connsiteX47" fmla="*/ 3554501 w 7358834"/>
              <a:gd name="connsiteY47" fmla="*/ 538261 h 2207326"/>
              <a:gd name="connsiteX48" fmla="*/ 3532689 w 7358834"/>
              <a:gd name="connsiteY48" fmla="*/ 394052 h 2207326"/>
              <a:gd name="connsiteX49" fmla="*/ 3435058 w 7358834"/>
              <a:gd name="connsiteY49" fmla="*/ 347475 h 2207326"/>
              <a:gd name="connsiteX50" fmla="*/ 3398863 w 7358834"/>
              <a:gd name="connsiteY50" fmla="*/ 347189 h 2207326"/>
              <a:gd name="connsiteX51" fmla="*/ 1153439 w 7358834"/>
              <a:gd name="connsiteY51" fmla="*/ 347189 h 2207326"/>
              <a:gd name="connsiteX52" fmla="*/ 965987 w 7358834"/>
              <a:gd name="connsiteY52" fmla="*/ 170786 h 2207326"/>
              <a:gd name="connsiteX53" fmla="*/ 1135056 w 7358834"/>
              <a:gd name="connsiteY53" fmla="*/ 479 h 2207326"/>
              <a:gd name="connsiteX54" fmla="*/ 1362227 w 7358834"/>
              <a:gd name="connsiteY54" fmla="*/ 289 h 2207326"/>
              <a:gd name="connsiteX55" fmla="*/ 3317995 w 7358834"/>
              <a:gd name="connsiteY55" fmla="*/ 289 h 2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58834" h="2207326">
                <a:moveTo>
                  <a:pt x="3317995" y="289"/>
                </a:moveTo>
                <a:cubicBezTo>
                  <a:pt x="4042372" y="289"/>
                  <a:pt x="4766653" y="289"/>
                  <a:pt x="5491029" y="289"/>
                </a:cubicBezTo>
                <a:cubicBezTo>
                  <a:pt x="5570658" y="289"/>
                  <a:pt x="5638857" y="49533"/>
                  <a:pt x="5660574" y="121732"/>
                </a:cubicBezTo>
                <a:cubicBezTo>
                  <a:pt x="5682958" y="196313"/>
                  <a:pt x="5656288" y="278895"/>
                  <a:pt x="5589613" y="316804"/>
                </a:cubicBezTo>
                <a:cubicBezTo>
                  <a:pt x="5558656" y="334426"/>
                  <a:pt x="5519795" y="345570"/>
                  <a:pt x="5484266" y="346141"/>
                </a:cubicBezTo>
                <a:cubicBezTo>
                  <a:pt x="5308721" y="349094"/>
                  <a:pt x="5133080" y="347189"/>
                  <a:pt x="4957534" y="347856"/>
                </a:cubicBezTo>
                <a:cubicBezTo>
                  <a:pt x="4901622" y="348046"/>
                  <a:pt x="4861617" y="376812"/>
                  <a:pt x="4837900" y="426151"/>
                </a:cubicBezTo>
                <a:cubicBezTo>
                  <a:pt x="4813992" y="476158"/>
                  <a:pt x="4820660" y="524830"/>
                  <a:pt x="4854474" y="568264"/>
                </a:cubicBezTo>
                <a:cubicBezTo>
                  <a:pt x="4881525" y="603126"/>
                  <a:pt x="4918100" y="620176"/>
                  <a:pt x="4963059" y="620080"/>
                </a:cubicBezTo>
                <a:cubicBezTo>
                  <a:pt x="5121078" y="619699"/>
                  <a:pt x="5279098" y="619890"/>
                  <a:pt x="5437213" y="619890"/>
                </a:cubicBezTo>
                <a:cubicBezTo>
                  <a:pt x="6015571" y="619890"/>
                  <a:pt x="6593929" y="619890"/>
                  <a:pt x="7172382" y="619890"/>
                </a:cubicBezTo>
                <a:cubicBezTo>
                  <a:pt x="7262870" y="619890"/>
                  <a:pt x="7332974" y="670182"/>
                  <a:pt x="7353071" y="748858"/>
                </a:cubicBezTo>
                <a:cubicBezTo>
                  <a:pt x="7381646" y="860587"/>
                  <a:pt x="7300589" y="966790"/>
                  <a:pt x="7184669" y="967362"/>
                </a:cubicBezTo>
                <a:cubicBezTo>
                  <a:pt x="7018934" y="968219"/>
                  <a:pt x="6853200" y="967552"/>
                  <a:pt x="6687464" y="967552"/>
                </a:cubicBezTo>
                <a:cubicBezTo>
                  <a:pt x="6308846" y="967552"/>
                  <a:pt x="5930227" y="967552"/>
                  <a:pt x="5551513" y="967552"/>
                </a:cubicBezTo>
                <a:cubicBezTo>
                  <a:pt x="5466645" y="967552"/>
                  <a:pt x="5404923" y="1023940"/>
                  <a:pt x="5404161" y="1102141"/>
                </a:cubicBezTo>
                <a:cubicBezTo>
                  <a:pt x="5403304" y="1180912"/>
                  <a:pt x="5463216" y="1239205"/>
                  <a:pt x="5547798" y="1241301"/>
                </a:cubicBezTo>
                <a:cubicBezTo>
                  <a:pt x="5579612" y="1242063"/>
                  <a:pt x="5611521" y="1240444"/>
                  <a:pt x="5643239" y="1241777"/>
                </a:cubicBezTo>
                <a:cubicBezTo>
                  <a:pt x="5742013" y="1245968"/>
                  <a:pt x="5814403" y="1322740"/>
                  <a:pt x="5811926" y="1419514"/>
                </a:cubicBezTo>
                <a:cubicBezTo>
                  <a:pt x="5809545" y="1513716"/>
                  <a:pt x="5733155" y="1586582"/>
                  <a:pt x="5635999" y="1586582"/>
                </a:cubicBezTo>
                <a:cubicBezTo>
                  <a:pt x="5089455" y="1586582"/>
                  <a:pt x="4542911" y="1586582"/>
                  <a:pt x="3996366" y="1586582"/>
                </a:cubicBezTo>
                <a:cubicBezTo>
                  <a:pt x="3923024" y="1586582"/>
                  <a:pt x="3868160" y="1624301"/>
                  <a:pt x="3850538" y="1686309"/>
                </a:cubicBezTo>
                <a:cubicBezTo>
                  <a:pt x="3824535" y="1777654"/>
                  <a:pt x="3891305" y="1862045"/>
                  <a:pt x="3991318" y="1862236"/>
                </a:cubicBezTo>
                <a:cubicBezTo>
                  <a:pt x="4240492" y="1862712"/>
                  <a:pt x="4489571" y="1862236"/>
                  <a:pt x="4738745" y="1862521"/>
                </a:cubicBezTo>
                <a:cubicBezTo>
                  <a:pt x="4830756" y="1862617"/>
                  <a:pt x="4897907" y="1919290"/>
                  <a:pt x="4913909" y="2008635"/>
                </a:cubicBezTo>
                <a:cubicBezTo>
                  <a:pt x="4931055" y="2104647"/>
                  <a:pt x="4855521" y="2200564"/>
                  <a:pt x="4758176" y="2206279"/>
                </a:cubicBezTo>
                <a:cubicBezTo>
                  <a:pt x="4747222" y="2206945"/>
                  <a:pt x="4736268" y="2206850"/>
                  <a:pt x="4725314" y="2206850"/>
                </a:cubicBezTo>
                <a:cubicBezTo>
                  <a:pt x="3453346" y="2206850"/>
                  <a:pt x="2181282" y="2206660"/>
                  <a:pt x="909314" y="2207326"/>
                </a:cubicBezTo>
                <a:cubicBezTo>
                  <a:pt x="829875" y="2207326"/>
                  <a:pt x="769867" y="2178275"/>
                  <a:pt x="736625" y="2105790"/>
                </a:cubicBezTo>
                <a:cubicBezTo>
                  <a:pt x="683190" y="1989299"/>
                  <a:pt x="767296" y="1862712"/>
                  <a:pt x="897312" y="1862617"/>
                </a:cubicBezTo>
                <a:cubicBezTo>
                  <a:pt x="1307744" y="1862140"/>
                  <a:pt x="1718272" y="1862426"/>
                  <a:pt x="2128704" y="1862426"/>
                </a:cubicBezTo>
                <a:cubicBezTo>
                  <a:pt x="2280152" y="1862426"/>
                  <a:pt x="2431599" y="1862712"/>
                  <a:pt x="2583047" y="1862236"/>
                </a:cubicBezTo>
                <a:cubicBezTo>
                  <a:pt x="2643244" y="1862045"/>
                  <a:pt x="2690108" y="1835947"/>
                  <a:pt x="2714396" y="1780225"/>
                </a:cubicBezTo>
                <a:cubicBezTo>
                  <a:pt x="2737161" y="1728028"/>
                  <a:pt x="2730303" y="1677070"/>
                  <a:pt x="2691536" y="1633064"/>
                </a:cubicBezTo>
                <a:cubicBezTo>
                  <a:pt x="2665533" y="1603632"/>
                  <a:pt x="2631910" y="1589249"/>
                  <a:pt x="2593048" y="1586868"/>
                </a:cubicBezTo>
                <a:cubicBezTo>
                  <a:pt x="2582094" y="1586201"/>
                  <a:pt x="2571140" y="1586677"/>
                  <a:pt x="2560091" y="1586677"/>
                </a:cubicBezTo>
                <a:cubicBezTo>
                  <a:pt x="1764373" y="1586677"/>
                  <a:pt x="968750" y="1586677"/>
                  <a:pt x="173031" y="1586677"/>
                </a:cubicBezTo>
                <a:cubicBezTo>
                  <a:pt x="81877" y="1586677"/>
                  <a:pt x="13392" y="1523527"/>
                  <a:pt x="1200" y="1429324"/>
                </a:cubicBezTo>
                <a:cubicBezTo>
                  <a:pt x="-8992" y="1350838"/>
                  <a:pt x="46825" y="1268923"/>
                  <a:pt x="127311" y="1248159"/>
                </a:cubicBezTo>
                <a:cubicBezTo>
                  <a:pt x="150266" y="1242253"/>
                  <a:pt x="175031" y="1241777"/>
                  <a:pt x="199034" y="1241777"/>
                </a:cubicBezTo>
                <a:cubicBezTo>
                  <a:pt x="1357941" y="1241491"/>
                  <a:pt x="2516943" y="1241396"/>
                  <a:pt x="3675850" y="1241777"/>
                </a:cubicBezTo>
                <a:cubicBezTo>
                  <a:pt x="3737095" y="1241777"/>
                  <a:pt x="3788911" y="1226918"/>
                  <a:pt x="3820725" y="1170435"/>
                </a:cubicBezTo>
                <a:cubicBezTo>
                  <a:pt x="3871493" y="1080138"/>
                  <a:pt x="3806819" y="968219"/>
                  <a:pt x="3703282" y="967648"/>
                </a:cubicBezTo>
                <a:cubicBezTo>
                  <a:pt x="3580409" y="966981"/>
                  <a:pt x="3457442" y="968314"/>
                  <a:pt x="3334569" y="967171"/>
                </a:cubicBezTo>
                <a:cubicBezTo>
                  <a:pt x="3247130" y="966409"/>
                  <a:pt x="3171787" y="896686"/>
                  <a:pt x="3165595" y="813438"/>
                </a:cubicBezTo>
                <a:cubicBezTo>
                  <a:pt x="3158357" y="717521"/>
                  <a:pt x="3214268" y="639321"/>
                  <a:pt x="3305518" y="624938"/>
                </a:cubicBezTo>
                <a:cubicBezTo>
                  <a:pt x="3347333" y="618366"/>
                  <a:pt x="3390767" y="621128"/>
                  <a:pt x="3433439" y="619604"/>
                </a:cubicBezTo>
                <a:cubicBezTo>
                  <a:pt x="3490684" y="617604"/>
                  <a:pt x="3531356" y="589410"/>
                  <a:pt x="3554501" y="538261"/>
                </a:cubicBezTo>
                <a:cubicBezTo>
                  <a:pt x="3578028" y="486349"/>
                  <a:pt x="3569075" y="437296"/>
                  <a:pt x="3532689" y="394052"/>
                </a:cubicBezTo>
                <a:cubicBezTo>
                  <a:pt x="3507543" y="364239"/>
                  <a:pt x="3474872" y="347761"/>
                  <a:pt x="3435058" y="347475"/>
                </a:cubicBezTo>
                <a:cubicBezTo>
                  <a:pt x="3422961" y="347380"/>
                  <a:pt x="3410960" y="347189"/>
                  <a:pt x="3398863" y="347189"/>
                </a:cubicBezTo>
                <a:cubicBezTo>
                  <a:pt x="2650388" y="347189"/>
                  <a:pt x="1901914" y="347189"/>
                  <a:pt x="1153439" y="347189"/>
                </a:cubicBezTo>
                <a:cubicBezTo>
                  <a:pt x="1042854" y="347189"/>
                  <a:pt x="965130" y="273847"/>
                  <a:pt x="965987" y="170786"/>
                </a:cubicBezTo>
                <a:cubicBezTo>
                  <a:pt x="966368" y="78108"/>
                  <a:pt x="1041711" y="1622"/>
                  <a:pt x="1135056" y="479"/>
                </a:cubicBezTo>
                <a:cubicBezTo>
                  <a:pt x="1210780" y="-473"/>
                  <a:pt x="1286504" y="289"/>
                  <a:pt x="1362227" y="289"/>
                </a:cubicBezTo>
                <a:cubicBezTo>
                  <a:pt x="2014118" y="289"/>
                  <a:pt x="2666009" y="289"/>
                  <a:pt x="3317995" y="289"/>
                </a:cubicBezTo>
                <a:close/>
              </a:path>
            </a:pathLst>
          </a:custGeom>
          <a:solidFill>
            <a:schemeClr val="accent1">
              <a:lumMod val="40000"/>
              <a:lumOff val="60000"/>
              <a:alpha val="8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cxnSp>
        <p:nvCxnSpPr>
          <p:cNvPr id="76" name="直接连接符 75"/>
          <p:cNvCxnSpPr/>
          <p:nvPr>
            <p:custDataLst>
              <p:tags r:id="rId12"/>
            </p:custDataLst>
          </p:nvPr>
        </p:nvCxnSpPr>
        <p:spPr>
          <a:xfrm>
            <a:off x="846817" y="749224"/>
            <a:ext cx="118046" cy="0"/>
          </a:xfrm>
          <a:prstGeom prst="line">
            <a:avLst/>
          </a:prstGeom>
          <a:ln w="158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custDataLst>
              <p:tags r:id="rId13"/>
            </p:custDataLst>
          </p:nvPr>
        </p:nvCxnSpPr>
        <p:spPr>
          <a:xfrm>
            <a:off x="846817" y="793301"/>
            <a:ext cx="118046" cy="0"/>
          </a:xfrm>
          <a:prstGeom prst="line">
            <a:avLst/>
          </a:prstGeom>
          <a:ln w="158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custDataLst>
              <p:tags r:id="rId14"/>
            </p:custDataLst>
          </p:nvPr>
        </p:nvCxnSpPr>
        <p:spPr>
          <a:xfrm>
            <a:off x="846817" y="837377"/>
            <a:ext cx="118046" cy="0"/>
          </a:xfrm>
          <a:prstGeom prst="line">
            <a:avLst/>
          </a:prstGeom>
          <a:ln w="15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椭圆 21"/>
          <p:cNvSpPr/>
          <p:nvPr>
            <p:custDataLst>
              <p:tags r:id="rId15"/>
            </p:custDataLst>
          </p:nvPr>
        </p:nvSpPr>
        <p:spPr>
          <a:xfrm>
            <a:off x="791828" y="4357132"/>
            <a:ext cx="108000" cy="108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custDataLst>
              <p:tags r:id="rId16"/>
            </p:custDataLst>
          </p:nvPr>
        </p:nvSpPr>
        <p:spPr>
          <a:xfrm>
            <a:off x="791828" y="4560386"/>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custDataLst>
              <p:tags r:id="rId17"/>
            </p:custDataLst>
          </p:nvPr>
        </p:nvSpPr>
        <p:spPr>
          <a:xfrm>
            <a:off x="791828" y="4763640"/>
            <a:ext cx="108000" cy="108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custDataLst>
              <p:tags r:id="rId18"/>
            </p:custDataLst>
          </p:nvPr>
        </p:nvSpPr>
        <p:spPr>
          <a:xfrm>
            <a:off x="791828" y="4966894"/>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custDataLst>
              <p:tags r:id="rId19"/>
            </p:custDataLst>
          </p:nvPr>
        </p:nvCxnSpPr>
        <p:spPr>
          <a:xfrm>
            <a:off x="845828" y="1638935"/>
            <a:ext cx="0" cy="2409825"/>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28" name="任意多边形: 形状 7"/>
          <p:cNvSpPr/>
          <p:nvPr>
            <p:custDataLst>
              <p:tags r:id="rId20"/>
            </p:custDataLst>
          </p:nvPr>
        </p:nvSpPr>
        <p:spPr>
          <a:xfrm>
            <a:off x="8622359" y="1222366"/>
            <a:ext cx="1056932" cy="322925"/>
          </a:xfrm>
          <a:custGeom>
            <a:avLst/>
            <a:gdLst>
              <a:gd name="connsiteX0" fmla="*/ 3344646 w 7415393"/>
              <a:gd name="connsiteY0" fmla="*/ 0 h 2263182"/>
              <a:gd name="connsiteX1" fmla="*/ 5507964 w 7415393"/>
              <a:gd name="connsiteY1" fmla="*/ 0 h 2263182"/>
              <a:gd name="connsiteX2" fmla="*/ 5715704 w 7415393"/>
              <a:gd name="connsiteY2" fmla="*/ 140208 h 2263182"/>
              <a:gd name="connsiteX3" fmla="*/ 5517013 w 7415393"/>
              <a:gd name="connsiteY3" fmla="*/ 402527 h 2263182"/>
              <a:gd name="connsiteX4" fmla="*/ 5003330 w 7415393"/>
              <a:gd name="connsiteY4" fmla="*/ 402622 h 2263182"/>
              <a:gd name="connsiteX5" fmla="*/ 4897316 w 7415393"/>
              <a:gd name="connsiteY5" fmla="*/ 455676 h 2263182"/>
              <a:gd name="connsiteX6" fmla="*/ 4961039 w 7415393"/>
              <a:gd name="connsiteY6" fmla="*/ 616172 h 2263182"/>
              <a:gd name="connsiteX7" fmla="*/ 5016379 w 7415393"/>
              <a:gd name="connsiteY7" fmla="*/ 621506 h 2263182"/>
              <a:gd name="connsiteX8" fmla="*/ 7202747 w 7415393"/>
              <a:gd name="connsiteY8" fmla="*/ 621792 h 2263182"/>
              <a:gd name="connsiteX9" fmla="*/ 7401915 w 7415393"/>
              <a:gd name="connsiteY9" fmla="*/ 749332 h 2263182"/>
              <a:gd name="connsiteX10" fmla="*/ 7216749 w 7415393"/>
              <a:gd name="connsiteY10" fmla="*/ 1023366 h 2263182"/>
              <a:gd name="connsiteX11" fmla="*/ 7094924 w 7415393"/>
              <a:gd name="connsiteY11" fmla="*/ 1023556 h 2263182"/>
              <a:gd name="connsiteX12" fmla="*/ 5586831 w 7415393"/>
              <a:gd name="connsiteY12" fmla="*/ 1023176 h 2263182"/>
              <a:gd name="connsiteX13" fmla="*/ 5489009 w 7415393"/>
              <a:gd name="connsiteY13" fmla="*/ 1059752 h 2263182"/>
              <a:gd name="connsiteX14" fmla="*/ 5470721 w 7415393"/>
              <a:gd name="connsiteY14" fmla="*/ 1175957 h 2263182"/>
              <a:gd name="connsiteX15" fmla="*/ 5569114 w 7415393"/>
              <a:gd name="connsiteY15" fmla="*/ 1241584 h 2263182"/>
              <a:gd name="connsiteX16" fmla="*/ 5667888 w 7415393"/>
              <a:gd name="connsiteY16" fmla="*/ 1241965 h 2263182"/>
              <a:gd name="connsiteX17" fmla="*/ 5867913 w 7415393"/>
              <a:gd name="connsiteY17" fmla="*/ 1442466 h 2263182"/>
              <a:gd name="connsiteX18" fmla="*/ 5667888 w 7415393"/>
              <a:gd name="connsiteY18" fmla="*/ 1643253 h 2263182"/>
              <a:gd name="connsiteX19" fmla="*/ 4021492 w 7415393"/>
              <a:gd name="connsiteY19" fmla="*/ 1643539 h 2263182"/>
              <a:gd name="connsiteX20" fmla="*/ 3904144 w 7415393"/>
              <a:gd name="connsiteY20" fmla="*/ 1771650 h 2263182"/>
              <a:gd name="connsiteX21" fmla="*/ 4013491 w 7415393"/>
              <a:gd name="connsiteY21" fmla="*/ 1861090 h 2263182"/>
              <a:gd name="connsiteX22" fmla="*/ 4770824 w 7415393"/>
              <a:gd name="connsiteY22" fmla="*/ 1861281 h 2263182"/>
              <a:gd name="connsiteX23" fmla="*/ 4959229 w 7415393"/>
              <a:gd name="connsiteY23" fmla="*/ 1991297 h 2263182"/>
              <a:gd name="connsiteX24" fmla="*/ 4907222 w 7415393"/>
              <a:gd name="connsiteY24" fmla="*/ 2211134 h 2263182"/>
              <a:gd name="connsiteX25" fmla="*/ 4779301 w 7415393"/>
              <a:gd name="connsiteY25" fmla="*/ 2263140 h 2263182"/>
              <a:gd name="connsiteX26" fmla="*/ 4759585 w 7415393"/>
              <a:gd name="connsiteY26" fmla="*/ 2263140 h 2263182"/>
              <a:gd name="connsiteX27" fmla="*/ 933392 w 7415393"/>
              <a:gd name="connsiteY27" fmla="*/ 2263140 h 2263182"/>
              <a:gd name="connsiteX28" fmla="*/ 723175 w 7415393"/>
              <a:gd name="connsiteY28" fmla="*/ 2080165 h 2263182"/>
              <a:gd name="connsiteX29" fmla="*/ 915009 w 7415393"/>
              <a:gd name="connsiteY29" fmla="*/ 1861185 h 2263182"/>
              <a:gd name="connsiteX30" fmla="*/ 954538 w 7415393"/>
              <a:gd name="connsiteY30" fmla="*/ 1861090 h 2263182"/>
              <a:gd name="connsiteX31" fmla="*/ 2614078 w 7415393"/>
              <a:gd name="connsiteY31" fmla="*/ 1861090 h 2263182"/>
              <a:gd name="connsiteX32" fmla="*/ 2726568 w 7415393"/>
              <a:gd name="connsiteY32" fmla="*/ 1767268 h 2263182"/>
              <a:gd name="connsiteX33" fmla="*/ 2639891 w 7415393"/>
              <a:gd name="connsiteY33" fmla="*/ 1645634 h 2263182"/>
              <a:gd name="connsiteX34" fmla="*/ 2593981 w 7415393"/>
              <a:gd name="connsiteY34" fmla="*/ 1643443 h 2263182"/>
              <a:gd name="connsiteX35" fmla="*/ 206730 w 7415393"/>
              <a:gd name="connsiteY35" fmla="*/ 1643253 h 2263182"/>
              <a:gd name="connsiteX36" fmla="*/ 19087 w 7415393"/>
              <a:gd name="connsiteY36" fmla="*/ 1523143 h 2263182"/>
              <a:gd name="connsiteX37" fmla="*/ 52806 w 7415393"/>
              <a:gd name="connsiteY37" fmla="*/ 1308831 h 2263182"/>
              <a:gd name="connsiteX38" fmla="*/ 210730 w 7415393"/>
              <a:gd name="connsiteY38" fmla="*/ 1241679 h 2263182"/>
              <a:gd name="connsiteX39" fmla="*/ 3704310 w 7415393"/>
              <a:gd name="connsiteY39" fmla="*/ 1241774 h 2263182"/>
              <a:gd name="connsiteX40" fmla="*/ 3759555 w 7415393"/>
              <a:gd name="connsiteY40" fmla="*/ 1236345 h 2263182"/>
              <a:gd name="connsiteX41" fmla="*/ 3838803 w 7415393"/>
              <a:gd name="connsiteY41" fmla="*/ 1118711 h 2263182"/>
              <a:gd name="connsiteX42" fmla="*/ 3733075 w 7415393"/>
              <a:gd name="connsiteY42" fmla="*/ 1024128 h 2263182"/>
              <a:gd name="connsiteX43" fmla="*/ 3370840 w 7415393"/>
              <a:gd name="connsiteY43" fmla="*/ 1023556 h 2263182"/>
              <a:gd name="connsiteX44" fmla="*/ 3167576 w 7415393"/>
              <a:gd name="connsiteY44" fmla="*/ 791432 h 2263182"/>
              <a:gd name="connsiteX45" fmla="*/ 3347027 w 7415393"/>
              <a:gd name="connsiteY45" fmla="*/ 622840 h 2263182"/>
              <a:gd name="connsiteX46" fmla="*/ 3435895 w 7415393"/>
              <a:gd name="connsiteY46" fmla="*/ 621887 h 2263182"/>
              <a:gd name="connsiteX47" fmla="*/ 3567340 w 7415393"/>
              <a:gd name="connsiteY47" fmla="*/ 511302 h 2263182"/>
              <a:gd name="connsiteX48" fmla="*/ 3437895 w 7415393"/>
              <a:gd name="connsiteY48" fmla="*/ 402241 h 2263182"/>
              <a:gd name="connsiteX49" fmla="*/ 2664084 w 7415393"/>
              <a:gd name="connsiteY49" fmla="*/ 403098 h 2263182"/>
              <a:gd name="connsiteX50" fmla="*/ 1182375 w 7415393"/>
              <a:gd name="connsiteY50" fmla="*/ 403288 h 2263182"/>
              <a:gd name="connsiteX51" fmla="*/ 988256 w 7415393"/>
              <a:gd name="connsiteY51" fmla="*/ 292418 h 2263182"/>
              <a:gd name="connsiteX52" fmla="*/ 1164945 w 7415393"/>
              <a:gd name="connsiteY52" fmla="*/ 476 h 2263182"/>
              <a:gd name="connsiteX53" fmla="*/ 1197901 w 7415393"/>
              <a:gd name="connsiteY53" fmla="*/ 381 h 2263182"/>
              <a:gd name="connsiteX54" fmla="*/ 3344741 w 7415393"/>
              <a:gd name="connsiteY54" fmla="*/ 381 h 2263182"/>
              <a:gd name="connsiteX55" fmla="*/ 3346551 w 7415393"/>
              <a:gd name="connsiteY55" fmla="*/ 56102 h 2263182"/>
              <a:gd name="connsiteX56" fmla="*/ 2618841 w 7415393"/>
              <a:gd name="connsiteY56" fmla="*/ 56102 h 2263182"/>
              <a:gd name="connsiteX57" fmla="*/ 1179994 w 7415393"/>
              <a:gd name="connsiteY57" fmla="*/ 57436 h 2263182"/>
              <a:gd name="connsiteX58" fmla="*/ 1079410 w 7415393"/>
              <a:gd name="connsiteY58" fmla="*/ 88392 h 2263182"/>
              <a:gd name="connsiteX59" fmla="*/ 1029880 w 7415393"/>
              <a:gd name="connsiteY59" fmla="*/ 249079 h 2263182"/>
              <a:gd name="connsiteX60" fmla="*/ 1171898 w 7415393"/>
              <a:gd name="connsiteY60" fmla="*/ 346329 h 2263182"/>
              <a:gd name="connsiteX61" fmla="*/ 3433990 w 7415393"/>
              <a:gd name="connsiteY61" fmla="*/ 346329 h 2263182"/>
              <a:gd name="connsiteX62" fmla="*/ 3463613 w 7415393"/>
              <a:gd name="connsiteY62" fmla="*/ 346329 h 2263182"/>
              <a:gd name="connsiteX63" fmla="*/ 3622300 w 7415393"/>
              <a:gd name="connsiteY63" fmla="*/ 514255 h 2263182"/>
              <a:gd name="connsiteX64" fmla="*/ 3461518 w 7415393"/>
              <a:gd name="connsiteY64" fmla="*/ 675894 h 2263182"/>
              <a:gd name="connsiteX65" fmla="*/ 3375888 w 7415393"/>
              <a:gd name="connsiteY65" fmla="*/ 676085 h 2263182"/>
              <a:gd name="connsiteX66" fmla="*/ 3220249 w 7415393"/>
              <a:gd name="connsiteY66" fmla="*/ 820388 h 2263182"/>
              <a:gd name="connsiteX67" fmla="*/ 3376269 w 7415393"/>
              <a:gd name="connsiteY67" fmla="*/ 966978 h 2263182"/>
              <a:gd name="connsiteX68" fmla="*/ 3725265 w 7415393"/>
              <a:gd name="connsiteY68" fmla="*/ 966216 h 2263182"/>
              <a:gd name="connsiteX69" fmla="*/ 3891571 w 7415393"/>
              <a:gd name="connsiteY69" fmla="*/ 1098518 h 2263182"/>
              <a:gd name="connsiteX70" fmla="*/ 3784606 w 7415393"/>
              <a:gd name="connsiteY70" fmla="*/ 1286923 h 2263182"/>
              <a:gd name="connsiteX71" fmla="*/ 3706881 w 7415393"/>
              <a:gd name="connsiteY71" fmla="*/ 1296162 h 2263182"/>
              <a:gd name="connsiteX72" fmla="*/ 236448 w 7415393"/>
              <a:gd name="connsiteY72" fmla="*/ 1296543 h 2263182"/>
              <a:gd name="connsiteX73" fmla="*/ 200253 w 7415393"/>
              <a:gd name="connsiteY73" fmla="*/ 1296829 h 2263182"/>
              <a:gd name="connsiteX74" fmla="*/ 70141 w 7415393"/>
              <a:gd name="connsiteY74" fmla="*/ 1500759 h 2263182"/>
              <a:gd name="connsiteX75" fmla="*/ 219207 w 7415393"/>
              <a:gd name="connsiteY75" fmla="*/ 1587342 h 2263182"/>
              <a:gd name="connsiteX76" fmla="*/ 2589885 w 7415393"/>
              <a:gd name="connsiteY76" fmla="*/ 1587056 h 2263182"/>
              <a:gd name="connsiteX77" fmla="*/ 2635795 w 7415393"/>
              <a:gd name="connsiteY77" fmla="*/ 1589246 h 2263182"/>
              <a:gd name="connsiteX78" fmla="*/ 2779147 w 7415393"/>
              <a:gd name="connsiteY78" fmla="*/ 1789938 h 2263182"/>
              <a:gd name="connsiteX79" fmla="*/ 2603410 w 7415393"/>
              <a:gd name="connsiteY79" fmla="*/ 1918049 h 2263182"/>
              <a:gd name="connsiteX80" fmla="*/ 950537 w 7415393"/>
              <a:gd name="connsiteY80" fmla="*/ 1918145 h 2263182"/>
              <a:gd name="connsiteX81" fmla="*/ 901197 w 7415393"/>
              <a:gd name="connsiteY81" fmla="*/ 1919859 h 2263182"/>
              <a:gd name="connsiteX82" fmla="*/ 780897 w 7415393"/>
              <a:gd name="connsiteY82" fmla="*/ 2092738 h 2263182"/>
              <a:gd name="connsiteX83" fmla="*/ 941869 w 7415393"/>
              <a:gd name="connsiteY83" fmla="*/ 2208657 h 2263182"/>
              <a:gd name="connsiteX84" fmla="*/ 4751489 w 7415393"/>
              <a:gd name="connsiteY84" fmla="*/ 2208657 h 2263182"/>
              <a:gd name="connsiteX85" fmla="*/ 4774539 w 7415393"/>
              <a:gd name="connsiteY85" fmla="*/ 2208562 h 2263182"/>
              <a:gd name="connsiteX86" fmla="*/ 4914461 w 7415393"/>
              <a:gd name="connsiteY86" fmla="*/ 2080165 h 2263182"/>
              <a:gd name="connsiteX87" fmla="*/ 4815020 w 7415393"/>
              <a:gd name="connsiteY87" fmla="*/ 1925384 h 2263182"/>
              <a:gd name="connsiteX88" fmla="*/ 4753394 w 7415393"/>
              <a:gd name="connsiteY88" fmla="*/ 1918431 h 2263182"/>
              <a:gd name="connsiteX89" fmla="*/ 4019111 w 7415393"/>
              <a:gd name="connsiteY89" fmla="*/ 1917954 h 2263182"/>
              <a:gd name="connsiteX90" fmla="*/ 3853471 w 7415393"/>
              <a:gd name="connsiteY90" fmla="*/ 1702308 h 2263182"/>
              <a:gd name="connsiteX91" fmla="*/ 4029779 w 7415393"/>
              <a:gd name="connsiteY91" fmla="*/ 1587056 h 2263182"/>
              <a:gd name="connsiteX92" fmla="*/ 5643219 w 7415393"/>
              <a:gd name="connsiteY92" fmla="*/ 1586770 h 2263182"/>
              <a:gd name="connsiteX93" fmla="*/ 5711418 w 7415393"/>
              <a:gd name="connsiteY93" fmla="*/ 1579721 h 2263182"/>
              <a:gd name="connsiteX94" fmla="*/ 5811526 w 7415393"/>
              <a:gd name="connsiteY94" fmla="*/ 1427988 h 2263182"/>
              <a:gd name="connsiteX95" fmla="*/ 5666936 w 7415393"/>
              <a:gd name="connsiteY95" fmla="*/ 1296924 h 2263182"/>
              <a:gd name="connsiteX96" fmla="*/ 5558351 w 7415393"/>
              <a:gd name="connsiteY96" fmla="*/ 1295781 h 2263182"/>
              <a:gd name="connsiteX97" fmla="*/ 5412714 w 7415393"/>
              <a:gd name="connsiteY97" fmla="*/ 1181767 h 2263182"/>
              <a:gd name="connsiteX98" fmla="*/ 5582640 w 7415393"/>
              <a:gd name="connsiteY98" fmla="*/ 966216 h 2263182"/>
              <a:gd name="connsiteX99" fmla="*/ 7146645 w 7415393"/>
              <a:gd name="connsiteY99" fmla="*/ 966121 h 2263182"/>
              <a:gd name="connsiteX100" fmla="*/ 7225703 w 7415393"/>
              <a:gd name="connsiteY100" fmla="*/ 965645 h 2263182"/>
              <a:gd name="connsiteX101" fmla="*/ 7357243 w 7415393"/>
              <a:gd name="connsiteY101" fmla="*/ 844201 h 2263182"/>
              <a:gd name="connsiteX102" fmla="*/ 7201413 w 7415393"/>
              <a:gd name="connsiteY102" fmla="*/ 676180 h 2263182"/>
              <a:gd name="connsiteX103" fmla="*/ 5614358 w 7415393"/>
              <a:gd name="connsiteY103" fmla="*/ 676180 h 2263182"/>
              <a:gd name="connsiteX104" fmla="*/ 4998662 w 7415393"/>
              <a:gd name="connsiteY104" fmla="*/ 674846 h 2263182"/>
              <a:gd name="connsiteX105" fmla="*/ 4894364 w 7415393"/>
              <a:gd name="connsiteY105" fmla="*/ 644080 h 2263182"/>
              <a:gd name="connsiteX106" fmla="*/ 4832641 w 7415393"/>
              <a:gd name="connsiteY106" fmla="*/ 464248 h 2263182"/>
              <a:gd name="connsiteX107" fmla="*/ 4989804 w 7415393"/>
              <a:gd name="connsiteY107" fmla="*/ 346615 h 2263182"/>
              <a:gd name="connsiteX108" fmla="*/ 5523204 w 7415393"/>
              <a:gd name="connsiteY108" fmla="*/ 346234 h 2263182"/>
              <a:gd name="connsiteX109" fmla="*/ 5664079 w 7415393"/>
              <a:gd name="connsiteY109" fmla="*/ 167450 h 2263182"/>
              <a:gd name="connsiteX110" fmla="*/ 5513107 w 7415393"/>
              <a:gd name="connsiteY110" fmla="*/ 56293 h 2263182"/>
              <a:gd name="connsiteX111" fmla="*/ 3346551 w 7415393"/>
              <a:gd name="connsiteY111" fmla="*/ 56293 h 226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7415393" h="2263182">
                <a:moveTo>
                  <a:pt x="3344646" y="0"/>
                </a:moveTo>
                <a:cubicBezTo>
                  <a:pt x="4065784" y="0"/>
                  <a:pt x="4786826" y="0"/>
                  <a:pt x="5507964" y="0"/>
                </a:cubicBezTo>
                <a:cubicBezTo>
                  <a:pt x="5610644" y="0"/>
                  <a:pt x="5688367" y="52769"/>
                  <a:pt x="5715704" y="140208"/>
                </a:cubicBezTo>
                <a:cubicBezTo>
                  <a:pt x="5757233" y="273177"/>
                  <a:pt x="5660745" y="401574"/>
                  <a:pt x="5517013" y="402527"/>
                </a:cubicBezTo>
                <a:cubicBezTo>
                  <a:pt x="5345753" y="403574"/>
                  <a:pt x="5174589" y="403098"/>
                  <a:pt x="5003330" y="402622"/>
                </a:cubicBezTo>
                <a:cubicBezTo>
                  <a:pt x="4958467" y="402527"/>
                  <a:pt x="4921605" y="415766"/>
                  <a:pt x="4897316" y="455676"/>
                </a:cubicBezTo>
                <a:cubicBezTo>
                  <a:pt x="4860073" y="516827"/>
                  <a:pt x="4891696" y="598075"/>
                  <a:pt x="4961039" y="616172"/>
                </a:cubicBezTo>
                <a:cubicBezTo>
                  <a:pt x="4978755" y="620744"/>
                  <a:pt x="4997900" y="621506"/>
                  <a:pt x="5016379" y="621506"/>
                </a:cubicBezTo>
                <a:cubicBezTo>
                  <a:pt x="5745137" y="621792"/>
                  <a:pt x="6473989" y="621697"/>
                  <a:pt x="7202747" y="621792"/>
                </a:cubicBezTo>
                <a:cubicBezTo>
                  <a:pt x="7298664" y="621792"/>
                  <a:pt x="7371625" y="668750"/>
                  <a:pt x="7401915" y="749332"/>
                </a:cubicBezTo>
                <a:cubicBezTo>
                  <a:pt x="7451540" y="881539"/>
                  <a:pt x="7358386" y="1019747"/>
                  <a:pt x="7216749" y="1023366"/>
                </a:cubicBezTo>
                <a:cubicBezTo>
                  <a:pt x="7176173" y="1024414"/>
                  <a:pt x="7135501" y="1023556"/>
                  <a:pt x="7094924" y="1023556"/>
                </a:cubicBezTo>
                <a:cubicBezTo>
                  <a:pt x="6592195" y="1023556"/>
                  <a:pt x="6089560" y="1023747"/>
                  <a:pt x="5586831" y="1023176"/>
                </a:cubicBezTo>
                <a:cubicBezTo>
                  <a:pt x="5548731" y="1023176"/>
                  <a:pt x="5514441" y="1029938"/>
                  <a:pt x="5489009" y="1059752"/>
                </a:cubicBezTo>
                <a:cubicBezTo>
                  <a:pt x="5459481" y="1094327"/>
                  <a:pt x="5451385" y="1133666"/>
                  <a:pt x="5470721" y="1175957"/>
                </a:cubicBezTo>
                <a:cubicBezTo>
                  <a:pt x="5489771" y="1217771"/>
                  <a:pt x="5523775" y="1239488"/>
                  <a:pt x="5569114" y="1241584"/>
                </a:cubicBezTo>
                <a:cubicBezTo>
                  <a:pt x="5601976" y="1243108"/>
                  <a:pt x="5634932" y="1241774"/>
                  <a:pt x="5667888" y="1241965"/>
                </a:cubicBezTo>
                <a:cubicBezTo>
                  <a:pt x="5780284" y="1242441"/>
                  <a:pt x="5867913" y="1330357"/>
                  <a:pt x="5867913" y="1442466"/>
                </a:cubicBezTo>
                <a:cubicBezTo>
                  <a:pt x="5867913" y="1554385"/>
                  <a:pt x="5780569" y="1643158"/>
                  <a:pt x="5667888" y="1643253"/>
                </a:cubicBezTo>
                <a:cubicBezTo>
                  <a:pt x="5119058" y="1643634"/>
                  <a:pt x="4570323" y="1643349"/>
                  <a:pt x="4021492" y="1643539"/>
                </a:cubicBezTo>
                <a:cubicBezTo>
                  <a:pt x="3943483" y="1643539"/>
                  <a:pt x="3892143" y="1700117"/>
                  <a:pt x="3904144" y="1771650"/>
                </a:cubicBezTo>
                <a:cubicBezTo>
                  <a:pt x="3913098" y="1824609"/>
                  <a:pt x="3957103" y="1861090"/>
                  <a:pt x="4013491" y="1861090"/>
                </a:cubicBezTo>
                <a:cubicBezTo>
                  <a:pt x="4265904" y="1861281"/>
                  <a:pt x="4518411" y="1860804"/>
                  <a:pt x="4770824" y="1861281"/>
                </a:cubicBezTo>
                <a:cubicBezTo>
                  <a:pt x="4855787" y="1861471"/>
                  <a:pt x="4928749" y="1912811"/>
                  <a:pt x="4959229" y="1991297"/>
                </a:cubicBezTo>
                <a:cubicBezTo>
                  <a:pt x="4988851" y="2067592"/>
                  <a:pt x="4968563" y="2154841"/>
                  <a:pt x="4907222" y="2211134"/>
                </a:cubicBezTo>
                <a:cubicBezTo>
                  <a:pt x="4871218" y="2244185"/>
                  <a:pt x="4828641" y="2262283"/>
                  <a:pt x="4779301" y="2263140"/>
                </a:cubicBezTo>
                <a:cubicBezTo>
                  <a:pt x="4772729" y="2263235"/>
                  <a:pt x="4766157" y="2263140"/>
                  <a:pt x="4759585" y="2263140"/>
                </a:cubicBezTo>
                <a:cubicBezTo>
                  <a:pt x="3484187" y="2263140"/>
                  <a:pt x="2208790" y="2263140"/>
                  <a:pt x="933392" y="2263140"/>
                </a:cubicBezTo>
                <a:cubicBezTo>
                  <a:pt x="816711" y="2263140"/>
                  <a:pt x="733557" y="2190655"/>
                  <a:pt x="723175" y="2080165"/>
                </a:cubicBezTo>
                <a:cubicBezTo>
                  <a:pt x="712412" y="1966246"/>
                  <a:pt x="800232" y="1866043"/>
                  <a:pt x="915009" y="1861185"/>
                </a:cubicBezTo>
                <a:cubicBezTo>
                  <a:pt x="928153" y="1860614"/>
                  <a:pt x="941393" y="1861090"/>
                  <a:pt x="954538" y="1861090"/>
                </a:cubicBezTo>
                <a:cubicBezTo>
                  <a:pt x="1507749" y="1861090"/>
                  <a:pt x="2060866" y="1861090"/>
                  <a:pt x="2614078" y="1861090"/>
                </a:cubicBezTo>
                <a:cubicBezTo>
                  <a:pt x="2673609" y="1861090"/>
                  <a:pt x="2721425" y="1820989"/>
                  <a:pt x="2726568" y="1767268"/>
                </a:cubicBezTo>
                <a:cubicBezTo>
                  <a:pt x="2732283" y="1707832"/>
                  <a:pt x="2696850" y="1657350"/>
                  <a:pt x="2639891" y="1645634"/>
                </a:cubicBezTo>
                <a:cubicBezTo>
                  <a:pt x="2625032" y="1642586"/>
                  <a:pt x="2609316" y="1643443"/>
                  <a:pt x="2593981" y="1643443"/>
                </a:cubicBezTo>
                <a:cubicBezTo>
                  <a:pt x="1798262" y="1643443"/>
                  <a:pt x="1002448" y="1643443"/>
                  <a:pt x="206730" y="1643253"/>
                </a:cubicBezTo>
                <a:cubicBezTo>
                  <a:pt x="119195" y="1643253"/>
                  <a:pt x="54806" y="1602867"/>
                  <a:pt x="19087" y="1523143"/>
                </a:cubicBezTo>
                <a:cubicBezTo>
                  <a:pt x="-15584" y="1445800"/>
                  <a:pt x="-2249" y="1372552"/>
                  <a:pt x="52806" y="1308831"/>
                </a:cubicBezTo>
                <a:cubicBezTo>
                  <a:pt x="93763" y="1261396"/>
                  <a:pt x="147579" y="1241679"/>
                  <a:pt x="210730" y="1241679"/>
                </a:cubicBezTo>
                <a:cubicBezTo>
                  <a:pt x="1375257" y="1242156"/>
                  <a:pt x="2539783" y="1242060"/>
                  <a:pt x="3704310" y="1241774"/>
                </a:cubicBezTo>
                <a:cubicBezTo>
                  <a:pt x="3722788" y="1241774"/>
                  <a:pt x="3741934" y="1241107"/>
                  <a:pt x="3759555" y="1236345"/>
                </a:cubicBezTo>
                <a:cubicBezTo>
                  <a:pt x="3811847" y="1222057"/>
                  <a:pt x="3846137" y="1169575"/>
                  <a:pt x="3838803" y="1118711"/>
                </a:cubicBezTo>
                <a:cubicBezTo>
                  <a:pt x="3830992" y="1064990"/>
                  <a:pt x="3787654" y="1024509"/>
                  <a:pt x="3733075" y="1024128"/>
                </a:cubicBezTo>
                <a:cubicBezTo>
                  <a:pt x="3612393" y="1023080"/>
                  <a:pt x="3491616" y="1024128"/>
                  <a:pt x="3370840" y="1023556"/>
                </a:cubicBezTo>
                <a:cubicBezTo>
                  <a:pt x="3241300" y="1022890"/>
                  <a:pt x="3151765" y="920020"/>
                  <a:pt x="3167576" y="791432"/>
                </a:cubicBezTo>
                <a:cubicBezTo>
                  <a:pt x="3178434" y="702659"/>
                  <a:pt x="3257778" y="627697"/>
                  <a:pt x="3347027" y="622840"/>
                </a:cubicBezTo>
                <a:cubicBezTo>
                  <a:pt x="3376554" y="621221"/>
                  <a:pt x="3406272" y="621983"/>
                  <a:pt x="3435895" y="621887"/>
                </a:cubicBezTo>
                <a:cubicBezTo>
                  <a:pt x="3516096" y="621697"/>
                  <a:pt x="3568674" y="578168"/>
                  <a:pt x="3567340" y="511302"/>
                </a:cubicBezTo>
                <a:cubicBezTo>
                  <a:pt x="3566293" y="458248"/>
                  <a:pt x="3527907" y="401384"/>
                  <a:pt x="3437895" y="402241"/>
                </a:cubicBezTo>
                <a:cubicBezTo>
                  <a:pt x="3179959" y="404527"/>
                  <a:pt x="2922022" y="403098"/>
                  <a:pt x="2664084" y="403098"/>
                </a:cubicBezTo>
                <a:cubicBezTo>
                  <a:pt x="2170213" y="403098"/>
                  <a:pt x="1676247" y="402908"/>
                  <a:pt x="1182375" y="403288"/>
                </a:cubicBezTo>
                <a:cubicBezTo>
                  <a:pt x="1095889" y="403288"/>
                  <a:pt x="1028071" y="370618"/>
                  <a:pt x="988256" y="292418"/>
                </a:cubicBezTo>
                <a:cubicBezTo>
                  <a:pt x="920247" y="158782"/>
                  <a:pt x="1012545" y="7620"/>
                  <a:pt x="1164945" y="476"/>
                </a:cubicBezTo>
                <a:cubicBezTo>
                  <a:pt x="1175898" y="0"/>
                  <a:pt x="1186852" y="381"/>
                  <a:pt x="1197901" y="381"/>
                </a:cubicBezTo>
                <a:cubicBezTo>
                  <a:pt x="1913514" y="381"/>
                  <a:pt x="2629128" y="381"/>
                  <a:pt x="3344741" y="381"/>
                </a:cubicBezTo>
                <a:close/>
                <a:moveTo>
                  <a:pt x="3346551" y="56102"/>
                </a:moveTo>
                <a:cubicBezTo>
                  <a:pt x="3103949" y="56102"/>
                  <a:pt x="2861442" y="56102"/>
                  <a:pt x="2618841" y="56102"/>
                </a:cubicBezTo>
                <a:cubicBezTo>
                  <a:pt x="2139162" y="56102"/>
                  <a:pt x="1659578" y="55436"/>
                  <a:pt x="1179994" y="57436"/>
                </a:cubicBezTo>
                <a:cubicBezTo>
                  <a:pt x="1146085" y="57531"/>
                  <a:pt x="1107890" y="69818"/>
                  <a:pt x="1079410" y="88392"/>
                </a:cubicBezTo>
                <a:cubicBezTo>
                  <a:pt x="1025880" y="123349"/>
                  <a:pt x="1009306" y="190310"/>
                  <a:pt x="1029880" y="249079"/>
                </a:cubicBezTo>
                <a:cubicBezTo>
                  <a:pt x="1050835" y="308705"/>
                  <a:pt x="1105318" y="346329"/>
                  <a:pt x="1171898" y="346329"/>
                </a:cubicBezTo>
                <a:cubicBezTo>
                  <a:pt x="1925897" y="346329"/>
                  <a:pt x="2679896" y="346329"/>
                  <a:pt x="3433990" y="346329"/>
                </a:cubicBezTo>
                <a:cubicBezTo>
                  <a:pt x="3443896" y="346329"/>
                  <a:pt x="3453803" y="346043"/>
                  <a:pt x="3463613" y="346329"/>
                </a:cubicBezTo>
                <a:cubicBezTo>
                  <a:pt x="3554005" y="349758"/>
                  <a:pt x="3622681" y="422529"/>
                  <a:pt x="3622300" y="514255"/>
                </a:cubicBezTo>
                <a:cubicBezTo>
                  <a:pt x="3621918" y="603123"/>
                  <a:pt x="3551624" y="673989"/>
                  <a:pt x="3461518" y="675894"/>
                </a:cubicBezTo>
                <a:cubicBezTo>
                  <a:pt x="3433038" y="676466"/>
                  <a:pt x="3404463" y="675894"/>
                  <a:pt x="3375888" y="676085"/>
                </a:cubicBezTo>
                <a:cubicBezTo>
                  <a:pt x="3287020" y="676561"/>
                  <a:pt x="3221297" y="737902"/>
                  <a:pt x="3220249" y="820388"/>
                </a:cubicBezTo>
                <a:cubicBezTo>
                  <a:pt x="3219296" y="898493"/>
                  <a:pt x="3286448" y="970026"/>
                  <a:pt x="3376269" y="966978"/>
                </a:cubicBezTo>
                <a:cubicBezTo>
                  <a:pt x="3492474" y="963073"/>
                  <a:pt x="3608965" y="965454"/>
                  <a:pt x="3725265" y="966216"/>
                </a:cubicBezTo>
                <a:cubicBezTo>
                  <a:pt x="3808132" y="966788"/>
                  <a:pt x="3878331" y="1023652"/>
                  <a:pt x="3891571" y="1098518"/>
                </a:cubicBezTo>
                <a:cubicBezTo>
                  <a:pt x="3906335" y="1182434"/>
                  <a:pt x="3863187" y="1261110"/>
                  <a:pt x="3784606" y="1286923"/>
                </a:cubicBezTo>
                <a:cubicBezTo>
                  <a:pt x="3760317" y="1294924"/>
                  <a:pt x="3732885" y="1296162"/>
                  <a:pt x="3706881" y="1296162"/>
                </a:cubicBezTo>
                <a:cubicBezTo>
                  <a:pt x="2550070" y="1296543"/>
                  <a:pt x="1393259" y="1296543"/>
                  <a:pt x="236448" y="1296543"/>
                </a:cubicBezTo>
                <a:cubicBezTo>
                  <a:pt x="224351" y="1296543"/>
                  <a:pt x="212254" y="1295972"/>
                  <a:pt x="200253" y="1296829"/>
                </a:cubicBezTo>
                <a:cubicBezTo>
                  <a:pt x="93001" y="1303877"/>
                  <a:pt x="27279" y="1405700"/>
                  <a:pt x="70141" y="1500759"/>
                </a:cubicBezTo>
                <a:cubicBezTo>
                  <a:pt x="98621" y="1564005"/>
                  <a:pt x="151104" y="1587342"/>
                  <a:pt x="219207" y="1587342"/>
                </a:cubicBezTo>
                <a:cubicBezTo>
                  <a:pt x="1009401" y="1586770"/>
                  <a:pt x="1799691" y="1586960"/>
                  <a:pt x="2589885" y="1587056"/>
                </a:cubicBezTo>
                <a:cubicBezTo>
                  <a:pt x="2605220" y="1587056"/>
                  <a:pt x="2620650" y="1587342"/>
                  <a:pt x="2635795" y="1589246"/>
                </a:cubicBezTo>
                <a:cubicBezTo>
                  <a:pt x="2737332" y="1602296"/>
                  <a:pt x="2799625" y="1689735"/>
                  <a:pt x="2779147" y="1789938"/>
                </a:cubicBezTo>
                <a:cubicBezTo>
                  <a:pt x="2763335" y="1867376"/>
                  <a:pt x="2694183" y="1918049"/>
                  <a:pt x="2603410" y="1918049"/>
                </a:cubicBezTo>
                <a:cubicBezTo>
                  <a:pt x="2052484" y="1918049"/>
                  <a:pt x="1501463" y="1918049"/>
                  <a:pt x="950537" y="1918145"/>
                </a:cubicBezTo>
                <a:cubicBezTo>
                  <a:pt x="934059" y="1918145"/>
                  <a:pt x="917485" y="1917954"/>
                  <a:pt x="901197" y="1919859"/>
                </a:cubicBezTo>
                <a:cubicBezTo>
                  <a:pt x="820140" y="1929384"/>
                  <a:pt x="761847" y="2013490"/>
                  <a:pt x="780897" y="2092738"/>
                </a:cubicBezTo>
                <a:cubicBezTo>
                  <a:pt x="799089" y="2168367"/>
                  <a:pt x="854906" y="2208657"/>
                  <a:pt x="941869" y="2208657"/>
                </a:cubicBezTo>
                <a:cubicBezTo>
                  <a:pt x="2211742" y="2208657"/>
                  <a:pt x="3481615" y="2208657"/>
                  <a:pt x="4751489" y="2208657"/>
                </a:cubicBezTo>
                <a:cubicBezTo>
                  <a:pt x="4759204" y="2208657"/>
                  <a:pt x="4766919" y="2209038"/>
                  <a:pt x="4774539" y="2208562"/>
                </a:cubicBezTo>
                <a:cubicBezTo>
                  <a:pt x="4849787" y="2203799"/>
                  <a:pt x="4905222" y="2152936"/>
                  <a:pt x="4914461" y="2080165"/>
                </a:cubicBezTo>
                <a:cubicBezTo>
                  <a:pt x="4923319" y="2010727"/>
                  <a:pt x="4882647" y="1945862"/>
                  <a:pt x="4815020" y="1925384"/>
                </a:cubicBezTo>
                <a:cubicBezTo>
                  <a:pt x="4795494" y="1919478"/>
                  <a:pt x="4773967" y="1918431"/>
                  <a:pt x="4753394" y="1918431"/>
                </a:cubicBezTo>
                <a:cubicBezTo>
                  <a:pt x="4508601" y="1917954"/>
                  <a:pt x="4263904" y="1918621"/>
                  <a:pt x="4019111" y="1917954"/>
                </a:cubicBezTo>
                <a:cubicBezTo>
                  <a:pt x="3898620" y="1917573"/>
                  <a:pt x="3818229" y="1811751"/>
                  <a:pt x="3853471" y="1702308"/>
                </a:cubicBezTo>
                <a:cubicBezTo>
                  <a:pt x="3877188" y="1628680"/>
                  <a:pt x="3940339" y="1587056"/>
                  <a:pt x="4029779" y="1587056"/>
                </a:cubicBezTo>
                <a:cubicBezTo>
                  <a:pt x="4567561" y="1587056"/>
                  <a:pt x="5105342" y="1587056"/>
                  <a:pt x="5643219" y="1586770"/>
                </a:cubicBezTo>
                <a:cubicBezTo>
                  <a:pt x="5665984" y="1586770"/>
                  <a:pt x="5689796" y="1586103"/>
                  <a:pt x="5711418" y="1579721"/>
                </a:cubicBezTo>
                <a:cubicBezTo>
                  <a:pt x="5777426" y="1560290"/>
                  <a:pt x="5820384" y="1493139"/>
                  <a:pt x="5811526" y="1427988"/>
                </a:cubicBezTo>
                <a:cubicBezTo>
                  <a:pt x="5801048" y="1351026"/>
                  <a:pt x="5745994" y="1300449"/>
                  <a:pt x="5666936" y="1296924"/>
                </a:cubicBezTo>
                <a:cubicBezTo>
                  <a:pt x="5630741" y="1295305"/>
                  <a:pt x="5594451" y="1297496"/>
                  <a:pt x="5558351" y="1295781"/>
                </a:cubicBezTo>
                <a:cubicBezTo>
                  <a:pt x="5490248" y="1292447"/>
                  <a:pt x="5432716" y="1246537"/>
                  <a:pt x="5412714" y="1181767"/>
                </a:cubicBezTo>
                <a:cubicBezTo>
                  <a:pt x="5378329" y="1070039"/>
                  <a:pt x="5459672" y="966216"/>
                  <a:pt x="5582640" y="966216"/>
                </a:cubicBezTo>
                <a:cubicBezTo>
                  <a:pt x="6103943" y="966026"/>
                  <a:pt x="6625342" y="966216"/>
                  <a:pt x="7146645" y="966121"/>
                </a:cubicBezTo>
                <a:cubicBezTo>
                  <a:pt x="7173029" y="966121"/>
                  <a:pt x="7199318" y="966692"/>
                  <a:pt x="7225703" y="965645"/>
                </a:cubicBezTo>
                <a:cubicBezTo>
                  <a:pt x="7290853" y="963073"/>
                  <a:pt x="7349051" y="909066"/>
                  <a:pt x="7357243" y="844201"/>
                </a:cubicBezTo>
                <a:cubicBezTo>
                  <a:pt x="7369339" y="748284"/>
                  <a:pt x="7302760" y="676180"/>
                  <a:pt x="7201413" y="676180"/>
                </a:cubicBezTo>
                <a:cubicBezTo>
                  <a:pt x="6672395" y="676085"/>
                  <a:pt x="6143377" y="676180"/>
                  <a:pt x="5614358" y="676180"/>
                </a:cubicBezTo>
                <a:cubicBezTo>
                  <a:pt x="5409094" y="676180"/>
                  <a:pt x="5203831" y="677609"/>
                  <a:pt x="4998662" y="674846"/>
                </a:cubicBezTo>
                <a:cubicBezTo>
                  <a:pt x="4963420" y="674370"/>
                  <a:pt x="4924272" y="662559"/>
                  <a:pt x="4894364" y="644080"/>
                </a:cubicBezTo>
                <a:cubicBezTo>
                  <a:pt x="4834451" y="607123"/>
                  <a:pt x="4811877" y="530162"/>
                  <a:pt x="4832641" y="464248"/>
                </a:cubicBezTo>
                <a:cubicBezTo>
                  <a:pt x="4855025" y="393573"/>
                  <a:pt x="4915890" y="346901"/>
                  <a:pt x="4989804" y="346615"/>
                </a:cubicBezTo>
                <a:cubicBezTo>
                  <a:pt x="5167636" y="345948"/>
                  <a:pt x="5345372" y="346615"/>
                  <a:pt x="5523204" y="346234"/>
                </a:cubicBezTo>
                <a:cubicBezTo>
                  <a:pt x="5618644" y="346043"/>
                  <a:pt x="5685700" y="260223"/>
                  <a:pt x="5664079" y="167450"/>
                </a:cubicBezTo>
                <a:cubicBezTo>
                  <a:pt x="5648077" y="98870"/>
                  <a:pt x="5590545" y="56293"/>
                  <a:pt x="5513107" y="56293"/>
                </a:cubicBezTo>
                <a:cubicBezTo>
                  <a:pt x="4790922" y="56293"/>
                  <a:pt x="4068736" y="56293"/>
                  <a:pt x="3346551" y="56293"/>
                </a:cubicBezTo>
                <a:close/>
              </a:path>
            </a:pathLst>
          </a:custGeom>
          <a:solidFill>
            <a:schemeClr val="accent1">
              <a:lumMod val="40000"/>
              <a:lumOff val="60000"/>
              <a:alpha val="2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6"/>
          <p:cNvSpPr/>
          <p:nvPr>
            <p:custDataLst>
              <p:tags r:id="rId21"/>
            </p:custDataLst>
          </p:nvPr>
        </p:nvSpPr>
        <p:spPr>
          <a:xfrm>
            <a:off x="10262630" y="3249916"/>
            <a:ext cx="1234659" cy="370047"/>
          </a:xfrm>
          <a:custGeom>
            <a:avLst/>
            <a:gdLst>
              <a:gd name="connsiteX0" fmla="*/ 3317995 w 7358834"/>
              <a:gd name="connsiteY0" fmla="*/ 289 h 2207326"/>
              <a:gd name="connsiteX1" fmla="*/ 5491029 w 7358834"/>
              <a:gd name="connsiteY1" fmla="*/ 289 h 2207326"/>
              <a:gd name="connsiteX2" fmla="*/ 5660574 w 7358834"/>
              <a:gd name="connsiteY2" fmla="*/ 121732 h 2207326"/>
              <a:gd name="connsiteX3" fmla="*/ 5589613 w 7358834"/>
              <a:gd name="connsiteY3" fmla="*/ 316804 h 2207326"/>
              <a:gd name="connsiteX4" fmla="*/ 5484266 w 7358834"/>
              <a:gd name="connsiteY4" fmla="*/ 346141 h 2207326"/>
              <a:gd name="connsiteX5" fmla="*/ 4957534 w 7358834"/>
              <a:gd name="connsiteY5" fmla="*/ 347856 h 2207326"/>
              <a:gd name="connsiteX6" fmla="*/ 4837900 w 7358834"/>
              <a:gd name="connsiteY6" fmla="*/ 426151 h 2207326"/>
              <a:gd name="connsiteX7" fmla="*/ 4854474 w 7358834"/>
              <a:gd name="connsiteY7" fmla="*/ 568264 h 2207326"/>
              <a:gd name="connsiteX8" fmla="*/ 4963059 w 7358834"/>
              <a:gd name="connsiteY8" fmla="*/ 620080 h 2207326"/>
              <a:gd name="connsiteX9" fmla="*/ 5437213 w 7358834"/>
              <a:gd name="connsiteY9" fmla="*/ 619890 h 2207326"/>
              <a:gd name="connsiteX10" fmla="*/ 7172382 w 7358834"/>
              <a:gd name="connsiteY10" fmla="*/ 619890 h 2207326"/>
              <a:gd name="connsiteX11" fmla="*/ 7353071 w 7358834"/>
              <a:gd name="connsiteY11" fmla="*/ 748858 h 2207326"/>
              <a:gd name="connsiteX12" fmla="*/ 7184669 w 7358834"/>
              <a:gd name="connsiteY12" fmla="*/ 967362 h 2207326"/>
              <a:gd name="connsiteX13" fmla="*/ 6687464 w 7358834"/>
              <a:gd name="connsiteY13" fmla="*/ 967552 h 2207326"/>
              <a:gd name="connsiteX14" fmla="*/ 5551513 w 7358834"/>
              <a:gd name="connsiteY14" fmla="*/ 967552 h 2207326"/>
              <a:gd name="connsiteX15" fmla="*/ 5404161 w 7358834"/>
              <a:gd name="connsiteY15" fmla="*/ 1102141 h 2207326"/>
              <a:gd name="connsiteX16" fmla="*/ 5547798 w 7358834"/>
              <a:gd name="connsiteY16" fmla="*/ 1241301 h 2207326"/>
              <a:gd name="connsiteX17" fmla="*/ 5643239 w 7358834"/>
              <a:gd name="connsiteY17" fmla="*/ 1241777 h 2207326"/>
              <a:gd name="connsiteX18" fmla="*/ 5811926 w 7358834"/>
              <a:gd name="connsiteY18" fmla="*/ 1419514 h 2207326"/>
              <a:gd name="connsiteX19" fmla="*/ 5635999 w 7358834"/>
              <a:gd name="connsiteY19" fmla="*/ 1586582 h 2207326"/>
              <a:gd name="connsiteX20" fmla="*/ 3996366 w 7358834"/>
              <a:gd name="connsiteY20" fmla="*/ 1586582 h 2207326"/>
              <a:gd name="connsiteX21" fmla="*/ 3850538 w 7358834"/>
              <a:gd name="connsiteY21" fmla="*/ 1686309 h 2207326"/>
              <a:gd name="connsiteX22" fmla="*/ 3991318 w 7358834"/>
              <a:gd name="connsiteY22" fmla="*/ 1862236 h 2207326"/>
              <a:gd name="connsiteX23" fmla="*/ 4738745 w 7358834"/>
              <a:gd name="connsiteY23" fmla="*/ 1862521 h 2207326"/>
              <a:gd name="connsiteX24" fmla="*/ 4913909 w 7358834"/>
              <a:gd name="connsiteY24" fmla="*/ 2008635 h 2207326"/>
              <a:gd name="connsiteX25" fmla="*/ 4758176 w 7358834"/>
              <a:gd name="connsiteY25" fmla="*/ 2206279 h 2207326"/>
              <a:gd name="connsiteX26" fmla="*/ 4725314 w 7358834"/>
              <a:gd name="connsiteY26" fmla="*/ 2206850 h 2207326"/>
              <a:gd name="connsiteX27" fmla="*/ 909314 w 7358834"/>
              <a:gd name="connsiteY27" fmla="*/ 2207326 h 2207326"/>
              <a:gd name="connsiteX28" fmla="*/ 736625 w 7358834"/>
              <a:gd name="connsiteY28" fmla="*/ 2105790 h 2207326"/>
              <a:gd name="connsiteX29" fmla="*/ 897312 w 7358834"/>
              <a:gd name="connsiteY29" fmla="*/ 1862617 h 2207326"/>
              <a:gd name="connsiteX30" fmla="*/ 2128704 w 7358834"/>
              <a:gd name="connsiteY30" fmla="*/ 1862426 h 2207326"/>
              <a:gd name="connsiteX31" fmla="*/ 2583047 w 7358834"/>
              <a:gd name="connsiteY31" fmla="*/ 1862236 h 2207326"/>
              <a:gd name="connsiteX32" fmla="*/ 2714396 w 7358834"/>
              <a:gd name="connsiteY32" fmla="*/ 1780225 h 2207326"/>
              <a:gd name="connsiteX33" fmla="*/ 2691536 w 7358834"/>
              <a:gd name="connsiteY33" fmla="*/ 1633064 h 2207326"/>
              <a:gd name="connsiteX34" fmla="*/ 2593048 w 7358834"/>
              <a:gd name="connsiteY34" fmla="*/ 1586868 h 2207326"/>
              <a:gd name="connsiteX35" fmla="*/ 2560091 w 7358834"/>
              <a:gd name="connsiteY35" fmla="*/ 1586677 h 2207326"/>
              <a:gd name="connsiteX36" fmla="*/ 173031 w 7358834"/>
              <a:gd name="connsiteY36" fmla="*/ 1586677 h 2207326"/>
              <a:gd name="connsiteX37" fmla="*/ 1200 w 7358834"/>
              <a:gd name="connsiteY37" fmla="*/ 1429324 h 2207326"/>
              <a:gd name="connsiteX38" fmla="*/ 127311 w 7358834"/>
              <a:gd name="connsiteY38" fmla="*/ 1248159 h 2207326"/>
              <a:gd name="connsiteX39" fmla="*/ 199034 w 7358834"/>
              <a:gd name="connsiteY39" fmla="*/ 1241777 h 2207326"/>
              <a:gd name="connsiteX40" fmla="*/ 3675850 w 7358834"/>
              <a:gd name="connsiteY40" fmla="*/ 1241777 h 2207326"/>
              <a:gd name="connsiteX41" fmla="*/ 3820725 w 7358834"/>
              <a:gd name="connsiteY41" fmla="*/ 1170435 h 2207326"/>
              <a:gd name="connsiteX42" fmla="*/ 3703282 w 7358834"/>
              <a:gd name="connsiteY42" fmla="*/ 967648 h 2207326"/>
              <a:gd name="connsiteX43" fmla="*/ 3334569 w 7358834"/>
              <a:gd name="connsiteY43" fmla="*/ 967171 h 2207326"/>
              <a:gd name="connsiteX44" fmla="*/ 3165595 w 7358834"/>
              <a:gd name="connsiteY44" fmla="*/ 813438 h 2207326"/>
              <a:gd name="connsiteX45" fmla="*/ 3305518 w 7358834"/>
              <a:gd name="connsiteY45" fmla="*/ 624938 h 2207326"/>
              <a:gd name="connsiteX46" fmla="*/ 3433439 w 7358834"/>
              <a:gd name="connsiteY46" fmla="*/ 619604 h 2207326"/>
              <a:gd name="connsiteX47" fmla="*/ 3554501 w 7358834"/>
              <a:gd name="connsiteY47" fmla="*/ 538261 h 2207326"/>
              <a:gd name="connsiteX48" fmla="*/ 3532689 w 7358834"/>
              <a:gd name="connsiteY48" fmla="*/ 394052 h 2207326"/>
              <a:gd name="connsiteX49" fmla="*/ 3435058 w 7358834"/>
              <a:gd name="connsiteY49" fmla="*/ 347475 h 2207326"/>
              <a:gd name="connsiteX50" fmla="*/ 3398863 w 7358834"/>
              <a:gd name="connsiteY50" fmla="*/ 347189 h 2207326"/>
              <a:gd name="connsiteX51" fmla="*/ 1153439 w 7358834"/>
              <a:gd name="connsiteY51" fmla="*/ 347189 h 2207326"/>
              <a:gd name="connsiteX52" fmla="*/ 965987 w 7358834"/>
              <a:gd name="connsiteY52" fmla="*/ 170786 h 2207326"/>
              <a:gd name="connsiteX53" fmla="*/ 1135056 w 7358834"/>
              <a:gd name="connsiteY53" fmla="*/ 479 h 2207326"/>
              <a:gd name="connsiteX54" fmla="*/ 1362227 w 7358834"/>
              <a:gd name="connsiteY54" fmla="*/ 289 h 2207326"/>
              <a:gd name="connsiteX55" fmla="*/ 3317995 w 7358834"/>
              <a:gd name="connsiteY55" fmla="*/ 289 h 2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58834" h="2207326">
                <a:moveTo>
                  <a:pt x="3317995" y="289"/>
                </a:moveTo>
                <a:cubicBezTo>
                  <a:pt x="4042372" y="289"/>
                  <a:pt x="4766653" y="289"/>
                  <a:pt x="5491029" y="289"/>
                </a:cubicBezTo>
                <a:cubicBezTo>
                  <a:pt x="5570658" y="289"/>
                  <a:pt x="5638857" y="49533"/>
                  <a:pt x="5660574" y="121732"/>
                </a:cubicBezTo>
                <a:cubicBezTo>
                  <a:pt x="5682958" y="196313"/>
                  <a:pt x="5656288" y="278895"/>
                  <a:pt x="5589613" y="316804"/>
                </a:cubicBezTo>
                <a:cubicBezTo>
                  <a:pt x="5558656" y="334426"/>
                  <a:pt x="5519795" y="345570"/>
                  <a:pt x="5484266" y="346141"/>
                </a:cubicBezTo>
                <a:cubicBezTo>
                  <a:pt x="5308721" y="349094"/>
                  <a:pt x="5133080" y="347189"/>
                  <a:pt x="4957534" y="347856"/>
                </a:cubicBezTo>
                <a:cubicBezTo>
                  <a:pt x="4901622" y="348046"/>
                  <a:pt x="4861617" y="376812"/>
                  <a:pt x="4837900" y="426151"/>
                </a:cubicBezTo>
                <a:cubicBezTo>
                  <a:pt x="4813992" y="476158"/>
                  <a:pt x="4820660" y="524830"/>
                  <a:pt x="4854474" y="568264"/>
                </a:cubicBezTo>
                <a:cubicBezTo>
                  <a:pt x="4881525" y="603126"/>
                  <a:pt x="4918100" y="620176"/>
                  <a:pt x="4963059" y="620080"/>
                </a:cubicBezTo>
                <a:cubicBezTo>
                  <a:pt x="5121078" y="619699"/>
                  <a:pt x="5279098" y="619890"/>
                  <a:pt x="5437213" y="619890"/>
                </a:cubicBezTo>
                <a:cubicBezTo>
                  <a:pt x="6015571" y="619890"/>
                  <a:pt x="6593929" y="619890"/>
                  <a:pt x="7172382" y="619890"/>
                </a:cubicBezTo>
                <a:cubicBezTo>
                  <a:pt x="7262870" y="619890"/>
                  <a:pt x="7332974" y="670182"/>
                  <a:pt x="7353071" y="748858"/>
                </a:cubicBezTo>
                <a:cubicBezTo>
                  <a:pt x="7381646" y="860587"/>
                  <a:pt x="7300589" y="966790"/>
                  <a:pt x="7184669" y="967362"/>
                </a:cubicBezTo>
                <a:cubicBezTo>
                  <a:pt x="7018934" y="968219"/>
                  <a:pt x="6853200" y="967552"/>
                  <a:pt x="6687464" y="967552"/>
                </a:cubicBezTo>
                <a:cubicBezTo>
                  <a:pt x="6308846" y="967552"/>
                  <a:pt x="5930227" y="967552"/>
                  <a:pt x="5551513" y="967552"/>
                </a:cubicBezTo>
                <a:cubicBezTo>
                  <a:pt x="5466645" y="967552"/>
                  <a:pt x="5404923" y="1023940"/>
                  <a:pt x="5404161" y="1102141"/>
                </a:cubicBezTo>
                <a:cubicBezTo>
                  <a:pt x="5403304" y="1180912"/>
                  <a:pt x="5463216" y="1239205"/>
                  <a:pt x="5547798" y="1241301"/>
                </a:cubicBezTo>
                <a:cubicBezTo>
                  <a:pt x="5579612" y="1242063"/>
                  <a:pt x="5611521" y="1240444"/>
                  <a:pt x="5643239" y="1241777"/>
                </a:cubicBezTo>
                <a:cubicBezTo>
                  <a:pt x="5742013" y="1245968"/>
                  <a:pt x="5814403" y="1322740"/>
                  <a:pt x="5811926" y="1419514"/>
                </a:cubicBezTo>
                <a:cubicBezTo>
                  <a:pt x="5809545" y="1513716"/>
                  <a:pt x="5733155" y="1586582"/>
                  <a:pt x="5635999" y="1586582"/>
                </a:cubicBezTo>
                <a:cubicBezTo>
                  <a:pt x="5089455" y="1586582"/>
                  <a:pt x="4542911" y="1586582"/>
                  <a:pt x="3996366" y="1586582"/>
                </a:cubicBezTo>
                <a:cubicBezTo>
                  <a:pt x="3923024" y="1586582"/>
                  <a:pt x="3868160" y="1624301"/>
                  <a:pt x="3850538" y="1686309"/>
                </a:cubicBezTo>
                <a:cubicBezTo>
                  <a:pt x="3824535" y="1777654"/>
                  <a:pt x="3891305" y="1862045"/>
                  <a:pt x="3991318" y="1862236"/>
                </a:cubicBezTo>
                <a:cubicBezTo>
                  <a:pt x="4240492" y="1862712"/>
                  <a:pt x="4489571" y="1862236"/>
                  <a:pt x="4738745" y="1862521"/>
                </a:cubicBezTo>
                <a:cubicBezTo>
                  <a:pt x="4830756" y="1862617"/>
                  <a:pt x="4897907" y="1919290"/>
                  <a:pt x="4913909" y="2008635"/>
                </a:cubicBezTo>
                <a:cubicBezTo>
                  <a:pt x="4931055" y="2104647"/>
                  <a:pt x="4855521" y="2200564"/>
                  <a:pt x="4758176" y="2206279"/>
                </a:cubicBezTo>
                <a:cubicBezTo>
                  <a:pt x="4747222" y="2206945"/>
                  <a:pt x="4736268" y="2206850"/>
                  <a:pt x="4725314" y="2206850"/>
                </a:cubicBezTo>
                <a:cubicBezTo>
                  <a:pt x="3453346" y="2206850"/>
                  <a:pt x="2181282" y="2206660"/>
                  <a:pt x="909314" y="2207326"/>
                </a:cubicBezTo>
                <a:cubicBezTo>
                  <a:pt x="829875" y="2207326"/>
                  <a:pt x="769867" y="2178275"/>
                  <a:pt x="736625" y="2105790"/>
                </a:cubicBezTo>
                <a:cubicBezTo>
                  <a:pt x="683190" y="1989299"/>
                  <a:pt x="767296" y="1862712"/>
                  <a:pt x="897312" y="1862617"/>
                </a:cubicBezTo>
                <a:cubicBezTo>
                  <a:pt x="1307744" y="1862140"/>
                  <a:pt x="1718272" y="1862426"/>
                  <a:pt x="2128704" y="1862426"/>
                </a:cubicBezTo>
                <a:cubicBezTo>
                  <a:pt x="2280152" y="1862426"/>
                  <a:pt x="2431599" y="1862712"/>
                  <a:pt x="2583047" y="1862236"/>
                </a:cubicBezTo>
                <a:cubicBezTo>
                  <a:pt x="2643244" y="1862045"/>
                  <a:pt x="2690108" y="1835947"/>
                  <a:pt x="2714396" y="1780225"/>
                </a:cubicBezTo>
                <a:cubicBezTo>
                  <a:pt x="2737161" y="1728028"/>
                  <a:pt x="2730303" y="1677070"/>
                  <a:pt x="2691536" y="1633064"/>
                </a:cubicBezTo>
                <a:cubicBezTo>
                  <a:pt x="2665533" y="1603632"/>
                  <a:pt x="2631910" y="1589249"/>
                  <a:pt x="2593048" y="1586868"/>
                </a:cubicBezTo>
                <a:cubicBezTo>
                  <a:pt x="2582094" y="1586201"/>
                  <a:pt x="2571140" y="1586677"/>
                  <a:pt x="2560091" y="1586677"/>
                </a:cubicBezTo>
                <a:cubicBezTo>
                  <a:pt x="1764373" y="1586677"/>
                  <a:pt x="968750" y="1586677"/>
                  <a:pt x="173031" y="1586677"/>
                </a:cubicBezTo>
                <a:cubicBezTo>
                  <a:pt x="81877" y="1586677"/>
                  <a:pt x="13392" y="1523527"/>
                  <a:pt x="1200" y="1429324"/>
                </a:cubicBezTo>
                <a:cubicBezTo>
                  <a:pt x="-8992" y="1350838"/>
                  <a:pt x="46825" y="1268923"/>
                  <a:pt x="127311" y="1248159"/>
                </a:cubicBezTo>
                <a:cubicBezTo>
                  <a:pt x="150266" y="1242253"/>
                  <a:pt x="175031" y="1241777"/>
                  <a:pt x="199034" y="1241777"/>
                </a:cubicBezTo>
                <a:cubicBezTo>
                  <a:pt x="1357941" y="1241491"/>
                  <a:pt x="2516943" y="1241396"/>
                  <a:pt x="3675850" y="1241777"/>
                </a:cubicBezTo>
                <a:cubicBezTo>
                  <a:pt x="3737095" y="1241777"/>
                  <a:pt x="3788911" y="1226918"/>
                  <a:pt x="3820725" y="1170435"/>
                </a:cubicBezTo>
                <a:cubicBezTo>
                  <a:pt x="3871493" y="1080138"/>
                  <a:pt x="3806819" y="968219"/>
                  <a:pt x="3703282" y="967648"/>
                </a:cubicBezTo>
                <a:cubicBezTo>
                  <a:pt x="3580409" y="966981"/>
                  <a:pt x="3457442" y="968314"/>
                  <a:pt x="3334569" y="967171"/>
                </a:cubicBezTo>
                <a:cubicBezTo>
                  <a:pt x="3247130" y="966409"/>
                  <a:pt x="3171787" y="896686"/>
                  <a:pt x="3165595" y="813438"/>
                </a:cubicBezTo>
                <a:cubicBezTo>
                  <a:pt x="3158357" y="717521"/>
                  <a:pt x="3214268" y="639321"/>
                  <a:pt x="3305518" y="624938"/>
                </a:cubicBezTo>
                <a:cubicBezTo>
                  <a:pt x="3347333" y="618366"/>
                  <a:pt x="3390767" y="621128"/>
                  <a:pt x="3433439" y="619604"/>
                </a:cubicBezTo>
                <a:cubicBezTo>
                  <a:pt x="3490684" y="617604"/>
                  <a:pt x="3531356" y="589410"/>
                  <a:pt x="3554501" y="538261"/>
                </a:cubicBezTo>
                <a:cubicBezTo>
                  <a:pt x="3578028" y="486349"/>
                  <a:pt x="3569075" y="437296"/>
                  <a:pt x="3532689" y="394052"/>
                </a:cubicBezTo>
                <a:cubicBezTo>
                  <a:pt x="3507543" y="364239"/>
                  <a:pt x="3474872" y="347761"/>
                  <a:pt x="3435058" y="347475"/>
                </a:cubicBezTo>
                <a:cubicBezTo>
                  <a:pt x="3422961" y="347380"/>
                  <a:pt x="3410960" y="347189"/>
                  <a:pt x="3398863" y="347189"/>
                </a:cubicBezTo>
                <a:cubicBezTo>
                  <a:pt x="2650388" y="347189"/>
                  <a:pt x="1901914" y="347189"/>
                  <a:pt x="1153439" y="347189"/>
                </a:cubicBezTo>
                <a:cubicBezTo>
                  <a:pt x="1042854" y="347189"/>
                  <a:pt x="965130" y="273847"/>
                  <a:pt x="965987" y="170786"/>
                </a:cubicBezTo>
                <a:cubicBezTo>
                  <a:pt x="966368" y="78108"/>
                  <a:pt x="1041711" y="1622"/>
                  <a:pt x="1135056" y="479"/>
                </a:cubicBezTo>
                <a:cubicBezTo>
                  <a:pt x="1210780" y="-473"/>
                  <a:pt x="1286504" y="289"/>
                  <a:pt x="1362227" y="289"/>
                </a:cubicBezTo>
                <a:cubicBezTo>
                  <a:pt x="2014118" y="289"/>
                  <a:pt x="2666009" y="289"/>
                  <a:pt x="3317995" y="289"/>
                </a:cubicBezTo>
                <a:close/>
              </a:path>
            </a:pathLst>
          </a:custGeom>
          <a:solidFill>
            <a:schemeClr val="accent1">
              <a:lumMod val="40000"/>
              <a:lumOff val="60000"/>
              <a:alpha val="2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1" name="任意多边形: 形状 30"/>
          <p:cNvSpPr/>
          <p:nvPr>
            <p:custDataLst>
              <p:tags r:id="rId22"/>
            </p:custDataLst>
          </p:nvPr>
        </p:nvSpPr>
        <p:spPr>
          <a:xfrm>
            <a:off x="11699963" y="370812"/>
            <a:ext cx="415849" cy="1049023"/>
          </a:xfrm>
          <a:custGeom>
            <a:avLst/>
            <a:gdLst>
              <a:gd name="connsiteX0" fmla="*/ 30286 w 415849"/>
              <a:gd name="connsiteY0" fmla="*/ 0 h 1049023"/>
              <a:gd name="connsiteX1" fmla="*/ 415806 w 415849"/>
              <a:gd name="connsiteY1" fmla="*/ 1016784 h 1049023"/>
              <a:gd name="connsiteX2" fmla="*/ 334769 w 415849"/>
              <a:gd name="connsiteY2" fmla="*/ 1049023 h 1049023"/>
              <a:gd name="connsiteX3" fmla="*/ 296278 w 415849"/>
              <a:gd name="connsiteY3" fmla="*/ 996794 h 1049023"/>
              <a:gd name="connsiteX4" fmla="*/ 303876 w 415849"/>
              <a:gd name="connsiteY4" fmla="*/ 980736 h 1049023"/>
              <a:gd name="connsiteX5" fmla="*/ 235140 w 415849"/>
              <a:gd name="connsiteY5" fmla="*/ 875066 h 1049023"/>
              <a:gd name="connsiteX6" fmla="*/ 242236 w 415849"/>
              <a:gd name="connsiteY6" fmla="*/ 868649 h 1049023"/>
              <a:gd name="connsiteX7" fmla="*/ 306698 w 415849"/>
              <a:gd name="connsiteY7" fmla="*/ 968701 h 1049023"/>
              <a:gd name="connsiteX8" fmla="*/ 324347 w 415849"/>
              <a:gd name="connsiteY8" fmla="*/ 973154 h 1049023"/>
              <a:gd name="connsiteX9" fmla="*/ 0 w 415849"/>
              <a:gd name="connsiteY9" fmla="*/ 23355 h 1049023"/>
              <a:gd name="connsiteX10" fmla="*/ 30286 w 415849"/>
              <a:gd name="connsiteY10" fmla="*/ 0 h 104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849" h="1049023">
                <a:moveTo>
                  <a:pt x="30286" y="0"/>
                </a:moveTo>
                <a:cubicBezTo>
                  <a:pt x="30286" y="0"/>
                  <a:pt x="413596" y="1006851"/>
                  <a:pt x="415806" y="1016784"/>
                </a:cubicBezTo>
                <a:cubicBezTo>
                  <a:pt x="418015" y="1026718"/>
                  <a:pt x="334769" y="1049023"/>
                  <a:pt x="334769" y="1049023"/>
                </a:cubicBezTo>
                <a:lnTo>
                  <a:pt x="296278" y="996794"/>
                </a:lnTo>
                <a:lnTo>
                  <a:pt x="303876" y="980736"/>
                </a:lnTo>
                <a:lnTo>
                  <a:pt x="235140" y="875066"/>
                </a:lnTo>
                <a:lnTo>
                  <a:pt x="242236" y="868649"/>
                </a:lnTo>
                <a:cubicBezTo>
                  <a:pt x="255507" y="878234"/>
                  <a:pt x="284147" y="927736"/>
                  <a:pt x="306698" y="968701"/>
                </a:cubicBezTo>
                <a:cubicBezTo>
                  <a:pt x="329250" y="1009669"/>
                  <a:pt x="320072" y="986932"/>
                  <a:pt x="324347" y="973154"/>
                </a:cubicBezTo>
                <a:cubicBezTo>
                  <a:pt x="318704" y="923978"/>
                  <a:pt x="0" y="23355"/>
                  <a:pt x="0" y="23355"/>
                </a:cubicBezTo>
                <a:lnTo>
                  <a:pt x="30286" y="0"/>
                </a:lnTo>
                <a:close/>
              </a:path>
            </a:pathLst>
          </a:cu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任意多边形: 形状 31"/>
          <p:cNvSpPr/>
          <p:nvPr>
            <p:custDataLst>
              <p:tags r:id="rId23"/>
            </p:custDataLst>
          </p:nvPr>
        </p:nvSpPr>
        <p:spPr>
          <a:xfrm>
            <a:off x="11493028" y="0"/>
            <a:ext cx="209031" cy="337377"/>
          </a:xfrm>
          <a:custGeom>
            <a:avLst/>
            <a:gdLst>
              <a:gd name="connsiteX0" fmla="*/ 0 w 209031"/>
              <a:gd name="connsiteY0" fmla="*/ 0 h 337377"/>
              <a:gd name="connsiteX1" fmla="*/ 35274 w 209031"/>
              <a:gd name="connsiteY1" fmla="*/ 0 h 337377"/>
              <a:gd name="connsiteX2" fmla="*/ 66753 w 209031"/>
              <a:gd name="connsiteY2" fmla="*/ 58020 h 337377"/>
              <a:gd name="connsiteX3" fmla="*/ 184650 w 209031"/>
              <a:gd name="connsiteY3" fmla="*/ 279009 h 337377"/>
              <a:gd name="connsiteX4" fmla="*/ 133253 w 209031"/>
              <a:gd name="connsiteY4" fmla="*/ 126557 h 337377"/>
              <a:gd name="connsiteX5" fmla="*/ 150573 w 209031"/>
              <a:gd name="connsiteY5" fmla="*/ 132448 h 337377"/>
              <a:gd name="connsiteX6" fmla="*/ 209031 w 209031"/>
              <a:gd name="connsiteY6" fmla="*/ 313833 h 337377"/>
              <a:gd name="connsiteX7" fmla="*/ 176343 w 209031"/>
              <a:gd name="connsiteY7" fmla="*/ 333198 h 337377"/>
              <a:gd name="connsiteX8" fmla="*/ 1432 w 209031"/>
              <a:gd name="connsiteY8" fmla="*/ 2840 h 337377"/>
              <a:gd name="connsiteX9" fmla="*/ 0 w 209031"/>
              <a:gd name="connsiteY9" fmla="*/ 0 h 33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031" h="337377">
                <a:moveTo>
                  <a:pt x="0" y="0"/>
                </a:moveTo>
                <a:lnTo>
                  <a:pt x="35274" y="0"/>
                </a:lnTo>
                <a:lnTo>
                  <a:pt x="66753" y="58020"/>
                </a:lnTo>
                <a:cubicBezTo>
                  <a:pt x="133736" y="182325"/>
                  <a:pt x="184650" y="279009"/>
                  <a:pt x="184650" y="279009"/>
                </a:cubicBezTo>
                <a:lnTo>
                  <a:pt x="133253" y="126557"/>
                </a:lnTo>
                <a:lnTo>
                  <a:pt x="150573" y="132448"/>
                </a:lnTo>
                <a:lnTo>
                  <a:pt x="209031" y="313833"/>
                </a:lnTo>
                <a:cubicBezTo>
                  <a:pt x="209031" y="313833"/>
                  <a:pt x="187549" y="349263"/>
                  <a:pt x="176343" y="333198"/>
                </a:cubicBezTo>
                <a:cubicBezTo>
                  <a:pt x="166537" y="319140"/>
                  <a:pt x="44260" y="86480"/>
                  <a:pt x="1432" y="2840"/>
                </a:cubicBezTo>
                <a:lnTo>
                  <a:pt x="0" y="0"/>
                </a:lnTo>
                <a:close/>
              </a:path>
            </a:pathLst>
          </a:cu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任意多边形: 形状 32"/>
          <p:cNvSpPr/>
          <p:nvPr>
            <p:custDataLst>
              <p:tags r:id="rId24"/>
            </p:custDataLst>
          </p:nvPr>
        </p:nvSpPr>
        <p:spPr>
          <a:xfrm>
            <a:off x="11658943" y="0"/>
            <a:ext cx="259775" cy="432561"/>
          </a:xfrm>
          <a:custGeom>
            <a:avLst/>
            <a:gdLst>
              <a:gd name="connsiteX0" fmla="*/ 206364 w 259775"/>
              <a:gd name="connsiteY0" fmla="*/ 0 h 432561"/>
              <a:gd name="connsiteX1" fmla="*/ 259775 w 259775"/>
              <a:gd name="connsiteY1" fmla="*/ 1 h 432561"/>
              <a:gd name="connsiteX2" fmla="*/ 211626 w 259775"/>
              <a:gd name="connsiteY2" fmla="*/ 108876 h 432561"/>
              <a:gd name="connsiteX3" fmla="*/ 148726 w 259775"/>
              <a:gd name="connsiteY3" fmla="*/ 232598 h 432561"/>
              <a:gd name="connsiteX4" fmla="*/ 0 w 259775"/>
              <a:gd name="connsiteY4" fmla="*/ 432561 h 432561"/>
              <a:gd name="connsiteX5" fmla="*/ 174771 w 259775"/>
              <a:gd name="connsiteY5" fmla="*/ 48170 h 432561"/>
              <a:gd name="connsiteX6" fmla="*/ 206364 w 259775"/>
              <a:gd name="connsiteY6" fmla="*/ 0 h 43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775" h="432561">
                <a:moveTo>
                  <a:pt x="206364" y="0"/>
                </a:moveTo>
                <a:lnTo>
                  <a:pt x="259775" y="1"/>
                </a:lnTo>
                <a:lnTo>
                  <a:pt x="211626" y="108876"/>
                </a:lnTo>
                <a:cubicBezTo>
                  <a:pt x="189539" y="156328"/>
                  <a:pt x="167699" y="200136"/>
                  <a:pt x="148726" y="232598"/>
                </a:cubicBezTo>
                <a:cubicBezTo>
                  <a:pt x="72815" y="362347"/>
                  <a:pt x="0" y="432561"/>
                  <a:pt x="0" y="432561"/>
                </a:cubicBezTo>
                <a:cubicBezTo>
                  <a:pt x="0" y="432561"/>
                  <a:pt x="114869" y="143785"/>
                  <a:pt x="174771" y="48170"/>
                </a:cubicBezTo>
                <a:lnTo>
                  <a:pt x="206364" y="0"/>
                </a:ln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形状 33"/>
          <p:cNvSpPr/>
          <p:nvPr>
            <p:custDataLst>
              <p:tags r:id="rId25"/>
            </p:custDataLst>
          </p:nvPr>
        </p:nvSpPr>
        <p:spPr>
          <a:xfrm rot="20978445" flipH="1">
            <a:off x="11016078" y="519621"/>
            <a:ext cx="676928" cy="759733"/>
          </a:xfrm>
          <a:custGeom>
            <a:avLst/>
            <a:gdLst>
              <a:gd name="connsiteX0" fmla="*/ 272760 w 676928"/>
              <a:gd name="connsiteY0" fmla="*/ 666865 h 759733"/>
              <a:gd name="connsiteX1" fmla="*/ 278615 w 676928"/>
              <a:gd name="connsiteY1" fmla="*/ 669426 h 759733"/>
              <a:gd name="connsiteX2" fmla="*/ 298108 w 676928"/>
              <a:gd name="connsiteY2" fmla="*/ 677071 h 759733"/>
              <a:gd name="connsiteX3" fmla="*/ 284717 w 676928"/>
              <a:gd name="connsiteY3" fmla="*/ 684196 h 759733"/>
              <a:gd name="connsiteX4" fmla="*/ 250919 w 676928"/>
              <a:gd name="connsiteY4" fmla="*/ 706180 h 759733"/>
              <a:gd name="connsiteX5" fmla="*/ 233972 w 676928"/>
              <a:gd name="connsiteY5" fmla="*/ 716639 h 759733"/>
              <a:gd name="connsiteX6" fmla="*/ 221607 w 676928"/>
              <a:gd name="connsiteY6" fmla="*/ 723436 h 759733"/>
              <a:gd name="connsiteX7" fmla="*/ 223752 w 676928"/>
              <a:gd name="connsiteY7" fmla="*/ 716824 h 759733"/>
              <a:gd name="connsiteX8" fmla="*/ 225872 w 676928"/>
              <a:gd name="connsiteY8" fmla="*/ 709983 h 759733"/>
              <a:gd name="connsiteX9" fmla="*/ 230425 w 676928"/>
              <a:gd name="connsiteY9" fmla="*/ 706615 h 759733"/>
              <a:gd name="connsiteX10" fmla="*/ 250435 w 676928"/>
              <a:gd name="connsiteY10" fmla="*/ 689522 h 759733"/>
              <a:gd name="connsiteX11" fmla="*/ 265788 w 676928"/>
              <a:gd name="connsiteY11" fmla="*/ 673707 h 759733"/>
              <a:gd name="connsiteX12" fmla="*/ 417270 w 676928"/>
              <a:gd name="connsiteY12" fmla="*/ 583547 h 759733"/>
              <a:gd name="connsiteX13" fmla="*/ 415019 w 676928"/>
              <a:gd name="connsiteY13" fmla="*/ 584741 h 759733"/>
              <a:gd name="connsiteX14" fmla="*/ 415372 w 676928"/>
              <a:gd name="connsiteY14" fmla="*/ 584454 h 759733"/>
              <a:gd name="connsiteX15" fmla="*/ 636839 w 676928"/>
              <a:gd name="connsiteY15" fmla="*/ 121926 h 759733"/>
              <a:gd name="connsiteX16" fmla="*/ 548323 w 676928"/>
              <a:gd name="connsiteY16" fmla="*/ 239106 h 759733"/>
              <a:gd name="connsiteX17" fmla="*/ 578055 w 676928"/>
              <a:gd name="connsiteY17" fmla="*/ 225548 h 759733"/>
              <a:gd name="connsiteX18" fmla="*/ 651656 w 676928"/>
              <a:gd name="connsiteY18" fmla="*/ 125218 h 759733"/>
              <a:gd name="connsiteX19" fmla="*/ 138128 w 676928"/>
              <a:gd name="connsiteY19" fmla="*/ 26573 h 759733"/>
              <a:gd name="connsiteX20" fmla="*/ 125218 w 676928"/>
              <a:gd name="connsiteY20" fmla="*/ 57623 h 759733"/>
              <a:gd name="connsiteX21" fmla="*/ 125218 w 676928"/>
              <a:gd name="connsiteY21" fmla="*/ 57720 h 759733"/>
              <a:gd name="connsiteX22" fmla="*/ 132191 w 676928"/>
              <a:gd name="connsiteY22" fmla="*/ 116310 h 759733"/>
              <a:gd name="connsiteX23" fmla="*/ 123862 w 676928"/>
              <a:gd name="connsiteY23" fmla="*/ 120087 h 759733"/>
              <a:gd name="connsiteX24" fmla="*/ 131804 w 676928"/>
              <a:gd name="connsiteY24" fmla="*/ 160761 h 759733"/>
              <a:gd name="connsiteX25" fmla="*/ 145168 w 676928"/>
              <a:gd name="connsiteY25" fmla="*/ 172188 h 759733"/>
              <a:gd name="connsiteX26" fmla="*/ 137905 w 676928"/>
              <a:gd name="connsiteY26" fmla="*/ 113695 h 759733"/>
              <a:gd name="connsiteX27" fmla="*/ 138388 w 676928"/>
              <a:gd name="connsiteY27" fmla="*/ 33703 h 759733"/>
              <a:gd name="connsiteX28" fmla="*/ 138128 w 676928"/>
              <a:gd name="connsiteY28" fmla="*/ 26573 h 759733"/>
              <a:gd name="connsiteX29" fmla="*/ 18400 w 676928"/>
              <a:gd name="connsiteY29" fmla="*/ 0 h 759733"/>
              <a:gd name="connsiteX30" fmla="*/ 0 w 676928"/>
              <a:gd name="connsiteY30" fmla="*/ 15882 h 759733"/>
              <a:gd name="connsiteX31" fmla="*/ 72977 w 676928"/>
              <a:gd name="connsiteY31" fmla="*/ 156243 h 759733"/>
              <a:gd name="connsiteX32" fmla="*/ 73477 w 676928"/>
              <a:gd name="connsiteY32" fmla="*/ 158504 h 759733"/>
              <a:gd name="connsiteX33" fmla="*/ 112725 w 676928"/>
              <a:gd name="connsiteY33" fmla="*/ 303991 h 759733"/>
              <a:gd name="connsiteX34" fmla="*/ 154077 w 676928"/>
              <a:gd name="connsiteY34" fmla="*/ 406947 h 759733"/>
              <a:gd name="connsiteX35" fmla="*/ 164390 w 676928"/>
              <a:gd name="connsiteY35" fmla="*/ 432248 h 759733"/>
              <a:gd name="connsiteX36" fmla="*/ 167440 w 676928"/>
              <a:gd name="connsiteY36" fmla="*/ 443446 h 759733"/>
              <a:gd name="connsiteX37" fmla="*/ 168893 w 676928"/>
              <a:gd name="connsiteY37" fmla="*/ 443295 h 759733"/>
              <a:gd name="connsiteX38" fmla="*/ 173545 w 676928"/>
              <a:gd name="connsiteY38" fmla="*/ 454708 h 759733"/>
              <a:gd name="connsiteX39" fmla="*/ 181774 w 676928"/>
              <a:gd name="connsiteY39" fmla="*/ 474822 h 759733"/>
              <a:gd name="connsiteX40" fmla="*/ 171084 w 676928"/>
              <a:gd name="connsiteY40" fmla="*/ 443068 h 759733"/>
              <a:gd name="connsiteX41" fmla="*/ 175866 w 676928"/>
              <a:gd name="connsiteY41" fmla="*/ 442574 h 759733"/>
              <a:gd name="connsiteX42" fmla="*/ 119503 w 676928"/>
              <a:gd name="connsiteY42" fmla="*/ 239591 h 759733"/>
              <a:gd name="connsiteX43" fmla="*/ 111174 w 676928"/>
              <a:gd name="connsiteY43" fmla="*/ 236879 h 759733"/>
              <a:gd name="connsiteX44" fmla="*/ 151453 w 676928"/>
              <a:gd name="connsiteY44" fmla="*/ 384752 h 759733"/>
              <a:gd name="connsiteX45" fmla="*/ 132481 w 676928"/>
              <a:gd name="connsiteY45" fmla="*/ 328395 h 759733"/>
              <a:gd name="connsiteX46" fmla="*/ 104009 w 676928"/>
              <a:gd name="connsiteY46" fmla="*/ 243755 h 759733"/>
              <a:gd name="connsiteX47" fmla="*/ 89100 w 676928"/>
              <a:gd name="connsiteY47" fmla="*/ 184507 h 759733"/>
              <a:gd name="connsiteX48" fmla="*/ 148671 w 676928"/>
              <a:gd name="connsiteY48" fmla="*/ 279213 h 759733"/>
              <a:gd name="connsiteX49" fmla="*/ 182259 w 676928"/>
              <a:gd name="connsiteY49" fmla="*/ 456616 h 759733"/>
              <a:gd name="connsiteX50" fmla="*/ 196010 w 676928"/>
              <a:gd name="connsiteY50" fmla="*/ 455454 h 759733"/>
              <a:gd name="connsiteX51" fmla="*/ 163566 w 676928"/>
              <a:gd name="connsiteY51" fmla="*/ 306001 h 759733"/>
              <a:gd name="connsiteX52" fmla="*/ 261455 w 676928"/>
              <a:gd name="connsiteY52" fmla="*/ 507165 h 759733"/>
              <a:gd name="connsiteX53" fmla="*/ 248111 w 676928"/>
              <a:gd name="connsiteY53" fmla="*/ 573988 h 759733"/>
              <a:gd name="connsiteX54" fmla="*/ 231314 w 676928"/>
              <a:gd name="connsiteY54" fmla="*/ 624715 h 759733"/>
              <a:gd name="connsiteX55" fmla="*/ 209568 w 676928"/>
              <a:gd name="connsiteY55" fmla="*/ 581058 h 759733"/>
              <a:gd name="connsiteX56" fmla="*/ 188553 w 676928"/>
              <a:gd name="connsiteY56" fmla="*/ 530410 h 759733"/>
              <a:gd name="connsiteX57" fmla="*/ 184389 w 676928"/>
              <a:gd name="connsiteY57" fmla="*/ 532347 h 759733"/>
              <a:gd name="connsiteX58" fmla="*/ 186616 w 676928"/>
              <a:gd name="connsiteY58" fmla="*/ 561496 h 759733"/>
              <a:gd name="connsiteX59" fmla="*/ 187294 w 676928"/>
              <a:gd name="connsiteY59" fmla="*/ 605656 h 759733"/>
              <a:gd name="connsiteX60" fmla="*/ 159306 w 676928"/>
              <a:gd name="connsiteY60" fmla="*/ 592582 h 759733"/>
              <a:gd name="connsiteX61" fmla="*/ 129963 w 676928"/>
              <a:gd name="connsiteY61" fmla="*/ 612726 h 759733"/>
              <a:gd name="connsiteX62" fmla="*/ 141197 w 676928"/>
              <a:gd name="connsiteY62" fmla="*/ 626671 h 759733"/>
              <a:gd name="connsiteX63" fmla="*/ 154587 w 676928"/>
              <a:gd name="connsiteY63" fmla="*/ 607212 h 759733"/>
              <a:gd name="connsiteX64" fmla="*/ 154561 w 676928"/>
              <a:gd name="connsiteY64" fmla="*/ 607206 h 759733"/>
              <a:gd name="connsiteX65" fmla="*/ 154658 w 676928"/>
              <a:gd name="connsiteY65" fmla="*/ 607109 h 759733"/>
              <a:gd name="connsiteX66" fmla="*/ 154587 w 676928"/>
              <a:gd name="connsiteY66" fmla="*/ 607212 h 759733"/>
              <a:gd name="connsiteX67" fmla="*/ 189037 w 676928"/>
              <a:gd name="connsiteY67" fmla="*/ 615631 h 759733"/>
              <a:gd name="connsiteX68" fmla="*/ 195719 w 676928"/>
              <a:gd name="connsiteY68" fmla="*/ 611274 h 759733"/>
              <a:gd name="connsiteX69" fmla="*/ 190877 w 676928"/>
              <a:gd name="connsiteY69" fmla="*/ 565854 h 759733"/>
              <a:gd name="connsiteX70" fmla="*/ 227232 w 676928"/>
              <a:gd name="connsiteY70" fmla="*/ 637044 h 759733"/>
              <a:gd name="connsiteX71" fmla="*/ 189812 w 676928"/>
              <a:gd name="connsiteY71" fmla="*/ 750049 h 759733"/>
              <a:gd name="connsiteX72" fmla="*/ 189909 w 676928"/>
              <a:gd name="connsiteY72" fmla="*/ 749952 h 759733"/>
              <a:gd name="connsiteX73" fmla="*/ 206856 w 676928"/>
              <a:gd name="connsiteY73" fmla="*/ 759733 h 759733"/>
              <a:gd name="connsiteX74" fmla="*/ 214797 w 676928"/>
              <a:gd name="connsiteY74" fmla="*/ 756150 h 759733"/>
              <a:gd name="connsiteX75" fmla="*/ 218284 w 676928"/>
              <a:gd name="connsiteY75" fmla="*/ 733683 h 759733"/>
              <a:gd name="connsiteX76" fmla="*/ 218548 w 676928"/>
              <a:gd name="connsiteY76" fmla="*/ 732868 h 759733"/>
              <a:gd name="connsiteX77" fmla="*/ 236683 w 676928"/>
              <a:gd name="connsiteY77" fmla="*/ 726227 h 759733"/>
              <a:gd name="connsiteX78" fmla="*/ 241138 w 676928"/>
              <a:gd name="connsiteY78" fmla="*/ 720609 h 759733"/>
              <a:gd name="connsiteX79" fmla="*/ 246270 w 676928"/>
              <a:gd name="connsiteY79" fmla="*/ 712959 h 759733"/>
              <a:gd name="connsiteX80" fmla="*/ 276195 w 676928"/>
              <a:gd name="connsiteY80" fmla="*/ 699304 h 759733"/>
              <a:gd name="connsiteX81" fmla="*/ 290044 w 676928"/>
              <a:gd name="connsiteY81" fmla="*/ 697173 h 759733"/>
              <a:gd name="connsiteX82" fmla="*/ 292949 w 676928"/>
              <a:gd name="connsiteY82" fmla="*/ 687005 h 759733"/>
              <a:gd name="connsiteX83" fmla="*/ 301665 w 676928"/>
              <a:gd name="connsiteY83" fmla="*/ 680722 h 759733"/>
              <a:gd name="connsiteX84" fmla="*/ 303755 w 676928"/>
              <a:gd name="connsiteY84" fmla="*/ 679219 h 759733"/>
              <a:gd name="connsiteX85" fmla="*/ 332853 w 676928"/>
              <a:gd name="connsiteY85" fmla="*/ 688186 h 759733"/>
              <a:gd name="connsiteX86" fmla="*/ 359481 w 676928"/>
              <a:gd name="connsiteY86" fmla="*/ 691556 h 759733"/>
              <a:gd name="connsiteX87" fmla="*/ 522177 w 676928"/>
              <a:gd name="connsiteY87" fmla="*/ 617278 h 759733"/>
              <a:gd name="connsiteX88" fmla="*/ 573989 w 676928"/>
              <a:gd name="connsiteY88" fmla="*/ 598006 h 759733"/>
              <a:gd name="connsiteX89" fmla="*/ 464459 w 676928"/>
              <a:gd name="connsiteY89" fmla="*/ 625509 h 759733"/>
              <a:gd name="connsiteX90" fmla="*/ 355607 w 676928"/>
              <a:gd name="connsiteY90" fmla="*/ 636646 h 759733"/>
              <a:gd name="connsiteX91" fmla="*/ 335909 w 676928"/>
              <a:gd name="connsiteY91" fmla="*/ 642302 h 759733"/>
              <a:gd name="connsiteX92" fmla="*/ 340967 w 676928"/>
              <a:gd name="connsiteY92" fmla="*/ 639780 h 759733"/>
              <a:gd name="connsiteX93" fmla="*/ 352702 w 676928"/>
              <a:gd name="connsiteY93" fmla="*/ 634031 h 759733"/>
              <a:gd name="connsiteX94" fmla="*/ 366267 w 676928"/>
              <a:gd name="connsiteY94" fmla="*/ 624064 h 759733"/>
              <a:gd name="connsiteX95" fmla="*/ 388653 w 676928"/>
              <a:gd name="connsiteY95" fmla="*/ 606090 h 759733"/>
              <a:gd name="connsiteX96" fmla="*/ 396842 w 676928"/>
              <a:gd name="connsiteY96" fmla="*/ 602059 h 759733"/>
              <a:gd name="connsiteX97" fmla="*/ 474917 w 676928"/>
              <a:gd name="connsiteY97" fmla="*/ 568856 h 759733"/>
              <a:gd name="connsiteX98" fmla="*/ 612530 w 676928"/>
              <a:gd name="connsiteY98" fmla="*/ 569244 h 759733"/>
              <a:gd name="connsiteX99" fmla="*/ 641293 w 676928"/>
              <a:gd name="connsiteY99" fmla="*/ 564305 h 759733"/>
              <a:gd name="connsiteX100" fmla="*/ 551617 w 676928"/>
              <a:gd name="connsiteY100" fmla="*/ 544742 h 759733"/>
              <a:gd name="connsiteX101" fmla="*/ 469893 w 676928"/>
              <a:gd name="connsiteY101" fmla="*/ 562646 h 759733"/>
              <a:gd name="connsiteX102" fmla="*/ 432034 w 676928"/>
              <a:gd name="connsiteY102" fmla="*/ 576490 h 759733"/>
              <a:gd name="connsiteX103" fmla="*/ 442608 w 676928"/>
              <a:gd name="connsiteY103" fmla="*/ 571435 h 759733"/>
              <a:gd name="connsiteX104" fmla="*/ 516754 w 676928"/>
              <a:gd name="connsiteY104" fmla="*/ 539707 h 759733"/>
              <a:gd name="connsiteX105" fmla="*/ 606043 w 676928"/>
              <a:gd name="connsiteY105" fmla="*/ 525374 h 759733"/>
              <a:gd name="connsiteX106" fmla="*/ 657854 w 676928"/>
              <a:gd name="connsiteY106" fmla="*/ 501744 h 759733"/>
              <a:gd name="connsiteX107" fmla="*/ 623668 w 676928"/>
              <a:gd name="connsiteY107" fmla="*/ 500873 h 759733"/>
              <a:gd name="connsiteX108" fmla="*/ 531377 w 676928"/>
              <a:gd name="connsiteY108" fmla="*/ 522275 h 759733"/>
              <a:gd name="connsiteX109" fmla="*/ 453612 w 676928"/>
              <a:gd name="connsiteY109" fmla="*/ 557720 h 759733"/>
              <a:gd name="connsiteX110" fmla="*/ 453515 w 676928"/>
              <a:gd name="connsiteY110" fmla="*/ 557720 h 759733"/>
              <a:gd name="connsiteX111" fmla="*/ 443220 w 676928"/>
              <a:gd name="connsiteY111" fmla="*/ 562766 h 759733"/>
              <a:gd name="connsiteX112" fmla="*/ 443997 w 676928"/>
              <a:gd name="connsiteY112" fmla="*/ 562204 h 759733"/>
              <a:gd name="connsiteX113" fmla="*/ 555685 w 676928"/>
              <a:gd name="connsiteY113" fmla="*/ 478792 h 759733"/>
              <a:gd name="connsiteX114" fmla="*/ 564962 w 676928"/>
              <a:gd name="connsiteY114" fmla="*/ 472401 h 759733"/>
              <a:gd name="connsiteX115" fmla="*/ 574665 w 676928"/>
              <a:gd name="connsiteY115" fmla="*/ 472400 h 759733"/>
              <a:gd name="connsiteX116" fmla="*/ 582897 w 676928"/>
              <a:gd name="connsiteY116" fmla="*/ 463975 h 759733"/>
              <a:gd name="connsiteX117" fmla="*/ 573600 w 676928"/>
              <a:gd name="connsiteY117" fmla="*/ 468236 h 759733"/>
              <a:gd name="connsiteX118" fmla="*/ 572003 w 676928"/>
              <a:gd name="connsiteY118" fmla="*/ 467550 h 759733"/>
              <a:gd name="connsiteX119" fmla="*/ 577286 w 676928"/>
              <a:gd name="connsiteY119" fmla="*/ 463910 h 759733"/>
              <a:gd name="connsiteX120" fmla="*/ 657853 w 676928"/>
              <a:gd name="connsiteY120" fmla="*/ 417974 h 759733"/>
              <a:gd name="connsiteX121" fmla="*/ 671703 w 676928"/>
              <a:gd name="connsiteY121" fmla="*/ 401608 h 759733"/>
              <a:gd name="connsiteX122" fmla="*/ 570695 w 676928"/>
              <a:gd name="connsiteY122" fmla="*/ 450998 h 759733"/>
              <a:gd name="connsiteX123" fmla="*/ 546475 w 676928"/>
              <a:gd name="connsiteY123" fmla="*/ 468573 h 759733"/>
              <a:gd name="connsiteX124" fmla="*/ 550165 w 676928"/>
              <a:gd name="connsiteY124" fmla="*/ 460586 h 759733"/>
              <a:gd name="connsiteX125" fmla="*/ 549294 w 676928"/>
              <a:gd name="connsiteY125" fmla="*/ 453420 h 759733"/>
              <a:gd name="connsiteX126" fmla="*/ 547550 w 676928"/>
              <a:gd name="connsiteY126" fmla="*/ 444413 h 759733"/>
              <a:gd name="connsiteX127" fmla="*/ 558978 w 676928"/>
              <a:gd name="connsiteY127" fmla="*/ 413617 h 759733"/>
              <a:gd name="connsiteX128" fmla="*/ 567209 w 676928"/>
              <a:gd name="connsiteY128" fmla="*/ 402287 h 759733"/>
              <a:gd name="connsiteX129" fmla="*/ 562076 w 676928"/>
              <a:gd name="connsiteY129" fmla="*/ 392990 h 759733"/>
              <a:gd name="connsiteX130" fmla="*/ 564982 w 676928"/>
              <a:gd name="connsiteY130" fmla="*/ 375267 h 759733"/>
              <a:gd name="connsiteX131" fmla="*/ 561302 w 676928"/>
              <a:gd name="connsiteY131" fmla="*/ 373912 h 759733"/>
              <a:gd name="connsiteX132" fmla="*/ 554426 w 676928"/>
              <a:gd name="connsiteY132" fmla="*/ 396767 h 759733"/>
              <a:gd name="connsiteX133" fmla="*/ 546194 w 676928"/>
              <a:gd name="connsiteY133" fmla="*/ 436181 h 759733"/>
              <a:gd name="connsiteX134" fmla="*/ 541643 w 676928"/>
              <a:gd name="connsiteY134" fmla="*/ 455550 h 759733"/>
              <a:gd name="connsiteX135" fmla="*/ 535685 w 676928"/>
              <a:gd name="connsiteY135" fmla="*/ 476403 h 759733"/>
              <a:gd name="connsiteX136" fmla="*/ 525603 w 676928"/>
              <a:gd name="connsiteY136" fmla="*/ 483719 h 759733"/>
              <a:gd name="connsiteX137" fmla="*/ 469979 w 676928"/>
              <a:gd name="connsiteY137" fmla="*/ 530312 h 759733"/>
              <a:gd name="connsiteX138" fmla="*/ 352702 w 676928"/>
              <a:gd name="connsiteY138" fmla="*/ 624541 h 759733"/>
              <a:gd name="connsiteX139" fmla="*/ 352702 w 676928"/>
              <a:gd name="connsiteY139" fmla="*/ 624637 h 759733"/>
              <a:gd name="connsiteX140" fmla="*/ 294790 w 676928"/>
              <a:gd name="connsiteY140" fmla="*/ 649623 h 759733"/>
              <a:gd name="connsiteX141" fmla="*/ 285621 w 676928"/>
              <a:gd name="connsiteY141" fmla="*/ 659542 h 759733"/>
              <a:gd name="connsiteX142" fmla="*/ 282844 w 676928"/>
              <a:gd name="connsiteY142" fmla="*/ 660574 h 759733"/>
              <a:gd name="connsiteX143" fmla="*/ 277467 w 676928"/>
              <a:gd name="connsiteY143" fmla="*/ 662246 h 759733"/>
              <a:gd name="connsiteX144" fmla="*/ 290528 w 676928"/>
              <a:gd name="connsiteY144" fmla="*/ 649429 h 759733"/>
              <a:gd name="connsiteX145" fmla="*/ 347472 w 676928"/>
              <a:gd name="connsiteY145" fmla="*/ 606431 h 759733"/>
              <a:gd name="connsiteX146" fmla="*/ 374684 w 676928"/>
              <a:gd name="connsiteY146" fmla="*/ 594035 h 759733"/>
              <a:gd name="connsiteX147" fmla="*/ 371585 w 676928"/>
              <a:gd name="connsiteY147" fmla="*/ 585416 h 759733"/>
              <a:gd name="connsiteX148" fmla="*/ 310477 w 676928"/>
              <a:gd name="connsiteY148" fmla="*/ 626090 h 759733"/>
              <a:gd name="connsiteX149" fmla="*/ 245206 w 676928"/>
              <a:gd name="connsiteY149" fmla="*/ 684293 h 759733"/>
              <a:gd name="connsiteX150" fmla="*/ 229614 w 676928"/>
              <a:gd name="connsiteY150" fmla="*/ 698298 h 759733"/>
              <a:gd name="connsiteX151" fmla="*/ 229450 w 676928"/>
              <a:gd name="connsiteY151" fmla="*/ 698441 h 759733"/>
              <a:gd name="connsiteX152" fmla="*/ 237250 w 676928"/>
              <a:gd name="connsiteY152" fmla="*/ 673279 h 759733"/>
              <a:gd name="connsiteX153" fmla="*/ 239271 w 676928"/>
              <a:gd name="connsiteY153" fmla="*/ 670579 h 759733"/>
              <a:gd name="connsiteX154" fmla="*/ 330815 w 676928"/>
              <a:gd name="connsiteY154" fmla="*/ 569243 h 759733"/>
              <a:gd name="connsiteX155" fmla="*/ 383400 w 676928"/>
              <a:gd name="connsiteY155" fmla="*/ 530797 h 759733"/>
              <a:gd name="connsiteX156" fmla="*/ 380592 w 676928"/>
              <a:gd name="connsiteY156" fmla="*/ 524696 h 759733"/>
              <a:gd name="connsiteX157" fmla="*/ 289753 w 676928"/>
              <a:gd name="connsiteY157" fmla="*/ 594907 h 759733"/>
              <a:gd name="connsiteX158" fmla="*/ 269932 w 676928"/>
              <a:gd name="connsiteY158" fmla="*/ 618812 h 759733"/>
              <a:gd name="connsiteX159" fmla="*/ 284459 w 676928"/>
              <a:gd name="connsiteY159" fmla="*/ 598293 h 759733"/>
              <a:gd name="connsiteX160" fmla="*/ 379818 w 676928"/>
              <a:gd name="connsiteY160" fmla="*/ 463394 h 759733"/>
              <a:gd name="connsiteX161" fmla="*/ 407792 w 676928"/>
              <a:gd name="connsiteY161" fmla="*/ 427223 h 759733"/>
              <a:gd name="connsiteX162" fmla="*/ 453501 w 676928"/>
              <a:gd name="connsiteY162" fmla="*/ 369882 h 759733"/>
              <a:gd name="connsiteX163" fmla="*/ 449641 w 676928"/>
              <a:gd name="connsiteY163" fmla="*/ 447317 h 759733"/>
              <a:gd name="connsiteX164" fmla="*/ 468235 w 676928"/>
              <a:gd name="connsiteY164" fmla="*/ 442282 h 759733"/>
              <a:gd name="connsiteX165" fmla="*/ 471624 w 676928"/>
              <a:gd name="connsiteY165" fmla="*/ 347279 h 759733"/>
              <a:gd name="connsiteX166" fmla="*/ 480602 w 676928"/>
              <a:gd name="connsiteY166" fmla="*/ 336095 h 759733"/>
              <a:gd name="connsiteX167" fmla="*/ 521983 w 676928"/>
              <a:gd name="connsiteY167" fmla="*/ 284719 h 759733"/>
              <a:gd name="connsiteX168" fmla="*/ 507360 w 676928"/>
              <a:gd name="connsiteY168" fmla="*/ 278327 h 759733"/>
              <a:gd name="connsiteX169" fmla="*/ 472527 w 676928"/>
              <a:gd name="connsiteY169" fmla="*/ 321991 h 759733"/>
              <a:gd name="connsiteX170" fmla="*/ 475498 w 676928"/>
              <a:gd name="connsiteY170" fmla="*/ 238718 h 759733"/>
              <a:gd name="connsiteX171" fmla="*/ 460197 w 676928"/>
              <a:gd name="connsiteY171" fmla="*/ 235522 h 759733"/>
              <a:gd name="connsiteX172" fmla="*/ 454779 w 676928"/>
              <a:gd name="connsiteY172" fmla="*/ 344240 h 759733"/>
              <a:gd name="connsiteX173" fmla="*/ 418361 w 676928"/>
              <a:gd name="connsiteY173" fmla="*/ 389890 h 759733"/>
              <a:gd name="connsiteX174" fmla="*/ 277067 w 676928"/>
              <a:gd name="connsiteY174" fmla="*/ 585029 h 759733"/>
              <a:gd name="connsiteX175" fmla="*/ 250537 w 676928"/>
              <a:gd name="connsiteY175" fmla="*/ 627110 h 759733"/>
              <a:gd name="connsiteX176" fmla="*/ 254513 w 676928"/>
              <a:gd name="connsiteY176" fmla="*/ 613289 h 759733"/>
              <a:gd name="connsiteX177" fmla="*/ 271150 w 676928"/>
              <a:gd name="connsiteY177" fmla="*/ 547504 h 759733"/>
              <a:gd name="connsiteX178" fmla="*/ 284867 w 676928"/>
              <a:gd name="connsiteY178" fmla="*/ 468977 h 759733"/>
              <a:gd name="connsiteX179" fmla="*/ 293046 w 676928"/>
              <a:gd name="connsiteY179" fmla="*/ 461457 h 759733"/>
              <a:gd name="connsiteX180" fmla="*/ 290431 w 676928"/>
              <a:gd name="connsiteY180" fmla="*/ 458939 h 759733"/>
              <a:gd name="connsiteX181" fmla="*/ 322777 w 676928"/>
              <a:gd name="connsiteY181" fmla="*/ 431339 h 759733"/>
              <a:gd name="connsiteX182" fmla="*/ 319254 w 676928"/>
              <a:gd name="connsiteY182" fmla="*/ 431933 h 759733"/>
              <a:gd name="connsiteX183" fmla="*/ 315804 w 676928"/>
              <a:gd name="connsiteY183" fmla="*/ 433760 h 759733"/>
              <a:gd name="connsiteX184" fmla="*/ 289560 w 676928"/>
              <a:gd name="connsiteY184" fmla="*/ 457777 h 759733"/>
              <a:gd name="connsiteX185" fmla="*/ 285783 w 676928"/>
              <a:gd name="connsiteY185" fmla="*/ 458940 h 759733"/>
              <a:gd name="connsiteX186" fmla="*/ 285739 w 676928"/>
              <a:gd name="connsiteY186" fmla="*/ 458991 h 759733"/>
              <a:gd name="connsiteX187" fmla="*/ 296690 w 676928"/>
              <a:gd name="connsiteY187" fmla="*/ 330320 h 759733"/>
              <a:gd name="connsiteX188" fmla="*/ 301921 w 676928"/>
              <a:gd name="connsiteY188" fmla="*/ 276985 h 759733"/>
              <a:gd name="connsiteX189" fmla="*/ 305704 w 676928"/>
              <a:gd name="connsiteY189" fmla="*/ 254972 h 759733"/>
              <a:gd name="connsiteX190" fmla="*/ 313771 w 676928"/>
              <a:gd name="connsiteY190" fmla="*/ 249953 h 759733"/>
              <a:gd name="connsiteX191" fmla="*/ 316095 w 676928"/>
              <a:gd name="connsiteY191" fmla="*/ 238332 h 759733"/>
              <a:gd name="connsiteX192" fmla="*/ 310575 w 676928"/>
              <a:gd name="connsiteY192" fmla="*/ 246854 h 759733"/>
              <a:gd name="connsiteX193" fmla="*/ 306933 w 676928"/>
              <a:gd name="connsiteY193" fmla="*/ 247441 h 759733"/>
              <a:gd name="connsiteX194" fmla="*/ 309148 w 676928"/>
              <a:gd name="connsiteY194" fmla="*/ 233380 h 759733"/>
              <a:gd name="connsiteX195" fmla="*/ 311640 w 676928"/>
              <a:gd name="connsiteY195" fmla="*/ 155918 h 759733"/>
              <a:gd name="connsiteX196" fmla="*/ 307766 w 676928"/>
              <a:gd name="connsiteY196" fmla="*/ 120957 h 759733"/>
              <a:gd name="connsiteX197" fmla="*/ 289753 w 676928"/>
              <a:gd name="connsiteY197" fmla="*/ 129189 h 759733"/>
              <a:gd name="connsiteX198" fmla="*/ 295952 w 676928"/>
              <a:gd name="connsiteY198" fmla="*/ 203177 h 759733"/>
              <a:gd name="connsiteX199" fmla="*/ 291206 w 676928"/>
              <a:gd name="connsiteY199" fmla="*/ 289658 h 759733"/>
              <a:gd name="connsiteX200" fmla="*/ 272515 w 676928"/>
              <a:gd name="connsiteY200" fmla="*/ 451773 h 759733"/>
              <a:gd name="connsiteX201" fmla="*/ 265544 w 676928"/>
              <a:gd name="connsiteY201" fmla="*/ 486684 h 759733"/>
              <a:gd name="connsiteX202" fmla="*/ 151462 w 676928"/>
              <a:gd name="connsiteY202" fmla="*/ 250242 h 759733"/>
              <a:gd name="connsiteX203" fmla="*/ 95777 w 676928"/>
              <a:gd name="connsiteY203" fmla="*/ 158435 h 75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676928" h="759733">
                <a:moveTo>
                  <a:pt x="272760" y="666865"/>
                </a:moveTo>
                <a:lnTo>
                  <a:pt x="278615" y="669426"/>
                </a:lnTo>
                <a:lnTo>
                  <a:pt x="298108" y="677071"/>
                </a:lnTo>
                <a:lnTo>
                  <a:pt x="284717" y="684196"/>
                </a:lnTo>
                <a:lnTo>
                  <a:pt x="250919" y="706180"/>
                </a:lnTo>
                <a:lnTo>
                  <a:pt x="233972" y="716639"/>
                </a:lnTo>
                <a:lnTo>
                  <a:pt x="221607" y="723436"/>
                </a:lnTo>
                <a:lnTo>
                  <a:pt x="223752" y="716824"/>
                </a:lnTo>
                <a:lnTo>
                  <a:pt x="225872" y="709983"/>
                </a:lnTo>
                <a:lnTo>
                  <a:pt x="230425" y="706615"/>
                </a:lnTo>
                <a:cubicBezTo>
                  <a:pt x="236708" y="701821"/>
                  <a:pt x="244480" y="695526"/>
                  <a:pt x="250435" y="689522"/>
                </a:cubicBezTo>
                <a:cubicBezTo>
                  <a:pt x="253413" y="686520"/>
                  <a:pt x="258819" y="680818"/>
                  <a:pt x="265788" y="673707"/>
                </a:cubicBezTo>
                <a:close/>
                <a:moveTo>
                  <a:pt x="417270" y="583547"/>
                </a:moveTo>
                <a:lnTo>
                  <a:pt x="415019" y="584741"/>
                </a:lnTo>
                <a:lnTo>
                  <a:pt x="415372" y="584454"/>
                </a:lnTo>
                <a:close/>
                <a:moveTo>
                  <a:pt x="636839" y="121926"/>
                </a:moveTo>
                <a:lnTo>
                  <a:pt x="548323" y="239106"/>
                </a:lnTo>
                <a:lnTo>
                  <a:pt x="578055" y="225548"/>
                </a:lnTo>
                <a:lnTo>
                  <a:pt x="651656" y="125218"/>
                </a:lnTo>
                <a:close/>
                <a:moveTo>
                  <a:pt x="138128" y="26573"/>
                </a:moveTo>
                <a:cubicBezTo>
                  <a:pt x="135023" y="29678"/>
                  <a:pt x="125218" y="57623"/>
                  <a:pt x="125218" y="57623"/>
                </a:cubicBezTo>
                <a:lnTo>
                  <a:pt x="125218" y="57720"/>
                </a:lnTo>
                <a:lnTo>
                  <a:pt x="132191" y="116310"/>
                </a:lnTo>
                <a:lnTo>
                  <a:pt x="123862" y="120087"/>
                </a:lnTo>
                <a:lnTo>
                  <a:pt x="131804" y="160761"/>
                </a:lnTo>
                <a:lnTo>
                  <a:pt x="145168" y="172188"/>
                </a:lnTo>
                <a:lnTo>
                  <a:pt x="137905" y="113695"/>
                </a:lnTo>
                <a:cubicBezTo>
                  <a:pt x="137905" y="113695"/>
                  <a:pt x="134128" y="59463"/>
                  <a:pt x="138388" y="33703"/>
                </a:cubicBezTo>
                <a:cubicBezTo>
                  <a:pt x="139454" y="27263"/>
                  <a:pt x="139163" y="25538"/>
                  <a:pt x="138128" y="26573"/>
                </a:cubicBezTo>
                <a:close/>
                <a:moveTo>
                  <a:pt x="18400" y="0"/>
                </a:moveTo>
                <a:lnTo>
                  <a:pt x="0" y="15882"/>
                </a:lnTo>
                <a:lnTo>
                  <a:pt x="72977" y="156243"/>
                </a:lnTo>
                <a:lnTo>
                  <a:pt x="73477" y="158504"/>
                </a:lnTo>
                <a:cubicBezTo>
                  <a:pt x="81439" y="193844"/>
                  <a:pt x="99070" y="268910"/>
                  <a:pt x="112725" y="303991"/>
                </a:cubicBezTo>
                <a:cubicBezTo>
                  <a:pt x="121829" y="327378"/>
                  <a:pt x="139091" y="370086"/>
                  <a:pt x="154077" y="406947"/>
                </a:cubicBezTo>
                <a:lnTo>
                  <a:pt x="164390" y="432248"/>
                </a:lnTo>
                <a:lnTo>
                  <a:pt x="167440" y="443446"/>
                </a:lnTo>
                <a:lnTo>
                  <a:pt x="168893" y="443295"/>
                </a:lnTo>
                <a:lnTo>
                  <a:pt x="173545" y="454708"/>
                </a:lnTo>
                <a:cubicBezTo>
                  <a:pt x="178596" y="467069"/>
                  <a:pt x="181774" y="474822"/>
                  <a:pt x="181774" y="474822"/>
                </a:cubicBezTo>
                <a:lnTo>
                  <a:pt x="171084" y="443068"/>
                </a:lnTo>
                <a:lnTo>
                  <a:pt x="175866" y="442574"/>
                </a:lnTo>
                <a:lnTo>
                  <a:pt x="119503" y="239591"/>
                </a:lnTo>
                <a:lnTo>
                  <a:pt x="111174" y="236879"/>
                </a:lnTo>
                <a:lnTo>
                  <a:pt x="151453" y="384752"/>
                </a:lnTo>
                <a:lnTo>
                  <a:pt x="132481" y="328395"/>
                </a:lnTo>
                <a:lnTo>
                  <a:pt x="104009" y="243755"/>
                </a:lnTo>
                <a:lnTo>
                  <a:pt x="89100" y="184507"/>
                </a:lnTo>
                <a:lnTo>
                  <a:pt x="148671" y="279213"/>
                </a:lnTo>
                <a:lnTo>
                  <a:pt x="182259" y="456616"/>
                </a:lnTo>
                <a:lnTo>
                  <a:pt x="196010" y="455454"/>
                </a:lnTo>
                <a:lnTo>
                  <a:pt x="163566" y="306001"/>
                </a:lnTo>
                <a:lnTo>
                  <a:pt x="261455" y="507165"/>
                </a:lnTo>
                <a:lnTo>
                  <a:pt x="248111" y="573988"/>
                </a:lnTo>
                <a:lnTo>
                  <a:pt x="231314" y="624715"/>
                </a:lnTo>
                <a:lnTo>
                  <a:pt x="209568" y="581058"/>
                </a:lnTo>
                <a:lnTo>
                  <a:pt x="188553" y="530410"/>
                </a:lnTo>
                <a:lnTo>
                  <a:pt x="184389" y="532347"/>
                </a:lnTo>
                <a:cubicBezTo>
                  <a:pt x="184389" y="532347"/>
                  <a:pt x="186713" y="546001"/>
                  <a:pt x="186616" y="561496"/>
                </a:cubicBezTo>
                <a:cubicBezTo>
                  <a:pt x="186519" y="576991"/>
                  <a:pt x="187294" y="605656"/>
                  <a:pt x="187294" y="605656"/>
                </a:cubicBezTo>
                <a:cubicBezTo>
                  <a:pt x="187294" y="605656"/>
                  <a:pt x="176254" y="601880"/>
                  <a:pt x="159306" y="592582"/>
                </a:cubicBezTo>
                <a:cubicBezTo>
                  <a:pt x="142359" y="583286"/>
                  <a:pt x="131997" y="601880"/>
                  <a:pt x="129963" y="612726"/>
                </a:cubicBezTo>
                <a:cubicBezTo>
                  <a:pt x="127929" y="623573"/>
                  <a:pt x="141197" y="626671"/>
                  <a:pt x="141197" y="626671"/>
                </a:cubicBezTo>
                <a:lnTo>
                  <a:pt x="154587" y="607212"/>
                </a:lnTo>
                <a:lnTo>
                  <a:pt x="154561" y="607206"/>
                </a:lnTo>
                <a:lnTo>
                  <a:pt x="154658" y="607109"/>
                </a:lnTo>
                <a:lnTo>
                  <a:pt x="154587" y="607212"/>
                </a:lnTo>
                <a:lnTo>
                  <a:pt x="189037" y="615631"/>
                </a:lnTo>
                <a:lnTo>
                  <a:pt x="195719" y="611274"/>
                </a:lnTo>
                <a:lnTo>
                  <a:pt x="190877" y="565854"/>
                </a:lnTo>
                <a:lnTo>
                  <a:pt x="227232" y="637044"/>
                </a:lnTo>
                <a:lnTo>
                  <a:pt x="189812" y="750049"/>
                </a:lnTo>
                <a:lnTo>
                  <a:pt x="189909" y="749952"/>
                </a:lnTo>
                <a:lnTo>
                  <a:pt x="206856" y="759733"/>
                </a:lnTo>
                <a:lnTo>
                  <a:pt x="214797" y="756150"/>
                </a:lnTo>
                <a:lnTo>
                  <a:pt x="218284" y="733683"/>
                </a:lnTo>
                <a:lnTo>
                  <a:pt x="218548" y="732868"/>
                </a:lnTo>
                <a:lnTo>
                  <a:pt x="236683" y="726227"/>
                </a:lnTo>
                <a:cubicBezTo>
                  <a:pt x="236683" y="726227"/>
                  <a:pt x="240266" y="724193"/>
                  <a:pt x="241138" y="720609"/>
                </a:cubicBezTo>
                <a:cubicBezTo>
                  <a:pt x="242009" y="717026"/>
                  <a:pt x="243462" y="714411"/>
                  <a:pt x="246270" y="712959"/>
                </a:cubicBezTo>
                <a:cubicBezTo>
                  <a:pt x="249079" y="711506"/>
                  <a:pt x="272806" y="699885"/>
                  <a:pt x="276195" y="699304"/>
                </a:cubicBezTo>
                <a:cubicBezTo>
                  <a:pt x="279585" y="698723"/>
                  <a:pt x="283168" y="701241"/>
                  <a:pt x="290044" y="697173"/>
                </a:cubicBezTo>
                <a:cubicBezTo>
                  <a:pt x="290431" y="690782"/>
                  <a:pt x="289076" y="689813"/>
                  <a:pt x="292949" y="687005"/>
                </a:cubicBezTo>
                <a:cubicBezTo>
                  <a:pt x="294886" y="685600"/>
                  <a:pt x="298517" y="682986"/>
                  <a:pt x="301665" y="680722"/>
                </a:cubicBezTo>
                <a:lnTo>
                  <a:pt x="303755" y="679219"/>
                </a:lnTo>
                <a:lnTo>
                  <a:pt x="332853" y="688186"/>
                </a:lnTo>
                <a:cubicBezTo>
                  <a:pt x="342758" y="690588"/>
                  <a:pt x="352121" y="692016"/>
                  <a:pt x="359481" y="691556"/>
                </a:cubicBezTo>
                <a:cubicBezTo>
                  <a:pt x="388921" y="689716"/>
                  <a:pt x="481891" y="631610"/>
                  <a:pt x="522177" y="617278"/>
                </a:cubicBezTo>
                <a:cubicBezTo>
                  <a:pt x="562464" y="602945"/>
                  <a:pt x="573989" y="598006"/>
                  <a:pt x="573989" y="598006"/>
                </a:cubicBezTo>
                <a:cubicBezTo>
                  <a:pt x="573989" y="598006"/>
                  <a:pt x="510362" y="609530"/>
                  <a:pt x="464459" y="625509"/>
                </a:cubicBezTo>
                <a:cubicBezTo>
                  <a:pt x="418555" y="641488"/>
                  <a:pt x="383208" y="632095"/>
                  <a:pt x="355607" y="636646"/>
                </a:cubicBezTo>
                <a:lnTo>
                  <a:pt x="335909" y="642302"/>
                </a:lnTo>
                <a:lnTo>
                  <a:pt x="340967" y="639780"/>
                </a:lnTo>
                <a:cubicBezTo>
                  <a:pt x="347255" y="636561"/>
                  <a:pt x="351758" y="634249"/>
                  <a:pt x="352702" y="634031"/>
                </a:cubicBezTo>
                <a:cubicBezTo>
                  <a:pt x="353646" y="633813"/>
                  <a:pt x="358852" y="629903"/>
                  <a:pt x="366267" y="624064"/>
                </a:cubicBezTo>
                <a:lnTo>
                  <a:pt x="388653" y="606090"/>
                </a:lnTo>
                <a:lnTo>
                  <a:pt x="396842" y="602059"/>
                </a:lnTo>
                <a:cubicBezTo>
                  <a:pt x="414124" y="593660"/>
                  <a:pt x="451602" y="575974"/>
                  <a:pt x="474917" y="568856"/>
                </a:cubicBezTo>
                <a:cubicBezTo>
                  <a:pt x="506004" y="559366"/>
                  <a:pt x="571953" y="554524"/>
                  <a:pt x="612530" y="569244"/>
                </a:cubicBezTo>
                <a:cubicBezTo>
                  <a:pt x="619600" y="568857"/>
                  <a:pt x="644101" y="573892"/>
                  <a:pt x="641293" y="564305"/>
                </a:cubicBezTo>
                <a:cubicBezTo>
                  <a:pt x="638484" y="554717"/>
                  <a:pt x="594808" y="540675"/>
                  <a:pt x="551617" y="544742"/>
                </a:cubicBezTo>
                <a:cubicBezTo>
                  <a:pt x="530020" y="546776"/>
                  <a:pt x="499515" y="553410"/>
                  <a:pt x="469893" y="562646"/>
                </a:cubicBezTo>
                <a:lnTo>
                  <a:pt x="432034" y="576490"/>
                </a:lnTo>
                <a:lnTo>
                  <a:pt x="442608" y="571435"/>
                </a:lnTo>
                <a:cubicBezTo>
                  <a:pt x="468840" y="559269"/>
                  <a:pt x="499225" y="545905"/>
                  <a:pt x="516754" y="539707"/>
                </a:cubicBezTo>
                <a:cubicBezTo>
                  <a:pt x="551811" y="527311"/>
                  <a:pt x="581445" y="532540"/>
                  <a:pt x="606043" y="525374"/>
                </a:cubicBezTo>
                <a:cubicBezTo>
                  <a:pt x="630641" y="518208"/>
                  <a:pt x="650494" y="505424"/>
                  <a:pt x="657854" y="501744"/>
                </a:cubicBezTo>
                <a:cubicBezTo>
                  <a:pt x="657273" y="493609"/>
                  <a:pt x="656983" y="495062"/>
                  <a:pt x="623668" y="500873"/>
                </a:cubicBezTo>
                <a:cubicBezTo>
                  <a:pt x="590354" y="506683"/>
                  <a:pt x="555878" y="514915"/>
                  <a:pt x="531377" y="522275"/>
                </a:cubicBezTo>
                <a:cubicBezTo>
                  <a:pt x="506876" y="529635"/>
                  <a:pt x="453612" y="557720"/>
                  <a:pt x="453612" y="557720"/>
                </a:cubicBezTo>
                <a:lnTo>
                  <a:pt x="453515" y="557720"/>
                </a:lnTo>
                <a:lnTo>
                  <a:pt x="443220" y="562766"/>
                </a:lnTo>
                <a:lnTo>
                  <a:pt x="443997" y="562204"/>
                </a:lnTo>
                <a:cubicBezTo>
                  <a:pt x="466625" y="545639"/>
                  <a:pt x="534585" y="494976"/>
                  <a:pt x="555685" y="478792"/>
                </a:cubicBezTo>
                <a:lnTo>
                  <a:pt x="564962" y="472401"/>
                </a:lnTo>
                <a:lnTo>
                  <a:pt x="574665" y="472400"/>
                </a:lnTo>
                <a:cubicBezTo>
                  <a:pt x="574665" y="472400"/>
                  <a:pt x="582607" y="467752"/>
                  <a:pt x="582897" y="463975"/>
                </a:cubicBezTo>
                <a:cubicBezTo>
                  <a:pt x="583188" y="460199"/>
                  <a:pt x="573600" y="468236"/>
                  <a:pt x="573600" y="468236"/>
                </a:cubicBezTo>
                <a:lnTo>
                  <a:pt x="572003" y="467550"/>
                </a:lnTo>
                <a:lnTo>
                  <a:pt x="577286" y="463910"/>
                </a:lnTo>
                <a:cubicBezTo>
                  <a:pt x="601854" y="448244"/>
                  <a:pt x="633667" y="430903"/>
                  <a:pt x="657853" y="417974"/>
                </a:cubicBezTo>
                <a:cubicBezTo>
                  <a:pt x="690102" y="400736"/>
                  <a:pt x="671703" y="401608"/>
                  <a:pt x="671703" y="401608"/>
                </a:cubicBezTo>
                <a:cubicBezTo>
                  <a:pt x="634321" y="411970"/>
                  <a:pt x="570695" y="450998"/>
                  <a:pt x="570695" y="450998"/>
                </a:cubicBezTo>
                <a:lnTo>
                  <a:pt x="546475" y="468573"/>
                </a:lnTo>
                <a:lnTo>
                  <a:pt x="550165" y="460586"/>
                </a:lnTo>
                <a:cubicBezTo>
                  <a:pt x="550165" y="460586"/>
                  <a:pt x="551230" y="456616"/>
                  <a:pt x="549294" y="453420"/>
                </a:cubicBezTo>
                <a:cubicBezTo>
                  <a:pt x="547357" y="450224"/>
                  <a:pt x="546582" y="447415"/>
                  <a:pt x="547550" y="444413"/>
                </a:cubicBezTo>
                <a:cubicBezTo>
                  <a:pt x="548519" y="441411"/>
                  <a:pt x="556944" y="416329"/>
                  <a:pt x="558978" y="413617"/>
                </a:cubicBezTo>
                <a:cubicBezTo>
                  <a:pt x="561011" y="410906"/>
                  <a:pt x="565273" y="410034"/>
                  <a:pt x="567209" y="402287"/>
                </a:cubicBezTo>
                <a:cubicBezTo>
                  <a:pt x="562949" y="397541"/>
                  <a:pt x="561302" y="397735"/>
                  <a:pt x="562076" y="392990"/>
                </a:cubicBezTo>
                <a:cubicBezTo>
                  <a:pt x="562851" y="388245"/>
                  <a:pt x="564982" y="375267"/>
                  <a:pt x="564982" y="375267"/>
                </a:cubicBezTo>
                <a:lnTo>
                  <a:pt x="561302" y="373912"/>
                </a:lnTo>
                <a:lnTo>
                  <a:pt x="554426" y="396767"/>
                </a:lnTo>
                <a:lnTo>
                  <a:pt x="546194" y="436181"/>
                </a:lnTo>
                <a:lnTo>
                  <a:pt x="541643" y="455550"/>
                </a:lnTo>
                <a:lnTo>
                  <a:pt x="535685" y="476403"/>
                </a:lnTo>
                <a:lnTo>
                  <a:pt x="525603" y="483719"/>
                </a:lnTo>
                <a:cubicBezTo>
                  <a:pt x="510386" y="496345"/>
                  <a:pt x="493414" y="511283"/>
                  <a:pt x="469979" y="530312"/>
                </a:cubicBezTo>
                <a:cubicBezTo>
                  <a:pt x="423107" y="568469"/>
                  <a:pt x="352702" y="624541"/>
                  <a:pt x="352702" y="624541"/>
                </a:cubicBezTo>
                <a:lnTo>
                  <a:pt x="352702" y="624637"/>
                </a:lnTo>
                <a:cubicBezTo>
                  <a:pt x="311931" y="653206"/>
                  <a:pt x="294790" y="649623"/>
                  <a:pt x="294790" y="649623"/>
                </a:cubicBezTo>
                <a:lnTo>
                  <a:pt x="285621" y="659542"/>
                </a:lnTo>
                <a:lnTo>
                  <a:pt x="282844" y="660574"/>
                </a:lnTo>
                <a:lnTo>
                  <a:pt x="277467" y="662246"/>
                </a:lnTo>
                <a:lnTo>
                  <a:pt x="290528" y="649429"/>
                </a:lnTo>
                <a:cubicBezTo>
                  <a:pt x="309001" y="632143"/>
                  <a:pt x="330282" y="614372"/>
                  <a:pt x="347472" y="606431"/>
                </a:cubicBezTo>
                <a:cubicBezTo>
                  <a:pt x="381851" y="590549"/>
                  <a:pt x="374684" y="594035"/>
                  <a:pt x="374684" y="594035"/>
                </a:cubicBezTo>
                <a:lnTo>
                  <a:pt x="371585" y="585416"/>
                </a:lnTo>
                <a:cubicBezTo>
                  <a:pt x="371585" y="585416"/>
                  <a:pt x="345438" y="598103"/>
                  <a:pt x="310477" y="626090"/>
                </a:cubicBezTo>
                <a:cubicBezTo>
                  <a:pt x="275518" y="654078"/>
                  <a:pt x="250629" y="678966"/>
                  <a:pt x="245206" y="684293"/>
                </a:cubicBezTo>
                <a:cubicBezTo>
                  <a:pt x="242494" y="686956"/>
                  <a:pt x="235715" y="692960"/>
                  <a:pt x="229614" y="698298"/>
                </a:cubicBezTo>
                <a:lnTo>
                  <a:pt x="229450" y="698441"/>
                </a:lnTo>
                <a:lnTo>
                  <a:pt x="237250" y="673279"/>
                </a:lnTo>
                <a:lnTo>
                  <a:pt x="239271" y="670579"/>
                </a:lnTo>
                <a:cubicBezTo>
                  <a:pt x="259108" y="644508"/>
                  <a:pt x="302343" y="589798"/>
                  <a:pt x="330815" y="569243"/>
                </a:cubicBezTo>
                <a:cubicBezTo>
                  <a:pt x="368777" y="541837"/>
                  <a:pt x="383400" y="530797"/>
                  <a:pt x="383400" y="530797"/>
                </a:cubicBezTo>
                <a:lnTo>
                  <a:pt x="380592" y="524696"/>
                </a:lnTo>
                <a:cubicBezTo>
                  <a:pt x="380592" y="524696"/>
                  <a:pt x="324907" y="549487"/>
                  <a:pt x="289753" y="594907"/>
                </a:cubicBezTo>
                <a:lnTo>
                  <a:pt x="269932" y="618812"/>
                </a:lnTo>
                <a:lnTo>
                  <a:pt x="284459" y="598293"/>
                </a:lnTo>
                <a:cubicBezTo>
                  <a:pt x="324591" y="541598"/>
                  <a:pt x="372137" y="474398"/>
                  <a:pt x="379818" y="463394"/>
                </a:cubicBezTo>
                <a:cubicBezTo>
                  <a:pt x="383231" y="458503"/>
                  <a:pt x="393824" y="444891"/>
                  <a:pt x="407792" y="427223"/>
                </a:cubicBezTo>
                <a:lnTo>
                  <a:pt x="453501" y="369882"/>
                </a:lnTo>
                <a:lnTo>
                  <a:pt x="449641" y="447317"/>
                </a:lnTo>
                <a:lnTo>
                  <a:pt x="468235" y="442282"/>
                </a:lnTo>
                <a:lnTo>
                  <a:pt x="471624" y="347279"/>
                </a:lnTo>
                <a:lnTo>
                  <a:pt x="480602" y="336095"/>
                </a:lnTo>
                <a:cubicBezTo>
                  <a:pt x="503912" y="307094"/>
                  <a:pt x="521983" y="284719"/>
                  <a:pt x="521983" y="284719"/>
                </a:cubicBezTo>
                <a:lnTo>
                  <a:pt x="507360" y="278327"/>
                </a:lnTo>
                <a:lnTo>
                  <a:pt x="472527" y="321991"/>
                </a:lnTo>
                <a:lnTo>
                  <a:pt x="475498" y="238718"/>
                </a:lnTo>
                <a:lnTo>
                  <a:pt x="460197" y="235522"/>
                </a:lnTo>
                <a:lnTo>
                  <a:pt x="454779" y="344240"/>
                </a:lnTo>
                <a:lnTo>
                  <a:pt x="418361" y="389890"/>
                </a:lnTo>
                <a:lnTo>
                  <a:pt x="277067" y="585029"/>
                </a:lnTo>
                <a:lnTo>
                  <a:pt x="250537" y="627110"/>
                </a:lnTo>
                <a:lnTo>
                  <a:pt x="254513" y="613289"/>
                </a:lnTo>
                <a:cubicBezTo>
                  <a:pt x="260400" y="591758"/>
                  <a:pt x="266187" y="569249"/>
                  <a:pt x="271150" y="547504"/>
                </a:cubicBezTo>
                <a:lnTo>
                  <a:pt x="284867" y="468977"/>
                </a:lnTo>
                <a:lnTo>
                  <a:pt x="293046" y="461457"/>
                </a:lnTo>
                <a:lnTo>
                  <a:pt x="290431" y="458939"/>
                </a:lnTo>
                <a:cubicBezTo>
                  <a:pt x="290431" y="458939"/>
                  <a:pt x="322874" y="432986"/>
                  <a:pt x="322777" y="431339"/>
                </a:cubicBezTo>
                <a:cubicBezTo>
                  <a:pt x="322729" y="430516"/>
                  <a:pt x="320985" y="431121"/>
                  <a:pt x="319254" y="431933"/>
                </a:cubicBezTo>
                <a:cubicBezTo>
                  <a:pt x="317523" y="432743"/>
                  <a:pt x="315804" y="433760"/>
                  <a:pt x="315804" y="433760"/>
                </a:cubicBezTo>
                <a:lnTo>
                  <a:pt x="289560" y="457777"/>
                </a:lnTo>
                <a:lnTo>
                  <a:pt x="285783" y="458940"/>
                </a:lnTo>
                <a:lnTo>
                  <a:pt x="285739" y="458991"/>
                </a:lnTo>
                <a:lnTo>
                  <a:pt x="296690" y="330320"/>
                </a:lnTo>
                <a:cubicBezTo>
                  <a:pt x="298548" y="309299"/>
                  <a:pt x="300312" y="290781"/>
                  <a:pt x="301921" y="276985"/>
                </a:cubicBezTo>
                <a:lnTo>
                  <a:pt x="305704" y="254972"/>
                </a:lnTo>
                <a:lnTo>
                  <a:pt x="313771" y="249953"/>
                </a:lnTo>
                <a:cubicBezTo>
                  <a:pt x="313771" y="249953"/>
                  <a:pt x="317935" y="241721"/>
                  <a:pt x="316095" y="238332"/>
                </a:cubicBezTo>
                <a:cubicBezTo>
                  <a:pt x="314255" y="234942"/>
                  <a:pt x="310575" y="246854"/>
                  <a:pt x="310575" y="246854"/>
                </a:cubicBezTo>
                <a:lnTo>
                  <a:pt x="306933" y="247441"/>
                </a:lnTo>
                <a:lnTo>
                  <a:pt x="309148" y="233380"/>
                </a:lnTo>
                <a:cubicBezTo>
                  <a:pt x="311368" y="205162"/>
                  <a:pt x="311640" y="155918"/>
                  <a:pt x="311640" y="155918"/>
                </a:cubicBezTo>
                <a:lnTo>
                  <a:pt x="307766" y="120957"/>
                </a:lnTo>
                <a:lnTo>
                  <a:pt x="289753" y="129189"/>
                </a:lnTo>
                <a:lnTo>
                  <a:pt x="295952" y="203177"/>
                </a:lnTo>
                <a:lnTo>
                  <a:pt x="291206" y="289658"/>
                </a:lnTo>
                <a:lnTo>
                  <a:pt x="272515" y="451773"/>
                </a:lnTo>
                <a:lnTo>
                  <a:pt x="265544" y="486684"/>
                </a:lnTo>
                <a:lnTo>
                  <a:pt x="151462" y="250242"/>
                </a:lnTo>
                <a:lnTo>
                  <a:pt x="95777" y="158435"/>
                </a:ln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a:p>
        </p:txBody>
      </p:sp>
      <p:sp>
        <p:nvSpPr>
          <p:cNvPr id="35" name="任意多边形: 形状 34"/>
          <p:cNvSpPr/>
          <p:nvPr>
            <p:custDataLst>
              <p:tags r:id="rId26"/>
            </p:custDataLst>
          </p:nvPr>
        </p:nvSpPr>
        <p:spPr>
          <a:xfrm>
            <a:off x="11081612" y="0"/>
            <a:ext cx="425817" cy="574859"/>
          </a:xfrm>
          <a:custGeom>
            <a:avLst/>
            <a:gdLst>
              <a:gd name="connsiteX0" fmla="*/ 68803 w 425817"/>
              <a:gd name="connsiteY0" fmla="*/ 0 h 574859"/>
              <a:gd name="connsiteX1" fmla="*/ 83373 w 425817"/>
              <a:gd name="connsiteY1" fmla="*/ 14749 h 574859"/>
              <a:gd name="connsiteX2" fmla="*/ 237457 w 425817"/>
              <a:gd name="connsiteY2" fmla="*/ 181730 h 574859"/>
              <a:gd name="connsiteX3" fmla="*/ 423219 w 425817"/>
              <a:gd name="connsiteY3" fmla="*/ 473044 h 574859"/>
              <a:gd name="connsiteX4" fmla="*/ 419877 w 425817"/>
              <a:gd name="connsiteY4" fmla="*/ 574859 h 574859"/>
              <a:gd name="connsiteX5" fmla="*/ 343975 w 425817"/>
              <a:gd name="connsiteY5" fmla="*/ 484380 h 574859"/>
              <a:gd name="connsiteX6" fmla="*/ 28283 w 425817"/>
              <a:gd name="connsiteY6" fmla="*/ 46699 h 574859"/>
              <a:gd name="connsiteX7" fmla="*/ 13709 w 425817"/>
              <a:gd name="connsiteY7" fmla="*/ 22562 h 574859"/>
              <a:gd name="connsiteX8" fmla="*/ 0 w 425817"/>
              <a:gd name="connsiteY8" fmla="*/ 1 h 574859"/>
              <a:gd name="connsiteX9" fmla="*/ 68803 w 425817"/>
              <a:gd name="connsiteY9" fmla="*/ 0 h 57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817" h="574859">
                <a:moveTo>
                  <a:pt x="68803" y="0"/>
                </a:moveTo>
                <a:lnTo>
                  <a:pt x="83373" y="14749"/>
                </a:lnTo>
                <a:cubicBezTo>
                  <a:pt x="132241" y="64496"/>
                  <a:pt x="219241" y="154787"/>
                  <a:pt x="237457" y="181730"/>
                </a:cubicBezTo>
                <a:cubicBezTo>
                  <a:pt x="261744" y="217654"/>
                  <a:pt x="417886" y="412095"/>
                  <a:pt x="423219" y="473044"/>
                </a:cubicBezTo>
                <a:cubicBezTo>
                  <a:pt x="428552" y="533993"/>
                  <a:pt x="424793" y="552204"/>
                  <a:pt x="419877" y="574859"/>
                </a:cubicBezTo>
                <a:cubicBezTo>
                  <a:pt x="419877" y="574859"/>
                  <a:pt x="401177" y="538800"/>
                  <a:pt x="343975" y="484380"/>
                </a:cubicBezTo>
                <a:cubicBezTo>
                  <a:pt x="286772" y="429959"/>
                  <a:pt x="60522" y="100268"/>
                  <a:pt x="28283" y="46699"/>
                </a:cubicBezTo>
                <a:cubicBezTo>
                  <a:pt x="24254" y="40003"/>
                  <a:pt x="19313" y="31816"/>
                  <a:pt x="13709" y="22562"/>
                </a:cubicBezTo>
                <a:lnTo>
                  <a:pt x="0" y="1"/>
                </a:lnTo>
                <a:lnTo>
                  <a:pt x="68803" y="0"/>
                </a:ln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椭圆 35"/>
          <p:cNvSpPr/>
          <p:nvPr>
            <p:custDataLst>
              <p:tags r:id="rId27"/>
            </p:custDataLst>
          </p:nvPr>
        </p:nvSpPr>
        <p:spPr>
          <a:xfrm>
            <a:off x="9405447" y="495418"/>
            <a:ext cx="886678" cy="886678"/>
          </a:xfrm>
          <a:prstGeom prst="ellipse">
            <a:avLst/>
          </a:prstGeom>
          <a:gradFill flip="none" rotWithShape="1">
            <a:gsLst>
              <a:gs pos="0">
                <a:schemeClr val="accent4">
                  <a:alpha val="80000"/>
                </a:schemeClr>
              </a:gs>
              <a:gs pos="86000">
                <a:schemeClr val="accent4">
                  <a:lumMod val="20000"/>
                  <a:lumOff val="8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p:custDataLst>
              <p:tags r:id="rId28"/>
            </p:custDataLst>
          </p:nvPr>
        </p:nvSpPr>
        <p:spPr>
          <a:xfrm rot="20978445" flipH="1">
            <a:off x="11548079" y="1866374"/>
            <a:ext cx="470324" cy="509007"/>
          </a:xfrm>
          <a:custGeom>
            <a:avLst/>
            <a:gdLst>
              <a:gd name="connsiteX0" fmla="*/ 174221 w 470324"/>
              <a:gd name="connsiteY0" fmla="*/ 404320 h 509007"/>
              <a:gd name="connsiteX1" fmla="*/ 149045 w 470324"/>
              <a:gd name="connsiteY1" fmla="*/ 426059 h 509007"/>
              <a:gd name="connsiteX2" fmla="*/ 151075 w 470324"/>
              <a:gd name="connsiteY2" fmla="*/ 422428 h 509007"/>
              <a:gd name="connsiteX3" fmla="*/ 155421 w 470324"/>
              <a:gd name="connsiteY3" fmla="*/ 410838 h 509007"/>
              <a:gd name="connsiteX4" fmla="*/ 159314 w 470324"/>
              <a:gd name="connsiteY4" fmla="*/ 375980 h 509007"/>
              <a:gd name="connsiteX5" fmla="*/ 158181 w 470324"/>
              <a:gd name="connsiteY5" fmla="*/ 379357 h 509007"/>
              <a:gd name="connsiteX6" fmla="*/ 145555 w 470324"/>
              <a:gd name="connsiteY6" fmla="*/ 417587 h 509007"/>
              <a:gd name="connsiteX7" fmla="*/ 125993 w 470324"/>
              <a:gd name="connsiteY7" fmla="*/ 436858 h 509007"/>
              <a:gd name="connsiteX8" fmla="*/ 116598 w 470324"/>
              <a:gd name="connsiteY8" fmla="*/ 442844 h 509007"/>
              <a:gd name="connsiteX9" fmla="*/ 244141 w 470324"/>
              <a:gd name="connsiteY9" fmla="*/ 0 h 509007"/>
              <a:gd name="connsiteX10" fmla="*/ 232327 w 470324"/>
              <a:gd name="connsiteY10" fmla="*/ 36703 h 509007"/>
              <a:gd name="connsiteX11" fmla="*/ 205888 w 470324"/>
              <a:gd name="connsiteY11" fmla="*/ 229130 h 509007"/>
              <a:gd name="connsiteX12" fmla="*/ 175673 w 470324"/>
              <a:gd name="connsiteY12" fmla="*/ 329944 h 509007"/>
              <a:gd name="connsiteX13" fmla="*/ 167958 w 470324"/>
              <a:gd name="connsiteY13" fmla="*/ 350202 h 509007"/>
              <a:gd name="connsiteX14" fmla="*/ 165569 w 470324"/>
              <a:gd name="connsiteY14" fmla="*/ 357327 h 509007"/>
              <a:gd name="connsiteX15" fmla="*/ 156498 w 470324"/>
              <a:gd name="connsiteY15" fmla="*/ 367713 h 509007"/>
              <a:gd name="connsiteX16" fmla="*/ 106721 w 470324"/>
              <a:gd name="connsiteY16" fmla="*/ 440249 h 509007"/>
              <a:gd name="connsiteX17" fmla="*/ 85997 w 470324"/>
              <a:gd name="connsiteY17" fmla="*/ 458842 h 509007"/>
              <a:gd name="connsiteX18" fmla="*/ 69049 w 470324"/>
              <a:gd name="connsiteY18" fmla="*/ 464846 h 509007"/>
              <a:gd name="connsiteX19" fmla="*/ 64630 w 470324"/>
              <a:gd name="connsiteY19" fmla="*/ 472534 h 509007"/>
              <a:gd name="connsiteX20" fmla="*/ 64200 w 470324"/>
              <a:gd name="connsiteY20" fmla="*/ 473987 h 509007"/>
              <a:gd name="connsiteX21" fmla="*/ 61399 w 470324"/>
              <a:gd name="connsiteY21" fmla="*/ 474724 h 509007"/>
              <a:gd name="connsiteX22" fmla="*/ 58397 w 470324"/>
              <a:gd name="connsiteY22" fmla="*/ 465136 h 509007"/>
              <a:gd name="connsiteX23" fmla="*/ 54099 w 470324"/>
              <a:gd name="connsiteY23" fmla="*/ 465245 h 509007"/>
              <a:gd name="connsiteX24" fmla="*/ 49874 w 470324"/>
              <a:gd name="connsiteY24" fmla="*/ 468623 h 509007"/>
              <a:gd name="connsiteX25" fmla="*/ 48809 w 470324"/>
              <a:gd name="connsiteY25" fmla="*/ 479760 h 509007"/>
              <a:gd name="connsiteX26" fmla="*/ 22371 w 470324"/>
              <a:gd name="connsiteY26" fmla="*/ 493609 h 509007"/>
              <a:gd name="connsiteX27" fmla="*/ 0 w 470324"/>
              <a:gd name="connsiteY27" fmla="*/ 509007 h 509007"/>
              <a:gd name="connsiteX28" fmla="*/ 97 w 470324"/>
              <a:gd name="connsiteY28" fmla="*/ 509007 h 509007"/>
              <a:gd name="connsiteX29" fmla="*/ 47550 w 470324"/>
              <a:gd name="connsiteY29" fmla="*/ 499517 h 509007"/>
              <a:gd name="connsiteX30" fmla="*/ 71567 w 470324"/>
              <a:gd name="connsiteY30" fmla="*/ 482665 h 509007"/>
              <a:gd name="connsiteX31" fmla="*/ 80768 w 470324"/>
              <a:gd name="connsiteY31" fmla="*/ 477920 h 509007"/>
              <a:gd name="connsiteX32" fmla="*/ 79817 w 470324"/>
              <a:gd name="connsiteY32" fmla="*/ 474298 h 509007"/>
              <a:gd name="connsiteX33" fmla="*/ 99652 w 470324"/>
              <a:gd name="connsiteY33" fmla="*/ 467945 h 509007"/>
              <a:gd name="connsiteX34" fmla="*/ 127058 w 470324"/>
              <a:gd name="connsiteY34" fmla="*/ 460779 h 509007"/>
              <a:gd name="connsiteX35" fmla="*/ 129728 w 470324"/>
              <a:gd name="connsiteY35" fmla="*/ 457309 h 509007"/>
              <a:gd name="connsiteX36" fmla="*/ 139841 w 470324"/>
              <a:gd name="connsiteY36" fmla="*/ 454679 h 509007"/>
              <a:gd name="connsiteX37" fmla="*/ 166667 w 470324"/>
              <a:gd name="connsiteY37" fmla="*/ 423979 h 509007"/>
              <a:gd name="connsiteX38" fmla="*/ 203177 w 470324"/>
              <a:gd name="connsiteY38" fmla="*/ 411777 h 509007"/>
              <a:gd name="connsiteX39" fmla="*/ 252470 w 470324"/>
              <a:gd name="connsiteY39" fmla="*/ 380690 h 509007"/>
              <a:gd name="connsiteX40" fmla="*/ 339919 w 470324"/>
              <a:gd name="connsiteY40" fmla="*/ 334883 h 509007"/>
              <a:gd name="connsiteX41" fmla="*/ 375944 w 470324"/>
              <a:gd name="connsiteY41" fmla="*/ 320551 h 509007"/>
              <a:gd name="connsiteX42" fmla="*/ 374202 w 470324"/>
              <a:gd name="connsiteY42" fmla="*/ 313869 h 509007"/>
              <a:gd name="connsiteX43" fmla="*/ 329266 w 470324"/>
              <a:gd name="connsiteY43" fmla="*/ 333237 h 509007"/>
              <a:gd name="connsiteX44" fmla="*/ 256537 w 470324"/>
              <a:gd name="connsiteY44" fmla="*/ 372943 h 509007"/>
              <a:gd name="connsiteX45" fmla="*/ 196494 w 470324"/>
              <a:gd name="connsiteY45" fmla="*/ 405192 h 509007"/>
              <a:gd name="connsiteX46" fmla="*/ 183711 w 470324"/>
              <a:gd name="connsiteY46" fmla="*/ 411293 h 509007"/>
              <a:gd name="connsiteX47" fmla="*/ 220415 w 470324"/>
              <a:gd name="connsiteY47" fmla="*/ 371974 h 509007"/>
              <a:gd name="connsiteX48" fmla="*/ 300020 w 470324"/>
              <a:gd name="connsiteY48" fmla="*/ 297212 h 509007"/>
              <a:gd name="connsiteX49" fmla="*/ 383886 w 470324"/>
              <a:gd name="connsiteY49" fmla="*/ 217607 h 509007"/>
              <a:gd name="connsiteX50" fmla="*/ 393473 w 470324"/>
              <a:gd name="connsiteY50" fmla="*/ 209278 h 509007"/>
              <a:gd name="connsiteX51" fmla="*/ 375848 w 470324"/>
              <a:gd name="connsiteY51" fmla="*/ 213927 h 509007"/>
              <a:gd name="connsiteX52" fmla="*/ 284815 w 470324"/>
              <a:gd name="connsiteY52" fmla="*/ 301182 h 509007"/>
              <a:gd name="connsiteX53" fmla="*/ 225451 w 470324"/>
              <a:gd name="connsiteY53" fmla="*/ 357351 h 509007"/>
              <a:gd name="connsiteX54" fmla="*/ 204533 w 470324"/>
              <a:gd name="connsiteY54" fmla="*/ 374395 h 509007"/>
              <a:gd name="connsiteX55" fmla="*/ 175480 w 470324"/>
              <a:gd name="connsiteY55" fmla="*/ 398509 h 509007"/>
              <a:gd name="connsiteX56" fmla="*/ 158146 w 470324"/>
              <a:gd name="connsiteY56" fmla="*/ 403524 h 509007"/>
              <a:gd name="connsiteX57" fmla="*/ 162922 w 470324"/>
              <a:gd name="connsiteY57" fmla="*/ 390707 h 509007"/>
              <a:gd name="connsiteX58" fmla="*/ 164793 w 470324"/>
              <a:gd name="connsiteY58" fmla="*/ 385586 h 509007"/>
              <a:gd name="connsiteX59" fmla="*/ 169765 w 470324"/>
              <a:gd name="connsiteY59" fmla="*/ 382434 h 509007"/>
              <a:gd name="connsiteX60" fmla="*/ 168119 w 470324"/>
              <a:gd name="connsiteY60" fmla="*/ 380206 h 509007"/>
              <a:gd name="connsiteX61" fmla="*/ 196881 w 470324"/>
              <a:gd name="connsiteY61" fmla="*/ 363258 h 509007"/>
              <a:gd name="connsiteX62" fmla="*/ 191168 w 470324"/>
              <a:gd name="connsiteY62" fmla="*/ 364227 h 509007"/>
              <a:gd name="connsiteX63" fmla="*/ 167635 w 470324"/>
              <a:gd name="connsiteY63" fmla="*/ 379238 h 509007"/>
              <a:gd name="connsiteX64" fmla="*/ 167087 w 470324"/>
              <a:gd name="connsiteY64" fmla="*/ 379306 h 509007"/>
              <a:gd name="connsiteX65" fmla="*/ 174129 w 470324"/>
              <a:gd name="connsiteY65" fmla="*/ 360032 h 509007"/>
              <a:gd name="connsiteX66" fmla="*/ 190502 w 470324"/>
              <a:gd name="connsiteY66" fmla="*/ 344126 h 509007"/>
              <a:gd name="connsiteX67" fmla="*/ 294112 w 470324"/>
              <a:gd name="connsiteY67" fmla="*/ 255278 h 509007"/>
              <a:gd name="connsiteX68" fmla="*/ 411195 w 470324"/>
              <a:gd name="connsiteY68" fmla="*/ 173059 h 509007"/>
              <a:gd name="connsiteX69" fmla="*/ 469495 w 470324"/>
              <a:gd name="connsiteY69" fmla="*/ 131610 h 509007"/>
              <a:gd name="connsiteX70" fmla="*/ 462425 w 470324"/>
              <a:gd name="connsiteY70" fmla="*/ 126768 h 509007"/>
              <a:gd name="connsiteX71" fmla="*/ 303506 w 470324"/>
              <a:gd name="connsiteY71" fmla="*/ 234167 h 509007"/>
              <a:gd name="connsiteX72" fmla="*/ 195429 w 470324"/>
              <a:gd name="connsiteY72" fmla="*/ 326034 h 509007"/>
              <a:gd name="connsiteX73" fmla="*/ 181069 w 470324"/>
              <a:gd name="connsiteY73" fmla="*/ 341038 h 509007"/>
              <a:gd name="connsiteX74" fmla="*/ 182513 w 470324"/>
              <a:gd name="connsiteY74" fmla="*/ 337086 h 509007"/>
              <a:gd name="connsiteX75" fmla="*/ 211989 w 470324"/>
              <a:gd name="connsiteY75" fmla="*/ 246078 h 509007"/>
              <a:gd name="connsiteX76" fmla="*/ 248306 w 470324"/>
              <a:gd name="connsiteY76" fmla="*/ 16075 h 509007"/>
              <a:gd name="connsiteX77" fmla="*/ 244141 w 470324"/>
              <a:gd name="connsiteY77" fmla="*/ 0 h 50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0324" h="509007">
                <a:moveTo>
                  <a:pt x="174221" y="404320"/>
                </a:moveTo>
                <a:lnTo>
                  <a:pt x="149045" y="426059"/>
                </a:lnTo>
                <a:lnTo>
                  <a:pt x="151075" y="422428"/>
                </a:lnTo>
                <a:lnTo>
                  <a:pt x="155421" y="410838"/>
                </a:lnTo>
                <a:close/>
                <a:moveTo>
                  <a:pt x="159314" y="375980"/>
                </a:moveTo>
                <a:lnTo>
                  <a:pt x="158181" y="379357"/>
                </a:lnTo>
                <a:cubicBezTo>
                  <a:pt x="151705" y="399162"/>
                  <a:pt x="146039" y="417102"/>
                  <a:pt x="145555" y="417587"/>
                </a:cubicBezTo>
                <a:cubicBezTo>
                  <a:pt x="144587" y="418555"/>
                  <a:pt x="125993" y="436858"/>
                  <a:pt x="125993" y="436858"/>
                </a:cubicBezTo>
                <a:lnTo>
                  <a:pt x="116598" y="442844"/>
                </a:lnTo>
                <a:close/>
                <a:moveTo>
                  <a:pt x="244141" y="0"/>
                </a:moveTo>
                <a:lnTo>
                  <a:pt x="232327" y="36703"/>
                </a:lnTo>
                <a:cubicBezTo>
                  <a:pt x="232327" y="36703"/>
                  <a:pt x="206470" y="223804"/>
                  <a:pt x="205888" y="229130"/>
                </a:cubicBezTo>
                <a:cubicBezTo>
                  <a:pt x="205308" y="234456"/>
                  <a:pt x="183131" y="314158"/>
                  <a:pt x="175673" y="329944"/>
                </a:cubicBezTo>
                <a:cubicBezTo>
                  <a:pt x="173809" y="333914"/>
                  <a:pt x="171055" y="341316"/>
                  <a:pt x="167958" y="350202"/>
                </a:cubicBezTo>
                <a:lnTo>
                  <a:pt x="165569" y="357327"/>
                </a:lnTo>
                <a:lnTo>
                  <a:pt x="156498" y="367713"/>
                </a:lnTo>
                <a:cubicBezTo>
                  <a:pt x="140035" y="396572"/>
                  <a:pt x="119698" y="422623"/>
                  <a:pt x="106721" y="440249"/>
                </a:cubicBezTo>
                <a:cubicBezTo>
                  <a:pt x="93744" y="457874"/>
                  <a:pt x="85997" y="458842"/>
                  <a:pt x="85997" y="458842"/>
                </a:cubicBezTo>
                <a:cubicBezTo>
                  <a:pt x="85997" y="458842"/>
                  <a:pt x="72051" y="464362"/>
                  <a:pt x="69049" y="464846"/>
                </a:cubicBezTo>
                <a:cubicBezTo>
                  <a:pt x="67548" y="465089"/>
                  <a:pt x="65902" y="468841"/>
                  <a:pt x="64630" y="472534"/>
                </a:cubicBezTo>
                <a:lnTo>
                  <a:pt x="64200" y="473987"/>
                </a:lnTo>
                <a:lnTo>
                  <a:pt x="61399" y="474724"/>
                </a:lnTo>
                <a:lnTo>
                  <a:pt x="58397" y="465136"/>
                </a:lnTo>
                <a:cubicBezTo>
                  <a:pt x="58397" y="465136"/>
                  <a:pt x="56242" y="464918"/>
                  <a:pt x="54099" y="465245"/>
                </a:cubicBezTo>
                <a:cubicBezTo>
                  <a:pt x="51957" y="465573"/>
                  <a:pt x="49826" y="466444"/>
                  <a:pt x="49874" y="468623"/>
                </a:cubicBezTo>
                <a:cubicBezTo>
                  <a:pt x="49971" y="472981"/>
                  <a:pt x="51424" y="475789"/>
                  <a:pt x="48809" y="479760"/>
                </a:cubicBezTo>
                <a:cubicBezTo>
                  <a:pt x="46194" y="483731"/>
                  <a:pt x="22371" y="493609"/>
                  <a:pt x="22371" y="493609"/>
                </a:cubicBezTo>
                <a:lnTo>
                  <a:pt x="0" y="509007"/>
                </a:lnTo>
                <a:lnTo>
                  <a:pt x="97" y="509007"/>
                </a:lnTo>
                <a:cubicBezTo>
                  <a:pt x="97" y="509007"/>
                  <a:pt x="45129" y="499420"/>
                  <a:pt x="47550" y="499517"/>
                </a:cubicBezTo>
                <a:cubicBezTo>
                  <a:pt x="52683" y="492253"/>
                  <a:pt x="63916" y="484118"/>
                  <a:pt x="71567" y="482665"/>
                </a:cubicBezTo>
                <a:cubicBezTo>
                  <a:pt x="79218" y="481213"/>
                  <a:pt x="80768" y="477920"/>
                  <a:pt x="80768" y="477920"/>
                </a:cubicBezTo>
                <a:lnTo>
                  <a:pt x="79817" y="474298"/>
                </a:lnTo>
                <a:lnTo>
                  <a:pt x="99652" y="467945"/>
                </a:lnTo>
                <a:lnTo>
                  <a:pt x="127058" y="460779"/>
                </a:lnTo>
                <a:lnTo>
                  <a:pt x="129728" y="457309"/>
                </a:lnTo>
                <a:lnTo>
                  <a:pt x="139841" y="454679"/>
                </a:lnTo>
                <a:lnTo>
                  <a:pt x="166667" y="423979"/>
                </a:lnTo>
                <a:lnTo>
                  <a:pt x="203177" y="411777"/>
                </a:lnTo>
                <a:lnTo>
                  <a:pt x="252470" y="380690"/>
                </a:lnTo>
                <a:lnTo>
                  <a:pt x="339919" y="334883"/>
                </a:lnTo>
                <a:lnTo>
                  <a:pt x="375944" y="320551"/>
                </a:lnTo>
                <a:lnTo>
                  <a:pt x="374202" y="313869"/>
                </a:lnTo>
                <a:lnTo>
                  <a:pt x="329266" y="333237"/>
                </a:lnTo>
                <a:lnTo>
                  <a:pt x="256537" y="372943"/>
                </a:lnTo>
                <a:lnTo>
                  <a:pt x="196494" y="405192"/>
                </a:lnTo>
                <a:lnTo>
                  <a:pt x="183711" y="411293"/>
                </a:lnTo>
                <a:lnTo>
                  <a:pt x="220415" y="371974"/>
                </a:lnTo>
                <a:lnTo>
                  <a:pt x="300020" y="297212"/>
                </a:lnTo>
                <a:lnTo>
                  <a:pt x="383886" y="217607"/>
                </a:lnTo>
                <a:lnTo>
                  <a:pt x="393473" y="209278"/>
                </a:lnTo>
                <a:lnTo>
                  <a:pt x="375848" y="213927"/>
                </a:lnTo>
                <a:lnTo>
                  <a:pt x="284815" y="301182"/>
                </a:lnTo>
                <a:lnTo>
                  <a:pt x="225451" y="357351"/>
                </a:lnTo>
                <a:lnTo>
                  <a:pt x="204533" y="374395"/>
                </a:lnTo>
                <a:lnTo>
                  <a:pt x="175480" y="398509"/>
                </a:lnTo>
                <a:lnTo>
                  <a:pt x="158146" y="403524"/>
                </a:lnTo>
                <a:lnTo>
                  <a:pt x="162922" y="390707"/>
                </a:lnTo>
                <a:lnTo>
                  <a:pt x="164793" y="385586"/>
                </a:lnTo>
                <a:lnTo>
                  <a:pt x="169765" y="382434"/>
                </a:lnTo>
                <a:lnTo>
                  <a:pt x="168119" y="380206"/>
                </a:lnTo>
                <a:cubicBezTo>
                  <a:pt x="168119" y="380206"/>
                  <a:pt x="196785" y="364517"/>
                  <a:pt x="196881" y="363258"/>
                </a:cubicBezTo>
                <a:cubicBezTo>
                  <a:pt x="196978" y="361999"/>
                  <a:pt x="191168" y="364227"/>
                  <a:pt x="191168" y="364227"/>
                </a:cubicBezTo>
                <a:lnTo>
                  <a:pt x="167635" y="379238"/>
                </a:lnTo>
                <a:lnTo>
                  <a:pt x="167087" y="379306"/>
                </a:lnTo>
                <a:lnTo>
                  <a:pt x="174129" y="360032"/>
                </a:lnTo>
                <a:lnTo>
                  <a:pt x="190502" y="344126"/>
                </a:lnTo>
                <a:cubicBezTo>
                  <a:pt x="218393" y="317615"/>
                  <a:pt x="268182" y="271984"/>
                  <a:pt x="294112" y="255278"/>
                </a:cubicBezTo>
                <a:cubicBezTo>
                  <a:pt x="332075" y="230874"/>
                  <a:pt x="386500" y="189813"/>
                  <a:pt x="411195" y="173059"/>
                </a:cubicBezTo>
                <a:cubicBezTo>
                  <a:pt x="435890" y="156305"/>
                  <a:pt x="465621" y="138970"/>
                  <a:pt x="469495" y="131610"/>
                </a:cubicBezTo>
                <a:cubicBezTo>
                  <a:pt x="473368" y="124250"/>
                  <a:pt x="462425" y="126768"/>
                  <a:pt x="462425" y="126768"/>
                </a:cubicBezTo>
                <a:cubicBezTo>
                  <a:pt x="462425" y="126768"/>
                  <a:pt x="395700" y="167248"/>
                  <a:pt x="303506" y="234167"/>
                </a:cubicBezTo>
                <a:cubicBezTo>
                  <a:pt x="257408" y="267626"/>
                  <a:pt x="220657" y="301012"/>
                  <a:pt x="195429" y="326034"/>
                </a:cubicBezTo>
                <a:lnTo>
                  <a:pt x="181069" y="341038"/>
                </a:lnTo>
                <a:lnTo>
                  <a:pt x="182513" y="337086"/>
                </a:lnTo>
                <a:cubicBezTo>
                  <a:pt x="196325" y="298591"/>
                  <a:pt x="209811" y="259152"/>
                  <a:pt x="211989" y="246078"/>
                </a:cubicBezTo>
                <a:cubicBezTo>
                  <a:pt x="216347" y="219930"/>
                  <a:pt x="238621" y="30506"/>
                  <a:pt x="248306" y="16075"/>
                </a:cubicBezTo>
                <a:cubicBezTo>
                  <a:pt x="257990" y="1646"/>
                  <a:pt x="244141" y="0"/>
                  <a:pt x="244141" y="0"/>
                </a:cubicBez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a:p>
        </p:txBody>
      </p:sp>
      <p:sp>
        <p:nvSpPr>
          <p:cNvPr id="38" name="任意多边形: 形状 37"/>
          <p:cNvSpPr/>
          <p:nvPr>
            <p:custDataLst>
              <p:tags r:id="rId29"/>
            </p:custDataLst>
          </p:nvPr>
        </p:nvSpPr>
        <p:spPr>
          <a:xfrm rot="20978445" flipH="1">
            <a:off x="10081141" y="1372258"/>
            <a:ext cx="234771" cy="205311"/>
          </a:xfrm>
          <a:custGeom>
            <a:avLst/>
            <a:gdLst>
              <a:gd name="connsiteX0" fmla="*/ 60 w 588640"/>
              <a:gd name="connsiteY0" fmla="*/ 9480 h 514775"/>
              <a:gd name="connsiteX1" fmla="*/ 176343 w 588640"/>
              <a:gd name="connsiteY1" fmla="*/ 229226 h 514775"/>
              <a:gd name="connsiteX2" fmla="*/ 588641 w 588640"/>
              <a:gd name="connsiteY2" fmla="*/ 514775 h 514775"/>
              <a:gd name="connsiteX3" fmla="*/ 271284 w 588640"/>
              <a:gd name="connsiteY3" fmla="*/ 166823 h 514775"/>
              <a:gd name="connsiteX4" fmla="*/ 60278 w 588640"/>
              <a:gd name="connsiteY4" fmla="*/ 5109 h 514775"/>
              <a:gd name="connsiteX5" fmla="*/ 60 w 588640"/>
              <a:gd name="connsiteY5" fmla="*/ 9480 h 5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0" h="514775">
                <a:moveTo>
                  <a:pt x="60" y="9480"/>
                </a:moveTo>
                <a:cubicBezTo>
                  <a:pt x="60" y="9480"/>
                  <a:pt x="-8438" y="80382"/>
                  <a:pt x="176343" y="229226"/>
                </a:cubicBezTo>
                <a:cubicBezTo>
                  <a:pt x="361125" y="377828"/>
                  <a:pt x="495886" y="470097"/>
                  <a:pt x="588641" y="514775"/>
                </a:cubicBezTo>
                <a:cubicBezTo>
                  <a:pt x="543235" y="456257"/>
                  <a:pt x="371808" y="241124"/>
                  <a:pt x="271284" y="166823"/>
                </a:cubicBezTo>
                <a:cubicBezTo>
                  <a:pt x="170758" y="92522"/>
                  <a:pt x="90873" y="21135"/>
                  <a:pt x="60278" y="5109"/>
                </a:cubicBezTo>
                <a:cubicBezTo>
                  <a:pt x="29684" y="-10917"/>
                  <a:pt x="27498" y="16521"/>
                  <a:pt x="60" y="9480"/>
                </a:cubicBezTo>
                <a:close/>
              </a:path>
            </a:pathLst>
          </a:custGeom>
          <a:solidFill>
            <a:schemeClr val="accent3">
              <a:lumMod val="40000"/>
              <a:lumOff val="60000"/>
              <a:alpha val="5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9" name="任意多边形: 形状 38"/>
          <p:cNvSpPr/>
          <p:nvPr>
            <p:custDataLst>
              <p:tags r:id="rId30"/>
            </p:custDataLst>
          </p:nvPr>
        </p:nvSpPr>
        <p:spPr>
          <a:xfrm rot="20978445" flipH="1">
            <a:off x="10253150" y="1247014"/>
            <a:ext cx="287346" cy="251062"/>
          </a:xfrm>
          <a:custGeom>
            <a:avLst/>
            <a:gdLst>
              <a:gd name="connsiteX0" fmla="*/ 0 w 720460"/>
              <a:gd name="connsiteY0" fmla="*/ 35179 h 629485"/>
              <a:gd name="connsiteX1" fmla="*/ 117036 w 720460"/>
              <a:gd name="connsiteY1" fmla="*/ 82284 h 629485"/>
              <a:gd name="connsiteX2" fmla="*/ 498011 w 720460"/>
              <a:gd name="connsiteY2" fmla="*/ 439221 h 629485"/>
              <a:gd name="connsiteX3" fmla="*/ 719700 w 720460"/>
              <a:gd name="connsiteY3" fmla="*/ 629344 h 629485"/>
              <a:gd name="connsiteX4" fmla="*/ 572798 w 720460"/>
              <a:gd name="connsiteY4" fmla="*/ 476857 h 629485"/>
              <a:gd name="connsiteX5" fmla="*/ 436579 w 720460"/>
              <a:gd name="connsiteY5" fmla="*/ 310772 h 629485"/>
              <a:gd name="connsiteX6" fmla="*/ 160257 w 720460"/>
              <a:gd name="connsiteY6" fmla="*/ 11383 h 629485"/>
              <a:gd name="connsiteX7" fmla="*/ 0 w 720460"/>
              <a:gd name="connsiteY7" fmla="*/ 35179 h 62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460" h="629485">
                <a:moveTo>
                  <a:pt x="0" y="35179"/>
                </a:moveTo>
                <a:cubicBezTo>
                  <a:pt x="0" y="35179"/>
                  <a:pt x="61675" y="29108"/>
                  <a:pt x="117036" y="82284"/>
                </a:cubicBezTo>
                <a:cubicBezTo>
                  <a:pt x="172398" y="135460"/>
                  <a:pt x="441193" y="378031"/>
                  <a:pt x="498011" y="439221"/>
                </a:cubicBezTo>
                <a:cubicBezTo>
                  <a:pt x="565028" y="511579"/>
                  <a:pt x="710230" y="625701"/>
                  <a:pt x="719700" y="629344"/>
                </a:cubicBezTo>
                <a:cubicBezTo>
                  <a:pt x="731841" y="634200"/>
                  <a:pt x="594894" y="513036"/>
                  <a:pt x="572798" y="476857"/>
                </a:cubicBezTo>
                <a:cubicBezTo>
                  <a:pt x="572798" y="476857"/>
                  <a:pt x="498497" y="391386"/>
                  <a:pt x="436579" y="310772"/>
                </a:cubicBezTo>
                <a:cubicBezTo>
                  <a:pt x="374662" y="230158"/>
                  <a:pt x="203963" y="26923"/>
                  <a:pt x="160257" y="11383"/>
                </a:cubicBezTo>
                <a:cubicBezTo>
                  <a:pt x="116551" y="-4158"/>
                  <a:pt x="88384" y="-9985"/>
                  <a:pt x="0" y="35179"/>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40" name="任意多边形: 形状 39"/>
          <p:cNvSpPr/>
          <p:nvPr>
            <p:custDataLst>
              <p:tags r:id="rId31"/>
            </p:custDataLst>
          </p:nvPr>
        </p:nvSpPr>
        <p:spPr>
          <a:xfrm rot="20978445" flipH="1">
            <a:off x="9878579" y="1180323"/>
            <a:ext cx="616696" cy="119874"/>
          </a:xfrm>
          <a:custGeom>
            <a:avLst/>
            <a:gdLst>
              <a:gd name="connsiteX0" fmla="*/ 0 w 1546237"/>
              <a:gd name="connsiteY0" fmla="*/ 299389 h 300560"/>
              <a:gd name="connsiteX1" fmla="*/ 161471 w 1546237"/>
              <a:gd name="connsiteY1" fmla="*/ 171184 h 300560"/>
              <a:gd name="connsiteX2" fmla="*/ 1099461 w 1546237"/>
              <a:gd name="connsiteY2" fmla="*/ 34480 h 300560"/>
              <a:gd name="connsiteX3" fmla="*/ 1546238 w 1546237"/>
              <a:gd name="connsiteY3" fmla="*/ 0 h 300560"/>
              <a:gd name="connsiteX4" fmla="*/ 1160407 w 1546237"/>
              <a:gd name="connsiteY4" fmla="*/ 132334 h 300560"/>
              <a:gd name="connsiteX5" fmla="*/ 691533 w 1546237"/>
              <a:gd name="connsiteY5" fmla="*/ 219746 h 300560"/>
              <a:gd name="connsiteX6" fmla="*/ 0 w 1546237"/>
              <a:gd name="connsiteY6" fmla="*/ 299389 h 30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237" h="300560">
                <a:moveTo>
                  <a:pt x="0" y="299389"/>
                </a:moveTo>
                <a:cubicBezTo>
                  <a:pt x="0" y="299389"/>
                  <a:pt x="53176" y="216833"/>
                  <a:pt x="161471" y="171184"/>
                </a:cubicBezTo>
                <a:cubicBezTo>
                  <a:pt x="161471" y="171184"/>
                  <a:pt x="453576" y="49291"/>
                  <a:pt x="1099461" y="34480"/>
                </a:cubicBezTo>
                <a:cubicBezTo>
                  <a:pt x="1368741" y="32052"/>
                  <a:pt x="1505688" y="7042"/>
                  <a:pt x="1546238" y="0"/>
                </a:cubicBezTo>
                <a:cubicBezTo>
                  <a:pt x="1466352" y="30595"/>
                  <a:pt x="1244420" y="105381"/>
                  <a:pt x="1160407" y="132334"/>
                </a:cubicBezTo>
                <a:cubicBezTo>
                  <a:pt x="1076393" y="159286"/>
                  <a:pt x="811483" y="207363"/>
                  <a:pt x="691533" y="219746"/>
                </a:cubicBezTo>
                <a:cubicBezTo>
                  <a:pt x="571583" y="232130"/>
                  <a:pt x="164628" y="311045"/>
                  <a:pt x="0" y="299389"/>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1" name="任意多边形: 形状 40"/>
          <p:cNvSpPr/>
          <p:nvPr>
            <p:custDataLst>
              <p:tags r:id="rId32"/>
            </p:custDataLst>
          </p:nvPr>
        </p:nvSpPr>
        <p:spPr>
          <a:xfrm rot="20978445" flipH="1">
            <a:off x="9859195" y="1286426"/>
            <a:ext cx="640035" cy="233110"/>
          </a:xfrm>
          <a:custGeom>
            <a:avLst/>
            <a:gdLst>
              <a:gd name="connsiteX0" fmla="*/ 0 w 1604755"/>
              <a:gd name="connsiteY0" fmla="*/ 56113 h 584475"/>
              <a:gd name="connsiteX1" fmla="*/ 299632 w 1604755"/>
              <a:gd name="connsiteY1" fmla="*/ 38630 h 584475"/>
              <a:gd name="connsiteX2" fmla="*/ 1604756 w 1604755"/>
              <a:gd name="connsiteY2" fmla="*/ 584475 h 584475"/>
              <a:gd name="connsiteX3" fmla="*/ 1017147 w 1604755"/>
              <a:gd name="connsiteY3" fmla="*/ 464040 h 584475"/>
              <a:gd name="connsiteX4" fmla="*/ 322457 w 1604755"/>
              <a:gd name="connsiteY4" fmla="*/ 238223 h 584475"/>
              <a:gd name="connsiteX5" fmla="*/ 0 w 1604755"/>
              <a:gd name="connsiteY5" fmla="*/ 56113 h 58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55" h="584475">
                <a:moveTo>
                  <a:pt x="0" y="56113"/>
                </a:moveTo>
                <a:cubicBezTo>
                  <a:pt x="0" y="56113"/>
                  <a:pt x="11655" y="-57524"/>
                  <a:pt x="299632" y="38630"/>
                </a:cubicBezTo>
                <a:cubicBezTo>
                  <a:pt x="587609" y="134785"/>
                  <a:pt x="1427016" y="481765"/>
                  <a:pt x="1604756" y="584475"/>
                </a:cubicBezTo>
                <a:cubicBezTo>
                  <a:pt x="1479949" y="553881"/>
                  <a:pt x="1151180" y="494392"/>
                  <a:pt x="1017147" y="464040"/>
                </a:cubicBezTo>
                <a:cubicBezTo>
                  <a:pt x="883356" y="433688"/>
                  <a:pt x="411569" y="272217"/>
                  <a:pt x="322457" y="238223"/>
                </a:cubicBezTo>
                <a:cubicBezTo>
                  <a:pt x="233344" y="204229"/>
                  <a:pt x="69202" y="46400"/>
                  <a:pt x="0" y="56113"/>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2" name="任意多边形: 形状 41"/>
          <p:cNvSpPr/>
          <p:nvPr>
            <p:custDataLst>
              <p:tags r:id="rId33"/>
            </p:custDataLst>
          </p:nvPr>
        </p:nvSpPr>
        <p:spPr>
          <a:xfrm rot="20978445" flipH="1">
            <a:off x="11558803" y="1174294"/>
            <a:ext cx="457526" cy="284428"/>
          </a:xfrm>
          <a:custGeom>
            <a:avLst/>
            <a:gdLst>
              <a:gd name="connsiteX0" fmla="*/ 19283 w 1147152"/>
              <a:gd name="connsiteY0" fmla="*/ 713144 h 713144"/>
              <a:gd name="connsiteX1" fmla="*/ 461689 w 1147152"/>
              <a:gd name="connsiteY1" fmla="*/ 362278 h 713144"/>
              <a:gd name="connsiteX2" fmla="*/ 1147152 w 1147152"/>
              <a:gd name="connsiteY2" fmla="*/ 49534 h 713144"/>
              <a:gd name="connsiteX3" fmla="*/ 1143510 w 1147152"/>
              <a:gd name="connsiteY3" fmla="*/ 0 h 713144"/>
              <a:gd name="connsiteX4" fmla="*/ 505881 w 1147152"/>
              <a:gd name="connsiteY4" fmla="*/ 290891 h 713144"/>
              <a:gd name="connsiteX5" fmla="*/ 9327 w 1147152"/>
              <a:gd name="connsiteY5" fmla="*/ 587609 h 713144"/>
              <a:gd name="connsiteX6" fmla="*/ 19283 w 1147152"/>
              <a:gd name="connsiteY6" fmla="*/ 713144 h 71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7152" h="713144">
                <a:moveTo>
                  <a:pt x="19283" y="713144"/>
                </a:moveTo>
                <a:cubicBezTo>
                  <a:pt x="19283" y="713144"/>
                  <a:pt x="-8641" y="600236"/>
                  <a:pt x="461689" y="362278"/>
                </a:cubicBezTo>
                <a:cubicBezTo>
                  <a:pt x="931777" y="124564"/>
                  <a:pt x="1147152" y="49534"/>
                  <a:pt x="1147152" y="49534"/>
                </a:cubicBezTo>
                <a:lnTo>
                  <a:pt x="1143510" y="0"/>
                </a:lnTo>
                <a:lnTo>
                  <a:pt x="505881" y="290891"/>
                </a:lnTo>
                <a:cubicBezTo>
                  <a:pt x="505881" y="290891"/>
                  <a:pt x="35066" y="543903"/>
                  <a:pt x="9327" y="587609"/>
                </a:cubicBezTo>
                <a:cubicBezTo>
                  <a:pt x="-16411" y="631316"/>
                  <a:pt x="19283" y="713144"/>
                  <a:pt x="19283" y="713144"/>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43" name="任意多边形: 形状 42"/>
          <p:cNvSpPr/>
          <p:nvPr>
            <p:custDataLst>
              <p:tags r:id="rId34"/>
            </p:custDataLst>
          </p:nvPr>
        </p:nvSpPr>
        <p:spPr>
          <a:xfrm rot="20978445" flipH="1">
            <a:off x="10455498" y="768348"/>
            <a:ext cx="908290" cy="168981"/>
          </a:xfrm>
          <a:custGeom>
            <a:avLst/>
            <a:gdLst>
              <a:gd name="connsiteX0" fmla="*/ 243 w 2277350"/>
              <a:gd name="connsiteY0" fmla="*/ 189855 h 423684"/>
              <a:gd name="connsiteX1" fmla="*/ 67745 w 2277350"/>
              <a:gd name="connsiteY1" fmla="*/ 159017 h 423684"/>
              <a:gd name="connsiteX2" fmla="*/ 226788 w 2277350"/>
              <a:gd name="connsiteY2" fmla="*/ 270712 h 423684"/>
              <a:gd name="connsiteX3" fmla="*/ 876072 w 2277350"/>
              <a:gd name="connsiteY3" fmla="*/ 403288 h 423684"/>
              <a:gd name="connsiteX4" fmla="*/ 1862381 w 2277350"/>
              <a:gd name="connsiteY4" fmla="*/ 399403 h 423684"/>
              <a:gd name="connsiteX5" fmla="*/ 2277350 w 2277350"/>
              <a:gd name="connsiteY5" fmla="*/ 423684 h 423684"/>
              <a:gd name="connsiteX6" fmla="*/ 1552308 w 2277350"/>
              <a:gd name="connsiteY6" fmla="*/ 252015 h 423684"/>
              <a:gd name="connsiteX7" fmla="*/ 234801 w 2277350"/>
              <a:gd name="connsiteY7" fmla="*/ 11630 h 423684"/>
              <a:gd name="connsiteX8" fmla="*/ 0 w 2277350"/>
              <a:gd name="connsiteY8" fmla="*/ 189855 h 4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7350" h="423684">
                <a:moveTo>
                  <a:pt x="243" y="189855"/>
                </a:moveTo>
                <a:cubicBezTo>
                  <a:pt x="243" y="189855"/>
                  <a:pt x="43949" y="141049"/>
                  <a:pt x="67745" y="159017"/>
                </a:cubicBezTo>
                <a:cubicBezTo>
                  <a:pt x="91541" y="176986"/>
                  <a:pt x="127720" y="252986"/>
                  <a:pt x="226788" y="270712"/>
                </a:cubicBezTo>
                <a:cubicBezTo>
                  <a:pt x="325856" y="288437"/>
                  <a:pt x="633744" y="374393"/>
                  <a:pt x="876072" y="403288"/>
                </a:cubicBezTo>
                <a:cubicBezTo>
                  <a:pt x="1118400" y="432183"/>
                  <a:pt x="1862381" y="399403"/>
                  <a:pt x="1862381" y="399403"/>
                </a:cubicBezTo>
                <a:cubicBezTo>
                  <a:pt x="1862381" y="399403"/>
                  <a:pt x="2246027" y="421256"/>
                  <a:pt x="2277350" y="423684"/>
                </a:cubicBezTo>
                <a:cubicBezTo>
                  <a:pt x="2096697" y="371965"/>
                  <a:pt x="1698239" y="280667"/>
                  <a:pt x="1552308" y="252015"/>
                </a:cubicBezTo>
                <a:cubicBezTo>
                  <a:pt x="1406377" y="223363"/>
                  <a:pt x="444835" y="-60243"/>
                  <a:pt x="234801" y="11630"/>
                </a:cubicBezTo>
                <a:cubicBezTo>
                  <a:pt x="24767" y="83502"/>
                  <a:pt x="0" y="189855"/>
                  <a:pt x="0" y="189855"/>
                </a:cubicBezTo>
                <a:close/>
              </a:path>
            </a:pathLst>
          </a:custGeom>
          <a:gradFill flip="none" rotWithShape="1">
            <a:gsLst>
              <a:gs pos="0">
                <a:schemeClr val="accent3">
                  <a:lumMod val="20000"/>
                  <a:lumOff val="80000"/>
                </a:schemeClr>
              </a:gs>
              <a:gs pos="57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4" name="任意多边形: 形状 43"/>
          <p:cNvSpPr/>
          <p:nvPr>
            <p:custDataLst>
              <p:tags r:id="rId35"/>
            </p:custDataLst>
          </p:nvPr>
        </p:nvSpPr>
        <p:spPr>
          <a:xfrm rot="20978445" flipH="1">
            <a:off x="10429650" y="1034812"/>
            <a:ext cx="688844" cy="801393"/>
          </a:xfrm>
          <a:custGeom>
            <a:avLst/>
            <a:gdLst>
              <a:gd name="connsiteX0" fmla="*/ 0 w 1727134"/>
              <a:gd name="connsiteY0" fmla="*/ 16799 h 2009328"/>
              <a:gd name="connsiteX1" fmla="*/ 39821 w 1727134"/>
              <a:gd name="connsiteY1" fmla="*/ 48851 h 2009328"/>
              <a:gd name="connsiteX2" fmla="*/ 113394 w 1727134"/>
              <a:gd name="connsiteY2" fmla="*/ 264955 h 2009328"/>
              <a:gd name="connsiteX3" fmla="*/ 1454940 w 1727134"/>
              <a:gd name="connsiteY3" fmla="*/ 1756802 h 2009328"/>
              <a:gd name="connsiteX4" fmla="*/ 1727134 w 1727134"/>
              <a:gd name="connsiteY4" fmla="*/ 2009328 h 2009328"/>
              <a:gd name="connsiteX5" fmla="*/ 1026859 w 1727134"/>
              <a:gd name="connsiteY5" fmla="*/ 988054 h 2009328"/>
              <a:gd name="connsiteX6" fmla="*/ 227517 w 1727134"/>
              <a:gd name="connsiteY6" fmla="*/ 61963 h 2009328"/>
              <a:gd name="connsiteX7" fmla="*/ 45649 w 1727134"/>
              <a:gd name="connsiteY7" fmla="*/ 16557 h 2009328"/>
              <a:gd name="connsiteX8" fmla="*/ 243 w 1727134"/>
              <a:gd name="connsiteY8" fmla="*/ 16799 h 20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134" h="2009328">
                <a:moveTo>
                  <a:pt x="0" y="16799"/>
                </a:moveTo>
                <a:cubicBezTo>
                  <a:pt x="0" y="16799"/>
                  <a:pt x="31080" y="9029"/>
                  <a:pt x="39821" y="48851"/>
                </a:cubicBezTo>
                <a:cubicBezTo>
                  <a:pt x="48563" y="88672"/>
                  <a:pt x="-7770" y="112954"/>
                  <a:pt x="113394" y="264955"/>
                </a:cubicBezTo>
                <a:cubicBezTo>
                  <a:pt x="234558" y="416956"/>
                  <a:pt x="1375297" y="1692457"/>
                  <a:pt x="1454940" y="1756802"/>
                </a:cubicBezTo>
                <a:cubicBezTo>
                  <a:pt x="1534583" y="1821148"/>
                  <a:pt x="1714751" y="1996217"/>
                  <a:pt x="1727134" y="2009328"/>
                </a:cubicBezTo>
                <a:cubicBezTo>
                  <a:pt x="1573919" y="1790310"/>
                  <a:pt x="1187116" y="1270689"/>
                  <a:pt x="1026859" y="988054"/>
                </a:cubicBezTo>
                <a:cubicBezTo>
                  <a:pt x="866602" y="705419"/>
                  <a:pt x="454790" y="107126"/>
                  <a:pt x="227517" y="61963"/>
                </a:cubicBezTo>
                <a:cubicBezTo>
                  <a:pt x="88870" y="19713"/>
                  <a:pt x="91055" y="53950"/>
                  <a:pt x="45649" y="16557"/>
                </a:cubicBezTo>
                <a:cubicBezTo>
                  <a:pt x="243" y="-20837"/>
                  <a:pt x="243" y="16799"/>
                  <a:pt x="243" y="16799"/>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45" name="任意多边形: 形状 44"/>
          <p:cNvSpPr/>
          <p:nvPr>
            <p:custDataLst>
              <p:tags r:id="rId36"/>
            </p:custDataLst>
          </p:nvPr>
        </p:nvSpPr>
        <p:spPr>
          <a:xfrm rot="20978445" flipH="1">
            <a:off x="10567168" y="1116074"/>
            <a:ext cx="610498" cy="737965"/>
          </a:xfrm>
          <a:custGeom>
            <a:avLst/>
            <a:gdLst>
              <a:gd name="connsiteX0" fmla="*/ 0 w 1530697"/>
              <a:gd name="connsiteY0" fmla="*/ 7338 h 1850294"/>
              <a:gd name="connsiteX1" fmla="*/ 17968 w 1530697"/>
              <a:gd name="connsiteY1" fmla="*/ 251609 h 1850294"/>
              <a:gd name="connsiteX2" fmla="*/ 565999 w 1530697"/>
              <a:gd name="connsiteY2" fmla="*/ 984421 h 1850294"/>
              <a:gd name="connsiteX3" fmla="*/ 1045556 w 1530697"/>
              <a:gd name="connsiteY3" fmla="*/ 1412501 h 1850294"/>
              <a:gd name="connsiteX4" fmla="*/ 1530698 w 1530697"/>
              <a:gd name="connsiteY4" fmla="*/ 1850294 h 1850294"/>
              <a:gd name="connsiteX5" fmla="*/ 741311 w 1530697"/>
              <a:gd name="connsiteY5" fmla="*/ 538858 h 1850294"/>
              <a:gd name="connsiteX6" fmla="*/ 173612 w 1530697"/>
              <a:gd name="connsiteY6" fmla="*/ 7338 h 1850294"/>
              <a:gd name="connsiteX7" fmla="*/ 243 w 1530697"/>
              <a:gd name="connsiteY7" fmla="*/ 7338 h 185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697" h="1850294">
                <a:moveTo>
                  <a:pt x="0" y="7338"/>
                </a:moveTo>
                <a:cubicBezTo>
                  <a:pt x="0" y="7338"/>
                  <a:pt x="2914" y="153998"/>
                  <a:pt x="17968" y="251609"/>
                </a:cubicBezTo>
                <a:cubicBezTo>
                  <a:pt x="17968" y="251609"/>
                  <a:pt x="63617" y="509234"/>
                  <a:pt x="565999" y="984421"/>
                </a:cubicBezTo>
                <a:cubicBezTo>
                  <a:pt x="565999" y="984421"/>
                  <a:pt x="967856" y="1376565"/>
                  <a:pt x="1045556" y="1412501"/>
                </a:cubicBezTo>
                <a:cubicBezTo>
                  <a:pt x="1123257" y="1448438"/>
                  <a:pt x="1393994" y="1672312"/>
                  <a:pt x="1530698" y="1850294"/>
                </a:cubicBezTo>
                <a:cubicBezTo>
                  <a:pt x="1530698" y="1850294"/>
                  <a:pt x="1060368" y="941928"/>
                  <a:pt x="741311" y="538858"/>
                </a:cubicBezTo>
                <a:cubicBezTo>
                  <a:pt x="741311" y="538858"/>
                  <a:pt x="346981" y="7338"/>
                  <a:pt x="173612" y="7338"/>
                </a:cubicBezTo>
                <a:cubicBezTo>
                  <a:pt x="62403" y="-9173"/>
                  <a:pt x="243" y="7338"/>
                  <a:pt x="243" y="7338"/>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6" name="任意多边形: 形状 45"/>
          <p:cNvSpPr/>
          <p:nvPr>
            <p:custDataLst>
              <p:tags r:id="rId37"/>
            </p:custDataLst>
          </p:nvPr>
        </p:nvSpPr>
        <p:spPr>
          <a:xfrm rot="20978445" flipH="1">
            <a:off x="10443342" y="1112381"/>
            <a:ext cx="647976" cy="197654"/>
          </a:xfrm>
          <a:custGeom>
            <a:avLst/>
            <a:gdLst>
              <a:gd name="connsiteX0" fmla="*/ 0 w 1624666"/>
              <a:gd name="connsiteY0" fmla="*/ 42729 h 495576"/>
              <a:gd name="connsiteX1" fmla="*/ 531277 w 1624666"/>
              <a:gd name="connsiteY1" fmla="*/ 32773 h 495576"/>
              <a:gd name="connsiteX2" fmla="*/ 1481406 w 1624666"/>
              <a:gd name="connsiteY2" fmla="*/ 440700 h 495576"/>
              <a:gd name="connsiteX3" fmla="*/ 1624667 w 1624666"/>
              <a:gd name="connsiteY3" fmla="*/ 495576 h 495576"/>
              <a:gd name="connsiteX4" fmla="*/ 928034 w 1624666"/>
              <a:gd name="connsiteY4" fmla="*/ 351830 h 495576"/>
              <a:gd name="connsiteX5" fmla="*/ 0 w 1624666"/>
              <a:gd name="connsiteY5" fmla="*/ 42486 h 49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666" h="495576">
                <a:moveTo>
                  <a:pt x="0" y="42729"/>
                </a:moveTo>
                <a:cubicBezTo>
                  <a:pt x="0" y="42729"/>
                  <a:pt x="305702" y="-46384"/>
                  <a:pt x="531277" y="32773"/>
                </a:cubicBezTo>
                <a:cubicBezTo>
                  <a:pt x="756850" y="111931"/>
                  <a:pt x="1277200" y="362272"/>
                  <a:pt x="1481406" y="440700"/>
                </a:cubicBezTo>
                <a:lnTo>
                  <a:pt x="1624667" y="495576"/>
                </a:lnTo>
                <a:cubicBezTo>
                  <a:pt x="1624667" y="495576"/>
                  <a:pt x="1064253" y="388981"/>
                  <a:pt x="928034" y="351830"/>
                </a:cubicBezTo>
                <a:cubicBezTo>
                  <a:pt x="791816" y="314680"/>
                  <a:pt x="112423" y="209056"/>
                  <a:pt x="0" y="42486"/>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47" name="任意多边形: 形状 46"/>
          <p:cNvSpPr/>
          <p:nvPr>
            <p:custDataLst>
              <p:tags r:id="rId38"/>
            </p:custDataLst>
          </p:nvPr>
        </p:nvSpPr>
        <p:spPr>
          <a:xfrm rot="20978445" flipH="1">
            <a:off x="10197693" y="1003424"/>
            <a:ext cx="870327" cy="180823"/>
          </a:xfrm>
          <a:custGeom>
            <a:avLst/>
            <a:gdLst>
              <a:gd name="connsiteX0" fmla="*/ 0 w 2182166"/>
              <a:gd name="connsiteY0" fmla="*/ 371748 h 453375"/>
              <a:gd name="connsiteX1" fmla="*/ 763649 w 2182166"/>
              <a:gd name="connsiteY1" fmla="*/ 97611 h 453375"/>
              <a:gd name="connsiteX2" fmla="*/ 2182167 w 2182166"/>
              <a:gd name="connsiteY2" fmla="*/ 0 h 453375"/>
              <a:gd name="connsiteX3" fmla="*/ 1284728 w 2182166"/>
              <a:gd name="connsiteY3" fmla="*/ 359121 h 453375"/>
              <a:gd name="connsiteX4" fmla="*/ 0 w 2182166"/>
              <a:gd name="connsiteY4" fmla="*/ 371748 h 45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453375">
                <a:moveTo>
                  <a:pt x="0" y="371748"/>
                </a:moveTo>
                <a:cubicBezTo>
                  <a:pt x="0" y="371748"/>
                  <a:pt x="324399" y="136461"/>
                  <a:pt x="763649" y="97611"/>
                </a:cubicBezTo>
                <a:cubicBezTo>
                  <a:pt x="1202899" y="58761"/>
                  <a:pt x="2018996" y="58761"/>
                  <a:pt x="2182167" y="0"/>
                </a:cubicBezTo>
                <a:cubicBezTo>
                  <a:pt x="2090383" y="43463"/>
                  <a:pt x="1589702" y="304731"/>
                  <a:pt x="1284728" y="359121"/>
                </a:cubicBezTo>
                <a:cubicBezTo>
                  <a:pt x="979754" y="413512"/>
                  <a:pt x="138404" y="533947"/>
                  <a:pt x="0" y="371748"/>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8" name="任意多边形: 形状 47"/>
          <p:cNvSpPr/>
          <p:nvPr>
            <p:custDataLst>
              <p:tags r:id="rId39"/>
            </p:custDataLst>
          </p:nvPr>
        </p:nvSpPr>
        <p:spPr>
          <a:xfrm rot="20978445" flipH="1">
            <a:off x="11209365" y="952582"/>
            <a:ext cx="212222" cy="602013"/>
          </a:xfrm>
          <a:custGeom>
            <a:avLst/>
            <a:gdLst>
              <a:gd name="connsiteX0" fmla="*/ 531859 w 532102"/>
              <a:gd name="connsiteY0" fmla="*/ 11750 h 1509424"/>
              <a:gd name="connsiteX1" fmla="*/ 369903 w 532102"/>
              <a:gd name="connsiteY1" fmla="*/ 638209 h 1509424"/>
              <a:gd name="connsiteX2" fmla="*/ 184393 w 532102"/>
              <a:gd name="connsiteY2" fmla="*/ 1130878 h 1509424"/>
              <a:gd name="connsiteX3" fmla="*/ 38947 w 532102"/>
              <a:gd name="connsiteY3" fmla="*/ 1509424 h 1509424"/>
              <a:gd name="connsiteX4" fmla="*/ 14423 w 532102"/>
              <a:gd name="connsiteY4" fmla="*/ 666618 h 1509424"/>
              <a:gd name="connsiteX5" fmla="*/ 257965 w 532102"/>
              <a:gd name="connsiteY5" fmla="*/ 28018 h 1509424"/>
              <a:gd name="connsiteX6" fmla="*/ 532102 w 532102"/>
              <a:gd name="connsiteY6" fmla="*/ 11750 h 15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02" h="1509424">
                <a:moveTo>
                  <a:pt x="531859" y="11750"/>
                </a:moveTo>
                <a:cubicBezTo>
                  <a:pt x="531859" y="11750"/>
                  <a:pt x="395398" y="496891"/>
                  <a:pt x="369903" y="638209"/>
                </a:cubicBezTo>
                <a:cubicBezTo>
                  <a:pt x="344407" y="779527"/>
                  <a:pt x="261608" y="1047593"/>
                  <a:pt x="184393" y="1130878"/>
                </a:cubicBezTo>
                <a:cubicBezTo>
                  <a:pt x="184393" y="1130878"/>
                  <a:pt x="58858" y="1305461"/>
                  <a:pt x="38947" y="1509424"/>
                </a:cubicBezTo>
                <a:cubicBezTo>
                  <a:pt x="8110" y="1418855"/>
                  <a:pt x="-16900" y="820562"/>
                  <a:pt x="14423" y="666618"/>
                </a:cubicBezTo>
                <a:cubicBezTo>
                  <a:pt x="45746" y="512674"/>
                  <a:pt x="62743" y="79495"/>
                  <a:pt x="257965" y="28018"/>
                </a:cubicBezTo>
                <a:cubicBezTo>
                  <a:pt x="453188" y="-23458"/>
                  <a:pt x="532102" y="11750"/>
                  <a:pt x="532102" y="11750"/>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9" name="任意多边形: 形状 48"/>
          <p:cNvSpPr/>
          <p:nvPr>
            <p:custDataLst>
              <p:tags r:id="rId40"/>
            </p:custDataLst>
          </p:nvPr>
        </p:nvSpPr>
        <p:spPr>
          <a:xfrm rot="20978445" flipH="1">
            <a:off x="10783719" y="769576"/>
            <a:ext cx="288108" cy="213002"/>
          </a:xfrm>
          <a:custGeom>
            <a:avLst/>
            <a:gdLst>
              <a:gd name="connsiteX0" fmla="*/ 0 w 722370"/>
              <a:gd name="connsiteY0" fmla="*/ 115690 h 534058"/>
              <a:gd name="connsiteX1" fmla="*/ 60703 w 722370"/>
              <a:gd name="connsiteY1" fmla="*/ 2296 h 534058"/>
              <a:gd name="connsiteX2" fmla="*/ 364221 w 722370"/>
              <a:gd name="connsiteY2" fmla="*/ 180036 h 534058"/>
              <a:gd name="connsiteX3" fmla="*/ 722371 w 722370"/>
              <a:gd name="connsiteY3" fmla="*/ 534058 h 534058"/>
              <a:gd name="connsiteX4" fmla="*/ 336297 w 722370"/>
              <a:gd name="connsiteY4" fmla="*/ 339322 h 534058"/>
              <a:gd name="connsiteX5" fmla="*/ 0 w 722370"/>
              <a:gd name="connsiteY5" fmla="*/ 115933 h 53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370" h="534058">
                <a:moveTo>
                  <a:pt x="0" y="115690"/>
                </a:moveTo>
                <a:cubicBezTo>
                  <a:pt x="0" y="115690"/>
                  <a:pt x="10927" y="13466"/>
                  <a:pt x="60703" y="2296"/>
                </a:cubicBezTo>
                <a:cubicBezTo>
                  <a:pt x="110480" y="-8873"/>
                  <a:pt x="206877" y="16137"/>
                  <a:pt x="364221" y="180036"/>
                </a:cubicBezTo>
                <a:cubicBezTo>
                  <a:pt x="521564" y="343692"/>
                  <a:pt x="722371" y="534058"/>
                  <a:pt x="722371" y="534058"/>
                </a:cubicBezTo>
                <a:cubicBezTo>
                  <a:pt x="722371" y="534058"/>
                  <a:pt x="403799" y="372344"/>
                  <a:pt x="336297" y="339322"/>
                </a:cubicBezTo>
                <a:cubicBezTo>
                  <a:pt x="268795" y="306299"/>
                  <a:pt x="27681" y="213301"/>
                  <a:pt x="0" y="115933"/>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50" name="任意多边形: 形状 49"/>
          <p:cNvSpPr/>
          <p:nvPr>
            <p:custDataLst>
              <p:tags r:id="rId41"/>
            </p:custDataLst>
          </p:nvPr>
        </p:nvSpPr>
        <p:spPr>
          <a:xfrm rot="20978445" flipH="1">
            <a:off x="10890246" y="739758"/>
            <a:ext cx="185964" cy="267964"/>
          </a:xfrm>
          <a:custGeom>
            <a:avLst/>
            <a:gdLst>
              <a:gd name="connsiteX0" fmla="*/ 41100 w 466266"/>
              <a:gd name="connsiteY0" fmla="*/ 671865 h 671865"/>
              <a:gd name="connsiteX1" fmla="*/ 123899 w 466266"/>
              <a:gd name="connsiteY1" fmla="*/ 507966 h 671865"/>
              <a:gd name="connsiteX2" fmla="*/ 419403 w 466266"/>
              <a:gd name="connsiteY2" fmla="*/ 118736 h 671865"/>
              <a:gd name="connsiteX3" fmla="*/ 466266 w 466266"/>
              <a:gd name="connsiteY3" fmla="*/ 0 h 671865"/>
              <a:gd name="connsiteX4" fmla="*/ 256718 w 466266"/>
              <a:gd name="connsiteY4" fmla="*/ 236986 h 671865"/>
              <a:gd name="connsiteX5" fmla="*/ 41100 w 466266"/>
              <a:gd name="connsiteY5" fmla="*/ 671865 h 67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266" h="671865">
                <a:moveTo>
                  <a:pt x="41100" y="671865"/>
                </a:moveTo>
                <a:cubicBezTo>
                  <a:pt x="41100" y="671865"/>
                  <a:pt x="-664" y="621360"/>
                  <a:pt x="123899" y="507966"/>
                </a:cubicBezTo>
                <a:cubicBezTo>
                  <a:pt x="248462" y="394572"/>
                  <a:pt x="385167" y="198864"/>
                  <a:pt x="419403" y="118736"/>
                </a:cubicBezTo>
                <a:cubicBezTo>
                  <a:pt x="453640" y="38607"/>
                  <a:pt x="466266" y="0"/>
                  <a:pt x="466266" y="0"/>
                </a:cubicBezTo>
                <a:cubicBezTo>
                  <a:pt x="466266" y="0"/>
                  <a:pt x="330776" y="134033"/>
                  <a:pt x="256718" y="236986"/>
                </a:cubicBezTo>
                <a:cubicBezTo>
                  <a:pt x="182660" y="339939"/>
                  <a:pt x="-105803" y="555072"/>
                  <a:pt x="41100" y="671865"/>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51" name="任意多边形: 形状 50"/>
          <p:cNvSpPr/>
          <p:nvPr>
            <p:custDataLst>
              <p:tags r:id="rId42"/>
            </p:custDataLst>
          </p:nvPr>
        </p:nvSpPr>
        <p:spPr>
          <a:xfrm rot="20978445" flipH="1">
            <a:off x="10219144" y="674626"/>
            <a:ext cx="467267" cy="65936"/>
          </a:xfrm>
          <a:custGeom>
            <a:avLst/>
            <a:gdLst>
              <a:gd name="connsiteX0" fmla="*/ 0 w 1171576"/>
              <a:gd name="connsiteY0" fmla="*/ 64718 h 165322"/>
              <a:gd name="connsiteX1" fmla="*/ 414240 w 1171576"/>
              <a:gd name="connsiteY1" fmla="*/ 163786 h 165322"/>
              <a:gd name="connsiteX2" fmla="*/ 1171576 w 1171576"/>
              <a:gd name="connsiteY2" fmla="*/ 122993 h 165322"/>
              <a:gd name="connsiteX3" fmla="*/ 469844 w 1171576"/>
              <a:gd name="connsiteY3" fmla="*/ 1343 h 165322"/>
              <a:gd name="connsiteX4" fmla="*/ 67988 w 1171576"/>
              <a:gd name="connsiteY4" fmla="*/ 3771 h 165322"/>
              <a:gd name="connsiteX5" fmla="*/ 0 w 1171576"/>
              <a:gd name="connsiteY5" fmla="*/ 64961 h 16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1576" h="165322">
                <a:moveTo>
                  <a:pt x="0" y="64718"/>
                </a:moveTo>
                <a:cubicBezTo>
                  <a:pt x="0" y="64718"/>
                  <a:pt x="55847" y="157473"/>
                  <a:pt x="414240" y="163786"/>
                </a:cubicBezTo>
                <a:cubicBezTo>
                  <a:pt x="772876" y="170342"/>
                  <a:pt x="1019332" y="155773"/>
                  <a:pt x="1171576" y="122993"/>
                </a:cubicBezTo>
                <a:cubicBezTo>
                  <a:pt x="1063281" y="95069"/>
                  <a:pt x="658996" y="-3027"/>
                  <a:pt x="469844" y="1343"/>
                </a:cubicBezTo>
                <a:cubicBezTo>
                  <a:pt x="280693" y="5714"/>
                  <a:pt x="119464" y="-5455"/>
                  <a:pt x="67988" y="3771"/>
                </a:cubicBezTo>
                <a:cubicBezTo>
                  <a:pt x="16511" y="12998"/>
                  <a:pt x="39336" y="47478"/>
                  <a:pt x="0" y="64961"/>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52" name="任意多边形: 形状 51"/>
          <p:cNvSpPr/>
          <p:nvPr>
            <p:custDataLst>
              <p:tags r:id="rId43"/>
            </p:custDataLst>
          </p:nvPr>
        </p:nvSpPr>
        <p:spPr>
          <a:xfrm rot="20978445" flipH="1">
            <a:off x="10465020" y="702731"/>
            <a:ext cx="563037" cy="89847"/>
          </a:xfrm>
          <a:custGeom>
            <a:avLst/>
            <a:gdLst>
              <a:gd name="connsiteX0" fmla="*/ 243 w 1411700"/>
              <a:gd name="connsiteY0" fmla="*/ 180071 h 225274"/>
              <a:gd name="connsiteX1" fmla="*/ 183567 w 1411700"/>
              <a:gd name="connsiteY1" fmla="*/ 127866 h 225274"/>
              <a:gd name="connsiteX2" fmla="*/ 969555 w 1411700"/>
              <a:gd name="connsiteY2" fmla="*/ 201439 h 225274"/>
              <a:gd name="connsiteX3" fmla="*/ 1410748 w 1411700"/>
              <a:gd name="connsiteY3" fmla="*/ 223535 h 225274"/>
              <a:gd name="connsiteX4" fmla="*/ 1093633 w 1411700"/>
              <a:gd name="connsiteY4" fmla="*/ 177400 h 225274"/>
              <a:gd name="connsiteX5" fmla="*/ 777004 w 1411700"/>
              <a:gd name="connsiteY5" fmla="*/ 105285 h 225274"/>
              <a:gd name="connsiteX6" fmla="*/ 169484 w 1411700"/>
              <a:gd name="connsiteY6" fmla="*/ 3546 h 225274"/>
              <a:gd name="connsiteX7" fmla="*/ 0 w 1411700"/>
              <a:gd name="connsiteY7" fmla="*/ 180314 h 22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700" h="225274">
                <a:moveTo>
                  <a:pt x="243" y="180071"/>
                </a:moveTo>
                <a:cubicBezTo>
                  <a:pt x="243" y="180071"/>
                  <a:pt x="68231" y="115483"/>
                  <a:pt x="183567" y="127866"/>
                </a:cubicBezTo>
                <a:cubicBezTo>
                  <a:pt x="298904" y="140250"/>
                  <a:pt x="844992" y="180800"/>
                  <a:pt x="969555" y="201439"/>
                </a:cubicBezTo>
                <a:cubicBezTo>
                  <a:pt x="1116701" y="225963"/>
                  <a:pt x="1395693" y="227663"/>
                  <a:pt x="1410748" y="223535"/>
                </a:cubicBezTo>
                <a:cubicBezTo>
                  <a:pt x="1429930" y="218193"/>
                  <a:pt x="1153851" y="199982"/>
                  <a:pt x="1093633" y="177400"/>
                </a:cubicBezTo>
                <a:cubicBezTo>
                  <a:pt x="1093633" y="177400"/>
                  <a:pt x="925606" y="144135"/>
                  <a:pt x="777004" y="105285"/>
                </a:cubicBezTo>
                <a:cubicBezTo>
                  <a:pt x="628402" y="66434"/>
                  <a:pt x="236015" y="-18307"/>
                  <a:pt x="169484" y="3546"/>
                </a:cubicBezTo>
                <a:cubicBezTo>
                  <a:pt x="102953" y="25399"/>
                  <a:pt x="63617" y="44581"/>
                  <a:pt x="0" y="180314"/>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3" name="任意多边形: 形状 52"/>
          <p:cNvSpPr/>
          <p:nvPr>
            <p:custDataLst>
              <p:tags r:id="rId44"/>
            </p:custDataLst>
          </p:nvPr>
        </p:nvSpPr>
        <p:spPr>
          <a:xfrm rot="20978445" flipH="1">
            <a:off x="10010600" y="449721"/>
            <a:ext cx="963206" cy="341177"/>
          </a:xfrm>
          <a:custGeom>
            <a:avLst/>
            <a:gdLst>
              <a:gd name="connsiteX0" fmla="*/ 8028 w 2415040"/>
              <a:gd name="connsiteY0" fmla="*/ 855433 h 855432"/>
              <a:gd name="connsiteX1" fmla="*/ 349910 w 2415040"/>
              <a:gd name="connsiteY1" fmla="*/ 557015 h 855432"/>
              <a:gd name="connsiteX2" fmla="*/ 2415041 w 2415040"/>
              <a:gd name="connsiteY2" fmla="*/ 0 h 855432"/>
              <a:gd name="connsiteX3" fmla="*/ 1601371 w 2415040"/>
              <a:gd name="connsiteY3" fmla="*/ 400400 h 855432"/>
              <a:gd name="connsiteX4" fmla="*/ 561886 w 2415040"/>
              <a:gd name="connsiteY4" fmla="*/ 774090 h 855432"/>
              <a:gd name="connsiteX5" fmla="*/ 7785 w 2415040"/>
              <a:gd name="connsiteY5" fmla="*/ 855190 h 85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5040" h="855432">
                <a:moveTo>
                  <a:pt x="8028" y="855433"/>
                </a:moveTo>
                <a:cubicBezTo>
                  <a:pt x="8028" y="855433"/>
                  <a:pt x="-83270" y="708773"/>
                  <a:pt x="349910" y="557015"/>
                </a:cubicBezTo>
                <a:cubicBezTo>
                  <a:pt x="783089" y="405499"/>
                  <a:pt x="2107638" y="42007"/>
                  <a:pt x="2415041" y="0"/>
                </a:cubicBezTo>
                <a:cubicBezTo>
                  <a:pt x="2237544" y="78914"/>
                  <a:pt x="1789552" y="312501"/>
                  <a:pt x="1601371" y="400400"/>
                </a:cubicBezTo>
                <a:cubicBezTo>
                  <a:pt x="1413191" y="488298"/>
                  <a:pt x="699804" y="732083"/>
                  <a:pt x="561886" y="774090"/>
                </a:cubicBezTo>
                <a:cubicBezTo>
                  <a:pt x="423968" y="816097"/>
                  <a:pt x="81600" y="779675"/>
                  <a:pt x="7785" y="855190"/>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4" name="任意多边形: 形状 53"/>
          <p:cNvSpPr/>
          <p:nvPr>
            <p:custDataLst>
              <p:tags r:id="rId45"/>
            </p:custDataLst>
          </p:nvPr>
        </p:nvSpPr>
        <p:spPr>
          <a:xfrm rot="20978445" flipH="1">
            <a:off x="11025354" y="47313"/>
            <a:ext cx="299442" cy="643424"/>
          </a:xfrm>
          <a:custGeom>
            <a:avLst/>
            <a:gdLst>
              <a:gd name="connsiteX0" fmla="*/ 70667 w 750788"/>
              <a:gd name="connsiteY0" fmla="*/ 1613254 h 1613254"/>
              <a:gd name="connsiteX1" fmla="*/ 4622 w 750788"/>
              <a:gd name="connsiteY1" fmla="*/ 1385981 h 1613254"/>
              <a:gd name="connsiteX2" fmla="*/ 750789 w 750788"/>
              <a:gd name="connsiteY2" fmla="*/ 0 h 1613254"/>
              <a:gd name="connsiteX3" fmla="*/ 525215 w 750788"/>
              <a:gd name="connsiteY3" fmla="*/ 655597 h 1613254"/>
              <a:gd name="connsiteX4" fmla="*/ 127486 w 750788"/>
              <a:gd name="connsiteY4" fmla="*/ 1559107 h 1613254"/>
              <a:gd name="connsiteX5" fmla="*/ 70667 w 750788"/>
              <a:gd name="connsiteY5" fmla="*/ 1613254 h 161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88" h="1613254">
                <a:moveTo>
                  <a:pt x="70667" y="1613254"/>
                </a:moveTo>
                <a:cubicBezTo>
                  <a:pt x="70667" y="1613254"/>
                  <a:pt x="-21359" y="1507630"/>
                  <a:pt x="4622" y="1385981"/>
                </a:cubicBezTo>
                <a:cubicBezTo>
                  <a:pt x="30603" y="1264331"/>
                  <a:pt x="241123" y="703431"/>
                  <a:pt x="750789" y="0"/>
                </a:cubicBezTo>
                <a:cubicBezTo>
                  <a:pt x="726507" y="143017"/>
                  <a:pt x="600244" y="483199"/>
                  <a:pt x="525215" y="655597"/>
                </a:cubicBezTo>
                <a:cubicBezTo>
                  <a:pt x="450185" y="827995"/>
                  <a:pt x="153224" y="1539682"/>
                  <a:pt x="127486" y="1559107"/>
                </a:cubicBezTo>
                <a:cubicBezTo>
                  <a:pt x="101747" y="1578532"/>
                  <a:pt x="70667" y="1613254"/>
                  <a:pt x="70667" y="1613254"/>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55" name="任意多边形: 形状 54"/>
          <p:cNvSpPr/>
          <p:nvPr>
            <p:custDataLst>
              <p:tags r:id="rId46"/>
            </p:custDataLst>
          </p:nvPr>
        </p:nvSpPr>
        <p:spPr>
          <a:xfrm rot="20978445" flipH="1">
            <a:off x="11583398" y="466487"/>
            <a:ext cx="175285" cy="129159"/>
          </a:xfrm>
          <a:custGeom>
            <a:avLst/>
            <a:gdLst>
              <a:gd name="connsiteX0" fmla="*/ 439493 w 439492"/>
              <a:gd name="connsiteY0" fmla="*/ 256645 h 323841"/>
              <a:gd name="connsiteX1" fmla="*/ 315172 w 439492"/>
              <a:gd name="connsiteY1" fmla="*/ 281412 h 323841"/>
              <a:gd name="connsiteX2" fmla="*/ 61189 w 439492"/>
              <a:gd name="connsiteY2" fmla="*/ 320748 h 323841"/>
              <a:gd name="connsiteX3" fmla="*/ 0 w 439492"/>
              <a:gd name="connsiteY3" fmla="*/ 186472 h 323841"/>
              <a:gd name="connsiteX4" fmla="*/ 201293 w 439492"/>
              <a:gd name="connsiteY4" fmla="*/ 66765 h 323841"/>
              <a:gd name="connsiteX5" fmla="*/ 229945 w 439492"/>
              <a:gd name="connsiteY5" fmla="*/ 1205 h 323841"/>
              <a:gd name="connsiteX6" fmla="*/ 369562 w 439492"/>
              <a:gd name="connsiteY6" fmla="*/ 155392 h 323841"/>
              <a:gd name="connsiteX7" fmla="*/ 439493 w 439492"/>
              <a:gd name="connsiteY7" fmla="*/ 256888 h 32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492" h="323841">
                <a:moveTo>
                  <a:pt x="439493" y="256645"/>
                </a:moveTo>
                <a:cubicBezTo>
                  <a:pt x="439493" y="256645"/>
                  <a:pt x="409627" y="214153"/>
                  <a:pt x="315172" y="281412"/>
                </a:cubicBezTo>
                <a:cubicBezTo>
                  <a:pt x="220718" y="348671"/>
                  <a:pt x="158072" y="293310"/>
                  <a:pt x="61189" y="320748"/>
                </a:cubicBezTo>
                <a:cubicBezTo>
                  <a:pt x="-35694" y="348186"/>
                  <a:pt x="25495" y="184044"/>
                  <a:pt x="0" y="186472"/>
                </a:cubicBezTo>
                <a:cubicBezTo>
                  <a:pt x="74787" y="175060"/>
                  <a:pt x="174340" y="65793"/>
                  <a:pt x="201293" y="66765"/>
                </a:cubicBezTo>
                <a:cubicBezTo>
                  <a:pt x="228245" y="67736"/>
                  <a:pt x="196194" y="14803"/>
                  <a:pt x="229945" y="1205"/>
                </a:cubicBezTo>
                <a:cubicBezTo>
                  <a:pt x="263696" y="-12393"/>
                  <a:pt x="338240" y="92260"/>
                  <a:pt x="369562" y="155392"/>
                </a:cubicBezTo>
                <a:cubicBezTo>
                  <a:pt x="400885" y="218523"/>
                  <a:pt x="439493" y="256888"/>
                  <a:pt x="439493" y="256888"/>
                </a:cubicBezTo>
                <a:close/>
              </a:path>
            </a:pathLst>
          </a:custGeom>
          <a:gradFill flip="none" rotWithShape="1">
            <a:gsLst>
              <a:gs pos="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56" name="任意多边形: 形状 55"/>
          <p:cNvSpPr/>
          <p:nvPr>
            <p:custDataLst>
              <p:tags r:id="rId47"/>
            </p:custDataLst>
          </p:nvPr>
        </p:nvSpPr>
        <p:spPr>
          <a:xfrm rot="20978445" flipH="1">
            <a:off x="11572268" y="1134317"/>
            <a:ext cx="69936" cy="356866"/>
          </a:xfrm>
          <a:custGeom>
            <a:avLst/>
            <a:gdLst>
              <a:gd name="connsiteX0" fmla="*/ 132707 w 175350"/>
              <a:gd name="connsiteY0" fmla="*/ 0 h 894768"/>
              <a:gd name="connsiteX1" fmla="*/ 28297 w 175350"/>
              <a:gd name="connsiteY1" fmla="*/ 311045 h 894768"/>
              <a:gd name="connsiteX2" fmla="*/ 7901 w 175350"/>
              <a:gd name="connsiteY2" fmla="*/ 894769 h 894768"/>
              <a:gd name="connsiteX3" fmla="*/ 149218 w 175350"/>
              <a:gd name="connsiteY3" fmla="*/ 364706 h 894768"/>
              <a:gd name="connsiteX4" fmla="*/ 174957 w 175350"/>
              <a:gd name="connsiteY4" fmla="*/ 56333 h 894768"/>
              <a:gd name="connsiteX5" fmla="*/ 132707 w 175350"/>
              <a:gd name="connsiteY5" fmla="*/ 0 h 89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50" h="894768">
                <a:moveTo>
                  <a:pt x="132707" y="0"/>
                </a:moveTo>
                <a:cubicBezTo>
                  <a:pt x="132707" y="0"/>
                  <a:pt x="57920" y="36422"/>
                  <a:pt x="28297" y="311045"/>
                </a:cubicBezTo>
                <a:cubicBezTo>
                  <a:pt x="-1326" y="585667"/>
                  <a:pt x="-6911" y="775790"/>
                  <a:pt x="7901" y="894769"/>
                </a:cubicBezTo>
                <a:cubicBezTo>
                  <a:pt x="36796" y="813669"/>
                  <a:pt x="139506" y="510152"/>
                  <a:pt x="149218" y="364706"/>
                </a:cubicBezTo>
                <a:cubicBezTo>
                  <a:pt x="158931" y="219261"/>
                  <a:pt x="178356" y="96397"/>
                  <a:pt x="174957" y="56333"/>
                </a:cubicBezTo>
                <a:cubicBezTo>
                  <a:pt x="171557" y="16269"/>
                  <a:pt x="143391" y="31323"/>
                  <a:pt x="132707" y="0"/>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57" name="任意多边形: 形状 56"/>
          <p:cNvSpPr/>
          <p:nvPr>
            <p:custDataLst>
              <p:tags r:id="rId48"/>
            </p:custDataLst>
          </p:nvPr>
        </p:nvSpPr>
        <p:spPr>
          <a:xfrm rot="20978445" flipH="1">
            <a:off x="11377265" y="795205"/>
            <a:ext cx="196478" cy="306895"/>
          </a:xfrm>
          <a:custGeom>
            <a:avLst/>
            <a:gdLst>
              <a:gd name="connsiteX0" fmla="*/ 37839 w 492628"/>
              <a:gd name="connsiteY0" fmla="*/ 769477 h 769476"/>
              <a:gd name="connsiteX1" fmla="*/ 6273 w 492628"/>
              <a:gd name="connsiteY1" fmla="*/ 624760 h 769476"/>
              <a:gd name="connsiteX2" fmla="*/ 262927 w 492628"/>
              <a:gd name="connsiteY2" fmla="*/ 166570 h 769476"/>
              <a:gd name="connsiteX3" fmla="*/ 492629 w 492628"/>
              <a:gd name="connsiteY3" fmla="*/ 0 h 769476"/>
              <a:gd name="connsiteX4" fmla="*/ 339656 w 492628"/>
              <a:gd name="connsiteY4" fmla="*/ 334597 h 769476"/>
              <a:gd name="connsiteX5" fmla="*/ 37839 w 492628"/>
              <a:gd name="connsiteY5" fmla="*/ 769477 h 7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628" h="769476">
                <a:moveTo>
                  <a:pt x="37839" y="769477"/>
                </a:moveTo>
                <a:cubicBezTo>
                  <a:pt x="37839" y="769477"/>
                  <a:pt x="32982" y="703674"/>
                  <a:pt x="6273" y="624760"/>
                </a:cubicBezTo>
                <a:cubicBezTo>
                  <a:pt x="-20437" y="545845"/>
                  <a:pt x="33225" y="332897"/>
                  <a:pt x="262927" y="166570"/>
                </a:cubicBezTo>
                <a:lnTo>
                  <a:pt x="492629" y="0"/>
                </a:lnTo>
                <a:cubicBezTo>
                  <a:pt x="492629" y="0"/>
                  <a:pt x="416871" y="221932"/>
                  <a:pt x="339656" y="334597"/>
                </a:cubicBezTo>
                <a:cubicBezTo>
                  <a:pt x="262441" y="447263"/>
                  <a:pt x="96842" y="699546"/>
                  <a:pt x="37839" y="769477"/>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58" name="任意多边形: 形状 57"/>
          <p:cNvSpPr/>
          <p:nvPr>
            <p:custDataLst>
              <p:tags r:id="rId49"/>
            </p:custDataLst>
          </p:nvPr>
        </p:nvSpPr>
        <p:spPr>
          <a:xfrm rot="20978445" flipH="1">
            <a:off x="10949979" y="524873"/>
            <a:ext cx="384079" cy="198044"/>
          </a:xfrm>
          <a:custGeom>
            <a:avLst/>
            <a:gdLst>
              <a:gd name="connsiteX0" fmla="*/ 0 w 962999"/>
              <a:gd name="connsiteY0" fmla="*/ 496554 h 496554"/>
              <a:gd name="connsiteX1" fmla="*/ 60946 w 962999"/>
              <a:gd name="connsiteY1" fmla="*/ 327798 h 496554"/>
              <a:gd name="connsiteX2" fmla="*/ 619903 w 962999"/>
              <a:gd name="connsiteY2" fmla="*/ 22825 h 496554"/>
              <a:gd name="connsiteX3" fmla="*/ 962999 w 962999"/>
              <a:gd name="connsiteY3" fmla="*/ 0 h 496554"/>
              <a:gd name="connsiteX4" fmla="*/ 590280 w 962999"/>
              <a:gd name="connsiteY4" fmla="*/ 244756 h 496554"/>
              <a:gd name="connsiteX5" fmla="*/ 0 w 962999"/>
              <a:gd name="connsiteY5" fmla="*/ 496554 h 49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999" h="496554">
                <a:moveTo>
                  <a:pt x="0" y="496554"/>
                </a:moveTo>
                <a:cubicBezTo>
                  <a:pt x="0" y="496554"/>
                  <a:pt x="37393" y="425895"/>
                  <a:pt x="60946" y="327798"/>
                </a:cubicBezTo>
                <a:cubicBezTo>
                  <a:pt x="84499" y="229702"/>
                  <a:pt x="276808" y="45649"/>
                  <a:pt x="619903" y="22825"/>
                </a:cubicBezTo>
                <a:lnTo>
                  <a:pt x="962999" y="0"/>
                </a:lnTo>
                <a:cubicBezTo>
                  <a:pt x="962999" y="0"/>
                  <a:pt x="742281" y="178954"/>
                  <a:pt x="590280" y="244756"/>
                </a:cubicBezTo>
                <a:cubicBezTo>
                  <a:pt x="438279" y="310559"/>
                  <a:pt x="105867" y="463046"/>
                  <a:pt x="0" y="496554"/>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9" name="任意多边形: 形状 58"/>
          <p:cNvSpPr/>
          <p:nvPr>
            <p:custDataLst>
              <p:tags r:id="rId50"/>
            </p:custDataLst>
          </p:nvPr>
        </p:nvSpPr>
        <p:spPr>
          <a:xfrm rot="20978445" flipH="1">
            <a:off x="11388473" y="631001"/>
            <a:ext cx="185357" cy="147147"/>
          </a:xfrm>
          <a:custGeom>
            <a:avLst/>
            <a:gdLst>
              <a:gd name="connsiteX0" fmla="*/ 0 w 464745"/>
              <a:gd name="connsiteY0" fmla="*/ 0 h 368940"/>
              <a:gd name="connsiteX1" fmla="*/ 51477 w 464745"/>
              <a:gd name="connsiteY1" fmla="*/ 112666 h 368940"/>
              <a:gd name="connsiteX2" fmla="*/ 89355 w 464745"/>
              <a:gd name="connsiteY2" fmla="*/ 292105 h 368940"/>
              <a:gd name="connsiteX3" fmla="*/ 464745 w 464745"/>
              <a:gd name="connsiteY3" fmla="*/ 325856 h 368940"/>
              <a:gd name="connsiteX4" fmla="*/ 256654 w 464745"/>
              <a:gd name="connsiteY4" fmla="*/ 140346 h 368940"/>
              <a:gd name="connsiteX5" fmla="*/ 0 w 464745"/>
              <a:gd name="connsiteY5" fmla="*/ 0 h 36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45" h="368940">
                <a:moveTo>
                  <a:pt x="0" y="0"/>
                </a:moveTo>
                <a:cubicBezTo>
                  <a:pt x="0" y="0"/>
                  <a:pt x="85713" y="47834"/>
                  <a:pt x="51477" y="112666"/>
                </a:cubicBezTo>
                <a:cubicBezTo>
                  <a:pt x="17240" y="177497"/>
                  <a:pt x="-2185" y="240628"/>
                  <a:pt x="89355" y="292105"/>
                </a:cubicBezTo>
                <a:cubicBezTo>
                  <a:pt x="180896" y="343581"/>
                  <a:pt x="297932" y="416668"/>
                  <a:pt x="464745" y="325856"/>
                </a:cubicBezTo>
                <a:cubicBezTo>
                  <a:pt x="464745" y="325856"/>
                  <a:pt x="334840" y="219746"/>
                  <a:pt x="256654" y="140346"/>
                </a:cubicBezTo>
                <a:cubicBezTo>
                  <a:pt x="178468" y="60946"/>
                  <a:pt x="0" y="0"/>
                  <a:pt x="0" y="0"/>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60" name="任意多边形: 形状 59"/>
          <p:cNvSpPr/>
          <p:nvPr>
            <p:custDataLst>
              <p:tags r:id="rId51"/>
            </p:custDataLst>
          </p:nvPr>
        </p:nvSpPr>
        <p:spPr>
          <a:xfrm rot="20978445" flipH="1">
            <a:off x="9893482" y="821317"/>
            <a:ext cx="1237578" cy="258789"/>
          </a:xfrm>
          <a:custGeom>
            <a:avLst/>
            <a:gdLst>
              <a:gd name="connsiteX0" fmla="*/ 0 w 3102972"/>
              <a:gd name="connsiteY0" fmla="*/ 648861 h 648860"/>
              <a:gd name="connsiteX1" fmla="*/ 755394 w 3102972"/>
              <a:gd name="connsiteY1" fmla="*/ 230979 h 648860"/>
              <a:gd name="connsiteX2" fmla="*/ 2722913 w 3102972"/>
              <a:gd name="connsiteY2" fmla="*/ 42312 h 648860"/>
              <a:gd name="connsiteX3" fmla="*/ 3102674 w 3102972"/>
              <a:gd name="connsiteY3" fmla="*/ 548 h 648860"/>
              <a:gd name="connsiteX4" fmla="*/ 2411869 w 3102972"/>
              <a:gd name="connsiteY4" fmla="*/ 158620 h 648860"/>
              <a:gd name="connsiteX5" fmla="*/ 460375 w 3102972"/>
              <a:gd name="connsiteY5" fmla="*/ 547122 h 648860"/>
              <a:gd name="connsiteX6" fmla="*/ 243 w 3102972"/>
              <a:gd name="connsiteY6" fmla="*/ 648618 h 64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972" h="648860">
                <a:moveTo>
                  <a:pt x="0" y="648861"/>
                </a:moveTo>
                <a:cubicBezTo>
                  <a:pt x="0" y="648861"/>
                  <a:pt x="30109" y="393421"/>
                  <a:pt x="755394" y="230979"/>
                </a:cubicBezTo>
                <a:cubicBezTo>
                  <a:pt x="1480678" y="68536"/>
                  <a:pt x="2498068" y="73150"/>
                  <a:pt x="2722913" y="42312"/>
                </a:cubicBezTo>
                <a:cubicBezTo>
                  <a:pt x="2947759" y="11475"/>
                  <a:pt x="3086891" y="-3094"/>
                  <a:pt x="3102674" y="548"/>
                </a:cubicBezTo>
                <a:cubicBezTo>
                  <a:pt x="3118457" y="4190"/>
                  <a:pt x="2503410" y="135553"/>
                  <a:pt x="2411869" y="158620"/>
                </a:cubicBezTo>
                <a:cubicBezTo>
                  <a:pt x="2320328" y="181687"/>
                  <a:pt x="460375" y="547122"/>
                  <a:pt x="460375" y="547122"/>
                </a:cubicBezTo>
                <a:cubicBezTo>
                  <a:pt x="460375" y="547122"/>
                  <a:pt x="97854" y="582816"/>
                  <a:pt x="243" y="648618"/>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1" name="任意多边形: 形状 60"/>
          <p:cNvSpPr/>
          <p:nvPr>
            <p:custDataLst>
              <p:tags r:id="rId52"/>
            </p:custDataLst>
          </p:nvPr>
        </p:nvSpPr>
        <p:spPr>
          <a:xfrm rot="20978445" flipH="1">
            <a:off x="11573636" y="1072095"/>
            <a:ext cx="312581" cy="532539"/>
          </a:xfrm>
          <a:custGeom>
            <a:avLst/>
            <a:gdLst>
              <a:gd name="connsiteX0" fmla="*/ 747866 w 783733"/>
              <a:gd name="connsiteY0" fmla="*/ 0 h 1335232"/>
              <a:gd name="connsiteX1" fmla="*/ 391658 w 783733"/>
              <a:gd name="connsiteY1" fmla="*/ 426623 h 1335232"/>
              <a:gd name="connsiteX2" fmla="*/ 0 w 783733"/>
              <a:gd name="connsiteY2" fmla="*/ 1335232 h 1335232"/>
              <a:gd name="connsiteX3" fmla="*/ 549245 w 783733"/>
              <a:gd name="connsiteY3" fmla="*/ 585909 h 1335232"/>
              <a:gd name="connsiteX4" fmla="*/ 779675 w 783733"/>
              <a:gd name="connsiteY4" fmla="*/ 114851 h 1335232"/>
              <a:gd name="connsiteX5" fmla="*/ 747866 w 783733"/>
              <a:gd name="connsiteY5" fmla="*/ 0 h 133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733" h="1335232">
                <a:moveTo>
                  <a:pt x="747866" y="0"/>
                </a:moveTo>
                <a:cubicBezTo>
                  <a:pt x="747866" y="0"/>
                  <a:pt x="607277" y="11412"/>
                  <a:pt x="391658" y="426623"/>
                </a:cubicBezTo>
                <a:cubicBezTo>
                  <a:pt x="176040" y="841835"/>
                  <a:pt x="50020" y="1138310"/>
                  <a:pt x="0" y="1335232"/>
                </a:cubicBezTo>
                <a:cubicBezTo>
                  <a:pt x="95426" y="1224752"/>
                  <a:pt x="444592" y="809298"/>
                  <a:pt x="549245" y="585909"/>
                </a:cubicBezTo>
                <a:cubicBezTo>
                  <a:pt x="653897" y="362521"/>
                  <a:pt x="760735" y="180410"/>
                  <a:pt x="779675" y="114851"/>
                </a:cubicBezTo>
                <a:cubicBezTo>
                  <a:pt x="798614" y="49291"/>
                  <a:pt x="744953" y="56090"/>
                  <a:pt x="747866" y="0"/>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2" name="任意多边形: 形状 61"/>
          <p:cNvSpPr/>
          <p:nvPr>
            <p:custDataLst>
              <p:tags r:id="rId53"/>
            </p:custDataLst>
          </p:nvPr>
        </p:nvSpPr>
        <p:spPr>
          <a:xfrm rot="20978445" flipH="1">
            <a:off x="11431641" y="2077151"/>
            <a:ext cx="182380" cy="288786"/>
          </a:xfrm>
          <a:custGeom>
            <a:avLst/>
            <a:gdLst>
              <a:gd name="connsiteX0" fmla="*/ 12690 w 457281"/>
              <a:gd name="connsiteY0" fmla="*/ 0 h 724070"/>
              <a:gd name="connsiteX1" fmla="*/ 14146 w 457281"/>
              <a:gd name="connsiteY1" fmla="*/ 47591 h 724070"/>
              <a:gd name="connsiteX2" fmla="*/ 92575 w 457281"/>
              <a:gd name="connsiteY2" fmla="*/ 325613 h 724070"/>
              <a:gd name="connsiteX3" fmla="*/ 457281 w 457281"/>
              <a:gd name="connsiteY3" fmla="*/ 724071 h 724070"/>
              <a:gd name="connsiteX4" fmla="*/ 237292 w 457281"/>
              <a:gd name="connsiteY4" fmla="*/ 150544 h 724070"/>
              <a:gd name="connsiteX5" fmla="*/ 57853 w 457281"/>
              <a:gd name="connsiteY5" fmla="*/ 13112 h 724070"/>
              <a:gd name="connsiteX6" fmla="*/ 12690 w 457281"/>
              <a:gd name="connsiteY6" fmla="*/ 0 h 7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81" h="724070">
                <a:moveTo>
                  <a:pt x="12690" y="0"/>
                </a:moveTo>
                <a:cubicBezTo>
                  <a:pt x="12690" y="0"/>
                  <a:pt x="27744" y="27923"/>
                  <a:pt x="14146" y="47591"/>
                </a:cubicBezTo>
                <a:cubicBezTo>
                  <a:pt x="549" y="67259"/>
                  <a:pt x="-31988" y="176283"/>
                  <a:pt x="92575" y="325613"/>
                </a:cubicBezTo>
                <a:cubicBezTo>
                  <a:pt x="217139" y="474944"/>
                  <a:pt x="383952" y="620146"/>
                  <a:pt x="457281" y="724071"/>
                </a:cubicBezTo>
                <a:cubicBezTo>
                  <a:pt x="413089" y="625002"/>
                  <a:pt x="256960" y="190366"/>
                  <a:pt x="237292" y="150544"/>
                </a:cubicBezTo>
                <a:cubicBezTo>
                  <a:pt x="217624" y="110723"/>
                  <a:pt x="96218" y="4127"/>
                  <a:pt x="57853" y="13112"/>
                </a:cubicBezTo>
                <a:cubicBezTo>
                  <a:pt x="19488" y="22096"/>
                  <a:pt x="12690" y="0"/>
                  <a:pt x="12690" y="0"/>
                </a:cubicBezTo>
                <a:close/>
              </a:path>
            </a:pathLst>
          </a:custGeom>
          <a:solidFill>
            <a:schemeClr val="accent3">
              <a:lumMod val="40000"/>
              <a:lumOff val="60000"/>
              <a:alpha val="5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3" name="任意多边形: 形状 62"/>
          <p:cNvSpPr/>
          <p:nvPr>
            <p:custDataLst>
              <p:tags r:id="rId54"/>
            </p:custDataLst>
          </p:nvPr>
        </p:nvSpPr>
        <p:spPr>
          <a:xfrm rot="20978445" flipH="1">
            <a:off x="11055870" y="1849767"/>
            <a:ext cx="668993" cy="110756"/>
          </a:xfrm>
          <a:custGeom>
            <a:avLst/>
            <a:gdLst>
              <a:gd name="connsiteX0" fmla="*/ 3543 w 1677361"/>
              <a:gd name="connsiteY0" fmla="*/ 277698 h 277697"/>
              <a:gd name="connsiteX1" fmla="*/ 100425 w 1677361"/>
              <a:gd name="connsiteY1" fmla="*/ 222336 h 277697"/>
              <a:gd name="connsiteX2" fmla="*/ 712802 w 1677361"/>
              <a:gd name="connsiteY2" fmla="*/ 179358 h 277697"/>
              <a:gd name="connsiteX3" fmla="*/ 1522343 w 1677361"/>
              <a:gd name="connsiteY3" fmla="*/ 73491 h 277697"/>
              <a:gd name="connsiteX4" fmla="*/ 1669730 w 1677361"/>
              <a:gd name="connsiteY4" fmla="*/ 51395 h 277697"/>
              <a:gd name="connsiteX5" fmla="*/ 1461639 w 1677361"/>
              <a:gd name="connsiteY5" fmla="*/ 26628 h 277697"/>
              <a:gd name="connsiteX6" fmla="*/ 711830 w 1677361"/>
              <a:gd name="connsiteY6" fmla="*/ 13759 h 277697"/>
              <a:gd name="connsiteX7" fmla="*/ 3543 w 1677361"/>
              <a:gd name="connsiteY7" fmla="*/ 277698 h 27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7361" h="277697">
                <a:moveTo>
                  <a:pt x="3543" y="277698"/>
                </a:moveTo>
                <a:cubicBezTo>
                  <a:pt x="3543" y="277698"/>
                  <a:pt x="12041" y="234962"/>
                  <a:pt x="100425" y="222336"/>
                </a:cubicBezTo>
                <a:cubicBezTo>
                  <a:pt x="188810" y="209710"/>
                  <a:pt x="547445" y="185186"/>
                  <a:pt x="712802" y="179358"/>
                </a:cubicBezTo>
                <a:cubicBezTo>
                  <a:pt x="878158" y="173530"/>
                  <a:pt x="1282928" y="138080"/>
                  <a:pt x="1522343" y="73491"/>
                </a:cubicBezTo>
                <a:cubicBezTo>
                  <a:pt x="1578190" y="56737"/>
                  <a:pt x="1643750" y="40711"/>
                  <a:pt x="1669730" y="51395"/>
                </a:cubicBezTo>
                <a:cubicBezTo>
                  <a:pt x="1695712" y="62079"/>
                  <a:pt x="1662203" y="31242"/>
                  <a:pt x="1461639" y="26628"/>
                </a:cubicBezTo>
                <a:cubicBezTo>
                  <a:pt x="1261075" y="22015"/>
                  <a:pt x="937890" y="-21692"/>
                  <a:pt x="711830" y="13759"/>
                </a:cubicBezTo>
                <a:cubicBezTo>
                  <a:pt x="711830" y="13759"/>
                  <a:pt x="-58375" y="74705"/>
                  <a:pt x="3543" y="277698"/>
                </a:cubicBezTo>
                <a:close/>
              </a:path>
            </a:pathLst>
          </a:custGeom>
          <a:gradFill flip="none" rotWithShape="1">
            <a:gsLst>
              <a:gs pos="11000">
                <a:schemeClr val="accent3">
                  <a:lumMod val="20000"/>
                  <a:lumOff val="80000"/>
                </a:schemeClr>
              </a:gs>
              <a:gs pos="74000">
                <a:schemeClr val="accent3"/>
              </a:gs>
            </a:gsLst>
            <a:lin ang="108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4" name="任意多边形: 形状 63"/>
          <p:cNvSpPr/>
          <p:nvPr>
            <p:custDataLst>
              <p:tags r:id="rId55"/>
            </p:custDataLst>
          </p:nvPr>
        </p:nvSpPr>
        <p:spPr>
          <a:xfrm rot="20978445" flipH="1">
            <a:off x="11390786" y="1610954"/>
            <a:ext cx="331870" cy="317935"/>
          </a:xfrm>
          <a:custGeom>
            <a:avLst/>
            <a:gdLst>
              <a:gd name="connsiteX0" fmla="*/ 2644 w 832095"/>
              <a:gd name="connsiteY0" fmla="*/ 797157 h 797157"/>
              <a:gd name="connsiteX1" fmla="*/ 41252 w 832095"/>
              <a:gd name="connsiteY1" fmla="*/ 562114 h 797157"/>
              <a:gd name="connsiteX2" fmla="*/ 377792 w 832095"/>
              <a:gd name="connsiteY2" fmla="*/ 268552 h 797157"/>
              <a:gd name="connsiteX3" fmla="*/ 832096 w 832095"/>
              <a:gd name="connsiteY3" fmla="*/ 0 h 797157"/>
              <a:gd name="connsiteX4" fmla="*/ 471032 w 832095"/>
              <a:gd name="connsiteY4" fmla="*/ 457704 h 797157"/>
              <a:gd name="connsiteX5" fmla="*/ 2644 w 832095"/>
              <a:gd name="connsiteY5" fmla="*/ 797157 h 7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095" h="797157">
                <a:moveTo>
                  <a:pt x="2644" y="797157"/>
                </a:moveTo>
                <a:cubicBezTo>
                  <a:pt x="2644" y="797157"/>
                  <a:pt x="-15081" y="617475"/>
                  <a:pt x="41252" y="562114"/>
                </a:cubicBezTo>
                <a:cubicBezTo>
                  <a:pt x="97584" y="506752"/>
                  <a:pt x="163144" y="401857"/>
                  <a:pt x="377792" y="268552"/>
                </a:cubicBezTo>
                <a:cubicBezTo>
                  <a:pt x="592439" y="135247"/>
                  <a:pt x="741041" y="109266"/>
                  <a:pt x="832096" y="0"/>
                </a:cubicBezTo>
                <a:cubicBezTo>
                  <a:pt x="720645" y="142532"/>
                  <a:pt x="638088" y="323913"/>
                  <a:pt x="471032" y="457704"/>
                </a:cubicBezTo>
                <a:cubicBezTo>
                  <a:pt x="303976" y="591494"/>
                  <a:pt x="99770" y="688620"/>
                  <a:pt x="2644" y="797157"/>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5" name="任意多边形: 形状 64"/>
          <p:cNvSpPr/>
          <p:nvPr>
            <p:custDataLst>
              <p:tags r:id="rId56"/>
            </p:custDataLst>
          </p:nvPr>
        </p:nvSpPr>
        <p:spPr>
          <a:xfrm rot="20978445" flipH="1">
            <a:off x="11760879" y="1871451"/>
            <a:ext cx="277745" cy="56363"/>
          </a:xfrm>
          <a:custGeom>
            <a:avLst/>
            <a:gdLst>
              <a:gd name="connsiteX0" fmla="*/ 696147 w 696389"/>
              <a:gd name="connsiteY0" fmla="*/ 141317 h 141317"/>
              <a:gd name="connsiteX1" fmla="*/ 641999 w 696389"/>
              <a:gd name="connsiteY1" fmla="*/ 70902 h 141317"/>
              <a:gd name="connsiteX2" fmla="*/ 217076 w 696389"/>
              <a:gd name="connsiteY2" fmla="*/ 18939 h 141317"/>
              <a:gd name="connsiteX3" fmla="*/ 0 w 696389"/>
              <a:gd name="connsiteY3" fmla="*/ 0 h 141317"/>
              <a:gd name="connsiteX4" fmla="*/ 85713 w 696389"/>
              <a:gd name="connsiteY4" fmla="*/ 48320 h 141317"/>
              <a:gd name="connsiteX5" fmla="*/ 588581 w 696389"/>
              <a:gd name="connsiteY5" fmla="*/ 136947 h 141317"/>
              <a:gd name="connsiteX6" fmla="*/ 696390 w 696389"/>
              <a:gd name="connsiteY6" fmla="*/ 141317 h 14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389" h="141317">
                <a:moveTo>
                  <a:pt x="696147" y="141317"/>
                </a:moveTo>
                <a:cubicBezTo>
                  <a:pt x="696147" y="141317"/>
                  <a:pt x="661910" y="107324"/>
                  <a:pt x="641999" y="70902"/>
                </a:cubicBezTo>
                <a:cubicBezTo>
                  <a:pt x="622089" y="34480"/>
                  <a:pt x="358150" y="6556"/>
                  <a:pt x="217076" y="18939"/>
                </a:cubicBezTo>
                <a:cubicBezTo>
                  <a:pt x="76001" y="31323"/>
                  <a:pt x="74058" y="48563"/>
                  <a:pt x="0" y="0"/>
                </a:cubicBezTo>
                <a:cubicBezTo>
                  <a:pt x="0" y="0"/>
                  <a:pt x="45649" y="48320"/>
                  <a:pt x="85713" y="48320"/>
                </a:cubicBezTo>
                <a:cubicBezTo>
                  <a:pt x="125778" y="48320"/>
                  <a:pt x="528848" y="139132"/>
                  <a:pt x="588581" y="136947"/>
                </a:cubicBezTo>
                <a:cubicBezTo>
                  <a:pt x="648313" y="134762"/>
                  <a:pt x="662396" y="128691"/>
                  <a:pt x="696390" y="141317"/>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6" name="任意多边形: 形状 65"/>
          <p:cNvSpPr/>
          <p:nvPr>
            <p:custDataLst>
              <p:tags r:id="rId57"/>
            </p:custDataLst>
          </p:nvPr>
        </p:nvSpPr>
        <p:spPr>
          <a:xfrm rot="20978445" flipH="1">
            <a:off x="11807648" y="1713316"/>
            <a:ext cx="222075" cy="411292"/>
          </a:xfrm>
          <a:custGeom>
            <a:avLst/>
            <a:gdLst>
              <a:gd name="connsiteX0" fmla="*/ 556286 w 556806"/>
              <a:gd name="connsiteY0" fmla="*/ 1030987 h 1031230"/>
              <a:gd name="connsiteX1" fmla="*/ 554101 w 556806"/>
              <a:gd name="connsiteY1" fmla="*/ 946488 h 1031230"/>
              <a:gd name="connsiteX2" fmla="*/ 410112 w 556806"/>
              <a:gd name="connsiteY2" fmla="*/ 588095 h 1031230"/>
              <a:gd name="connsiteX3" fmla="*/ 168270 w 556806"/>
              <a:gd name="connsiteY3" fmla="*/ 210277 h 1031230"/>
              <a:gd name="connsiteX4" fmla="*/ 0 w 556806"/>
              <a:gd name="connsiteY4" fmla="*/ 0 h 1031230"/>
              <a:gd name="connsiteX5" fmla="*/ 70659 w 556806"/>
              <a:gd name="connsiteY5" fmla="*/ 196679 h 1031230"/>
              <a:gd name="connsiteX6" fmla="*/ 254226 w 556806"/>
              <a:gd name="connsiteY6" fmla="*/ 698575 h 1031230"/>
              <a:gd name="connsiteX7" fmla="*/ 494126 w 556806"/>
              <a:gd name="connsiteY7" fmla="*/ 984124 h 1031230"/>
              <a:gd name="connsiteX8" fmla="*/ 556286 w 556806"/>
              <a:gd name="connsiteY8" fmla="*/ 1031230 h 10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806" h="1031230">
                <a:moveTo>
                  <a:pt x="556286" y="1030987"/>
                </a:moveTo>
                <a:cubicBezTo>
                  <a:pt x="556286" y="1030987"/>
                  <a:pt x="540746" y="991651"/>
                  <a:pt x="554101" y="946488"/>
                </a:cubicBezTo>
                <a:cubicBezTo>
                  <a:pt x="567456" y="901325"/>
                  <a:pt x="533219" y="771176"/>
                  <a:pt x="410112" y="588095"/>
                </a:cubicBezTo>
                <a:cubicBezTo>
                  <a:pt x="287006" y="405013"/>
                  <a:pt x="197408" y="254954"/>
                  <a:pt x="168270" y="210277"/>
                </a:cubicBezTo>
                <a:cubicBezTo>
                  <a:pt x="139132" y="165599"/>
                  <a:pt x="33023" y="55361"/>
                  <a:pt x="0" y="0"/>
                </a:cubicBezTo>
                <a:cubicBezTo>
                  <a:pt x="0" y="0"/>
                  <a:pt x="36422" y="82557"/>
                  <a:pt x="70659" y="196679"/>
                </a:cubicBezTo>
                <a:cubicBezTo>
                  <a:pt x="104896" y="310802"/>
                  <a:pt x="200807" y="585909"/>
                  <a:pt x="254226" y="698575"/>
                </a:cubicBezTo>
                <a:cubicBezTo>
                  <a:pt x="307645" y="811240"/>
                  <a:pt x="386559" y="929005"/>
                  <a:pt x="494126" y="984124"/>
                </a:cubicBezTo>
                <a:cubicBezTo>
                  <a:pt x="513794" y="995293"/>
                  <a:pt x="556286" y="1031230"/>
                  <a:pt x="556286" y="1031230"/>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7" name="任意多边形: 形状 66"/>
          <p:cNvSpPr/>
          <p:nvPr>
            <p:custDataLst>
              <p:tags r:id="rId58"/>
            </p:custDataLst>
          </p:nvPr>
        </p:nvSpPr>
        <p:spPr>
          <a:xfrm rot="20978445" flipH="1">
            <a:off x="11380289" y="1722955"/>
            <a:ext cx="415303" cy="456227"/>
          </a:xfrm>
          <a:custGeom>
            <a:avLst/>
            <a:gdLst>
              <a:gd name="connsiteX0" fmla="*/ 19284 w 1041286"/>
              <a:gd name="connsiteY0" fmla="*/ 1143895 h 1143894"/>
              <a:gd name="connsiteX1" fmla="*/ 4958 w 1041286"/>
              <a:gd name="connsiteY1" fmla="*/ 999907 h 1143894"/>
              <a:gd name="connsiteX2" fmla="*/ 333728 w 1041286"/>
              <a:gd name="connsiteY2" fmla="*/ 618932 h 1143894"/>
              <a:gd name="connsiteX3" fmla="*/ 1041287 w 1041286"/>
              <a:gd name="connsiteY3" fmla="*/ 0 h 1143894"/>
              <a:gd name="connsiteX4" fmla="*/ 646229 w 1041286"/>
              <a:gd name="connsiteY4" fmla="*/ 476400 h 1143894"/>
              <a:gd name="connsiteX5" fmla="*/ 70032 w 1041286"/>
              <a:gd name="connsiteY5" fmla="*/ 1099460 h 1143894"/>
              <a:gd name="connsiteX6" fmla="*/ 19041 w 1041286"/>
              <a:gd name="connsiteY6" fmla="*/ 1143895 h 114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286" h="1143894">
                <a:moveTo>
                  <a:pt x="19284" y="1143895"/>
                </a:moveTo>
                <a:cubicBezTo>
                  <a:pt x="19284" y="1143895"/>
                  <a:pt x="-11796" y="1039485"/>
                  <a:pt x="4958" y="999907"/>
                </a:cubicBezTo>
                <a:cubicBezTo>
                  <a:pt x="21712" y="960328"/>
                  <a:pt x="161330" y="776275"/>
                  <a:pt x="333728" y="618932"/>
                </a:cubicBezTo>
                <a:cubicBezTo>
                  <a:pt x="506125" y="461832"/>
                  <a:pt x="922551" y="84742"/>
                  <a:pt x="1041287" y="0"/>
                </a:cubicBezTo>
                <a:cubicBezTo>
                  <a:pt x="1013849" y="46620"/>
                  <a:pt x="675124" y="442892"/>
                  <a:pt x="646229" y="476400"/>
                </a:cubicBezTo>
                <a:cubicBezTo>
                  <a:pt x="617334" y="509909"/>
                  <a:pt x="90914" y="1089991"/>
                  <a:pt x="70032" y="1099460"/>
                </a:cubicBezTo>
                <a:cubicBezTo>
                  <a:pt x="49150" y="1108931"/>
                  <a:pt x="17099" y="1134183"/>
                  <a:pt x="19041" y="1143895"/>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68" name="任意多边形: 形状 67"/>
          <p:cNvSpPr/>
          <p:nvPr>
            <p:custDataLst>
              <p:tags r:id="rId59"/>
            </p:custDataLst>
          </p:nvPr>
        </p:nvSpPr>
        <p:spPr>
          <a:xfrm rot="20978445" flipH="1">
            <a:off x="10908699" y="1868524"/>
            <a:ext cx="632965" cy="234484"/>
          </a:xfrm>
          <a:custGeom>
            <a:avLst/>
            <a:gdLst>
              <a:gd name="connsiteX0" fmla="*/ 0 w 1587030"/>
              <a:gd name="connsiteY0" fmla="*/ 587677 h 587920"/>
              <a:gd name="connsiteX1" fmla="*/ 53905 w 1587030"/>
              <a:gd name="connsiteY1" fmla="*/ 503906 h 587920"/>
              <a:gd name="connsiteX2" fmla="*/ 313230 w 1587030"/>
              <a:gd name="connsiteY2" fmla="*/ 272262 h 587920"/>
              <a:gd name="connsiteX3" fmla="*/ 1226452 w 1587030"/>
              <a:gd name="connsiteY3" fmla="*/ 8810 h 587920"/>
              <a:gd name="connsiteX4" fmla="*/ 1587030 w 1587030"/>
              <a:gd name="connsiteY4" fmla="*/ 36247 h 587920"/>
              <a:gd name="connsiteX5" fmla="*/ 1331591 w 1587030"/>
              <a:gd name="connsiteY5" fmla="*/ 85538 h 587920"/>
              <a:gd name="connsiteX6" fmla="*/ 899139 w 1587030"/>
              <a:gd name="connsiteY6" fmla="*/ 290473 h 587920"/>
              <a:gd name="connsiteX7" fmla="*/ 231159 w 1587030"/>
              <a:gd name="connsiteY7" fmla="*/ 490309 h 587920"/>
              <a:gd name="connsiteX8" fmla="*/ 486 w 1587030"/>
              <a:gd name="connsiteY8" fmla="*/ 587920 h 58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030" h="587920">
                <a:moveTo>
                  <a:pt x="0" y="587677"/>
                </a:moveTo>
                <a:cubicBezTo>
                  <a:pt x="0" y="587677"/>
                  <a:pt x="34480" y="527702"/>
                  <a:pt x="53905" y="503906"/>
                </a:cubicBezTo>
                <a:cubicBezTo>
                  <a:pt x="73330" y="480111"/>
                  <a:pt x="162442" y="310384"/>
                  <a:pt x="313230" y="272262"/>
                </a:cubicBezTo>
                <a:cubicBezTo>
                  <a:pt x="464017" y="234141"/>
                  <a:pt x="1103103" y="28477"/>
                  <a:pt x="1226452" y="8810"/>
                </a:cubicBezTo>
                <a:cubicBezTo>
                  <a:pt x="1349802" y="-10859"/>
                  <a:pt x="1487963" y="4196"/>
                  <a:pt x="1587030" y="36247"/>
                </a:cubicBezTo>
                <a:cubicBezTo>
                  <a:pt x="1542110" y="34548"/>
                  <a:pt x="1478736" y="12452"/>
                  <a:pt x="1331591" y="85538"/>
                </a:cubicBezTo>
                <a:cubicBezTo>
                  <a:pt x="1184446" y="158626"/>
                  <a:pt x="1010591" y="253808"/>
                  <a:pt x="899139" y="290473"/>
                </a:cubicBezTo>
                <a:cubicBezTo>
                  <a:pt x="787688" y="326895"/>
                  <a:pt x="327313" y="478654"/>
                  <a:pt x="231159" y="490309"/>
                </a:cubicBezTo>
                <a:cubicBezTo>
                  <a:pt x="135004" y="501964"/>
                  <a:pt x="73087" y="543728"/>
                  <a:pt x="486" y="587920"/>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9" name="任意多边形: 形状 68"/>
          <p:cNvSpPr/>
          <p:nvPr>
            <p:custDataLst>
              <p:tags r:id="rId60"/>
            </p:custDataLst>
          </p:nvPr>
        </p:nvSpPr>
        <p:spPr>
          <a:xfrm rot="20978445" flipH="1">
            <a:off x="10884141" y="2072542"/>
            <a:ext cx="654949" cy="91090"/>
          </a:xfrm>
          <a:custGeom>
            <a:avLst/>
            <a:gdLst>
              <a:gd name="connsiteX0" fmla="*/ 0 w 1642149"/>
              <a:gd name="connsiteY0" fmla="*/ 70426 h 228390"/>
              <a:gd name="connsiteX1" fmla="*/ 50020 w 1642149"/>
              <a:gd name="connsiteY1" fmla="*/ 73582 h 228390"/>
              <a:gd name="connsiteX2" fmla="*/ 562357 w 1642149"/>
              <a:gd name="connsiteY2" fmla="*/ 161724 h 228390"/>
              <a:gd name="connsiteX3" fmla="*/ 1335961 w 1642149"/>
              <a:gd name="connsiteY3" fmla="*/ 226312 h 228390"/>
              <a:gd name="connsiteX4" fmla="*/ 1642149 w 1642149"/>
              <a:gd name="connsiteY4" fmla="*/ 226312 h 228390"/>
              <a:gd name="connsiteX5" fmla="*/ 1320907 w 1642149"/>
              <a:gd name="connsiteY5" fmla="*/ 135015 h 228390"/>
              <a:gd name="connsiteX6" fmla="*/ 456247 w 1642149"/>
              <a:gd name="connsiteY6" fmla="*/ 22106 h 228390"/>
              <a:gd name="connsiteX7" fmla="*/ 67745 w 1642149"/>
              <a:gd name="connsiteY7" fmla="*/ 32304 h 228390"/>
              <a:gd name="connsiteX8" fmla="*/ 243 w 1642149"/>
              <a:gd name="connsiteY8" fmla="*/ 70669 h 22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149" h="228390">
                <a:moveTo>
                  <a:pt x="0" y="70426"/>
                </a:moveTo>
                <a:cubicBezTo>
                  <a:pt x="0" y="70426"/>
                  <a:pt x="22825" y="63628"/>
                  <a:pt x="50020" y="73582"/>
                </a:cubicBezTo>
                <a:cubicBezTo>
                  <a:pt x="77215" y="83538"/>
                  <a:pt x="240871" y="125060"/>
                  <a:pt x="562357" y="161724"/>
                </a:cubicBezTo>
                <a:cubicBezTo>
                  <a:pt x="883842" y="198389"/>
                  <a:pt x="1161378" y="233840"/>
                  <a:pt x="1335961" y="226312"/>
                </a:cubicBezTo>
                <a:cubicBezTo>
                  <a:pt x="1510787" y="218785"/>
                  <a:pt x="1606213" y="233597"/>
                  <a:pt x="1642149" y="226312"/>
                </a:cubicBezTo>
                <a:cubicBezTo>
                  <a:pt x="1562021" y="219757"/>
                  <a:pt x="1397150" y="162452"/>
                  <a:pt x="1320907" y="135015"/>
                </a:cubicBezTo>
                <a:cubicBezTo>
                  <a:pt x="1320907" y="135015"/>
                  <a:pt x="536133" y="35218"/>
                  <a:pt x="456247" y="22106"/>
                </a:cubicBezTo>
                <a:cubicBezTo>
                  <a:pt x="376361" y="8995"/>
                  <a:pt x="184053" y="-25242"/>
                  <a:pt x="67745" y="32304"/>
                </a:cubicBezTo>
                <a:cubicBezTo>
                  <a:pt x="67745" y="32304"/>
                  <a:pt x="21368" y="61442"/>
                  <a:pt x="243" y="70669"/>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0" name="任意多边形: 形状 69"/>
          <p:cNvSpPr/>
          <p:nvPr>
            <p:custDataLst>
              <p:tags r:id="rId61"/>
            </p:custDataLst>
          </p:nvPr>
        </p:nvSpPr>
        <p:spPr>
          <a:xfrm rot="20978445" flipH="1">
            <a:off x="11055505" y="2133904"/>
            <a:ext cx="615146" cy="366912"/>
          </a:xfrm>
          <a:custGeom>
            <a:avLst/>
            <a:gdLst>
              <a:gd name="connsiteX0" fmla="*/ 0 w 1542352"/>
              <a:gd name="connsiteY0" fmla="*/ 88319 h 919955"/>
              <a:gd name="connsiteX1" fmla="*/ 80371 w 1542352"/>
              <a:gd name="connsiteY1" fmla="*/ 92447 h 919955"/>
              <a:gd name="connsiteX2" fmla="*/ 999907 w 1542352"/>
              <a:gd name="connsiteY2" fmla="*/ 664516 h 919955"/>
              <a:gd name="connsiteX3" fmla="*/ 1542353 w 1542352"/>
              <a:gd name="connsiteY3" fmla="*/ 919956 h 919955"/>
              <a:gd name="connsiteX4" fmla="*/ 865388 w 1542352"/>
              <a:gd name="connsiteY4" fmla="*/ 350315 h 919955"/>
              <a:gd name="connsiteX5" fmla="*/ 187695 w 1542352"/>
              <a:gd name="connsiteY5" fmla="*/ 663 h 919955"/>
              <a:gd name="connsiteX6" fmla="*/ 0 w 1542352"/>
              <a:gd name="connsiteY6" fmla="*/ 88562 h 91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352" h="919955">
                <a:moveTo>
                  <a:pt x="0" y="88319"/>
                </a:moveTo>
                <a:cubicBezTo>
                  <a:pt x="0" y="88319"/>
                  <a:pt x="14083" y="47526"/>
                  <a:pt x="80371" y="92447"/>
                </a:cubicBezTo>
                <a:cubicBezTo>
                  <a:pt x="146902" y="137124"/>
                  <a:pt x="977811" y="656503"/>
                  <a:pt x="999907" y="664516"/>
                </a:cubicBezTo>
                <a:cubicBezTo>
                  <a:pt x="1022003" y="672528"/>
                  <a:pt x="1542353" y="919956"/>
                  <a:pt x="1542353" y="919956"/>
                </a:cubicBezTo>
                <a:cubicBezTo>
                  <a:pt x="1542353" y="919956"/>
                  <a:pt x="926334" y="383823"/>
                  <a:pt x="865388" y="350315"/>
                </a:cubicBezTo>
                <a:cubicBezTo>
                  <a:pt x="804442" y="316806"/>
                  <a:pt x="320757" y="-16819"/>
                  <a:pt x="187695" y="663"/>
                </a:cubicBezTo>
                <a:cubicBezTo>
                  <a:pt x="54633" y="18146"/>
                  <a:pt x="0" y="88562"/>
                  <a:pt x="0" y="88562"/>
                </a:cubicBezTo>
                <a:close/>
              </a:path>
            </a:pathLst>
          </a:custGeom>
          <a:gradFill flip="none" rotWithShape="1">
            <a:gsLst>
              <a:gs pos="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1" name="任意多边形: 形状 70"/>
          <p:cNvSpPr/>
          <p:nvPr>
            <p:custDataLst>
              <p:tags r:id="rId62"/>
            </p:custDataLst>
          </p:nvPr>
        </p:nvSpPr>
        <p:spPr>
          <a:xfrm>
            <a:off x="12021472" y="1371943"/>
            <a:ext cx="170528" cy="358883"/>
          </a:xfrm>
          <a:custGeom>
            <a:avLst/>
            <a:gdLst>
              <a:gd name="connsiteX0" fmla="*/ 86218 w 170528"/>
              <a:gd name="connsiteY0" fmla="*/ 0 h 358883"/>
              <a:gd name="connsiteX1" fmla="*/ 170528 w 170528"/>
              <a:gd name="connsiteY1" fmla="*/ 161764 h 358883"/>
              <a:gd name="connsiteX2" fmla="*/ 170528 w 170528"/>
              <a:gd name="connsiteY2" fmla="*/ 358883 h 358883"/>
              <a:gd name="connsiteX3" fmla="*/ 81100 w 170528"/>
              <a:gd name="connsiteY3" fmla="*/ 183655 h 358883"/>
              <a:gd name="connsiteX4" fmla="*/ 0 w 170528"/>
              <a:gd name="connsiteY4" fmla="*/ 29740 h 358883"/>
              <a:gd name="connsiteX5" fmla="*/ 86218 w 170528"/>
              <a:gd name="connsiteY5" fmla="*/ 0 h 35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528" h="358883">
                <a:moveTo>
                  <a:pt x="86218" y="0"/>
                </a:moveTo>
                <a:lnTo>
                  <a:pt x="170528" y="161764"/>
                </a:lnTo>
                <a:lnTo>
                  <a:pt x="170528" y="358883"/>
                </a:lnTo>
                <a:lnTo>
                  <a:pt x="81100" y="183655"/>
                </a:lnTo>
                <a:lnTo>
                  <a:pt x="0" y="29740"/>
                </a:lnTo>
                <a:lnTo>
                  <a:pt x="86218" y="0"/>
                </a:lnTo>
                <a:close/>
              </a:path>
            </a:pathLst>
          </a:cu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2" name="任意多边形: 形状 71"/>
          <p:cNvSpPr/>
          <p:nvPr>
            <p:custDataLst>
              <p:tags r:id="rId63"/>
            </p:custDataLst>
          </p:nvPr>
        </p:nvSpPr>
        <p:spPr>
          <a:xfrm>
            <a:off x="12036360" y="2312184"/>
            <a:ext cx="155641" cy="39916"/>
          </a:xfrm>
          <a:custGeom>
            <a:avLst/>
            <a:gdLst>
              <a:gd name="connsiteX0" fmla="*/ 297 w 155641"/>
              <a:gd name="connsiteY0" fmla="*/ 318 h 39916"/>
              <a:gd name="connsiteX1" fmla="*/ 13766 w 155641"/>
              <a:gd name="connsiteY1" fmla="*/ 1302 h 39916"/>
              <a:gd name="connsiteX2" fmla="*/ 22841 w 155641"/>
              <a:gd name="connsiteY2" fmla="*/ 7321 h 39916"/>
              <a:gd name="connsiteX3" fmla="*/ 99192 w 155641"/>
              <a:gd name="connsiteY3" fmla="*/ 19662 h 39916"/>
              <a:gd name="connsiteX4" fmla="*/ 155641 w 155641"/>
              <a:gd name="connsiteY4" fmla="*/ 29992 h 39916"/>
              <a:gd name="connsiteX5" fmla="*/ 155641 w 155641"/>
              <a:gd name="connsiteY5" fmla="*/ 39916 h 39916"/>
              <a:gd name="connsiteX6" fmla="*/ 116615 w 155641"/>
              <a:gd name="connsiteY6" fmla="*/ 32951 h 39916"/>
              <a:gd name="connsiteX7" fmla="*/ 4540 w 155641"/>
              <a:gd name="connsiteY7" fmla="*/ 18149 h 39916"/>
              <a:gd name="connsiteX8" fmla="*/ 297 w 155641"/>
              <a:gd name="connsiteY8" fmla="*/ 318 h 3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641" h="39916">
                <a:moveTo>
                  <a:pt x="297" y="318"/>
                </a:moveTo>
                <a:cubicBezTo>
                  <a:pt x="1967" y="-775"/>
                  <a:pt x="13766" y="1302"/>
                  <a:pt x="13766" y="1302"/>
                </a:cubicBezTo>
                <a:lnTo>
                  <a:pt x="22841" y="7321"/>
                </a:lnTo>
                <a:cubicBezTo>
                  <a:pt x="22841" y="7321"/>
                  <a:pt x="57331" y="12485"/>
                  <a:pt x="99192" y="19662"/>
                </a:cubicBezTo>
                <a:lnTo>
                  <a:pt x="155641" y="29992"/>
                </a:lnTo>
                <a:lnTo>
                  <a:pt x="155641" y="39916"/>
                </a:lnTo>
                <a:lnTo>
                  <a:pt x="116615" y="32951"/>
                </a:lnTo>
                <a:cubicBezTo>
                  <a:pt x="72550" y="25560"/>
                  <a:pt x="21477" y="18301"/>
                  <a:pt x="4540" y="18149"/>
                </a:cubicBezTo>
                <a:cubicBezTo>
                  <a:pt x="4540" y="18149"/>
                  <a:pt x="-1374" y="1411"/>
                  <a:pt x="297" y="318"/>
                </a:cubicBezTo>
                <a:close/>
              </a:path>
            </a:pathLst>
          </a:cu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3" name="任意多边形: 形状 72"/>
          <p:cNvSpPr/>
          <p:nvPr>
            <p:custDataLst>
              <p:tags r:id="rId64"/>
            </p:custDataLst>
          </p:nvPr>
        </p:nvSpPr>
        <p:spPr>
          <a:xfrm>
            <a:off x="11590037" y="0"/>
            <a:ext cx="272920" cy="522995"/>
          </a:xfrm>
          <a:custGeom>
            <a:avLst/>
            <a:gdLst>
              <a:gd name="connsiteX0" fmla="*/ 208593 w 272920"/>
              <a:gd name="connsiteY0" fmla="*/ 0 h 522995"/>
              <a:gd name="connsiteX1" fmla="*/ 272920 w 272920"/>
              <a:gd name="connsiteY1" fmla="*/ 0 h 522995"/>
              <a:gd name="connsiteX2" fmla="*/ 271089 w 272920"/>
              <a:gd name="connsiteY2" fmla="*/ 8115 h 522995"/>
              <a:gd name="connsiteX3" fmla="*/ 162981 w 272920"/>
              <a:gd name="connsiteY3" fmla="*/ 368016 h 522995"/>
              <a:gd name="connsiteX4" fmla="*/ 64349 w 272920"/>
              <a:gd name="connsiteY4" fmla="*/ 451021 h 522995"/>
              <a:gd name="connsiteX5" fmla="*/ 7308 w 272920"/>
              <a:gd name="connsiteY5" fmla="*/ 522978 h 522995"/>
              <a:gd name="connsiteX6" fmla="*/ 7214 w 272920"/>
              <a:gd name="connsiteY6" fmla="*/ 522995 h 522995"/>
              <a:gd name="connsiteX7" fmla="*/ 579 w 272920"/>
              <a:gd name="connsiteY7" fmla="*/ 431766 h 522995"/>
              <a:gd name="connsiteX8" fmla="*/ 91518 w 272920"/>
              <a:gd name="connsiteY8" fmla="*/ 246895 h 522995"/>
              <a:gd name="connsiteX9" fmla="*/ 202257 w 272920"/>
              <a:gd name="connsiteY9" fmla="*/ 15777 h 522995"/>
              <a:gd name="connsiteX10" fmla="*/ 208593 w 272920"/>
              <a:gd name="connsiteY10" fmla="*/ 0 h 52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920" h="522995">
                <a:moveTo>
                  <a:pt x="208593" y="0"/>
                </a:moveTo>
                <a:lnTo>
                  <a:pt x="272920" y="0"/>
                </a:lnTo>
                <a:lnTo>
                  <a:pt x="271089" y="8115"/>
                </a:lnTo>
                <a:cubicBezTo>
                  <a:pt x="235911" y="152318"/>
                  <a:pt x="179773" y="325370"/>
                  <a:pt x="162981" y="368016"/>
                </a:cubicBezTo>
                <a:cubicBezTo>
                  <a:pt x="140591" y="424877"/>
                  <a:pt x="80541" y="427584"/>
                  <a:pt x="64349" y="451021"/>
                </a:cubicBezTo>
                <a:cubicBezTo>
                  <a:pt x="44550" y="499434"/>
                  <a:pt x="7308" y="522978"/>
                  <a:pt x="7308" y="522978"/>
                </a:cubicBezTo>
                <a:lnTo>
                  <a:pt x="7214" y="522995"/>
                </a:lnTo>
                <a:cubicBezTo>
                  <a:pt x="4114" y="496883"/>
                  <a:pt x="-1885" y="456533"/>
                  <a:pt x="579" y="431766"/>
                </a:cubicBezTo>
                <a:cubicBezTo>
                  <a:pt x="3041" y="407000"/>
                  <a:pt x="78736" y="269610"/>
                  <a:pt x="91518" y="246895"/>
                </a:cubicBezTo>
                <a:cubicBezTo>
                  <a:pt x="104299" y="224180"/>
                  <a:pt x="185336" y="56772"/>
                  <a:pt x="202257" y="15777"/>
                </a:cubicBezTo>
                <a:lnTo>
                  <a:pt x="208593" y="0"/>
                </a:lnTo>
                <a:close/>
              </a:path>
            </a:pathLst>
          </a:custGeom>
          <a:gradFill flip="none" rotWithShape="1">
            <a:gsLst>
              <a:gs pos="21000">
                <a:schemeClr val="accent3">
                  <a:lumMod val="20000"/>
                  <a:lumOff val="80000"/>
                </a:schemeClr>
              </a:gs>
              <a:gs pos="100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solidFill>
                <a:schemeClr val="tx1"/>
              </a:solidFill>
            </a:endParaRPr>
          </a:p>
        </p:txBody>
      </p:sp>
      <p:sp>
        <p:nvSpPr>
          <p:cNvPr id="74" name="任意多边形: 形状 73"/>
          <p:cNvSpPr/>
          <p:nvPr>
            <p:custDataLst>
              <p:tags r:id="rId65"/>
            </p:custDataLst>
          </p:nvPr>
        </p:nvSpPr>
        <p:spPr>
          <a:xfrm>
            <a:off x="10718849" y="99545"/>
            <a:ext cx="866733" cy="411155"/>
          </a:xfrm>
          <a:custGeom>
            <a:avLst/>
            <a:gdLst>
              <a:gd name="connsiteX0" fmla="*/ 73192 w 866733"/>
              <a:gd name="connsiteY0" fmla="*/ 88 h 411155"/>
              <a:gd name="connsiteX1" fmla="*/ 142034 w 866733"/>
              <a:gd name="connsiteY1" fmla="*/ 18281 h 411155"/>
              <a:gd name="connsiteX2" fmla="*/ 658372 w 866733"/>
              <a:gd name="connsiteY2" fmla="*/ 212051 h 411155"/>
              <a:gd name="connsiteX3" fmla="*/ 845709 w 866733"/>
              <a:gd name="connsiteY3" fmla="*/ 363872 h 411155"/>
              <a:gd name="connsiteX4" fmla="*/ 866733 w 866733"/>
              <a:gd name="connsiteY4" fmla="*/ 411025 h 411155"/>
              <a:gd name="connsiteX5" fmla="*/ 866560 w 866733"/>
              <a:gd name="connsiteY5" fmla="*/ 411155 h 411155"/>
              <a:gd name="connsiteX6" fmla="*/ 755110 w 866733"/>
              <a:gd name="connsiteY6" fmla="*/ 405735 h 411155"/>
              <a:gd name="connsiteX7" fmla="*/ 469262 w 866733"/>
              <a:gd name="connsiteY7" fmla="*/ 271331 h 411155"/>
              <a:gd name="connsiteX8" fmla="*/ 199866 w 866733"/>
              <a:gd name="connsiteY8" fmla="*/ 105763 h 411155"/>
              <a:gd name="connsiteX9" fmla="*/ 0 w 866733"/>
              <a:gd name="connsiteY9" fmla="*/ 13036 h 411155"/>
              <a:gd name="connsiteX10" fmla="*/ 73192 w 866733"/>
              <a:gd name="connsiteY10" fmla="*/ 88 h 4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733" h="411155">
                <a:moveTo>
                  <a:pt x="73192" y="88"/>
                </a:moveTo>
                <a:cubicBezTo>
                  <a:pt x="96346" y="864"/>
                  <a:pt x="118775" y="6831"/>
                  <a:pt x="142034" y="18281"/>
                </a:cubicBezTo>
                <a:cubicBezTo>
                  <a:pt x="343665" y="117970"/>
                  <a:pt x="482806" y="140775"/>
                  <a:pt x="658372" y="212051"/>
                </a:cubicBezTo>
                <a:cubicBezTo>
                  <a:pt x="833939" y="283328"/>
                  <a:pt x="845709" y="363872"/>
                  <a:pt x="845709" y="363872"/>
                </a:cubicBezTo>
                <a:cubicBezTo>
                  <a:pt x="844459" y="379655"/>
                  <a:pt x="860293" y="406492"/>
                  <a:pt x="866733" y="411025"/>
                </a:cubicBezTo>
                <a:lnTo>
                  <a:pt x="866560" y="411155"/>
                </a:lnTo>
                <a:cubicBezTo>
                  <a:pt x="818092" y="379750"/>
                  <a:pt x="818635" y="412336"/>
                  <a:pt x="755110" y="405735"/>
                </a:cubicBezTo>
                <a:cubicBezTo>
                  <a:pt x="691586" y="399134"/>
                  <a:pt x="569111" y="311852"/>
                  <a:pt x="469262" y="271331"/>
                </a:cubicBezTo>
                <a:cubicBezTo>
                  <a:pt x="369412" y="230810"/>
                  <a:pt x="264859" y="153246"/>
                  <a:pt x="199866" y="105763"/>
                </a:cubicBezTo>
                <a:cubicBezTo>
                  <a:pt x="134874" y="58280"/>
                  <a:pt x="44618" y="13150"/>
                  <a:pt x="0" y="13036"/>
                </a:cubicBezTo>
                <a:cubicBezTo>
                  <a:pt x="26159" y="3726"/>
                  <a:pt x="50038" y="-688"/>
                  <a:pt x="73192" y="88"/>
                </a:cubicBezTo>
                <a:close/>
              </a:path>
            </a:pathLst>
          </a:custGeom>
          <a:gradFill flip="none" rotWithShape="1">
            <a:gsLst>
              <a:gs pos="11000">
                <a:schemeClr val="accent3">
                  <a:lumMod val="20000"/>
                  <a:lumOff val="80000"/>
                </a:schemeClr>
              </a:gs>
              <a:gs pos="74000">
                <a:schemeClr val="accent3"/>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5" name="任意多边形: 形状 74"/>
          <p:cNvSpPr/>
          <p:nvPr>
            <p:custDataLst>
              <p:tags r:id="rId66"/>
            </p:custDataLst>
          </p:nvPr>
        </p:nvSpPr>
        <p:spPr>
          <a:xfrm>
            <a:off x="10286328" y="123126"/>
            <a:ext cx="744583" cy="589844"/>
          </a:xfrm>
          <a:custGeom>
            <a:avLst/>
            <a:gdLst>
              <a:gd name="connsiteX0" fmla="*/ 0 w 744583"/>
              <a:gd name="connsiteY0" fmla="*/ 0 h 589844"/>
              <a:gd name="connsiteX1" fmla="*/ 229546 w 744583"/>
              <a:gd name="connsiteY1" fmla="*/ 142530 h 589844"/>
              <a:gd name="connsiteX2" fmla="*/ 693699 w 744583"/>
              <a:gd name="connsiteY2" fmla="*/ 476283 h 589844"/>
              <a:gd name="connsiteX3" fmla="*/ 744566 w 744583"/>
              <a:gd name="connsiteY3" fmla="*/ 589749 h 589844"/>
              <a:gd name="connsiteX4" fmla="*/ 744583 w 744583"/>
              <a:gd name="connsiteY4" fmla="*/ 589844 h 589844"/>
              <a:gd name="connsiteX5" fmla="*/ 396481 w 744583"/>
              <a:gd name="connsiteY5" fmla="*/ 355082 h 589844"/>
              <a:gd name="connsiteX6" fmla="*/ 169769 w 744583"/>
              <a:gd name="connsiteY6" fmla="*/ 177971 h 589844"/>
              <a:gd name="connsiteX7" fmla="*/ 0 w 744583"/>
              <a:gd name="connsiteY7" fmla="*/ 0 h 58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583" h="589844">
                <a:moveTo>
                  <a:pt x="0" y="0"/>
                </a:moveTo>
                <a:cubicBezTo>
                  <a:pt x="19659" y="14914"/>
                  <a:pt x="86067" y="66373"/>
                  <a:pt x="229546" y="142530"/>
                </a:cubicBezTo>
                <a:cubicBezTo>
                  <a:pt x="571237" y="329831"/>
                  <a:pt x="693699" y="476283"/>
                  <a:pt x="693699" y="476283"/>
                </a:cubicBezTo>
                <a:cubicBezTo>
                  <a:pt x="739105" y="530793"/>
                  <a:pt x="744566" y="589749"/>
                  <a:pt x="744566" y="589749"/>
                </a:cubicBezTo>
                <a:lnTo>
                  <a:pt x="744583" y="589844"/>
                </a:lnTo>
                <a:cubicBezTo>
                  <a:pt x="653171" y="550242"/>
                  <a:pt x="457265" y="395164"/>
                  <a:pt x="396481" y="355082"/>
                </a:cubicBezTo>
                <a:cubicBezTo>
                  <a:pt x="335697" y="315001"/>
                  <a:pt x="207267" y="215614"/>
                  <a:pt x="169769" y="177971"/>
                </a:cubicBezTo>
                <a:cubicBezTo>
                  <a:pt x="132271" y="140327"/>
                  <a:pt x="34329" y="38617"/>
                  <a:pt x="0" y="0"/>
                </a:cubicBezTo>
                <a:close/>
              </a:path>
            </a:pathLst>
          </a:custGeom>
          <a:gradFill flip="none" rotWithShape="1">
            <a:gsLst>
              <a:gs pos="11000">
                <a:schemeClr val="accent3">
                  <a:lumMod val="20000"/>
                  <a:lumOff val="80000"/>
                </a:schemeClr>
              </a:gs>
              <a:gs pos="74000">
                <a:schemeClr val="accent3"/>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ctrTitle"/>
            <p:custDataLst>
              <p:tags r:id="rId67"/>
            </p:custDataLst>
          </p:nvPr>
        </p:nvSpPr>
        <p:spPr>
          <a:xfrm>
            <a:off x="2324100" y="1035448"/>
            <a:ext cx="7543800" cy="1937294"/>
          </a:xfrm>
        </p:spPr>
        <p:txBody>
          <a:bodyPr wrap="square" anchor="b">
            <a:normAutofit/>
          </a:bodyPr>
          <a:lstStyle>
            <a:lvl1pPr algn="ctr">
              <a:lnSpc>
                <a:spcPts val="7500"/>
              </a:lnSpc>
              <a:defRPr sz="7200" spc="-500" baseline="0"/>
            </a:lvl1pPr>
          </a:lstStyle>
          <a:p>
            <a:r>
              <a:rPr lang="zh-CN" altLang="en-US" dirty="0"/>
              <a:t>单击此处编辑母版标题样式</a:t>
            </a:r>
            <a:endParaRPr lang="zh-CN" altLang="en-US" dirty="0"/>
          </a:p>
        </p:txBody>
      </p:sp>
      <p:sp>
        <p:nvSpPr>
          <p:cNvPr id="3" name="副标题 2"/>
          <p:cNvSpPr>
            <a:spLocks noGrp="1"/>
          </p:cNvSpPr>
          <p:nvPr>
            <p:ph type="subTitle" idx="1" hasCustomPrompt="1"/>
            <p:custDataLst>
              <p:tags r:id="rId68"/>
            </p:custDataLst>
          </p:nvPr>
        </p:nvSpPr>
        <p:spPr>
          <a:xfrm>
            <a:off x="3962400" y="3245504"/>
            <a:ext cx="4267200" cy="359120"/>
          </a:xfrm>
        </p:spPr>
        <p:txBody>
          <a:bodyPr wrap="square" anchor="ctr" anchorCtr="1">
            <a:norm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69"/>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0"/>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71"/>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72"/>
            </p:custDataLst>
          </p:nvPr>
        </p:nvSpPr>
        <p:spPr>
          <a:xfrm>
            <a:off x="1049697" y="594477"/>
            <a:ext cx="2880000" cy="397646"/>
          </a:xfrm>
        </p:spPr>
        <p:txBody>
          <a:bodyPr wrap="square" anchor="ctr">
            <a:normAutofit/>
          </a:bodyPr>
          <a:lstStyle>
            <a:lvl1pPr marL="0" indent="0">
              <a:lnSpc>
                <a:spcPct val="100000"/>
              </a:lnSpc>
              <a:buNone/>
              <a:defRPr sz="1200">
                <a:solidFill>
                  <a:schemeClr val="tx2"/>
                </a:solidFill>
              </a:defRPr>
            </a:lvl1pPr>
          </a:lstStyle>
          <a:p>
            <a:pPr lvl="0"/>
            <a:r>
              <a:rPr lang="zh-CN" altLang="en-US" dirty="0"/>
              <a:t>公司名</a:t>
            </a:r>
            <a:endParaRPr lang="zh-CN" altLang="en-US" dirty="0"/>
          </a:p>
        </p:txBody>
      </p:sp>
      <p:sp>
        <p:nvSpPr>
          <p:cNvPr id="14" name="日期时间占位符 7"/>
          <p:cNvSpPr>
            <a:spLocks noGrp="1"/>
          </p:cNvSpPr>
          <p:nvPr>
            <p:ph type="body" sz="quarter" idx="14" hasCustomPrompt="1"/>
            <p:custDataLst>
              <p:tags r:id="rId73"/>
            </p:custDataLst>
          </p:nvPr>
        </p:nvSpPr>
        <p:spPr>
          <a:xfrm>
            <a:off x="6251090" y="4137355"/>
            <a:ext cx="2160000" cy="360000"/>
          </a:xfrm>
          <a:prstGeom prst="roundRect">
            <a:avLst>
              <a:gd name="adj" fmla="val 50000"/>
            </a:avLst>
          </a:prstGeom>
          <a:solidFill>
            <a:schemeClr val="accent1">
              <a:lumMod val="40000"/>
              <a:lumOff val="60000"/>
            </a:schemeClr>
          </a:solidFill>
        </p:spPr>
        <p:txBody>
          <a:bodyPr wrap="square" anchor="ctr">
            <a:normAutofit/>
          </a:bodyPr>
          <a:lstStyle>
            <a:lvl1pPr marL="0" indent="0" algn="ctr">
              <a:lnSpc>
                <a:spcPct val="100000"/>
              </a:lnSpc>
              <a:buNone/>
              <a:defRPr sz="1200">
                <a:solidFill>
                  <a:schemeClr val="tx2"/>
                </a:solidFill>
              </a:defRPr>
            </a:lvl1pPr>
          </a:lstStyle>
          <a:p>
            <a:pPr lvl="0"/>
            <a:r>
              <a:rPr lang="zh-CN" altLang="en-US" dirty="0"/>
              <a:t>日期时间</a:t>
            </a:r>
            <a:endParaRPr lang="zh-CN" altLang="en-US" dirty="0"/>
          </a:p>
        </p:txBody>
      </p:sp>
      <p:sp>
        <p:nvSpPr>
          <p:cNvPr id="24" name="署名占位符 10"/>
          <p:cNvSpPr>
            <a:spLocks noGrp="1"/>
          </p:cNvSpPr>
          <p:nvPr>
            <p:ph type="body" sz="quarter" idx="17" hasCustomPrompt="1"/>
            <p:custDataLst>
              <p:tags r:id="rId74"/>
            </p:custDataLst>
          </p:nvPr>
        </p:nvSpPr>
        <p:spPr>
          <a:xfrm>
            <a:off x="3805138" y="4137355"/>
            <a:ext cx="2160000" cy="360000"/>
          </a:xfrm>
          <a:prstGeom prst="roundRect">
            <a:avLst>
              <a:gd name="adj" fmla="val 50000"/>
            </a:avLst>
          </a:prstGeom>
          <a:solidFill>
            <a:schemeClr val="accent1">
              <a:lumMod val="40000"/>
              <a:lumOff val="60000"/>
            </a:schemeClr>
          </a:solidFill>
        </p:spPr>
        <p:txBody>
          <a:bodyPr wrap="square" anchor="ctr">
            <a:normAutofit/>
          </a:bodyPr>
          <a:lstStyle>
            <a:lvl1pPr marL="0" indent="0" algn="ctr">
              <a:lnSpc>
                <a:spcPct val="100000"/>
              </a:lnSpc>
              <a:buNone/>
              <a:defRPr sz="1200">
                <a:solidFill>
                  <a:schemeClr val="tx2"/>
                </a:solidFill>
              </a:defRPr>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a:gsLst>
              <a:gs pos="0">
                <a:schemeClr val="bg2"/>
              </a:gs>
              <a:gs pos="7100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2523911" y="2581664"/>
            <a:ext cx="1782900" cy="1081088"/>
          </a:xfrm>
        </p:spPr>
        <p:txBody>
          <a:bodyPr wrap="square" anchor="b">
            <a:normAutofit/>
          </a:bodyPr>
          <a:lstStyle>
            <a:lvl1pPr algn="ctr">
              <a:defRPr sz="6000"/>
            </a:lvl1pPr>
          </a:lstStyle>
          <a:p>
            <a:r>
              <a:rPr lang="zh-CN" altLang="en-US" dirty="0"/>
              <a:t>标题</a:t>
            </a:r>
            <a:endParaRPr lang="zh-CN" altLang="en-US" dirty="0"/>
          </a:p>
        </p:txBody>
      </p:sp>
      <p:sp>
        <p:nvSpPr>
          <p:cNvPr id="7"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38" name="任意多边形: 形状 37"/>
          <p:cNvSpPr/>
          <p:nvPr>
            <p:custDataLst>
              <p:tags r:id="rId7"/>
            </p:custDataLst>
          </p:nvPr>
        </p:nvSpPr>
        <p:spPr>
          <a:xfrm rot="16200000">
            <a:off x="2296509" y="2279689"/>
            <a:ext cx="2237706" cy="2237706"/>
          </a:xfrm>
          <a:custGeom>
            <a:avLst/>
            <a:gdLst>
              <a:gd name="connsiteX0" fmla="*/ 5003309 w 5003309"/>
              <a:gd name="connsiteY0" fmla="*/ 2501655 h 5003309"/>
              <a:gd name="connsiteX1" fmla="*/ 4046586 w 5003309"/>
              <a:gd name="connsiteY1" fmla="*/ 3945015 h 5003309"/>
              <a:gd name="connsiteX2" fmla="*/ 3972229 w 5003309"/>
              <a:gd name="connsiteY2" fmla="*/ 3972230 h 5003309"/>
              <a:gd name="connsiteX3" fmla="*/ 3945015 w 5003309"/>
              <a:gd name="connsiteY3" fmla="*/ 4046586 h 5003309"/>
              <a:gd name="connsiteX4" fmla="*/ 2501655 w 5003309"/>
              <a:gd name="connsiteY4" fmla="*/ 5003309 h 5003309"/>
              <a:gd name="connsiteX5" fmla="*/ 1058295 w 5003309"/>
              <a:gd name="connsiteY5" fmla="*/ 4046586 h 5003309"/>
              <a:gd name="connsiteX6" fmla="*/ 1031081 w 5003309"/>
              <a:gd name="connsiteY6" fmla="*/ 3972230 h 5003309"/>
              <a:gd name="connsiteX7" fmla="*/ 956723 w 5003309"/>
              <a:gd name="connsiteY7" fmla="*/ 3945015 h 5003309"/>
              <a:gd name="connsiteX8" fmla="*/ 0 w 5003309"/>
              <a:gd name="connsiteY8" fmla="*/ 2501655 h 5003309"/>
              <a:gd name="connsiteX9" fmla="*/ 956723 w 5003309"/>
              <a:gd name="connsiteY9" fmla="*/ 1058295 h 5003309"/>
              <a:gd name="connsiteX10" fmla="*/ 1031079 w 5003309"/>
              <a:gd name="connsiteY10" fmla="*/ 1031081 h 5003309"/>
              <a:gd name="connsiteX11" fmla="*/ 1058294 w 5003309"/>
              <a:gd name="connsiteY11" fmla="*/ 956723 h 5003309"/>
              <a:gd name="connsiteX12" fmla="*/ 2501654 w 5003309"/>
              <a:gd name="connsiteY12" fmla="*/ 0 h 5003309"/>
              <a:gd name="connsiteX13" fmla="*/ 3945014 w 5003309"/>
              <a:gd name="connsiteY13" fmla="*/ 956723 h 5003309"/>
              <a:gd name="connsiteX14" fmla="*/ 3972229 w 5003309"/>
              <a:gd name="connsiteY14" fmla="*/ 1031080 h 5003309"/>
              <a:gd name="connsiteX15" fmla="*/ 4046586 w 5003309"/>
              <a:gd name="connsiteY15" fmla="*/ 1058295 h 5003309"/>
              <a:gd name="connsiteX16" fmla="*/ 5003309 w 5003309"/>
              <a:gd name="connsiteY16" fmla="*/ 2501655 h 50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03309" h="5003309">
                <a:moveTo>
                  <a:pt x="5003309" y="2501655"/>
                </a:moveTo>
                <a:cubicBezTo>
                  <a:pt x="5003309" y="3150504"/>
                  <a:pt x="4608812" y="3707213"/>
                  <a:pt x="4046586" y="3945015"/>
                </a:cubicBezTo>
                <a:lnTo>
                  <a:pt x="3972229" y="3972230"/>
                </a:lnTo>
                <a:lnTo>
                  <a:pt x="3945015" y="4046586"/>
                </a:lnTo>
                <a:cubicBezTo>
                  <a:pt x="3707213" y="4608812"/>
                  <a:pt x="3150504" y="5003309"/>
                  <a:pt x="2501655" y="5003309"/>
                </a:cubicBezTo>
                <a:cubicBezTo>
                  <a:pt x="1852806" y="5003309"/>
                  <a:pt x="1296097" y="4608812"/>
                  <a:pt x="1058295" y="4046586"/>
                </a:cubicBezTo>
                <a:lnTo>
                  <a:pt x="1031081" y="3972230"/>
                </a:lnTo>
                <a:lnTo>
                  <a:pt x="956723" y="3945015"/>
                </a:lnTo>
                <a:cubicBezTo>
                  <a:pt x="394497" y="3707213"/>
                  <a:pt x="0" y="3150504"/>
                  <a:pt x="0" y="2501655"/>
                </a:cubicBezTo>
                <a:cubicBezTo>
                  <a:pt x="0" y="1852806"/>
                  <a:pt x="394497" y="1296097"/>
                  <a:pt x="956723" y="1058295"/>
                </a:cubicBezTo>
                <a:lnTo>
                  <a:pt x="1031079" y="1031081"/>
                </a:lnTo>
                <a:lnTo>
                  <a:pt x="1058294" y="956723"/>
                </a:lnTo>
                <a:cubicBezTo>
                  <a:pt x="1296096" y="394497"/>
                  <a:pt x="1852805" y="0"/>
                  <a:pt x="2501654" y="0"/>
                </a:cubicBezTo>
                <a:cubicBezTo>
                  <a:pt x="3150503" y="0"/>
                  <a:pt x="3707212" y="394497"/>
                  <a:pt x="3945014" y="956723"/>
                </a:cubicBezTo>
                <a:lnTo>
                  <a:pt x="3972229" y="1031080"/>
                </a:lnTo>
                <a:lnTo>
                  <a:pt x="4046586" y="1058295"/>
                </a:lnTo>
                <a:cubicBezTo>
                  <a:pt x="4608812" y="1296097"/>
                  <a:pt x="5003309" y="1852806"/>
                  <a:pt x="5003309" y="2501655"/>
                </a:cubicBezTo>
                <a:close/>
              </a:path>
            </a:pathLst>
          </a:custGeom>
          <a:gradFill flip="none" rotWithShape="1">
            <a:gsLst>
              <a:gs pos="0">
                <a:schemeClr val="bg2"/>
              </a:gs>
              <a:gs pos="43000">
                <a:schemeClr val="bg2">
                  <a:alpha val="0"/>
                </a:schemeClr>
              </a:gs>
            </a:gsLst>
            <a:lin ang="1080000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sz="1600"/>
          </a:p>
        </p:txBody>
      </p:sp>
      <p:sp>
        <p:nvSpPr>
          <p:cNvPr id="39" name="任意多边形: 形状 38"/>
          <p:cNvSpPr/>
          <p:nvPr>
            <p:custDataLst>
              <p:tags r:id="rId8"/>
            </p:custDataLst>
          </p:nvPr>
        </p:nvSpPr>
        <p:spPr>
          <a:xfrm>
            <a:off x="0" y="0"/>
            <a:ext cx="1376998" cy="6858000"/>
          </a:xfrm>
          <a:custGeom>
            <a:avLst/>
            <a:gdLst>
              <a:gd name="connsiteX0" fmla="*/ 0 w 1376998"/>
              <a:gd name="connsiteY0" fmla="*/ 0 h 6861600"/>
              <a:gd name="connsiteX1" fmla="*/ 1376998 w 1376998"/>
              <a:gd name="connsiteY1" fmla="*/ 0 h 6861600"/>
              <a:gd name="connsiteX2" fmla="*/ 1376998 w 1376998"/>
              <a:gd name="connsiteY2" fmla="*/ 3136376 h 6861600"/>
              <a:gd name="connsiteX3" fmla="*/ 1144556 w 1376998"/>
              <a:gd name="connsiteY3" fmla="*/ 3430800 h 6861600"/>
              <a:gd name="connsiteX4" fmla="*/ 1376998 w 1376998"/>
              <a:gd name="connsiteY4" fmla="*/ 3725225 h 6861600"/>
              <a:gd name="connsiteX5" fmla="*/ 1376998 w 1376998"/>
              <a:gd name="connsiteY5" fmla="*/ 6861600 h 6861600"/>
              <a:gd name="connsiteX6" fmla="*/ 0 w 1376998"/>
              <a:gd name="connsiteY6"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6998" h="6861600">
                <a:moveTo>
                  <a:pt x="0" y="0"/>
                </a:moveTo>
                <a:lnTo>
                  <a:pt x="1376998" y="0"/>
                </a:lnTo>
                <a:lnTo>
                  <a:pt x="1376998" y="3136376"/>
                </a:lnTo>
                <a:cubicBezTo>
                  <a:pt x="1376998" y="3298982"/>
                  <a:pt x="1272930" y="3430800"/>
                  <a:pt x="1144556" y="3430800"/>
                </a:cubicBezTo>
                <a:cubicBezTo>
                  <a:pt x="1272930" y="3430800"/>
                  <a:pt x="1376998" y="3562619"/>
                  <a:pt x="1376998" y="3725225"/>
                </a:cubicBezTo>
                <a:lnTo>
                  <a:pt x="1376998" y="6861600"/>
                </a:lnTo>
                <a:lnTo>
                  <a:pt x="0" y="686160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任意多边形: 形状 6"/>
          <p:cNvSpPr/>
          <p:nvPr>
            <p:custDataLst>
              <p:tags r:id="rId9"/>
            </p:custDataLst>
          </p:nvPr>
        </p:nvSpPr>
        <p:spPr>
          <a:xfrm>
            <a:off x="10226993" y="5663932"/>
            <a:ext cx="1341120" cy="401955"/>
          </a:xfrm>
          <a:custGeom>
            <a:avLst/>
            <a:gdLst>
              <a:gd name="connsiteX0" fmla="*/ 3317995 w 7358834"/>
              <a:gd name="connsiteY0" fmla="*/ 289 h 2207326"/>
              <a:gd name="connsiteX1" fmla="*/ 5491029 w 7358834"/>
              <a:gd name="connsiteY1" fmla="*/ 289 h 2207326"/>
              <a:gd name="connsiteX2" fmla="*/ 5660574 w 7358834"/>
              <a:gd name="connsiteY2" fmla="*/ 121732 h 2207326"/>
              <a:gd name="connsiteX3" fmla="*/ 5589613 w 7358834"/>
              <a:gd name="connsiteY3" fmla="*/ 316804 h 2207326"/>
              <a:gd name="connsiteX4" fmla="*/ 5484266 w 7358834"/>
              <a:gd name="connsiteY4" fmla="*/ 346141 h 2207326"/>
              <a:gd name="connsiteX5" fmla="*/ 4957534 w 7358834"/>
              <a:gd name="connsiteY5" fmla="*/ 347856 h 2207326"/>
              <a:gd name="connsiteX6" fmla="*/ 4837900 w 7358834"/>
              <a:gd name="connsiteY6" fmla="*/ 426151 h 2207326"/>
              <a:gd name="connsiteX7" fmla="*/ 4854474 w 7358834"/>
              <a:gd name="connsiteY7" fmla="*/ 568264 h 2207326"/>
              <a:gd name="connsiteX8" fmla="*/ 4963059 w 7358834"/>
              <a:gd name="connsiteY8" fmla="*/ 620080 h 2207326"/>
              <a:gd name="connsiteX9" fmla="*/ 5437213 w 7358834"/>
              <a:gd name="connsiteY9" fmla="*/ 619890 h 2207326"/>
              <a:gd name="connsiteX10" fmla="*/ 7172382 w 7358834"/>
              <a:gd name="connsiteY10" fmla="*/ 619890 h 2207326"/>
              <a:gd name="connsiteX11" fmla="*/ 7353071 w 7358834"/>
              <a:gd name="connsiteY11" fmla="*/ 748858 h 2207326"/>
              <a:gd name="connsiteX12" fmla="*/ 7184669 w 7358834"/>
              <a:gd name="connsiteY12" fmla="*/ 967362 h 2207326"/>
              <a:gd name="connsiteX13" fmla="*/ 6687464 w 7358834"/>
              <a:gd name="connsiteY13" fmla="*/ 967552 h 2207326"/>
              <a:gd name="connsiteX14" fmla="*/ 5551513 w 7358834"/>
              <a:gd name="connsiteY14" fmla="*/ 967552 h 2207326"/>
              <a:gd name="connsiteX15" fmla="*/ 5404161 w 7358834"/>
              <a:gd name="connsiteY15" fmla="*/ 1102141 h 2207326"/>
              <a:gd name="connsiteX16" fmla="*/ 5547798 w 7358834"/>
              <a:gd name="connsiteY16" fmla="*/ 1241301 h 2207326"/>
              <a:gd name="connsiteX17" fmla="*/ 5643239 w 7358834"/>
              <a:gd name="connsiteY17" fmla="*/ 1241777 h 2207326"/>
              <a:gd name="connsiteX18" fmla="*/ 5811926 w 7358834"/>
              <a:gd name="connsiteY18" fmla="*/ 1419514 h 2207326"/>
              <a:gd name="connsiteX19" fmla="*/ 5635999 w 7358834"/>
              <a:gd name="connsiteY19" fmla="*/ 1586582 h 2207326"/>
              <a:gd name="connsiteX20" fmla="*/ 3996366 w 7358834"/>
              <a:gd name="connsiteY20" fmla="*/ 1586582 h 2207326"/>
              <a:gd name="connsiteX21" fmla="*/ 3850538 w 7358834"/>
              <a:gd name="connsiteY21" fmla="*/ 1686309 h 2207326"/>
              <a:gd name="connsiteX22" fmla="*/ 3991318 w 7358834"/>
              <a:gd name="connsiteY22" fmla="*/ 1862236 h 2207326"/>
              <a:gd name="connsiteX23" fmla="*/ 4738745 w 7358834"/>
              <a:gd name="connsiteY23" fmla="*/ 1862521 h 2207326"/>
              <a:gd name="connsiteX24" fmla="*/ 4913909 w 7358834"/>
              <a:gd name="connsiteY24" fmla="*/ 2008635 h 2207326"/>
              <a:gd name="connsiteX25" fmla="*/ 4758176 w 7358834"/>
              <a:gd name="connsiteY25" fmla="*/ 2206279 h 2207326"/>
              <a:gd name="connsiteX26" fmla="*/ 4725314 w 7358834"/>
              <a:gd name="connsiteY26" fmla="*/ 2206850 h 2207326"/>
              <a:gd name="connsiteX27" fmla="*/ 909314 w 7358834"/>
              <a:gd name="connsiteY27" fmla="*/ 2207326 h 2207326"/>
              <a:gd name="connsiteX28" fmla="*/ 736625 w 7358834"/>
              <a:gd name="connsiteY28" fmla="*/ 2105790 h 2207326"/>
              <a:gd name="connsiteX29" fmla="*/ 897312 w 7358834"/>
              <a:gd name="connsiteY29" fmla="*/ 1862617 h 2207326"/>
              <a:gd name="connsiteX30" fmla="*/ 2128704 w 7358834"/>
              <a:gd name="connsiteY30" fmla="*/ 1862426 h 2207326"/>
              <a:gd name="connsiteX31" fmla="*/ 2583047 w 7358834"/>
              <a:gd name="connsiteY31" fmla="*/ 1862236 h 2207326"/>
              <a:gd name="connsiteX32" fmla="*/ 2714396 w 7358834"/>
              <a:gd name="connsiteY32" fmla="*/ 1780225 h 2207326"/>
              <a:gd name="connsiteX33" fmla="*/ 2691536 w 7358834"/>
              <a:gd name="connsiteY33" fmla="*/ 1633064 h 2207326"/>
              <a:gd name="connsiteX34" fmla="*/ 2593048 w 7358834"/>
              <a:gd name="connsiteY34" fmla="*/ 1586868 h 2207326"/>
              <a:gd name="connsiteX35" fmla="*/ 2560091 w 7358834"/>
              <a:gd name="connsiteY35" fmla="*/ 1586677 h 2207326"/>
              <a:gd name="connsiteX36" fmla="*/ 173031 w 7358834"/>
              <a:gd name="connsiteY36" fmla="*/ 1586677 h 2207326"/>
              <a:gd name="connsiteX37" fmla="*/ 1200 w 7358834"/>
              <a:gd name="connsiteY37" fmla="*/ 1429324 h 2207326"/>
              <a:gd name="connsiteX38" fmla="*/ 127311 w 7358834"/>
              <a:gd name="connsiteY38" fmla="*/ 1248159 h 2207326"/>
              <a:gd name="connsiteX39" fmla="*/ 199034 w 7358834"/>
              <a:gd name="connsiteY39" fmla="*/ 1241777 h 2207326"/>
              <a:gd name="connsiteX40" fmla="*/ 3675850 w 7358834"/>
              <a:gd name="connsiteY40" fmla="*/ 1241777 h 2207326"/>
              <a:gd name="connsiteX41" fmla="*/ 3820725 w 7358834"/>
              <a:gd name="connsiteY41" fmla="*/ 1170435 h 2207326"/>
              <a:gd name="connsiteX42" fmla="*/ 3703282 w 7358834"/>
              <a:gd name="connsiteY42" fmla="*/ 967648 h 2207326"/>
              <a:gd name="connsiteX43" fmla="*/ 3334569 w 7358834"/>
              <a:gd name="connsiteY43" fmla="*/ 967171 h 2207326"/>
              <a:gd name="connsiteX44" fmla="*/ 3165595 w 7358834"/>
              <a:gd name="connsiteY44" fmla="*/ 813438 h 2207326"/>
              <a:gd name="connsiteX45" fmla="*/ 3305518 w 7358834"/>
              <a:gd name="connsiteY45" fmla="*/ 624938 h 2207326"/>
              <a:gd name="connsiteX46" fmla="*/ 3433439 w 7358834"/>
              <a:gd name="connsiteY46" fmla="*/ 619604 h 2207326"/>
              <a:gd name="connsiteX47" fmla="*/ 3554501 w 7358834"/>
              <a:gd name="connsiteY47" fmla="*/ 538261 h 2207326"/>
              <a:gd name="connsiteX48" fmla="*/ 3532689 w 7358834"/>
              <a:gd name="connsiteY48" fmla="*/ 394052 h 2207326"/>
              <a:gd name="connsiteX49" fmla="*/ 3435058 w 7358834"/>
              <a:gd name="connsiteY49" fmla="*/ 347475 h 2207326"/>
              <a:gd name="connsiteX50" fmla="*/ 3398863 w 7358834"/>
              <a:gd name="connsiteY50" fmla="*/ 347189 h 2207326"/>
              <a:gd name="connsiteX51" fmla="*/ 1153439 w 7358834"/>
              <a:gd name="connsiteY51" fmla="*/ 347189 h 2207326"/>
              <a:gd name="connsiteX52" fmla="*/ 965987 w 7358834"/>
              <a:gd name="connsiteY52" fmla="*/ 170786 h 2207326"/>
              <a:gd name="connsiteX53" fmla="*/ 1135056 w 7358834"/>
              <a:gd name="connsiteY53" fmla="*/ 479 h 2207326"/>
              <a:gd name="connsiteX54" fmla="*/ 1362227 w 7358834"/>
              <a:gd name="connsiteY54" fmla="*/ 289 h 2207326"/>
              <a:gd name="connsiteX55" fmla="*/ 3317995 w 7358834"/>
              <a:gd name="connsiteY55" fmla="*/ 289 h 2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58834" h="2207326">
                <a:moveTo>
                  <a:pt x="3317995" y="289"/>
                </a:moveTo>
                <a:cubicBezTo>
                  <a:pt x="4042372" y="289"/>
                  <a:pt x="4766653" y="289"/>
                  <a:pt x="5491029" y="289"/>
                </a:cubicBezTo>
                <a:cubicBezTo>
                  <a:pt x="5570658" y="289"/>
                  <a:pt x="5638857" y="49533"/>
                  <a:pt x="5660574" y="121732"/>
                </a:cubicBezTo>
                <a:cubicBezTo>
                  <a:pt x="5682958" y="196313"/>
                  <a:pt x="5656288" y="278895"/>
                  <a:pt x="5589613" y="316804"/>
                </a:cubicBezTo>
                <a:cubicBezTo>
                  <a:pt x="5558656" y="334426"/>
                  <a:pt x="5519795" y="345570"/>
                  <a:pt x="5484266" y="346141"/>
                </a:cubicBezTo>
                <a:cubicBezTo>
                  <a:pt x="5308721" y="349094"/>
                  <a:pt x="5133080" y="347189"/>
                  <a:pt x="4957534" y="347856"/>
                </a:cubicBezTo>
                <a:cubicBezTo>
                  <a:pt x="4901622" y="348046"/>
                  <a:pt x="4861617" y="376812"/>
                  <a:pt x="4837900" y="426151"/>
                </a:cubicBezTo>
                <a:cubicBezTo>
                  <a:pt x="4813992" y="476158"/>
                  <a:pt x="4820660" y="524830"/>
                  <a:pt x="4854474" y="568264"/>
                </a:cubicBezTo>
                <a:cubicBezTo>
                  <a:pt x="4881525" y="603126"/>
                  <a:pt x="4918100" y="620176"/>
                  <a:pt x="4963059" y="620080"/>
                </a:cubicBezTo>
                <a:cubicBezTo>
                  <a:pt x="5121078" y="619699"/>
                  <a:pt x="5279098" y="619890"/>
                  <a:pt x="5437213" y="619890"/>
                </a:cubicBezTo>
                <a:cubicBezTo>
                  <a:pt x="6015571" y="619890"/>
                  <a:pt x="6593929" y="619890"/>
                  <a:pt x="7172382" y="619890"/>
                </a:cubicBezTo>
                <a:cubicBezTo>
                  <a:pt x="7262870" y="619890"/>
                  <a:pt x="7332974" y="670182"/>
                  <a:pt x="7353071" y="748858"/>
                </a:cubicBezTo>
                <a:cubicBezTo>
                  <a:pt x="7381646" y="860587"/>
                  <a:pt x="7300589" y="966790"/>
                  <a:pt x="7184669" y="967362"/>
                </a:cubicBezTo>
                <a:cubicBezTo>
                  <a:pt x="7018934" y="968219"/>
                  <a:pt x="6853200" y="967552"/>
                  <a:pt x="6687464" y="967552"/>
                </a:cubicBezTo>
                <a:cubicBezTo>
                  <a:pt x="6308846" y="967552"/>
                  <a:pt x="5930227" y="967552"/>
                  <a:pt x="5551513" y="967552"/>
                </a:cubicBezTo>
                <a:cubicBezTo>
                  <a:pt x="5466645" y="967552"/>
                  <a:pt x="5404923" y="1023940"/>
                  <a:pt x="5404161" y="1102141"/>
                </a:cubicBezTo>
                <a:cubicBezTo>
                  <a:pt x="5403304" y="1180912"/>
                  <a:pt x="5463216" y="1239205"/>
                  <a:pt x="5547798" y="1241301"/>
                </a:cubicBezTo>
                <a:cubicBezTo>
                  <a:pt x="5579612" y="1242063"/>
                  <a:pt x="5611521" y="1240444"/>
                  <a:pt x="5643239" y="1241777"/>
                </a:cubicBezTo>
                <a:cubicBezTo>
                  <a:pt x="5742013" y="1245968"/>
                  <a:pt x="5814403" y="1322740"/>
                  <a:pt x="5811926" y="1419514"/>
                </a:cubicBezTo>
                <a:cubicBezTo>
                  <a:pt x="5809545" y="1513716"/>
                  <a:pt x="5733155" y="1586582"/>
                  <a:pt x="5635999" y="1586582"/>
                </a:cubicBezTo>
                <a:cubicBezTo>
                  <a:pt x="5089455" y="1586582"/>
                  <a:pt x="4542911" y="1586582"/>
                  <a:pt x="3996366" y="1586582"/>
                </a:cubicBezTo>
                <a:cubicBezTo>
                  <a:pt x="3923024" y="1586582"/>
                  <a:pt x="3868160" y="1624301"/>
                  <a:pt x="3850538" y="1686309"/>
                </a:cubicBezTo>
                <a:cubicBezTo>
                  <a:pt x="3824535" y="1777654"/>
                  <a:pt x="3891305" y="1862045"/>
                  <a:pt x="3991318" y="1862236"/>
                </a:cubicBezTo>
                <a:cubicBezTo>
                  <a:pt x="4240492" y="1862712"/>
                  <a:pt x="4489571" y="1862236"/>
                  <a:pt x="4738745" y="1862521"/>
                </a:cubicBezTo>
                <a:cubicBezTo>
                  <a:pt x="4830756" y="1862617"/>
                  <a:pt x="4897907" y="1919290"/>
                  <a:pt x="4913909" y="2008635"/>
                </a:cubicBezTo>
                <a:cubicBezTo>
                  <a:pt x="4931055" y="2104647"/>
                  <a:pt x="4855521" y="2200564"/>
                  <a:pt x="4758176" y="2206279"/>
                </a:cubicBezTo>
                <a:cubicBezTo>
                  <a:pt x="4747222" y="2206945"/>
                  <a:pt x="4736268" y="2206850"/>
                  <a:pt x="4725314" y="2206850"/>
                </a:cubicBezTo>
                <a:cubicBezTo>
                  <a:pt x="3453346" y="2206850"/>
                  <a:pt x="2181282" y="2206660"/>
                  <a:pt x="909314" y="2207326"/>
                </a:cubicBezTo>
                <a:cubicBezTo>
                  <a:pt x="829875" y="2207326"/>
                  <a:pt x="769867" y="2178275"/>
                  <a:pt x="736625" y="2105790"/>
                </a:cubicBezTo>
                <a:cubicBezTo>
                  <a:pt x="683190" y="1989299"/>
                  <a:pt x="767296" y="1862712"/>
                  <a:pt x="897312" y="1862617"/>
                </a:cubicBezTo>
                <a:cubicBezTo>
                  <a:pt x="1307744" y="1862140"/>
                  <a:pt x="1718272" y="1862426"/>
                  <a:pt x="2128704" y="1862426"/>
                </a:cubicBezTo>
                <a:cubicBezTo>
                  <a:pt x="2280152" y="1862426"/>
                  <a:pt x="2431599" y="1862712"/>
                  <a:pt x="2583047" y="1862236"/>
                </a:cubicBezTo>
                <a:cubicBezTo>
                  <a:pt x="2643244" y="1862045"/>
                  <a:pt x="2690108" y="1835947"/>
                  <a:pt x="2714396" y="1780225"/>
                </a:cubicBezTo>
                <a:cubicBezTo>
                  <a:pt x="2737161" y="1728028"/>
                  <a:pt x="2730303" y="1677070"/>
                  <a:pt x="2691536" y="1633064"/>
                </a:cubicBezTo>
                <a:cubicBezTo>
                  <a:pt x="2665533" y="1603632"/>
                  <a:pt x="2631910" y="1589249"/>
                  <a:pt x="2593048" y="1586868"/>
                </a:cubicBezTo>
                <a:cubicBezTo>
                  <a:pt x="2582094" y="1586201"/>
                  <a:pt x="2571140" y="1586677"/>
                  <a:pt x="2560091" y="1586677"/>
                </a:cubicBezTo>
                <a:cubicBezTo>
                  <a:pt x="1764373" y="1586677"/>
                  <a:pt x="968750" y="1586677"/>
                  <a:pt x="173031" y="1586677"/>
                </a:cubicBezTo>
                <a:cubicBezTo>
                  <a:pt x="81877" y="1586677"/>
                  <a:pt x="13392" y="1523527"/>
                  <a:pt x="1200" y="1429324"/>
                </a:cubicBezTo>
                <a:cubicBezTo>
                  <a:pt x="-8992" y="1350838"/>
                  <a:pt x="46825" y="1268923"/>
                  <a:pt x="127311" y="1248159"/>
                </a:cubicBezTo>
                <a:cubicBezTo>
                  <a:pt x="150266" y="1242253"/>
                  <a:pt x="175031" y="1241777"/>
                  <a:pt x="199034" y="1241777"/>
                </a:cubicBezTo>
                <a:cubicBezTo>
                  <a:pt x="1357941" y="1241491"/>
                  <a:pt x="2516943" y="1241396"/>
                  <a:pt x="3675850" y="1241777"/>
                </a:cubicBezTo>
                <a:cubicBezTo>
                  <a:pt x="3737095" y="1241777"/>
                  <a:pt x="3788911" y="1226918"/>
                  <a:pt x="3820725" y="1170435"/>
                </a:cubicBezTo>
                <a:cubicBezTo>
                  <a:pt x="3871493" y="1080138"/>
                  <a:pt x="3806819" y="968219"/>
                  <a:pt x="3703282" y="967648"/>
                </a:cubicBezTo>
                <a:cubicBezTo>
                  <a:pt x="3580409" y="966981"/>
                  <a:pt x="3457442" y="968314"/>
                  <a:pt x="3334569" y="967171"/>
                </a:cubicBezTo>
                <a:cubicBezTo>
                  <a:pt x="3247130" y="966409"/>
                  <a:pt x="3171787" y="896686"/>
                  <a:pt x="3165595" y="813438"/>
                </a:cubicBezTo>
                <a:cubicBezTo>
                  <a:pt x="3158357" y="717521"/>
                  <a:pt x="3214268" y="639321"/>
                  <a:pt x="3305518" y="624938"/>
                </a:cubicBezTo>
                <a:cubicBezTo>
                  <a:pt x="3347333" y="618366"/>
                  <a:pt x="3390767" y="621128"/>
                  <a:pt x="3433439" y="619604"/>
                </a:cubicBezTo>
                <a:cubicBezTo>
                  <a:pt x="3490684" y="617604"/>
                  <a:pt x="3531356" y="589410"/>
                  <a:pt x="3554501" y="538261"/>
                </a:cubicBezTo>
                <a:cubicBezTo>
                  <a:pt x="3578028" y="486349"/>
                  <a:pt x="3569075" y="437296"/>
                  <a:pt x="3532689" y="394052"/>
                </a:cubicBezTo>
                <a:cubicBezTo>
                  <a:pt x="3507543" y="364239"/>
                  <a:pt x="3474872" y="347761"/>
                  <a:pt x="3435058" y="347475"/>
                </a:cubicBezTo>
                <a:cubicBezTo>
                  <a:pt x="3422961" y="347380"/>
                  <a:pt x="3410960" y="347189"/>
                  <a:pt x="3398863" y="347189"/>
                </a:cubicBezTo>
                <a:cubicBezTo>
                  <a:pt x="2650388" y="347189"/>
                  <a:pt x="1901914" y="347189"/>
                  <a:pt x="1153439" y="347189"/>
                </a:cubicBezTo>
                <a:cubicBezTo>
                  <a:pt x="1042854" y="347189"/>
                  <a:pt x="965130" y="273847"/>
                  <a:pt x="965987" y="170786"/>
                </a:cubicBezTo>
                <a:cubicBezTo>
                  <a:pt x="966368" y="78108"/>
                  <a:pt x="1041711" y="1622"/>
                  <a:pt x="1135056" y="479"/>
                </a:cubicBezTo>
                <a:cubicBezTo>
                  <a:pt x="1210780" y="-473"/>
                  <a:pt x="1286504" y="289"/>
                  <a:pt x="1362227" y="289"/>
                </a:cubicBezTo>
                <a:cubicBezTo>
                  <a:pt x="2014118" y="289"/>
                  <a:pt x="2666009" y="289"/>
                  <a:pt x="3317995" y="289"/>
                </a:cubicBezTo>
                <a:close/>
              </a:path>
            </a:pathLst>
          </a:custGeom>
          <a:solidFill>
            <a:schemeClr val="accent1">
              <a:lumMod val="40000"/>
              <a:lumOff val="60000"/>
              <a:alpha val="5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41" name="任意多边形: 形状 6"/>
          <p:cNvSpPr/>
          <p:nvPr>
            <p:custDataLst>
              <p:tags r:id="rId10"/>
            </p:custDataLst>
          </p:nvPr>
        </p:nvSpPr>
        <p:spPr>
          <a:xfrm>
            <a:off x="3524645" y="1393011"/>
            <a:ext cx="1240755" cy="371874"/>
          </a:xfrm>
          <a:custGeom>
            <a:avLst/>
            <a:gdLst>
              <a:gd name="connsiteX0" fmla="*/ 3317995 w 7358834"/>
              <a:gd name="connsiteY0" fmla="*/ 289 h 2207326"/>
              <a:gd name="connsiteX1" fmla="*/ 5491029 w 7358834"/>
              <a:gd name="connsiteY1" fmla="*/ 289 h 2207326"/>
              <a:gd name="connsiteX2" fmla="*/ 5660574 w 7358834"/>
              <a:gd name="connsiteY2" fmla="*/ 121732 h 2207326"/>
              <a:gd name="connsiteX3" fmla="*/ 5589613 w 7358834"/>
              <a:gd name="connsiteY3" fmla="*/ 316804 h 2207326"/>
              <a:gd name="connsiteX4" fmla="*/ 5484266 w 7358834"/>
              <a:gd name="connsiteY4" fmla="*/ 346141 h 2207326"/>
              <a:gd name="connsiteX5" fmla="*/ 4957534 w 7358834"/>
              <a:gd name="connsiteY5" fmla="*/ 347856 h 2207326"/>
              <a:gd name="connsiteX6" fmla="*/ 4837900 w 7358834"/>
              <a:gd name="connsiteY6" fmla="*/ 426151 h 2207326"/>
              <a:gd name="connsiteX7" fmla="*/ 4854474 w 7358834"/>
              <a:gd name="connsiteY7" fmla="*/ 568264 h 2207326"/>
              <a:gd name="connsiteX8" fmla="*/ 4963059 w 7358834"/>
              <a:gd name="connsiteY8" fmla="*/ 620080 h 2207326"/>
              <a:gd name="connsiteX9" fmla="*/ 5437213 w 7358834"/>
              <a:gd name="connsiteY9" fmla="*/ 619890 h 2207326"/>
              <a:gd name="connsiteX10" fmla="*/ 7172382 w 7358834"/>
              <a:gd name="connsiteY10" fmla="*/ 619890 h 2207326"/>
              <a:gd name="connsiteX11" fmla="*/ 7353071 w 7358834"/>
              <a:gd name="connsiteY11" fmla="*/ 748858 h 2207326"/>
              <a:gd name="connsiteX12" fmla="*/ 7184669 w 7358834"/>
              <a:gd name="connsiteY12" fmla="*/ 967362 h 2207326"/>
              <a:gd name="connsiteX13" fmla="*/ 6687464 w 7358834"/>
              <a:gd name="connsiteY13" fmla="*/ 967552 h 2207326"/>
              <a:gd name="connsiteX14" fmla="*/ 5551513 w 7358834"/>
              <a:gd name="connsiteY14" fmla="*/ 967552 h 2207326"/>
              <a:gd name="connsiteX15" fmla="*/ 5404161 w 7358834"/>
              <a:gd name="connsiteY15" fmla="*/ 1102141 h 2207326"/>
              <a:gd name="connsiteX16" fmla="*/ 5547798 w 7358834"/>
              <a:gd name="connsiteY16" fmla="*/ 1241301 h 2207326"/>
              <a:gd name="connsiteX17" fmla="*/ 5643239 w 7358834"/>
              <a:gd name="connsiteY17" fmla="*/ 1241777 h 2207326"/>
              <a:gd name="connsiteX18" fmla="*/ 5811926 w 7358834"/>
              <a:gd name="connsiteY18" fmla="*/ 1419514 h 2207326"/>
              <a:gd name="connsiteX19" fmla="*/ 5635999 w 7358834"/>
              <a:gd name="connsiteY19" fmla="*/ 1586582 h 2207326"/>
              <a:gd name="connsiteX20" fmla="*/ 3996366 w 7358834"/>
              <a:gd name="connsiteY20" fmla="*/ 1586582 h 2207326"/>
              <a:gd name="connsiteX21" fmla="*/ 3850538 w 7358834"/>
              <a:gd name="connsiteY21" fmla="*/ 1686309 h 2207326"/>
              <a:gd name="connsiteX22" fmla="*/ 3991318 w 7358834"/>
              <a:gd name="connsiteY22" fmla="*/ 1862236 h 2207326"/>
              <a:gd name="connsiteX23" fmla="*/ 4738745 w 7358834"/>
              <a:gd name="connsiteY23" fmla="*/ 1862521 h 2207326"/>
              <a:gd name="connsiteX24" fmla="*/ 4913909 w 7358834"/>
              <a:gd name="connsiteY24" fmla="*/ 2008635 h 2207326"/>
              <a:gd name="connsiteX25" fmla="*/ 4758176 w 7358834"/>
              <a:gd name="connsiteY25" fmla="*/ 2206279 h 2207326"/>
              <a:gd name="connsiteX26" fmla="*/ 4725314 w 7358834"/>
              <a:gd name="connsiteY26" fmla="*/ 2206850 h 2207326"/>
              <a:gd name="connsiteX27" fmla="*/ 909314 w 7358834"/>
              <a:gd name="connsiteY27" fmla="*/ 2207326 h 2207326"/>
              <a:gd name="connsiteX28" fmla="*/ 736625 w 7358834"/>
              <a:gd name="connsiteY28" fmla="*/ 2105790 h 2207326"/>
              <a:gd name="connsiteX29" fmla="*/ 897312 w 7358834"/>
              <a:gd name="connsiteY29" fmla="*/ 1862617 h 2207326"/>
              <a:gd name="connsiteX30" fmla="*/ 2128704 w 7358834"/>
              <a:gd name="connsiteY30" fmla="*/ 1862426 h 2207326"/>
              <a:gd name="connsiteX31" fmla="*/ 2583047 w 7358834"/>
              <a:gd name="connsiteY31" fmla="*/ 1862236 h 2207326"/>
              <a:gd name="connsiteX32" fmla="*/ 2714396 w 7358834"/>
              <a:gd name="connsiteY32" fmla="*/ 1780225 h 2207326"/>
              <a:gd name="connsiteX33" fmla="*/ 2691536 w 7358834"/>
              <a:gd name="connsiteY33" fmla="*/ 1633064 h 2207326"/>
              <a:gd name="connsiteX34" fmla="*/ 2593048 w 7358834"/>
              <a:gd name="connsiteY34" fmla="*/ 1586868 h 2207326"/>
              <a:gd name="connsiteX35" fmla="*/ 2560091 w 7358834"/>
              <a:gd name="connsiteY35" fmla="*/ 1586677 h 2207326"/>
              <a:gd name="connsiteX36" fmla="*/ 173031 w 7358834"/>
              <a:gd name="connsiteY36" fmla="*/ 1586677 h 2207326"/>
              <a:gd name="connsiteX37" fmla="*/ 1200 w 7358834"/>
              <a:gd name="connsiteY37" fmla="*/ 1429324 h 2207326"/>
              <a:gd name="connsiteX38" fmla="*/ 127311 w 7358834"/>
              <a:gd name="connsiteY38" fmla="*/ 1248159 h 2207326"/>
              <a:gd name="connsiteX39" fmla="*/ 199034 w 7358834"/>
              <a:gd name="connsiteY39" fmla="*/ 1241777 h 2207326"/>
              <a:gd name="connsiteX40" fmla="*/ 3675850 w 7358834"/>
              <a:gd name="connsiteY40" fmla="*/ 1241777 h 2207326"/>
              <a:gd name="connsiteX41" fmla="*/ 3820725 w 7358834"/>
              <a:gd name="connsiteY41" fmla="*/ 1170435 h 2207326"/>
              <a:gd name="connsiteX42" fmla="*/ 3703282 w 7358834"/>
              <a:gd name="connsiteY42" fmla="*/ 967648 h 2207326"/>
              <a:gd name="connsiteX43" fmla="*/ 3334569 w 7358834"/>
              <a:gd name="connsiteY43" fmla="*/ 967171 h 2207326"/>
              <a:gd name="connsiteX44" fmla="*/ 3165595 w 7358834"/>
              <a:gd name="connsiteY44" fmla="*/ 813438 h 2207326"/>
              <a:gd name="connsiteX45" fmla="*/ 3305518 w 7358834"/>
              <a:gd name="connsiteY45" fmla="*/ 624938 h 2207326"/>
              <a:gd name="connsiteX46" fmla="*/ 3433439 w 7358834"/>
              <a:gd name="connsiteY46" fmla="*/ 619604 h 2207326"/>
              <a:gd name="connsiteX47" fmla="*/ 3554501 w 7358834"/>
              <a:gd name="connsiteY47" fmla="*/ 538261 h 2207326"/>
              <a:gd name="connsiteX48" fmla="*/ 3532689 w 7358834"/>
              <a:gd name="connsiteY48" fmla="*/ 394052 h 2207326"/>
              <a:gd name="connsiteX49" fmla="*/ 3435058 w 7358834"/>
              <a:gd name="connsiteY49" fmla="*/ 347475 h 2207326"/>
              <a:gd name="connsiteX50" fmla="*/ 3398863 w 7358834"/>
              <a:gd name="connsiteY50" fmla="*/ 347189 h 2207326"/>
              <a:gd name="connsiteX51" fmla="*/ 1153439 w 7358834"/>
              <a:gd name="connsiteY51" fmla="*/ 347189 h 2207326"/>
              <a:gd name="connsiteX52" fmla="*/ 965987 w 7358834"/>
              <a:gd name="connsiteY52" fmla="*/ 170786 h 2207326"/>
              <a:gd name="connsiteX53" fmla="*/ 1135056 w 7358834"/>
              <a:gd name="connsiteY53" fmla="*/ 479 h 2207326"/>
              <a:gd name="connsiteX54" fmla="*/ 1362227 w 7358834"/>
              <a:gd name="connsiteY54" fmla="*/ 289 h 2207326"/>
              <a:gd name="connsiteX55" fmla="*/ 3317995 w 7358834"/>
              <a:gd name="connsiteY55" fmla="*/ 289 h 2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58834" h="2207326">
                <a:moveTo>
                  <a:pt x="3317995" y="289"/>
                </a:moveTo>
                <a:cubicBezTo>
                  <a:pt x="4042372" y="289"/>
                  <a:pt x="4766653" y="289"/>
                  <a:pt x="5491029" y="289"/>
                </a:cubicBezTo>
                <a:cubicBezTo>
                  <a:pt x="5570658" y="289"/>
                  <a:pt x="5638857" y="49533"/>
                  <a:pt x="5660574" y="121732"/>
                </a:cubicBezTo>
                <a:cubicBezTo>
                  <a:pt x="5682958" y="196313"/>
                  <a:pt x="5656288" y="278895"/>
                  <a:pt x="5589613" y="316804"/>
                </a:cubicBezTo>
                <a:cubicBezTo>
                  <a:pt x="5558656" y="334426"/>
                  <a:pt x="5519795" y="345570"/>
                  <a:pt x="5484266" y="346141"/>
                </a:cubicBezTo>
                <a:cubicBezTo>
                  <a:pt x="5308721" y="349094"/>
                  <a:pt x="5133080" y="347189"/>
                  <a:pt x="4957534" y="347856"/>
                </a:cubicBezTo>
                <a:cubicBezTo>
                  <a:pt x="4901622" y="348046"/>
                  <a:pt x="4861617" y="376812"/>
                  <a:pt x="4837900" y="426151"/>
                </a:cubicBezTo>
                <a:cubicBezTo>
                  <a:pt x="4813992" y="476158"/>
                  <a:pt x="4820660" y="524830"/>
                  <a:pt x="4854474" y="568264"/>
                </a:cubicBezTo>
                <a:cubicBezTo>
                  <a:pt x="4881525" y="603126"/>
                  <a:pt x="4918100" y="620176"/>
                  <a:pt x="4963059" y="620080"/>
                </a:cubicBezTo>
                <a:cubicBezTo>
                  <a:pt x="5121078" y="619699"/>
                  <a:pt x="5279098" y="619890"/>
                  <a:pt x="5437213" y="619890"/>
                </a:cubicBezTo>
                <a:cubicBezTo>
                  <a:pt x="6015571" y="619890"/>
                  <a:pt x="6593929" y="619890"/>
                  <a:pt x="7172382" y="619890"/>
                </a:cubicBezTo>
                <a:cubicBezTo>
                  <a:pt x="7262870" y="619890"/>
                  <a:pt x="7332974" y="670182"/>
                  <a:pt x="7353071" y="748858"/>
                </a:cubicBezTo>
                <a:cubicBezTo>
                  <a:pt x="7381646" y="860587"/>
                  <a:pt x="7300589" y="966790"/>
                  <a:pt x="7184669" y="967362"/>
                </a:cubicBezTo>
                <a:cubicBezTo>
                  <a:pt x="7018934" y="968219"/>
                  <a:pt x="6853200" y="967552"/>
                  <a:pt x="6687464" y="967552"/>
                </a:cubicBezTo>
                <a:cubicBezTo>
                  <a:pt x="6308846" y="967552"/>
                  <a:pt x="5930227" y="967552"/>
                  <a:pt x="5551513" y="967552"/>
                </a:cubicBezTo>
                <a:cubicBezTo>
                  <a:pt x="5466645" y="967552"/>
                  <a:pt x="5404923" y="1023940"/>
                  <a:pt x="5404161" y="1102141"/>
                </a:cubicBezTo>
                <a:cubicBezTo>
                  <a:pt x="5403304" y="1180912"/>
                  <a:pt x="5463216" y="1239205"/>
                  <a:pt x="5547798" y="1241301"/>
                </a:cubicBezTo>
                <a:cubicBezTo>
                  <a:pt x="5579612" y="1242063"/>
                  <a:pt x="5611521" y="1240444"/>
                  <a:pt x="5643239" y="1241777"/>
                </a:cubicBezTo>
                <a:cubicBezTo>
                  <a:pt x="5742013" y="1245968"/>
                  <a:pt x="5814403" y="1322740"/>
                  <a:pt x="5811926" y="1419514"/>
                </a:cubicBezTo>
                <a:cubicBezTo>
                  <a:pt x="5809545" y="1513716"/>
                  <a:pt x="5733155" y="1586582"/>
                  <a:pt x="5635999" y="1586582"/>
                </a:cubicBezTo>
                <a:cubicBezTo>
                  <a:pt x="5089455" y="1586582"/>
                  <a:pt x="4542911" y="1586582"/>
                  <a:pt x="3996366" y="1586582"/>
                </a:cubicBezTo>
                <a:cubicBezTo>
                  <a:pt x="3923024" y="1586582"/>
                  <a:pt x="3868160" y="1624301"/>
                  <a:pt x="3850538" y="1686309"/>
                </a:cubicBezTo>
                <a:cubicBezTo>
                  <a:pt x="3824535" y="1777654"/>
                  <a:pt x="3891305" y="1862045"/>
                  <a:pt x="3991318" y="1862236"/>
                </a:cubicBezTo>
                <a:cubicBezTo>
                  <a:pt x="4240492" y="1862712"/>
                  <a:pt x="4489571" y="1862236"/>
                  <a:pt x="4738745" y="1862521"/>
                </a:cubicBezTo>
                <a:cubicBezTo>
                  <a:pt x="4830756" y="1862617"/>
                  <a:pt x="4897907" y="1919290"/>
                  <a:pt x="4913909" y="2008635"/>
                </a:cubicBezTo>
                <a:cubicBezTo>
                  <a:pt x="4931055" y="2104647"/>
                  <a:pt x="4855521" y="2200564"/>
                  <a:pt x="4758176" y="2206279"/>
                </a:cubicBezTo>
                <a:cubicBezTo>
                  <a:pt x="4747222" y="2206945"/>
                  <a:pt x="4736268" y="2206850"/>
                  <a:pt x="4725314" y="2206850"/>
                </a:cubicBezTo>
                <a:cubicBezTo>
                  <a:pt x="3453346" y="2206850"/>
                  <a:pt x="2181282" y="2206660"/>
                  <a:pt x="909314" y="2207326"/>
                </a:cubicBezTo>
                <a:cubicBezTo>
                  <a:pt x="829875" y="2207326"/>
                  <a:pt x="769867" y="2178275"/>
                  <a:pt x="736625" y="2105790"/>
                </a:cubicBezTo>
                <a:cubicBezTo>
                  <a:pt x="683190" y="1989299"/>
                  <a:pt x="767296" y="1862712"/>
                  <a:pt x="897312" y="1862617"/>
                </a:cubicBezTo>
                <a:cubicBezTo>
                  <a:pt x="1307744" y="1862140"/>
                  <a:pt x="1718272" y="1862426"/>
                  <a:pt x="2128704" y="1862426"/>
                </a:cubicBezTo>
                <a:cubicBezTo>
                  <a:pt x="2280152" y="1862426"/>
                  <a:pt x="2431599" y="1862712"/>
                  <a:pt x="2583047" y="1862236"/>
                </a:cubicBezTo>
                <a:cubicBezTo>
                  <a:pt x="2643244" y="1862045"/>
                  <a:pt x="2690108" y="1835947"/>
                  <a:pt x="2714396" y="1780225"/>
                </a:cubicBezTo>
                <a:cubicBezTo>
                  <a:pt x="2737161" y="1728028"/>
                  <a:pt x="2730303" y="1677070"/>
                  <a:pt x="2691536" y="1633064"/>
                </a:cubicBezTo>
                <a:cubicBezTo>
                  <a:pt x="2665533" y="1603632"/>
                  <a:pt x="2631910" y="1589249"/>
                  <a:pt x="2593048" y="1586868"/>
                </a:cubicBezTo>
                <a:cubicBezTo>
                  <a:pt x="2582094" y="1586201"/>
                  <a:pt x="2571140" y="1586677"/>
                  <a:pt x="2560091" y="1586677"/>
                </a:cubicBezTo>
                <a:cubicBezTo>
                  <a:pt x="1764373" y="1586677"/>
                  <a:pt x="968750" y="1586677"/>
                  <a:pt x="173031" y="1586677"/>
                </a:cubicBezTo>
                <a:cubicBezTo>
                  <a:pt x="81877" y="1586677"/>
                  <a:pt x="13392" y="1523527"/>
                  <a:pt x="1200" y="1429324"/>
                </a:cubicBezTo>
                <a:cubicBezTo>
                  <a:pt x="-8992" y="1350838"/>
                  <a:pt x="46825" y="1268923"/>
                  <a:pt x="127311" y="1248159"/>
                </a:cubicBezTo>
                <a:cubicBezTo>
                  <a:pt x="150266" y="1242253"/>
                  <a:pt x="175031" y="1241777"/>
                  <a:pt x="199034" y="1241777"/>
                </a:cubicBezTo>
                <a:cubicBezTo>
                  <a:pt x="1357941" y="1241491"/>
                  <a:pt x="2516943" y="1241396"/>
                  <a:pt x="3675850" y="1241777"/>
                </a:cubicBezTo>
                <a:cubicBezTo>
                  <a:pt x="3737095" y="1241777"/>
                  <a:pt x="3788911" y="1226918"/>
                  <a:pt x="3820725" y="1170435"/>
                </a:cubicBezTo>
                <a:cubicBezTo>
                  <a:pt x="3871493" y="1080138"/>
                  <a:pt x="3806819" y="968219"/>
                  <a:pt x="3703282" y="967648"/>
                </a:cubicBezTo>
                <a:cubicBezTo>
                  <a:pt x="3580409" y="966981"/>
                  <a:pt x="3457442" y="968314"/>
                  <a:pt x="3334569" y="967171"/>
                </a:cubicBezTo>
                <a:cubicBezTo>
                  <a:pt x="3247130" y="966409"/>
                  <a:pt x="3171787" y="896686"/>
                  <a:pt x="3165595" y="813438"/>
                </a:cubicBezTo>
                <a:cubicBezTo>
                  <a:pt x="3158357" y="717521"/>
                  <a:pt x="3214268" y="639321"/>
                  <a:pt x="3305518" y="624938"/>
                </a:cubicBezTo>
                <a:cubicBezTo>
                  <a:pt x="3347333" y="618366"/>
                  <a:pt x="3390767" y="621128"/>
                  <a:pt x="3433439" y="619604"/>
                </a:cubicBezTo>
                <a:cubicBezTo>
                  <a:pt x="3490684" y="617604"/>
                  <a:pt x="3531356" y="589410"/>
                  <a:pt x="3554501" y="538261"/>
                </a:cubicBezTo>
                <a:cubicBezTo>
                  <a:pt x="3578028" y="486349"/>
                  <a:pt x="3569075" y="437296"/>
                  <a:pt x="3532689" y="394052"/>
                </a:cubicBezTo>
                <a:cubicBezTo>
                  <a:pt x="3507543" y="364239"/>
                  <a:pt x="3474872" y="347761"/>
                  <a:pt x="3435058" y="347475"/>
                </a:cubicBezTo>
                <a:cubicBezTo>
                  <a:pt x="3422961" y="347380"/>
                  <a:pt x="3410960" y="347189"/>
                  <a:pt x="3398863" y="347189"/>
                </a:cubicBezTo>
                <a:cubicBezTo>
                  <a:pt x="2650388" y="347189"/>
                  <a:pt x="1901914" y="347189"/>
                  <a:pt x="1153439" y="347189"/>
                </a:cubicBezTo>
                <a:cubicBezTo>
                  <a:pt x="1042854" y="347189"/>
                  <a:pt x="965130" y="273847"/>
                  <a:pt x="965987" y="170786"/>
                </a:cubicBezTo>
                <a:cubicBezTo>
                  <a:pt x="966368" y="78108"/>
                  <a:pt x="1041711" y="1622"/>
                  <a:pt x="1135056" y="479"/>
                </a:cubicBezTo>
                <a:cubicBezTo>
                  <a:pt x="1210780" y="-473"/>
                  <a:pt x="1286504" y="289"/>
                  <a:pt x="1362227" y="289"/>
                </a:cubicBezTo>
                <a:cubicBezTo>
                  <a:pt x="2014118" y="289"/>
                  <a:pt x="2666009" y="289"/>
                  <a:pt x="3317995" y="289"/>
                </a:cubicBezTo>
                <a:close/>
              </a:path>
            </a:pathLst>
          </a:custGeom>
          <a:noFill/>
          <a:ln w="9525" cap="flat">
            <a:solidFill>
              <a:schemeClr val="accent1">
                <a:lumMod val="60000"/>
                <a:lumOff val="40000"/>
                <a:alpha val="2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42" name="椭圆 41"/>
          <p:cNvSpPr/>
          <p:nvPr>
            <p:custDataLst>
              <p:tags r:id="rId11"/>
            </p:custDataLst>
          </p:nvPr>
        </p:nvSpPr>
        <p:spPr>
          <a:xfrm>
            <a:off x="3018773" y="576231"/>
            <a:ext cx="886678" cy="886678"/>
          </a:xfrm>
          <a:prstGeom prst="ellipse">
            <a:avLst/>
          </a:prstGeom>
          <a:gradFill flip="none" rotWithShape="1">
            <a:gsLst>
              <a:gs pos="0">
                <a:schemeClr val="accent4">
                  <a:alpha val="80000"/>
                </a:schemeClr>
              </a:gs>
              <a:gs pos="86000">
                <a:schemeClr val="accent4">
                  <a:lumMod val="20000"/>
                  <a:lumOff val="8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形状 43"/>
          <p:cNvSpPr/>
          <p:nvPr>
            <p:custDataLst>
              <p:tags r:id="rId12"/>
            </p:custDataLst>
          </p:nvPr>
        </p:nvSpPr>
        <p:spPr>
          <a:xfrm rot="2700000" flipH="1">
            <a:off x="908365" y="635094"/>
            <a:ext cx="1414279" cy="1857140"/>
          </a:xfrm>
          <a:custGeom>
            <a:avLst/>
            <a:gdLst>
              <a:gd name="connsiteX0" fmla="*/ 538984 w 1414279"/>
              <a:gd name="connsiteY0" fmla="*/ 1063093 h 1857140"/>
              <a:gd name="connsiteX1" fmla="*/ 506485 w 1414279"/>
              <a:gd name="connsiteY1" fmla="*/ 1050889 h 1857140"/>
              <a:gd name="connsiteX2" fmla="*/ 516221 w 1414279"/>
              <a:gd name="connsiteY2" fmla="*/ 1067001 h 1857140"/>
              <a:gd name="connsiteX3" fmla="*/ 673988 w 1414279"/>
              <a:gd name="connsiteY3" fmla="*/ 1246091 h 1857140"/>
              <a:gd name="connsiteX4" fmla="*/ 875567 w 1414279"/>
              <a:gd name="connsiteY4" fmla="*/ 1528852 h 1857140"/>
              <a:gd name="connsiteX5" fmla="*/ 894079 w 1414279"/>
              <a:gd name="connsiteY5" fmla="*/ 1552574 h 1857140"/>
              <a:gd name="connsiteX6" fmla="*/ 894079 w 1414279"/>
              <a:gd name="connsiteY6" fmla="*/ 1540097 h 1857140"/>
              <a:gd name="connsiteX7" fmla="*/ 815847 w 1414279"/>
              <a:gd name="connsiteY7" fmla="*/ 1421480 h 1857140"/>
              <a:gd name="connsiteX8" fmla="*/ 673097 w 1414279"/>
              <a:gd name="connsiteY8" fmla="*/ 1224700 h 1857140"/>
              <a:gd name="connsiteX9" fmla="*/ 489962 w 1414279"/>
              <a:gd name="connsiteY9" fmla="*/ 918766 h 1857140"/>
              <a:gd name="connsiteX10" fmla="*/ 483379 w 1414279"/>
              <a:gd name="connsiteY10" fmla="*/ 918766 h 1857140"/>
              <a:gd name="connsiteX11" fmla="*/ 503675 w 1414279"/>
              <a:gd name="connsiteY11" fmla="*/ 976427 h 1857140"/>
              <a:gd name="connsiteX12" fmla="*/ 509160 w 1414279"/>
              <a:gd name="connsiteY12" fmla="*/ 1003512 h 1857140"/>
              <a:gd name="connsiteX13" fmla="*/ 499973 w 1414279"/>
              <a:gd name="connsiteY13" fmla="*/ 1042936 h 1857140"/>
              <a:gd name="connsiteX14" fmla="*/ 495995 w 1414279"/>
              <a:gd name="connsiteY14" fmla="*/ 1017156 h 1857140"/>
              <a:gd name="connsiteX15" fmla="*/ 477414 w 1414279"/>
              <a:gd name="connsiteY15" fmla="*/ 963127 h 1857140"/>
              <a:gd name="connsiteX16" fmla="*/ 467404 w 1414279"/>
              <a:gd name="connsiteY16" fmla="*/ 962716 h 1857140"/>
              <a:gd name="connsiteX17" fmla="*/ 481460 w 1414279"/>
              <a:gd name="connsiteY17" fmla="*/ 990141 h 1857140"/>
              <a:gd name="connsiteX18" fmla="*/ 494350 w 1414279"/>
              <a:gd name="connsiteY18" fmla="*/ 1036148 h 1857140"/>
              <a:gd name="connsiteX19" fmla="*/ 495584 w 1414279"/>
              <a:gd name="connsiteY19" fmla="*/ 1045815 h 1857140"/>
              <a:gd name="connsiteX20" fmla="*/ 499629 w 1414279"/>
              <a:gd name="connsiteY20" fmla="*/ 1050890 h 1857140"/>
              <a:gd name="connsiteX21" fmla="*/ 506486 w 1414279"/>
              <a:gd name="connsiteY21" fmla="*/ 1045816 h 1857140"/>
              <a:gd name="connsiteX22" fmla="*/ 516565 w 1414279"/>
              <a:gd name="connsiteY22" fmla="*/ 1009545 h 1857140"/>
              <a:gd name="connsiteX23" fmla="*/ 489962 w 1414279"/>
              <a:gd name="connsiteY23" fmla="*/ 918766 h 1857140"/>
              <a:gd name="connsiteX24" fmla="*/ 1409068 w 1414279"/>
              <a:gd name="connsiteY24" fmla="*/ 1293334 h 1857140"/>
              <a:gd name="connsiteX25" fmla="*/ 1403445 w 1414279"/>
              <a:gd name="connsiteY25" fmla="*/ 1318086 h 1857140"/>
              <a:gd name="connsiteX26" fmla="*/ 1392681 w 1414279"/>
              <a:gd name="connsiteY26" fmla="*/ 1318086 h 1857140"/>
              <a:gd name="connsiteX27" fmla="*/ 1388362 w 1414279"/>
              <a:gd name="connsiteY27" fmla="*/ 1329947 h 1857140"/>
              <a:gd name="connsiteX28" fmla="*/ 1381642 w 1414279"/>
              <a:gd name="connsiteY28" fmla="*/ 1326725 h 1857140"/>
              <a:gd name="connsiteX29" fmla="*/ 1381642 w 1414279"/>
              <a:gd name="connsiteY29" fmla="*/ 1339067 h 1857140"/>
              <a:gd name="connsiteX30" fmla="*/ 1361484 w 1414279"/>
              <a:gd name="connsiteY30" fmla="*/ 1411127 h 1857140"/>
              <a:gd name="connsiteX31" fmla="*/ 1297582 w 1414279"/>
              <a:gd name="connsiteY31" fmla="*/ 1713909 h 1857140"/>
              <a:gd name="connsiteX32" fmla="*/ 1292371 w 1414279"/>
              <a:gd name="connsiteY32" fmla="*/ 1713908 h 1857140"/>
              <a:gd name="connsiteX33" fmla="*/ 1271184 w 1414279"/>
              <a:gd name="connsiteY33" fmla="*/ 1848639 h 1857140"/>
              <a:gd name="connsiteX34" fmla="*/ 1271116 w 1414279"/>
              <a:gd name="connsiteY34" fmla="*/ 1848570 h 1857140"/>
              <a:gd name="connsiteX35" fmla="*/ 1277835 w 1414279"/>
              <a:gd name="connsiteY35" fmla="*/ 1857140 h 1857140"/>
              <a:gd name="connsiteX36" fmla="*/ 1325419 w 1414279"/>
              <a:gd name="connsiteY36" fmla="*/ 1654395 h 1857140"/>
              <a:gd name="connsiteX37" fmla="*/ 1381642 w 1414279"/>
              <a:gd name="connsiteY37" fmla="*/ 1413665 h 1857140"/>
              <a:gd name="connsiteX38" fmla="*/ 1414279 w 1414279"/>
              <a:gd name="connsiteY38" fmla="*/ 1298818 h 1857140"/>
              <a:gd name="connsiteX39" fmla="*/ 483310 w 1414279"/>
              <a:gd name="connsiteY39" fmla="*/ 328149 h 1857140"/>
              <a:gd name="connsiteX40" fmla="*/ 471106 w 1414279"/>
              <a:gd name="connsiteY40" fmla="*/ 326572 h 1857140"/>
              <a:gd name="connsiteX41" fmla="*/ 449508 w 1414279"/>
              <a:gd name="connsiteY41" fmla="*/ 411661 h 1857140"/>
              <a:gd name="connsiteX42" fmla="*/ 440183 w 1414279"/>
              <a:gd name="connsiteY42" fmla="*/ 475975 h 1857140"/>
              <a:gd name="connsiteX43" fmla="*/ 409947 w 1414279"/>
              <a:gd name="connsiteY43" fmla="*/ 642175 h 1857140"/>
              <a:gd name="connsiteX44" fmla="*/ 414335 w 1414279"/>
              <a:gd name="connsiteY44" fmla="*/ 668093 h 1857140"/>
              <a:gd name="connsiteX45" fmla="*/ 424208 w 1414279"/>
              <a:gd name="connsiteY45" fmla="*/ 726510 h 1857140"/>
              <a:gd name="connsiteX46" fmla="*/ 380532 w 1414279"/>
              <a:gd name="connsiteY46" fmla="*/ 629697 h 1857140"/>
              <a:gd name="connsiteX47" fmla="*/ 194106 w 1414279"/>
              <a:gd name="connsiteY47" fmla="*/ 290987 h 1857140"/>
              <a:gd name="connsiteX48" fmla="*/ 15633 w 1414279"/>
              <a:gd name="connsiteY48" fmla="*/ 0 h 1857140"/>
              <a:gd name="connsiteX49" fmla="*/ 0 w 1414279"/>
              <a:gd name="connsiteY49" fmla="*/ 0 h 1857140"/>
              <a:gd name="connsiteX50" fmla="*/ 97087 w 1414279"/>
              <a:gd name="connsiteY50" fmla="*/ 158452 h 1857140"/>
              <a:gd name="connsiteX51" fmla="*/ 330960 w 1414279"/>
              <a:gd name="connsiteY51" fmla="*/ 583210 h 1857140"/>
              <a:gd name="connsiteX52" fmla="*/ 330892 w 1414279"/>
              <a:gd name="connsiteY52" fmla="*/ 583140 h 1857140"/>
              <a:gd name="connsiteX53" fmla="*/ 412209 w 1414279"/>
              <a:gd name="connsiteY53" fmla="*/ 755169 h 1857140"/>
              <a:gd name="connsiteX54" fmla="*/ 440183 w 1414279"/>
              <a:gd name="connsiteY54" fmla="*/ 740358 h 1857140"/>
              <a:gd name="connsiteX55" fmla="*/ 424139 w 1414279"/>
              <a:gd name="connsiteY55" fmla="*/ 646701 h 1857140"/>
              <a:gd name="connsiteX56" fmla="*/ 433944 w 1414279"/>
              <a:gd name="connsiteY56" fmla="*/ 591848 h 1857140"/>
              <a:gd name="connsiteX57" fmla="*/ 454170 w 1414279"/>
              <a:gd name="connsiteY57" fmla="*/ 477482 h 1857140"/>
              <a:gd name="connsiteX58" fmla="*/ 467335 w 1414279"/>
              <a:gd name="connsiteY58" fmla="*/ 389377 h 1857140"/>
              <a:gd name="connsiteX59" fmla="*/ 1139680 w 1414279"/>
              <a:gd name="connsiteY59" fmla="*/ 523490 h 1857140"/>
              <a:gd name="connsiteX60" fmla="*/ 1115408 w 1414279"/>
              <a:gd name="connsiteY60" fmla="*/ 543922 h 1857140"/>
              <a:gd name="connsiteX61" fmla="*/ 1079138 w 1414279"/>
              <a:gd name="connsiteY61" fmla="*/ 585404 h 1857140"/>
              <a:gd name="connsiteX62" fmla="*/ 1063093 w 1414279"/>
              <a:gd name="connsiteY62" fmla="*/ 585404 h 1857140"/>
              <a:gd name="connsiteX63" fmla="*/ 1025452 w 1414279"/>
              <a:gd name="connsiteY63" fmla="*/ 623046 h 1857140"/>
              <a:gd name="connsiteX64" fmla="*/ 957161 w 1414279"/>
              <a:gd name="connsiteY64" fmla="*/ 696821 h 1857140"/>
              <a:gd name="connsiteX65" fmla="*/ 879272 w 1414279"/>
              <a:gd name="connsiteY65" fmla="*/ 778824 h 1857140"/>
              <a:gd name="connsiteX66" fmla="*/ 820513 w 1414279"/>
              <a:gd name="connsiteY66" fmla="*/ 848418 h 1857140"/>
              <a:gd name="connsiteX67" fmla="*/ 781704 w 1414279"/>
              <a:gd name="connsiteY67" fmla="*/ 903954 h 1857140"/>
              <a:gd name="connsiteX68" fmla="*/ 744200 w 1414279"/>
              <a:gd name="connsiteY68" fmla="*/ 962715 h 1857140"/>
              <a:gd name="connsiteX69" fmla="*/ 725140 w 1414279"/>
              <a:gd name="connsiteY69" fmla="*/ 1006316 h 1857140"/>
              <a:gd name="connsiteX70" fmla="*/ 754415 w 1414279"/>
              <a:gd name="connsiteY70" fmla="*/ 900529 h 1857140"/>
              <a:gd name="connsiteX71" fmla="*/ 791646 w 1414279"/>
              <a:gd name="connsiteY71" fmla="*/ 801453 h 1857140"/>
              <a:gd name="connsiteX72" fmla="*/ 821609 w 1414279"/>
              <a:gd name="connsiteY72" fmla="*/ 711634 h 1857140"/>
              <a:gd name="connsiteX73" fmla="*/ 825243 w 1414279"/>
              <a:gd name="connsiteY73" fmla="*/ 707108 h 1857140"/>
              <a:gd name="connsiteX74" fmla="*/ 831208 w 1414279"/>
              <a:gd name="connsiteY74" fmla="*/ 703543 h 1857140"/>
              <a:gd name="connsiteX75" fmla="*/ 823186 w 1414279"/>
              <a:gd name="connsiteY75" fmla="*/ 700389 h 1857140"/>
              <a:gd name="connsiteX76" fmla="*/ 831208 w 1414279"/>
              <a:gd name="connsiteY76" fmla="*/ 671661 h 1857140"/>
              <a:gd name="connsiteX77" fmla="*/ 838201 w 1414279"/>
              <a:gd name="connsiteY77" fmla="*/ 646771 h 1857140"/>
              <a:gd name="connsiteX78" fmla="*/ 826477 w 1414279"/>
              <a:gd name="connsiteY78" fmla="*/ 666930 h 1857140"/>
              <a:gd name="connsiteX79" fmla="*/ 819826 w 1414279"/>
              <a:gd name="connsiteY79" fmla="*/ 677146 h 1857140"/>
              <a:gd name="connsiteX80" fmla="*/ 814340 w 1414279"/>
              <a:gd name="connsiteY80" fmla="*/ 676048 h 1857140"/>
              <a:gd name="connsiteX81" fmla="*/ 808855 w 1414279"/>
              <a:gd name="connsiteY81" fmla="*/ 662198 h 1857140"/>
              <a:gd name="connsiteX82" fmla="*/ 804467 w 1414279"/>
              <a:gd name="connsiteY82" fmla="*/ 629699 h 1857140"/>
              <a:gd name="connsiteX83" fmla="*/ 802685 w 1414279"/>
              <a:gd name="connsiteY83" fmla="*/ 638407 h 1857140"/>
              <a:gd name="connsiteX84" fmla="*/ 808924 w 1414279"/>
              <a:gd name="connsiteY84" fmla="*/ 681054 h 1857140"/>
              <a:gd name="connsiteX85" fmla="*/ 806593 w 1414279"/>
              <a:gd name="connsiteY85" fmla="*/ 697372 h 1857140"/>
              <a:gd name="connsiteX86" fmla="*/ 799051 w 1414279"/>
              <a:gd name="connsiteY86" fmla="*/ 702103 h 1857140"/>
              <a:gd name="connsiteX87" fmla="*/ 793017 w 1414279"/>
              <a:gd name="connsiteY87" fmla="*/ 696480 h 1857140"/>
              <a:gd name="connsiteX88" fmla="*/ 797885 w 1414279"/>
              <a:gd name="connsiteY88" fmla="*/ 706354 h 1857140"/>
              <a:gd name="connsiteX89" fmla="*/ 797885 w 1414279"/>
              <a:gd name="connsiteY89" fmla="*/ 719039 h 1857140"/>
              <a:gd name="connsiteX90" fmla="*/ 776904 w 1414279"/>
              <a:gd name="connsiteY90" fmla="*/ 779581 h 1857140"/>
              <a:gd name="connsiteX91" fmla="*/ 756471 w 1414279"/>
              <a:gd name="connsiteY91" fmla="*/ 853425 h 1857140"/>
              <a:gd name="connsiteX92" fmla="*/ 697471 w 1414279"/>
              <a:gd name="connsiteY92" fmla="*/ 1041596 h 1857140"/>
              <a:gd name="connsiteX93" fmla="*/ 697370 w 1414279"/>
              <a:gd name="connsiteY93" fmla="*/ 1041703 h 1857140"/>
              <a:gd name="connsiteX94" fmla="*/ 687155 w 1414279"/>
              <a:gd name="connsiteY94" fmla="*/ 1075025 h 1857140"/>
              <a:gd name="connsiteX95" fmla="*/ 671590 w 1414279"/>
              <a:gd name="connsiteY95" fmla="*/ 1122882 h 1857140"/>
              <a:gd name="connsiteX96" fmla="*/ 665204 w 1414279"/>
              <a:gd name="connsiteY96" fmla="*/ 1123192 h 1857140"/>
              <a:gd name="connsiteX97" fmla="*/ 652529 w 1414279"/>
              <a:gd name="connsiteY97" fmla="*/ 1102509 h 1857140"/>
              <a:gd name="connsiteX98" fmla="*/ 543305 w 1414279"/>
              <a:gd name="connsiteY98" fmla="*/ 926719 h 1857140"/>
              <a:gd name="connsiteX99" fmla="*/ 537409 w 1414279"/>
              <a:gd name="connsiteY99" fmla="*/ 935768 h 1857140"/>
              <a:gd name="connsiteX100" fmla="*/ 636896 w 1414279"/>
              <a:gd name="connsiteY100" fmla="*/ 1101421 h 1857140"/>
              <a:gd name="connsiteX101" fmla="*/ 656327 w 1414279"/>
              <a:gd name="connsiteY101" fmla="*/ 1133276 h 1857140"/>
              <a:gd name="connsiteX102" fmla="*/ 655957 w 1414279"/>
              <a:gd name="connsiteY102" fmla="*/ 1134197 h 1857140"/>
              <a:gd name="connsiteX103" fmla="*/ 659180 w 1414279"/>
              <a:gd name="connsiteY103" fmla="*/ 1148183 h 1857140"/>
              <a:gd name="connsiteX104" fmla="*/ 669944 w 1414279"/>
              <a:gd name="connsiteY104" fmla="*/ 1156754 h 1857140"/>
              <a:gd name="connsiteX105" fmla="*/ 915680 w 1414279"/>
              <a:gd name="connsiteY105" fmla="*/ 1567456 h 1857140"/>
              <a:gd name="connsiteX106" fmla="*/ 906972 w 1414279"/>
              <a:gd name="connsiteY106" fmla="*/ 1535574 h 1857140"/>
              <a:gd name="connsiteX107" fmla="*/ 907041 w 1414279"/>
              <a:gd name="connsiteY107" fmla="*/ 1535643 h 1857140"/>
              <a:gd name="connsiteX108" fmla="*/ 792470 w 1414279"/>
              <a:gd name="connsiteY108" fmla="*/ 1326725 h 1857140"/>
              <a:gd name="connsiteX109" fmla="*/ 681121 w 1414279"/>
              <a:gd name="connsiteY109" fmla="*/ 1137968 h 1857140"/>
              <a:gd name="connsiteX110" fmla="*/ 684480 w 1414279"/>
              <a:gd name="connsiteY110" fmla="*/ 1105674 h 1857140"/>
              <a:gd name="connsiteX111" fmla="*/ 728019 w 1414279"/>
              <a:gd name="connsiteY111" fmla="*/ 1034161 h 1857140"/>
              <a:gd name="connsiteX112" fmla="*/ 741458 w 1414279"/>
              <a:gd name="connsiteY112" fmla="*/ 1019625 h 1857140"/>
              <a:gd name="connsiteX113" fmla="*/ 731789 w 1414279"/>
              <a:gd name="connsiteY113" fmla="*/ 1019625 h 1857140"/>
              <a:gd name="connsiteX114" fmla="*/ 729015 w 1414279"/>
              <a:gd name="connsiteY114" fmla="*/ 1020918 h 1857140"/>
              <a:gd name="connsiteX115" fmla="*/ 730741 w 1414279"/>
              <a:gd name="connsiteY115" fmla="*/ 1016706 h 1857140"/>
              <a:gd name="connsiteX116" fmla="*/ 807211 w 1414279"/>
              <a:gd name="connsiteY116" fmla="*/ 891613 h 1857140"/>
              <a:gd name="connsiteX117" fmla="*/ 1033954 w 1414279"/>
              <a:gd name="connsiteY117" fmla="*/ 643135 h 1857140"/>
              <a:gd name="connsiteX118" fmla="*/ 1035188 w 1414279"/>
              <a:gd name="connsiteY118" fmla="*/ 642312 h 1857140"/>
              <a:gd name="connsiteX119" fmla="*/ 1040125 w 1414279"/>
              <a:gd name="connsiteY119" fmla="*/ 639501 h 1857140"/>
              <a:gd name="connsiteX120" fmla="*/ 1044993 w 1414279"/>
              <a:gd name="connsiteY120" fmla="*/ 631205 h 1857140"/>
              <a:gd name="connsiteX121" fmla="*/ 1048626 w 1414279"/>
              <a:gd name="connsiteY121" fmla="*/ 623731 h 1857140"/>
              <a:gd name="connsiteX122" fmla="*/ 1115614 w 1414279"/>
              <a:gd name="connsiteY122" fmla="*/ 570594 h 1857140"/>
              <a:gd name="connsiteX123" fmla="*/ 1142286 w 1414279"/>
              <a:gd name="connsiteY123" fmla="*/ 533844 h 18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14279" h="1857140">
                <a:moveTo>
                  <a:pt x="538984" y="1063093"/>
                </a:moveTo>
                <a:lnTo>
                  <a:pt x="506485" y="1050889"/>
                </a:lnTo>
                <a:lnTo>
                  <a:pt x="516221" y="1067001"/>
                </a:lnTo>
                <a:lnTo>
                  <a:pt x="673988" y="1246091"/>
                </a:lnTo>
                <a:lnTo>
                  <a:pt x="875567" y="1528852"/>
                </a:lnTo>
                <a:lnTo>
                  <a:pt x="894079" y="1552574"/>
                </a:lnTo>
                <a:lnTo>
                  <a:pt x="894079" y="1540097"/>
                </a:lnTo>
                <a:lnTo>
                  <a:pt x="815847" y="1421480"/>
                </a:lnTo>
                <a:lnTo>
                  <a:pt x="673097" y="1224700"/>
                </a:lnTo>
                <a:close/>
                <a:moveTo>
                  <a:pt x="489962" y="918766"/>
                </a:moveTo>
                <a:lnTo>
                  <a:pt x="483379" y="918766"/>
                </a:lnTo>
                <a:cubicBezTo>
                  <a:pt x="483379" y="918766"/>
                  <a:pt x="502235" y="971629"/>
                  <a:pt x="503675" y="976427"/>
                </a:cubicBezTo>
                <a:cubicBezTo>
                  <a:pt x="505115" y="981228"/>
                  <a:pt x="509160" y="1003512"/>
                  <a:pt x="509160" y="1003512"/>
                </a:cubicBezTo>
                <a:lnTo>
                  <a:pt x="499973" y="1042936"/>
                </a:lnTo>
                <a:lnTo>
                  <a:pt x="495995" y="1017156"/>
                </a:lnTo>
                <a:cubicBezTo>
                  <a:pt x="495995" y="1017156"/>
                  <a:pt x="479265" y="963949"/>
                  <a:pt x="477414" y="963127"/>
                </a:cubicBezTo>
                <a:cubicBezTo>
                  <a:pt x="475564" y="962305"/>
                  <a:pt x="467404" y="962716"/>
                  <a:pt x="467404" y="962716"/>
                </a:cubicBezTo>
                <a:cubicBezTo>
                  <a:pt x="467404" y="962716"/>
                  <a:pt x="477826" y="981638"/>
                  <a:pt x="481460" y="990141"/>
                </a:cubicBezTo>
                <a:cubicBezTo>
                  <a:pt x="485093" y="998643"/>
                  <a:pt x="494350" y="1036148"/>
                  <a:pt x="494350" y="1036148"/>
                </a:cubicBezTo>
                <a:lnTo>
                  <a:pt x="495584" y="1045815"/>
                </a:lnTo>
                <a:lnTo>
                  <a:pt x="499629" y="1050890"/>
                </a:lnTo>
                <a:lnTo>
                  <a:pt x="506486" y="1045816"/>
                </a:lnTo>
                <a:cubicBezTo>
                  <a:pt x="506486" y="1045816"/>
                  <a:pt x="515948" y="1022641"/>
                  <a:pt x="516565" y="1009545"/>
                </a:cubicBezTo>
                <a:cubicBezTo>
                  <a:pt x="517182" y="996449"/>
                  <a:pt x="489962" y="918766"/>
                  <a:pt x="489962" y="918766"/>
                </a:cubicBezTo>
                <a:close/>
                <a:moveTo>
                  <a:pt x="1409068" y="1293334"/>
                </a:moveTo>
                <a:lnTo>
                  <a:pt x="1403445" y="1318086"/>
                </a:lnTo>
                <a:lnTo>
                  <a:pt x="1392681" y="1318086"/>
                </a:lnTo>
                <a:lnTo>
                  <a:pt x="1388362" y="1329947"/>
                </a:lnTo>
                <a:lnTo>
                  <a:pt x="1381642" y="1326725"/>
                </a:lnTo>
                <a:lnTo>
                  <a:pt x="1381642" y="1339067"/>
                </a:lnTo>
                <a:cubicBezTo>
                  <a:pt x="1381642" y="1339067"/>
                  <a:pt x="1369507" y="1380959"/>
                  <a:pt x="1361484" y="1411127"/>
                </a:cubicBezTo>
                <a:cubicBezTo>
                  <a:pt x="1353462" y="1441296"/>
                  <a:pt x="1297582" y="1713909"/>
                  <a:pt x="1297582" y="1713909"/>
                </a:cubicBezTo>
                <a:lnTo>
                  <a:pt x="1292371" y="1713908"/>
                </a:lnTo>
                <a:lnTo>
                  <a:pt x="1271184" y="1848639"/>
                </a:lnTo>
                <a:lnTo>
                  <a:pt x="1271116" y="1848570"/>
                </a:lnTo>
                <a:lnTo>
                  <a:pt x="1277835" y="1857140"/>
                </a:lnTo>
                <a:cubicBezTo>
                  <a:pt x="1277835" y="1857140"/>
                  <a:pt x="1317328" y="1679077"/>
                  <a:pt x="1325419" y="1654395"/>
                </a:cubicBezTo>
                <a:cubicBezTo>
                  <a:pt x="1333510" y="1629712"/>
                  <a:pt x="1374100" y="1438965"/>
                  <a:pt x="1381642" y="1413665"/>
                </a:cubicBezTo>
                <a:cubicBezTo>
                  <a:pt x="1389185" y="1388363"/>
                  <a:pt x="1414279" y="1298818"/>
                  <a:pt x="1414279" y="1298818"/>
                </a:cubicBezTo>
                <a:close/>
                <a:moveTo>
                  <a:pt x="483310" y="328149"/>
                </a:moveTo>
                <a:lnTo>
                  <a:pt x="471106" y="326572"/>
                </a:lnTo>
                <a:lnTo>
                  <a:pt x="449508" y="411661"/>
                </a:lnTo>
                <a:lnTo>
                  <a:pt x="440183" y="475975"/>
                </a:lnTo>
                <a:lnTo>
                  <a:pt x="409947" y="642175"/>
                </a:lnTo>
                <a:lnTo>
                  <a:pt x="414335" y="668093"/>
                </a:lnTo>
                <a:lnTo>
                  <a:pt x="424208" y="726510"/>
                </a:lnTo>
                <a:cubicBezTo>
                  <a:pt x="424208" y="726510"/>
                  <a:pt x="413786" y="707792"/>
                  <a:pt x="380532" y="629697"/>
                </a:cubicBezTo>
                <a:cubicBezTo>
                  <a:pt x="347278" y="551600"/>
                  <a:pt x="217486" y="342342"/>
                  <a:pt x="194106" y="290987"/>
                </a:cubicBezTo>
                <a:cubicBezTo>
                  <a:pt x="170726" y="239632"/>
                  <a:pt x="15633" y="0"/>
                  <a:pt x="15633" y="0"/>
                </a:cubicBezTo>
                <a:lnTo>
                  <a:pt x="0" y="0"/>
                </a:lnTo>
                <a:cubicBezTo>
                  <a:pt x="0" y="0"/>
                  <a:pt x="77683" y="117245"/>
                  <a:pt x="97087" y="158452"/>
                </a:cubicBezTo>
                <a:cubicBezTo>
                  <a:pt x="116491" y="199659"/>
                  <a:pt x="330960" y="583210"/>
                  <a:pt x="330960" y="583210"/>
                </a:cubicBezTo>
                <a:lnTo>
                  <a:pt x="330892" y="583140"/>
                </a:lnTo>
                <a:lnTo>
                  <a:pt x="412209" y="755169"/>
                </a:lnTo>
                <a:lnTo>
                  <a:pt x="440183" y="740358"/>
                </a:lnTo>
                <a:lnTo>
                  <a:pt x="424139" y="646701"/>
                </a:lnTo>
                <a:lnTo>
                  <a:pt x="433944" y="591848"/>
                </a:lnTo>
                <a:lnTo>
                  <a:pt x="454170" y="477482"/>
                </a:lnTo>
                <a:lnTo>
                  <a:pt x="467335" y="389377"/>
                </a:lnTo>
                <a:close/>
                <a:moveTo>
                  <a:pt x="1139680" y="523490"/>
                </a:moveTo>
                <a:lnTo>
                  <a:pt x="1115408" y="543922"/>
                </a:lnTo>
                <a:lnTo>
                  <a:pt x="1079138" y="585404"/>
                </a:lnTo>
                <a:lnTo>
                  <a:pt x="1063093" y="585404"/>
                </a:lnTo>
                <a:cubicBezTo>
                  <a:pt x="1063093" y="585404"/>
                  <a:pt x="1025452" y="623046"/>
                  <a:pt x="1025452" y="623046"/>
                </a:cubicBezTo>
                <a:lnTo>
                  <a:pt x="957161" y="696821"/>
                </a:lnTo>
                <a:lnTo>
                  <a:pt x="879272" y="778824"/>
                </a:lnTo>
                <a:lnTo>
                  <a:pt x="820513" y="848418"/>
                </a:lnTo>
                <a:lnTo>
                  <a:pt x="781704" y="903954"/>
                </a:lnTo>
                <a:lnTo>
                  <a:pt x="744200" y="962715"/>
                </a:lnTo>
                <a:lnTo>
                  <a:pt x="725140" y="1006316"/>
                </a:lnTo>
                <a:lnTo>
                  <a:pt x="754415" y="900529"/>
                </a:lnTo>
                <a:lnTo>
                  <a:pt x="791646" y="801453"/>
                </a:lnTo>
                <a:lnTo>
                  <a:pt x="821609" y="711634"/>
                </a:lnTo>
                <a:cubicBezTo>
                  <a:pt x="822226" y="709714"/>
                  <a:pt x="823528" y="708137"/>
                  <a:pt x="825243" y="707108"/>
                </a:cubicBezTo>
                <a:lnTo>
                  <a:pt x="831208" y="703543"/>
                </a:lnTo>
                <a:lnTo>
                  <a:pt x="823186" y="700389"/>
                </a:lnTo>
                <a:lnTo>
                  <a:pt x="831208" y="671661"/>
                </a:lnTo>
                <a:lnTo>
                  <a:pt x="838201" y="646771"/>
                </a:lnTo>
                <a:lnTo>
                  <a:pt x="826477" y="666930"/>
                </a:lnTo>
                <a:lnTo>
                  <a:pt x="819826" y="677146"/>
                </a:lnTo>
                <a:lnTo>
                  <a:pt x="814340" y="676048"/>
                </a:lnTo>
                <a:lnTo>
                  <a:pt x="808855" y="662198"/>
                </a:lnTo>
                <a:lnTo>
                  <a:pt x="804467" y="629699"/>
                </a:lnTo>
                <a:lnTo>
                  <a:pt x="802685" y="638407"/>
                </a:lnTo>
                <a:lnTo>
                  <a:pt x="808924" y="681054"/>
                </a:lnTo>
                <a:lnTo>
                  <a:pt x="806593" y="697372"/>
                </a:lnTo>
                <a:cubicBezTo>
                  <a:pt x="806113" y="700938"/>
                  <a:pt x="802479" y="703200"/>
                  <a:pt x="799051" y="702103"/>
                </a:cubicBezTo>
                <a:lnTo>
                  <a:pt x="793017" y="696480"/>
                </a:lnTo>
                <a:lnTo>
                  <a:pt x="797885" y="706354"/>
                </a:lnTo>
                <a:cubicBezTo>
                  <a:pt x="797885" y="706354"/>
                  <a:pt x="798434" y="717667"/>
                  <a:pt x="797885" y="719039"/>
                </a:cubicBezTo>
                <a:cubicBezTo>
                  <a:pt x="797337" y="720410"/>
                  <a:pt x="779099" y="770119"/>
                  <a:pt x="776904" y="779581"/>
                </a:cubicBezTo>
                <a:cubicBezTo>
                  <a:pt x="774710" y="789043"/>
                  <a:pt x="756471" y="853425"/>
                  <a:pt x="756471" y="853425"/>
                </a:cubicBezTo>
                <a:lnTo>
                  <a:pt x="697471" y="1041596"/>
                </a:lnTo>
                <a:lnTo>
                  <a:pt x="697370" y="1041703"/>
                </a:lnTo>
                <a:cubicBezTo>
                  <a:pt x="694971" y="1049519"/>
                  <a:pt x="690925" y="1062134"/>
                  <a:pt x="687155" y="1075025"/>
                </a:cubicBezTo>
                <a:cubicBezTo>
                  <a:pt x="683383" y="1087914"/>
                  <a:pt x="671590" y="1122882"/>
                  <a:pt x="671590" y="1122882"/>
                </a:cubicBezTo>
                <a:lnTo>
                  <a:pt x="665204" y="1123192"/>
                </a:lnTo>
                <a:lnTo>
                  <a:pt x="652529" y="1102509"/>
                </a:lnTo>
                <a:cubicBezTo>
                  <a:pt x="618551" y="1047114"/>
                  <a:pt x="549785" y="935256"/>
                  <a:pt x="543305" y="926719"/>
                </a:cubicBezTo>
                <a:cubicBezTo>
                  <a:pt x="534666" y="915338"/>
                  <a:pt x="537409" y="935768"/>
                  <a:pt x="537409" y="935768"/>
                </a:cubicBezTo>
                <a:lnTo>
                  <a:pt x="636896" y="1101421"/>
                </a:lnTo>
                <a:lnTo>
                  <a:pt x="656327" y="1133276"/>
                </a:lnTo>
                <a:lnTo>
                  <a:pt x="655957" y="1134197"/>
                </a:lnTo>
                <a:lnTo>
                  <a:pt x="659180" y="1148183"/>
                </a:lnTo>
                <a:lnTo>
                  <a:pt x="669944" y="1156754"/>
                </a:lnTo>
                <a:lnTo>
                  <a:pt x="915680" y="1567456"/>
                </a:lnTo>
                <a:lnTo>
                  <a:pt x="906972" y="1535574"/>
                </a:lnTo>
                <a:lnTo>
                  <a:pt x="907041" y="1535643"/>
                </a:lnTo>
                <a:lnTo>
                  <a:pt x="792470" y="1326725"/>
                </a:lnTo>
                <a:lnTo>
                  <a:pt x="681121" y="1137968"/>
                </a:lnTo>
                <a:cubicBezTo>
                  <a:pt x="681121" y="1137968"/>
                  <a:pt x="676664" y="1126105"/>
                  <a:pt x="684480" y="1105674"/>
                </a:cubicBezTo>
                <a:cubicBezTo>
                  <a:pt x="692296" y="1085241"/>
                  <a:pt x="704364" y="1051096"/>
                  <a:pt x="728019" y="1034161"/>
                </a:cubicBezTo>
                <a:cubicBezTo>
                  <a:pt x="742829" y="1027441"/>
                  <a:pt x="741458" y="1019625"/>
                  <a:pt x="741458" y="1019625"/>
                </a:cubicBezTo>
                <a:lnTo>
                  <a:pt x="731789" y="1019625"/>
                </a:lnTo>
                <a:lnTo>
                  <a:pt x="729015" y="1020918"/>
                </a:lnTo>
                <a:lnTo>
                  <a:pt x="730741" y="1016706"/>
                </a:lnTo>
                <a:cubicBezTo>
                  <a:pt x="740515" y="994138"/>
                  <a:pt x="765300" y="942625"/>
                  <a:pt x="807211" y="891613"/>
                </a:cubicBezTo>
                <a:cubicBezTo>
                  <a:pt x="863091" y="823597"/>
                  <a:pt x="978005" y="686880"/>
                  <a:pt x="1033954" y="643135"/>
                </a:cubicBezTo>
                <a:cubicBezTo>
                  <a:pt x="1034365" y="642793"/>
                  <a:pt x="1034776" y="642587"/>
                  <a:pt x="1035188" y="642312"/>
                </a:cubicBezTo>
                <a:lnTo>
                  <a:pt x="1040125" y="639501"/>
                </a:lnTo>
                <a:cubicBezTo>
                  <a:pt x="1043142" y="637788"/>
                  <a:pt x="1044992" y="634633"/>
                  <a:pt x="1044993" y="631205"/>
                </a:cubicBezTo>
                <a:cubicBezTo>
                  <a:pt x="1044992" y="628257"/>
                  <a:pt x="1046295" y="625514"/>
                  <a:pt x="1048626" y="623731"/>
                </a:cubicBezTo>
                <a:lnTo>
                  <a:pt x="1115614" y="570594"/>
                </a:lnTo>
                <a:lnTo>
                  <a:pt x="1142286" y="533844"/>
                </a:lnTo>
                <a:close/>
              </a:path>
            </a:pathLst>
          </a:custGeom>
          <a:solidFill>
            <a:schemeClr val="accent3">
              <a:lumMod val="75000"/>
            </a:schemeClr>
          </a:solidFill>
          <a:ln w="9525" cap="flat">
            <a:noFill/>
            <a:prstDash val="solid"/>
            <a:miter/>
          </a:ln>
        </p:spPr>
        <p:txBody>
          <a:bodyPr wrap="square" rtlCol="0" anchor="ctr">
            <a:noAutofit/>
          </a:bodyPr>
          <a:lstStyle/>
          <a:p>
            <a:endParaRPr lang="zh-CN" altLang="en-US"/>
          </a:p>
        </p:txBody>
      </p:sp>
      <p:sp>
        <p:nvSpPr>
          <p:cNvPr id="45" name="任意多边形: 形状 44"/>
          <p:cNvSpPr/>
          <p:nvPr>
            <p:custDataLst>
              <p:tags r:id="rId13"/>
            </p:custDataLst>
          </p:nvPr>
        </p:nvSpPr>
        <p:spPr>
          <a:xfrm rot="2700000" flipH="1">
            <a:off x="622991" y="630021"/>
            <a:ext cx="517003" cy="618675"/>
          </a:xfrm>
          <a:custGeom>
            <a:avLst/>
            <a:gdLst>
              <a:gd name="connsiteX0" fmla="*/ 33 w 718221"/>
              <a:gd name="connsiteY0" fmla="*/ 859369 h 859464"/>
              <a:gd name="connsiteX1" fmla="*/ 45943 w 718221"/>
              <a:gd name="connsiteY1" fmla="*/ 793266 h 859464"/>
              <a:gd name="connsiteX2" fmla="*/ 332836 w 718221"/>
              <a:gd name="connsiteY2" fmla="*/ 490752 h 859464"/>
              <a:gd name="connsiteX3" fmla="*/ 709359 w 718221"/>
              <a:gd name="connsiteY3" fmla="*/ 10025 h 859464"/>
              <a:gd name="connsiteX4" fmla="*/ 391129 w 718221"/>
              <a:gd name="connsiteY4" fmla="*/ 202811 h 859464"/>
              <a:gd name="connsiteX5" fmla="*/ 10129 w 718221"/>
              <a:gd name="connsiteY5" fmla="*/ 707064 h 859464"/>
              <a:gd name="connsiteX6" fmla="*/ 33 w 718221"/>
              <a:gd name="connsiteY6" fmla="*/ 859464 h 85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221" h="859464">
                <a:moveTo>
                  <a:pt x="33" y="859369"/>
                </a:moveTo>
                <a:cubicBezTo>
                  <a:pt x="33" y="859369"/>
                  <a:pt x="11272" y="803362"/>
                  <a:pt x="45943" y="793266"/>
                </a:cubicBezTo>
                <a:cubicBezTo>
                  <a:pt x="80614" y="783169"/>
                  <a:pt x="240348" y="596003"/>
                  <a:pt x="332836" y="490752"/>
                </a:cubicBezTo>
                <a:cubicBezTo>
                  <a:pt x="425324" y="385501"/>
                  <a:pt x="646589" y="57078"/>
                  <a:pt x="709359" y="10025"/>
                </a:cubicBezTo>
                <a:cubicBezTo>
                  <a:pt x="772129" y="-37029"/>
                  <a:pt x="484093" y="90702"/>
                  <a:pt x="391129" y="202811"/>
                </a:cubicBezTo>
                <a:cubicBezTo>
                  <a:pt x="298165" y="314920"/>
                  <a:pt x="21369" y="624197"/>
                  <a:pt x="10129" y="707064"/>
                </a:cubicBezTo>
                <a:cubicBezTo>
                  <a:pt x="-1111" y="789932"/>
                  <a:pt x="33" y="859464"/>
                  <a:pt x="33" y="859464"/>
                </a:cubicBezTo>
                <a:close/>
              </a:path>
            </a:pathLst>
          </a:custGeom>
          <a:solidFill>
            <a:schemeClr val="accent3"/>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6" name="任意多边形: 形状 45"/>
          <p:cNvSpPr/>
          <p:nvPr>
            <p:custDataLst>
              <p:tags r:id="rId14"/>
            </p:custDataLst>
          </p:nvPr>
        </p:nvSpPr>
        <p:spPr>
          <a:xfrm rot="2700000" flipH="1">
            <a:off x="1538672" y="594624"/>
            <a:ext cx="457157" cy="622037"/>
          </a:xfrm>
          <a:custGeom>
            <a:avLst/>
            <a:gdLst>
              <a:gd name="connsiteX0" fmla="*/ 386 w 635084"/>
              <a:gd name="connsiteY0" fmla="*/ 864041 h 864136"/>
              <a:gd name="connsiteX1" fmla="*/ 26199 w 635084"/>
              <a:gd name="connsiteY1" fmla="*/ 821465 h 864136"/>
              <a:gd name="connsiteX2" fmla="*/ 262038 w 635084"/>
              <a:gd name="connsiteY2" fmla="*/ 588959 h 864136"/>
              <a:gd name="connsiteX3" fmla="*/ 626750 w 635084"/>
              <a:gd name="connsiteY3" fmla="*/ 44891 h 864136"/>
              <a:gd name="connsiteX4" fmla="*/ 634560 w 635084"/>
              <a:gd name="connsiteY4" fmla="*/ 2314 h 864136"/>
              <a:gd name="connsiteX5" fmla="*/ 530357 w 635084"/>
              <a:gd name="connsiteY5" fmla="*/ 110423 h 864136"/>
              <a:gd name="connsiteX6" fmla="*/ 192505 w 635084"/>
              <a:gd name="connsiteY6" fmla="*/ 450561 h 864136"/>
              <a:gd name="connsiteX7" fmla="*/ 291 w 635084"/>
              <a:gd name="connsiteY7" fmla="*/ 776697 h 864136"/>
              <a:gd name="connsiteX8" fmla="*/ 291 w 635084"/>
              <a:gd name="connsiteY8" fmla="*/ 864137 h 86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084" h="864136">
                <a:moveTo>
                  <a:pt x="386" y="864041"/>
                </a:moveTo>
                <a:cubicBezTo>
                  <a:pt x="386" y="864041"/>
                  <a:pt x="3720" y="830990"/>
                  <a:pt x="26199" y="821465"/>
                </a:cubicBezTo>
                <a:cubicBezTo>
                  <a:pt x="48678" y="811940"/>
                  <a:pt x="115829" y="775554"/>
                  <a:pt x="262038" y="588959"/>
                </a:cubicBezTo>
                <a:cubicBezTo>
                  <a:pt x="408246" y="402365"/>
                  <a:pt x="626750" y="44891"/>
                  <a:pt x="626750" y="44891"/>
                </a:cubicBezTo>
                <a:cubicBezTo>
                  <a:pt x="626750" y="44891"/>
                  <a:pt x="627321" y="20222"/>
                  <a:pt x="634560" y="2314"/>
                </a:cubicBezTo>
                <a:cubicBezTo>
                  <a:pt x="641799" y="-15592"/>
                  <a:pt x="572362" y="75181"/>
                  <a:pt x="530357" y="110423"/>
                </a:cubicBezTo>
                <a:cubicBezTo>
                  <a:pt x="530357" y="110423"/>
                  <a:pt x="329189" y="261680"/>
                  <a:pt x="192505" y="450561"/>
                </a:cubicBezTo>
                <a:cubicBezTo>
                  <a:pt x="55821" y="639347"/>
                  <a:pt x="-4758" y="729548"/>
                  <a:pt x="291" y="776697"/>
                </a:cubicBezTo>
                <a:cubicBezTo>
                  <a:pt x="5339" y="823846"/>
                  <a:pt x="291" y="864137"/>
                  <a:pt x="291" y="864137"/>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7" name="任意多边形: 形状 46"/>
          <p:cNvSpPr/>
          <p:nvPr>
            <p:custDataLst>
              <p:tags r:id="rId15"/>
            </p:custDataLst>
          </p:nvPr>
        </p:nvSpPr>
        <p:spPr>
          <a:xfrm rot="2700000" flipH="1">
            <a:off x="1700977" y="1379984"/>
            <a:ext cx="323867" cy="81760"/>
          </a:xfrm>
          <a:custGeom>
            <a:avLst/>
            <a:gdLst>
              <a:gd name="connsiteX0" fmla="*/ 447585 w 449918"/>
              <a:gd name="connsiteY0" fmla="*/ 113580 h 113580"/>
              <a:gd name="connsiteX1" fmla="*/ 391578 w 449918"/>
              <a:gd name="connsiteY1" fmla="*/ 35094 h 113580"/>
              <a:gd name="connsiteX2" fmla="*/ 96493 w 449918"/>
              <a:gd name="connsiteY2" fmla="*/ 10425 h 113580"/>
              <a:gd name="connsiteX3" fmla="*/ 100 w 449918"/>
              <a:gd name="connsiteY3" fmla="*/ 97864 h 113580"/>
              <a:gd name="connsiteX4" fmla="*/ 32199 w 449918"/>
              <a:gd name="connsiteY4" fmla="*/ 91101 h 113580"/>
              <a:gd name="connsiteX5" fmla="*/ 293661 w 449918"/>
              <a:gd name="connsiteY5" fmla="*/ 110532 h 113580"/>
              <a:gd name="connsiteX6" fmla="*/ 447585 w 449918"/>
              <a:gd name="connsiteY6" fmla="*/ 113485 h 11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918" h="113580">
                <a:moveTo>
                  <a:pt x="447585" y="113580"/>
                </a:moveTo>
                <a:cubicBezTo>
                  <a:pt x="447585" y="113580"/>
                  <a:pt x="467397" y="56430"/>
                  <a:pt x="391578" y="35094"/>
                </a:cubicBezTo>
                <a:cubicBezTo>
                  <a:pt x="315759" y="13758"/>
                  <a:pt x="172312" y="-16055"/>
                  <a:pt x="96493" y="10425"/>
                </a:cubicBezTo>
                <a:cubicBezTo>
                  <a:pt x="20674" y="36904"/>
                  <a:pt x="-1710" y="42905"/>
                  <a:pt x="100" y="97864"/>
                </a:cubicBezTo>
                <a:cubicBezTo>
                  <a:pt x="3434" y="89673"/>
                  <a:pt x="21055" y="87768"/>
                  <a:pt x="32199" y="91101"/>
                </a:cubicBezTo>
                <a:cubicBezTo>
                  <a:pt x="43344" y="94435"/>
                  <a:pt x="158787" y="112723"/>
                  <a:pt x="293661" y="110532"/>
                </a:cubicBezTo>
                <a:cubicBezTo>
                  <a:pt x="428535" y="108342"/>
                  <a:pt x="447204" y="100055"/>
                  <a:pt x="447585" y="113485"/>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8" name="任意多边形: 形状 47"/>
          <p:cNvSpPr/>
          <p:nvPr>
            <p:custDataLst>
              <p:tags r:id="rId16"/>
            </p:custDataLst>
          </p:nvPr>
        </p:nvSpPr>
        <p:spPr>
          <a:xfrm rot="2700000" flipH="1">
            <a:off x="1911304" y="835800"/>
            <a:ext cx="405377" cy="685713"/>
          </a:xfrm>
          <a:custGeom>
            <a:avLst/>
            <a:gdLst>
              <a:gd name="connsiteX0" fmla="*/ 534543 w 563150"/>
              <a:gd name="connsiteY0" fmla="*/ 952595 h 952595"/>
              <a:gd name="connsiteX1" fmla="*/ 556927 w 563150"/>
              <a:gd name="connsiteY1" fmla="*/ 884968 h 952595"/>
              <a:gd name="connsiteX2" fmla="*/ 428434 w 563150"/>
              <a:gd name="connsiteY2" fmla="*/ 540544 h 952595"/>
              <a:gd name="connsiteX3" fmla="*/ 130016 w 563150"/>
              <a:gd name="connsiteY3" fmla="*/ 147923 h 952595"/>
              <a:gd name="connsiteX4" fmla="*/ 0 w 563150"/>
              <a:gd name="connsiteY4" fmla="*/ 0 h 952595"/>
              <a:gd name="connsiteX5" fmla="*/ 60008 w 563150"/>
              <a:gd name="connsiteY5" fmla="*/ 156115 h 952595"/>
              <a:gd name="connsiteX6" fmla="*/ 233839 w 563150"/>
              <a:gd name="connsiteY6" fmla="*/ 578930 h 952595"/>
              <a:gd name="connsiteX7" fmla="*/ 352616 w 563150"/>
              <a:gd name="connsiteY7" fmla="*/ 810863 h 952595"/>
              <a:gd name="connsiteX8" fmla="*/ 484822 w 563150"/>
              <a:gd name="connsiteY8" fmla="*/ 925163 h 952595"/>
              <a:gd name="connsiteX9" fmla="*/ 534543 w 563150"/>
              <a:gd name="connsiteY9" fmla="*/ 952405 h 95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3150" h="952595">
                <a:moveTo>
                  <a:pt x="534543" y="952595"/>
                </a:moveTo>
                <a:cubicBezTo>
                  <a:pt x="534543" y="952595"/>
                  <a:pt x="533876" y="916210"/>
                  <a:pt x="556927" y="884968"/>
                </a:cubicBezTo>
                <a:cubicBezTo>
                  <a:pt x="579977" y="853726"/>
                  <a:pt x="539401" y="696373"/>
                  <a:pt x="428434" y="540544"/>
                </a:cubicBezTo>
                <a:cubicBezTo>
                  <a:pt x="317468" y="384810"/>
                  <a:pt x="197263" y="218980"/>
                  <a:pt x="130016" y="147923"/>
                </a:cubicBezTo>
                <a:cubicBezTo>
                  <a:pt x="62770" y="76962"/>
                  <a:pt x="17240" y="4858"/>
                  <a:pt x="0" y="0"/>
                </a:cubicBezTo>
                <a:cubicBezTo>
                  <a:pt x="7810" y="14192"/>
                  <a:pt x="19526" y="37338"/>
                  <a:pt x="60008" y="156115"/>
                </a:cubicBezTo>
                <a:cubicBezTo>
                  <a:pt x="100489" y="274892"/>
                  <a:pt x="214789" y="546449"/>
                  <a:pt x="233839" y="578930"/>
                </a:cubicBezTo>
                <a:cubicBezTo>
                  <a:pt x="252889" y="611410"/>
                  <a:pt x="324612" y="779145"/>
                  <a:pt x="352616" y="810863"/>
                </a:cubicBezTo>
                <a:cubicBezTo>
                  <a:pt x="380619" y="842581"/>
                  <a:pt x="464344" y="916210"/>
                  <a:pt x="484822" y="925163"/>
                </a:cubicBezTo>
                <a:cubicBezTo>
                  <a:pt x="505301" y="934117"/>
                  <a:pt x="531876" y="936784"/>
                  <a:pt x="534543" y="952405"/>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9" name="任意多边形: 形状 48"/>
          <p:cNvSpPr/>
          <p:nvPr>
            <p:custDataLst>
              <p:tags r:id="rId17"/>
            </p:custDataLst>
          </p:nvPr>
        </p:nvSpPr>
        <p:spPr>
          <a:xfrm rot="2700000" flipH="1">
            <a:off x="1792386" y="690678"/>
            <a:ext cx="441092" cy="740290"/>
          </a:xfrm>
          <a:custGeom>
            <a:avLst/>
            <a:gdLst>
              <a:gd name="connsiteX0" fmla="*/ 589217 w 612767"/>
              <a:gd name="connsiteY0" fmla="*/ 1028414 h 1028414"/>
              <a:gd name="connsiteX1" fmla="*/ 589217 w 612767"/>
              <a:gd name="connsiteY1" fmla="*/ 972217 h 1028414"/>
              <a:gd name="connsiteX2" fmla="*/ 501967 w 612767"/>
              <a:gd name="connsiteY2" fmla="*/ 636556 h 1028414"/>
              <a:gd name="connsiteX3" fmla="*/ 0 w 612767"/>
              <a:gd name="connsiteY3" fmla="*/ 0 h 1028414"/>
              <a:gd name="connsiteX4" fmla="*/ 184118 w 612767"/>
              <a:gd name="connsiteY4" fmla="*/ 485775 h 1028414"/>
              <a:gd name="connsiteX5" fmla="*/ 546354 w 612767"/>
              <a:gd name="connsiteY5" fmla="*/ 975170 h 1028414"/>
              <a:gd name="connsiteX6" fmla="*/ 589217 w 612767"/>
              <a:gd name="connsiteY6" fmla="*/ 1028414 h 102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767" h="1028414">
                <a:moveTo>
                  <a:pt x="589217" y="1028414"/>
                </a:moveTo>
                <a:cubicBezTo>
                  <a:pt x="589217" y="1028414"/>
                  <a:pt x="580358" y="1006983"/>
                  <a:pt x="589217" y="972217"/>
                </a:cubicBezTo>
                <a:cubicBezTo>
                  <a:pt x="598075" y="937451"/>
                  <a:pt x="671989" y="900494"/>
                  <a:pt x="501967" y="636556"/>
                </a:cubicBezTo>
                <a:cubicBezTo>
                  <a:pt x="331946" y="372618"/>
                  <a:pt x="59150" y="46577"/>
                  <a:pt x="0" y="0"/>
                </a:cubicBezTo>
                <a:cubicBezTo>
                  <a:pt x="15526" y="40672"/>
                  <a:pt x="156019" y="427292"/>
                  <a:pt x="184118" y="485775"/>
                </a:cubicBezTo>
                <a:cubicBezTo>
                  <a:pt x="212217" y="544259"/>
                  <a:pt x="393383" y="959644"/>
                  <a:pt x="546354" y="975170"/>
                </a:cubicBezTo>
                <a:cubicBezTo>
                  <a:pt x="569976" y="986219"/>
                  <a:pt x="589217" y="1028414"/>
                  <a:pt x="589217" y="1028414"/>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50" name="任意多边形: 形状 49"/>
          <p:cNvSpPr/>
          <p:nvPr>
            <p:custDataLst>
              <p:tags r:id="rId18"/>
            </p:custDataLst>
          </p:nvPr>
        </p:nvSpPr>
        <p:spPr>
          <a:xfrm rot="2700000" flipH="1">
            <a:off x="1929636" y="103888"/>
            <a:ext cx="128794" cy="1128571"/>
          </a:xfrm>
          <a:custGeom>
            <a:avLst/>
            <a:gdLst>
              <a:gd name="connsiteX0" fmla="*/ 79086 w 178921"/>
              <a:gd name="connsiteY0" fmla="*/ 1567625 h 1567815"/>
              <a:gd name="connsiteX1" fmla="*/ 103660 w 178921"/>
              <a:gd name="connsiteY1" fmla="*/ 1499235 h 1567815"/>
              <a:gd name="connsiteX2" fmla="*/ 178717 w 178921"/>
              <a:gd name="connsiteY2" fmla="*/ 1101471 h 1567815"/>
              <a:gd name="connsiteX3" fmla="*/ 141760 w 178921"/>
              <a:gd name="connsiteY3" fmla="*/ 417385 h 1567815"/>
              <a:gd name="connsiteX4" fmla="*/ 96898 w 178921"/>
              <a:gd name="connsiteY4" fmla="*/ 0 h 1567815"/>
              <a:gd name="connsiteX5" fmla="*/ 33556 w 178921"/>
              <a:gd name="connsiteY5" fmla="*/ 453866 h 1567815"/>
              <a:gd name="connsiteX6" fmla="*/ 505 w 178921"/>
              <a:gd name="connsiteY6" fmla="*/ 1107186 h 1567815"/>
              <a:gd name="connsiteX7" fmla="*/ 27937 w 178921"/>
              <a:gd name="connsiteY7" fmla="*/ 1460183 h 1567815"/>
              <a:gd name="connsiteX8" fmla="*/ 66037 w 178921"/>
              <a:gd name="connsiteY8" fmla="*/ 1524095 h 1567815"/>
              <a:gd name="connsiteX9" fmla="*/ 79086 w 178921"/>
              <a:gd name="connsiteY9" fmla="*/ 1567815 h 156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921" h="1567815">
                <a:moveTo>
                  <a:pt x="79086" y="1567625"/>
                </a:moveTo>
                <a:cubicBezTo>
                  <a:pt x="79086" y="1567625"/>
                  <a:pt x="77848" y="1516094"/>
                  <a:pt x="103660" y="1499235"/>
                </a:cubicBezTo>
                <a:cubicBezTo>
                  <a:pt x="129473" y="1482376"/>
                  <a:pt x="182623" y="1462850"/>
                  <a:pt x="178717" y="1101471"/>
                </a:cubicBezTo>
                <a:cubicBezTo>
                  <a:pt x="174812" y="740092"/>
                  <a:pt x="162430" y="544544"/>
                  <a:pt x="141760" y="417385"/>
                </a:cubicBezTo>
                <a:cubicBezTo>
                  <a:pt x="121091" y="290227"/>
                  <a:pt x="96421" y="53721"/>
                  <a:pt x="96898" y="0"/>
                </a:cubicBezTo>
                <a:cubicBezTo>
                  <a:pt x="85658" y="62198"/>
                  <a:pt x="56512" y="309848"/>
                  <a:pt x="33556" y="453866"/>
                </a:cubicBezTo>
                <a:cubicBezTo>
                  <a:pt x="10601" y="597884"/>
                  <a:pt x="-2829" y="884206"/>
                  <a:pt x="505" y="1107186"/>
                </a:cubicBezTo>
                <a:cubicBezTo>
                  <a:pt x="3838" y="1330166"/>
                  <a:pt x="22888" y="1448943"/>
                  <a:pt x="27937" y="1460183"/>
                </a:cubicBezTo>
                <a:cubicBezTo>
                  <a:pt x="32985" y="1471422"/>
                  <a:pt x="58798" y="1496568"/>
                  <a:pt x="66037" y="1524095"/>
                </a:cubicBezTo>
                <a:cubicBezTo>
                  <a:pt x="73275" y="1551623"/>
                  <a:pt x="79086" y="1567815"/>
                  <a:pt x="79086" y="1567815"/>
                </a:cubicBezTo>
                <a:close/>
              </a:path>
            </a:pathLst>
          </a:custGeom>
          <a:gradFill flip="none" rotWithShape="1">
            <a:gsLst>
              <a:gs pos="11000">
                <a:schemeClr val="accent3">
                  <a:lumMod val="20000"/>
                  <a:lumOff val="80000"/>
                </a:schemeClr>
              </a:gs>
              <a:gs pos="74000">
                <a:schemeClr val="accent3"/>
              </a:gs>
            </a:gsLst>
            <a:lin ang="54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1" name="任意多边形: 形状 50"/>
          <p:cNvSpPr/>
          <p:nvPr>
            <p:custDataLst>
              <p:tags r:id="rId19"/>
            </p:custDataLst>
          </p:nvPr>
        </p:nvSpPr>
        <p:spPr>
          <a:xfrm rot="2700000" flipH="1">
            <a:off x="1405969" y="84087"/>
            <a:ext cx="577645" cy="828876"/>
          </a:xfrm>
          <a:custGeom>
            <a:avLst/>
            <a:gdLst>
              <a:gd name="connsiteX0" fmla="*/ 25319 w 802464"/>
              <a:gd name="connsiteY0" fmla="*/ 1151477 h 1151477"/>
              <a:gd name="connsiteX1" fmla="*/ 55609 w 802464"/>
              <a:gd name="connsiteY1" fmla="*/ 1072991 h 1151477"/>
              <a:gd name="connsiteX2" fmla="*/ 341931 w 802464"/>
              <a:gd name="connsiteY2" fmla="*/ 669608 h 1151477"/>
              <a:gd name="connsiteX3" fmla="*/ 611964 w 802464"/>
              <a:gd name="connsiteY3" fmla="*/ 320516 h 1151477"/>
              <a:gd name="connsiteX4" fmla="*/ 802464 w 802464"/>
              <a:gd name="connsiteY4" fmla="*/ 0 h 1151477"/>
              <a:gd name="connsiteX5" fmla="*/ 336882 w 802464"/>
              <a:gd name="connsiteY5" fmla="*/ 389954 h 1151477"/>
              <a:gd name="connsiteX6" fmla="*/ 30082 w 802464"/>
              <a:gd name="connsiteY6" fmla="*/ 795052 h 1151477"/>
              <a:gd name="connsiteX7" fmla="*/ 1316 w 802464"/>
              <a:gd name="connsiteY7" fmla="*/ 1011365 h 1151477"/>
              <a:gd name="connsiteX8" fmla="*/ 25415 w 802464"/>
              <a:gd name="connsiteY8" fmla="*/ 1151477 h 115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464" h="1151477">
                <a:moveTo>
                  <a:pt x="25319" y="1151477"/>
                </a:moveTo>
                <a:cubicBezTo>
                  <a:pt x="25319" y="1151477"/>
                  <a:pt x="31511" y="1089279"/>
                  <a:pt x="55609" y="1072991"/>
                </a:cubicBezTo>
                <a:cubicBezTo>
                  <a:pt x="79707" y="1056704"/>
                  <a:pt x="109997" y="1053941"/>
                  <a:pt x="341931" y="669608"/>
                </a:cubicBezTo>
                <a:cubicBezTo>
                  <a:pt x="457374" y="505968"/>
                  <a:pt x="568816" y="393954"/>
                  <a:pt x="611964" y="320516"/>
                </a:cubicBezTo>
                <a:cubicBezTo>
                  <a:pt x="655113" y="247079"/>
                  <a:pt x="747600" y="58865"/>
                  <a:pt x="802464" y="0"/>
                </a:cubicBezTo>
                <a:cubicBezTo>
                  <a:pt x="758744" y="19621"/>
                  <a:pt x="425941" y="288036"/>
                  <a:pt x="336882" y="389954"/>
                </a:cubicBezTo>
                <a:cubicBezTo>
                  <a:pt x="247823" y="491966"/>
                  <a:pt x="44846" y="746855"/>
                  <a:pt x="30082" y="795052"/>
                </a:cubicBezTo>
                <a:cubicBezTo>
                  <a:pt x="15318" y="843248"/>
                  <a:pt x="-5446" y="986695"/>
                  <a:pt x="1316" y="1011365"/>
                </a:cubicBezTo>
                <a:cubicBezTo>
                  <a:pt x="8079" y="1036034"/>
                  <a:pt x="34368" y="1075277"/>
                  <a:pt x="25415" y="1151477"/>
                </a:cubicBezTo>
                <a:close/>
              </a:path>
            </a:pathLst>
          </a:custGeom>
          <a:solidFill>
            <a:schemeClr val="accent3">
              <a:lumMod val="60000"/>
              <a:lumOff val="40000"/>
            </a:schemeClr>
          </a:solidFill>
          <a:ln w="9525" cap="flat">
            <a:noFill/>
            <a:prstDash val="solid"/>
            <a:miter/>
          </a:ln>
        </p:spPr>
        <p:txBody>
          <a:bodyPr rtlCol="0" anchor="ctr"/>
          <a:lstStyle/>
          <a:p>
            <a:endParaRPr lang="zh-CN" altLang="en-US"/>
          </a:p>
        </p:txBody>
      </p:sp>
      <p:sp>
        <p:nvSpPr>
          <p:cNvPr id="52" name="任意多边形: 形状 51"/>
          <p:cNvSpPr/>
          <p:nvPr>
            <p:custDataLst>
              <p:tags r:id="rId20"/>
            </p:custDataLst>
          </p:nvPr>
        </p:nvSpPr>
        <p:spPr>
          <a:xfrm rot="2700000" flipH="1">
            <a:off x="653431" y="513873"/>
            <a:ext cx="1128503" cy="157908"/>
          </a:xfrm>
          <a:custGeom>
            <a:avLst/>
            <a:gdLst>
              <a:gd name="connsiteX0" fmla="*/ 0 w 1567719"/>
              <a:gd name="connsiteY0" fmla="*/ 175172 h 219367"/>
              <a:gd name="connsiteX1" fmla="*/ 22384 w 1567719"/>
              <a:gd name="connsiteY1" fmla="*/ 166695 h 219367"/>
              <a:gd name="connsiteX2" fmla="*/ 208407 w 1567719"/>
              <a:gd name="connsiteY2" fmla="*/ 209271 h 219367"/>
              <a:gd name="connsiteX3" fmla="*/ 1567720 w 1567719"/>
              <a:gd name="connsiteY3" fmla="*/ 219368 h 219367"/>
              <a:gd name="connsiteX4" fmla="*/ 509873 w 1567719"/>
              <a:gd name="connsiteY4" fmla="*/ 864 h 219367"/>
              <a:gd name="connsiteX5" fmla="*/ 31909 w 1567719"/>
              <a:gd name="connsiteY5" fmla="*/ 124118 h 219367"/>
              <a:gd name="connsiteX6" fmla="*/ 0 w 1567719"/>
              <a:gd name="connsiteY6" fmla="*/ 175172 h 21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719" h="219367">
                <a:moveTo>
                  <a:pt x="0" y="175172"/>
                </a:moveTo>
                <a:cubicBezTo>
                  <a:pt x="0" y="175172"/>
                  <a:pt x="9525" y="160599"/>
                  <a:pt x="22384" y="166695"/>
                </a:cubicBezTo>
                <a:cubicBezTo>
                  <a:pt x="35242" y="172791"/>
                  <a:pt x="35242" y="212034"/>
                  <a:pt x="208407" y="209271"/>
                </a:cubicBezTo>
                <a:cubicBezTo>
                  <a:pt x="381571" y="206509"/>
                  <a:pt x="1391793" y="177934"/>
                  <a:pt x="1567720" y="219368"/>
                </a:cubicBezTo>
                <a:cubicBezTo>
                  <a:pt x="1257300" y="109545"/>
                  <a:pt x="1028700" y="-11423"/>
                  <a:pt x="509873" y="864"/>
                </a:cubicBezTo>
                <a:cubicBezTo>
                  <a:pt x="57817" y="11628"/>
                  <a:pt x="31909" y="124118"/>
                  <a:pt x="31909" y="124118"/>
                </a:cubicBezTo>
                <a:lnTo>
                  <a:pt x="0" y="175172"/>
                </a:ln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53" name="任意多边形: 形状 52"/>
          <p:cNvSpPr/>
          <p:nvPr>
            <p:custDataLst>
              <p:tags r:id="rId21"/>
            </p:custDataLst>
          </p:nvPr>
        </p:nvSpPr>
        <p:spPr>
          <a:xfrm rot="2700000" flipH="1">
            <a:off x="2447424" y="1494669"/>
            <a:ext cx="453438" cy="451792"/>
          </a:xfrm>
          <a:custGeom>
            <a:avLst/>
            <a:gdLst>
              <a:gd name="connsiteX0" fmla="*/ 613982 w 629917"/>
              <a:gd name="connsiteY0" fmla="*/ 27650 h 627629"/>
              <a:gd name="connsiteX1" fmla="*/ 523018 w 629917"/>
              <a:gd name="connsiteY1" fmla="*/ 11934 h 627629"/>
              <a:gd name="connsiteX2" fmla="*/ 183642 w 629917"/>
              <a:gd name="connsiteY2" fmla="*/ 367026 h 627629"/>
              <a:gd name="connsiteX3" fmla="*/ 0 w 629917"/>
              <a:gd name="connsiteY3" fmla="*/ 627630 h 627629"/>
              <a:gd name="connsiteX4" fmla="*/ 176689 w 629917"/>
              <a:gd name="connsiteY4" fmla="*/ 489422 h 627629"/>
              <a:gd name="connsiteX5" fmla="*/ 601790 w 629917"/>
              <a:gd name="connsiteY5" fmla="*/ 136045 h 627629"/>
              <a:gd name="connsiteX6" fmla="*/ 614077 w 629917"/>
              <a:gd name="connsiteY6" fmla="*/ 27555 h 62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917" h="627629">
                <a:moveTo>
                  <a:pt x="613982" y="27650"/>
                </a:moveTo>
                <a:cubicBezTo>
                  <a:pt x="613982" y="27650"/>
                  <a:pt x="581597" y="-22166"/>
                  <a:pt x="523018" y="11934"/>
                </a:cubicBezTo>
                <a:cubicBezTo>
                  <a:pt x="464439" y="46033"/>
                  <a:pt x="286893" y="233200"/>
                  <a:pt x="183642" y="367026"/>
                </a:cubicBezTo>
                <a:cubicBezTo>
                  <a:pt x="80391" y="500852"/>
                  <a:pt x="0" y="627630"/>
                  <a:pt x="0" y="627630"/>
                </a:cubicBezTo>
                <a:cubicBezTo>
                  <a:pt x="0" y="627630"/>
                  <a:pt x="140779" y="517426"/>
                  <a:pt x="176689" y="489422"/>
                </a:cubicBezTo>
                <a:cubicBezTo>
                  <a:pt x="212598" y="461419"/>
                  <a:pt x="510826" y="262918"/>
                  <a:pt x="601790" y="136045"/>
                </a:cubicBezTo>
                <a:cubicBezTo>
                  <a:pt x="631508" y="89658"/>
                  <a:pt x="640937" y="49939"/>
                  <a:pt x="614077" y="27555"/>
                </a:cubicBezTo>
                <a:close/>
              </a:path>
            </a:pathLst>
          </a:custGeom>
          <a:solidFill>
            <a:schemeClr val="accent3">
              <a:lumMod val="40000"/>
              <a:lumOff val="6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4" name="任意多边形: 形状 53"/>
          <p:cNvSpPr/>
          <p:nvPr>
            <p:custDataLst>
              <p:tags r:id="rId22"/>
            </p:custDataLst>
          </p:nvPr>
        </p:nvSpPr>
        <p:spPr>
          <a:xfrm rot="2700000" flipH="1">
            <a:off x="2312440" y="1315758"/>
            <a:ext cx="92575" cy="226810"/>
          </a:xfrm>
          <a:custGeom>
            <a:avLst/>
            <a:gdLst>
              <a:gd name="connsiteX0" fmla="*/ 56996 w 128605"/>
              <a:gd name="connsiteY0" fmla="*/ 0 h 315087"/>
              <a:gd name="connsiteX1" fmla="*/ 19277 w 128605"/>
              <a:gd name="connsiteY1" fmla="*/ 48482 h 315087"/>
              <a:gd name="connsiteX2" fmla="*/ 26039 w 128605"/>
              <a:gd name="connsiteY2" fmla="*/ 278701 h 315087"/>
              <a:gd name="connsiteX3" fmla="*/ 56996 w 128605"/>
              <a:gd name="connsiteY3" fmla="*/ 315087 h 315087"/>
              <a:gd name="connsiteX4" fmla="*/ 112907 w 128605"/>
              <a:gd name="connsiteY4" fmla="*/ 282797 h 315087"/>
              <a:gd name="connsiteX5" fmla="*/ 98810 w 128605"/>
              <a:gd name="connsiteY5" fmla="*/ 61913 h 315087"/>
              <a:gd name="connsiteX6" fmla="*/ 57091 w 128605"/>
              <a:gd name="connsiteY6" fmla="*/ 0 h 31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05" h="315087">
                <a:moveTo>
                  <a:pt x="56996" y="0"/>
                </a:moveTo>
                <a:cubicBezTo>
                  <a:pt x="56996" y="0"/>
                  <a:pt x="37469" y="20193"/>
                  <a:pt x="19277" y="48482"/>
                </a:cubicBezTo>
                <a:cubicBezTo>
                  <a:pt x="1084" y="76771"/>
                  <a:pt x="-15775" y="190500"/>
                  <a:pt x="26039" y="278701"/>
                </a:cubicBezTo>
                <a:cubicBezTo>
                  <a:pt x="48233" y="310991"/>
                  <a:pt x="48899" y="298228"/>
                  <a:pt x="56996" y="315087"/>
                </a:cubicBezTo>
                <a:cubicBezTo>
                  <a:pt x="72521" y="301657"/>
                  <a:pt x="86618" y="306991"/>
                  <a:pt x="112907" y="282797"/>
                </a:cubicBezTo>
                <a:cubicBezTo>
                  <a:pt x="139196" y="258604"/>
                  <a:pt x="131100" y="96298"/>
                  <a:pt x="98810" y="61913"/>
                </a:cubicBezTo>
                <a:cubicBezTo>
                  <a:pt x="66521" y="27527"/>
                  <a:pt x="65854" y="43053"/>
                  <a:pt x="57091" y="0"/>
                </a:cubicBezTo>
                <a:close/>
              </a:path>
            </a:pathLst>
          </a:custGeom>
          <a:gradFill flip="none" rotWithShape="1">
            <a:gsLst>
              <a:gs pos="11000">
                <a:schemeClr val="accent3">
                  <a:lumMod val="20000"/>
                  <a:lumOff val="80000"/>
                </a:schemeClr>
              </a:gs>
              <a:gs pos="74000">
                <a:schemeClr val="accent3"/>
              </a:gs>
            </a:gsLst>
            <a:lin ang="81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5" name="任意多边形: 形状 54"/>
          <p:cNvSpPr/>
          <p:nvPr>
            <p:custDataLst>
              <p:tags r:id="rId23"/>
            </p:custDataLst>
          </p:nvPr>
        </p:nvSpPr>
        <p:spPr>
          <a:xfrm rot="2700000" flipH="1">
            <a:off x="185146" y="1071630"/>
            <a:ext cx="605700" cy="426813"/>
          </a:xfrm>
          <a:custGeom>
            <a:avLst/>
            <a:gdLst>
              <a:gd name="connsiteX0" fmla="*/ 0 w 841438"/>
              <a:gd name="connsiteY0" fmla="*/ 48482 h 592931"/>
              <a:gd name="connsiteX1" fmla="*/ 21622 w 841438"/>
              <a:gd name="connsiteY1" fmla="*/ 48482 h 592931"/>
              <a:gd name="connsiteX2" fmla="*/ 222695 w 841438"/>
              <a:gd name="connsiteY2" fmla="*/ 248031 h 592931"/>
              <a:gd name="connsiteX3" fmla="*/ 841438 w 841438"/>
              <a:gd name="connsiteY3" fmla="*/ 592931 h 592931"/>
              <a:gd name="connsiteX4" fmla="*/ 491871 w 841438"/>
              <a:gd name="connsiteY4" fmla="*/ 226314 h 592931"/>
              <a:gd name="connsiteX5" fmla="*/ 100584 w 841438"/>
              <a:gd name="connsiteY5" fmla="*/ 0 h 592931"/>
              <a:gd name="connsiteX6" fmla="*/ 0 w 841438"/>
              <a:gd name="connsiteY6" fmla="*/ 48387 h 59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438" h="592931">
                <a:moveTo>
                  <a:pt x="0" y="48482"/>
                </a:moveTo>
                <a:cubicBezTo>
                  <a:pt x="0" y="48482"/>
                  <a:pt x="6191" y="31432"/>
                  <a:pt x="21622" y="48482"/>
                </a:cubicBezTo>
                <a:cubicBezTo>
                  <a:pt x="37052" y="65532"/>
                  <a:pt x="55626" y="153638"/>
                  <a:pt x="222695" y="248031"/>
                </a:cubicBezTo>
                <a:cubicBezTo>
                  <a:pt x="389763" y="342424"/>
                  <a:pt x="841438" y="592931"/>
                  <a:pt x="841438" y="592931"/>
                </a:cubicBezTo>
                <a:cubicBezTo>
                  <a:pt x="841438" y="592931"/>
                  <a:pt x="612553" y="315277"/>
                  <a:pt x="491871" y="226314"/>
                </a:cubicBezTo>
                <a:cubicBezTo>
                  <a:pt x="371189" y="137350"/>
                  <a:pt x="186404" y="0"/>
                  <a:pt x="100584" y="0"/>
                </a:cubicBezTo>
                <a:cubicBezTo>
                  <a:pt x="14764" y="0"/>
                  <a:pt x="0" y="48387"/>
                  <a:pt x="0" y="48387"/>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56" name="任意多边形: 形状 55"/>
          <p:cNvSpPr/>
          <p:nvPr>
            <p:custDataLst>
              <p:tags r:id="rId24"/>
            </p:custDataLst>
          </p:nvPr>
        </p:nvSpPr>
        <p:spPr>
          <a:xfrm rot="2700000" flipH="1">
            <a:off x="207527" y="1491790"/>
            <a:ext cx="668294" cy="863791"/>
          </a:xfrm>
          <a:custGeom>
            <a:avLst/>
            <a:gdLst>
              <a:gd name="connsiteX0" fmla="*/ 403959 w 668294"/>
              <a:gd name="connsiteY0" fmla="*/ 330411 h 863791"/>
              <a:gd name="connsiteX1" fmla="*/ 386201 w 668294"/>
              <a:gd name="connsiteY1" fmla="*/ 323144 h 863791"/>
              <a:gd name="connsiteX2" fmla="*/ 380578 w 668294"/>
              <a:gd name="connsiteY2" fmla="*/ 337679 h 863791"/>
              <a:gd name="connsiteX3" fmla="*/ 382224 w 668294"/>
              <a:gd name="connsiteY3" fmla="*/ 348992 h 863791"/>
              <a:gd name="connsiteX4" fmla="*/ 356375 w 668294"/>
              <a:gd name="connsiteY4" fmla="*/ 472409 h 863791"/>
              <a:gd name="connsiteX5" fmla="*/ 352482 w 668294"/>
              <a:gd name="connsiteY5" fmla="*/ 472408 h 863791"/>
              <a:gd name="connsiteX6" fmla="*/ 337185 w 668294"/>
              <a:gd name="connsiteY6" fmla="*/ 450169 h 863791"/>
              <a:gd name="connsiteX7" fmla="*/ 208205 w 668294"/>
              <a:gd name="connsiteY7" fmla="*/ 264042 h 863791"/>
              <a:gd name="connsiteX8" fmla="*/ 15128 w 668294"/>
              <a:gd name="connsiteY8" fmla="*/ 0 h 863791"/>
              <a:gd name="connsiteX9" fmla="*/ 4363 w 668294"/>
              <a:gd name="connsiteY9" fmla="*/ 6445 h 863791"/>
              <a:gd name="connsiteX10" fmla="*/ 43 w 668294"/>
              <a:gd name="connsiteY10" fmla="*/ 20706 h 863791"/>
              <a:gd name="connsiteX11" fmla="*/ 43 w 668294"/>
              <a:gd name="connsiteY11" fmla="*/ 36270 h 863791"/>
              <a:gd name="connsiteX12" fmla="*/ 128054 w 668294"/>
              <a:gd name="connsiteY12" fmla="*/ 186838 h 863791"/>
              <a:gd name="connsiteX13" fmla="*/ 324642 w 668294"/>
              <a:gd name="connsiteY13" fmla="*/ 466356 h 863791"/>
              <a:gd name="connsiteX14" fmla="*/ 342662 w 668294"/>
              <a:gd name="connsiteY14" fmla="*/ 492354 h 863791"/>
              <a:gd name="connsiteX15" fmla="*/ 342662 w 668294"/>
              <a:gd name="connsiteY15" fmla="*/ 495789 h 863791"/>
              <a:gd name="connsiteX16" fmla="*/ 650271 w 668294"/>
              <a:gd name="connsiteY16" fmla="*/ 863791 h 863791"/>
              <a:gd name="connsiteX17" fmla="*/ 668294 w 668294"/>
              <a:gd name="connsiteY17" fmla="*/ 853226 h 863791"/>
              <a:gd name="connsiteX18" fmla="*/ 365288 w 668294"/>
              <a:gd name="connsiteY18" fmla="*/ 481253 h 863791"/>
              <a:gd name="connsiteX19" fmla="*/ 392714 w 668294"/>
              <a:gd name="connsiteY19" fmla="*/ 354615 h 863791"/>
              <a:gd name="connsiteX20" fmla="*/ 398337 w 668294"/>
              <a:gd name="connsiteY20" fmla="*/ 347347 h 86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294" h="863791">
                <a:moveTo>
                  <a:pt x="403959" y="330411"/>
                </a:moveTo>
                <a:lnTo>
                  <a:pt x="386201" y="323144"/>
                </a:lnTo>
                <a:lnTo>
                  <a:pt x="380578" y="337679"/>
                </a:lnTo>
                <a:lnTo>
                  <a:pt x="382224" y="348992"/>
                </a:lnTo>
                <a:lnTo>
                  <a:pt x="356375" y="472409"/>
                </a:lnTo>
                <a:lnTo>
                  <a:pt x="352482" y="472408"/>
                </a:lnTo>
                <a:lnTo>
                  <a:pt x="337185" y="450169"/>
                </a:lnTo>
                <a:cubicBezTo>
                  <a:pt x="297142" y="391983"/>
                  <a:pt x="216073" y="274327"/>
                  <a:pt x="208205" y="264042"/>
                </a:cubicBezTo>
                <a:cubicBezTo>
                  <a:pt x="197715" y="250329"/>
                  <a:pt x="15128" y="0"/>
                  <a:pt x="15128" y="0"/>
                </a:cubicBezTo>
                <a:lnTo>
                  <a:pt x="4363" y="6445"/>
                </a:lnTo>
                <a:cubicBezTo>
                  <a:pt x="4363" y="6445"/>
                  <a:pt x="-505" y="17004"/>
                  <a:pt x="43" y="20706"/>
                </a:cubicBezTo>
                <a:cubicBezTo>
                  <a:pt x="592" y="24409"/>
                  <a:pt x="43" y="36270"/>
                  <a:pt x="43" y="36270"/>
                </a:cubicBezTo>
                <a:cubicBezTo>
                  <a:pt x="22052" y="45115"/>
                  <a:pt x="128054" y="186838"/>
                  <a:pt x="128054" y="186838"/>
                </a:cubicBezTo>
                <a:cubicBezTo>
                  <a:pt x="154947" y="222217"/>
                  <a:pt x="269198" y="386451"/>
                  <a:pt x="324642" y="466356"/>
                </a:cubicBezTo>
                <a:lnTo>
                  <a:pt x="342662" y="492354"/>
                </a:lnTo>
                <a:lnTo>
                  <a:pt x="342662" y="495789"/>
                </a:lnTo>
                <a:lnTo>
                  <a:pt x="650271" y="863791"/>
                </a:lnTo>
                <a:lnTo>
                  <a:pt x="668294" y="853226"/>
                </a:lnTo>
                <a:lnTo>
                  <a:pt x="365288" y="481253"/>
                </a:lnTo>
                <a:lnTo>
                  <a:pt x="392714" y="354615"/>
                </a:lnTo>
                <a:lnTo>
                  <a:pt x="398337" y="347347"/>
                </a:lnTo>
                <a:close/>
              </a:path>
            </a:pathLst>
          </a:custGeom>
          <a:solidFill>
            <a:schemeClr val="accent3">
              <a:lumMod val="50000"/>
            </a:schemeClr>
          </a:solidFill>
          <a:ln w="9525" cap="flat">
            <a:noFill/>
            <a:prstDash val="solid"/>
            <a:miter/>
          </a:ln>
        </p:spPr>
        <p:txBody>
          <a:bodyPr wrap="square" rtlCol="0" anchor="ctr">
            <a:noAutofit/>
          </a:bodyPr>
          <a:lstStyle/>
          <a:p>
            <a:endParaRPr lang="zh-CN" altLang="en-US"/>
          </a:p>
        </p:txBody>
      </p:sp>
      <p:sp>
        <p:nvSpPr>
          <p:cNvPr id="57" name="任意多边形: 形状 56"/>
          <p:cNvSpPr/>
          <p:nvPr>
            <p:custDataLst>
              <p:tags r:id="rId25"/>
            </p:custDataLst>
          </p:nvPr>
        </p:nvSpPr>
        <p:spPr>
          <a:xfrm rot="2700000" flipH="1">
            <a:off x="1401611" y="1827553"/>
            <a:ext cx="435853" cy="533309"/>
          </a:xfrm>
          <a:custGeom>
            <a:avLst/>
            <a:gdLst>
              <a:gd name="connsiteX0" fmla="*/ 484156 w 605488"/>
              <a:gd name="connsiteY0" fmla="*/ 7451 h 740875"/>
              <a:gd name="connsiteX1" fmla="*/ 558070 w 605488"/>
              <a:gd name="connsiteY1" fmla="*/ 7451 h 740875"/>
              <a:gd name="connsiteX2" fmla="*/ 593884 w 605488"/>
              <a:gd name="connsiteY2" fmla="*/ 117274 h 740875"/>
              <a:gd name="connsiteX3" fmla="*/ 250984 w 605488"/>
              <a:gd name="connsiteY3" fmla="*/ 495988 h 740875"/>
              <a:gd name="connsiteX4" fmla="*/ 0 w 605488"/>
              <a:gd name="connsiteY4" fmla="*/ 740876 h 740875"/>
              <a:gd name="connsiteX5" fmla="*/ 272320 w 605488"/>
              <a:gd name="connsiteY5" fmla="*/ 257863 h 740875"/>
              <a:gd name="connsiteX6" fmla="*/ 484156 w 605488"/>
              <a:gd name="connsiteY6" fmla="*/ 7451 h 74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488" h="740875">
                <a:moveTo>
                  <a:pt x="484156" y="7451"/>
                </a:moveTo>
                <a:cubicBezTo>
                  <a:pt x="484156" y="7451"/>
                  <a:pt x="533495" y="-9313"/>
                  <a:pt x="558070" y="7451"/>
                </a:cubicBezTo>
                <a:cubicBezTo>
                  <a:pt x="582644" y="24215"/>
                  <a:pt x="626459" y="54504"/>
                  <a:pt x="593884" y="117274"/>
                </a:cubicBezTo>
                <a:cubicBezTo>
                  <a:pt x="561308" y="180044"/>
                  <a:pt x="348520" y="408644"/>
                  <a:pt x="250984" y="495988"/>
                </a:cubicBezTo>
                <a:cubicBezTo>
                  <a:pt x="153448" y="583332"/>
                  <a:pt x="2191" y="731827"/>
                  <a:pt x="0" y="740876"/>
                </a:cubicBezTo>
                <a:cubicBezTo>
                  <a:pt x="7239" y="694965"/>
                  <a:pt x="79439" y="528468"/>
                  <a:pt x="272320" y="257863"/>
                </a:cubicBezTo>
                <a:cubicBezTo>
                  <a:pt x="448628" y="10499"/>
                  <a:pt x="484156" y="7451"/>
                  <a:pt x="484156" y="7451"/>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58" name="任意多边形: 形状 57"/>
          <p:cNvSpPr/>
          <p:nvPr>
            <p:custDataLst>
              <p:tags r:id="rId26"/>
            </p:custDataLst>
          </p:nvPr>
        </p:nvSpPr>
        <p:spPr>
          <a:xfrm rot="2700000" flipH="1">
            <a:off x="1825080" y="1541206"/>
            <a:ext cx="401171" cy="424825"/>
          </a:xfrm>
          <a:custGeom>
            <a:avLst/>
            <a:gdLst>
              <a:gd name="connsiteX0" fmla="*/ 557308 w 557307"/>
              <a:gd name="connsiteY0" fmla="*/ 590169 h 590168"/>
              <a:gd name="connsiteX1" fmla="*/ 503492 w 557307"/>
              <a:gd name="connsiteY1" fmla="*/ 479584 h 590168"/>
              <a:gd name="connsiteX2" fmla="*/ 186785 w 557307"/>
              <a:gd name="connsiteY2" fmla="*/ 150876 h 590168"/>
              <a:gd name="connsiteX3" fmla="*/ 0 w 557307"/>
              <a:gd name="connsiteY3" fmla="*/ 0 h 590168"/>
              <a:gd name="connsiteX4" fmla="*/ 85154 w 557307"/>
              <a:gd name="connsiteY4" fmla="*/ 134493 h 590168"/>
              <a:gd name="connsiteX5" fmla="*/ 501967 w 557307"/>
              <a:gd name="connsiteY5" fmla="*/ 554355 h 590168"/>
              <a:gd name="connsiteX6" fmla="*/ 557213 w 557307"/>
              <a:gd name="connsiteY6" fmla="*/ 590169 h 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307" h="590168">
                <a:moveTo>
                  <a:pt x="557308" y="590169"/>
                </a:moveTo>
                <a:cubicBezTo>
                  <a:pt x="557308" y="590169"/>
                  <a:pt x="519970" y="513969"/>
                  <a:pt x="503492" y="479584"/>
                </a:cubicBezTo>
                <a:cubicBezTo>
                  <a:pt x="487013" y="445198"/>
                  <a:pt x="258413" y="206121"/>
                  <a:pt x="186785" y="150876"/>
                </a:cubicBezTo>
                <a:cubicBezTo>
                  <a:pt x="115157" y="95631"/>
                  <a:pt x="0" y="0"/>
                  <a:pt x="0" y="0"/>
                </a:cubicBezTo>
                <a:cubicBezTo>
                  <a:pt x="0" y="0"/>
                  <a:pt x="30671" y="67246"/>
                  <a:pt x="85154" y="134493"/>
                </a:cubicBezTo>
                <a:cubicBezTo>
                  <a:pt x="139637" y="201740"/>
                  <a:pt x="472916" y="539401"/>
                  <a:pt x="501967" y="554355"/>
                </a:cubicBezTo>
                <a:cubicBezTo>
                  <a:pt x="531019" y="569309"/>
                  <a:pt x="557213" y="590169"/>
                  <a:pt x="557213" y="590169"/>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9" name="任意多边形: 形状 58"/>
          <p:cNvSpPr/>
          <p:nvPr>
            <p:custDataLst>
              <p:tags r:id="rId27"/>
            </p:custDataLst>
          </p:nvPr>
        </p:nvSpPr>
        <p:spPr>
          <a:xfrm rot="2700000" flipH="1">
            <a:off x="1842372" y="1323368"/>
            <a:ext cx="336352" cy="614132"/>
          </a:xfrm>
          <a:custGeom>
            <a:avLst/>
            <a:gdLst>
              <a:gd name="connsiteX0" fmla="*/ 412337 w 467262"/>
              <a:gd name="connsiteY0" fmla="*/ 853154 h 853154"/>
              <a:gd name="connsiteX1" fmla="*/ 465010 w 467262"/>
              <a:gd name="connsiteY1" fmla="*/ 754570 h 853154"/>
              <a:gd name="connsiteX2" fmla="*/ 289846 w 467262"/>
              <a:gd name="connsiteY2" fmla="*/ 385477 h 853154"/>
              <a:gd name="connsiteX3" fmla="*/ 0 w 467262"/>
              <a:gd name="connsiteY3" fmla="*/ 0 h 853154"/>
              <a:gd name="connsiteX4" fmla="*/ 97822 w 467262"/>
              <a:gd name="connsiteY4" fmla="*/ 237554 h 853154"/>
              <a:gd name="connsiteX5" fmla="*/ 354330 w 467262"/>
              <a:gd name="connsiteY5" fmla="*/ 745522 h 853154"/>
              <a:gd name="connsiteX6" fmla="*/ 412337 w 467262"/>
              <a:gd name="connsiteY6" fmla="*/ 853059 h 85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262" h="853154">
                <a:moveTo>
                  <a:pt x="412337" y="853154"/>
                </a:moveTo>
                <a:cubicBezTo>
                  <a:pt x="412337" y="853154"/>
                  <a:pt x="480346" y="836009"/>
                  <a:pt x="465010" y="754570"/>
                </a:cubicBezTo>
                <a:cubicBezTo>
                  <a:pt x="449675" y="673132"/>
                  <a:pt x="368237" y="496062"/>
                  <a:pt x="289846" y="385477"/>
                </a:cubicBezTo>
                <a:cubicBezTo>
                  <a:pt x="211455" y="274892"/>
                  <a:pt x="0" y="0"/>
                  <a:pt x="0" y="0"/>
                </a:cubicBezTo>
                <a:cubicBezTo>
                  <a:pt x="0" y="0"/>
                  <a:pt x="91154" y="212884"/>
                  <a:pt x="97822" y="237554"/>
                </a:cubicBezTo>
                <a:cubicBezTo>
                  <a:pt x="104489" y="262223"/>
                  <a:pt x="354330" y="745522"/>
                  <a:pt x="354330" y="745522"/>
                </a:cubicBezTo>
                <a:cubicBezTo>
                  <a:pt x="354330" y="745522"/>
                  <a:pt x="423577" y="824008"/>
                  <a:pt x="412337" y="853059"/>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0" name="任意多边形: 形状 59"/>
          <p:cNvSpPr/>
          <p:nvPr>
            <p:custDataLst>
              <p:tags r:id="rId28"/>
            </p:custDataLst>
          </p:nvPr>
        </p:nvSpPr>
        <p:spPr>
          <a:xfrm rot="2700000" flipH="1">
            <a:off x="1074092" y="1006117"/>
            <a:ext cx="675086" cy="217007"/>
          </a:xfrm>
          <a:custGeom>
            <a:avLst/>
            <a:gdLst>
              <a:gd name="connsiteX0" fmla="*/ 0 w 937831"/>
              <a:gd name="connsiteY0" fmla="*/ 78772 h 301466"/>
              <a:gd name="connsiteX1" fmla="*/ 42672 w 937831"/>
              <a:gd name="connsiteY1" fmla="*/ 78772 h 301466"/>
              <a:gd name="connsiteX2" fmla="*/ 368427 w 937831"/>
              <a:gd name="connsiteY2" fmla="*/ 196120 h 301466"/>
              <a:gd name="connsiteX3" fmla="*/ 858298 w 937831"/>
              <a:gd name="connsiteY3" fmla="*/ 283559 h 301466"/>
              <a:gd name="connsiteX4" fmla="*/ 937832 w 937831"/>
              <a:gd name="connsiteY4" fmla="*/ 301466 h 301466"/>
              <a:gd name="connsiteX5" fmla="*/ 636365 w 937831"/>
              <a:gd name="connsiteY5" fmla="*/ 144590 h 301466"/>
              <a:gd name="connsiteX6" fmla="*/ 128207 w 937831"/>
              <a:gd name="connsiteY6" fmla="*/ 0 h 301466"/>
              <a:gd name="connsiteX7" fmla="*/ 39719 w 937831"/>
              <a:gd name="connsiteY7" fmla="*/ 43720 h 301466"/>
              <a:gd name="connsiteX8" fmla="*/ 0 w 937831"/>
              <a:gd name="connsiteY8" fmla="*/ 78772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831" h="301466">
                <a:moveTo>
                  <a:pt x="0" y="78772"/>
                </a:moveTo>
                <a:cubicBezTo>
                  <a:pt x="0" y="78772"/>
                  <a:pt x="23241" y="63722"/>
                  <a:pt x="42672" y="78772"/>
                </a:cubicBezTo>
                <a:cubicBezTo>
                  <a:pt x="62103" y="93821"/>
                  <a:pt x="90488" y="123634"/>
                  <a:pt x="368427" y="196120"/>
                </a:cubicBezTo>
                <a:cubicBezTo>
                  <a:pt x="646367" y="268605"/>
                  <a:pt x="798957" y="267272"/>
                  <a:pt x="858298" y="283559"/>
                </a:cubicBezTo>
                <a:cubicBezTo>
                  <a:pt x="917639" y="299847"/>
                  <a:pt x="937832" y="301466"/>
                  <a:pt x="937832" y="301466"/>
                </a:cubicBezTo>
                <a:cubicBezTo>
                  <a:pt x="937832" y="301466"/>
                  <a:pt x="802767" y="207931"/>
                  <a:pt x="636365" y="144590"/>
                </a:cubicBezTo>
                <a:cubicBezTo>
                  <a:pt x="469964" y="81248"/>
                  <a:pt x="269939" y="4000"/>
                  <a:pt x="128207" y="0"/>
                </a:cubicBezTo>
                <a:cubicBezTo>
                  <a:pt x="128207" y="0"/>
                  <a:pt x="62103" y="1143"/>
                  <a:pt x="39719" y="43720"/>
                </a:cubicBezTo>
                <a:cubicBezTo>
                  <a:pt x="39719" y="43720"/>
                  <a:pt x="6287" y="65056"/>
                  <a:pt x="0" y="78772"/>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1" name="任意多边形: 形状 60"/>
          <p:cNvSpPr/>
          <p:nvPr>
            <p:custDataLst>
              <p:tags r:id="rId29"/>
            </p:custDataLst>
          </p:nvPr>
        </p:nvSpPr>
        <p:spPr>
          <a:xfrm rot="2700000" flipH="1">
            <a:off x="933447" y="809407"/>
            <a:ext cx="661098" cy="315577"/>
          </a:xfrm>
          <a:custGeom>
            <a:avLst/>
            <a:gdLst>
              <a:gd name="connsiteX0" fmla="*/ 0 w 918400"/>
              <a:gd name="connsiteY0" fmla="*/ 54448 h 438400"/>
              <a:gd name="connsiteX1" fmla="*/ 17621 w 918400"/>
              <a:gd name="connsiteY1" fmla="*/ 137410 h 438400"/>
              <a:gd name="connsiteX2" fmla="*/ 503111 w 918400"/>
              <a:gd name="connsiteY2" fmla="*/ 352009 h 438400"/>
              <a:gd name="connsiteX3" fmla="*/ 918401 w 918400"/>
              <a:gd name="connsiteY3" fmla="*/ 438401 h 438400"/>
              <a:gd name="connsiteX4" fmla="*/ 389572 w 918400"/>
              <a:gd name="connsiteY4" fmla="*/ 89785 h 438400"/>
              <a:gd name="connsiteX5" fmla="*/ 141256 w 918400"/>
              <a:gd name="connsiteY5" fmla="*/ 917 h 438400"/>
              <a:gd name="connsiteX6" fmla="*/ 24194 w 918400"/>
              <a:gd name="connsiteY6" fmla="*/ 41303 h 438400"/>
              <a:gd name="connsiteX7" fmla="*/ 0 w 918400"/>
              <a:gd name="connsiteY7" fmla="*/ 54543 h 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00" h="438400">
                <a:moveTo>
                  <a:pt x="0" y="54448"/>
                </a:moveTo>
                <a:cubicBezTo>
                  <a:pt x="0" y="54448"/>
                  <a:pt x="15145" y="76641"/>
                  <a:pt x="17621" y="137410"/>
                </a:cubicBezTo>
                <a:cubicBezTo>
                  <a:pt x="20098" y="198180"/>
                  <a:pt x="329279" y="308480"/>
                  <a:pt x="503111" y="352009"/>
                </a:cubicBezTo>
                <a:cubicBezTo>
                  <a:pt x="676942" y="395538"/>
                  <a:pt x="868585" y="401158"/>
                  <a:pt x="918401" y="438401"/>
                </a:cubicBezTo>
                <a:cubicBezTo>
                  <a:pt x="795433" y="339436"/>
                  <a:pt x="516827" y="152746"/>
                  <a:pt x="389572" y="89785"/>
                </a:cubicBezTo>
                <a:cubicBezTo>
                  <a:pt x="262319" y="26825"/>
                  <a:pt x="225076" y="-6036"/>
                  <a:pt x="141256" y="917"/>
                </a:cubicBezTo>
                <a:cubicBezTo>
                  <a:pt x="57436" y="7871"/>
                  <a:pt x="35147" y="36826"/>
                  <a:pt x="24194" y="41303"/>
                </a:cubicBezTo>
                <a:cubicBezTo>
                  <a:pt x="13240" y="45780"/>
                  <a:pt x="0" y="54543"/>
                  <a:pt x="0" y="54543"/>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62" name="任意多边形: 形状 61"/>
          <p:cNvSpPr/>
          <p:nvPr>
            <p:custDataLst>
              <p:tags r:id="rId30"/>
            </p:custDataLst>
          </p:nvPr>
        </p:nvSpPr>
        <p:spPr>
          <a:xfrm rot="2700000" flipH="1">
            <a:off x="1289102" y="1073071"/>
            <a:ext cx="316758" cy="265057"/>
          </a:xfrm>
          <a:custGeom>
            <a:avLst/>
            <a:gdLst>
              <a:gd name="connsiteX0" fmla="*/ 2560 w 440043"/>
              <a:gd name="connsiteY0" fmla="*/ 650 h 368219"/>
              <a:gd name="connsiteX1" fmla="*/ 76950 w 440043"/>
              <a:gd name="connsiteY1" fmla="*/ 163908 h 368219"/>
              <a:gd name="connsiteX2" fmla="*/ 313932 w 440043"/>
              <a:gd name="connsiteY2" fmla="*/ 305164 h 368219"/>
              <a:gd name="connsiteX3" fmla="*/ 440044 w 440043"/>
              <a:gd name="connsiteY3" fmla="*/ 368220 h 368219"/>
              <a:gd name="connsiteX4" fmla="*/ 244591 w 440043"/>
              <a:gd name="connsiteY4" fmla="*/ 44274 h 368219"/>
              <a:gd name="connsiteX5" fmla="*/ 2560 w 440043"/>
              <a:gd name="connsiteY5" fmla="*/ 745 h 36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043" h="368219">
                <a:moveTo>
                  <a:pt x="2560" y="650"/>
                </a:moveTo>
                <a:cubicBezTo>
                  <a:pt x="2560" y="650"/>
                  <a:pt x="-21347" y="85708"/>
                  <a:pt x="76950" y="163908"/>
                </a:cubicBezTo>
                <a:cubicBezTo>
                  <a:pt x="76950" y="163908"/>
                  <a:pt x="180964" y="254110"/>
                  <a:pt x="313932" y="305164"/>
                </a:cubicBezTo>
                <a:cubicBezTo>
                  <a:pt x="419184" y="353075"/>
                  <a:pt x="440044" y="368220"/>
                  <a:pt x="440044" y="368220"/>
                </a:cubicBezTo>
                <a:cubicBezTo>
                  <a:pt x="440044" y="368220"/>
                  <a:pt x="274213" y="55609"/>
                  <a:pt x="244591" y="44274"/>
                </a:cubicBezTo>
                <a:cubicBezTo>
                  <a:pt x="214968" y="32939"/>
                  <a:pt x="121623" y="-5827"/>
                  <a:pt x="2560" y="745"/>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3" name="任意多边形: 形状 62"/>
          <p:cNvSpPr/>
          <p:nvPr>
            <p:custDataLst>
              <p:tags r:id="rId31"/>
            </p:custDataLst>
          </p:nvPr>
        </p:nvSpPr>
        <p:spPr>
          <a:xfrm rot="2700000" flipH="1">
            <a:off x="944964" y="1155781"/>
            <a:ext cx="634838" cy="511834"/>
          </a:xfrm>
          <a:custGeom>
            <a:avLst/>
            <a:gdLst>
              <a:gd name="connsiteX0" fmla="*/ 881920 w 881919"/>
              <a:gd name="connsiteY0" fmla="*/ 711041 h 711041"/>
              <a:gd name="connsiteX1" fmla="*/ 877443 w 881919"/>
              <a:gd name="connsiteY1" fmla="*/ 638175 h 711041"/>
              <a:gd name="connsiteX2" fmla="*/ 744093 w 881919"/>
              <a:gd name="connsiteY2" fmla="*/ 453295 h 711041"/>
              <a:gd name="connsiteX3" fmla="*/ 0 w 881919"/>
              <a:gd name="connsiteY3" fmla="*/ 0 h 711041"/>
              <a:gd name="connsiteX4" fmla="*/ 225838 w 881919"/>
              <a:gd name="connsiteY4" fmla="*/ 236601 h 711041"/>
              <a:gd name="connsiteX5" fmla="*/ 755333 w 881919"/>
              <a:gd name="connsiteY5" fmla="*/ 658844 h 711041"/>
              <a:gd name="connsiteX6" fmla="*/ 855059 w 881919"/>
              <a:gd name="connsiteY6" fmla="*/ 684657 h 711041"/>
              <a:gd name="connsiteX7" fmla="*/ 881920 w 881919"/>
              <a:gd name="connsiteY7" fmla="*/ 710946 h 71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919" h="711041">
                <a:moveTo>
                  <a:pt x="881920" y="711041"/>
                </a:moveTo>
                <a:cubicBezTo>
                  <a:pt x="881920" y="711041"/>
                  <a:pt x="871252" y="662273"/>
                  <a:pt x="877443" y="638175"/>
                </a:cubicBezTo>
                <a:cubicBezTo>
                  <a:pt x="883634" y="614077"/>
                  <a:pt x="885253" y="578739"/>
                  <a:pt x="744093" y="453295"/>
                </a:cubicBezTo>
                <a:cubicBezTo>
                  <a:pt x="602933" y="327850"/>
                  <a:pt x="340138" y="103156"/>
                  <a:pt x="0" y="0"/>
                </a:cubicBezTo>
                <a:cubicBezTo>
                  <a:pt x="61055" y="44863"/>
                  <a:pt x="185452" y="192596"/>
                  <a:pt x="225838" y="236601"/>
                </a:cubicBezTo>
                <a:cubicBezTo>
                  <a:pt x="266224" y="280607"/>
                  <a:pt x="711041" y="637032"/>
                  <a:pt x="755333" y="658844"/>
                </a:cubicBezTo>
                <a:cubicBezTo>
                  <a:pt x="799624" y="680657"/>
                  <a:pt x="849440" y="680657"/>
                  <a:pt x="855059" y="684657"/>
                </a:cubicBezTo>
                <a:cubicBezTo>
                  <a:pt x="860679" y="688658"/>
                  <a:pt x="881920" y="710946"/>
                  <a:pt x="881920" y="710946"/>
                </a:cubicBezTo>
                <a:close/>
              </a:path>
            </a:pathLst>
          </a:custGeom>
          <a:solidFill>
            <a:schemeClr val="accent3"/>
          </a:solidFill>
          <a:ln w="9525" cap="flat">
            <a:noFill/>
            <a:prstDash val="solid"/>
            <a:miter/>
          </a:ln>
        </p:spPr>
        <p:txBody>
          <a:bodyPr rtlCol="0" anchor="ctr"/>
          <a:lstStyle/>
          <a:p>
            <a:endParaRPr lang="zh-CN" altLang="en-US"/>
          </a:p>
        </p:txBody>
      </p:sp>
      <p:sp>
        <p:nvSpPr>
          <p:cNvPr id="64" name="任意多边形: 形状 63"/>
          <p:cNvSpPr/>
          <p:nvPr>
            <p:custDataLst>
              <p:tags r:id="rId32"/>
            </p:custDataLst>
          </p:nvPr>
        </p:nvSpPr>
        <p:spPr>
          <a:xfrm rot="2700000" flipH="1">
            <a:off x="493689" y="2074408"/>
            <a:ext cx="339490" cy="101855"/>
          </a:xfrm>
          <a:custGeom>
            <a:avLst/>
            <a:gdLst>
              <a:gd name="connsiteX0" fmla="*/ 441579 w 471621"/>
              <a:gd name="connsiteY0" fmla="*/ 141499 h 141498"/>
              <a:gd name="connsiteX1" fmla="*/ 467773 w 471621"/>
              <a:gd name="connsiteY1" fmla="*/ 62822 h 141498"/>
              <a:gd name="connsiteX2" fmla="*/ 211741 w 471621"/>
              <a:gd name="connsiteY2" fmla="*/ 16435 h 141498"/>
              <a:gd name="connsiteX3" fmla="*/ 0 w 471621"/>
              <a:gd name="connsiteY3" fmla="*/ 89016 h 141498"/>
              <a:gd name="connsiteX4" fmla="*/ 387096 w 471621"/>
              <a:gd name="connsiteY4" fmla="*/ 129307 h 141498"/>
              <a:gd name="connsiteX5" fmla="*/ 441579 w 471621"/>
              <a:gd name="connsiteY5" fmla="*/ 141403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621" h="141498">
                <a:moveTo>
                  <a:pt x="441579" y="141499"/>
                </a:moveTo>
                <a:cubicBezTo>
                  <a:pt x="441579" y="141499"/>
                  <a:pt x="441579" y="95112"/>
                  <a:pt x="467773" y="62822"/>
                </a:cubicBezTo>
                <a:cubicBezTo>
                  <a:pt x="493966" y="30532"/>
                  <a:pt x="384048" y="-28904"/>
                  <a:pt x="211741" y="16435"/>
                </a:cubicBezTo>
                <a:cubicBezTo>
                  <a:pt x="39433" y="61774"/>
                  <a:pt x="87725" y="70918"/>
                  <a:pt x="0" y="89016"/>
                </a:cubicBezTo>
                <a:cubicBezTo>
                  <a:pt x="87725" y="91016"/>
                  <a:pt x="332708" y="117210"/>
                  <a:pt x="387096" y="129307"/>
                </a:cubicBezTo>
                <a:lnTo>
                  <a:pt x="441579" y="141403"/>
                </a:ln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65" name="任意多边形: 形状 64"/>
          <p:cNvSpPr/>
          <p:nvPr>
            <p:custDataLst>
              <p:tags r:id="rId33"/>
            </p:custDataLst>
          </p:nvPr>
        </p:nvSpPr>
        <p:spPr>
          <a:xfrm rot="2700000" flipH="1">
            <a:off x="363433" y="2104774"/>
            <a:ext cx="568674" cy="150156"/>
          </a:xfrm>
          <a:custGeom>
            <a:avLst/>
            <a:gdLst>
              <a:gd name="connsiteX0" fmla="*/ 790004 w 790003"/>
              <a:gd name="connsiteY0" fmla="*/ 60103 h 208597"/>
              <a:gd name="connsiteX1" fmla="*/ 376714 w 790003"/>
              <a:gd name="connsiteY1" fmla="*/ 43720 h 208597"/>
              <a:gd name="connsiteX2" fmla="*/ 0 w 790003"/>
              <a:gd name="connsiteY2" fmla="*/ 208597 h 208597"/>
              <a:gd name="connsiteX3" fmla="*/ 635317 w 790003"/>
              <a:gd name="connsiteY3" fmla="*/ 116491 h 208597"/>
              <a:gd name="connsiteX4" fmla="*/ 790004 w 790003"/>
              <a:gd name="connsiteY4" fmla="*/ 60103 h 208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03" h="208597">
                <a:moveTo>
                  <a:pt x="790004" y="60103"/>
                </a:moveTo>
                <a:cubicBezTo>
                  <a:pt x="790004" y="60103"/>
                  <a:pt x="636841" y="-63437"/>
                  <a:pt x="376714" y="43720"/>
                </a:cubicBezTo>
                <a:cubicBezTo>
                  <a:pt x="116586" y="150876"/>
                  <a:pt x="0" y="208597"/>
                  <a:pt x="0" y="208597"/>
                </a:cubicBezTo>
                <a:cubicBezTo>
                  <a:pt x="0" y="208597"/>
                  <a:pt x="521494" y="143065"/>
                  <a:pt x="635317" y="116491"/>
                </a:cubicBezTo>
                <a:cubicBezTo>
                  <a:pt x="749141" y="89916"/>
                  <a:pt x="746093" y="43624"/>
                  <a:pt x="790004" y="60103"/>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6" name="任意多边形: 形状 65"/>
          <p:cNvSpPr/>
          <p:nvPr>
            <p:custDataLst>
              <p:tags r:id="rId34"/>
            </p:custDataLst>
          </p:nvPr>
        </p:nvSpPr>
        <p:spPr>
          <a:xfrm rot="2700000" flipH="1">
            <a:off x="2319855" y="1082732"/>
            <a:ext cx="501093" cy="202004"/>
          </a:xfrm>
          <a:custGeom>
            <a:avLst/>
            <a:gdLst>
              <a:gd name="connsiteX0" fmla="*/ 0 w 696120"/>
              <a:gd name="connsiteY0" fmla="*/ 280623 h 280623"/>
              <a:gd name="connsiteX1" fmla="*/ 58293 w 696120"/>
              <a:gd name="connsiteY1" fmla="*/ 243666 h 280623"/>
              <a:gd name="connsiteX2" fmla="*/ 535686 w 696120"/>
              <a:gd name="connsiteY2" fmla="*/ 131652 h 280623"/>
              <a:gd name="connsiteX3" fmla="*/ 674656 w 696120"/>
              <a:gd name="connsiteY3" fmla="*/ 68882 h 280623"/>
              <a:gd name="connsiteX4" fmla="*/ 695992 w 696120"/>
              <a:gd name="connsiteY4" fmla="*/ 82313 h 280623"/>
              <a:gd name="connsiteX5" fmla="*/ 684467 w 696120"/>
              <a:gd name="connsiteY5" fmla="*/ 38593 h 280623"/>
              <a:gd name="connsiteX6" fmla="*/ 319469 w 696120"/>
              <a:gd name="connsiteY6" fmla="*/ 22877 h 280623"/>
              <a:gd name="connsiteX7" fmla="*/ 95 w 696120"/>
              <a:gd name="connsiteY7" fmla="*/ 196613 h 280623"/>
              <a:gd name="connsiteX8" fmla="*/ 95 w 696120"/>
              <a:gd name="connsiteY8" fmla="*/ 280623 h 2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20" h="280623">
                <a:moveTo>
                  <a:pt x="0" y="280623"/>
                </a:moveTo>
                <a:cubicBezTo>
                  <a:pt x="0" y="280623"/>
                  <a:pt x="16764" y="250334"/>
                  <a:pt x="58293" y="243666"/>
                </a:cubicBezTo>
                <a:cubicBezTo>
                  <a:pt x="99822" y="236999"/>
                  <a:pt x="242030" y="253191"/>
                  <a:pt x="535686" y="131652"/>
                </a:cubicBezTo>
                <a:cubicBezTo>
                  <a:pt x="635413" y="81265"/>
                  <a:pt x="666274" y="59357"/>
                  <a:pt x="674656" y="68882"/>
                </a:cubicBezTo>
                <a:cubicBezTo>
                  <a:pt x="683038" y="78407"/>
                  <a:pt x="695992" y="82313"/>
                  <a:pt x="695992" y="82313"/>
                </a:cubicBezTo>
                <a:cubicBezTo>
                  <a:pt x="695992" y="82313"/>
                  <a:pt x="698182" y="44213"/>
                  <a:pt x="684467" y="38593"/>
                </a:cubicBezTo>
                <a:cubicBezTo>
                  <a:pt x="670751" y="32973"/>
                  <a:pt x="612457" y="-34273"/>
                  <a:pt x="319469" y="22877"/>
                </a:cubicBezTo>
                <a:cubicBezTo>
                  <a:pt x="26480" y="80027"/>
                  <a:pt x="95" y="168038"/>
                  <a:pt x="95" y="196613"/>
                </a:cubicBezTo>
                <a:cubicBezTo>
                  <a:pt x="95" y="225188"/>
                  <a:pt x="14097" y="252620"/>
                  <a:pt x="95" y="280623"/>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7" name="任意多边形: 形状 66"/>
          <p:cNvSpPr/>
          <p:nvPr>
            <p:custDataLst>
              <p:tags r:id="rId35"/>
            </p:custDataLst>
          </p:nvPr>
        </p:nvSpPr>
        <p:spPr>
          <a:xfrm rot="2700000" flipH="1">
            <a:off x="2724198" y="1482912"/>
            <a:ext cx="831071" cy="245109"/>
          </a:xfrm>
          <a:custGeom>
            <a:avLst/>
            <a:gdLst>
              <a:gd name="connsiteX0" fmla="*/ 1154525 w 1154525"/>
              <a:gd name="connsiteY0" fmla="*/ 340509 h 340508"/>
              <a:gd name="connsiteX1" fmla="*/ 423291 w 1154525"/>
              <a:gd name="connsiteY1" fmla="*/ 148104 h 340508"/>
              <a:gd name="connsiteX2" fmla="*/ 0 w 1154525"/>
              <a:gd name="connsiteY2" fmla="*/ 15135 h 340508"/>
              <a:gd name="connsiteX3" fmla="*/ 453104 w 1154525"/>
              <a:gd name="connsiteY3" fmla="*/ 30851 h 340508"/>
              <a:gd name="connsiteX4" fmla="*/ 1144048 w 1154525"/>
              <a:gd name="connsiteY4" fmla="*/ 260022 h 340508"/>
              <a:gd name="connsiteX5" fmla="*/ 1154525 w 1154525"/>
              <a:gd name="connsiteY5" fmla="*/ 340509 h 34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525" h="340508">
                <a:moveTo>
                  <a:pt x="1154525" y="340509"/>
                </a:moveTo>
                <a:cubicBezTo>
                  <a:pt x="1154525" y="340509"/>
                  <a:pt x="586931" y="200586"/>
                  <a:pt x="423291" y="148104"/>
                </a:cubicBezTo>
                <a:cubicBezTo>
                  <a:pt x="259652" y="95621"/>
                  <a:pt x="14002" y="11610"/>
                  <a:pt x="0" y="15135"/>
                </a:cubicBezTo>
                <a:cubicBezTo>
                  <a:pt x="11335" y="-6773"/>
                  <a:pt x="203835" y="-7630"/>
                  <a:pt x="453104" y="30851"/>
                </a:cubicBezTo>
                <a:cubicBezTo>
                  <a:pt x="702374" y="69332"/>
                  <a:pt x="1030319" y="127911"/>
                  <a:pt x="1144048" y="260022"/>
                </a:cubicBezTo>
                <a:cubicBezTo>
                  <a:pt x="1151001" y="306409"/>
                  <a:pt x="1134428" y="315172"/>
                  <a:pt x="1154525" y="340509"/>
                </a:cubicBezTo>
                <a:close/>
              </a:path>
            </a:pathLst>
          </a:custGeom>
          <a:gradFill flip="none" rotWithShape="1">
            <a:gsLst>
              <a:gs pos="11000">
                <a:schemeClr val="accent3">
                  <a:lumMod val="20000"/>
                  <a:lumOff val="80000"/>
                </a:schemeClr>
              </a:gs>
              <a:gs pos="74000">
                <a:schemeClr val="accent3"/>
              </a:gs>
            </a:gsLst>
            <a:lin ang="27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8" name="任意多边形: 形状 67"/>
          <p:cNvSpPr/>
          <p:nvPr>
            <p:custDataLst>
              <p:tags r:id="rId36"/>
            </p:custDataLst>
          </p:nvPr>
        </p:nvSpPr>
        <p:spPr>
          <a:xfrm rot="2700000" flipH="1">
            <a:off x="2980134" y="594539"/>
            <a:ext cx="146648" cy="958875"/>
          </a:xfrm>
          <a:custGeom>
            <a:avLst/>
            <a:gdLst>
              <a:gd name="connsiteX0" fmla="*/ 94712 w 203725"/>
              <a:gd name="connsiteY0" fmla="*/ 1332071 h 1332071"/>
              <a:gd name="connsiteX1" fmla="*/ 119191 w 203725"/>
              <a:gd name="connsiteY1" fmla="*/ 1253395 h 1332071"/>
              <a:gd name="connsiteX2" fmla="*/ 186533 w 203725"/>
              <a:gd name="connsiteY2" fmla="*/ 736473 h 1332071"/>
              <a:gd name="connsiteX3" fmla="*/ 36038 w 203725"/>
              <a:gd name="connsiteY3" fmla="*/ 0 h 1332071"/>
              <a:gd name="connsiteX4" fmla="*/ 6320 w 203725"/>
              <a:gd name="connsiteY4" fmla="*/ 255365 h 1332071"/>
              <a:gd name="connsiteX5" fmla="*/ 6320 w 203725"/>
              <a:gd name="connsiteY5" fmla="*/ 987457 h 1332071"/>
              <a:gd name="connsiteX6" fmla="*/ 45658 w 203725"/>
              <a:gd name="connsiteY6" fmla="*/ 1235869 h 1332071"/>
              <a:gd name="connsiteX7" fmla="*/ 94617 w 203725"/>
              <a:gd name="connsiteY7" fmla="*/ 1332071 h 133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25" h="1332071">
                <a:moveTo>
                  <a:pt x="94712" y="1332071"/>
                </a:moveTo>
                <a:cubicBezTo>
                  <a:pt x="94712" y="1332071"/>
                  <a:pt x="85949" y="1281303"/>
                  <a:pt x="119191" y="1253395"/>
                </a:cubicBezTo>
                <a:cubicBezTo>
                  <a:pt x="152434" y="1225487"/>
                  <a:pt x="240730" y="1149287"/>
                  <a:pt x="186533" y="736473"/>
                </a:cubicBezTo>
                <a:cubicBezTo>
                  <a:pt x="132241" y="323660"/>
                  <a:pt x="36038" y="0"/>
                  <a:pt x="36038" y="0"/>
                </a:cubicBezTo>
                <a:cubicBezTo>
                  <a:pt x="36038" y="0"/>
                  <a:pt x="12416" y="214313"/>
                  <a:pt x="6320" y="255365"/>
                </a:cubicBezTo>
                <a:cubicBezTo>
                  <a:pt x="224" y="296418"/>
                  <a:pt x="-4157" y="898208"/>
                  <a:pt x="6320" y="987457"/>
                </a:cubicBezTo>
                <a:cubicBezTo>
                  <a:pt x="16798" y="1076706"/>
                  <a:pt x="34324" y="1225391"/>
                  <a:pt x="45658" y="1235869"/>
                </a:cubicBezTo>
                <a:cubicBezTo>
                  <a:pt x="56993" y="1246346"/>
                  <a:pt x="92902" y="1298829"/>
                  <a:pt x="94617" y="1332071"/>
                </a:cubicBezTo>
                <a:close/>
              </a:path>
            </a:pathLst>
          </a:custGeom>
          <a:solidFill>
            <a:schemeClr val="accent3">
              <a:lumMod val="75000"/>
            </a:schemeClr>
          </a:solidFill>
          <a:ln w="24265" cap="flat">
            <a:noFill/>
            <a:prstDash val="solid"/>
            <a:miter/>
          </a:ln>
        </p:spPr>
        <p:txBody>
          <a:bodyPr rtlCol="0" anchor="ct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a:gsLst>
              <a:gs pos="0">
                <a:schemeClr val="bg2"/>
              </a:gs>
              <a:gs pos="7100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custDataLst>
              <p:tags r:id="rId3"/>
            </p:custDataLst>
          </p:nvPr>
        </p:nvSpPr>
        <p:spPr>
          <a:xfrm>
            <a:off x="3703756" y="1167838"/>
            <a:ext cx="886678" cy="886678"/>
          </a:xfrm>
          <a:prstGeom prst="ellipse">
            <a:avLst/>
          </a:prstGeom>
          <a:gradFill flip="none" rotWithShape="1">
            <a:gsLst>
              <a:gs pos="0">
                <a:schemeClr val="accent4">
                  <a:alpha val="80000"/>
                </a:schemeClr>
              </a:gs>
              <a:gs pos="86000">
                <a:schemeClr val="accent4">
                  <a:lumMod val="20000"/>
                  <a:lumOff val="8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2"/>
          <p:cNvSpPr/>
          <p:nvPr>
            <p:custDataLst>
              <p:tags r:id="rId4"/>
            </p:custDataLst>
          </p:nvPr>
        </p:nvSpPr>
        <p:spPr>
          <a:xfrm>
            <a:off x="1200" y="5495290"/>
            <a:ext cx="12189600" cy="1195705"/>
          </a:xfrm>
          <a:custGeom>
            <a:avLst/>
            <a:gdLst/>
            <a:ahLst/>
            <a:cxnLst>
              <a:cxn ang="3">
                <a:pos x="hc" y="t"/>
              </a:cxn>
              <a:cxn ang="cd2">
                <a:pos x="l" y="vc"/>
              </a:cxn>
              <a:cxn ang="cd4">
                <a:pos x="hc" y="b"/>
              </a:cxn>
              <a:cxn ang="0">
                <a:pos x="r" y="vc"/>
              </a:cxn>
            </a:cxnLst>
            <a:rect l="l" t="t" r="r" b="b"/>
            <a:pathLst>
              <a:path w="19183" h="1883">
                <a:moveTo>
                  <a:pt x="19183" y="0"/>
                </a:moveTo>
                <a:lnTo>
                  <a:pt x="19183" y="1883"/>
                </a:lnTo>
                <a:lnTo>
                  <a:pt x="0" y="1883"/>
                </a:lnTo>
                <a:lnTo>
                  <a:pt x="0" y="0"/>
                </a:lnTo>
                <a:cubicBezTo>
                  <a:pt x="75" y="273"/>
                  <a:pt x="706" y="489"/>
                  <a:pt x="1297" y="480"/>
                </a:cubicBezTo>
                <a:lnTo>
                  <a:pt x="8278" y="480"/>
                </a:lnTo>
                <a:cubicBezTo>
                  <a:pt x="9015" y="470"/>
                  <a:pt x="9610" y="763"/>
                  <a:pt x="9592" y="1050"/>
                </a:cubicBezTo>
                <a:cubicBezTo>
                  <a:pt x="9569" y="730"/>
                  <a:pt x="10244" y="472"/>
                  <a:pt x="10905" y="480"/>
                </a:cubicBezTo>
                <a:lnTo>
                  <a:pt x="17886" y="480"/>
                </a:lnTo>
                <a:cubicBezTo>
                  <a:pt x="18550" y="491"/>
                  <a:pt x="19113" y="242"/>
                  <a:pt x="19183" y="0"/>
                </a:cubicBezTo>
                <a:close/>
              </a:path>
            </a:pathLst>
          </a:custGeom>
          <a:solidFill>
            <a:schemeClr val="tx2">
              <a:lumMod val="25000"/>
              <a:lumOff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p:custDataLst>
              <p:tags r:id="rId5"/>
            </p:custDataLst>
          </p:nvPr>
        </p:nvSpPr>
        <p:spPr>
          <a:xfrm rot="10412805" flipH="1" flipV="1">
            <a:off x="1034971" y="2528043"/>
            <a:ext cx="570818" cy="617765"/>
          </a:xfrm>
          <a:custGeom>
            <a:avLst/>
            <a:gdLst>
              <a:gd name="connsiteX0" fmla="*/ 211447 w 570818"/>
              <a:gd name="connsiteY0" fmla="*/ 490710 h 617765"/>
              <a:gd name="connsiteX1" fmla="*/ 188631 w 570818"/>
              <a:gd name="connsiteY1" fmla="*/ 498621 h 617765"/>
              <a:gd name="connsiteX2" fmla="*/ 183356 w 570818"/>
              <a:gd name="connsiteY2" fmla="*/ 512689 h 617765"/>
              <a:gd name="connsiteX3" fmla="*/ 180894 w 570818"/>
              <a:gd name="connsiteY3" fmla="*/ 517091 h 617765"/>
              <a:gd name="connsiteX4" fmla="*/ 193356 w 570818"/>
              <a:gd name="connsiteY4" fmla="*/ 456312 h 617765"/>
              <a:gd name="connsiteX5" fmla="*/ 141510 w 570818"/>
              <a:gd name="connsiteY5" fmla="*/ 537468 h 617765"/>
              <a:gd name="connsiteX6" fmla="*/ 152915 w 570818"/>
              <a:gd name="connsiteY6" fmla="*/ 530202 h 617765"/>
              <a:gd name="connsiteX7" fmla="*/ 176657 w 570818"/>
              <a:gd name="connsiteY7" fmla="*/ 506813 h 617765"/>
              <a:gd name="connsiteX8" fmla="*/ 191980 w 570818"/>
              <a:gd name="connsiteY8" fmla="*/ 460415 h 617765"/>
              <a:gd name="connsiteX9" fmla="*/ 296308 w 570818"/>
              <a:gd name="connsiteY9" fmla="*/ 0 h 617765"/>
              <a:gd name="connsiteX10" fmla="*/ 301362 w 570818"/>
              <a:gd name="connsiteY10" fmla="*/ 19510 h 617765"/>
              <a:gd name="connsiteX11" fmla="*/ 257286 w 570818"/>
              <a:gd name="connsiteY11" fmla="*/ 298657 h 617765"/>
              <a:gd name="connsiteX12" fmla="*/ 221511 w 570818"/>
              <a:gd name="connsiteY12" fmla="*/ 409111 h 617765"/>
              <a:gd name="connsiteX13" fmla="*/ 219760 w 570818"/>
              <a:gd name="connsiteY13" fmla="*/ 413904 h 617765"/>
              <a:gd name="connsiteX14" fmla="*/ 237187 w 570818"/>
              <a:gd name="connsiteY14" fmla="*/ 395696 h 617765"/>
              <a:gd name="connsiteX15" fmla="*/ 368356 w 570818"/>
              <a:gd name="connsiteY15" fmla="*/ 284199 h 617765"/>
              <a:gd name="connsiteX16" fmla="*/ 561232 w 570818"/>
              <a:gd name="connsiteY16" fmla="*/ 153852 h 617765"/>
              <a:gd name="connsiteX17" fmla="*/ 567285 w 570818"/>
              <a:gd name="connsiteY17" fmla="*/ 153441 h 617765"/>
              <a:gd name="connsiteX18" fmla="*/ 569812 w 570818"/>
              <a:gd name="connsiteY18" fmla="*/ 159729 h 617765"/>
              <a:gd name="connsiteX19" fmla="*/ 499055 w 570818"/>
              <a:gd name="connsiteY19" fmla="*/ 210034 h 617765"/>
              <a:gd name="connsiteX20" fmla="*/ 356955 w 570818"/>
              <a:gd name="connsiteY20" fmla="*/ 309822 h 617765"/>
              <a:gd name="connsiteX21" fmla="*/ 231207 w 570818"/>
              <a:gd name="connsiteY21" fmla="*/ 417653 h 617765"/>
              <a:gd name="connsiteX22" fmla="*/ 211337 w 570818"/>
              <a:gd name="connsiteY22" fmla="*/ 436957 h 617765"/>
              <a:gd name="connsiteX23" fmla="*/ 202790 w 570818"/>
              <a:gd name="connsiteY23" fmla="*/ 460351 h 617765"/>
              <a:gd name="connsiteX24" fmla="*/ 203453 w 570818"/>
              <a:gd name="connsiteY24" fmla="*/ 460268 h 617765"/>
              <a:gd name="connsiteX25" fmla="*/ 232013 w 570818"/>
              <a:gd name="connsiteY25" fmla="*/ 442050 h 617765"/>
              <a:gd name="connsiteX26" fmla="*/ 238947 w 570818"/>
              <a:gd name="connsiteY26" fmla="*/ 440875 h 617765"/>
              <a:gd name="connsiteX27" fmla="*/ 204040 w 570818"/>
              <a:gd name="connsiteY27" fmla="*/ 461443 h 617765"/>
              <a:gd name="connsiteX28" fmla="*/ 206038 w 570818"/>
              <a:gd name="connsiteY28" fmla="*/ 464147 h 617765"/>
              <a:gd name="connsiteX29" fmla="*/ 200006 w 570818"/>
              <a:gd name="connsiteY29" fmla="*/ 467972 h 617765"/>
              <a:gd name="connsiteX30" fmla="*/ 197734 w 570818"/>
              <a:gd name="connsiteY30" fmla="*/ 474189 h 617765"/>
              <a:gd name="connsiteX31" fmla="*/ 191939 w 570818"/>
              <a:gd name="connsiteY31" fmla="*/ 489744 h 617765"/>
              <a:gd name="connsiteX32" fmla="*/ 212975 w 570818"/>
              <a:gd name="connsiteY32" fmla="*/ 483657 h 617765"/>
              <a:gd name="connsiteX33" fmla="*/ 248236 w 570818"/>
              <a:gd name="connsiteY33" fmla="*/ 454391 h 617765"/>
              <a:gd name="connsiteX34" fmla="*/ 273623 w 570818"/>
              <a:gd name="connsiteY34" fmla="*/ 433705 h 617765"/>
              <a:gd name="connsiteX35" fmla="*/ 345672 w 570818"/>
              <a:gd name="connsiteY35" fmla="*/ 365535 h 617765"/>
              <a:gd name="connsiteX36" fmla="*/ 456156 w 570818"/>
              <a:gd name="connsiteY36" fmla="*/ 259636 h 617765"/>
              <a:gd name="connsiteX37" fmla="*/ 477547 w 570818"/>
              <a:gd name="connsiteY37" fmla="*/ 253994 h 617765"/>
              <a:gd name="connsiteX38" fmla="*/ 465911 w 570818"/>
              <a:gd name="connsiteY38" fmla="*/ 264102 h 617765"/>
              <a:gd name="connsiteX39" fmla="*/ 364125 w 570818"/>
              <a:gd name="connsiteY39" fmla="*/ 360716 h 617765"/>
              <a:gd name="connsiteX40" fmla="*/ 267511 w 570818"/>
              <a:gd name="connsiteY40" fmla="*/ 451453 h 617765"/>
              <a:gd name="connsiteX41" fmla="*/ 222965 w 570818"/>
              <a:gd name="connsiteY41" fmla="*/ 499172 h 617765"/>
              <a:gd name="connsiteX42" fmla="*/ 238480 w 570818"/>
              <a:gd name="connsiteY42" fmla="*/ 491768 h 617765"/>
              <a:gd name="connsiteX43" fmla="*/ 311352 w 570818"/>
              <a:gd name="connsiteY43" fmla="*/ 452628 h 617765"/>
              <a:gd name="connsiteX44" fmla="*/ 399621 w 570818"/>
              <a:gd name="connsiteY44" fmla="*/ 404439 h 617765"/>
              <a:gd name="connsiteX45" fmla="*/ 454158 w 570818"/>
              <a:gd name="connsiteY45" fmla="*/ 380932 h 617765"/>
              <a:gd name="connsiteX46" fmla="*/ 456273 w 570818"/>
              <a:gd name="connsiteY46" fmla="*/ 389042 h 617765"/>
              <a:gd name="connsiteX47" fmla="*/ 412550 w 570818"/>
              <a:gd name="connsiteY47" fmla="*/ 406437 h 617765"/>
              <a:gd name="connsiteX48" fmla="*/ 306416 w 570818"/>
              <a:gd name="connsiteY48" fmla="*/ 462031 h 617765"/>
              <a:gd name="connsiteX49" fmla="*/ 246590 w 570818"/>
              <a:gd name="connsiteY49" fmla="*/ 499760 h 617765"/>
              <a:gd name="connsiteX50" fmla="*/ 202279 w 570818"/>
              <a:gd name="connsiteY50" fmla="*/ 514570 h 617765"/>
              <a:gd name="connsiteX51" fmla="*/ 169722 w 570818"/>
              <a:gd name="connsiteY51" fmla="*/ 551828 h 617765"/>
              <a:gd name="connsiteX52" fmla="*/ 157450 w 570818"/>
              <a:gd name="connsiteY52" fmla="*/ 555021 h 617765"/>
              <a:gd name="connsiteX53" fmla="*/ 154207 w 570818"/>
              <a:gd name="connsiteY53" fmla="*/ 559233 h 617765"/>
              <a:gd name="connsiteX54" fmla="*/ 120945 w 570818"/>
              <a:gd name="connsiteY54" fmla="*/ 567931 h 617765"/>
              <a:gd name="connsiteX55" fmla="*/ 96872 w 570818"/>
              <a:gd name="connsiteY55" fmla="*/ 575642 h 617765"/>
              <a:gd name="connsiteX56" fmla="*/ 98025 w 570818"/>
              <a:gd name="connsiteY56" fmla="*/ 580036 h 617765"/>
              <a:gd name="connsiteX57" fmla="*/ 86859 w 570818"/>
              <a:gd name="connsiteY57" fmla="*/ 585795 h 617765"/>
              <a:gd name="connsiteX58" fmla="*/ 57711 w 570818"/>
              <a:gd name="connsiteY58" fmla="*/ 606247 h 617765"/>
              <a:gd name="connsiteX59" fmla="*/ 118 w 570818"/>
              <a:gd name="connsiteY59" fmla="*/ 617765 h 617765"/>
              <a:gd name="connsiteX60" fmla="*/ 0 w 570818"/>
              <a:gd name="connsiteY60" fmla="*/ 617765 h 617765"/>
              <a:gd name="connsiteX61" fmla="*/ 27151 w 570818"/>
              <a:gd name="connsiteY61" fmla="*/ 599077 h 617765"/>
              <a:gd name="connsiteX62" fmla="*/ 59238 w 570818"/>
              <a:gd name="connsiteY62" fmla="*/ 582269 h 617765"/>
              <a:gd name="connsiteX63" fmla="*/ 60531 w 570818"/>
              <a:gd name="connsiteY63" fmla="*/ 568753 h 617765"/>
              <a:gd name="connsiteX64" fmla="*/ 70875 w 570818"/>
              <a:gd name="connsiteY64" fmla="*/ 564521 h 617765"/>
              <a:gd name="connsiteX65" fmla="*/ 74518 w 570818"/>
              <a:gd name="connsiteY65" fmla="*/ 576157 h 617765"/>
              <a:gd name="connsiteX66" fmla="*/ 77919 w 570818"/>
              <a:gd name="connsiteY66" fmla="*/ 575262 h 617765"/>
              <a:gd name="connsiteX67" fmla="*/ 78441 w 570818"/>
              <a:gd name="connsiteY67" fmla="*/ 573498 h 617765"/>
              <a:gd name="connsiteX68" fmla="*/ 83803 w 570818"/>
              <a:gd name="connsiteY68" fmla="*/ 564169 h 617765"/>
              <a:gd name="connsiteX69" fmla="*/ 104372 w 570818"/>
              <a:gd name="connsiteY69" fmla="*/ 556882 h 617765"/>
              <a:gd name="connsiteX70" fmla="*/ 129525 w 570818"/>
              <a:gd name="connsiteY70" fmla="*/ 534315 h 617765"/>
              <a:gd name="connsiteX71" fmla="*/ 189938 w 570818"/>
              <a:gd name="connsiteY71" fmla="*/ 446281 h 617765"/>
              <a:gd name="connsiteX72" fmla="*/ 200947 w 570818"/>
              <a:gd name="connsiteY72" fmla="*/ 433674 h 617765"/>
              <a:gd name="connsiteX73" fmla="*/ 203846 w 570818"/>
              <a:gd name="connsiteY73" fmla="*/ 425030 h 617765"/>
              <a:gd name="connsiteX74" fmla="*/ 213210 w 570818"/>
              <a:gd name="connsiteY74" fmla="*/ 400443 h 617765"/>
              <a:gd name="connsiteX75" fmla="*/ 249881 w 570818"/>
              <a:gd name="connsiteY75" fmla="*/ 278088 h 617765"/>
              <a:gd name="connsiteX76" fmla="*/ 281968 w 570818"/>
              <a:gd name="connsiteY76" fmla="*/ 44546 h 61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70818" h="617765">
                <a:moveTo>
                  <a:pt x="211447" y="490710"/>
                </a:moveTo>
                <a:lnTo>
                  <a:pt x="188631" y="498621"/>
                </a:lnTo>
                <a:lnTo>
                  <a:pt x="183356" y="512689"/>
                </a:lnTo>
                <a:lnTo>
                  <a:pt x="180894" y="517091"/>
                </a:lnTo>
                <a:close/>
                <a:moveTo>
                  <a:pt x="193356" y="456312"/>
                </a:moveTo>
                <a:lnTo>
                  <a:pt x="141510" y="537468"/>
                </a:lnTo>
                <a:lnTo>
                  <a:pt x="152915" y="530202"/>
                </a:lnTo>
                <a:cubicBezTo>
                  <a:pt x="152915" y="530202"/>
                  <a:pt x="175481" y="507988"/>
                  <a:pt x="176657" y="506813"/>
                </a:cubicBezTo>
                <a:cubicBezTo>
                  <a:pt x="177244" y="506225"/>
                  <a:pt x="184120" y="484452"/>
                  <a:pt x="191980" y="460415"/>
                </a:cubicBezTo>
                <a:close/>
                <a:moveTo>
                  <a:pt x="296308" y="0"/>
                </a:moveTo>
                <a:cubicBezTo>
                  <a:pt x="296308" y="0"/>
                  <a:pt x="313115" y="1998"/>
                  <a:pt x="301362" y="19510"/>
                </a:cubicBezTo>
                <a:cubicBezTo>
                  <a:pt x="289608" y="37024"/>
                  <a:pt x="262575" y="266923"/>
                  <a:pt x="257286" y="298657"/>
                </a:cubicBezTo>
                <a:cubicBezTo>
                  <a:pt x="254641" y="314525"/>
                  <a:pt x="238275" y="362391"/>
                  <a:pt x="221511" y="409111"/>
                </a:cubicBezTo>
                <a:lnTo>
                  <a:pt x="219760" y="413904"/>
                </a:lnTo>
                <a:lnTo>
                  <a:pt x="237187" y="395696"/>
                </a:lnTo>
                <a:cubicBezTo>
                  <a:pt x="267805" y="365328"/>
                  <a:pt x="312409" y="324808"/>
                  <a:pt x="368356" y="284199"/>
                </a:cubicBezTo>
                <a:cubicBezTo>
                  <a:pt x="480250" y="202982"/>
                  <a:pt x="561232" y="153852"/>
                  <a:pt x="561232" y="153852"/>
                </a:cubicBezTo>
                <a:cubicBezTo>
                  <a:pt x="561232" y="153852"/>
                  <a:pt x="564552" y="153088"/>
                  <a:pt x="567285" y="153441"/>
                </a:cubicBezTo>
                <a:cubicBezTo>
                  <a:pt x="570017" y="153794"/>
                  <a:pt x="572162" y="155263"/>
                  <a:pt x="569812" y="159729"/>
                </a:cubicBezTo>
                <a:cubicBezTo>
                  <a:pt x="565110" y="168662"/>
                  <a:pt x="529027" y="189701"/>
                  <a:pt x="499055" y="210034"/>
                </a:cubicBezTo>
                <a:cubicBezTo>
                  <a:pt x="469084" y="230368"/>
                  <a:pt x="403029" y="280203"/>
                  <a:pt x="356955" y="309822"/>
                </a:cubicBezTo>
                <a:cubicBezTo>
                  <a:pt x="325485" y="330097"/>
                  <a:pt x="265057" y="385478"/>
                  <a:pt x="231207" y="417653"/>
                </a:cubicBezTo>
                <a:lnTo>
                  <a:pt x="211337" y="436957"/>
                </a:lnTo>
                <a:lnTo>
                  <a:pt x="202790" y="460351"/>
                </a:lnTo>
                <a:lnTo>
                  <a:pt x="203453" y="460268"/>
                </a:lnTo>
                <a:lnTo>
                  <a:pt x="232013" y="442050"/>
                </a:lnTo>
                <a:cubicBezTo>
                  <a:pt x="232013" y="442050"/>
                  <a:pt x="239065" y="439346"/>
                  <a:pt x="238947" y="440875"/>
                </a:cubicBezTo>
                <a:cubicBezTo>
                  <a:pt x="238830" y="442402"/>
                  <a:pt x="204040" y="461443"/>
                  <a:pt x="204040" y="461443"/>
                </a:cubicBezTo>
                <a:lnTo>
                  <a:pt x="206038" y="464147"/>
                </a:lnTo>
                <a:lnTo>
                  <a:pt x="200006" y="467972"/>
                </a:lnTo>
                <a:lnTo>
                  <a:pt x="197734" y="474189"/>
                </a:lnTo>
                <a:lnTo>
                  <a:pt x="191939" y="489744"/>
                </a:lnTo>
                <a:lnTo>
                  <a:pt x="212975" y="483657"/>
                </a:lnTo>
                <a:lnTo>
                  <a:pt x="248236" y="454391"/>
                </a:lnTo>
                <a:lnTo>
                  <a:pt x="273623" y="433705"/>
                </a:lnTo>
                <a:lnTo>
                  <a:pt x="345672" y="365535"/>
                </a:lnTo>
                <a:lnTo>
                  <a:pt x="456156" y="259636"/>
                </a:lnTo>
                <a:lnTo>
                  <a:pt x="477547" y="253994"/>
                </a:lnTo>
                <a:lnTo>
                  <a:pt x="465911" y="264102"/>
                </a:lnTo>
                <a:lnTo>
                  <a:pt x="364125" y="360716"/>
                </a:lnTo>
                <a:lnTo>
                  <a:pt x="267511" y="451453"/>
                </a:lnTo>
                <a:lnTo>
                  <a:pt x="222965" y="499172"/>
                </a:lnTo>
                <a:lnTo>
                  <a:pt x="238480" y="491768"/>
                </a:lnTo>
                <a:lnTo>
                  <a:pt x="311352" y="452628"/>
                </a:lnTo>
                <a:lnTo>
                  <a:pt x="399621" y="404439"/>
                </a:lnTo>
                <a:lnTo>
                  <a:pt x="454158" y="380932"/>
                </a:lnTo>
                <a:lnTo>
                  <a:pt x="456273" y="389042"/>
                </a:lnTo>
                <a:lnTo>
                  <a:pt x="412550" y="406437"/>
                </a:lnTo>
                <a:lnTo>
                  <a:pt x="306416" y="462031"/>
                </a:lnTo>
                <a:lnTo>
                  <a:pt x="246590" y="499760"/>
                </a:lnTo>
                <a:lnTo>
                  <a:pt x="202279" y="514570"/>
                </a:lnTo>
                <a:lnTo>
                  <a:pt x="169722" y="551828"/>
                </a:lnTo>
                <a:lnTo>
                  <a:pt x="157450" y="555021"/>
                </a:lnTo>
                <a:lnTo>
                  <a:pt x="154207" y="559233"/>
                </a:lnTo>
                <a:lnTo>
                  <a:pt x="120945" y="567931"/>
                </a:lnTo>
                <a:lnTo>
                  <a:pt x="96872" y="575642"/>
                </a:lnTo>
                <a:lnTo>
                  <a:pt x="98025" y="580036"/>
                </a:lnTo>
                <a:cubicBezTo>
                  <a:pt x="98025" y="580036"/>
                  <a:pt x="96145" y="584032"/>
                  <a:pt x="86859" y="585795"/>
                </a:cubicBezTo>
                <a:cubicBezTo>
                  <a:pt x="77574" y="587558"/>
                  <a:pt x="63940" y="597431"/>
                  <a:pt x="57711" y="606247"/>
                </a:cubicBezTo>
                <a:cubicBezTo>
                  <a:pt x="54772" y="606129"/>
                  <a:pt x="118" y="617765"/>
                  <a:pt x="118" y="617765"/>
                </a:cubicBezTo>
                <a:lnTo>
                  <a:pt x="0" y="617765"/>
                </a:lnTo>
                <a:lnTo>
                  <a:pt x="27151" y="599077"/>
                </a:lnTo>
                <a:cubicBezTo>
                  <a:pt x="27151" y="599077"/>
                  <a:pt x="56065" y="587088"/>
                  <a:pt x="59238" y="582269"/>
                </a:cubicBezTo>
                <a:cubicBezTo>
                  <a:pt x="62412" y="577450"/>
                  <a:pt x="60649" y="574042"/>
                  <a:pt x="60531" y="568753"/>
                </a:cubicBezTo>
                <a:cubicBezTo>
                  <a:pt x="60414" y="563464"/>
                  <a:pt x="70875" y="564521"/>
                  <a:pt x="70875" y="564521"/>
                </a:cubicBezTo>
                <a:lnTo>
                  <a:pt x="74518" y="576157"/>
                </a:lnTo>
                <a:lnTo>
                  <a:pt x="77919" y="575262"/>
                </a:lnTo>
                <a:lnTo>
                  <a:pt x="78441" y="573498"/>
                </a:lnTo>
                <a:cubicBezTo>
                  <a:pt x="79983" y="569017"/>
                  <a:pt x="81981" y="564463"/>
                  <a:pt x="83803" y="564169"/>
                </a:cubicBezTo>
                <a:cubicBezTo>
                  <a:pt x="87447" y="563581"/>
                  <a:pt x="104372" y="556882"/>
                  <a:pt x="104372" y="556882"/>
                </a:cubicBezTo>
                <a:cubicBezTo>
                  <a:pt x="104372" y="556882"/>
                  <a:pt x="113775" y="555706"/>
                  <a:pt x="129525" y="534315"/>
                </a:cubicBezTo>
                <a:cubicBezTo>
                  <a:pt x="145274" y="512923"/>
                  <a:pt x="169957" y="481307"/>
                  <a:pt x="189938" y="446281"/>
                </a:cubicBezTo>
                <a:lnTo>
                  <a:pt x="200947" y="433674"/>
                </a:lnTo>
                <a:lnTo>
                  <a:pt x="203846" y="425030"/>
                </a:lnTo>
                <a:cubicBezTo>
                  <a:pt x="207605" y="414246"/>
                  <a:pt x="210948" y="405262"/>
                  <a:pt x="213210" y="400443"/>
                </a:cubicBezTo>
                <a:cubicBezTo>
                  <a:pt x="222260" y="381285"/>
                  <a:pt x="249176" y="284553"/>
                  <a:pt x="249881" y="278088"/>
                </a:cubicBezTo>
                <a:cubicBezTo>
                  <a:pt x="250586" y="271624"/>
                  <a:pt x="281968" y="44546"/>
                  <a:pt x="281968" y="44546"/>
                </a:cubicBez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a:p>
        </p:txBody>
      </p:sp>
      <p:sp>
        <p:nvSpPr>
          <p:cNvPr id="13" name="任意多边形: 形状 12"/>
          <p:cNvSpPr/>
          <p:nvPr>
            <p:custDataLst>
              <p:tags r:id="rId6"/>
            </p:custDataLst>
          </p:nvPr>
        </p:nvSpPr>
        <p:spPr>
          <a:xfrm rot="20918548">
            <a:off x="2070849" y="1783937"/>
            <a:ext cx="921919" cy="1034690"/>
          </a:xfrm>
          <a:custGeom>
            <a:avLst/>
            <a:gdLst>
              <a:gd name="connsiteX0" fmla="*/ 511083 w 921919"/>
              <a:gd name="connsiteY0" fmla="*/ 808620 h 1034690"/>
              <a:gd name="connsiteX1" fmla="*/ 510289 w 921919"/>
              <a:gd name="connsiteY1" fmla="*/ 809024 h 1034690"/>
              <a:gd name="connsiteX2" fmla="*/ 510266 w 921919"/>
              <a:gd name="connsiteY2" fmla="*/ 808960 h 1034690"/>
              <a:gd name="connsiteX3" fmla="*/ 568282 w 921919"/>
              <a:gd name="connsiteY3" fmla="*/ 794741 h 1034690"/>
              <a:gd name="connsiteX4" fmla="*/ 565702 w 921919"/>
              <a:gd name="connsiteY4" fmla="*/ 795975 h 1034690"/>
              <a:gd name="connsiteX5" fmla="*/ 565222 w 921919"/>
              <a:gd name="connsiteY5" fmla="*/ 796364 h 1034690"/>
              <a:gd name="connsiteX6" fmla="*/ 764445 w 921919"/>
              <a:gd name="connsiteY6" fmla="*/ 509234 h 1034690"/>
              <a:gd name="connsiteX7" fmla="*/ 769457 w 921919"/>
              <a:gd name="connsiteY7" fmla="*/ 511080 h 1034690"/>
              <a:gd name="connsiteX8" fmla="*/ 765500 w 921919"/>
              <a:gd name="connsiteY8" fmla="*/ 535216 h 1034690"/>
              <a:gd name="connsiteX9" fmla="*/ 772490 w 921919"/>
              <a:gd name="connsiteY9" fmla="*/ 547878 h 1034690"/>
              <a:gd name="connsiteX10" fmla="*/ 761279 w 921919"/>
              <a:gd name="connsiteY10" fmla="*/ 563309 h 1034690"/>
              <a:gd name="connsiteX11" fmla="*/ 745716 w 921919"/>
              <a:gd name="connsiteY11" fmla="*/ 605251 h 1034690"/>
              <a:gd name="connsiteX12" fmla="*/ 748090 w 921919"/>
              <a:gd name="connsiteY12" fmla="*/ 617517 h 1034690"/>
              <a:gd name="connsiteX13" fmla="*/ 749277 w 921919"/>
              <a:gd name="connsiteY13" fmla="*/ 627277 h 1034690"/>
              <a:gd name="connsiteX14" fmla="*/ 744250 w 921919"/>
              <a:gd name="connsiteY14" fmla="*/ 638157 h 1034690"/>
              <a:gd name="connsiteX15" fmla="*/ 777238 w 921919"/>
              <a:gd name="connsiteY15" fmla="*/ 614220 h 1034690"/>
              <a:gd name="connsiteX16" fmla="*/ 914801 w 921919"/>
              <a:gd name="connsiteY16" fmla="*/ 546954 h 1034690"/>
              <a:gd name="connsiteX17" fmla="*/ 895941 w 921919"/>
              <a:gd name="connsiteY17" fmla="*/ 569244 h 1034690"/>
              <a:gd name="connsiteX18" fmla="*/ 786215 w 921919"/>
              <a:gd name="connsiteY18" fmla="*/ 631804 h 1034690"/>
              <a:gd name="connsiteX19" fmla="*/ 779020 w 921919"/>
              <a:gd name="connsiteY19" fmla="*/ 636761 h 1034690"/>
              <a:gd name="connsiteX20" fmla="*/ 781196 w 921919"/>
              <a:gd name="connsiteY20" fmla="*/ 637697 h 1034690"/>
              <a:gd name="connsiteX21" fmla="*/ 793857 w 921919"/>
              <a:gd name="connsiteY21" fmla="*/ 631893 h 1034690"/>
              <a:gd name="connsiteX22" fmla="*/ 782646 w 921919"/>
              <a:gd name="connsiteY22" fmla="*/ 643368 h 1034690"/>
              <a:gd name="connsiteX23" fmla="*/ 769430 w 921919"/>
              <a:gd name="connsiteY23" fmla="*/ 643368 h 1034690"/>
              <a:gd name="connsiteX24" fmla="*/ 756795 w 921919"/>
              <a:gd name="connsiteY24" fmla="*/ 652072 h 1034690"/>
              <a:gd name="connsiteX25" fmla="*/ 604685 w 921919"/>
              <a:gd name="connsiteY25" fmla="*/ 765672 h 1034690"/>
              <a:gd name="connsiteX26" fmla="*/ 603628 w 921919"/>
              <a:gd name="connsiteY26" fmla="*/ 766437 h 1034690"/>
              <a:gd name="connsiteX27" fmla="*/ 617649 w 921919"/>
              <a:gd name="connsiteY27" fmla="*/ 759565 h 1034690"/>
              <a:gd name="connsiteX28" fmla="*/ 617781 w 921919"/>
              <a:gd name="connsiteY28" fmla="*/ 759565 h 1034690"/>
              <a:gd name="connsiteX29" fmla="*/ 723691 w 921919"/>
              <a:gd name="connsiteY29" fmla="*/ 711292 h 1034690"/>
              <a:gd name="connsiteX30" fmla="*/ 849383 w 921919"/>
              <a:gd name="connsiteY30" fmla="*/ 682144 h 1034690"/>
              <a:gd name="connsiteX31" fmla="*/ 889379 w 921919"/>
              <a:gd name="connsiteY31" fmla="*/ 675615 h 1034690"/>
              <a:gd name="connsiteX32" fmla="*/ 895941 w 921919"/>
              <a:gd name="connsiteY32" fmla="*/ 683330 h 1034690"/>
              <a:gd name="connsiteX33" fmla="*/ 825379 w 921919"/>
              <a:gd name="connsiteY33" fmla="*/ 715512 h 1034690"/>
              <a:gd name="connsiteX34" fmla="*/ 703775 w 921919"/>
              <a:gd name="connsiteY34" fmla="*/ 735032 h 1034690"/>
              <a:gd name="connsiteX35" fmla="*/ 602795 w 921919"/>
              <a:gd name="connsiteY35" fmla="*/ 778243 h 1034690"/>
              <a:gd name="connsiteX36" fmla="*/ 588393 w 921919"/>
              <a:gd name="connsiteY36" fmla="*/ 785128 h 1034690"/>
              <a:gd name="connsiteX37" fmla="*/ 639954 w 921919"/>
              <a:gd name="connsiteY37" fmla="*/ 766274 h 1034690"/>
              <a:gd name="connsiteX38" fmla="*/ 751254 w 921919"/>
              <a:gd name="connsiteY38" fmla="*/ 741891 h 1034690"/>
              <a:gd name="connsiteX39" fmla="*/ 873386 w 921919"/>
              <a:gd name="connsiteY39" fmla="*/ 768533 h 1034690"/>
              <a:gd name="connsiteX40" fmla="*/ 834214 w 921919"/>
              <a:gd name="connsiteY40" fmla="*/ 775260 h 1034690"/>
              <a:gd name="connsiteX41" fmla="*/ 646796 w 921919"/>
              <a:gd name="connsiteY41" fmla="*/ 774732 h 1034690"/>
              <a:gd name="connsiteX42" fmla="*/ 540465 w 921919"/>
              <a:gd name="connsiteY42" fmla="*/ 819950 h 1034690"/>
              <a:gd name="connsiteX43" fmla="*/ 529312 w 921919"/>
              <a:gd name="connsiteY43" fmla="*/ 825441 h 1034690"/>
              <a:gd name="connsiteX44" fmla="*/ 498825 w 921919"/>
              <a:gd name="connsiteY44" fmla="*/ 849920 h 1034690"/>
              <a:gd name="connsiteX45" fmla="*/ 480350 w 921919"/>
              <a:gd name="connsiteY45" fmla="*/ 863494 h 1034690"/>
              <a:gd name="connsiteX46" fmla="*/ 386971 w 921919"/>
              <a:gd name="connsiteY46" fmla="*/ 900424 h 1034690"/>
              <a:gd name="connsiteX47" fmla="*/ 401479 w 921919"/>
              <a:gd name="connsiteY47" fmla="*/ 884729 h 1034690"/>
              <a:gd name="connsiteX48" fmla="*/ 480350 w 921919"/>
              <a:gd name="connsiteY48" fmla="*/ 850701 h 1034690"/>
              <a:gd name="connsiteX49" fmla="*/ 480350 w 921919"/>
              <a:gd name="connsiteY49" fmla="*/ 850569 h 1034690"/>
              <a:gd name="connsiteX50" fmla="*/ 640071 w 921919"/>
              <a:gd name="connsiteY50" fmla="*/ 722238 h 1034690"/>
              <a:gd name="connsiteX51" fmla="*/ 715826 w 921919"/>
              <a:gd name="connsiteY51" fmla="*/ 658782 h 1034690"/>
              <a:gd name="connsiteX52" fmla="*/ 729556 w 921919"/>
              <a:gd name="connsiteY52" fmla="*/ 648819 h 1034690"/>
              <a:gd name="connsiteX53" fmla="*/ 737671 w 921919"/>
              <a:gd name="connsiteY53" fmla="*/ 620418 h 1034690"/>
              <a:gd name="connsiteX54" fmla="*/ 743870 w 921919"/>
              <a:gd name="connsiteY54" fmla="*/ 594040 h 1034690"/>
              <a:gd name="connsiteX55" fmla="*/ 755080 w 921919"/>
              <a:gd name="connsiteY55" fmla="*/ 540360 h 1034690"/>
              <a:gd name="connsiteX56" fmla="*/ 188119 w 921919"/>
              <a:gd name="connsiteY56" fmla="*/ 36188 h 1034690"/>
              <a:gd name="connsiteX57" fmla="*/ 188473 w 921919"/>
              <a:gd name="connsiteY57" fmla="*/ 45899 h 1034690"/>
              <a:gd name="connsiteX58" fmla="*/ 187814 w 921919"/>
              <a:gd name="connsiteY58" fmla="*/ 154842 h 1034690"/>
              <a:gd name="connsiteX59" fmla="*/ 197705 w 921919"/>
              <a:gd name="connsiteY59" fmla="*/ 234504 h 1034690"/>
              <a:gd name="connsiteX60" fmla="*/ 179505 w 921919"/>
              <a:gd name="connsiteY60" fmla="*/ 218941 h 1034690"/>
              <a:gd name="connsiteX61" fmla="*/ 168690 w 921919"/>
              <a:gd name="connsiteY61" fmla="*/ 163546 h 1034690"/>
              <a:gd name="connsiteX62" fmla="*/ 180032 w 921919"/>
              <a:gd name="connsiteY62" fmla="*/ 158403 h 1034690"/>
              <a:gd name="connsiteX63" fmla="*/ 170536 w 921919"/>
              <a:gd name="connsiteY63" fmla="*/ 78608 h 1034690"/>
              <a:gd name="connsiteX64" fmla="*/ 170536 w 921919"/>
              <a:gd name="connsiteY64" fmla="*/ 78476 h 1034690"/>
              <a:gd name="connsiteX65" fmla="*/ 188119 w 921919"/>
              <a:gd name="connsiteY65" fmla="*/ 36188 h 1034690"/>
              <a:gd name="connsiteX66" fmla="*/ 25060 w 921919"/>
              <a:gd name="connsiteY66" fmla="*/ 0 h 1034690"/>
              <a:gd name="connsiteX67" fmla="*/ 130441 w 921919"/>
              <a:gd name="connsiteY67" fmla="*/ 215774 h 1034690"/>
              <a:gd name="connsiteX68" fmla="*/ 206279 w 921919"/>
              <a:gd name="connsiteY68" fmla="*/ 340808 h 1034690"/>
              <a:gd name="connsiteX69" fmla="*/ 361649 w 921919"/>
              <a:gd name="connsiteY69" fmla="*/ 662821 h 1034690"/>
              <a:gd name="connsiteX70" fmla="*/ 371143 w 921919"/>
              <a:gd name="connsiteY70" fmla="*/ 615275 h 1034690"/>
              <a:gd name="connsiteX71" fmla="*/ 396598 w 921919"/>
              <a:gd name="connsiteY71" fmla="*/ 394487 h 1034690"/>
              <a:gd name="connsiteX72" fmla="*/ 403061 w 921919"/>
              <a:gd name="connsiteY72" fmla="*/ 276709 h 1034690"/>
              <a:gd name="connsiteX73" fmla="*/ 394620 w 921919"/>
              <a:gd name="connsiteY73" fmla="*/ 175943 h 1034690"/>
              <a:gd name="connsiteX74" fmla="*/ 419151 w 921919"/>
              <a:gd name="connsiteY74" fmla="*/ 164732 h 1034690"/>
              <a:gd name="connsiteX75" fmla="*/ 424427 w 921919"/>
              <a:gd name="connsiteY75" fmla="*/ 212345 h 1034690"/>
              <a:gd name="connsiteX76" fmla="*/ 421033 w 921919"/>
              <a:gd name="connsiteY76" fmla="*/ 317842 h 1034690"/>
              <a:gd name="connsiteX77" fmla="*/ 418016 w 921919"/>
              <a:gd name="connsiteY77" fmla="*/ 336992 h 1034690"/>
              <a:gd name="connsiteX78" fmla="*/ 422977 w 921919"/>
              <a:gd name="connsiteY78" fmla="*/ 336192 h 1034690"/>
              <a:gd name="connsiteX79" fmla="*/ 430494 w 921919"/>
              <a:gd name="connsiteY79" fmla="*/ 324586 h 1034690"/>
              <a:gd name="connsiteX80" fmla="*/ 427329 w 921919"/>
              <a:gd name="connsiteY80" fmla="*/ 340413 h 1034690"/>
              <a:gd name="connsiteX81" fmla="*/ 416342 w 921919"/>
              <a:gd name="connsiteY81" fmla="*/ 347249 h 1034690"/>
              <a:gd name="connsiteX82" fmla="*/ 411191 w 921919"/>
              <a:gd name="connsiteY82" fmla="*/ 377229 h 1034690"/>
              <a:gd name="connsiteX83" fmla="*/ 404067 w 921919"/>
              <a:gd name="connsiteY83" fmla="*/ 449866 h 1034690"/>
              <a:gd name="connsiteX84" fmla="*/ 389152 w 921919"/>
              <a:gd name="connsiteY84" fmla="*/ 625106 h 1034690"/>
              <a:gd name="connsiteX85" fmla="*/ 389212 w 921919"/>
              <a:gd name="connsiteY85" fmla="*/ 625036 h 1034690"/>
              <a:gd name="connsiteX86" fmla="*/ 394356 w 921919"/>
              <a:gd name="connsiteY86" fmla="*/ 623453 h 1034690"/>
              <a:gd name="connsiteX87" fmla="*/ 430099 w 921919"/>
              <a:gd name="connsiteY87" fmla="*/ 590744 h 1034690"/>
              <a:gd name="connsiteX88" fmla="*/ 439595 w 921919"/>
              <a:gd name="connsiteY88" fmla="*/ 587447 h 1034690"/>
              <a:gd name="connsiteX89" fmla="*/ 395543 w 921919"/>
              <a:gd name="connsiteY89" fmla="*/ 625036 h 1034690"/>
              <a:gd name="connsiteX90" fmla="*/ 399104 w 921919"/>
              <a:gd name="connsiteY90" fmla="*/ 628465 h 1034690"/>
              <a:gd name="connsiteX91" fmla="*/ 387964 w 921919"/>
              <a:gd name="connsiteY91" fmla="*/ 638707 h 1034690"/>
              <a:gd name="connsiteX92" fmla="*/ 369284 w 921919"/>
              <a:gd name="connsiteY92" fmla="*/ 745652 h 1034690"/>
              <a:gd name="connsiteX93" fmla="*/ 346626 w 921919"/>
              <a:gd name="connsiteY93" fmla="*/ 835246 h 1034690"/>
              <a:gd name="connsiteX94" fmla="*/ 341208 w 921919"/>
              <a:gd name="connsiteY94" fmla="*/ 854073 h 1034690"/>
              <a:gd name="connsiteX95" fmla="*/ 377342 w 921919"/>
              <a:gd name="connsiteY95" fmla="*/ 796758 h 1034690"/>
              <a:gd name="connsiteX96" fmla="*/ 569772 w 921919"/>
              <a:gd name="connsiteY96" fmla="*/ 530996 h 1034690"/>
              <a:gd name="connsiteX97" fmla="*/ 619370 w 921919"/>
              <a:gd name="connsiteY97" fmla="*/ 468823 h 1034690"/>
              <a:gd name="connsiteX98" fmla="*/ 626750 w 921919"/>
              <a:gd name="connsiteY98" fmla="*/ 320760 h 1034690"/>
              <a:gd name="connsiteX99" fmla="*/ 647589 w 921919"/>
              <a:gd name="connsiteY99" fmla="*/ 325113 h 1034690"/>
              <a:gd name="connsiteX100" fmla="*/ 643542 w 921919"/>
              <a:gd name="connsiteY100" fmla="*/ 438523 h 1034690"/>
              <a:gd name="connsiteX101" fmla="*/ 690980 w 921919"/>
              <a:gd name="connsiteY101" fmla="*/ 379057 h 1034690"/>
              <a:gd name="connsiteX102" fmla="*/ 710896 w 921919"/>
              <a:gd name="connsiteY102" fmla="*/ 387762 h 1034690"/>
              <a:gd name="connsiteX103" fmla="*/ 654538 w 921919"/>
              <a:gd name="connsiteY103" fmla="*/ 457732 h 1034690"/>
              <a:gd name="connsiteX104" fmla="*/ 642313 w 921919"/>
              <a:gd name="connsiteY104" fmla="*/ 472963 h 1034690"/>
              <a:gd name="connsiteX105" fmla="*/ 637697 w 921919"/>
              <a:gd name="connsiteY105" fmla="*/ 602349 h 1034690"/>
              <a:gd name="connsiteX106" fmla="*/ 612373 w 921919"/>
              <a:gd name="connsiteY106" fmla="*/ 609207 h 1034690"/>
              <a:gd name="connsiteX107" fmla="*/ 617630 w 921919"/>
              <a:gd name="connsiteY107" fmla="*/ 503733 h 1034690"/>
              <a:gd name="connsiteX108" fmla="*/ 586713 w 921919"/>
              <a:gd name="connsiteY108" fmla="*/ 542400 h 1034690"/>
              <a:gd name="connsiteX109" fmla="*/ 517279 w 921919"/>
              <a:gd name="connsiteY109" fmla="*/ 631102 h 1034690"/>
              <a:gd name="connsiteX110" fmla="*/ 387409 w 921919"/>
              <a:gd name="connsiteY110" fmla="*/ 814823 h 1034690"/>
              <a:gd name="connsiteX111" fmla="*/ 367640 w 921919"/>
              <a:gd name="connsiteY111" fmla="*/ 842748 h 1034690"/>
              <a:gd name="connsiteX112" fmla="*/ 394619 w 921919"/>
              <a:gd name="connsiteY112" fmla="*/ 810210 h 1034690"/>
              <a:gd name="connsiteX113" fmla="*/ 518334 w 921919"/>
              <a:gd name="connsiteY113" fmla="*/ 714589 h 1034690"/>
              <a:gd name="connsiteX114" fmla="*/ 522159 w 921919"/>
              <a:gd name="connsiteY114" fmla="*/ 722898 h 1034690"/>
              <a:gd name="connsiteX115" fmla="*/ 450541 w 921919"/>
              <a:gd name="connsiteY115" fmla="*/ 775259 h 1034690"/>
              <a:gd name="connsiteX116" fmla="*/ 325867 w 921919"/>
              <a:gd name="connsiteY116" fmla="*/ 913270 h 1034690"/>
              <a:gd name="connsiteX117" fmla="*/ 323125 w 921919"/>
              <a:gd name="connsiteY117" fmla="*/ 916914 h 1034690"/>
              <a:gd name="connsiteX118" fmla="*/ 312935 w 921919"/>
              <a:gd name="connsiteY118" fmla="*/ 950219 h 1034690"/>
              <a:gd name="connsiteX119" fmla="*/ 312667 w 921919"/>
              <a:gd name="connsiteY119" fmla="*/ 951064 h 1034690"/>
              <a:gd name="connsiteX120" fmla="*/ 312715 w 921919"/>
              <a:gd name="connsiteY120" fmla="*/ 951022 h 1034690"/>
              <a:gd name="connsiteX121" fmla="*/ 333950 w 921919"/>
              <a:gd name="connsiteY121" fmla="*/ 931947 h 1034690"/>
              <a:gd name="connsiteX122" fmla="*/ 422845 w 921919"/>
              <a:gd name="connsiteY122" fmla="*/ 852681 h 1034690"/>
              <a:gd name="connsiteX123" fmla="*/ 506069 w 921919"/>
              <a:gd name="connsiteY123" fmla="*/ 797286 h 1034690"/>
              <a:gd name="connsiteX124" fmla="*/ 510266 w 921919"/>
              <a:gd name="connsiteY124" fmla="*/ 808960 h 1034690"/>
              <a:gd name="connsiteX125" fmla="*/ 509317 w 921919"/>
              <a:gd name="connsiteY125" fmla="*/ 809354 h 1034690"/>
              <a:gd name="connsiteX126" fmla="*/ 473228 w 921919"/>
              <a:gd name="connsiteY126" fmla="*/ 825907 h 1034690"/>
              <a:gd name="connsiteX127" fmla="*/ 341072 w 921919"/>
              <a:gd name="connsiteY127" fmla="*/ 939070 h 1034690"/>
              <a:gd name="connsiteX128" fmla="*/ 313820 w 921919"/>
              <a:gd name="connsiteY128" fmla="*/ 962348 h 1034690"/>
              <a:gd name="connsiteX129" fmla="*/ 307645 w 921919"/>
              <a:gd name="connsiteY129" fmla="*/ 966917 h 1034690"/>
              <a:gd name="connsiteX130" fmla="*/ 301840 w 921919"/>
              <a:gd name="connsiteY130" fmla="*/ 985240 h 1034690"/>
              <a:gd name="connsiteX131" fmla="*/ 318650 w 921919"/>
              <a:gd name="connsiteY131" fmla="*/ 975998 h 1034690"/>
              <a:gd name="connsiteX132" fmla="*/ 341731 w 921919"/>
              <a:gd name="connsiteY132" fmla="*/ 961754 h 1034690"/>
              <a:gd name="connsiteX133" fmla="*/ 387761 w 921919"/>
              <a:gd name="connsiteY133" fmla="*/ 931814 h 1034690"/>
              <a:gd name="connsiteX134" fmla="*/ 416513 w 921919"/>
              <a:gd name="connsiteY134" fmla="*/ 916515 h 1034690"/>
              <a:gd name="connsiteX135" fmla="*/ 418755 w 921919"/>
              <a:gd name="connsiteY135" fmla="*/ 921395 h 1034690"/>
              <a:gd name="connsiteX136" fmla="*/ 398971 w 921919"/>
              <a:gd name="connsiteY136" fmla="*/ 935640 h 1034690"/>
              <a:gd name="connsiteX137" fmla="*/ 395015 w 921919"/>
              <a:gd name="connsiteY137" fmla="*/ 949488 h 1034690"/>
              <a:gd name="connsiteX138" fmla="*/ 376155 w 921919"/>
              <a:gd name="connsiteY138" fmla="*/ 952390 h 1034690"/>
              <a:gd name="connsiteX139" fmla="*/ 335400 w 921919"/>
              <a:gd name="connsiteY139" fmla="*/ 970987 h 1034690"/>
              <a:gd name="connsiteX140" fmla="*/ 328410 w 921919"/>
              <a:gd name="connsiteY140" fmla="*/ 981406 h 1034690"/>
              <a:gd name="connsiteX141" fmla="*/ 322343 w 921919"/>
              <a:gd name="connsiteY141" fmla="*/ 989056 h 1034690"/>
              <a:gd name="connsiteX142" fmla="*/ 297647 w 921919"/>
              <a:gd name="connsiteY142" fmla="*/ 998101 h 1034690"/>
              <a:gd name="connsiteX143" fmla="*/ 297284 w 921919"/>
              <a:gd name="connsiteY143" fmla="*/ 999211 h 1034690"/>
              <a:gd name="connsiteX144" fmla="*/ 292536 w 921919"/>
              <a:gd name="connsiteY144" fmla="*/ 1029810 h 1034690"/>
              <a:gd name="connsiteX145" fmla="*/ 281721 w 921919"/>
              <a:gd name="connsiteY145" fmla="*/ 1034690 h 1034690"/>
              <a:gd name="connsiteX146" fmla="*/ 258640 w 921919"/>
              <a:gd name="connsiteY146" fmla="*/ 1021369 h 1034690"/>
              <a:gd name="connsiteX147" fmla="*/ 258508 w 921919"/>
              <a:gd name="connsiteY147" fmla="*/ 1021501 h 1034690"/>
              <a:gd name="connsiteX148" fmla="*/ 309470 w 921919"/>
              <a:gd name="connsiteY148" fmla="*/ 867598 h 1034690"/>
              <a:gd name="connsiteX149" fmla="*/ 259958 w 921919"/>
              <a:gd name="connsiteY149" fmla="*/ 770644 h 1034690"/>
              <a:gd name="connsiteX150" fmla="*/ 266553 w 921919"/>
              <a:gd name="connsiteY150" fmla="*/ 832502 h 1034690"/>
              <a:gd name="connsiteX151" fmla="*/ 257453 w 921919"/>
              <a:gd name="connsiteY151" fmla="*/ 838436 h 1034690"/>
              <a:gd name="connsiteX152" fmla="*/ 210534 w 921919"/>
              <a:gd name="connsiteY152" fmla="*/ 826970 h 1034690"/>
              <a:gd name="connsiteX153" fmla="*/ 210631 w 921919"/>
              <a:gd name="connsiteY153" fmla="*/ 826829 h 1034690"/>
              <a:gd name="connsiteX154" fmla="*/ 210499 w 921919"/>
              <a:gd name="connsiteY154" fmla="*/ 826962 h 1034690"/>
              <a:gd name="connsiteX155" fmla="*/ 210534 w 921919"/>
              <a:gd name="connsiteY155" fmla="*/ 826970 h 1034690"/>
              <a:gd name="connsiteX156" fmla="*/ 192298 w 921919"/>
              <a:gd name="connsiteY156" fmla="*/ 853472 h 1034690"/>
              <a:gd name="connsiteX157" fmla="*/ 176999 w 921919"/>
              <a:gd name="connsiteY157" fmla="*/ 834480 h 1034690"/>
              <a:gd name="connsiteX158" fmla="*/ 216962 w 921919"/>
              <a:gd name="connsiteY158" fmla="*/ 807046 h 1034690"/>
              <a:gd name="connsiteX159" fmla="*/ 255079 w 921919"/>
              <a:gd name="connsiteY159" fmla="*/ 824851 h 1034690"/>
              <a:gd name="connsiteX160" fmla="*/ 254156 w 921919"/>
              <a:gd name="connsiteY160" fmla="*/ 764709 h 1034690"/>
              <a:gd name="connsiteX161" fmla="*/ 251122 w 921919"/>
              <a:gd name="connsiteY161" fmla="*/ 725009 h 1034690"/>
              <a:gd name="connsiteX162" fmla="*/ 256793 w 921919"/>
              <a:gd name="connsiteY162" fmla="*/ 722371 h 1034690"/>
              <a:gd name="connsiteX163" fmla="*/ 285414 w 921919"/>
              <a:gd name="connsiteY163" fmla="*/ 791351 h 1034690"/>
              <a:gd name="connsiteX164" fmla="*/ 315030 w 921919"/>
              <a:gd name="connsiteY164" fmla="*/ 850806 h 1034690"/>
              <a:gd name="connsiteX165" fmla="*/ 337906 w 921919"/>
              <a:gd name="connsiteY165" fmla="*/ 781722 h 1034690"/>
              <a:gd name="connsiteX166" fmla="*/ 356079 w 921919"/>
              <a:gd name="connsiteY166" fmla="*/ 690713 h 1034690"/>
              <a:gd name="connsiteX167" fmla="*/ 222763 w 921919"/>
              <a:gd name="connsiteY167" fmla="*/ 416745 h 1034690"/>
              <a:gd name="connsiteX168" fmla="*/ 266948 w 921919"/>
              <a:gd name="connsiteY168" fmla="*/ 620287 h 1034690"/>
              <a:gd name="connsiteX169" fmla="*/ 248220 w 921919"/>
              <a:gd name="connsiteY169" fmla="*/ 621870 h 1034690"/>
              <a:gd name="connsiteX170" fmla="*/ 202478 w 921919"/>
              <a:gd name="connsiteY170" fmla="*/ 380263 h 1034690"/>
              <a:gd name="connsiteX171" fmla="*/ 121344 w 921919"/>
              <a:gd name="connsiteY171" fmla="*/ 251276 h 1034690"/>
              <a:gd name="connsiteX172" fmla="*/ 141651 w 921919"/>
              <a:gd name="connsiteY172" fmla="*/ 331971 h 1034690"/>
              <a:gd name="connsiteX173" fmla="*/ 180427 w 921919"/>
              <a:gd name="connsiteY173" fmla="*/ 447244 h 1034690"/>
              <a:gd name="connsiteX174" fmla="*/ 206278 w 921919"/>
              <a:gd name="connsiteY174" fmla="*/ 524035 h 1034690"/>
              <a:gd name="connsiteX175" fmla="*/ 151411 w 921919"/>
              <a:gd name="connsiteY175" fmla="*/ 322607 h 1034690"/>
              <a:gd name="connsiteX176" fmla="*/ 162754 w 921919"/>
              <a:gd name="connsiteY176" fmla="*/ 326300 h 1034690"/>
              <a:gd name="connsiteX177" fmla="*/ 239516 w 921919"/>
              <a:gd name="connsiteY177" fmla="*/ 602745 h 1034690"/>
              <a:gd name="connsiteX178" fmla="*/ 233002 w 921919"/>
              <a:gd name="connsiteY178" fmla="*/ 603419 h 1034690"/>
              <a:gd name="connsiteX179" fmla="*/ 247560 w 921919"/>
              <a:gd name="connsiteY179" fmla="*/ 646665 h 1034690"/>
              <a:gd name="connsiteX180" fmla="*/ 236354 w 921919"/>
              <a:gd name="connsiteY180" fmla="*/ 619271 h 1034690"/>
              <a:gd name="connsiteX181" fmla="*/ 230018 w 921919"/>
              <a:gd name="connsiteY181" fmla="*/ 603728 h 1034690"/>
              <a:gd name="connsiteX182" fmla="*/ 228041 w 921919"/>
              <a:gd name="connsiteY182" fmla="*/ 603932 h 1034690"/>
              <a:gd name="connsiteX183" fmla="*/ 223892 w 921919"/>
              <a:gd name="connsiteY183" fmla="*/ 588699 h 1034690"/>
              <a:gd name="connsiteX184" fmla="*/ 209839 w 921919"/>
              <a:gd name="connsiteY184" fmla="*/ 554225 h 1034690"/>
              <a:gd name="connsiteX185" fmla="*/ 153521 w 921919"/>
              <a:gd name="connsiteY185" fmla="*/ 414008 h 1034690"/>
              <a:gd name="connsiteX186" fmla="*/ 100068 w 921919"/>
              <a:gd name="connsiteY186" fmla="*/ 215867 h 1034690"/>
              <a:gd name="connsiteX187" fmla="*/ 99379 w 921919"/>
              <a:gd name="connsiteY187" fmla="*/ 212770 h 1034690"/>
              <a:gd name="connsiteX188" fmla="*/ 0 w 921919"/>
              <a:gd name="connsiteY188" fmla="*/ 21629 h 1034690"/>
              <a:gd name="connsiteX189" fmla="*/ 867320 w 921919"/>
              <a:gd name="connsiteY189" fmla="*/ 166051 h 1034690"/>
              <a:gd name="connsiteX190" fmla="*/ 887500 w 921919"/>
              <a:gd name="connsiteY190" fmla="*/ 170536 h 1034690"/>
              <a:gd name="connsiteX191" fmla="*/ 787262 w 921919"/>
              <a:gd name="connsiteY191" fmla="*/ 307176 h 1034690"/>
              <a:gd name="connsiteX192" fmla="*/ 746771 w 921919"/>
              <a:gd name="connsiteY192" fmla="*/ 325641 h 1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921919" h="1034690">
                <a:moveTo>
                  <a:pt x="511083" y="808620"/>
                </a:moveTo>
                <a:cubicBezTo>
                  <a:pt x="510899" y="808728"/>
                  <a:pt x="510289" y="809024"/>
                  <a:pt x="510289" y="809024"/>
                </a:cubicBezTo>
                <a:lnTo>
                  <a:pt x="510266" y="808960"/>
                </a:lnTo>
                <a:close/>
                <a:moveTo>
                  <a:pt x="568282" y="794741"/>
                </a:moveTo>
                <a:lnTo>
                  <a:pt x="565702" y="795975"/>
                </a:lnTo>
                <a:lnTo>
                  <a:pt x="565222" y="796364"/>
                </a:lnTo>
                <a:close/>
                <a:moveTo>
                  <a:pt x="764445" y="509234"/>
                </a:moveTo>
                <a:lnTo>
                  <a:pt x="769457" y="511080"/>
                </a:lnTo>
                <a:cubicBezTo>
                  <a:pt x="769457" y="511080"/>
                  <a:pt x="766555" y="528754"/>
                  <a:pt x="765500" y="535216"/>
                </a:cubicBezTo>
                <a:cubicBezTo>
                  <a:pt x="764445" y="541679"/>
                  <a:pt x="766687" y="541415"/>
                  <a:pt x="772490" y="547878"/>
                </a:cubicBezTo>
                <a:cubicBezTo>
                  <a:pt x="769852" y="558429"/>
                  <a:pt x="764049" y="559616"/>
                  <a:pt x="761279" y="563309"/>
                </a:cubicBezTo>
                <a:cubicBezTo>
                  <a:pt x="758509" y="567002"/>
                  <a:pt x="747035" y="601162"/>
                  <a:pt x="745716" y="605251"/>
                </a:cubicBezTo>
                <a:cubicBezTo>
                  <a:pt x="744397" y="609339"/>
                  <a:pt x="745453" y="613164"/>
                  <a:pt x="748090" y="617517"/>
                </a:cubicBezTo>
                <a:cubicBezTo>
                  <a:pt x="750728" y="621869"/>
                  <a:pt x="749277" y="627277"/>
                  <a:pt x="749277" y="627277"/>
                </a:cubicBezTo>
                <a:lnTo>
                  <a:pt x="744250" y="638157"/>
                </a:lnTo>
                <a:lnTo>
                  <a:pt x="777238" y="614220"/>
                </a:lnTo>
                <a:cubicBezTo>
                  <a:pt x="777238" y="614220"/>
                  <a:pt x="863891" y="561067"/>
                  <a:pt x="914801" y="546954"/>
                </a:cubicBezTo>
                <a:cubicBezTo>
                  <a:pt x="914801" y="546954"/>
                  <a:pt x="939861" y="545767"/>
                  <a:pt x="895941" y="569244"/>
                </a:cubicBezTo>
                <a:cubicBezTo>
                  <a:pt x="863001" y="586852"/>
                  <a:pt x="819674" y="610469"/>
                  <a:pt x="786215" y="631804"/>
                </a:cubicBezTo>
                <a:lnTo>
                  <a:pt x="779020" y="636761"/>
                </a:lnTo>
                <a:lnTo>
                  <a:pt x="781196" y="637697"/>
                </a:lnTo>
                <a:cubicBezTo>
                  <a:pt x="781196" y="637697"/>
                  <a:pt x="794253" y="626749"/>
                  <a:pt x="793857" y="631893"/>
                </a:cubicBezTo>
                <a:cubicBezTo>
                  <a:pt x="793462" y="637037"/>
                  <a:pt x="782646" y="643368"/>
                  <a:pt x="782646" y="643368"/>
                </a:cubicBezTo>
                <a:lnTo>
                  <a:pt x="769430" y="643368"/>
                </a:lnTo>
                <a:lnTo>
                  <a:pt x="756795" y="652072"/>
                </a:lnTo>
                <a:cubicBezTo>
                  <a:pt x="728059" y="674114"/>
                  <a:pt x="635504" y="743112"/>
                  <a:pt x="604685" y="765672"/>
                </a:cubicBezTo>
                <a:lnTo>
                  <a:pt x="603628" y="766437"/>
                </a:lnTo>
                <a:lnTo>
                  <a:pt x="617649" y="759565"/>
                </a:lnTo>
                <a:lnTo>
                  <a:pt x="617781" y="759565"/>
                </a:lnTo>
                <a:cubicBezTo>
                  <a:pt x="617781" y="759565"/>
                  <a:pt x="690322" y="721316"/>
                  <a:pt x="723691" y="711292"/>
                </a:cubicBezTo>
                <a:cubicBezTo>
                  <a:pt x="757059" y="701268"/>
                  <a:pt x="804012" y="690057"/>
                  <a:pt x="849383" y="682144"/>
                </a:cubicBezTo>
                <a:cubicBezTo>
                  <a:pt x="872068" y="678187"/>
                  <a:pt x="883510" y="675714"/>
                  <a:pt x="889379" y="675615"/>
                </a:cubicBezTo>
                <a:cubicBezTo>
                  <a:pt x="895248" y="675516"/>
                  <a:pt x="895545" y="677791"/>
                  <a:pt x="895941" y="683330"/>
                </a:cubicBezTo>
                <a:cubicBezTo>
                  <a:pt x="885917" y="688342"/>
                  <a:pt x="858880" y="705753"/>
                  <a:pt x="825379" y="715512"/>
                </a:cubicBezTo>
                <a:cubicBezTo>
                  <a:pt x="791878" y="725272"/>
                  <a:pt x="751519" y="718150"/>
                  <a:pt x="703775" y="735032"/>
                </a:cubicBezTo>
                <a:cubicBezTo>
                  <a:pt x="679902" y="743473"/>
                  <a:pt x="638521" y="761674"/>
                  <a:pt x="602795" y="778243"/>
                </a:cubicBezTo>
                <a:lnTo>
                  <a:pt x="588393" y="785128"/>
                </a:lnTo>
                <a:lnTo>
                  <a:pt x="639954" y="766274"/>
                </a:lnTo>
                <a:cubicBezTo>
                  <a:pt x="680297" y="753695"/>
                  <a:pt x="721843" y="744661"/>
                  <a:pt x="751254" y="741891"/>
                </a:cubicBezTo>
                <a:cubicBezTo>
                  <a:pt x="810078" y="736351"/>
                  <a:pt x="869561" y="755476"/>
                  <a:pt x="873386" y="768533"/>
                </a:cubicBezTo>
                <a:cubicBezTo>
                  <a:pt x="877211" y="781590"/>
                  <a:pt x="843843" y="774732"/>
                  <a:pt x="834214" y="775260"/>
                </a:cubicBezTo>
                <a:cubicBezTo>
                  <a:pt x="778952" y="755212"/>
                  <a:pt x="689134" y="761807"/>
                  <a:pt x="646796" y="774732"/>
                </a:cubicBezTo>
                <a:cubicBezTo>
                  <a:pt x="615044" y="784426"/>
                  <a:pt x="564002" y="808513"/>
                  <a:pt x="540465" y="819950"/>
                </a:cubicBezTo>
                <a:lnTo>
                  <a:pt x="529312" y="825441"/>
                </a:lnTo>
                <a:lnTo>
                  <a:pt x="498825" y="849920"/>
                </a:lnTo>
                <a:cubicBezTo>
                  <a:pt x="488725" y="857872"/>
                  <a:pt x="481636" y="863197"/>
                  <a:pt x="480350" y="863494"/>
                </a:cubicBezTo>
                <a:cubicBezTo>
                  <a:pt x="475206" y="864681"/>
                  <a:pt x="392510" y="911502"/>
                  <a:pt x="386971" y="900424"/>
                </a:cubicBezTo>
                <a:lnTo>
                  <a:pt x="401479" y="884729"/>
                </a:lnTo>
                <a:cubicBezTo>
                  <a:pt x="401479" y="884729"/>
                  <a:pt x="424823" y="889609"/>
                  <a:pt x="480350" y="850701"/>
                </a:cubicBezTo>
                <a:lnTo>
                  <a:pt x="480350" y="850569"/>
                </a:lnTo>
                <a:cubicBezTo>
                  <a:pt x="480350" y="850569"/>
                  <a:pt x="576235" y="774204"/>
                  <a:pt x="640071" y="722238"/>
                </a:cubicBezTo>
                <a:cubicBezTo>
                  <a:pt x="671988" y="696322"/>
                  <a:pt x="695102" y="675977"/>
                  <a:pt x="715826" y="658782"/>
                </a:cubicBezTo>
                <a:lnTo>
                  <a:pt x="729556" y="648819"/>
                </a:lnTo>
                <a:lnTo>
                  <a:pt x="737671" y="620418"/>
                </a:lnTo>
                <a:lnTo>
                  <a:pt x="743870" y="594040"/>
                </a:lnTo>
                <a:lnTo>
                  <a:pt x="755080" y="540360"/>
                </a:lnTo>
                <a:close/>
                <a:moveTo>
                  <a:pt x="188119" y="36188"/>
                </a:moveTo>
                <a:cubicBezTo>
                  <a:pt x="189528" y="34779"/>
                  <a:pt x="189924" y="37128"/>
                  <a:pt x="188473" y="45899"/>
                </a:cubicBezTo>
                <a:cubicBezTo>
                  <a:pt x="182670" y="80982"/>
                  <a:pt x="187814" y="154842"/>
                  <a:pt x="187814" y="154842"/>
                </a:cubicBezTo>
                <a:lnTo>
                  <a:pt x="197705" y="234504"/>
                </a:lnTo>
                <a:lnTo>
                  <a:pt x="179505" y="218941"/>
                </a:lnTo>
                <a:lnTo>
                  <a:pt x="168690" y="163546"/>
                </a:lnTo>
                <a:lnTo>
                  <a:pt x="180032" y="158403"/>
                </a:lnTo>
                <a:lnTo>
                  <a:pt x="170536" y="78608"/>
                </a:lnTo>
                <a:lnTo>
                  <a:pt x="170536" y="78476"/>
                </a:lnTo>
                <a:cubicBezTo>
                  <a:pt x="170536" y="78476"/>
                  <a:pt x="183890" y="40417"/>
                  <a:pt x="188119" y="36188"/>
                </a:cubicBezTo>
                <a:close/>
                <a:moveTo>
                  <a:pt x="25060" y="0"/>
                </a:moveTo>
                <a:lnTo>
                  <a:pt x="130441" y="215774"/>
                </a:lnTo>
                <a:lnTo>
                  <a:pt x="206279" y="340808"/>
                </a:lnTo>
                <a:lnTo>
                  <a:pt x="361649" y="662821"/>
                </a:lnTo>
                <a:lnTo>
                  <a:pt x="371143" y="615275"/>
                </a:lnTo>
                <a:lnTo>
                  <a:pt x="396598" y="394487"/>
                </a:lnTo>
                <a:lnTo>
                  <a:pt x="403061" y="276709"/>
                </a:lnTo>
                <a:lnTo>
                  <a:pt x="394620" y="175943"/>
                </a:lnTo>
                <a:lnTo>
                  <a:pt x="419151" y="164732"/>
                </a:lnTo>
                <a:lnTo>
                  <a:pt x="424427" y="212345"/>
                </a:lnTo>
                <a:cubicBezTo>
                  <a:pt x="424427" y="212345"/>
                  <a:pt x="424056" y="279412"/>
                  <a:pt x="421033" y="317842"/>
                </a:cubicBezTo>
                <a:lnTo>
                  <a:pt x="418016" y="336992"/>
                </a:lnTo>
                <a:lnTo>
                  <a:pt x="422977" y="336192"/>
                </a:lnTo>
                <a:cubicBezTo>
                  <a:pt x="422977" y="336192"/>
                  <a:pt x="427989" y="319969"/>
                  <a:pt x="430494" y="324586"/>
                </a:cubicBezTo>
                <a:cubicBezTo>
                  <a:pt x="433000" y="329202"/>
                  <a:pt x="427329" y="340413"/>
                  <a:pt x="427329" y="340413"/>
                </a:cubicBezTo>
                <a:lnTo>
                  <a:pt x="416342" y="347249"/>
                </a:lnTo>
                <a:lnTo>
                  <a:pt x="411191" y="377229"/>
                </a:lnTo>
                <a:cubicBezTo>
                  <a:pt x="409000" y="396017"/>
                  <a:pt x="406597" y="421237"/>
                  <a:pt x="404067" y="449866"/>
                </a:cubicBezTo>
                <a:lnTo>
                  <a:pt x="389152" y="625106"/>
                </a:lnTo>
                <a:lnTo>
                  <a:pt x="389212" y="625036"/>
                </a:lnTo>
                <a:lnTo>
                  <a:pt x="394356" y="623453"/>
                </a:lnTo>
                <a:lnTo>
                  <a:pt x="430099" y="590744"/>
                </a:lnTo>
                <a:cubicBezTo>
                  <a:pt x="430099" y="590744"/>
                  <a:pt x="439463" y="585204"/>
                  <a:pt x="439595" y="587447"/>
                </a:cubicBezTo>
                <a:cubicBezTo>
                  <a:pt x="439727" y="589688"/>
                  <a:pt x="395543" y="625036"/>
                  <a:pt x="395543" y="625036"/>
                </a:cubicBezTo>
                <a:lnTo>
                  <a:pt x="399104" y="628465"/>
                </a:lnTo>
                <a:lnTo>
                  <a:pt x="387964" y="638707"/>
                </a:lnTo>
                <a:lnTo>
                  <a:pt x="369284" y="745652"/>
                </a:lnTo>
                <a:cubicBezTo>
                  <a:pt x="362523" y="775267"/>
                  <a:pt x="354643" y="805922"/>
                  <a:pt x="346626" y="835246"/>
                </a:cubicBezTo>
                <a:lnTo>
                  <a:pt x="341208" y="854073"/>
                </a:lnTo>
                <a:lnTo>
                  <a:pt x="377342" y="796758"/>
                </a:lnTo>
                <a:lnTo>
                  <a:pt x="569772" y="530996"/>
                </a:lnTo>
                <a:lnTo>
                  <a:pt x="619370" y="468823"/>
                </a:lnTo>
                <a:lnTo>
                  <a:pt x="626750" y="320760"/>
                </a:lnTo>
                <a:lnTo>
                  <a:pt x="647589" y="325113"/>
                </a:lnTo>
                <a:lnTo>
                  <a:pt x="643542" y="438523"/>
                </a:lnTo>
                <a:lnTo>
                  <a:pt x="690980" y="379057"/>
                </a:lnTo>
                <a:lnTo>
                  <a:pt x="710896" y="387762"/>
                </a:lnTo>
                <a:cubicBezTo>
                  <a:pt x="710896" y="387762"/>
                  <a:pt x="686284" y="418235"/>
                  <a:pt x="654538" y="457732"/>
                </a:cubicBezTo>
                <a:lnTo>
                  <a:pt x="642313" y="472963"/>
                </a:lnTo>
                <a:lnTo>
                  <a:pt x="637697" y="602349"/>
                </a:lnTo>
                <a:lnTo>
                  <a:pt x="612373" y="609207"/>
                </a:lnTo>
                <a:lnTo>
                  <a:pt x="617630" y="503733"/>
                </a:lnTo>
                <a:lnTo>
                  <a:pt x="586713" y="542400"/>
                </a:lnTo>
                <a:cubicBezTo>
                  <a:pt x="553224" y="584394"/>
                  <a:pt x="524253" y="621112"/>
                  <a:pt x="517279" y="631102"/>
                </a:cubicBezTo>
                <a:cubicBezTo>
                  <a:pt x="506819" y="646089"/>
                  <a:pt x="442066" y="737610"/>
                  <a:pt x="387409" y="814823"/>
                </a:cubicBezTo>
                <a:lnTo>
                  <a:pt x="367640" y="842748"/>
                </a:lnTo>
                <a:lnTo>
                  <a:pt x="394619" y="810210"/>
                </a:lnTo>
                <a:cubicBezTo>
                  <a:pt x="442496" y="748353"/>
                  <a:pt x="518334" y="714589"/>
                  <a:pt x="518334" y="714589"/>
                </a:cubicBezTo>
                <a:lnTo>
                  <a:pt x="522159" y="722898"/>
                </a:lnTo>
                <a:cubicBezTo>
                  <a:pt x="522159" y="722898"/>
                  <a:pt x="502243" y="737934"/>
                  <a:pt x="450541" y="775259"/>
                </a:cubicBezTo>
                <a:cubicBezTo>
                  <a:pt x="411765" y="803253"/>
                  <a:pt x="352884" y="877764"/>
                  <a:pt x="325867" y="913270"/>
                </a:cubicBezTo>
                <a:lnTo>
                  <a:pt x="323125" y="916914"/>
                </a:lnTo>
                <a:lnTo>
                  <a:pt x="312935" y="950219"/>
                </a:lnTo>
                <a:lnTo>
                  <a:pt x="312667" y="951064"/>
                </a:lnTo>
                <a:lnTo>
                  <a:pt x="312715" y="951022"/>
                </a:lnTo>
                <a:cubicBezTo>
                  <a:pt x="321024" y="943752"/>
                  <a:pt x="330257" y="935574"/>
                  <a:pt x="333950" y="931947"/>
                </a:cubicBezTo>
                <a:cubicBezTo>
                  <a:pt x="341335" y="924693"/>
                  <a:pt x="375232" y="890797"/>
                  <a:pt x="422845" y="852681"/>
                </a:cubicBezTo>
                <a:cubicBezTo>
                  <a:pt x="470458" y="814564"/>
                  <a:pt x="506069" y="797286"/>
                  <a:pt x="506069" y="797286"/>
                </a:cubicBezTo>
                <a:lnTo>
                  <a:pt x="510266" y="808960"/>
                </a:lnTo>
                <a:lnTo>
                  <a:pt x="509317" y="809354"/>
                </a:lnTo>
                <a:cubicBezTo>
                  <a:pt x="505904" y="810871"/>
                  <a:pt x="496638" y="815092"/>
                  <a:pt x="473228" y="825907"/>
                </a:cubicBezTo>
                <a:cubicBezTo>
                  <a:pt x="426406" y="847537"/>
                  <a:pt x="357295" y="922715"/>
                  <a:pt x="341072" y="939070"/>
                </a:cubicBezTo>
                <a:cubicBezTo>
                  <a:pt x="332961" y="947247"/>
                  <a:pt x="322376" y="955819"/>
                  <a:pt x="313820" y="962348"/>
                </a:cubicBezTo>
                <a:lnTo>
                  <a:pt x="307645" y="966917"/>
                </a:lnTo>
                <a:lnTo>
                  <a:pt x="301840" y="985240"/>
                </a:lnTo>
                <a:lnTo>
                  <a:pt x="318650" y="975998"/>
                </a:lnTo>
                <a:lnTo>
                  <a:pt x="341731" y="961754"/>
                </a:lnTo>
                <a:lnTo>
                  <a:pt x="387761" y="931814"/>
                </a:lnTo>
                <a:lnTo>
                  <a:pt x="416513" y="916515"/>
                </a:lnTo>
                <a:lnTo>
                  <a:pt x="418755" y="921395"/>
                </a:lnTo>
                <a:cubicBezTo>
                  <a:pt x="418755" y="921395"/>
                  <a:pt x="404247" y="931814"/>
                  <a:pt x="398971" y="935640"/>
                </a:cubicBezTo>
                <a:cubicBezTo>
                  <a:pt x="393696" y="939465"/>
                  <a:pt x="395542" y="940783"/>
                  <a:pt x="395015" y="949488"/>
                </a:cubicBezTo>
                <a:cubicBezTo>
                  <a:pt x="385650" y="955028"/>
                  <a:pt x="380771" y="951599"/>
                  <a:pt x="376155" y="952390"/>
                </a:cubicBezTo>
                <a:cubicBezTo>
                  <a:pt x="371538" y="953181"/>
                  <a:pt x="339225" y="969008"/>
                  <a:pt x="335400" y="970987"/>
                </a:cubicBezTo>
                <a:cubicBezTo>
                  <a:pt x="331575" y="972965"/>
                  <a:pt x="329597" y="976526"/>
                  <a:pt x="328410" y="981406"/>
                </a:cubicBezTo>
                <a:cubicBezTo>
                  <a:pt x="327223" y="986286"/>
                  <a:pt x="322343" y="989056"/>
                  <a:pt x="322343" y="989056"/>
                </a:cubicBezTo>
                <a:lnTo>
                  <a:pt x="297647" y="998101"/>
                </a:lnTo>
                <a:lnTo>
                  <a:pt x="297284" y="999211"/>
                </a:lnTo>
                <a:lnTo>
                  <a:pt x="292536" y="1029810"/>
                </a:lnTo>
                <a:lnTo>
                  <a:pt x="281721" y="1034690"/>
                </a:lnTo>
                <a:lnTo>
                  <a:pt x="258640" y="1021369"/>
                </a:lnTo>
                <a:lnTo>
                  <a:pt x="258508" y="1021501"/>
                </a:lnTo>
                <a:lnTo>
                  <a:pt x="309470" y="867598"/>
                </a:lnTo>
                <a:lnTo>
                  <a:pt x="259958" y="770644"/>
                </a:lnTo>
                <a:lnTo>
                  <a:pt x="266553" y="832502"/>
                </a:lnTo>
                <a:lnTo>
                  <a:pt x="257453" y="838436"/>
                </a:lnTo>
                <a:lnTo>
                  <a:pt x="210534" y="826970"/>
                </a:lnTo>
                <a:lnTo>
                  <a:pt x="210631" y="826829"/>
                </a:lnTo>
                <a:lnTo>
                  <a:pt x="210499" y="826962"/>
                </a:lnTo>
                <a:lnTo>
                  <a:pt x="210534" y="826970"/>
                </a:lnTo>
                <a:lnTo>
                  <a:pt x="192298" y="853472"/>
                </a:lnTo>
                <a:cubicBezTo>
                  <a:pt x="192298" y="853472"/>
                  <a:pt x="174229" y="849252"/>
                  <a:pt x="176999" y="834480"/>
                </a:cubicBezTo>
                <a:cubicBezTo>
                  <a:pt x="179769" y="819708"/>
                  <a:pt x="193881" y="794384"/>
                  <a:pt x="216962" y="807046"/>
                </a:cubicBezTo>
                <a:cubicBezTo>
                  <a:pt x="240043" y="819708"/>
                  <a:pt x="255079" y="824851"/>
                  <a:pt x="255079" y="824851"/>
                </a:cubicBezTo>
                <a:cubicBezTo>
                  <a:pt x="255079" y="824851"/>
                  <a:pt x="254024" y="785811"/>
                  <a:pt x="254156" y="764709"/>
                </a:cubicBezTo>
                <a:cubicBezTo>
                  <a:pt x="254287" y="743606"/>
                  <a:pt x="251122" y="725009"/>
                  <a:pt x="251122" y="725009"/>
                </a:cubicBezTo>
                <a:lnTo>
                  <a:pt x="256793" y="722371"/>
                </a:lnTo>
                <a:lnTo>
                  <a:pt x="285414" y="791351"/>
                </a:lnTo>
                <a:lnTo>
                  <a:pt x="315030" y="850806"/>
                </a:lnTo>
                <a:lnTo>
                  <a:pt x="337906" y="781722"/>
                </a:lnTo>
                <a:lnTo>
                  <a:pt x="356079" y="690713"/>
                </a:lnTo>
                <a:lnTo>
                  <a:pt x="222763" y="416745"/>
                </a:lnTo>
                <a:lnTo>
                  <a:pt x="266948" y="620287"/>
                </a:lnTo>
                <a:lnTo>
                  <a:pt x="248220" y="621870"/>
                </a:lnTo>
                <a:lnTo>
                  <a:pt x="202478" y="380263"/>
                </a:lnTo>
                <a:lnTo>
                  <a:pt x="121344" y="251276"/>
                </a:lnTo>
                <a:lnTo>
                  <a:pt x="141651" y="331971"/>
                </a:lnTo>
                <a:lnTo>
                  <a:pt x="180427" y="447244"/>
                </a:lnTo>
                <a:lnTo>
                  <a:pt x="206278" y="524035"/>
                </a:lnTo>
                <a:lnTo>
                  <a:pt x="151411" y="322607"/>
                </a:lnTo>
                <a:lnTo>
                  <a:pt x="162754" y="326300"/>
                </a:lnTo>
                <a:lnTo>
                  <a:pt x="239516" y="602745"/>
                </a:lnTo>
                <a:lnTo>
                  <a:pt x="233002" y="603419"/>
                </a:lnTo>
                <a:lnTo>
                  <a:pt x="247560" y="646665"/>
                </a:lnTo>
                <a:cubicBezTo>
                  <a:pt x="247560" y="646665"/>
                  <a:pt x="243233" y="636106"/>
                  <a:pt x="236354" y="619271"/>
                </a:cubicBezTo>
                <a:lnTo>
                  <a:pt x="230018" y="603728"/>
                </a:lnTo>
                <a:lnTo>
                  <a:pt x="228041" y="603932"/>
                </a:lnTo>
                <a:lnTo>
                  <a:pt x="223892" y="588699"/>
                </a:lnTo>
                <a:lnTo>
                  <a:pt x="209839" y="554225"/>
                </a:lnTo>
                <a:cubicBezTo>
                  <a:pt x="189429" y="504024"/>
                  <a:pt x="165919" y="445860"/>
                  <a:pt x="153521" y="414008"/>
                </a:cubicBezTo>
                <a:cubicBezTo>
                  <a:pt x="134924" y="366230"/>
                  <a:pt x="110912" y="263997"/>
                  <a:pt x="100068" y="215867"/>
                </a:cubicBezTo>
                <a:lnTo>
                  <a:pt x="99379" y="212770"/>
                </a:lnTo>
                <a:lnTo>
                  <a:pt x="0" y="21629"/>
                </a:lnTo>
                <a:close/>
                <a:moveTo>
                  <a:pt x="867320" y="166051"/>
                </a:moveTo>
                <a:lnTo>
                  <a:pt x="887500" y="170536"/>
                </a:lnTo>
                <a:lnTo>
                  <a:pt x="787262" y="307176"/>
                </a:lnTo>
                <a:lnTo>
                  <a:pt x="746771" y="325641"/>
                </a:ln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a:p>
        </p:txBody>
      </p:sp>
      <p:sp>
        <p:nvSpPr>
          <p:cNvPr id="14" name="任意多边形: 形状 13"/>
          <p:cNvSpPr/>
          <p:nvPr>
            <p:custDataLst>
              <p:tags r:id="rId7"/>
            </p:custDataLst>
          </p:nvPr>
        </p:nvSpPr>
        <p:spPr>
          <a:xfrm rot="20918548">
            <a:off x="1542943" y="546843"/>
            <a:ext cx="744001" cy="2732005"/>
          </a:xfrm>
          <a:custGeom>
            <a:avLst/>
            <a:gdLst>
              <a:gd name="connsiteX0" fmla="*/ 267477 w 744001"/>
              <a:gd name="connsiteY0" fmla="*/ 1252048 h 2732005"/>
              <a:gd name="connsiteX1" fmla="*/ 313771 w 744001"/>
              <a:gd name="connsiteY1" fmla="*/ 1275920 h 2732005"/>
              <a:gd name="connsiteX2" fmla="*/ 111845 w 744001"/>
              <a:gd name="connsiteY2" fmla="*/ 2627811 h 2732005"/>
              <a:gd name="connsiteX3" fmla="*/ 134398 w 744001"/>
              <a:gd name="connsiteY3" fmla="*/ 2617523 h 2732005"/>
              <a:gd name="connsiteX4" fmla="*/ 196256 w 744001"/>
              <a:gd name="connsiteY4" fmla="*/ 2467694 h 2732005"/>
              <a:gd name="connsiteX5" fmla="*/ 207334 w 744001"/>
              <a:gd name="connsiteY5" fmla="*/ 2474553 h 2732005"/>
              <a:gd name="connsiteX6" fmla="*/ 141125 w 744001"/>
              <a:gd name="connsiteY6" fmla="*/ 2632955 h 2732005"/>
              <a:gd name="connsiteX7" fmla="*/ 143761 w 744001"/>
              <a:gd name="connsiteY7" fmla="*/ 2636626 h 2732005"/>
              <a:gd name="connsiteX8" fmla="*/ 163843 w 744001"/>
              <a:gd name="connsiteY8" fmla="*/ 2623342 h 2732005"/>
              <a:gd name="connsiteX9" fmla="*/ 385520 w 744001"/>
              <a:gd name="connsiteY9" fmla="*/ 2497369 h 2732005"/>
              <a:gd name="connsiteX10" fmla="*/ 731868 w 744001"/>
              <a:gd name="connsiteY10" fmla="*/ 2339363 h 2732005"/>
              <a:gd name="connsiteX11" fmla="*/ 733846 w 744001"/>
              <a:gd name="connsiteY11" fmla="*/ 2366269 h 2732005"/>
              <a:gd name="connsiteX12" fmla="*/ 361515 w 744001"/>
              <a:gd name="connsiteY12" fmla="*/ 2536145 h 2732005"/>
              <a:gd name="connsiteX13" fmla="*/ 145560 w 744001"/>
              <a:gd name="connsiteY13" fmla="*/ 2679908 h 2732005"/>
              <a:gd name="connsiteX14" fmla="*/ 135357 w 744001"/>
              <a:gd name="connsiteY14" fmla="*/ 2693313 h 2732005"/>
              <a:gd name="connsiteX15" fmla="*/ 122080 w 744001"/>
              <a:gd name="connsiteY15" fmla="*/ 2720501 h 2732005"/>
              <a:gd name="connsiteX16" fmla="*/ 121209 w 744001"/>
              <a:gd name="connsiteY16" fmla="*/ 2726729 h 2732005"/>
              <a:gd name="connsiteX17" fmla="*/ 120253 w 744001"/>
              <a:gd name="connsiteY17" fmla="*/ 2724241 h 2732005"/>
              <a:gd name="connsiteX18" fmla="*/ 116461 w 744001"/>
              <a:gd name="connsiteY18" fmla="*/ 2732005 h 2732005"/>
              <a:gd name="connsiteX19" fmla="*/ 1 w 744001"/>
              <a:gd name="connsiteY19" fmla="*/ 2708660 h 2732005"/>
              <a:gd name="connsiteX20" fmla="*/ 267477 w 744001"/>
              <a:gd name="connsiteY20" fmla="*/ 1252048 h 2732005"/>
              <a:gd name="connsiteX21" fmla="*/ 700345 w 744001"/>
              <a:gd name="connsiteY21" fmla="*/ 0 h 2732005"/>
              <a:gd name="connsiteX22" fmla="*/ 744001 w 744001"/>
              <a:gd name="connsiteY22" fmla="*/ 9100 h 2732005"/>
              <a:gd name="connsiteX23" fmla="*/ 503695 w 744001"/>
              <a:gd name="connsiteY23" fmla="*/ 660514 h 2732005"/>
              <a:gd name="connsiteX24" fmla="*/ 339226 w 744001"/>
              <a:gd name="connsiteY24" fmla="*/ 1183464 h 2732005"/>
              <a:gd name="connsiteX25" fmla="*/ 290690 w 744001"/>
              <a:gd name="connsiteY25" fmla="*/ 1165527 h 2732005"/>
              <a:gd name="connsiteX26" fmla="*/ 324586 w 744001"/>
              <a:gd name="connsiteY26" fmla="*/ 908206 h 2732005"/>
              <a:gd name="connsiteX27" fmla="*/ 346348 w 744001"/>
              <a:gd name="connsiteY27" fmla="*/ 896072 h 2732005"/>
              <a:gd name="connsiteX28" fmla="*/ 314826 w 744001"/>
              <a:gd name="connsiteY28" fmla="*/ 1112903 h 2732005"/>
              <a:gd name="connsiteX29" fmla="*/ 700345 w 744001"/>
              <a:gd name="connsiteY29" fmla="*/ 0 h 273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4001" h="2732005">
                <a:moveTo>
                  <a:pt x="267477" y="1252048"/>
                </a:moveTo>
                <a:lnTo>
                  <a:pt x="313771" y="1275920"/>
                </a:lnTo>
                <a:cubicBezTo>
                  <a:pt x="313771" y="1275920"/>
                  <a:pt x="107361" y="2560546"/>
                  <a:pt x="111845" y="2627811"/>
                </a:cubicBezTo>
                <a:cubicBezTo>
                  <a:pt x="120945" y="2645221"/>
                  <a:pt x="114219" y="2677930"/>
                  <a:pt x="134398" y="2617523"/>
                </a:cubicBezTo>
                <a:cubicBezTo>
                  <a:pt x="154578" y="2557117"/>
                  <a:pt x="180824" y="2483785"/>
                  <a:pt x="196256" y="2467694"/>
                </a:cubicBezTo>
                <a:lnTo>
                  <a:pt x="207334" y="2474553"/>
                </a:lnTo>
                <a:lnTo>
                  <a:pt x="141125" y="2632955"/>
                </a:lnTo>
                <a:lnTo>
                  <a:pt x="143761" y="2636626"/>
                </a:lnTo>
                <a:lnTo>
                  <a:pt x="163843" y="2623342"/>
                </a:lnTo>
                <a:cubicBezTo>
                  <a:pt x="241667" y="2574674"/>
                  <a:pt x="385520" y="2497369"/>
                  <a:pt x="385520" y="2497369"/>
                </a:cubicBezTo>
                <a:lnTo>
                  <a:pt x="731868" y="2339363"/>
                </a:lnTo>
                <a:lnTo>
                  <a:pt x="733846" y="2366269"/>
                </a:lnTo>
                <a:cubicBezTo>
                  <a:pt x="733846" y="2366269"/>
                  <a:pt x="616859" y="2407024"/>
                  <a:pt x="361515" y="2536145"/>
                </a:cubicBezTo>
                <a:cubicBezTo>
                  <a:pt x="233778" y="2600773"/>
                  <a:pt x="173702" y="2648419"/>
                  <a:pt x="145560" y="2679908"/>
                </a:cubicBezTo>
                <a:lnTo>
                  <a:pt x="135357" y="2693313"/>
                </a:lnTo>
                <a:lnTo>
                  <a:pt x="122080" y="2720501"/>
                </a:lnTo>
                <a:lnTo>
                  <a:pt x="121209" y="2726729"/>
                </a:lnTo>
                <a:lnTo>
                  <a:pt x="120253" y="2724241"/>
                </a:lnTo>
                <a:lnTo>
                  <a:pt x="116461" y="2732005"/>
                </a:lnTo>
                <a:cubicBezTo>
                  <a:pt x="116461" y="2732005"/>
                  <a:pt x="-527" y="2722509"/>
                  <a:pt x="1" y="2708660"/>
                </a:cubicBezTo>
                <a:cubicBezTo>
                  <a:pt x="528" y="2694812"/>
                  <a:pt x="267477" y="1252048"/>
                  <a:pt x="267477" y="1252048"/>
                </a:cubicBezTo>
                <a:close/>
                <a:moveTo>
                  <a:pt x="700345" y="0"/>
                </a:moveTo>
                <a:lnTo>
                  <a:pt x="744001" y="9100"/>
                </a:lnTo>
                <a:cubicBezTo>
                  <a:pt x="744001" y="9100"/>
                  <a:pt x="519126" y="604592"/>
                  <a:pt x="503695" y="660514"/>
                </a:cubicBezTo>
                <a:cubicBezTo>
                  <a:pt x="488264" y="716436"/>
                  <a:pt x="350305" y="1159197"/>
                  <a:pt x="339226" y="1183464"/>
                </a:cubicBezTo>
                <a:cubicBezTo>
                  <a:pt x="328147" y="1207733"/>
                  <a:pt x="290690" y="1165527"/>
                  <a:pt x="290690" y="1165527"/>
                </a:cubicBezTo>
                <a:lnTo>
                  <a:pt x="324586" y="908206"/>
                </a:lnTo>
                <a:lnTo>
                  <a:pt x="346348" y="896072"/>
                </a:lnTo>
                <a:lnTo>
                  <a:pt x="314826" y="1112903"/>
                </a:lnTo>
                <a:cubicBezTo>
                  <a:pt x="314826" y="1112903"/>
                  <a:pt x="631498" y="103139"/>
                  <a:pt x="700345" y="0"/>
                </a:cubicBez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dirty="0"/>
          </a:p>
        </p:txBody>
      </p:sp>
      <p:sp>
        <p:nvSpPr>
          <p:cNvPr id="15" name="任意多边形: 形状 14"/>
          <p:cNvSpPr/>
          <p:nvPr>
            <p:custDataLst>
              <p:tags r:id="rId8"/>
            </p:custDataLst>
          </p:nvPr>
        </p:nvSpPr>
        <p:spPr>
          <a:xfrm rot="10359667" flipV="1">
            <a:off x="718760" y="3900997"/>
            <a:ext cx="663206" cy="717754"/>
          </a:xfrm>
          <a:custGeom>
            <a:avLst/>
            <a:gdLst>
              <a:gd name="connsiteX0" fmla="*/ 224651 w 663206"/>
              <a:gd name="connsiteY0" fmla="*/ 530168 h 717754"/>
              <a:gd name="connsiteX1" fmla="*/ 223052 w 663206"/>
              <a:gd name="connsiteY1" fmla="*/ 534936 h 717754"/>
              <a:gd name="connsiteX2" fmla="*/ 205248 w 663206"/>
              <a:gd name="connsiteY2" fmla="*/ 588843 h 717754"/>
              <a:gd name="connsiteX3" fmla="*/ 177664 w 663206"/>
              <a:gd name="connsiteY3" fmla="*/ 616018 h 717754"/>
              <a:gd name="connsiteX4" fmla="*/ 164413 w 663206"/>
              <a:gd name="connsiteY4" fmla="*/ 624459 h 717754"/>
              <a:gd name="connsiteX5" fmla="*/ 344265 w 663206"/>
              <a:gd name="connsiteY5" fmla="*/ 0 h 717754"/>
              <a:gd name="connsiteX6" fmla="*/ 327605 w 663206"/>
              <a:gd name="connsiteY6" fmla="*/ 51756 h 717754"/>
              <a:gd name="connsiteX7" fmla="*/ 290325 w 663206"/>
              <a:gd name="connsiteY7" fmla="*/ 323099 h 717754"/>
              <a:gd name="connsiteX8" fmla="*/ 247718 w 663206"/>
              <a:gd name="connsiteY8" fmla="*/ 465256 h 717754"/>
              <a:gd name="connsiteX9" fmla="*/ 236838 w 663206"/>
              <a:gd name="connsiteY9" fmla="*/ 493823 h 717754"/>
              <a:gd name="connsiteX10" fmla="*/ 233479 w 663206"/>
              <a:gd name="connsiteY10" fmla="*/ 503841 h 717754"/>
              <a:gd name="connsiteX11" fmla="*/ 224254 w 663206"/>
              <a:gd name="connsiteY11" fmla="*/ 514292 h 717754"/>
              <a:gd name="connsiteX12" fmla="*/ 220679 w 663206"/>
              <a:gd name="connsiteY12" fmla="*/ 518514 h 717754"/>
              <a:gd name="connsiteX13" fmla="*/ 150488 w 663206"/>
              <a:gd name="connsiteY13" fmla="*/ 620796 h 717754"/>
              <a:gd name="connsiteX14" fmla="*/ 121264 w 663206"/>
              <a:gd name="connsiteY14" fmla="*/ 647016 h 717754"/>
              <a:gd name="connsiteX15" fmla="*/ 97366 w 663206"/>
              <a:gd name="connsiteY15" fmla="*/ 655482 h 717754"/>
              <a:gd name="connsiteX16" fmla="*/ 91136 w 663206"/>
              <a:gd name="connsiteY16" fmla="*/ 666322 h 717754"/>
              <a:gd name="connsiteX17" fmla="*/ 90529 w 663206"/>
              <a:gd name="connsiteY17" fmla="*/ 668373 h 717754"/>
              <a:gd name="connsiteX18" fmla="*/ 86579 w 663206"/>
              <a:gd name="connsiteY18" fmla="*/ 669412 h 717754"/>
              <a:gd name="connsiteX19" fmla="*/ 82346 w 663206"/>
              <a:gd name="connsiteY19" fmla="*/ 655893 h 717754"/>
              <a:gd name="connsiteX20" fmla="*/ 70328 w 663206"/>
              <a:gd name="connsiteY20" fmla="*/ 660810 h 717754"/>
              <a:gd name="connsiteX21" fmla="*/ 68826 w 663206"/>
              <a:gd name="connsiteY21" fmla="*/ 676514 h 717754"/>
              <a:gd name="connsiteX22" fmla="*/ 31545 w 663206"/>
              <a:gd name="connsiteY22" fmla="*/ 696042 h 717754"/>
              <a:gd name="connsiteX23" fmla="*/ 0 w 663206"/>
              <a:gd name="connsiteY23" fmla="*/ 717754 h 717754"/>
              <a:gd name="connsiteX24" fmla="*/ 137 w 663206"/>
              <a:gd name="connsiteY24" fmla="*/ 717754 h 717754"/>
              <a:gd name="connsiteX25" fmla="*/ 67051 w 663206"/>
              <a:gd name="connsiteY25" fmla="*/ 704372 h 717754"/>
              <a:gd name="connsiteX26" fmla="*/ 100917 w 663206"/>
              <a:gd name="connsiteY26" fmla="*/ 680611 h 717754"/>
              <a:gd name="connsiteX27" fmla="*/ 113891 w 663206"/>
              <a:gd name="connsiteY27" fmla="*/ 673919 h 717754"/>
              <a:gd name="connsiteX28" fmla="*/ 112550 w 663206"/>
              <a:gd name="connsiteY28" fmla="*/ 668812 h 717754"/>
              <a:gd name="connsiteX29" fmla="*/ 140519 w 663206"/>
              <a:gd name="connsiteY29" fmla="*/ 659853 h 717754"/>
              <a:gd name="connsiteX30" fmla="*/ 179165 w 663206"/>
              <a:gd name="connsiteY30" fmla="*/ 649748 h 717754"/>
              <a:gd name="connsiteX31" fmla="*/ 213032 w 663206"/>
              <a:gd name="connsiteY31" fmla="*/ 595670 h 717754"/>
              <a:gd name="connsiteX32" fmla="*/ 229737 w 663206"/>
              <a:gd name="connsiteY32" fmla="*/ 550939 h 717754"/>
              <a:gd name="connsiteX33" fmla="*/ 232377 w 663206"/>
              <a:gd name="connsiteY33" fmla="*/ 543715 h 717754"/>
              <a:gd name="connsiteX34" fmla="*/ 239385 w 663206"/>
              <a:gd name="connsiteY34" fmla="*/ 539272 h 717754"/>
              <a:gd name="connsiteX35" fmla="*/ 237063 w 663206"/>
              <a:gd name="connsiteY35" fmla="*/ 536131 h 717754"/>
              <a:gd name="connsiteX36" fmla="*/ 277620 w 663206"/>
              <a:gd name="connsiteY36" fmla="*/ 512233 h 717754"/>
              <a:gd name="connsiteX37" fmla="*/ 269564 w 663206"/>
              <a:gd name="connsiteY37" fmla="*/ 513598 h 717754"/>
              <a:gd name="connsiteX38" fmla="*/ 236381 w 663206"/>
              <a:gd name="connsiteY38" fmla="*/ 534765 h 717754"/>
              <a:gd name="connsiteX39" fmla="*/ 235611 w 663206"/>
              <a:gd name="connsiteY39" fmla="*/ 534862 h 717754"/>
              <a:gd name="connsiteX40" fmla="*/ 245580 w 663206"/>
              <a:gd name="connsiteY40" fmla="*/ 507577 h 717754"/>
              <a:gd name="connsiteX41" fmla="*/ 251835 w 663206"/>
              <a:gd name="connsiteY41" fmla="*/ 501384 h 717754"/>
              <a:gd name="connsiteX42" fmla="*/ 414728 w 663206"/>
              <a:gd name="connsiteY42" fmla="*/ 359969 h 717754"/>
              <a:gd name="connsiteX43" fmla="*/ 579828 w 663206"/>
              <a:gd name="connsiteY43" fmla="*/ 244030 h 717754"/>
              <a:gd name="connsiteX44" fmla="*/ 662036 w 663206"/>
              <a:gd name="connsiteY44" fmla="*/ 185582 h 717754"/>
              <a:gd name="connsiteX45" fmla="*/ 652068 w 663206"/>
              <a:gd name="connsiteY45" fmla="*/ 178754 h 717754"/>
              <a:gd name="connsiteX46" fmla="*/ 427975 w 663206"/>
              <a:gd name="connsiteY46" fmla="*/ 330198 h 717754"/>
              <a:gd name="connsiteX47" fmla="*/ 275575 w 663206"/>
              <a:gd name="connsiteY47" fmla="*/ 459742 h 717754"/>
              <a:gd name="connsiteX48" fmla="*/ 255328 w 663206"/>
              <a:gd name="connsiteY48" fmla="*/ 480897 h 717754"/>
              <a:gd name="connsiteX49" fmla="*/ 257363 w 663206"/>
              <a:gd name="connsiteY49" fmla="*/ 475328 h 717754"/>
              <a:gd name="connsiteX50" fmla="*/ 298928 w 663206"/>
              <a:gd name="connsiteY50" fmla="*/ 346997 h 717754"/>
              <a:gd name="connsiteX51" fmla="*/ 350138 w 663206"/>
              <a:gd name="connsiteY51" fmla="*/ 22669 h 717754"/>
              <a:gd name="connsiteX52" fmla="*/ 344265 w 663206"/>
              <a:gd name="connsiteY52" fmla="*/ 0 h 71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63206" h="717754">
                <a:moveTo>
                  <a:pt x="224651" y="530168"/>
                </a:moveTo>
                <a:lnTo>
                  <a:pt x="223052" y="534936"/>
                </a:lnTo>
                <a:cubicBezTo>
                  <a:pt x="213920" y="562862"/>
                  <a:pt x="205931" y="588160"/>
                  <a:pt x="205248" y="588843"/>
                </a:cubicBezTo>
                <a:cubicBezTo>
                  <a:pt x="203883" y="590208"/>
                  <a:pt x="177664" y="616018"/>
                  <a:pt x="177664" y="616018"/>
                </a:cubicBezTo>
                <a:lnTo>
                  <a:pt x="164413" y="624459"/>
                </a:lnTo>
                <a:close/>
                <a:moveTo>
                  <a:pt x="344265" y="0"/>
                </a:moveTo>
                <a:lnTo>
                  <a:pt x="327605" y="51756"/>
                </a:lnTo>
                <a:cubicBezTo>
                  <a:pt x="327605" y="51756"/>
                  <a:pt x="291144" y="315588"/>
                  <a:pt x="290325" y="323099"/>
                </a:cubicBezTo>
                <a:cubicBezTo>
                  <a:pt x="289505" y="330609"/>
                  <a:pt x="258233" y="442998"/>
                  <a:pt x="247718" y="465256"/>
                </a:cubicBezTo>
                <a:cubicBezTo>
                  <a:pt x="245089" y="470855"/>
                  <a:pt x="241206" y="481294"/>
                  <a:pt x="236838" y="493823"/>
                </a:cubicBezTo>
                <a:lnTo>
                  <a:pt x="233479" y="503841"/>
                </a:lnTo>
                <a:lnTo>
                  <a:pt x="224254" y="514292"/>
                </a:lnTo>
                <a:cubicBezTo>
                  <a:pt x="221886" y="517046"/>
                  <a:pt x="220679" y="518514"/>
                  <a:pt x="220679" y="518514"/>
                </a:cubicBezTo>
                <a:cubicBezTo>
                  <a:pt x="197464" y="559208"/>
                  <a:pt x="168787" y="595943"/>
                  <a:pt x="150488" y="620796"/>
                </a:cubicBezTo>
                <a:cubicBezTo>
                  <a:pt x="132189" y="645650"/>
                  <a:pt x="121264" y="647016"/>
                  <a:pt x="121264" y="647016"/>
                </a:cubicBezTo>
                <a:cubicBezTo>
                  <a:pt x="121264" y="647016"/>
                  <a:pt x="101600" y="654800"/>
                  <a:pt x="97366" y="655482"/>
                </a:cubicBezTo>
                <a:cubicBezTo>
                  <a:pt x="95250" y="655824"/>
                  <a:pt x="92928" y="661116"/>
                  <a:pt x="91136" y="666322"/>
                </a:cubicBezTo>
                <a:lnTo>
                  <a:pt x="90529" y="668373"/>
                </a:lnTo>
                <a:lnTo>
                  <a:pt x="86579" y="669412"/>
                </a:lnTo>
                <a:lnTo>
                  <a:pt x="82346" y="655893"/>
                </a:lnTo>
                <a:cubicBezTo>
                  <a:pt x="82346" y="655893"/>
                  <a:pt x="70192" y="654664"/>
                  <a:pt x="70328" y="660810"/>
                </a:cubicBezTo>
                <a:cubicBezTo>
                  <a:pt x="70465" y="666955"/>
                  <a:pt x="72513" y="670915"/>
                  <a:pt x="68826" y="676514"/>
                </a:cubicBezTo>
                <a:cubicBezTo>
                  <a:pt x="65139" y="682113"/>
                  <a:pt x="31545" y="696042"/>
                  <a:pt x="31545" y="696042"/>
                </a:cubicBezTo>
                <a:lnTo>
                  <a:pt x="0" y="717754"/>
                </a:lnTo>
                <a:lnTo>
                  <a:pt x="137" y="717754"/>
                </a:lnTo>
                <a:cubicBezTo>
                  <a:pt x="137" y="717754"/>
                  <a:pt x="63637" y="704235"/>
                  <a:pt x="67051" y="704372"/>
                </a:cubicBezTo>
                <a:cubicBezTo>
                  <a:pt x="74289" y="694130"/>
                  <a:pt x="90129" y="682659"/>
                  <a:pt x="100917" y="680611"/>
                </a:cubicBezTo>
                <a:cubicBezTo>
                  <a:pt x="111706" y="678562"/>
                  <a:pt x="113891" y="673919"/>
                  <a:pt x="113891" y="673919"/>
                </a:cubicBezTo>
                <a:lnTo>
                  <a:pt x="112550" y="668812"/>
                </a:lnTo>
                <a:lnTo>
                  <a:pt x="140519" y="659853"/>
                </a:lnTo>
                <a:lnTo>
                  <a:pt x="179165" y="649748"/>
                </a:lnTo>
                <a:cubicBezTo>
                  <a:pt x="179165" y="649748"/>
                  <a:pt x="203200" y="621890"/>
                  <a:pt x="213032" y="595670"/>
                </a:cubicBezTo>
                <a:cubicBezTo>
                  <a:pt x="215490" y="589116"/>
                  <a:pt x="221704" y="572601"/>
                  <a:pt x="229737" y="550939"/>
                </a:cubicBezTo>
                <a:lnTo>
                  <a:pt x="232377" y="543715"/>
                </a:lnTo>
                <a:lnTo>
                  <a:pt x="239385" y="539272"/>
                </a:lnTo>
                <a:lnTo>
                  <a:pt x="237063" y="536131"/>
                </a:lnTo>
                <a:cubicBezTo>
                  <a:pt x="237063" y="536131"/>
                  <a:pt x="277484" y="514008"/>
                  <a:pt x="277620" y="512233"/>
                </a:cubicBezTo>
                <a:cubicBezTo>
                  <a:pt x="277757" y="510457"/>
                  <a:pt x="269564" y="513598"/>
                  <a:pt x="269564" y="513598"/>
                </a:cubicBezTo>
                <a:lnTo>
                  <a:pt x="236381" y="534765"/>
                </a:lnTo>
                <a:lnTo>
                  <a:pt x="235611" y="534862"/>
                </a:lnTo>
                <a:lnTo>
                  <a:pt x="245580" y="507577"/>
                </a:lnTo>
                <a:lnTo>
                  <a:pt x="251835" y="501384"/>
                </a:lnTo>
                <a:cubicBezTo>
                  <a:pt x="283620" y="470451"/>
                  <a:pt x="372071" y="387451"/>
                  <a:pt x="414728" y="359969"/>
                </a:cubicBezTo>
                <a:cubicBezTo>
                  <a:pt x="468260" y="325555"/>
                  <a:pt x="545006" y="267655"/>
                  <a:pt x="579828" y="244030"/>
                </a:cubicBezTo>
                <a:cubicBezTo>
                  <a:pt x="614650" y="220405"/>
                  <a:pt x="656574" y="195961"/>
                  <a:pt x="662036" y="185582"/>
                </a:cubicBezTo>
                <a:cubicBezTo>
                  <a:pt x="667499" y="175204"/>
                  <a:pt x="652068" y="178754"/>
                  <a:pt x="652068" y="178754"/>
                </a:cubicBezTo>
                <a:cubicBezTo>
                  <a:pt x="652068" y="178754"/>
                  <a:pt x="557978" y="235836"/>
                  <a:pt x="427975" y="330198"/>
                </a:cubicBezTo>
                <a:cubicBezTo>
                  <a:pt x="362973" y="377380"/>
                  <a:pt x="311149" y="424459"/>
                  <a:pt x="275575" y="459742"/>
                </a:cubicBezTo>
                <a:lnTo>
                  <a:pt x="255328" y="480897"/>
                </a:lnTo>
                <a:lnTo>
                  <a:pt x="257363" y="475328"/>
                </a:lnTo>
                <a:cubicBezTo>
                  <a:pt x="276840" y="421046"/>
                  <a:pt x="295855" y="365432"/>
                  <a:pt x="298928" y="346997"/>
                </a:cubicBezTo>
                <a:cubicBezTo>
                  <a:pt x="305073" y="310126"/>
                  <a:pt x="336482" y="43017"/>
                  <a:pt x="350138" y="22669"/>
                </a:cubicBezTo>
                <a:cubicBezTo>
                  <a:pt x="363794" y="2322"/>
                  <a:pt x="344265" y="0"/>
                  <a:pt x="344265" y="0"/>
                </a:cubicBez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a:p>
        </p:txBody>
      </p:sp>
      <p:sp>
        <p:nvSpPr>
          <p:cNvPr id="16" name="任意多边形: 形状 15"/>
          <p:cNvSpPr/>
          <p:nvPr>
            <p:custDataLst>
              <p:tags r:id="rId9"/>
            </p:custDataLst>
          </p:nvPr>
        </p:nvSpPr>
        <p:spPr>
          <a:xfrm rot="20918548">
            <a:off x="1816033" y="3762667"/>
            <a:ext cx="1135118" cy="907942"/>
          </a:xfrm>
          <a:custGeom>
            <a:avLst/>
            <a:gdLst>
              <a:gd name="connsiteX0" fmla="*/ 731850 w 1135118"/>
              <a:gd name="connsiteY0" fmla="*/ 550648 h 907942"/>
              <a:gd name="connsiteX1" fmla="*/ 706247 w 1135118"/>
              <a:gd name="connsiteY1" fmla="*/ 559525 h 907942"/>
              <a:gd name="connsiteX2" fmla="*/ 700328 w 1135118"/>
              <a:gd name="connsiteY2" fmla="*/ 575312 h 907942"/>
              <a:gd name="connsiteX3" fmla="*/ 697566 w 1135118"/>
              <a:gd name="connsiteY3" fmla="*/ 580252 h 907942"/>
              <a:gd name="connsiteX4" fmla="*/ 711549 w 1135118"/>
              <a:gd name="connsiteY4" fmla="*/ 512052 h 907942"/>
              <a:gd name="connsiteX5" fmla="*/ 653372 w 1135118"/>
              <a:gd name="connsiteY5" fmla="*/ 603116 h 907942"/>
              <a:gd name="connsiteX6" fmla="*/ 666168 w 1135118"/>
              <a:gd name="connsiteY6" fmla="*/ 594964 h 907942"/>
              <a:gd name="connsiteX7" fmla="*/ 692810 w 1135118"/>
              <a:gd name="connsiteY7" fmla="*/ 568718 h 907942"/>
              <a:gd name="connsiteX8" fmla="*/ 710006 w 1135118"/>
              <a:gd name="connsiteY8" fmla="*/ 516654 h 907942"/>
              <a:gd name="connsiteX9" fmla="*/ 827076 w 1135118"/>
              <a:gd name="connsiteY9" fmla="*/ 0 h 907942"/>
              <a:gd name="connsiteX10" fmla="*/ 832748 w 1135118"/>
              <a:gd name="connsiteY10" fmla="*/ 21894 h 907942"/>
              <a:gd name="connsiteX11" fmla="*/ 783288 w 1135118"/>
              <a:gd name="connsiteY11" fmla="*/ 335138 h 907942"/>
              <a:gd name="connsiteX12" fmla="*/ 743144 w 1135118"/>
              <a:gd name="connsiteY12" fmla="*/ 459083 h 907942"/>
              <a:gd name="connsiteX13" fmla="*/ 741178 w 1135118"/>
              <a:gd name="connsiteY13" fmla="*/ 464464 h 907942"/>
              <a:gd name="connsiteX14" fmla="*/ 760735 w 1135118"/>
              <a:gd name="connsiteY14" fmla="*/ 444030 h 907942"/>
              <a:gd name="connsiteX15" fmla="*/ 907926 w 1135118"/>
              <a:gd name="connsiteY15" fmla="*/ 318914 h 907942"/>
              <a:gd name="connsiteX16" fmla="*/ 1124360 w 1135118"/>
              <a:gd name="connsiteY16" fmla="*/ 172646 h 907942"/>
              <a:gd name="connsiteX17" fmla="*/ 1131153 w 1135118"/>
              <a:gd name="connsiteY17" fmla="*/ 172185 h 907942"/>
              <a:gd name="connsiteX18" fmla="*/ 1133988 w 1135118"/>
              <a:gd name="connsiteY18" fmla="*/ 179241 h 907942"/>
              <a:gd name="connsiteX19" fmla="*/ 1054589 w 1135118"/>
              <a:gd name="connsiteY19" fmla="*/ 235691 h 907942"/>
              <a:gd name="connsiteX20" fmla="*/ 895132 w 1135118"/>
              <a:gd name="connsiteY20" fmla="*/ 347667 h 907942"/>
              <a:gd name="connsiteX21" fmla="*/ 737806 w 1135118"/>
              <a:gd name="connsiteY21" fmla="*/ 484249 h 907942"/>
              <a:gd name="connsiteX22" fmla="*/ 731763 w 1135118"/>
              <a:gd name="connsiteY22" fmla="*/ 490232 h 907942"/>
              <a:gd name="connsiteX23" fmla="*/ 722136 w 1135118"/>
              <a:gd name="connsiteY23" fmla="*/ 516581 h 907942"/>
              <a:gd name="connsiteX24" fmla="*/ 722881 w 1135118"/>
              <a:gd name="connsiteY24" fmla="*/ 516488 h 907942"/>
              <a:gd name="connsiteX25" fmla="*/ 754931 w 1135118"/>
              <a:gd name="connsiteY25" fmla="*/ 496045 h 907942"/>
              <a:gd name="connsiteX26" fmla="*/ 762712 w 1135118"/>
              <a:gd name="connsiteY26" fmla="*/ 494726 h 907942"/>
              <a:gd name="connsiteX27" fmla="*/ 723540 w 1135118"/>
              <a:gd name="connsiteY27" fmla="*/ 517807 h 907942"/>
              <a:gd name="connsiteX28" fmla="*/ 725783 w 1135118"/>
              <a:gd name="connsiteY28" fmla="*/ 520841 h 907942"/>
              <a:gd name="connsiteX29" fmla="*/ 719011 w 1135118"/>
              <a:gd name="connsiteY29" fmla="*/ 525133 h 907942"/>
              <a:gd name="connsiteX30" fmla="*/ 716462 w 1135118"/>
              <a:gd name="connsiteY30" fmla="*/ 532110 h 907942"/>
              <a:gd name="connsiteX31" fmla="*/ 709959 w 1135118"/>
              <a:gd name="connsiteY31" fmla="*/ 549565 h 907942"/>
              <a:gd name="connsiteX32" fmla="*/ 733565 w 1135118"/>
              <a:gd name="connsiteY32" fmla="*/ 542735 h 907942"/>
              <a:gd name="connsiteX33" fmla="*/ 773132 w 1135118"/>
              <a:gd name="connsiteY33" fmla="*/ 509893 h 907942"/>
              <a:gd name="connsiteX34" fmla="*/ 801621 w 1135118"/>
              <a:gd name="connsiteY34" fmla="*/ 486681 h 907942"/>
              <a:gd name="connsiteX35" fmla="*/ 882470 w 1135118"/>
              <a:gd name="connsiteY35" fmla="*/ 410184 h 907942"/>
              <a:gd name="connsiteX36" fmla="*/ 1006449 w 1135118"/>
              <a:gd name="connsiteY36" fmla="*/ 291350 h 907942"/>
              <a:gd name="connsiteX37" fmla="*/ 1030453 w 1135118"/>
              <a:gd name="connsiteY37" fmla="*/ 285019 h 907942"/>
              <a:gd name="connsiteX38" fmla="*/ 1017396 w 1135118"/>
              <a:gd name="connsiteY38" fmla="*/ 296361 h 907942"/>
              <a:gd name="connsiteX39" fmla="*/ 903177 w 1135118"/>
              <a:gd name="connsiteY39" fmla="*/ 404776 h 907942"/>
              <a:gd name="connsiteX40" fmla="*/ 794762 w 1135118"/>
              <a:gd name="connsiteY40" fmla="*/ 506597 h 907942"/>
              <a:gd name="connsiteX41" fmla="*/ 744775 w 1135118"/>
              <a:gd name="connsiteY41" fmla="*/ 560144 h 907942"/>
              <a:gd name="connsiteX42" fmla="*/ 762185 w 1135118"/>
              <a:gd name="connsiteY42" fmla="*/ 551835 h 907942"/>
              <a:gd name="connsiteX43" fmla="*/ 843958 w 1135118"/>
              <a:gd name="connsiteY43" fmla="*/ 507916 h 907942"/>
              <a:gd name="connsiteX44" fmla="*/ 943009 w 1135118"/>
              <a:gd name="connsiteY44" fmla="*/ 453840 h 907942"/>
              <a:gd name="connsiteX45" fmla="*/ 1004207 w 1135118"/>
              <a:gd name="connsiteY45" fmla="*/ 427462 h 907942"/>
              <a:gd name="connsiteX46" fmla="*/ 1006581 w 1135118"/>
              <a:gd name="connsiteY46" fmla="*/ 436562 h 907942"/>
              <a:gd name="connsiteX47" fmla="*/ 957516 w 1135118"/>
              <a:gd name="connsiteY47" fmla="*/ 456082 h 907942"/>
              <a:gd name="connsiteX48" fmla="*/ 838418 w 1135118"/>
              <a:gd name="connsiteY48" fmla="*/ 518467 h 907942"/>
              <a:gd name="connsiteX49" fmla="*/ 771285 w 1135118"/>
              <a:gd name="connsiteY49" fmla="*/ 560804 h 907942"/>
              <a:gd name="connsiteX50" fmla="*/ 721563 w 1135118"/>
              <a:gd name="connsiteY50" fmla="*/ 577422 h 907942"/>
              <a:gd name="connsiteX51" fmla="*/ 685028 w 1135118"/>
              <a:gd name="connsiteY51" fmla="*/ 619232 h 907942"/>
              <a:gd name="connsiteX52" fmla="*/ 671546 w 1135118"/>
              <a:gd name="connsiteY52" fmla="*/ 622739 h 907942"/>
              <a:gd name="connsiteX53" fmla="*/ 671394 w 1135118"/>
              <a:gd name="connsiteY53" fmla="*/ 622942 h 907942"/>
              <a:gd name="connsiteX54" fmla="*/ 667619 w 1135118"/>
              <a:gd name="connsiteY54" fmla="*/ 627542 h 907942"/>
              <a:gd name="connsiteX55" fmla="*/ 630294 w 1135118"/>
              <a:gd name="connsiteY55" fmla="*/ 637302 h 907942"/>
              <a:gd name="connsiteX56" fmla="*/ 603280 w 1135118"/>
              <a:gd name="connsiteY56" fmla="*/ 645955 h 907942"/>
              <a:gd name="connsiteX57" fmla="*/ 604574 w 1135118"/>
              <a:gd name="connsiteY57" fmla="*/ 650886 h 907942"/>
              <a:gd name="connsiteX58" fmla="*/ 592044 w 1135118"/>
              <a:gd name="connsiteY58" fmla="*/ 657349 h 907942"/>
              <a:gd name="connsiteX59" fmla="*/ 559335 w 1135118"/>
              <a:gd name="connsiteY59" fmla="*/ 680298 h 907942"/>
              <a:gd name="connsiteX60" fmla="*/ 525785 w 1135118"/>
              <a:gd name="connsiteY60" fmla="*/ 686711 h 907942"/>
              <a:gd name="connsiteX61" fmla="*/ 521356 w 1135118"/>
              <a:gd name="connsiteY61" fmla="*/ 687635 h 907942"/>
              <a:gd name="connsiteX62" fmla="*/ 520956 w 1135118"/>
              <a:gd name="connsiteY62" fmla="*/ 690321 h 907942"/>
              <a:gd name="connsiteX63" fmla="*/ 322327 w 1135118"/>
              <a:gd name="connsiteY63" fmla="*/ 757058 h 907942"/>
              <a:gd name="connsiteX64" fmla="*/ 82152 w 1135118"/>
              <a:gd name="connsiteY64" fmla="*/ 864681 h 907942"/>
              <a:gd name="connsiteX65" fmla="*/ 10271 w 1135118"/>
              <a:gd name="connsiteY65" fmla="*/ 907942 h 907942"/>
              <a:gd name="connsiteX66" fmla="*/ 10402 w 1135118"/>
              <a:gd name="connsiteY66" fmla="*/ 907810 h 907942"/>
              <a:gd name="connsiteX67" fmla="*/ 1698 w 1135118"/>
              <a:gd name="connsiteY67" fmla="*/ 895280 h 907942"/>
              <a:gd name="connsiteX68" fmla="*/ 238971 w 1135118"/>
              <a:gd name="connsiteY68" fmla="*/ 777765 h 907942"/>
              <a:gd name="connsiteX69" fmla="*/ 493786 w 1135118"/>
              <a:gd name="connsiteY69" fmla="*/ 680298 h 907942"/>
              <a:gd name="connsiteX70" fmla="*/ 504470 w 1135118"/>
              <a:gd name="connsiteY70" fmla="*/ 670010 h 907942"/>
              <a:gd name="connsiteX71" fmla="*/ 522275 w 1135118"/>
              <a:gd name="connsiteY71" fmla="*/ 665394 h 907942"/>
              <a:gd name="connsiteX72" fmla="*/ 523126 w 1135118"/>
              <a:gd name="connsiteY72" fmla="*/ 669734 h 907942"/>
              <a:gd name="connsiteX73" fmla="*/ 522857 w 1135118"/>
              <a:gd name="connsiteY73" fmla="*/ 673758 h 907942"/>
              <a:gd name="connsiteX74" fmla="*/ 525043 w 1135118"/>
              <a:gd name="connsiteY74" fmla="*/ 672253 h 907942"/>
              <a:gd name="connsiteX75" fmla="*/ 561050 w 1135118"/>
              <a:gd name="connsiteY75" fmla="*/ 653392 h 907942"/>
              <a:gd name="connsiteX76" fmla="*/ 562500 w 1135118"/>
              <a:gd name="connsiteY76" fmla="*/ 638225 h 907942"/>
              <a:gd name="connsiteX77" fmla="*/ 574107 w 1135118"/>
              <a:gd name="connsiteY77" fmla="*/ 633476 h 907942"/>
              <a:gd name="connsiteX78" fmla="*/ 578196 w 1135118"/>
              <a:gd name="connsiteY78" fmla="*/ 646534 h 907942"/>
              <a:gd name="connsiteX79" fmla="*/ 581984 w 1135118"/>
              <a:gd name="connsiteY79" fmla="*/ 645537 h 907942"/>
              <a:gd name="connsiteX80" fmla="*/ 582598 w 1135118"/>
              <a:gd name="connsiteY80" fmla="*/ 643550 h 907942"/>
              <a:gd name="connsiteX81" fmla="*/ 588616 w 1135118"/>
              <a:gd name="connsiteY81" fmla="*/ 633080 h 907942"/>
              <a:gd name="connsiteX82" fmla="*/ 611697 w 1135118"/>
              <a:gd name="connsiteY82" fmla="*/ 624904 h 907942"/>
              <a:gd name="connsiteX83" fmla="*/ 639922 w 1135118"/>
              <a:gd name="connsiteY83" fmla="*/ 599580 h 907942"/>
              <a:gd name="connsiteX84" fmla="*/ 707714 w 1135118"/>
              <a:gd name="connsiteY84" fmla="*/ 500793 h 907942"/>
              <a:gd name="connsiteX85" fmla="*/ 711167 w 1135118"/>
              <a:gd name="connsiteY85" fmla="*/ 496716 h 907942"/>
              <a:gd name="connsiteX86" fmla="*/ 720075 w 1135118"/>
              <a:gd name="connsiteY86" fmla="*/ 486624 h 907942"/>
              <a:gd name="connsiteX87" fmla="*/ 723321 w 1135118"/>
              <a:gd name="connsiteY87" fmla="*/ 476946 h 907942"/>
              <a:gd name="connsiteX88" fmla="*/ 733829 w 1135118"/>
              <a:gd name="connsiteY88" fmla="*/ 449356 h 907942"/>
              <a:gd name="connsiteX89" fmla="*/ 774979 w 1135118"/>
              <a:gd name="connsiteY89" fmla="*/ 312056 h 907942"/>
              <a:gd name="connsiteX90" fmla="*/ 810985 w 1135118"/>
              <a:gd name="connsiteY90" fmla="*/ 49988 h 90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35118" h="907942">
                <a:moveTo>
                  <a:pt x="731850" y="550648"/>
                </a:moveTo>
                <a:lnTo>
                  <a:pt x="706247" y="559525"/>
                </a:lnTo>
                <a:lnTo>
                  <a:pt x="700328" y="575312"/>
                </a:lnTo>
                <a:lnTo>
                  <a:pt x="697566" y="580252"/>
                </a:lnTo>
                <a:close/>
                <a:moveTo>
                  <a:pt x="711549" y="512052"/>
                </a:moveTo>
                <a:lnTo>
                  <a:pt x="653372" y="603116"/>
                </a:lnTo>
                <a:lnTo>
                  <a:pt x="666168" y="594964"/>
                </a:lnTo>
                <a:cubicBezTo>
                  <a:pt x="666168" y="594964"/>
                  <a:pt x="691492" y="570037"/>
                  <a:pt x="692810" y="568718"/>
                </a:cubicBezTo>
                <a:cubicBezTo>
                  <a:pt x="693470" y="568059"/>
                  <a:pt x="701186" y="543626"/>
                  <a:pt x="710006" y="516654"/>
                </a:cubicBezTo>
                <a:close/>
                <a:moveTo>
                  <a:pt x="827076" y="0"/>
                </a:moveTo>
                <a:cubicBezTo>
                  <a:pt x="827076" y="0"/>
                  <a:pt x="845937" y="2243"/>
                  <a:pt x="832748" y="21894"/>
                </a:cubicBezTo>
                <a:cubicBezTo>
                  <a:pt x="819559" y="41547"/>
                  <a:pt x="789223" y="299527"/>
                  <a:pt x="783288" y="335138"/>
                </a:cubicBezTo>
                <a:cubicBezTo>
                  <a:pt x="780321" y="352943"/>
                  <a:pt x="761955" y="406656"/>
                  <a:pt x="743144" y="459083"/>
                </a:cubicBezTo>
                <a:lnTo>
                  <a:pt x="741178" y="464464"/>
                </a:lnTo>
                <a:lnTo>
                  <a:pt x="760735" y="444030"/>
                </a:lnTo>
                <a:cubicBezTo>
                  <a:pt x="795093" y="409953"/>
                  <a:pt x="845145" y="364483"/>
                  <a:pt x="907926" y="318914"/>
                </a:cubicBezTo>
                <a:cubicBezTo>
                  <a:pt x="1033487" y="227777"/>
                  <a:pt x="1124360" y="172646"/>
                  <a:pt x="1124360" y="172646"/>
                </a:cubicBezTo>
                <a:cubicBezTo>
                  <a:pt x="1124360" y="172646"/>
                  <a:pt x="1128086" y="171789"/>
                  <a:pt x="1131153" y="172185"/>
                </a:cubicBezTo>
                <a:cubicBezTo>
                  <a:pt x="1134219" y="172580"/>
                  <a:pt x="1136626" y="174229"/>
                  <a:pt x="1133988" y="179241"/>
                </a:cubicBezTo>
                <a:cubicBezTo>
                  <a:pt x="1128713" y="189265"/>
                  <a:pt x="1088222" y="212873"/>
                  <a:pt x="1054589" y="235691"/>
                </a:cubicBezTo>
                <a:cubicBezTo>
                  <a:pt x="1020957" y="258508"/>
                  <a:pt x="946834" y="314430"/>
                  <a:pt x="895132" y="347667"/>
                </a:cubicBezTo>
                <a:cubicBezTo>
                  <a:pt x="853933" y="374210"/>
                  <a:pt x="768504" y="454374"/>
                  <a:pt x="737806" y="484249"/>
                </a:cubicBezTo>
                <a:lnTo>
                  <a:pt x="731763" y="490232"/>
                </a:lnTo>
                <a:lnTo>
                  <a:pt x="722136" y="516581"/>
                </a:lnTo>
                <a:lnTo>
                  <a:pt x="722881" y="516488"/>
                </a:lnTo>
                <a:lnTo>
                  <a:pt x="754931" y="496045"/>
                </a:lnTo>
                <a:cubicBezTo>
                  <a:pt x="754931" y="496045"/>
                  <a:pt x="762844" y="493011"/>
                  <a:pt x="762712" y="494726"/>
                </a:cubicBezTo>
                <a:cubicBezTo>
                  <a:pt x="762581" y="496441"/>
                  <a:pt x="723540" y="517807"/>
                  <a:pt x="723540" y="517807"/>
                </a:cubicBezTo>
                <a:lnTo>
                  <a:pt x="725783" y="520841"/>
                </a:lnTo>
                <a:lnTo>
                  <a:pt x="719011" y="525133"/>
                </a:lnTo>
                <a:lnTo>
                  <a:pt x="716462" y="532110"/>
                </a:lnTo>
                <a:lnTo>
                  <a:pt x="709959" y="549565"/>
                </a:lnTo>
                <a:lnTo>
                  <a:pt x="733565" y="542735"/>
                </a:lnTo>
                <a:lnTo>
                  <a:pt x="773132" y="509893"/>
                </a:lnTo>
                <a:lnTo>
                  <a:pt x="801621" y="486681"/>
                </a:lnTo>
                <a:lnTo>
                  <a:pt x="882470" y="410184"/>
                </a:lnTo>
                <a:lnTo>
                  <a:pt x="1006449" y="291350"/>
                </a:lnTo>
                <a:lnTo>
                  <a:pt x="1030453" y="285019"/>
                </a:lnTo>
                <a:lnTo>
                  <a:pt x="1017396" y="296361"/>
                </a:lnTo>
                <a:lnTo>
                  <a:pt x="903177" y="404776"/>
                </a:lnTo>
                <a:lnTo>
                  <a:pt x="794762" y="506597"/>
                </a:lnTo>
                <a:lnTo>
                  <a:pt x="744775" y="560144"/>
                </a:lnTo>
                <a:lnTo>
                  <a:pt x="762185" y="551835"/>
                </a:lnTo>
                <a:lnTo>
                  <a:pt x="843958" y="507916"/>
                </a:lnTo>
                <a:lnTo>
                  <a:pt x="943009" y="453840"/>
                </a:lnTo>
                <a:lnTo>
                  <a:pt x="1004207" y="427462"/>
                </a:lnTo>
                <a:lnTo>
                  <a:pt x="1006581" y="436562"/>
                </a:lnTo>
                <a:lnTo>
                  <a:pt x="957516" y="456082"/>
                </a:lnTo>
                <a:lnTo>
                  <a:pt x="838418" y="518467"/>
                </a:lnTo>
                <a:lnTo>
                  <a:pt x="771285" y="560804"/>
                </a:lnTo>
                <a:lnTo>
                  <a:pt x="721563" y="577422"/>
                </a:lnTo>
                <a:lnTo>
                  <a:pt x="685028" y="619232"/>
                </a:lnTo>
                <a:lnTo>
                  <a:pt x="671546" y="622739"/>
                </a:lnTo>
                <a:lnTo>
                  <a:pt x="671394" y="622942"/>
                </a:lnTo>
                <a:cubicBezTo>
                  <a:pt x="669070" y="625860"/>
                  <a:pt x="667619" y="627542"/>
                  <a:pt x="667619" y="627542"/>
                </a:cubicBezTo>
                <a:lnTo>
                  <a:pt x="630294" y="637302"/>
                </a:lnTo>
                <a:lnTo>
                  <a:pt x="603280" y="645955"/>
                </a:lnTo>
                <a:lnTo>
                  <a:pt x="604574" y="650886"/>
                </a:lnTo>
                <a:cubicBezTo>
                  <a:pt x="604574" y="650886"/>
                  <a:pt x="602464" y="655371"/>
                  <a:pt x="592044" y="657349"/>
                </a:cubicBezTo>
                <a:cubicBezTo>
                  <a:pt x="581625" y="659328"/>
                  <a:pt x="566326" y="670407"/>
                  <a:pt x="559335" y="680298"/>
                </a:cubicBezTo>
                <a:cubicBezTo>
                  <a:pt x="557686" y="680232"/>
                  <a:pt x="541530" y="683464"/>
                  <a:pt x="525785" y="686711"/>
                </a:cubicBezTo>
                <a:lnTo>
                  <a:pt x="521356" y="687635"/>
                </a:lnTo>
                <a:lnTo>
                  <a:pt x="520956" y="690321"/>
                </a:lnTo>
                <a:cubicBezTo>
                  <a:pt x="490753" y="696124"/>
                  <a:pt x="382338" y="733714"/>
                  <a:pt x="322327" y="757058"/>
                </a:cubicBezTo>
                <a:cubicBezTo>
                  <a:pt x="262316" y="780403"/>
                  <a:pt x="105629" y="852680"/>
                  <a:pt x="82152" y="864681"/>
                </a:cubicBezTo>
                <a:cubicBezTo>
                  <a:pt x="58675" y="876684"/>
                  <a:pt x="10271" y="907942"/>
                  <a:pt x="10271" y="907942"/>
                </a:cubicBezTo>
                <a:lnTo>
                  <a:pt x="10402" y="907810"/>
                </a:lnTo>
                <a:cubicBezTo>
                  <a:pt x="10402" y="907810"/>
                  <a:pt x="-5029" y="906227"/>
                  <a:pt x="1698" y="895280"/>
                </a:cubicBezTo>
                <a:cubicBezTo>
                  <a:pt x="8424" y="884334"/>
                  <a:pt x="163925" y="813772"/>
                  <a:pt x="238971" y="777765"/>
                </a:cubicBezTo>
                <a:cubicBezTo>
                  <a:pt x="314018" y="741759"/>
                  <a:pt x="493786" y="680298"/>
                  <a:pt x="493786" y="680298"/>
                </a:cubicBezTo>
                <a:lnTo>
                  <a:pt x="504470" y="670010"/>
                </a:lnTo>
                <a:cubicBezTo>
                  <a:pt x="504470" y="670010"/>
                  <a:pt x="519769" y="664338"/>
                  <a:pt x="522275" y="665394"/>
                </a:cubicBezTo>
                <a:cubicBezTo>
                  <a:pt x="522902" y="665658"/>
                  <a:pt x="523132" y="667347"/>
                  <a:pt x="523126" y="669734"/>
                </a:cubicBezTo>
                <a:lnTo>
                  <a:pt x="522857" y="673758"/>
                </a:lnTo>
                <a:lnTo>
                  <a:pt x="525043" y="672253"/>
                </a:lnTo>
                <a:cubicBezTo>
                  <a:pt x="525043" y="672253"/>
                  <a:pt x="557488" y="658800"/>
                  <a:pt x="561050" y="653392"/>
                </a:cubicBezTo>
                <a:cubicBezTo>
                  <a:pt x="564611" y="647985"/>
                  <a:pt x="562632" y="644160"/>
                  <a:pt x="562500" y="638225"/>
                </a:cubicBezTo>
                <a:cubicBezTo>
                  <a:pt x="562369" y="632290"/>
                  <a:pt x="574107" y="633476"/>
                  <a:pt x="574107" y="633476"/>
                </a:cubicBezTo>
                <a:lnTo>
                  <a:pt x="578196" y="646534"/>
                </a:lnTo>
                <a:lnTo>
                  <a:pt x="581984" y="645537"/>
                </a:lnTo>
                <a:lnTo>
                  <a:pt x="582598" y="643550"/>
                </a:lnTo>
                <a:cubicBezTo>
                  <a:pt x="584330" y="638521"/>
                  <a:pt x="586572" y="633411"/>
                  <a:pt x="588616" y="633080"/>
                </a:cubicBezTo>
                <a:cubicBezTo>
                  <a:pt x="592705" y="632422"/>
                  <a:pt x="611697" y="624904"/>
                  <a:pt x="611697" y="624904"/>
                </a:cubicBezTo>
                <a:cubicBezTo>
                  <a:pt x="611697" y="624904"/>
                  <a:pt x="622249" y="623585"/>
                  <a:pt x="639922" y="599580"/>
                </a:cubicBezTo>
                <a:cubicBezTo>
                  <a:pt x="657595" y="575576"/>
                  <a:pt x="685293" y="540097"/>
                  <a:pt x="707714" y="500793"/>
                </a:cubicBezTo>
                <a:cubicBezTo>
                  <a:pt x="707714" y="500793"/>
                  <a:pt x="708881" y="499375"/>
                  <a:pt x="711167" y="496716"/>
                </a:cubicBezTo>
                <a:lnTo>
                  <a:pt x="720075" y="486624"/>
                </a:lnTo>
                <a:lnTo>
                  <a:pt x="723321" y="476946"/>
                </a:lnTo>
                <a:cubicBezTo>
                  <a:pt x="727539" y="464845"/>
                  <a:pt x="731290" y="454763"/>
                  <a:pt x="733829" y="449356"/>
                </a:cubicBezTo>
                <a:cubicBezTo>
                  <a:pt x="743985" y="427858"/>
                  <a:pt x="774188" y="319311"/>
                  <a:pt x="774979" y="312056"/>
                </a:cubicBezTo>
                <a:cubicBezTo>
                  <a:pt x="775770" y="304803"/>
                  <a:pt x="810985" y="49988"/>
                  <a:pt x="810985" y="49988"/>
                </a:cubicBez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a:p>
        </p:txBody>
      </p:sp>
      <p:sp>
        <p:nvSpPr>
          <p:cNvPr id="17" name="任意多边形: 形状 16"/>
          <p:cNvSpPr/>
          <p:nvPr>
            <p:custDataLst>
              <p:tags r:id="rId10"/>
            </p:custDataLst>
          </p:nvPr>
        </p:nvSpPr>
        <p:spPr>
          <a:xfrm rot="20918548">
            <a:off x="4124566" y="2306977"/>
            <a:ext cx="319738" cy="279616"/>
          </a:xfrm>
          <a:custGeom>
            <a:avLst/>
            <a:gdLst>
              <a:gd name="connsiteX0" fmla="*/ 60 w 588640"/>
              <a:gd name="connsiteY0" fmla="*/ 9480 h 514775"/>
              <a:gd name="connsiteX1" fmla="*/ 176343 w 588640"/>
              <a:gd name="connsiteY1" fmla="*/ 229226 h 514775"/>
              <a:gd name="connsiteX2" fmla="*/ 588641 w 588640"/>
              <a:gd name="connsiteY2" fmla="*/ 514775 h 514775"/>
              <a:gd name="connsiteX3" fmla="*/ 271284 w 588640"/>
              <a:gd name="connsiteY3" fmla="*/ 166823 h 514775"/>
              <a:gd name="connsiteX4" fmla="*/ 60278 w 588640"/>
              <a:gd name="connsiteY4" fmla="*/ 5109 h 514775"/>
              <a:gd name="connsiteX5" fmla="*/ 60 w 588640"/>
              <a:gd name="connsiteY5" fmla="*/ 9480 h 5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0" h="514775">
                <a:moveTo>
                  <a:pt x="60" y="9480"/>
                </a:moveTo>
                <a:cubicBezTo>
                  <a:pt x="60" y="9480"/>
                  <a:pt x="-8438" y="80382"/>
                  <a:pt x="176343" y="229226"/>
                </a:cubicBezTo>
                <a:cubicBezTo>
                  <a:pt x="361125" y="377828"/>
                  <a:pt x="495886" y="470097"/>
                  <a:pt x="588641" y="514775"/>
                </a:cubicBezTo>
                <a:cubicBezTo>
                  <a:pt x="543235" y="456257"/>
                  <a:pt x="371808" y="241124"/>
                  <a:pt x="271284" y="166823"/>
                </a:cubicBezTo>
                <a:cubicBezTo>
                  <a:pt x="170758" y="92522"/>
                  <a:pt x="90873" y="21135"/>
                  <a:pt x="60278" y="5109"/>
                </a:cubicBezTo>
                <a:cubicBezTo>
                  <a:pt x="29684" y="-10917"/>
                  <a:pt x="27498" y="16521"/>
                  <a:pt x="60" y="9480"/>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8" name="任意多边形: 形状 17"/>
          <p:cNvSpPr/>
          <p:nvPr>
            <p:custDataLst>
              <p:tags r:id="rId11"/>
            </p:custDataLst>
          </p:nvPr>
        </p:nvSpPr>
        <p:spPr>
          <a:xfrm rot="20918548">
            <a:off x="3786283" y="2246229"/>
            <a:ext cx="391340" cy="341925"/>
          </a:xfrm>
          <a:custGeom>
            <a:avLst/>
            <a:gdLst>
              <a:gd name="connsiteX0" fmla="*/ 0 w 720460"/>
              <a:gd name="connsiteY0" fmla="*/ 35179 h 629485"/>
              <a:gd name="connsiteX1" fmla="*/ 117036 w 720460"/>
              <a:gd name="connsiteY1" fmla="*/ 82284 h 629485"/>
              <a:gd name="connsiteX2" fmla="*/ 498011 w 720460"/>
              <a:gd name="connsiteY2" fmla="*/ 439221 h 629485"/>
              <a:gd name="connsiteX3" fmla="*/ 719700 w 720460"/>
              <a:gd name="connsiteY3" fmla="*/ 629344 h 629485"/>
              <a:gd name="connsiteX4" fmla="*/ 572798 w 720460"/>
              <a:gd name="connsiteY4" fmla="*/ 476857 h 629485"/>
              <a:gd name="connsiteX5" fmla="*/ 436579 w 720460"/>
              <a:gd name="connsiteY5" fmla="*/ 310772 h 629485"/>
              <a:gd name="connsiteX6" fmla="*/ 160257 w 720460"/>
              <a:gd name="connsiteY6" fmla="*/ 11383 h 629485"/>
              <a:gd name="connsiteX7" fmla="*/ 0 w 720460"/>
              <a:gd name="connsiteY7" fmla="*/ 35179 h 62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460" h="629485">
                <a:moveTo>
                  <a:pt x="0" y="35179"/>
                </a:moveTo>
                <a:cubicBezTo>
                  <a:pt x="0" y="35179"/>
                  <a:pt x="61675" y="29108"/>
                  <a:pt x="117036" y="82284"/>
                </a:cubicBezTo>
                <a:cubicBezTo>
                  <a:pt x="172398" y="135460"/>
                  <a:pt x="441193" y="378031"/>
                  <a:pt x="498011" y="439221"/>
                </a:cubicBezTo>
                <a:cubicBezTo>
                  <a:pt x="565028" y="511579"/>
                  <a:pt x="710230" y="625701"/>
                  <a:pt x="719700" y="629344"/>
                </a:cubicBezTo>
                <a:cubicBezTo>
                  <a:pt x="731841" y="634200"/>
                  <a:pt x="594894" y="513036"/>
                  <a:pt x="572798" y="476857"/>
                </a:cubicBezTo>
                <a:cubicBezTo>
                  <a:pt x="572798" y="476857"/>
                  <a:pt x="498497" y="391386"/>
                  <a:pt x="436579" y="310772"/>
                </a:cubicBezTo>
                <a:cubicBezTo>
                  <a:pt x="374662" y="230158"/>
                  <a:pt x="203963" y="26923"/>
                  <a:pt x="160257" y="11383"/>
                </a:cubicBezTo>
                <a:cubicBezTo>
                  <a:pt x="116551" y="-4158"/>
                  <a:pt x="88384" y="-9985"/>
                  <a:pt x="0" y="35179"/>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19" name="任意多边形: 形状 18"/>
          <p:cNvSpPr/>
          <p:nvPr>
            <p:custDataLst>
              <p:tags r:id="rId12"/>
            </p:custDataLst>
          </p:nvPr>
        </p:nvSpPr>
        <p:spPr>
          <a:xfrm rot="20918548">
            <a:off x="3760919" y="2062415"/>
            <a:ext cx="839886" cy="163259"/>
          </a:xfrm>
          <a:custGeom>
            <a:avLst/>
            <a:gdLst>
              <a:gd name="connsiteX0" fmla="*/ 0 w 1546237"/>
              <a:gd name="connsiteY0" fmla="*/ 299389 h 300560"/>
              <a:gd name="connsiteX1" fmla="*/ 161471 w 1546237"/>
              <a:gd name="connsiteY1" fmla="*/ 171184 h 300560"/>
              <a:gd name="connsiteX2" fmla="*/ 1099461 w 1546237"/>
              <a:gd name="connsiteY2" fmla="*/ 34480 h 300560"/>
              <a:gd name="connsiteX3" fmla="*/ 1546238 w 1546237"/>
              <a:gd name="connsiteY3" fmla="*/ 0 h 300560"/>
              <a:gd name="connsiteX4" fmla="*/ 1160407 w 1546237"/>
              <a:gd name="connsiteY4" fmla="*/ 132334 h 300560"/>
              <a:gd name="connsiteX5" fmla="*/ 691533 w 1546237"/>
              <a:gd name="connsiteY5" fmla="*/ 219746 h 300560"/>
              <a:gd name="connsiteX6" fmla="*/ 0 w 1546237"/>
              <a:gd name="connsiteY6" fmla="*/ 299389 h 30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237" h="300560">
                <a:moveTo>
                  <a:pt x="0" y="299389"/>
                </a:moveTo>
                <a:cubicBezTo>
                  <a:pt x="0" y="299389"/>
                  <a:pt x="53176" y="216833"/>
                  <a:pt x="161471" y="171184"/>
                </a:cubicBezTo>
                <a:cubicBezTo>
                  <a:pt x="161471" y="171184"/>
                  <a:pt x="453576" y="49291"/>
                  <a:pt x="1099461" y="34480"/>
                </a:cubicBezTo>
                <a:cubicBezTo>
                  <a:pt x="1368741" y="32052"/>
                  <a:pt x="1505688" y="7042"/>
                  <a:pt x="1546238" y="0"/>
                </a:cubicBezTo>
                <a:cubicBezTo>
                  <a:pt x="1466352" y="30595"/>
                  <a:pt x="1244420" y="105381"/>
                  <a:pt x="1160407" y="132334"/>
                </a:cubicBezTo>
                <a:cubicBezTo>
                  <a:pt x="1076393" y="159286"/>
                  <a:pt x="811483" y="207363"/>
                  <a:pt x="691533" y="219746"/>
                </a:cubicBezTo>
                <a:cubicBezTo>
                  <a:pt x="571583" y="232130"/>
                  <a:pt x="164628" y="311045"/>
                  <a:pt x="0" y="299389"/>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0" name="任意多边形: 形状 19"/>
          <p:cNvSpPr/>
          <p:nvPr>
            <p:custDataLst>
              <p:tags r:id="rId13"/>
            </p:custDataLst>
          </p:nvPr>
        </p:nvSpPr>
        <p:spPr>
          <a:xfrm rot="20918548">
            <a:off x="3836787" y="2187301"/>
            <a:ext cx="871672" cy="317476"/>
          </a:xfrm>
          <a:custGeom>
            <a:avLst/>
            <a:gdLst>
              <a:gd name="connsiteX0" fmla="*/ 0 w 1604755"/>
              <a:gd name="connsiteY0" fmla="*/ 56113 h 584475"/>
              <a:gd name="connsiteX1" fmla="*/ 299632 w 1604755"/>
              <a:gd name="connsiteY1" fmla="*/ 38630 h 584475"/>
              <a:gd name="connsiteX2" fmla="*/ 1604756 w 1604755"/>
              <a:gd name="connsiteY2" fmla="*/ 584475 h 584475"/>
              <a:gd name="connsiteX3" fmla="*/ 1017147 w 1604755"/>
              <a:gd name="connsiteY3" fmla="*/ 464040 h 584475"/>
              <a:gd name="connsiteX4" fmla="*/ 322457 w 1604755"/>
              <a:gd name="connsiteY4" fmla="*/ 238223 h 584475"/>
              <a:gd name="connsiteX5" fmla="*/ 0 w 1604755"/>
              <a:gd name="connsiteY5" fmla="*/ 56113 h 58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55" h="584475">
                <a:moveTo>
                  <a:pt x="0" y="56113"/>
                </a:moveTo>
                <a:cubicBezTo>
                  <a:pt x="0" y="56113"/>
                  <a:pt x="11655" y="-57524"/>
                  <a:pt x="299632" y="38630"/>
                </a:cubicBezTo>
                <a:cubicBezTo>
                  <a:pt x="587609" y="134785"/>
                  <a:pt x="1427016" y="481765"/>
                  <a:pt x="1604756" y="584475"/>
                </a:cubicBezTo>
                <a:cubicBezTo>
                  <a:pt x="1479949" y="553881"/>
                  <a:pt x="1151180" y="494392"/>
                  <a:pt x="1017147" y="464040"/>
                </a:cubicBezTo>
                <a:cubicBezTo>
                  <a:pt x="883356" y="433688"/>
                  <a:pt x="411569" y="272217"/>
                  <a:pt x="322457" y="238223"/>
                </a:cubicBezTo>
                <a:cubicBezTo>
                  <a:pt x="233344" y="204229"/>
                  <a:pt x="69202" y="46400"/>
                  <a:pt x="0" y="56113"/>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1" name="任意多边形: 形状 20"/>
          <p:cNvSpPr/>
          <p:nvPr>
            <p:custDataLst>
              <p:tags r:id="rId14"/>
            </p:custDataLst>
          </p:nvPr>
        </p:nvSpPr>
        <p:spPr>
          <a:xfrm rot="20918548">
            <a:off x="2505440" y="2569094"/>
            <a:ext cx="415986" cy="127524"/>
          </a:xfrm>
          <a:custGeom>
            <a:avLst/>
            <a:gdLst>
              <a:gd name="connsiteX0" fmla="*/ 0 w 765834"/>
              <a:gd name="connsiteY0" fmla="*/ 168027 h 234773"/>
              <a:gd name="connsiteX1" fmla="*/ 228002 w 765834"/>
              <a:gd name="connsiteY1" fmla="*/ 234558 h 234773"/>
              <a:gd name="connsiteX2" fmla="*/ 635929 w 765834"/>
              <a:gd name="connsiteY2" fmla="*/ 48320 h 234773"/>
              <a:gd name="connsiteX3" fmla="*/ 765835 w 765834"/>
              <a:gd name="connsiteY3" fmla="*/ 0 h 234773"/>
              <a:gd name="connsiteX4" fmla="*/ 491212 w 765834"/>
              <a:gd name="connsiteY4" fmla="*/ 68959 h 234773"/>
              <a:gd name="connsiteX5" fmla="*/ 218289 w 765834"/>
              <a:gd name="connsiteY5" fmla="*/ 96883 h 234773"/>
              <a:gd name="connsiteX6" fmla="*/ 0 w 765834"/>
              <a:gd name="connsiteY6" fmla="*/ 168027 h 23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834" h="234773">
                <a:moveTo>
                  <a:pt x="0" y="168027"/>
                </a:moveTo>
                <a:cubicBezTo>
                  <a:pt x="0" y="168027"/>
                  <a:pt x="154187" y="239172"/>
                  <a:pt x="228002" y="234558"/>
                </a:cubicBezTo>
                <a:cubicBezTo>
                  <a:pt x="301817" y="229945"/>
                  <a:pt x="534919" y="84256"/>
                  <a:pt x="635929" y="48320"/>
                </a:cubicBezTo>
                <a:cubicBezTo>
                  <a:pt x="736940" y="12384"/>
                  <a:pt x="765835" y="0"/>
                  <a:pt x="765835" y="0"/>
                </a:cubicBezTo>
                <a:cubicBezTo>
                  <a:pt x="765835" y="0"/>
                  <a:pt x="606306" y="28895"/>
                  <a:pt x="491212" y="68959"/>
                </a:cubicBezTo>
                <a:cubicBezTo>
                  <a:pt x="376118" y="109023"/>
                  <a:pt x="287491" y="85471"/>
                  <a:pt x="218289" y="96883"/>
                </a:cubicBezTo>
                <a:cubicBezTo>
                  <a:pt x="149088" y="108295"/>
                  <a:pt x="27195" y="164142"/>
                  <a:pt x="0" y="168027"/>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22" name="任意多边形: 形状 21"/>
          <p:cNvSpPr/>
          <p:nvPr>
            <p:custDataLst>
              <p:tags r:id="rId15"/>
            </p:custDataLst>
          </p:nvPr>
        </p:nvSpPr>
        <p:spPr>
          <a:xfrm rot="20918548">
            <a:off x="2452704" y="1902991"/>
            <a:ext cx="1237012" cy="230137"/>
          </a:xfrm>
          <a:custGeom>
            <a:avLst/>
            <a:gdLst>
              <a:gd name="connsiteX0" fmla="*/ 243 w 2277350"/>
              <a:gd name="connsiteY0" fmla="*/ 189855 h 423684"/>
              <a:gd name="connsiteX1" fmla="*/ 67745 w 2277350"/>
              <a:gd name="connsiteY1" fmla="*/ 159017 h 423684"/>
              <a:gd name="connsiteX2" fmla="*/ 226788 w 2277350"/>
              <a:gd name="connsiteY2" fmla="*/ 270712 h 423684"/>
              <a:gd name="connsiteX3" fmla="*/ 876072 w 2277350"/>
              <a:gd name="connsiteY3" fmla="*/ 403288 h 423684"/>
              <a:gd name="connsiteX4" fmla="*/ 1862381 w 2277350"/>
              <a:gd name="connsiteY4" fmla="*/ 399403 h 423684"/>
              <a:gd name="connsiteX5" fmla="*/ 2277350 w 2277350"/>
              <a:gd name="connsiteY5" fmla="*/ 423684 h 423684"/>
              <a:gd name="connsiteX6" fmla="*/ 1552308 w 2277350"/>
              <a:gd name="connsiteY6" fmla="*/ 252015 h 423684"/>
              <a:gd name="connsiteX7" fmla="*/ 234801 w 2277350"/>
              <a:gd name="connsiteY7" fmla="*/ 11630 h 423684"/>
              <a:gd name="connsiteX8" fmla="*/ 0 w 2277350"/>
              <a:gd name="connsiteY8" fmla="*/ 189855 h 4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7350" h="423684">
                <a:moveTo>
                  <a:pt x="243" y="189855"/>
                </a:moveTo>
                <a:cubicBezTo>
                  <a:pt x="243" y="189855"/>
                  <a:pt x="43949" y="141049"/>
                  <a:pt x="67745" y="159017"/>
                </a:cubicBezTo>
                <a:cubicBezTo>
                  <a:pt x="91541" y="176986"/>
                  <a:pt x="127720" y="252986"/>
                  <a:pt x="226788" y="270712"/>
                </a:cubicBezTo>
                <a:cubicBezTo>
                  <a:pt x="325856" y="288437"/>
                  <a:pt x="633744" y="374393"/>
                  <a:pt x="876072" y="403288"/>
                </a:cubicBezTo>
                <a:cubicBezTo>
                  <a:pt x="1118400" y="432183"/>
                  <a:pt x="1862381" y="399403"/>
                  <a:pt x="1862381" y="399403"/>
                </a:cubicBezTo>
                <a:cubicBezTo>
                  <a:pt x="1862381" y="399403"/>
                  <a:pt x="2246027" y="421256"/>
                  <a:pt x="2277350" y="423684"/>
                </a:cubicBezTo>
                <a:cubicBezTo>
                  <a:pt x="2096697" y="371965"/>
                  <a:pt x="1698239" y="280667"/>
                  <a:pt x="1552308" y="252015"/>
                </a:cubicBezTo>
                <a:cubicBezTo>
                  <a:pt x="1406377" y="223363"/>
                  <a:pt x="444835" y="-60243"/>
                  <a:pt x="234801" y="11630"/>
                </a:cubicBezTo>
                <a:cubicBezTo>
                  <a:pt x="24767" y="83502"/>
                  <a:pt x="0" y="189855"/>
                  <a:pt x="0" y="189855"/>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3" name="任意多边形: 形状 22"/>
          <p:cNvSpPr/>
          <p:nvPr>
            <p:custDataLst>
              <p:tags r:id="rId16"/>
            </p:custDataLst>
          </p:nvPr>
        </p:nvSpPr>
        <p:spPr>
          <a:xfrm rot="20918548">
            <a:off x="3067295" y="2141251"/>
            <a:ext cx="938146" cy="1091429"/>
          </a:xfrm>
          <a:custGeom>
            <a:avLst/>
            <a:gdLst>
              <a:gd name="connsiteX0" fmla="*/ 0 w 1727134"/>
              <a:gd name="connsiteY0" fmla="*/ 16799 h 2009328"/>
              <a:gd name="connsiteX1" fmla="*/ 39821 w 1727134"/>
              <a:gd name="connsiteY1" fmla="*/ 48851 h 2009328"/>
              <a:gd name="connsiteX2" fmla="*/ 113394 w 1727134"/>
              <a:gd name="connsiteY2" fmla="*/ 264955 h 2009328"/>
              <a:gd name="connsiteX3" fmla="*/ 1454940 w 1727134"/>
              <a:gd name="connsiteY3" fmla="*/ 1756802 h 2009328"/>
              <a:gd name="connsiteX4" fmla="*/ 1727134 w 1727134"/>
              <a:gd name="connsiteY4" fmla="*/ 2009328 h 2009328"/>
              <a:gd name="connsiteX5" fmla="*/ 1026859 w 1727134"/>
              <a:gd name="connsiteY5" fmla="*/ 988054 h 2009328"/>
              <a:gd name="connsiteX6" fmla="*/ 227517 w 1727134"/>
              <a:gd name="connsiteY6" fmla="*/ 61963 h 2009328"/>
              <a:gd name="connsiteX7" fmla="*/ 45649 w 1727134"/>
              <a:gd name="connsiteY7" fmla="*/ 16557 h 2009328"/>
              <a:gd name="connsiteX8" fmla="*/ 243 w 1727134"/>
              <a:gd name="connsiteY8" fmla="*/ 16799 h 20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134" h="2009328">
                <a:moveTo>
                  <a:pt x="0" y="16799"/>
                </a:moveTo>
                <a:cubicBezTo>
                  <a:pt x="0" y="16799"/>
                  <a:pt x="31080" y="9029"/>
                  <a:pt x="39821" y="48851"/>
                </a:cubicBezTo>
                <a:cubicBezTo>
                  <a:pt x="48563" y="88672"/>
                  <a:pt x="-7770" y="112954"/>
                  <a:pt x="113394" y="264955"/>
                </a:cubicBezTo>
                <a:cubicBezTo>
                  <a:pt x="234558" y="416956"/>
                  <a:pt x="1375297" y="1692457"/>
                  <a:pt x="1454940" y="1756802"/>
                </a:cubicBezTo>
                <a:cubicBezTo>
                  <a:pt x="1534583" y="1821148"/>
                  <a:pt x="1714751" y="1996217"/>
                  <a:pt x="1727134" y="2009328"/>
                </a:cubicBezTo>
                <a:cubicBezTo>
                  <a:pt x="1573919" y="1790310"/>
                  <a:pt x="1187116" y="1270689"/>
                  <a:pt x="1026859" y="988054"/>
                </a:cubicBezTo>
                <a:cubicBezTo>
                  <a:pt x="866602" y="705419"/>
                  <a:pt x="454790" y="107126"/>
                  <a:pt x="227517" y="61963"/>
                </a:cubicBezTo>
                <a:cubicBezTo>
                  <a:pt x="88870" y="19713"/>
                  <a:pt x="91055" y="53950"/>
                  <a:pt x="45649" y="16557"/>
                </a:cubicBezTo>
                <a:cubicBezTo>
                  <a:pt x="243" y="-20837"/>
                  <a:pt x="243" y="16799"/>
                  <a:pt x="243" y="16799"/>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24" name="任意多边形: 形状 23"/>
          <p:cNvSpPr/>
          <p:nvPr>
            <p:custDataLst>
              <p:tags r:id="rId17"/>
            </p:custDataLst>
          </p:nvPr>
        </p:nvSpPr>
        <p:spPr>
          <a:xfrm rot="20918548">
            <a:off x="3021184" y="2296692"/>
            <a:ext cx="831445" cy="1005045"/>
          </a:xfrm>
          <a:custGeom>
            <a:avLst/>
            <a:gdLst>
              <a:gd name="connsiteX0" fmla="*/ 0 w 1530697"/>
              <a:gd name="connsiteY0" fmla="*/ 7338 h 1850294"/>
              <a:gd name="connsiteX1" fmla="*/ 17968 w 1530697"/>
              <a:gd name="connsiteY1" fmla="*/ 251609 h 1850294"/>
              <a:gd name="connsiteX2" fmla="*/ 565999 w 1530697"/>
              <a:gd name="connsiteY2" fmla="*/ 984421 h 1850294"/>
              <a:gd name="connsiteX3" fmla="*/ 1045556 w 1530697"/>
              <a:gd name="connsiteY3" fmla="*/ 1412501 h 1850294"/>
              <a:gd name="connsiteX4" fmla="*/ 1530698 w 1530697"/>
              <a:gd name="connsiteY4" fmla="*/ 1850294 h 1850294"/>
              <a:gd name="connsiteX5" fmla="*/ 741311 w 1530697"/>
              <a:gd name="connsiteY5" fmla="*/ 538858 h 1850294"/>
              <a:gd name="connsiteX6" fmla="*/ 173612 w 1530697"/>
              <a:gd name="connsiteY6" fmla="*/ 7338 h 1850294"/>
              <a:gd name="connsiteX7" fmla="*/ 243 w 1530697"/>
              <a:gd name="connsiteY7" fmla="*/ 7338 h 185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697" h="1850294">
                <a:moveTo>
                  <a:pt x="0" y="7338"/>
                </a:moveTo>
                <a:cubicBezTo>
                  <a:pt x="0" y="7338"/>
                  <a:pt x="2914" y="153998"/>
                  <a:pt x="17968" y="251609"/>
                </a:cubicBezTo>
                <a:cubicBezTo>
                  <a:pt x="17968" y="251609"/>
                  <a:pt x="63617" y="509234"/>
                  <a:pt x="565999" y="984421"/>
                </a:cubicBezTo>
                <a:cubicBezTo>
                  <a:pt x="565999" y="984421"/>
                  <a:pt x="967856" y="1376565"/>
                  <a:pt x="1045556" y="1412501"/>
                </a:cubicBezTo>
                <a:cubicBezTo>
                  <a:pt x="1123257" y="1448438"/>
                  <a:pt x="1393994" y="1672312"/>
                  <a:pt x="1530698" y="1850294"/>
                </a:cubicBezTo>
                <a:cubicBezTo>
                  <a:pt x="1530698" y="1850294"/>
                  <a:pt x="1060368" y="941928"/>
                  <a:pt x="741311" y="538858"/>
                </a:cubicBezTo>
                <a:cubicBezTo>
                  <a:pt x="741311" y="538858"/>
                  <a:pt x="346981" y="7338"/>
                  <a:pt x="173612" y="7338"/>
                </a:cubicBezTo>
                <a:cubicBezTo>
                  <a:pt x="62403" y="-9173"/>
                  <a:pt x="243" y="7338"/>
                  <a:pt x="243" y="7338"/>
                </a:cubicBezTo>
                <a:close/>
              </a:path>
            </a:pathLst>
          </a:custGeom>
          <a:gradFill flip="none" rotWithShape="1">
            <a:gsLst>
              <a:gs pos="0">
                <a:schemeClr val="accent3">
                  <a:lumMod val="20000"/>
                  <a:lumOff val="80000"/>
                </a:schemeClr>
              </a:gs>
              <a:gs pos="47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5" name="任意多边形: 形状 24"/>
          <p:cNvSpPr/>
          <p:nvPr>
            <p:custDataLst>
              <p:tags r:id="rId18"/>
            </p:custDataLst>
          </p:nvPr>
        </p:nvSpPr>
        <p:spPr>
          <a:xfrm rot="20918548">
            <a:off x="2990622" y="2265178"/>
            <a:ext cx="882487" cy="269188"/>
          </a:xfrm>
          <a:custGeom>
            <a:avLst/>
            <a:gdLst>
              <a:gd name="connsiteX0" fmla="*/ 0 w 1624666"/>
              <a:gd name="connsiteY0" fmla="*/ 42729 h 495576"/>
              <a:gd name="connsiteX1" fmla="*/ 531277 w 1624666"/>
              <a:gd name="connsiteY1" fmla="*/ 32773 h 495576"/>
              <a:gd name="connsiteX2" fmla="*/ 1481406 w 1624666"/>
              <a:gd name="connsiteY2" fmla="*/ 440700 h 495576"/>
              <a:gd name="connsiteX3" fmla="*/ 1624667 w 1624666"/>
              <a:gd name="connsiteY3" fmla="*/ 495576 h 495576"/>
              <a:gd name="connsiteX4" fmla="*/ 928034 w 1624666"/>
              <a:gd name="connsiteY4" fmla="*/ 351830 h 495576"/>
              <a:gd name="connsiteX5" fmla="*/ 0 w 1624666"/>
              <a:gd name="connsiteY5" fmla="*/ 42486 h 49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666" h="495576">
                <a:moveTo>
                  <a:pt x="0" y="42729"/>
                </a:moveTo>
                <a:cubicBezTo>
                  <a:pt x="0" y="42729"/>
                  <a:pt x="305702" y="-46384"/>
                  <a:pt x="531277" y="32773"/>
                </a:cubicBezTo>
                <a:cubicBezTo>
                  <a:pt x="756850" y="111931"/>
                  <a:pt x="1277200" y="362272"/>
                  <a:pt x="1481406" y="440700"/>
                </a:cubicBezTo>
                <a:lnTo>
                  <a:pt x="1624667" y="495576"/>
                </a:lnTo>
                <a:cubicBezTo>
                  <a:pt x="1624667" y="495576"/>
                  <a:pt x="1064253" y="388981"/>
                  <a:pt x="928034" y="351830"/>
                </a:cubicBezTo>
                <a:cubicBezTo>
                  <a:pt x="791816" y="314680"/>
                  <a:pt x="112423" y="209056"/>
                  <a:pt x="0" y="42486"/>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26" name="任意多边形: 形状 25"/>
          <p:cNvSpPr/>
          <p:nvPr>
            <p:custDataLst>
              <p:tags r:id="rId19"/>
            </p:custDataLst>
          </p:nvPr>
        </p:nvSpPr>
        <p:spPr>
          <a:xfrm rot="20918548">
            <a:off x="2950205" y="2060368"/>
            <a:ext cx="1185311" cy="246265"/>
          </a:xfrm>
          <a:custGeom>
            <a:avLst/>
            <a:gdLst>
              <a:gd name="connsiteX0" fmla="*/ 0 w 2182166"/>
              <a:gd name="connsiteY0" fmla="*/ 371748 h 453375"/>
              <a:gd name="connsiteX1" fmla="*/ 763649 w 2182166"/>
              <a:gd name="connsiteY1" fmla="*/ 97611 h 453375"/>
              <a:gd name="connsiteX2" fmla="*/ 2182167 w 2182166"/>
              <a:gd name="connsiteY2" fmla="*/ 0 h 453375"/>
              <a:gd name="connsiteX3" fmla="*/ 1284728 w 2182166"/>
              <a:gd name="connsiteY3" fmla="*/ 359121 h 453375"/>
              <a:gd name="connsiteX4" fmla="*/ 0 w 2182166"/>
              <a:gd name="connsiteY4" fmla="*/ 371748 h 45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453375">
                <a:moveTo>
                  <a:pt x="0" y="371748"/>
                </a:moveTo>
                <a:cubicBezTo>
                  <a:pt x="0" y="371748"/>
                  <a:pt x="324399" y="136461"/>
                  <a:pt x="763649" y="97611"/>
                </a:cubicBezTo>
                <a:cubicBezTo>
                  <a:pt x="1202899" y="58761"/>
                  <a:pt x="2018996" y="58761"/>
                  <a:pt x="2182167" y="0"/>
                </a:cubicBezTo>
                <a:cubicBezTo>
                  <a:pt x="2090383" y="43463"/>
                  <a:pt x="1589702" y="304731"/>
                  <a:pt x="1284728" y="359121"/>
                </a:cubicBezTo>
                <a:cubicBezTo>
                  <a:pt x="979754" y="413512"/>
                  <a:pt x="138404" y="533947"/>
                  <a:pt x="0" y="371748"/>
                </a:cubicBezTo>
                <a:close/>
              </a:path>
            </a:pathLst>
          </a:custGeom>
          <a:gradFill flip="none" rotWithShape="1">
            <a:gsLst>
              <a:gs pos="0">
                <a:schemeClr val="accent3">
                  <a:lumMod val="20000"/>
                  <a:lumOff val="80000"/>
                </a:schemeClr>
              </a:gs>
              <a:gs pos="47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7" name="任意多边形: 形状 26"/>
          <p:cNvSpPr/>
          <p:nvPr>
            <p:custDataLst>
              <p:tags r:id="rId20"/>
            </p:custDataLst>
          </p:nvPr>
        </p:nvSpPr>
        <p:spPr>
          <a:xfrm rot="20918548">
            <a:off x="2615167" y="2319677"/>
            <a:ext cx="289029" cy="819890"/>
          </a:xfrm>
          <a:custGeom>
            <a:avLst/>
            <a:gdLst>
              <a:gd name="connsiteX0" fmla="*/ 531859 w 532102"/>
              <a:gd name="connsiteY0" fmla="*/ 11750 h 1509424"/>
              <a:gd name="connsiteX1" fmla="*/ 369903 w 532102"/>
              <a:gd name="connsiteY1" fmla="*/ 638209 h 1509424"/>
              <a:gd name="connsiteX2" fmla="*/ 184393 w 532102"/>
              <a:gd name="connsiteY2" fmla="*/ 1130878 h 1509424"/>
              <a:gd name="connsiteX3" fmla="*/ 38947 w 532102"/>
              <a:gd name="connsiteY3" fmla="*/ 1509424 h 1509424"/>
              <a:gd name="connsiteX4" fmla="*/ 14423 w 532102"/>
              <a:gd name="connsiteY4" fmla="*/ 666618 h 1509424"/>
              <a:gd name="connsiteX5" fmla="*/ 257965 w 532102"/>
              <a:gd name="connsiteY5" fmla="*/ 28018 h 1509424"/>
              <a:gd name="connsiteX6" fmla="*/ 532102 w 532102"/>
              <a:gd name="connsiteY6" fmla="*/ 11750 h 15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02" h="1509424">
                <a:moveTo>
                  <a:pt x="531859" y="11750"/>
                </a:moveTo>
                <a:cubicBezTo>
                  <a:pt x="531859" y="11750"/>
                  <a:pt x="395398" y="496891"/>
                  <a:pt x="369903" y="638209"/>
                </a:cubicBezTo>
                <a:cubicBezTo>
                  <a:pt x="344407" y="779527"/>
                  <a:pt x="261608" y="1047593"/>
                  <a:pt x="184393" y="1130878"/>
                </a:cubicBezTo>
                <a:cubicBezTo>
                  <a:pt x="184393" y="1130878"/>
                  <a:pt x="58858" y="1305461"/>
                  <a:pt x="38947" y="1509424"/>
                </a:cubicBezTo>
                <a:cubicBezTo>
                  <a:pt x="8110" y="1418855"/>
                  <a:pt x="-16900" y="820562"/>
                  <a:pt x="14423" y="666618"/>
                </a:cubicBezTo>
                <a:cubicBezTo>
                  <a:pt x="45746" y="512674"/>
                  <a:pt x="62743" y="79495"/>
                  <a:pt x="257965" y="28018"/>
                </a:cubicBezTo>
                <a:cubicBezTo>
                  <a:pt x="453188" y="-23458"/>
                  <a:pt x="532102" y="11750"/>
                  <a:pt x="532102" y="11750"/>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8" name="任意多边形: 形状 27"/>
          <p:cNvSpPr/>
          <p:nvPr>
            <p:custDataLst>
              <p:tags r:id="rId21"/>
            </p:custDataLst>
          </p:nvPr>
        </p:nvSpPr>
        <p:spPr>
          <a:xfrm rot="20918548">
            <a:off x="2863793" y="1911554"/>
            <a:ext cx="392378" cy="290090"/>
          </a:xfrm>
          <a:custGeom>
            <a:avLst/>
            <a:gdLst>
              <a:gd name="connsiteX0" fmla="*/ 0 w 722370"/>
              <a:gd name="connsiteY0" fmla="*/ 115690 h 534058"/>
              <a:gd name="connsiteX1" fmla="*/ 60703 w 722370"/>
              <a:gd name="connsiteY1" fmla="*/ 2296 h 534058"/>
              <a:gd name="connsiteX2" fmla="*/ 364221 w 722370"/>
              <a:gd name="connsiteY2" fmla="*/ 180036 h 534058"/>
              <a:gd name="connsiteX3" fmla="*/ 722371 w 722370"/>
              <a:gd name="connsiteY3" fmla="*/ 534058 h 534058"/>
              <a:gd name="connsiteX4" fmla="*/ 336297 w 722370"/>
              <a:gd name="connsiteY4" fmla="*/ 339322 h 534058"/>
              <a:gd name="connsiteX5" fmla="*/ 0 w 722370"/>
              <a:gd name="connsiteY5" fmla="*/ 115933 h 53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370" h="534058">
                <a:moveTo>
                  <a:pt x="0" y="115690"/>
                </a:moveTo>
                <a:cubicBezTo>
                  <a:pt x="0" y="115690"/>
                  <a:pt x="10927" y="13466"/>
                  <a:pt x="60703" y="2296"/>
                </a:cubicBezTo>
                <a:cubicBezTo>
                  <a:pt x="110480" y="-8873"/>
                  <a:pt x="206877" y="16137"/>
                  <a:pt x="364221" y="180036"/>
                </a:cubicBezTo>
                <a:cubicBezTo>
                  <a:pt x="521564" y="343692"/>
                  <a:pt x="722371" y="534058"/>
                  <a:pt x="722371" y="534058"/>
                </a:cubicBezTo>
                <a:cubicBezTo>
                  <a:pt x="722371" y="534058"/>
                  <a:pt x="403799" y="372344"/>
                  <a:pt x="336297" y="339322"/>
                </a:cubicBezTo>
                <a:cubicBezTo>
                  <a:pt x="268795" y="306299"/>
                  <a:pt x="27681" y="213301"/>
                  <a:pt x="0" y="115933"/>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29" name="任意多边形: 形状 28"/>
          <p:cNvSpPr/>
          <p:nvPr>
            <p:custDataLst>
              <p:tags r:id="rId22"/>
            </p:custDataLst>
          </p:nvPr>
        </p:nvSpPr>
        <p:spPr>
          <a:xfrm rot="20918548">
            <a:off x="2862007" y="1899115"/>
            <a:ext cx="253266" cy="364944"/>
          </a:xfrm>
          <a:custGeom>
            <a:avLst/>
            <a:gdLst>
              <a:gd name="connsiteX0" fmla="*/ 41100 w 466266"/>
              <a:gd name="connsiteY0" fmla="*/ 671865 h 671865"/>
              <a:gd name="connsiteX1" fmla="*/ 123899 w 466266"/>
              <a:gd name="connsiteY1" fmla="*/ 507966 h 671865"/>
              <a:gd name="connsiteX2" fmla="*/ 419403 w 466266"/>
              <a:gd name="connsiteY2" fmla="*/ 118736 h 671865"/>
              <a:gd name="connsiteX3" fmla="*/ 466266 w 466266"/>
              <a:gd name="connsiteY3" fmla="*/ 0 h 671865"/>
              <a:gd name="connsiteX4" fmla="*/ 256718 w 466266"/>
              <a:gd name="connsiteY4" fmla="*/ 236986 h 671865"/>
              <a:gd name="connsiteX5" fmla="*/ 41100 w 466266"/>
              <a:gd name="connsiteY5" fmla="*/ 671865 h 67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266" h="671865">
                <a:moveTo>
                  <a:pt x="41100" y="671865"/>
                </a:moveTo>
                <a:cubicBezTo>
                  <a:pt x="41100" y="671865"/>
                  <a:pt x="-664" y="621360"/>
                  <a:pt x="123899" y="507966"/>
                </a:cubicBezTo>
                <a:cubicBezTo>
                  <a:pt x="248462" y="394572"/>
                  <a:pt x="385167" y="198864"/>
                  <a:pt x="419403" y="118736"/>
                </a:cubicBezTo>
                <a:cubicBezTo>
                  <a:pt x="453640" y="38607"/>
                  <a:pt x="466266" y="0"/>
                  <a:pt x="466266" y="0"/>
                </a:cubicBezTo>
                <a:cubicBezTo>
                  <a:pt x="466266" y="0"/>
                  <a:pt x="330776" y="134033"/>
                  <a:pt x="256718" y="236986"/>
                </a:cubicBezTo>
                <a:cubicBezTo>
                  <a:pt x="182660" y="339939"/>
                  <a:pt x="-105803" y="555072"/>
                  <a:pt x="41100" y="671865"/>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30" name="任意多边形: 形状 29"/>
          <p:cNvSpPr/>
          <p:nvPr>
            <p:custDataLst>
              <p:tags r:id="rId23"/>
            </p:custDataLst>
          </p:nvPr>
        </p:nvSpPr>
        <p:spPr>
          <a:xfrm rot="20918548">
            <a:off x="3257876" y="1559160"/>
            <a:ext cx="636378" cy="89800"/>
          </a:xfrm>
          <a:custGeom>
            <a:avLst/>
            <a:gdLst>
              <a:gd name="connsiteX0" fmla="*/ 0 w 1171576"/>
              <a:gd name="connsiteY0" fmla="*/ 64718 h 165322"/>
              <a:gd name="connsiteX1" fmla="*/ 414240 w 1171576"/>
              <a:gd name="connsiteY1" fmla="*/ 163786 h 165322"/>
              <a:gd name="connsiteX2" fmla="*/ 1171576 w 1171576"/>
              <a:gd name="connsiteY2" fmla="*/ 122993 h 165322"/>
              <a:gd name="connsiteX3" fmla="*/ 469844 w 1171576"/>
              <a:gd name="connsiteY3" fmla="*/ 1343 h 165322"/>
              <a:gd name="connsiteX4" fmla="*/ 67988 w 1171576"/>
              <a:gd name="connsiteY4" fmla="*/ 3771 h 165322"/>
              <a:gd name="connsiteX5" fmla="*/ 0 w 1171576"/>
              <a:gd name="connsiteY5" fmla="*/ 64961 h 16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1576" h="165322">
                <a:moveTo>
                  <a:pt x="0" y="64718"/>
                </a:moveTo>
                <a:cubicBezTo>
                  <a:pt x="0" y="64718"/>
                  <a:pt x="55847" y="157473"/>
                  <a:pt x="414240" y="163786"/>
                </a:cubicBezTo>
                <a:cubicBezTo>
                  <a:pt x="772876" y="170342"/>
                  <a:pt x="1019332" y="155773"/>
                  <a:pt x="1171576" y="122993"/>
                </a:cubicBezTo>
                <a:cubicBezTo>
                  <a:pt x="1063281" y="95069"/>
                  <a:pt x="658996" y="-3027"/>
                  <a:pt x="469844" y="1343"/>
                </a:cubicBezTo>
                <a:cubicBezTo>
                  <a:pt x="280693" y="5714"/>
                  <a:pt x="119464" y="-5455"/>
                  <a:pt x="67988" y="3771"/>
                </a:cubicBezTo>
                <a:cubicBezTo>
                  <a:pt x="16511" y="12998"/>
                  <a:pt x="39336" y="47478"/>
                  <a:pt x="0" y="64961"/>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31" name="任意多边形: 形状 30"/>
          <p:cNvSpPr/>
          <p:nvPr>
            <p:custDataLst>
              <p:tags r:id="rId24"/>
            </p:custDataLst>
          </p:nvPr>
        </p:nvSpPr>
        <p:spPr>
          <a:xfrm rot="20918548">
            <a:off x="2841168" y="1741600"/>
            <a:ext cx="766808" cy="122365"/>
          </a:xfrm>
          <a:custGeom>
            <a:avLst/>
            <a:gdLst>
              <a:gd name="connsiteX0" fmla="*/ 243 w 1411700"/>
              <a:gd name="connsiteY0" fmla="*/ 180071 h 225274"/>
              <a:gd name="connsiteX1" fmla="*/ 183567 w 1411700"/>
              <a:gd name="connsiteY1" fmla="*/ 127866 h 225274"/>
              <a:gd name="connsiteX2" fmla="*/ 969555 w 1411700"/>
              <a:gd name="connsiteY2" fmla="*/ 201439 h 225274"/>
              <a:gd name="connsiteX3" fmla="*/ 1410748 w 1411700"/>
              <a:gd name="connsiteY3" fmla="*/ 223535 h 225274"/>
              <a:gd name="connsiteX4" fmla="*/ 1093633 w 1411700"/>
              <a:gd name="connsiteY4" fmla="*/ 177400 h 225274"/>
              <a:gd name="connsiteX5" fmla="*/ 777004 w 1411700"/>
              <a:gd name="connsiteY5" fmla="*/ 105285 h 225274"/>
              <a:gd name="connsiteX6" fmla="*/ 169484 w 1411700"/>
              <a:gd name="connsiteY6" fmla="*/ 3546 h 225274"/>
              <a:gd name="connsiteX7" fmla="*/ 0 w 1411700"/>
              <a:gd name="connsiteY7" fmla="*/ 180314 h 22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700" h="225274">
                <a:moveTo>
                  <a:pt x="243" y="180071"/>
                </a:moveTo>
                <a:cubicBezTo>
                  <a:pt x="243" y="180071"/>
                  <a:pt x="68231" y="115483"/>
                  <a:pt x="183567" y="127866"/>
                </a:cubicBezTo>
                <a:cubicBezTo>
                  <a:pt x="298904" y="140250"/>
                  <a:pt x="844992" y="180800"/>
                  <a:pt x="969555" y="201439"/>
                </a:cubicBezTo>
                <a:cubicBezTo>
                  <a:pt x="1116701" y="225963"/>
                  <a:pt x="1395693" y="227663"/>
                  <a:pt x="1410748" y="223535"/>
                </a:cubicBezTo>
                <a:cubicBezTo>
                  <a:pt x="1429930" y="218193"/>
                  <a:pt x="1153851" y="199982"/>
                  <a:pt x="1093633" y="177400"/>
                </a:cubicBezTo>
                <a:cubicBezTo>
                  <a:pt x="1093633" y="177400"/>
                  <a:pt x="925606" y="144135"/>
                  <a:pt x="777004" y="105285"/>
                </a:cubicBezTo>
                <a:cubicBezTo>
                  <a:pt x="628402" y="66434"/>
                  <a:pt x="236015" y="-18307"/>
                  <a:pt x="169484" y="3546"/>
                </a:cubicBezTo>
                <a:cubicBezTo>
                  <a:pt x="102953" y="25399"/>
                  <a:pt x="63617" y="44581"/>
                  <a:pt x="0" y="180314"/>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2" name="任意多边形: 形状 31"/>
          <p:cNvSpPr/>
          <p:nvPr>
            <p:custDataLst>
              <p:tags r:id="rId25"/>
            </p:custDataLst>
          </p:nvPr>
        </p:nvSpPr>
        <p:spPr>
          <a:xfrm rot="20918548">
            <a:off x="2742799" y="855195"/>
            <a:ext cx="853455" cy="972570"/>
          </a:xfrm>
          <a:custGeom>
            <a:avLst/>
            <a:gdLst>
              <a:gd name="connsiteX0" fmla="*/ 698 w 1571217"/>
              <a:gd name="connsiteY0" fmla="*/ 1790265 h 1790508"/>
              <a:gd name="connsiteX1" fmla="*/ 74999 w 1571217"/>
              <a:gd name="connsiteY1" fmla="*/ 1487477 h 1790508"/>
              <a:gd name="connsiteX2" fmla="*/ 1069321 w 1571217"/>
              <a:gd name="connsiteY2" fmla="*/ 455033 h 1790508"/>
              <a:gd name="connsiteX3" fmla="*/ 1571217 w 1571217"/>
              <a:gd name="connsiteY3" fmla="*/ 0 h 1790508"/>
              <a:gd name="connsiteX4" fmla="*/ 1232735 w 1571217"/>
              <a:gd name="connsiteY4" fmla="*/ 515494 h 1790508"/>
              <a:gd name="connsiteX5" fmla="*/ 753421 w 1571217"/>
              <a:gd name="connsiteY5" fmla="*/ 1054540 h 1790508"/>
              <a:gd name="connsiteX6" fmla="*/ 698 w 1571217"/>
              <a:gd name="connsiteY6" fmla="*/ 1790508 h 179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217" h="1790508">
                <a:moveTo>
                  <a:pt x="698" y="1790265"/>
                </a:moveTo>
                <a:cubicBezTo>
                  <a:pt x="698" y="1790265"/>
                  <a:pt x="-12414" y="1642392"/>
                  <a:pt x="74999" y="1487477"/>
                </a:cubicBezTo>
                <a:cubicBezTo>
                  <a:pt x="74999" y="1487477"/>
                  <a:pt x="311014" y="1071051"/>
                  <a:pt x="1069321" y="455033"/>
                </a:cubicBezTo>
                <a:cubicBezTo>
                  <a:pt x="1388864" y="202507"/>
                  <a:pt x="1529453" y="45649"/>
                  <a:pt x="1571217" y="0"/>
                </a:cubicBezTo>
                <a:cubicBezTo>
                  <a:pt x="1503958" y="110723"/>
                  <a:pt x="1308250" y="405742"/>
                  <a:pt x="1232735" y="515494"/>
                </a:cubicBezTo>
                <a:cubicBezTo>
                  <a:pt x="1157220" y="625245"/>
                  <a:pt x="885269" y="928277"/>
                  <a:pt x="753421" y="1054540"/>
                </a:cubicBezTo>
                <a:cubicBezTo>
                  <a:pt x="621573" y="1180803"/>
                  <a:pt x="208304" y="1651619"/>
                  <a:pt x="698" y="1790508"/>
                </a:cubicBezTo>
                <a:close/>
              </a:path>
            </a:pathLst>
          </a:custGeom>
          <a:solidFill>
            <a:schemeClr val="accent3">
              <a:lumMod val="60000"/>
              <a:lumOff val="4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3" name="任意多边形: 形状 32"/>
          <p:cNvSpPr/>
          <p:nvPr>
            <p:custDataLst>
              <p:tags r:id="rId26"/>
            </p:custDataLst>
          </p:nvPr>
        </p:nvSpPr>
        <p:spPr>
          <a:xfrm rot="20918548">
            <a:off x="2826296" y="1281163"/>
            <a:ext cx="1311803" cy="464654"/>
          </a:xfrm>
          <a:custGeom>
            <a:avLst/>
            <a:gdLst>
              <a:gd name="connsiteX0" fmla="*/ 8028 w 2415040"/>
              <a:gd name="connsiteY0" fmla="*/ 855433 h 855432"/>
              <a:gd name="connsiteX1" fmla="*/ 349910 w 2415040"/>
              <a:gd name="connsiteY1" fmla="*/ 557015 h 855432"/>
              <a:gd name="connsiteX2" fmla="*/ 2415041 w 2415040"/>
              <a:gd name="connsiteY2" fmla="*/ 0 h 855432"/>
              <a:gd name="connsiteX3" fmla="*/ 1601371 w 2415040"/>
              <a:gd name="connsiteY3" fmla="*/ 400400 h 855432"/>
              <a:gd name="connsiteX4" fmla="*/ 561886 w 2415040"/>
              <a:gd name="connsiteY4" fmla="*/ 774090 h 855432"/>
              <a:gd name="connsiteX5" fmla="*/ 7785 w 2415040"/>
              <a:gd name="connsiteY5" fmla="*/ 855190 h 85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5040" h="855432">
                <a:moveTo>
                  <a:pt x="8028" y="855433"/>
                </a:moveTo>
                <a:cubicBezTo>
                  <a:pt x="8028" y="855433"/>
                  <a:pt x="-83270" y="708773"/>
                  <a:pt x="349910" y="557015"/>
                </a:cubicBezTo>
                <a:cubicBezTo>
                  <a:pt x="783089" y="405499"/>
                  <a:pt x="2107638" y="42007"/>
                  <a:pt x="2415041" y="0"/>
                </a:cubicBezTo>
                <a:cubicBezTo>
                  <a:pt x="2237544" y="78914"/>
                  <a:pt x="1789552" y="312501"/>
                  <a:pt x="1601371" y="400400"/>
                </a:cubicBezTo>
                <a:cubicBezTo>
                  <a:pt x="1413191" y="488298"/>
                  <a:pt x="699804" y="732083"/>
                  <a:pt x="561886" y="774090"/>
                </a:cubicBezTo>
                <a:cubicBezTo>
                  <a:pt x="423968" y="816097"/>
                  <a:pt x="81600" y="779675"/>
                  <a:pt x="7785" y="855190"/>
                </a:cubicBezTo>
                <a:close/>
              </a:path>
            </a:pathLst>
          </a:custGeom>
          <a:gradFill flip="none" rotWithShape="1">
            <a:gsLst>
              <a:gs pos="0">
                <a:schemeClr val="accent3">
                  <a:lumMod val="20000"/>
                  <a:lumOff val="80000"/>
                </a:schemeClr>
              </a:gs>
              <a:gs pos="47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4" name="任意多边形: 形状 33"/>
          <p:cNvSpPr/>
          <p:nvPr>
            <p:custDataLst>
              <p:tags r:id="rId27"/>
            </p:custDataLst>
          </p:nvPr>
        </p:nvSpPr>
        <p:spPr>
          <a:xfrm rot="20918548">
            <a:off x="2287654" y="1101531"/>
            <a:ext cx="407814" cy="876289"/>
          </a:xfrm>
          <a:custGeom>
            <a:avLst/>
            <a:gdLst>
              <a:gd name="connsiteX0" fmla="*/ 70667 w 750788"/>
              <a:gd name="connsiteY0" fmla="*/ 1613254 h 1613254"/>
              <a:gd name="connsiteX1" fmla="*/ 4622 w 750788"/>
              <a:gd name="connsiteY1" fmla="*/ 1385981 h 1613254"/>
              <a:gd name="connsiteX2" fmla="*/ 750789 w 750788"/>
              <a:gd name="connsiteY2" fmla="*/ 0 h 1613254"/>
              <a:gd name="connsiteX3" fmla="*/ 525215 w 750788"/>
              <a:gd name="connsiteY3" fmla="*/ 655597 h 1613254"/>
              <a:gd name="connsiteX4" fmla="*/ 127486 w 750788"/>
              <a:gd name="connsiteY4" fmla="*/ 1559107 h 1613254"/>
              <a:gd name="connsiteX5" fmla="*/ 70667 w 750788"/>
              <a:gd name="connsiteY5" fmla="*/ 1613254 h 161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88" h="1613254">
                <a:moveTo>
                  <a:pt x="70667" y="1613254"/>
                </a:moveTo>
                <a:cubicBezTo>
                  <a:pt x="70667" y="1613254"/>
                  <a:pt x="-21359" y="1507630"/>
                  <a:pt x="4622" y="1385981"/>
                </a:cubicBezTo>
                <a:cubicBezTo>
                  <a:pt x="30603" y="1264331"/>
                  <a:pt x="241123" y="703431"/>
                  <a:pt x="750789" y="0"/>
                </a:cubicBezTo>
                <a:cubicBezTo>
                  <a:pt x="726507" y="143017"/>
                  <a:pt x="600244" y="483199"/>
                  <a:pt x="525215" y="655597"/>
                </a:cubicBezTo>
                <a:cubicBezTo>
                  <a:pt x="450185" y="827995"/>
                  <a:pt x="153224" y="1539682"/>
                  <a:pt x="127486" y="1559107"/>
                </a:cubicBezTo>
                <a:cubicBezTo>
                  <a:pt x="101747" y="1578532"/>
                  <a:pt x="70667" y="1613254"/>
                  <a:pt x="70667" y="1613254"/>
                </a:cubicBezTo>
                <a:close/>
              </a:path>
            </a:pathLst>
          </a:custGeom>
          <a:gradFill flip="none" rotWithShape="1">
            <a:gsLst>
              <a:gs pos="52000">
                <a:schemeClr val="accent3">
                  <a:lumMod val="75000"/>
                </a:schemeClr>
              </a:gs>
              <a:gs pos="100000">
                <a:schemeClr val="accent3">
                  <a:lumMod val="50000"/>
                </a:schemeClr>
              </a:gs>
            </a:gsLst>
            <a:lin ang="5400000" scaled="1"/>
            <a:tileRect/>
          </a:gradFill>
          <a:ln w="24265" cap="flat">
            <a:noFill/>
            <a:prstDash val="solid"/>
            <a:miter/>
          </a:ln>
        </p:spPr>
        <p:txBody>
          <a:bodyPr rtlCol="0" anchor="ctr"/>
          <a:lstStyle/>
          <a:p>
            <a:endParaRPr lang="zh-CN" altLang="en-US"/>
          </a:p>
        </p:txBody>
      </p:sp>
      <p:sp>
        <p:nvSpPr>
          <p:cNvPr id="35" name="任意多边形: 形状 34"/>
          <p:cNvSpPr/>
          <p:nvPr>
            <p:custDataLst>
              <p:tags r:id="rId28"/>
            </p:custDataLst>
          </p:nvPr>
        </p:nvSpPr>
        <p:spPr>
          <a:xfrm rot="20918548">
            <a:off x="2033419" y="775301"/>
            <a:ext cx="562922" cy="1147854"/>
          </a:xfrm>
          <a:custGeom>
            <a:avLst/>
            <a:gdLst>
              <a:gd name="connsiteX0" fmla="*/ 54648 w 1036344"/>
              <a:gd name="connsiteY0" fmla="*/ 2113208 h 2113207"/>
              <a:gd name="connsiteX1" fmla="*/ 201065 w 1036344"/>
              <a:gd name="connsiteY1" fmla="*/ 1855825 h 2113207"/>
              <a:gd name="connsiteX2" fmla="*/ 782361 w 1036344"/>
              <a:gd name="connsiteY2" fmla="*/ 633987 h 2113207"/>
              <a:gd name="connsiteX3" fmla="*/ 1036344 w 1036344"/>
              <a:gd name="connsiteY3" fmla="*/ 0 h 2113207"/>
              <a:gd name="connsiteX4" fmla="*/ 696891 w 1036344"/>
              <a:gd name="connsiteY4" fmla="*/ 485627 h 2113207"/>
              <a:gd name="connsiteX5" fmla="*/ 327328 w 1036344"/>
              <a:gd name="connsiteY5" fmla="*/ 1061339 h 2113207"/>
              <a:gd name="connsiteX6" fmla="*/ 501 w 1036344"/>
              <a:gd name="connsiteY6" fmla="*/ 1863595 h 2113207"/>
              <a:gd name="connsiteX7" fmla="*/ 54648 w 1036344"/>
              <a:gd name="connsiteY7" fmla="*/ 2113208 h 21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344" h="2113207">
                <a:moveTo>
                  <a:pt x="54648" y="2113208"/>
                </a:moveTo>
                <a:cubicBezTo>
                  <a:pt x="54648" y="2113208"/>
                  <a:pt x="84514" y="2015839"/>
                  <a:pt x="201065" y="1855825"/>
                </a:cubicBezTo>
                <a:cubicBezTo>
                  <a:pt x="317615" y="1695811"/>
                  <a:pt x="726999" y="780646"/>
                  <a:pt x="782361" y="633987"/>
                </a:cubicBezTo>
                <a:cubicBezTo>
                  <a:pt x="837723" y="487327"/>
                  <a:pt x="993852" y="79157"/>
                  <a:pt x="1036344" y="0"/>
                </a:cubicBezTo>
                <a:cubicBezTo>
                  <a:pt x="991181" y="50020"/>
                  <a:pt x="728214" y="441921"/>
                  <a:pt x="696891" y="485627"/>
                </a:cubicBezTo>
                <a:cubicBezTo>
                  <a:pt x="665568" y="529334"/>
                  <a:pt x="371035" y="961785"/>
                  <a:pt x="327328" y="1061339"/>
                </a:cubicBezTo>
                <a:cubicBezTo>
                  <a:pt x="283622" y="1160892"/>
                  <a:pt x="-13825" y="1710865"/>
                  <a:pt x="501" y="1863595"/>
                </a:cubicBezTo>
                <a:cubicBezTo>
                  <a:pt x="14827" y="2016325"/>
                  <a:pt x="32309" y="2059546"/>
                  <a:pt x="54648" y="2113208"/>
                </a:cubicBezTo>
                <a:close/>
              </a:path>
            </a:pathLst>
          </a:custGeom>
          <a:gradFill flip="none" rotWithShape="1">
            <a:gsLst>
              <a:gs pos="0">
                <a:schemeClr val="accent3">
                  <a:lumMod val="20000"/>
                  <a:lumOff val="80000"/>
                </a:schemeClr>
              </a:gs>
              <a:gs pos="100000">
                <a:schemeClr val="accent3"/>
              </a:gs>
            </a:gsLst>
            <a:lin ang="81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6" name="任意多边形: 形状 35"/>
          <p:cNvSpPr/>
          <p:nvPr>
            <p:custDataLst>
              <p:tags r:id="rId29"/>
            </p:custDataLst>
          </p:nvPr>
        </p:nvSpPr>
        <p:spPr>
          <a:xfrm rot="20918548">
            <a:off x="1959250" y="1078280"/>
            <a:ext cx="1063706" cy="750089"/>
          </a:xfrm>
          <a:custGeom>
            <a:avLst/>
            <a:gdLst>
              <a:gd name="connsiteX0" fmla="*/ 0 w 1958292"/>
              <a:gd name="connsiteY0" fmla="*/ 1380676 h 1380919"/>
              <a:gd name="connsiteX1" fmla="*/ 30595 w 1958292"/>
              <a:gd name="connsiteY1" fmla="*/ 1254899 h 1380919"/>
              <a:gd name="connsiteX2" fmla="*/ 424196 w 1958292"/>
              <a:gd name="connsiteY2" fmla="*/ 795981 h 1380919"/>
              <a:gd name="connsiteX3" fmla="*/ 1610341 w 1958292"/>
              <a:gd name="connsiteY3" fmla="*/ 85265 h 1380919"/>
              <a:gd name="connsiteX4" fmla="*/ 1958293 w 1958292"/>
              <a:gd name="connsiteY4" fmla="*/ 8293 h 1380919"/>
              <a:gd name="connsiteX5" fmla="*/ 1507145 w 1958292"/>
              <a:gd name="connsiteY5" fmla="*/ 327108 h 1380919"/>
              <a:gd name="connsiteX6" fmla="*/ 917350 w 1958292"/>
              <a:gd name="connsiteY6" fmla="*/ 856927 h 1380919"/>
              <a:gd name="connsiteX7" fmla="*/ 272923 w 1958292"/>
              <a:gd name="connsiteY7" fmla="*/ 1317302 h 1380919"/>
              <a:gd name="connsiteX8" fmla="*/ 486 w 1958292"/>
              <a:gd name="connsiteY8" fmla="*/ 1380919 h 138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292" h="1380919">
                <a:moveTo>
                  <a:pt x="0" y="1380676"/>
                </a:moveTo>
                <a:cubicBezTo>
                  <a:pt x="13840" y="1366593"/>
                  <a:pt x="40793" y="1293263"/>
                  <a:pt x="30595" y="1254899"/>
                </a:cubicBezTo>
                <a:cubicBezTo>
                  <a:pt x="30595" y="1254899"/>
                  <a:pt x="23310" y="1050935"/>
                  <a:pt x="424196" y="795981"/>
                </a:cubicBezTo>
                <a:cubicBezTo>
                  <a:pt x="825081" y="541027"/>
                  <a:pt x="1157979" y="422048"/>
                  <a:pt x="1610341" y="85265"/>
                </a:cubicBezTo>
                <a:cubicBezTo>
                  <a:pt x="1714750" y="7808"/>
                  <a:pt x="1820860" y="-14046"/>
                  <a:pt x="1958293" y="8293"/>
                </a:cubicBezTo>
                <a:cubicBezTo>
                  <a:pt x="1848298" y="28690"/>
                  <a:pt x="1646034" y="180691"/>
                  <a:pt x="1507145" y="327108"/>
                </a:cubicBezTo>
                <a:cubicBezTo>
                  <a:pt x="1368255" y="473524"/>
                  <a:pt x="1145352" y="711967"/>
                  <a:pt x="917350" y="856927"/>
                </a:cubicBezTo>
                <a:cubicBezTo>
                  <a:pt x="689348" y="1001887"/>
                  <a:pt x="426624" y="1272382"/>
                  <a:pt x="272923" y="1317302"/>
                </a:cubicBezTo>
                <a:cubicBezTo>
                  <a:pt x="119221" y="1362223"/>
                  <a:pt x="105867" y="1281608"/>
                  <a:pt x="486" y="1380919"/>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7" name="任意多边形: 形状 36"/>
          <p:cNvSpPr/>
          <p:nvPr>
            <p:custDataLst>
              <p:tags r:id="rId30"/>
            </p:custDataLst>
          </p:nvPr>
        </p:nvSpPr>
        <p:spPr>
          <a:xfrm rot="20918548">
            <a:off x="1826337" y="1906680"/>
            <a:ext cx="238723" cy="175904"/>
          </a:xfrm>
          <a:custGeom>
            <a:avLst/>
            <a:gdLst>
              <a:gd name="connsiteX0" fmla="*/ 439493 w 439492"/>
              <a:gd name="connsiteY0" fmla="*/ 256645 h 323841"/>
              <a:gd name="connsiteX1" fmla="*/ 315172 w 439492"/>
              <a:gd name="connsiteY1" fmla="*/ 281412 h 323841"/>
              <a:gd name="connsiteX2" fmla="*/ 61189 w 439492"/>
              <a:gd name="connsiteY2" fmla="*/ 320748 h 323841"/>
              <a:gd name="connsiteX3" fmla="*/ 0 w 439492"/>
              <a:gd name="connsiteY3" fmla="*/ 186472 h 323841"/>
              <a:gd name="connsiteX4" fmla="*/ 201293 w 439492"/>
              <a:gd name="connsiteY4" fmla="*/ 66765 h 323841"/>
              <a:gd name="connsiteX5" fmla="*/ 229945 w 439492"/>
              <a:gd name="connsiteY5" fmla="*/ 1205 h 323841"/>
              <a:gd name="connsiteX6" fmla="*/ 369562 w 439492"/>
              <a:gd name="connsiteY6" fmla="*/ 155392 h 323841"/>
              <a:gd name="connsiteX7" fmla="*/ 439493 w 439492"/>
              <a:gd name="connsiteY7" fmla="*/ 256888 h 32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492" h="323841">
                <a:moveTo>
                  <a:pt x="439493" y="256645"/>
                </a:moveTo>
                <a:cubicBezTo>
                  <a:pt x="439493" y="256645"/>
                  <a:pt x="409627" y="214153"/>
                  <a:pt x="315172" y="281412"/>
                </a:cubicBezTo>
                <a:cubicBezTo>
                  <a:pt x="220718" y="348671"/>
                  <a:pt x="158072" y="293310"/>
                  <a:pt x="61189" y="320748"/>
                </a:cubicBezTo>
                <a:cubicBezTo>
                  <a:pt x="-35694" y="348186"/>
                  <a:pt x="25495" y="184044"/>
                  <a:pt x="0" y="186472"/>
                </a:cubicBezTo>
                <a:cubicBezTo>
                  <a:pt x="74787" y="175060"/>
                  <a:pt x="174340" y="65793"/>
                  <a:pt x="201293" y="66765"/>
                </a:cubicBezTo>
                <a:cubicBezTo>
                  <a:pt x="228245" y="67736"/>
                  <a:pt x="196194" y="14803"/>
                  <a:pt x="229945" y="1205"/>
                </a:cubicBezTo>
                <a:cubicBezTo>
                  <a:pt x="263696" y="-12393"/>
                  <a:pt x="338240" y="92260"/>
                  <a:pt x="369562" y="155392"/>
                </a:cubicBezTo>
                <a:cubicBezTo>
                  <a:pt x="400885" y="218523"/>
                  <a:pt x="439493" y="256888"/>
                  <a:pt x="439493" y="256888"/>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38" name="任意多边形: 形状 37"/>
          <p:cNvSpPr/>
          <p:nvPr>
            <p:custDataLst>
              <p:tags r:id="rId31"/>
            </p:custDataLst>
          </p:nvPr>
        </p:nvSpPr>
        <p:spPr>
          <a:xfrm rot="20918548">
            <a:off x="1237973" y="1136711"/>
            <a:ext cx="621077" cy="774204"/>
          </a:xfrm>
          <a:custGeom>
            <a:avLst/>
            <a:gdLst>
              <a:gd name="connsiteX0" fmla="*/ 0 w 1143409"/>
              <a:gd name="connsiteY0" fmla="*/ 0 h 1425316"/>
              <a:gd name="connsiteX1" fmla="*/ 686434 w 1143409"/>
              <a:gd name="connsiteY1" fmla="*/ 999178 h 1425316"/>
              <a:gd name="connsiteX2" fmla="*/ 1143410 w 1143409"/>
              <a:gd name="connsiteY2" fmla="*/ 1425316 h 1425316"/>
              <a:gd name="connsiteX3" fmla="*/ 539047 w 1143409"/>
              <a:gd name="connsiteY3" fmla="*/ 556043 h 1425316"/>
              <a:gd name="connsiteX4" fmla="*/ 0 w 1143409"/>
              <a:gd name="connsiteY4" fmla="*/ 243 h 142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09" h="1425316">
                <a:moveTo>
                  <a:pt x="0" y="0"/>
                </a:moveTo>
                <a:cubicBezTo>
                  <a:pt x="0" y="0"/>
                  <a:pt x="440707" y="713144"/>
                  <a:pt x="686434" y="999178"/>
                </a:cubicBezTo>
                <a:cubicBezTo>
                  <a:pt x="932162" y="1284970"/>
                  <a:pt x="1143410" y="1425316"/>
                  <a:pt x="1143410" y="1425316"/>
                </a:cubicBezTo>
                <a:cubicBezTo>
                  <a:pt x="1143410" y="1425316"/>
                  <a:pt x="729898" y="764863"/>
                  <a:pt x="539047" y="556043"/>
                </a:cubicBezTo>
                <a:cubicBezTo>
                  <a:pt x="348438" y="346981"/>
                  <a:pt x="36179" y="54390"/>
                  <a:pt x="0" y="243"/>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9" name="任意多边形: 形状 38"/>
          <p:cNvSpPr/>
          <p:nvPr>
            <p:custDataLst>
              <p:tags r:id="rId32"/>
            </p:custDataLst>
          </p:nvPr>
        </p:nvSpPr>
        <p:spPr>
          <a:xfrm rot="20918548">
            <a:off x="1328890" y="1015279"/>
            <a:ext cx="612505" cy="998947"/>
          </a:xfrm>
          <a:custGeom>
            <a:avLst/>
            <a:gdLst>
              <a:gd name="connsiteX0" fmla="*/ 1127384 w 1127626"/>
              <a:gd name="connsiteY0" fmla="*/ 1839071 h 1839070"/>
              <a:gd name="connsiteX1" fmla="*/ 954258 w 1127626"/>
              <a:gd name="connsiteY1" fmla="*/ 1687312 h 1839070"/>
              <a:gd name="connsiteX2" fmla="*/ 673565 w 1127626"/>
              <a:gd name="connsiteY2" fmla="*/ 1527055 h 1839070"/>
              <a:gd name="connsiteX3" fmla="*/ 122621 w 1127626"/>
              <a:gd name="connsiteY3" fmla="*/ 382432 h 1839070"/>
              <a:gd name="connsiteX4" fmla="*/ 0 w 1127626"/>
              <a:gd name="connsiteY4" fmla="*/ 0 h 1839070"/>
              <a:gd name="connsiteX5" fmla="*/ 417882 w 1127626"/>
              <a:gd name="connsiteY5" fmla="*/ 675993 h 1839070"/>
              <a:gd name="connsiteX6" fmla="*/ 795215 w 1127626"/>
              <a:gd name="connsiteY6" fmla="*/ 1196100 h 1839070"/>
              <a:gd name="connsiteX7" fmla="*/ 1102860 w 1127626"/>
              <a:gd name="connsiteY7" fmla="*/ 1611069 h 1839070"/>
              <a:gd name="connsiteX8" fmla="*/ 1127627 w 1127626"/>
              <a:gd name="connsiteY8" fmla="*/ 1839071 h 183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626" h="1839070">
                <a:moveTo>
                  <a:pt x="1127384" y="1839071"/>
                </a:moveTo>
                <a:cubicBezTo>
                  <a:pt x="1127384" y="1839071"/>
                  <a:pt x="1024917" y="1797793"/>
                  <a:pt x="954258" y="1687312"/>
                </a:cubicBezTo>
                <a:cubicBezTo>
                  <a:pt x="903753" y="1636807"/>
                  <a:pt x="754422" y="1657203"/>
                  <a:pt x="673565" y="1527055"/>
                </a:cubicBezTo>
                <a:cubicBezTo>
                  <a:pt x="592708" y="1396907"/>
                  <a:pt x="234801" y="726499"/>
                  <a:pt x="122621" y="382432"/>
                </a:cubicBezTo>
                <a:cubicBezTo>
                  <a:pt x="10441" y="38365"/>
                  <a:pt x="0" y="0"/>
                  <a:pt x="0" y="0"/>
                </a:cubicBezTo>
                <a:cubicBezTo>
                  <a:pt x="0" y="0"/>
                  <a:pt x="357665" y="582510"/>
                  <a:pt x="417882" y="675993"/>
                </a:cubicBezTo>
                <a:cubicBezTo>
                  <a:pt x="478100" y="769477"/>
                  <a:pt x="753451" y="1145838"/>
                  <a:pt x="795215" y="1196100"/>
                </a:cubicBezTo>
                <a:cubicBezTo>
                  <a:pt x="836979" y="1246363"/>
                  <a:pt x="1085620" y="1551094"/>
                  <a:pt x="1102860" y="1611069"/>
                </a:cubicBezTo>
                <a:cubicBezTo>
                  <a:pt x="1120100" y="1671044"/>
                  <a:pt x="1123499" y="1773268"/>
                  <a:pt x="1127627" y="1839071"/>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0" name="任意多边形: 形状 39"/>
          <p:cNvSpPr/>
          <p:nvPr>
            <p:custDataLst>
              <p:tags r:id="rId33"/>
            </p:custDataLst>
          </p:nvPr>
        </p:nvSpPr>
        <p:spPr>
          <a:xfrm rot="20918548">
            <a:off x="2372721" y="2708494"/>
            <a:ext cx="95246" cy="486021"/>
          </a:xfrm>
          <a:custGeom>
            <a:avLst/>
            <a:gdLst>
              <a:gd name="connsiteX0" fmla="*/ 132707 w 175350"/>
              <a:gd name="connsiteY0" fmla="*/ 0 h 894768"/>
              <a:gd name="connsiteX1" fmla="*/ 28297 w 175350"/>
              <a:gd name="connsiteY1" fmla="*/ 311045 h 894768"/>
              <a:gd name="connsiteX2" fmla="*/ 7901 w 175350"/>
              <a:gd name="connsiteY2" fmla="*/ 894769 h 894768"/>
              <a:gd name="connsiteX3" fmla="*/ 149218 w 175350"/>
              <a:gd name="connsiteY3" fmla="*/ 364706 h 894768"/>
              <a:gd name="connsiteX4" fmla="*/ 174957 w 175350"/>
              <a:gd name="connsiteY4" fmla="*/ 56333 h 894768"/>
              <a:gd name="connsiteX5" fmla="*/ 132707 w 175350"/>
              <a:gd name="connsiteY5" fmla="*/ 0 h 89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50" h="894768">
                <a:moveTo>
                  <a:pt x="132707" y="0"/>
                </a:moveTo>
                <a:cubicBezTo>
                  <a:pt x="132707" y="0"/>
                  <a:pt x="57920" y="36422"/>
                  <a:pt x="28297" y="311045"/>
                </a:cubicBezTo>
                <a:cubicBezTo>
                  <a:pt x="-1326" y="585667"/>
                  <a:pt x="-6911" y="775790"/>
                  <a:pt x="7901" y="894769"/>
                </a:cubicBezTo>
                <a:cubicBezTo>
                  <a:pt x="36796" y="813669"/>
                  <a:pt x="139506" y="510152"/>
                  <a:pt x="149218" y="364706"/>
                </a:cubicBezTo>
                <a:cubicBezTo>
                  <a:pt x="158931" y="219261"/>
                  <a:pt x="178356" y="96397"/>
                  <a:pt x="174957" y="56333"/>
                </a:cubicBezTo>
                <a:cubicBezTo>
                  <a:pt x="171557" y="16269"/>
                  <a:pt x="143391" y="31323"/>
                  <a:pt x="132707" y="0"/>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41" name="任意多边形: 形状 40"/>
          <p:cNvSpPr/>
          <p:nvPr>
            <p:custDataLst>
              <p:tags r:id="rId34"/>
            </p:custDataLst>
          </p:nvPr>
        </p:nvSpPr>
        <p:spPr>
          <a:xfrm rot="20918548">
            <a:off x="2269745" y="2215462"/>
            <a:ext cx="267586" cy="417965"/>
          </a:xfrm>
          <a:custGeom>
            <a:avLst/>
            <a:gdLst>
              <a:gd name="connsiteX0" fmla="*/ 37839 w 492628"/>
              <a:gd name="connsiteY0" fmla="*/ 769477 h 769476"/>
              <a:gd name="connsiteX1" fmla="*/ 6273 w 492628"/>
              <a:gd name="connsiteY1" fmla="*/ 624760 h 769476"/>
              <a:gd name="connsiteX2" fmla="*/ 262927 w 492628"/>
              <a:gd name="connsiteY2" fmla="*/ 166570 h 769476"/>
              <a:gd name="connsiteX3" fmla="*/ 492629 w 492628"/>
              <a:gd name="connsiteY3" fmla="*/ 0 h 769476"/>
              <a:gd name="connsiteX4" fmla="*/ 339656 w 492628"/>
              <a:gd name="connsiteY4" fmla="*/ 334597 h 769476"/>
              <a:gd name="connsiteX5" fmla="*/ 37839 w 492628"/>
              <a:gd name="connsiteY5" fmla="*/ 769477 h 7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628" h="769476">
                <a:moveTo>
                  <a:pt x="37839" y="769477"/>
                </a:moveTo>
                <a:cubicBezTo>
                  <a:pt x="37839" y="769477"/>
                  <a:pt x="32982" y="703674"/>
                  <a:pt x="6273" y="624760"/>
                </a:cubicBezTo>
                <a:cubicBezTo>
                  <a:pt x="-20437" y="545845"/>
                  <a:pt x="33225" y="332897"/>
                  <a:pt x="262927" y="166570"/>
                </a:cubicBezTo>
                <a:lnTo>
                  <a:pt x="492629" y="0"/>
                </a:lnTo>
                <a:cubicBezTo>
                  <a:pt x="492629" y="0"/>
                  <a:pt x="416871" y="221932"/>
                  <a:pt x="339656" y="334597"/>
                </a:cubicBezTo>
                <a:cubicBezTo>
                  <a:pt x="262441" y="447263"/>
                  <a:pt x="96842" y="699546"/>
                  <a:pt x="37839" y="769477"/>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42" name="任意多边形: 形状 41"/>
          <p:cNvSpPr/>
          <p:nvPr>
            <p:custDataLst>
              <p:tags r:id="rId35"/>
            </p:custDataLst>
          </p:nvPr>
        </p:nvSpPr>
        <p:spPr>
          <a:xfrm rot="20918548">
            <a:off x="2400283" y="1710631"/>
            <a:ext cx="523082" cy="269719"/>
          </a:xfrm>
          <a:custGeom>
            <a:avLst/>
            <a:gdLst>
              <a:gd name="connsiteX0" fmla="*/ 0 w 962999"/>
              <a:gd name="connsiteY0" fmla="*/ 496554 h 496554"/>
              <a:gd name="connsiteX1" fmla="*/ 60946 w 962999"/>
              <a:gd name="connsiteY1" fmla="*/ 327798 h 496554"/>
              <a:gd name="connsiteX2" fmla="*/ 619903 w 962999"/>
              <a:gd name="connsiteY2" fmla="*/ 22825 h 496554"/>
              <a:gd name="connsiteX3" fmla="*/ 962999 w 962999"/>
              <a:gd name="connsiteY3" fmla="*/ 0 h 496554"/>
              <a:gd name="connsiteX4" fmla="*/ 590280 w 962999"/>
              <a:gd name="connsiteY4" fmla="*/ 244756 h 496554"/>
              <a:gd name="connsiteX5" fmla="*/ 0 w 962999"/>
              <a:gd name="connsiteY5" fmla="*/ 496554 h 49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999" h="496554">
                <a:moveTo>
                  <a:pt x="0" y="496554"/>
                </a:moveTo>
                <a:cubicBezTo>
                  <a:pt x="0" y="496554"/>
                  <a:pt x="37393" y="425895"/>
                  <a:pt x="60946" y="327798"/>
                </a:cubicBezTo>
                <a:cubicBezTo>
                  <a:pt x="84499" y="229702"/>
                  <a:pt x="276808" y="45649"/>
                  <a:pt x="619903" y="22825"/>
                </a:cubicBezTo>
                <a:lnTo>
                  <a:pt x="962999" y="0"/>
                </a:lnTo>
                <a:cubicBezTo>
                  <a:pt x="962999" y="0"/>
                  <a:pt x="742281" y="178954"/>
                  <a:pt x="590280" y="244756"/>
                </a:cubicBezTo>
                <a:cubicBezTo>
                  <a:pt x="438279" y="310559"/>
                  <a:pt x="105867" y="463046"/>
                  <a:pt x="0" y="496554"/>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3" name="任意多边形: 形状 42"/>
          <p:cNvSpPr/>
          <p:nvPr>
            <p:custDataLst>
              <p:tags r:id="rId36"/>
            </p:custDataLst>
          </p:nvPr>
        </p:nvSpPr>
        <p:spPr>
          <a:xfrm rot="20918548">
            <a:off x="2147172" y="2018270"/>
            <a:ext cx="252441" cy="200401"/>
          </a:xfrm>
          <a:custGeom>
            <a:avLst/>
            <a:gdLst>
              <a:gd name="connsiteX0" fmla="*/ 0 w 464745"/>
              <a:gd name="connsiteY0" fmla="*/ 0 h 368940"/>
              <a:gd name="connsiteX1" fmla="*/ 51477 w 464745"/>
              <a:gd name="connsiteY1" fmla="*/ 112666 h 368940"/>
              <a:gd name="connsiteX2" fmla="*/ 89355 w 464745"/>
              <a:gd name="connsiteY2" fmla="*/ 292105 h 368940"/>
              <a:gd name="connsiteX3" fmla="*/ 464745 w 464745"/>
              <a:gd name="connsiteY3" fmla="*/ 325856 h 368940"/>
              <a:gd name="connsiteX4" fmla="*/ 256654 w 464745"/>
              <a:gd name="connsiteY4" fmla="*/ 140346 h 368940"/>
              <a:gd name="connsiteX5" fmla="*/ 0 w 464745"/>
              <a:gd name="connsiteY5" fmla="*/ 0 h 36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45" h="368940">
                <a:moveTo>
                  <a:pt x="0" y="0"/>
                </a:moveTo>
                <a:cubicBezTo>
                  <a:pt x="0" y="0"/>
                  <a:pt x="85713" y="47834"/>
                  <a:pt x="51477" y="112666"/>
                </a:cubicBezTo>
                <a:cubicBezTo>
                  <a:pt x="17240" y="177497"/>
                  <a:pt x="-2185" y="240628"/>
                  <a:pt x="89355" y="292105"/>
                </a:cubicBezTo>
                <a:cubicBezTo>
                  <a:pt x="180896" y="343581"/>
                  <a:pt x="297932" y="416668"/>
                  <a:pt x="464745" y="325856"/>
                </a:cubicBezTo>
                <a:cubicBezTo>
                  <a:pt x="464745" y="325856"/>
                  <a:pt x="334840" y="219746"/>
                  <a:pt x="256654" y="140346"/>
                </a:cubicBezTo>
                <a:cubicBezTo>
                  <a:pt x="178468" y="60946"/>
                  <a:pt x="0" y="0"/>
                  <a:pt x="0" y="0"/>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44" name="任意多边形: 形状 43"/>
          <p:cNvSpPr/>
          <p:nvPr>
            <p:custDataLst>
              <p:tags r:id="rId37"/>
            </p:custDataLst>
          </p:nvPr>
        </p:nvSpPr>
        <p:spPr>
          <a:xfrm rot="20918548">
            <a:off x="2780569" y="1765420"/>
            <a:ext cx="1685475" cy="352448"/>
          </a:xfrm>
          <a:custGeom>
            <a:avLst/>
            <a:gdLst>
              <a:gd name="connsiteX0" fmla="*/ 0 w 3102972"/>
              <a:gd name="connsiteY0" fmla="*/ 648861 h 648860"/>
              <a:gd name="connsiteX1" fmla="*/ 755394 w 3102972"/>
              <a:gd name="connsiteY1" fmla="*/ 230979 h 648860"/>
              <a:gd name="connsiteX2" fmla="*/ 2722913 w 3102972"/>
              <a:gd name="connsiteY2" fmla="*/ 42312 h 648860"/>
              <a:gd name="connsiteX3" fmla="*/ 3102674 w 3102972"/>
              <a:gd name="connsiteY3" fmla="*/ 548 h 648860"/>
              <a:gd name="connsiteX4" fmla="*/ 2411869 w 3102972"/>
              <a:gd name="connsiteY4" fmla="*/ 158620 h 648860"/>
              <a:gd name="connsiteX5" fmla="*/ 460375 w 3102972"/>
              <a:gd name="connsiteY5" fmla="*/ 547122 h 648860"/>
              <a:gd name="connsiteX6" fmla="*/ 243 w 3102972"/>
              <a:gd name="connsiteY6" fmla="*/ 648618 h 64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972" h="648860">
                <a:moveTo>
                  <a:pt x="0" y="648861"/>
                </a:moveTo>
                <a:cubicBezTo>
                  <a:pt x="0" y="648861"/>
                  <a:pt x="30109" y="393421"/>
                  <a:pt x="755394" y="230979"/>
                </a:cubicBezTo>
                <a:cubicBezTo>
                  <a:pt x="1480678" y="68536"/>
                  <a:pt x="2498068" y="73150"/>
                  <a:pt x="2722913" y="42312"/>
                </a:cubicBezTo>
                <a:cubicBezTo>
                  <a:pt x="2947759" y="11475"/>
                  <a:pt x="3086891" y="-3094"/>
                  <a:pt x="3102674" y="548"/>
                </a:cubicBezTo>
                <a:cubicBezTo>
                  <a:pt x="3118457" y="4190"/>
                  <a:pt x="2503410" y="135553"/>
                  <a:pt x="2411869" y="158620"/>
                </a:cubicBezTo>
                <a:cubicBezTo>
                  <a:pt x="2320328" y="181687"/>
                  <a:pt x="460375" y="547122"/>
                  <a:pt x="460375" y="547122"/>
                </a:cubicBezTo>
                <a:cubicBezTo>
                  <a:pt x="460375" y="547122"/>
                  <a:pt x="97854" y="582816"/>
                  <a:pt x="243" y="648618"/>
                </a:cubicBezTo>
                <a:close/>
              </a:path>
            </a:pathLst>
          </a:custGeom>
          <a:gradFill flip="none" rotWithShape="1">
            <a:gsLst>
              <a:gs pos="0">
                <a:schemeClr val="accent3">
                  <a:lumMod val="20000"/>
                  <a:lumOff val="80000"/>
                </a:schemeClr>
              </a:gs>
              <a:gs pos="47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5" name="任意多边形: 形状 44"/>
          <p:cNvSpPr/>
          <p:nvPr>
            <p:custDataLst>
              <p:tags r:id="rId38"/>
            </p:custDataLst>
          </p:nvPr>
        </p:nvSpPr>
        <p:spPr>
          <a:xfrm rot="20918548">
            <a:off x="2065164" y="2683105"/>
            <a:ext cx="425708" cy="725272"/>
          </a:xfrm>
          <a:custGeom>
            <a:avLst/>
            <a:gdLst>
              <a:gd name="connsiteX0" fmla="*/ 747866 w 783733"/>
              <a:gd name="connsiteY0" fmla="*/ 0 h 1335232"/>
              <a:gd name="connsiteX1" fmla="*/ 391658 w 783733"/>
              <a:gd name="connsiteY1" fmla="*/ 426623 h 1335232"/>
              <a:gd name="connsiteX2" fmla="*/ 0 w 783733"/>
              <a:gd name="connsiteY2" fmla="*/ 1335232 h 1335232"/>
              <a:gd name="connsiteX3" fmla="*/ 549245 w 783733"/>
              <a:gd name="connsiteY3" fmla="*/ 585909 h 1335232"/>
              <a:gd name="connsiteX4" fmla="*/ 779675 w 783733"/>
              <a:gd name="connsiteY4" fmla="*/ 114851 h 1335232"/>
              <a:gd name="connsiteX5" fmla="*/ 747866 w 783733"/>
              <a:gd name="connsiteY5" fmla="*/ 0 h 133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733" h="1335232">
                <a:moveTo>
                  <a:pt x="747866" y="0"/>
                </a:moveTo>
                <a:cubicBezTo>
                  <a:pt x="747866" y="0"/>
                  <a:pt x="607277" y="11412"/>
                  <a:pt x="391658" y="426623"/>
                </a:cubicBezTo>
                <a:cubicBezTo>
                  <a:pt x="176040" y="841835"/>
                  <a:pt x="50020" y="1138310"/>
                  <a:pt x="0" y="1335232"/>
                </a:cubicBezTo>
                <a:cubicBezTo>
                  <a:pt x="95426" y="1224752"/>
                  <a:pt x="444592" y="809298"/>
                  <a:pt x="549245" y="585909"/>
                </a:cubicBezTo>
                <a:cubicBezTo>
                  <a:pt x="653897" y="362521"/>
                  <a:pt x="760735" y="180410"/>
                  <a:pt x="779675" y="114851"/>
                </a:cubicBezTo>
                <a:cubicBezTo>
                  <a:pt x="798614" y="49291"/>
                  <a:pt x="744953" y="56090"/>
                  <a:pt x="747866" y="0"/>
                </a:cubicBezTo>
                <a:close/>
              </a:path>
            </a:pathLst>
          </a:custGeom>
          <a:solidFill>
            <a:schemeClr val="accent3">
              <a:lumMod val="60000"/>
              <a:lumOff val="4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6" name="任意多边形: 形状 45"/>
          <p:cNvSpPr/>
          <p:nvPr>
            <p:custDataLst>
              <p:tags r:id="rId39"/>
            </p:custDataLst>
          </p:nvPr>
        </p:nvSpPr>
        <p:spPr>
          <a:xfrm rot="20918548">
            <a:off x="2860917" y="3862171"/>
            <a:ext cx="248386" cy="393301"/>
          </a:xfrm>
          <a:custGeom>
            <a:avLst/>
            <a:gdLst>
              <a:gd name="connsiteX0" fmla="*/ 12690 w 457281"/>
              <a:gd name="connsiteY0" fmla="*/ 0 h 724070"/>
              <a:gd name="connsiteX1" fmla="*/ 14146 w 457281"/>
              <a:gd name="connsiteY1" fmla="*/ 47591 h 724070"/>
              <a:gd name="connsiteX2" fmla="*/ 92575 w 457281"/>
              <a:gd name="connsiteY2" fmla="*/ 325613 h 724070"/>
              <a:gd name="connsiteX3" fmla="*/ 457281 w 457281"/>
              <a:gd name="connsiteY3" fmla="*/ 724071 h 724070"/>
              <a:gd name="connsiteX4" fmla="*/ 237292 w 457281"/>
              <a:gd name="connsiteY4" fmla="*/ 150544 h 724070"/>
              <a:gd name="connsiteX5" fmla="*/ 57853 w 457281"/>
              <a:gd name="connsiteY5" fmla="*/ 13112 h 724070"/>
              <a:gd name="connsiteX6" fmla="*/ 12690 w 457281"/>
              <a:gd name="connsiteY6" fmla="*/ 0 h 7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81" h="724070">
                <a:moveTo>
                  <a:pt x="12690" y="0"/>
                </a:moveTo>
                <a:cubicBezTo>
                  <a:pt x="12690" y="0"/>
                  <a:pt x="27744" y="27923"/>
                  <a:pt x="14146" y="47591"/>
                </a:cubicBezTo>
                <a:cubicBezTo>
                  <a:pt x="549" y="67259"/>
                  <a:pt x="-31988" y="176283"/>
                  <a:pt x="92575" y="325613"/>
                </a:cubicBezTo>
                <a:cubicBezTo>
                  <a:pt x="217139" y="474944"/>
                  <a:pt x="383952" y="620146"/>
                  <a:pt x="457281" y="724071"/>
                </a:cubicBezTo>
                <a:cubicBezTo>
                  <a:pt x="413089" y="625002"/>
                  <a:pt x="256960" y="190366"/>
                  <a:pt x="237292" y="150544"/>
                </a:cubicBezTo>
                <a:cubicBezTo>
                  <a:pt x="217624" y="110723"/>
                  <a:pt x="96218" y="4127"/>
                  <a:pt x="57853" y="13112"/>
                </a:cubicBezTo>
                <a:cubicBezTo>
                  <a:pt x="19488" y="22096"/>
                  <a:pt x="12690" y="0"/>
                  <a:pt x="12690" y="0"/>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7" name="任意多边形: 形状 46"/>
          <p:cNvSpPr/>
          <p:nvPr>
            <p:custDataLst>
              <p:tags r:id="rId40"/>
            </p:custDataLst>
          </p:nvPr>
        </p:nvSpPr>
        <p:spPr>
          <a:xfrm rot="20918548">
            <a:off x="2537712" y="3516325"/>
            <a:ext cx="911110" cy="150840"/>
          </a:xfrm>
          <a:custGeom>
            <a:avLst/>
            <a:gdLst>
              <a:gd name="connsiteX0" fmla="*/ 3543 w 1677361"/>
              <a:gd name="connsiteY0" fmla="*/ 277698 h 277697"/>
              <a:gd name="connsiteX1" fmla="*/ 100425 w 1677361"/>
              <a:gd name="connsiteY1" fmla="*/ 222336 h 277697"/>
              <a:gd name="connsiteX2" fmla="*/ 712802 w 1677361"/>
              <a:gd name="connsiteY2" fmla="*/ 179358 h 277697"/>
              <a:gd name="connsiteX3" fmla="*/ 1522343 w 1677361"/>
              <a:gd name="connsiteY3" fmla="*/ 73491 h 277697"/>
              <a:gd name="connsiteX4" fmla="*/ 1669730 w 1677361"/>
              <a:gd name="connsiteY4" fmla="*/ 51395 h 277697"/>
              <a:gd name="connsiteX5" fmla="*/ 1461639 w 1677361"/>
              <a:gd name="connsiteY5" fmla="*/ 26628 h 277697"/>
              <a:gd name="connsiteX6" fmla="*/ 711830 w 1677361"/>
              <a:gd name="connsiteY6" fmla="*/ 13759 h 277697"/>
              <a:gd name="connsiteX7" fmla="*/ 3543 w 1677361"/>
              <a:gd name="connsiteY7" fmla="*/ 277698 h 27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7361" h="277697">
                <a:moveTo>
                  <a:pt x="3543" y="277698"/>
                </a:moveTo>
                <a:cubicBezTo>
                  <a:pt x="3543" y="277698"/>
                  <a:pt x="12041" y="234962"/>
                  <a:pt x="100425" y="222336"/>
                </a:cubicBezTo>
                <a:cubicBezTo>
                  <a:pt x="188810" y="209710"/>
                  <a:pt x="547445" y="185186"/>
                  <a:pt x="712802" y="179358"/>
                </a:cubicBezTo>
                <a:cubicBezTo>
                  <a:pt x="878158" y="173530"/>
                  <a:pt x="1282928" y="138080"/>
                  <a:pt x="1522343" y="73491"/>
                </a:cubicBezTo>
                <a:cubicBezTo>
                  <a:pt x="1578190" y="56737"/>
                  <a:pt x="1643750" y="40711"/>
                  <a:pt x="1669730" y="51395"/>
                </a:cubicBezTo>
                <a:cubicBezTo>
                  <a:pt x="1695712" y="62079"/>
                  <a:pt x="1662203" y="31242"/>
                  <a:pt x="1461639" y="26628"/>
                </a:cubicBezTo>
                <a:cubicBezTo>
                  <a:pt x="1261075" y="22015"/>
                  <a:pt x="937890" y="-21692"/>
                  <a:pt x="711830" y="13759"/>
                </a:cubicBezTo>
                <a:cubicBezTo>
                  <a:pt x="711830" y="13759"/>
                  <a:pt x="-58375" y="74705"/>
                  <a:pt x="3543" y="277698"/>
                </a:cubicBezTo>
                <a:close/>
              </a:path>
            </a:pathLst>
          </a:custGeom>
          <a:gradFill flip="none" rotWithShape="1">
            <a:gsLst>
              <a:gs pos="0">
                <a:schemeClr val="accent3">
                  <a:lumMod val="20000"/>
                  <a:lumOff val="80000"/>
                </a:schemeClr>
              </a:gs>
              <a:gs pos="78000">
                <a:schemeClr val="accent3"/>
              </a:gs>
            </a:gsLst>
            <a:lin ang="108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8" name="任意多边形: 形状 47"/>
          <p:cNvSpPr/>
          <p:nvPr>
            <p:custDataLst>
              <p:tags r:id="rId41"/>
            </p:custDataLst>
          </p:nvPr>
        </p:nvSpPr>
        <p:spPr>
          <a:xfrm rot="20918548">
            <a:off x="2488654" y="3287984"/>
            <a:ext cx="451978" cy="433001"/>
          </a:xfrm>
          <a:custGeom>
            <a:avLst/>
            <a:gdLst>
              <a:gd name="connsiteX0" fmla="*/ 2644 w 832095"/>
              <a:gd name="connsiteY0" fmla="*/ 797157 h 797157"/>
              <a:gd name="connsiteX1" fmla="*/ 41252 w 832095"/>
              <a:gd name="connsiteY1" fmla="*/ 562114 h 797157"/>
              <a:gd name="connsiteX2" fmla="*/ 377792 w 832095"/>
              <a:gd name="connsiteY2" fmla="*/ 268552 h 797157"/>
              <a:gd name="connsiteX3" fmla="*/ 832096 w 832095"/>
              <a:gd name="connsiteY3" fmla="*/ 0 h 797157"/>
              <a:gd name="connsiteX4" fmla="*/ 471032 w 832095"/>
              <a:gd name="connsiteY4" fmla="*/ 457704 h 797157"/>
              <a:gd name="connsiteX5" fmla="*/ 2644 w 832095"/>
              <a:gd name="connsiteY5" fmla="*/ 797157 h 7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095" h="797157">
                <a:moveTo>
                  <a:pt x="2644" y="797157"/>
                </a:moveTo>
                <a:cubicBezTo>
                  <a:pt x="2644" y="797157"/>
                  <a:pt x="-15081" y="617475"/>
                  <a:pt x="41252" y="562114"/>
                </a:cubicBezTo>
                <a:cubicBezTo>
                  <a:pt x="97584" y="506752"/>
                  <a:pt x="163144" y="401857"/>
                  <a:pt x="377792" y="268552"/>
                </a:cubicBezTo>
                <a:cubicBezTo>
                  <a:pt x="592439" y="135247"/>
                  <a:pt x="741041" y="109266"/>
                  <a:pt x="832096" y="0"/>
                </a:cubicBezTo>
                <a:cubicBezTo>
                  <a:pt x="720645" y="142532"/>
                  <a:pt x="638088" y="323913"/>
                  <a:pt x="471032" y="457704"/>
                </a:cubicBezTo>
                <a:cubicBezTo>
                  <a:pt x="303976" y="591494"/>
                  <a:pt x="99770" y="688620"/>
                  <a:pt x="2644" y="797157"/>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9" name="任意多边形: 形状 48"/>
          <p:cNvSpPr/>
          <p:nvPr>
            <p:custDataLst>
              <p:tags r:id="rId42"/>
            </p:custDataLst>
          </p:nvPr>
        </p:nvSpPr>
        <p:spPr>
          <a:xfrm rot="20918548">
            <a:off x="2156856" y="3803085"/>
            <a:ext cx="378265" cy="76761"/>
          </a:xfrm>
          <a:custGeom>
            <a:avLst/>
            <a:gdLst>
              <a:gd name="connsiteX0" fmla="*/ 696147 w 696389"/>
              <a:gd name="connsiteY0" fmla="*/ 141317 h 141317"/>
              <a:gd name="connsiteX1" fmla="*/ 641999 w 696389"/>
              <a:gd name="connsiteY1" fmla="*/ 70902 h 141317"/>
              <a:gd name="connsiteX2" fmla="*/ 217076 w 696389"/>
              <a:gd name="connsiteY2" fmla="*/ 18939 h 141317"/>
              <a:gd name="connsiteX3" fmla="*/ 0 w 696389"/>
              <a:gd name="connsiteY3" fmla="*/ 0 h 141317"/>
              <a:gd name="connsiteX4" fmla="*/ 85713 w 696389"/>
              <a:gd name="connsiteY4" fmla="*/ 48320 h 141317"/>
              <a:gd name="connsiteX5" fmla="*/ 588581 w 696389"/>
              <a:gd name="connsiteY5" fmla="*/ 136947 h 141317"/>
              <a:gd name="connsiteX6" fmla="*/ 696390 w 696389"/>
              <a:gd name="connsiteY6" fmla="*/ 141317 h 14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389" h="141317">
                <a:moveTo>
                  <a:pt x="696147" y="141317"/>
                </a:moveTo>
                <a:cubicBezTo>
                  <a:pt x="696147" y="141317"/>
                  <a:pt x="661910" y="107324"/>
                  <a:pt x="641999" y="70902"/>
                </a:cubicBezTo>
                <a:cubicBezTo>
                  <a:pt x="622089" y="34480"/>
                  <a:pt x="358150" y="6556"/>
                  <a:pt x="217076" y="18939"/>
                </a:cubicBezTo>
                <a:cubicBezTo>
                  <a:pt x="76001" y="31323"/>
                  <a:pt x="74058" y="48563"/>
                  <a:pt x="0" y="0"/>
                </a:cubicBezTo>
                <a:cubicBezTo>
                  <a:pt x="0" y="0"/>
                  <a:pt x="45649" y="48320"/>
                  <a:pt x="85713" y="48320"/>
                </a:cubicBezTo>
                <a:cubicBezTo>
                  <a:pt x="125778" y="48320"/>
                  <a:pt x="528848" y="139132"/>
                  <a:pt x="588581" y="136947"/>
                </a:cubicBezTo>
                <a:cubicBezTo>
                  <a:pt x="648313" y="134762"/>
                  <a:pt x="662396" y="128691"/>
                  <a:pt x="696390" y="141317"/>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0" name="任意多边形: 形状 49"/>
          <p:cNvSpPr/>
          <p:nvPr>
            <p:custDataLst>
              <p:tags r:id="rId43"/>
            </p:custDataLst>
          </p:nvPr>
        </p:nvSpPr>
        <p:spPr>
          <a:xfrm rot="20918548">
            <a:off x="2180551" y="3595392"/>
            <a:ext cx="302446" cy="560145"/>
          </a:xfrm>
          <a:custGeom>
            <a:avLst/>
            <a:gdLst>
              <a:gd name="connsiteX0" fmla="*/ 556286 w 556806"/>
              <a:gd name="connsiteY0" fmla="*/ 1030987 h 1031230"/>
              <a:gd name="connsiteX1" fmla="*/ 554101 w 556806"/>
              <a:gd name="connsiteY1" fmla="*/ 946488 h 1031230"/>
              <a:gd name="connsiteX2" fmla="*/ 410112 w 556806"/>
              <a:gd name="connsiteY2" fmla="*/ 588095 h 1031230"/>
              <a:gd name="connsiteX3" fmla="*/ 168270 w 556806"/>
              <a:gd name="connsiteY3" fmla="*/ 210277 h 1031230"/>
              <a:gd name="connsiteX4" fmla="*/ 0 w 556806"/>
              <a:gd name="connsiteY4" fmla="*/ 0 h 1031230"/>
              <a:gd name="connsiteX5" fmla="*/ 70659 w 556806"/>
              <a:gd name="connsiteY5" fmla="*/ 196679 h 1031230"/>
              <a:gd name="connsiteX6" fmla="*/ 254226 w 556806"/>
              <a:gd name="connsiteY6" fmla="*/ 698575 h 1031230"/>
              <a:gd name="connsiteX7" fmla="*/ 494126 w 556806"/>
              <a:gd name="connsiteY7" fmla="*/ 984124 h 1031230"/>
              <a:gd name="connsiteX8" fmla="*/ 556286 w 556806"/>
              <a:gd name="connsiteY8" fmla="*/ 1031230 h 10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806" h="1031230">
                <a:moveTo>
                  <a:pt x="556286" y="1030987"/>
                </a:moveTo>
                <a:cubicBezTo>
                  <a:pt x="556286" y="1030987"/>
                  <a:pt x="540746" y="991651"/>
                  <a:pt x="554101" y="946488"/>
                </a:cubicBezTo>
                <a:cubicBezTo>
                  <a:pt x="567456" y="901325"/>
                  <a:pt x="533219" y="771176"/>
                  <a:pt x="410112" y="588095"/>
                </a:cubicBezTo>
                <a:cubicBezTo>
                  <a:pt x="287006" y="405013"/>
                  <a:pt x="197408" y="254954"/>
                  <a:pt x="168270" y="210277"/>
                </a:cubicBezTo>
                <a:cubicBezTo>
                  <a:pt x="139132" y="165599"/>
                  <a:pt x="33023" y="55361"/>
                  <a:pt x="0" y="0"/>
                </a:cubicBezTo>
                <a:cubicBezTo>
                  <a:pt x="0" y="0"/>
                  <a:pt x="36422" y="82557"/>
                  <a:pt x="70659" y="196679"/>
                </a:cubicBezTo>
                <a:cubicBezTo>
                  <a:pt x="104896" y="310802"/>
                  <a:pt x="200807" y="585909"/>
                  <a:pt x="254226" y="698575"/>
                </a:cubicBezTo>
                <a:cubicBezTo>
                  <a:pt x="307645" y="811240"/>
                  <a:pt x="386559" y="929005"/>
                  <a:pt x="494126" y="984124"/>
                </a:cubicBezTo>
                <a:cubicBezTo>
                  <a:pt x="513794" y="995293"/>
                  <a:pt x="556286" y="1031230"/>
                  <a:pt x="556286" y="1031230"/>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1" name="任意多边形: 形状 50"/>
          <p:cNvSpPr/>
          <p:nvPr>
            <p:custDataLst>
              <p:tags r:id="rId44"/>
            </p:custDataLst>
          </p:nvPr>
        </p:nvSpPr>
        <p:spPr>
          <a:xfrm rot="20918548">
            <a:off x="2483626" y="3438743"/>
            <a:ext cx="565607" cy="621341"/>
          </a:xfrm>
          <a:custGeom>
            <a:avLst/>
            <a:gdLst>
              <a:gd name="connsiteX0" fmla="*/ 19284 w 1041286"/>
              <a:gd name="connsiteY0" fmla="*/ 1143895 h 1143894"/>
              <a:gd name="connsiteX1" fmla="*/ 4958 w 1041286"/>
              <a:gd name="connsiteY1" fmla="*/ 999907 h 1143894"/>
              <a:gd name="connsiteX2" fmla="*/ 333728 w 1041286"/>
              <a:gd name="connsiteY2" fmla="*/ 618932 h 1143894"/>
              <a:gd name="connsiteX3" fmla="*/ 1041287 w 1041286"/>
              <a:gd name="connsiteY3" fmla="*/ 0 h 1143894"/>
              <a:gd name="connsiteX4" fmla="*/ 646229 w 1041286"/>
              <a:gd name="connsiteY4" fmla="*/ 476400 h 1143894"/>
              <a:gd name="connsiteX5" fmla="*/ 70032 w 1041286"/>
              <a:gd name="connsiteY5" fmla="*/ 1099460 h 1143894"/>
              <a:gd name="connsiteX6" fmla="*/ 19041 w 1041286"/>
              <a:gd name="connsiteY6" fmla="*/ 1143895 h 114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286" h="1143894">
                <a:moveTo>
                  <a:pt x="19284" y="1143895"/>
                </a:moveTo>
                <a:cubicBezTo>
                  <a:pt x="19284" y="1143895"/>
                  <a:pt x="-11796" y="1039485"/>
                  <a:pt x="4958" y="999907"/>
                </a:cubicBezTo>
                <a:cubicBezTo>
                  <a:pt x="21712" y="960328"/>
                  <a:pt x="161330" y="776275"/>
                  <a:pt x="333728" y="618932"/>
                </a:cubicBezTo>
                <a:cubicBezTo>
                  <a:pt x="506125" y="461832"/>
                  <a:pt x="922551" y="84742"/>
                  <a:pt x="1041287" y="0"/>
                </a:cubicBezTo>
                <a:cubicBezTo>
                  <a:pt x="1013849" y="46620"/>
                  <a:pt x="675124" y="442892"/>
                  <a:pt x="646229" y="476400"/>
                </a:cubicBezTo>
                <a:cubicBezTo>
                  <a:pt x="617334" y="509909"/>
                  <a:pt x="90914" y="1089991"/>
                  <a:pt x="70032" y="1099460"/>
                </a:cubicBezTo>
                <a:cubicBezTo>
                  <a:pt x="49150" y="1108931"/>
                  <a:pt x="17099" y="1134183"/>
                  <a:pt x="19041" y="1143895"/>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52" name="任意多边形: 形状 51"/>
          <p:cNvSpPr/>
          <p:nvPr>
            <p:custDataLst>
              <p:tags r:id="rId45"/>
            </p:custDataLst>
          </p:nvPr>
        </p:nvSpPr>
        <p:spPr>
          <a:xfrm rot="20918548">
            <a:off x="2811872" y="3450834"/>
            <a:ext cx="862044" cy="319347"/>
          </a:xfrm>
          <a:custGeom>
            <a:avLst/>
            <a:gdLst>
              <a:gd name="connsiteX0" fmla="*/ 0 w 1587030"/>
              <a:gd name="connsiteY0" fmla="*/ 587677 h 587920"/>
              <a:gd name="connsiteX1" fmla="*/ 53905 w 1587030"/>
              <a:gd name="connsiteY1" fmla="*/ 503906 h 587920"/>
              <a:gd name="connsiteX2" fmla="*/ 313230 w 1587030"/>
              <a:gd name="connsiteY2" fmla="*/ 272262 h 587920"/>
              <a:gd name="connsiteX3" fmla="*/ 1226452 w 1587030"/>
              <a:gd name="connsiteY3" fmla="*/ 8810 h 587920"/>
              <a:gd name="connsiteX4" fmla="*/ 1587030 w 1587030"/>
              <a:gd name="connsiteY4" fmla="*/ 36247 h 587920"/>
              <a:gd name="connsiteX5" fmla="*/ 1331591 w 1587030"/>
              <a:gd name="connsiteY5" fmla="*/ 85538 h 587920"/>
              <a:gd name="connsiteX6" fmla="*/ 899139 w 1587030"/>
              <a:gd name="connsiteY6" fmla="*/ 290473 h 587920"/>
              <a:gd name="connsiteX7" fmla="*/ 231159 w 1587030"/>
              <a:gd name="connsiteY7" fmla="*/ 490309 h 587920"/>
              <a:gd name="connsiteX8" fmla="*/ 486 w 1587030"/>
              <a:gd name="connsiteY8" fmla="*/ 587920 h 58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030" h="587920">
                <a:moveTo>
                  <a:pt x="0" y="587677"/>
                </a:moveTo>
                <a:cubicBezTo>
                  <a:pt x="0" y="587677"/>
                  <a:pt x="34480" y="527702"/>
                  <a:pt x="53905" y="503906"/>
                </a:cubicBezTo>
                <a:cubicBezTo>
                  <a:pt x="73330" y="480111"/>
                  <a:pt x="162442" y="310384"/>
                  <a:pt x="313230" y="272262"/>
                </a:cubicBezTo>
                <a:cubicBezTo>
                  <a:pt x="464017" y="234141"/>
                  <a:pt x="1103103" y="28477"/>
                  <a:pt x="1226452" y="8810"/>
                </a:cubicBezTo>
                <a:cubicBezTo>
                  <a:pt x="1349802" y="-10859"/>
                  <a:pt x="1487963" y="4196"/>
                  <a:pt x="1587030" y="36247"/>
                </a:cubicBezTo>
                <a:cubicBezTo>
                  <a:pt x="1542110" y="34548"/>
                  <a:pt x="1478736" y="12452"/>
                  <a:pt x="1331591" y="85538"/>
                </a:cubicBezTo>
                <a:cubicBezTo>
                  <a:pt x="1184446" y="158626"/>
                  <a:pt x="1010591" y="253808"/>
                  <a:pt x="899139" y="290473"/>
                </a:cubicBezTo>
                <a:cubicBezTo>
                  <a:pt x="787688" y="326895"/>
                  <a:pt x="327313" y="478654"/>
                  <a:pt x="231159" y="490309"/>
                </a:cubicBezTo>
                <a:cubicBezTo>
                  <a:pt x="135004" y="501964"/>
                  <a:pt x="73087" y="543728"/>
                  <a:pt x="486" y="587920"/>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3" name="任意多边形: 形状 52"/>
          <p:cNvSpPr/>
          <p:nvPr>
            <p:custDataLst>
              <p:tags r:id="rId46"/>
            </p:custDataLst>
          </p:nvPr>
        </p:nvSpPr>
        <p:spPr>
          <a:xfrm rot="20918548">
            <a:off x="2880749" y="3709063"/>
            <a:ext cx="891984" cy="124057"/>
          </a:xfrm>
          <a:custGeom>
            <a:avLst/>
            <a:gdLst>
              <a:gd name="connsiteX0" fmla="*/ 0 w 1642149"/>
              <a:gd name="connsiteY0" fmla="*/ 70426 h 228390"/>
              <a:gd name="connsiteX1" fmla="*/ 50020 w 1642149"/>
              <a:gd name="connsiteY1" fmla="*/ 73582 h 228390"/>
              <a:gd name="connsiteX2" fmla="*/ 562357 w 1642149"/>
              <a:gd name="connsiteY2" fmla="*/ 161724 h 228390"/>
              <a:gd name="connsiteX3" fmla="*/ 1335961 w 1642149"/>
              <a:gd name="connsiteY3" fmla="*/ 226312 h 228390"/>
              <a:gd name="connsiteX4" fmla="*/ 1642149 w 1642149"/>
              <a:gd name="connsiteY4" fmla="*/ 226312 h 228390"/>
              <a:gd name="connsiteX5" fmla="*/ 1320907 w 1642149"/>
              <a:gd name="connsiteY5" fmla="*/ 135015 h 228390"/>
              <a:gd name="connsiteX6" fmla="*/ 456247 w 1642149"/>
              <a:gd name="connsiteY6" fmla="*/ 22106 h 228390"/>
              <a:gd name="connsiteX7" fmla="*/ 67745 w 1642149"/>
              <a:gd name="connsiteY7" fmla="*/ 32304 h 228390"/>
              <a:gd name="connsiteX8" fmla="*/ 243 w 1642149"/>
              <a:gd name="connsiteY8" fmla="*/ 70669 h 22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149" h="228390">
                <a:moveTo>
                  <a:pt x="0" y="70426"/>
                </a:moveTo>
                <a:cubicBezTo>
                  <a:pt x="0" y="70426"/>
                  <a:pt x="22825" y="63628"/>
                  <a:pt x="50020" y="73582"/>
                </a:cubicBezTo>
                <a:cubicBezTo>
                  <a:pt x="77215" y="83538"/>
                  <a:pt x="240871" y="125060"/>
                  <a:pt x="562357" y="161724"/>
                </a:cubicBezTo>
                <a:cubicBezTo>
                  <a:pt x="883842" y="198389"/>
                  <a:pt x="1161378" y="233840"/>
                  <a:pt x="1335961" y="226312"/>
                </a:cubicBezTo>
                <a:cubicBezTo>
                  <a:pt x="1510787" y="218785"/>
                  <a:pt x="1606213" y="233597"/>
                  <a:pt x="1642149" y="226312"/>
                </a:cubicBezTo>
                <a:cubicBezTo>
                  <a:pt x="1562021" y="219757"/>
                  <a:pt x="1397150" y="162452"/>
                  <a:pt x="1320907" y="135015"/>
                </a:cubicBezTo>
                <a:cubicBezTo>
                  <a:pt x="1320907" y="135015"/>
                  <a:pt x="536133" y="35218"/>
                  <a:pt x="456247" y="22106"/>
                </a:cubicBezTo>
                <a:cubicBezTo>
                  <a:pt x="376361" y="8995"/>
                  <a:pt x="184053" y="-25242"/>
                  <a:pt x="67745" y="32304"/>
                </a:cubicBezTo>
                <a:cubicBezTo>
                  <a:pt x="67745" y="32304"/>
                  <a:pt x="21368" y="61442"/>
                  <a:pt x="243" y="70669"/>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4" name="任意多边形: 形状 53"/>
          <p:cNvSpPr/>
          <p:nvPr>
            <p:custDataLst>
              <p:tags r:id="rId47"/>
            </p:custDataLst>
          </p:nvPr>
        </p:nvSpPr>
        <p:spPr>
          <a:xfrm rot="20918548">
            <a:off x="2816635" y="3849697"/>
            <a:ext cx="837776" cy="499702"/>
          </a:xfrm>
          <a:custGeom>
            <a:avLst/>
            <a:gdLst>
              <a:gd name="connsiteX0" fmla="*/ 0 w 1542352"/>
              <a:gd name="connsiteY0" fmla="*/ 88319 h 919955"/>
              <a:gd name="connsiteX1" fmla="*/ 80371 w 1542352"/>
              <a:gd name="connsiteY1" fmla="*/ 92447 h 919955"/>
              <a:gd name="connsiteX2" fmla="*/ 999907 w 1542352"/>
              <a:gd name="connsiteY2" fmla="*/ 664516 h 919955"/>
              <a:gd name="connsiteX3" fmla="*/ 1542353 w 1542352"/>
              <a:gd name="connsiteY3" fmla="*/ 919956 h 919955"/>
              <a:gd name="connsiteX4" fmla="*/ 865388 w 1542352"/>
              <a:gd name="connsiteY4" fmla="*/ 350315 h 919955"/>
              <a:gd name="connsiteX5" fmla="*/ 187695 w 1542352"/>
              <a:gd name="connsiteY5" fmla="*/ 663 h 919955"/>
              <a:gd name="connsiteX6" fmla="*/ 0 w 1542352"/>
              <a:gd name="connsiteY6" fmla="*/ 88562 h 91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352" h="919955">
                <a:moveTo>
                  <a:pt x="0" y="88319"/>
                </a:moveTo>
                <a:cubicBezTo>
                  <a:pt x="0" y="88319"/>
                  <a:pt x="14083" y="47526"/>
                  <a:pt x="80371" y="92447"/>
                </a:cubicBezTo>
                <a:cubicBezTo>
                  <a:pt x="146902" y="137124"/>
                  <a:pt x="977811" y="656503"/>
                  <a:pt x="999907" y="664516"/>
                </a:cubicBezTo>
                <a:cubicBezTo>
                  <a:pt x="1022003" y="672528"/>
                  <a:pt x="1542353" y="919956"/>
                  <a:pt x="1542353" y="919956"/>
                </a:cubicBezTo>
                <a:cubicBezTo>
                  <a:pt x="1542353" y="919956"/>
                  <a:pt x="926334" y="383823"/>
                  <a:pt x="865388" y="350315"/>
                </a:cubicBezTo>
                <a:cubicBezTo>
                  <a:pt x="804442" y="316806"/>
                  <a:pt x="320757" y="-16819"/>
                  <a:pt x="187695" y="663"/>
                </a:cubicBezTo>
                <a:cubicBezTo>
                  <a:pt x="54633" y="18146"/>
                  <a:pt x="0" y="88562"/>
                  <a:pt x="0" y="88562"/>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5" name="任意多边形: 形状 54"/>
          <p:cNvSpPr/>
          <p:nvPr>
            <p:custDataLst>
              <p:tags r:id="rId48"/>
            </p:custDataLst>
          </p:nvPr>
        </p:nvSpPr>
        <p:spPr>
          <a:xfrm rot="21186236" flipH="1">
            <a:off x="476095" y="1300561"/>
            <a:ext cx="694736" cy="1888327"/>
          </a:xfrm>
          <a:custGeom>
            <a:avLst/>
            <a:gdLst>
              <a:gd name="connsiteX0" fmla="*/ 176932 w 747788"/>
              <a:gd name="connsiteY0" fmla="*/ 1581321 h 2032523"/>
              <a:gd name="connsiteX1" fmla="*/ 63780 w 747788"/>
              <a:gd name="connsiteY1" fmla="*/ 436269 h 2032523"/>
              <a:gd name="connsiteX2" fmla="*/ 0 w 747788"/>
              <a:gd name="connsiteY2" fmla="*/ 0 h 2032523"/>
              <a:gd name="connsiteX3" fmla="*/ 34086 w 747788"/>
              <a:gd name="connsiteY3" fmla="*/ 14583 h 2032523"/>
              <a:gd name="connsiteX4" fmla="*/ 34086 w 747788"/>
              <a:gd name="connsiteY4" fmla="*/ 14583 h 2032523"/>
              <a:gd name="connsiteX5" fmla="*/ 151455 w 747788"/>
              <a:gd name="connsiteY5" fmla="*/ 815961 h 2032523"/>
              <a:gd name="connsiteX6" fmla="*/ 241766 w 747788"/>
              <a:gd name="connsiteY6" fmla="*/ 1728910 h 2032523"/>
              <a:gd name="connsiteX7" fmla="*/ 246686 w 747788"/>
              <a:gd name="connsiteY7" fmla="*/ 1980867 h 2032523"/>
              <a:gd name="connsiteX8" fmla="*/ 279718 w 747788"/>
              <a:gd name="connsiteY8" fmla="*/ 1844347 h 2032523"/>
              <a:gd name="connsiteX9" fmla="*/ 294301 w 747788"/>
              <a:gd name="connsiteY9" fmla="*/ 1783729 h 2032523"/>
              <a:gd name="connsiteX10" fmla="*/ 515510 w 747788"/>
              <a:gd name="connsiteY10" fmla="*/ 1449544 h 2032523"/>
              <a:gd name="connsiteX11" fmla="*/ 595982 w 747788"/>
              <a:gd name="connsiteY11" fmla="*/ 1318118 h 2032523"/>
              <a:gd name="connsiteX12" fmla="*/ 722663 w 747788"/>
              <a:gd name="connsiteY12" fmla="*/ 1152783 h 2032523"/>
              <a:gd name="connsiteX13" fmla="*/ 747789 w 747788"/>
              <a:gd name="connsiteY13" fmla="*/ 1167542 h 2032523"/>
              <a:gd name="connsiteX14" fmla="*/ 655721 w 747788"/>
              <a:gd name="connsiteY14" fmla="*/ 1286141 h 2032523"/>
              <a:gd name="connsiteX15" fmla="*/ 544677 w 747788"/>
              <a:gd name="connsiteY15" fmla="*/ 1466060 h 2032523"/>
              <a:gd name="connsiteX16" fmla="*/ 393749 w 747788"/>
              <a:gd name="connsiteY16" fmla="*/ 1696581 h 2032523"/>
              <a:gd name="connsiteX17" fmla="*/ 321008 w 747788"/>
              <a:gd name="connsiteY17" fmla="*/ 1807098 h 2032523"/>
              <a:gd name="connsiteX18" fmla="*/ 268473 w 747788"/>
              <a:gd name="connsiteY18" fmla="*/ 2026374 h 2032523"/>
              <a:gd name="connsiteX19" fmla="*/ 193624 w 747788"/>
              <a:gd name="connsiteY19" fmla="*/ 2032524 h 2032523"/>
              <a:gd name="connsiteX20" fmla="*/ 177108 w 747788"/>
              <a:gd name="connsiteY20" fmla="*/ 1581321 h 20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788" h="2032523">
                <a:moveTo>
                  <a:pt x="176932" y="1581321"/>
                </a:moveTo>
                <a:cubicBezTo>
                  <a:pt x="176932" y="1581321"/>
                  <a:pt x="67645" y="544326"/>
                  <a:pt x="63780" y="436269"/>
                </a:cubicBezTo>
                <a:cubicBezTo>
                  <a:pt x="59914" y="328212"/>
                  <a:pt x="0" y="0"/>
                  <a:pt x="0" y="0"/>
                </a:cubicBezTo>
                <a:lnTo>
                  <a:pt x="34086" y="14583"/>
                </a:lnTo>
                <a:lnTo>
                  <a:pt x="34086" y="14583"/>
                </a:lnTo>
                <a:cubicBezTo>
                  <a:pt x="34086" y="14583"/>
                  <a:pt x="148468" y="682252"/>
                  <a:pt x="151455" y="815961"/>
                </a:cubicBezTo>
                <a:cubicBezTo>
                  <a:pt x="154442" y="949671"/>
                  <a:pt x="242118" y="1527380"/>
                  <a:pt x="241766" y="1728910"/>
                </a:cubicBezTo>
                <a:cubicBezTo>
                  <a:pt x="241415" y="1930441"/>
                  <a:pt x="246686" y="1980867"/>
                  <a:pt x="246686" y="1980867"/>
                </a:cubicBezTo>
                <a:lnTo>
                  <a:pt x="279718" y="1844347"/>
                </a:lnTo>
                <a:lnTo>
                  <a:pt x="294301" y="1783729"/>
                </a:lnTo>
                <a:lnTo>
                  <a:pt x="515510" y="1449544"/>
                </a:lnTo>
                <a:lnTo>
                  <a:pt x="595982" y="1318118"/>
                </a:lnTo>
                <a:lnTo>
                  <a:pt x="722663" y="1152783"/>
                </a:lnTo>
                <a:lnTo>
                  <a:pt x="747789" y="1167542"/>
                </a:lnTo>
                <a:lnTo>
                  <a:pt x="655721" y="1286141"/>
                </a:lnTo>
                <a:lnTo>
                  <a:pt x="544677" y="1466060"/>
                </a:lnTo>
                <a:lnTo>
                  <a:pt x="393749" y="1696581"/>
                </a:lnTo>
                <a:lnTo>
                  <a:pt x="321008" y="1807098"/>
                </a:lnTo>
                <a:lnTo>
                  <a:pt x="268473" y="2026374"/>
                </a:lnTo>
                <a:lnTo>
                  <a:pt x="193624" y="2032524"/>
                </a:lnTo>
                <a:lnTo>
                  <a:pt x="177108" y="1581321"/>
                </a:lnTo>
                <a:close/>
              </a:path>
            </a:pathLst>
          </a:custGeom>
          <a:solidFill>
            <a:schemeClr val="accent3">
              <a:lumMod val="75000"/>
            </a:schemeClr>
          </a:solidFill>
          <a:ln w="17535" cap="flat">
            <a:noFill/>
            <a:prstDash val="solid"/>
            <a:miter/>
          </a:ln>
        </p:spPr>
        <p:txBody>
          <a:bodyPr rtlCol="0" anchor="ctr"/>
          <a:lstStyle/>
          <a:p>
            <a:endParaRPr lang="zh-CN" altLang="en-US"/>
          </a:p>
        </p:txBody>
      </p:sp>
      <p:sp>
        <p:nvSpPr>
          <p:cNvPr id="56" name="任意多边形: 形状 55"/>
          <p:cNvSpPr/>
          <p:nvPr>
            <p:custDataLst>
              <p:tags r:id="rId49"/>
            </p:custDataLst>
          </p:nvPr>
        </p:nvSpPr>
        <p:spPr>
          <a:xfrm rot="21186236" flipH="1">
            <a:off x="1182444" y="3061844"/>
            <a:ext cx="939135" cy="3463828"/>
          </a:xfrm>
          <a:custGeom>
            <a:avLst/>
            <a:gdLst>
              <a:gd name="connsiteX0" fmla="*/ 0 w 939135"/>
              <a:gd name="connsiteY0" fmla="*/ 256637 h 3463828"/>
              <a:gd name="connsiteX1" fmla="*/ 53158 w 939135"/>
              <a:gd name="connsiteY1" fmla="*/ 487534 h 3463828"/>
              <a:gd name="connsiteX2" fmla="*/ 221299 w 939135"/>
              <a:gd name="connsiteY2" fmla="*/ 1264114 h 3463828"/>
              <a:gd name="connsiteX3" fmla="*/ 294871 w 939135"/>
              <a:gd name="connsiteY3" fmla="*/ 1781984 h 3463828"/>
              <a:gd name="connsiteX4" fmla="*/ 290891 w 939135"/>
              <a:gd name="connsiteY4" fmla="*/ 1779806 h 3463828"/>
              <a:gd name="connsiteX5" fmla="*/ 239780 w 939135"/>
              <a:gd name="connsiteY5" fmla="*/ 1752922 h 3463828"/>
              <a:gd name="connsiteX6" fmla="*/ 192272 w 939135"/>
              <a:gd name="connsiteY6" fmla="*/ 1720904 h 3463828"/>
              <a:gd name="connsiteX7" fmla="*/ 178616 w 939135"/>
              <a:gd name="connsiteY7" fmla="*/ 1739947 h 3463828"/>
              <a:gd name="connsiteX8" fmla="*/ 247446 w 939135"/>
              <a:gd name="connsiteY8" fmla="*/ 1773364 h 3463828"/>
              <a:gd name="connsiteX9" fmla="*/ 283755 w 939135"/>
              <a:gd name="connsiteY9" fmla="*/ 1791505 h 3463828"/>
              <a:gd name="connsiteX10" fmla="*/ 297307 w 939135"/>
              <a:gd name="connsiteY10" fmla="*/ 1799132 h 3463828"/>
              <a:gd name="connsiteX11" fmla="*/ 299437 w 939135"/>
              <a:gd name="connsiteY11" fmla="*/ 1814125 h 3463828"/>
              <a:gd name="connsiteX12" fmla="*/ 278908 w 939135"/>
              <a:gd name="connsiteY12" fmla="*/ 1812276 h 3463828"/>
              <a:gd name="connsiteX13" fmla="*/ 332066 w 939135"/>
              <a:gd name="connsiteY13" fmla="*/ 2043174 h 3463828"/>
              <a:gd name="connsiteX14" fmla="*/ 500208 w 939135"/>
              <a:gd name="connsiteY14" fmla="*/ 2819754 h 3463828"/>
              <a:gd name="connsiteX15" fmla="*/ 581929 w 939135"/>
              <a:gd name="connsiteY15" fmla="*/ 3394989 h 3463828"/>
              <a:gd name="connsiteX16" fmla="*/ 635207 w 939135"/>
              <a:gd name="connsiteY16" fmla="*/ 3459868 h 3463828"/>
              <a:gd name="connsiteX17" fmla="*/ 648657 w 939135"/>
              <a:gd name="connsiteY17" fmla="*/ 3463828 h 3463828"/>
              <a:gd name="connsiteX18" fmla="*/ 703937 w 939135"/>
              <a:gd name="connsiteY18" fmla="*/ 3364027 h 3463828"/>
              <a:gd name="connsiteX19" fmla="*/ 735724 w 939135"/>
              <a:gd name="connsiteY19" fmla="*/ 3204184 h 3463828"/>
              <a:gd name="connsiteX20" fmla="*/ 723554 w 939135"/>
              <a:gd name="connsiteY20" fmla="*/ 3195694 h 3463828"/>
              <a:gd name="connsiteX21" fmla="*/ 709292 w 939135"/>
              <a:gd name="connsiteY21" fmla="*/ 3203842 h 3463828"/>
              <a:gd name="connsiteX22" fmla="*/ 676148 w 939135"/>
              <a:gd name="connsiteY22" fmla="*/ 3374294 h 3463828"/>
              <a:gd name="connsiteX23" fmla="*/ 647119 w 939135"/>
              <a:gd name="connsiteY23" fmla="*/ 3352979 h 3463828"/>
              <a:gd name="connsiteX24" fmla="*/ 633789 w 939135"/>
              <a:gd name="connsiteY24" fmla="*/ 3018562 h 3463828"/>
              <a:gd name="connsiteX25" fmla="*/ 503025 w 939135"/>
              <a:gd name="connsiteY25" fmla="*/ 2395074 h 3463828"/>
              <a:gd name="connsiteX26" fmla="*/ 404760 w 939135"/>
              <a:gd name="connsiteY26" fmla="*/ 1844980 h 3463828"/>
              <a:gd name="connsiteX27" fmla="*/ 425029 w 939135"/>
              <a:gd name="connsiteY27" fmla="*/ 1808387 h 3463828"/>
              <a:gd name="connsiteX28" fmla="*/ 456815 w 939135"/>
              <a:gd name="connsiteY28" fmla="*/ 1648544 h 3463828"/>
              <a:gd name="connsiteX29" fmla="*/ 444645 w 939135"/>
              <a:gd name="connsiteY29" fmla="*/ 1640054 h 3463828"/>
              <a:gd name="connsiteX30" fmla="*/ 430383 w 939135"/>
              <a:gd name="connsiteY30" fmla="*/ 1648202 h 3463828"/>
              <a:gd name="connsiteX31" fmla="*/ 397240 w 939135"/>
              <a:gd name="connsiteY31" fmla="*/ 1818654 h 3463828"/>
              <a:gd name="connsiteX32" fmla="*/ 368211 w 939135"/>
              <a:gd name="connsiteY32" fmla="*/ 1797339 h 3463828"/>
              <a:gd name="connsiteX33" fmla="*/ 354881 w 939135"/>
              <a:gd name="connsiteY33" fmla="*/ 1462922 h 3463828"/>
              <a:gd name="connsiteX34" fmla="*/ 255086 w 939135"/>
              <a:gd name="connsiteY34" fmla="*/ 829391 h 3463828"/>
              <a:gd name="connsiteX35" fmla="*/ 123876 w 939135"/>
              <a:gd name="connsiteY35" fmla="*/ 247516 h 3463828"/>
              <a:gd name="connsiteX36" fmla="*/ 895320 w 939135"/>
              <a:gd name="connsiteY36" fmla="*/ 0 h 3463828"/>
              <a:gd name="connsiteX37" fmla="*/ 808641 w 939135"/>
              <a:gd name="connsiteY37" fmla="*/ 37871 h 3463828"/>
              <a:gd name="connsiteX38" fmla="*/ 657974 w 939135"/>
              <a:gd name="connsiteY38" fmla="*/ 1446608 h 3463828"/>
              <a:gd name="connsiteX39" fmla="*/ 640671 w 939135"/>
              <a:gd name="connsiteY39" fmla="*/ 1175960 h 3463828"/>
              <a:gd name="connsiteX40" fmla="*/ 617491 w 939135"/>
              <a:gd name="connsiteY40" fmla="*/ 1196201 h 3463828"/>
              <a:gd name="connsiteX41" fmla="*/ 641839 w 939135"/>
              <a:gd name="connsiteY41" fmla="*/ 1510485 h 3463828"/>
              <a:gd name="connsiteX42" fmla="*/ 628696 w 939135"/>
              <a:gd name="connsiteY42" fmla="*/ 1508263 h 3463828"/>
              <a:gd name="connsiteX43" fmla="*/ 764074 w 939135"/>
              <a:gd name="connsiteY43" fmla="*/ 3022262 h 3463828"/>
              <a:gd name="connsiteX44" fmla="*/ 910841 w 939135"/>
              <a:gd name="connsiteY44" fmla="*/ 3012642 h 3463828"/>
              <a:gd name="connsiteX45" fmla="*/ 932377 w 939135"/>
              <a:gd name="connsiteY45" fmla="*/ 2923282 h 3463828"/>
              <a:gd name="connsiteX46" fmla="*/ 909426 w 939135"/>
              <a:gd name="connsiteY46" fmla="*/ 2907920 h 3463828"/>
              <a:gd name="connsiteX47" fmla="*/ 939135 w 939135"/>
              <a:gd name="connsiteY47" fmla="*/ 2732813 h 3463828"/>
              <a:gd name="connsiteX48" fmla="*/ 923716 w 939135"/>
              <a:gd name="connsiteY48" fmla="*/ 2729086 h 3463828"/>
              <a:gd name="connsiteX49" fmla="*/ 896561 w 939135"/>
              <a:gd name="connsiteY49" fmla="*/ 2894556 h 3463828"/>
              <a:gd name="connsiteX50" fmla="*/ 872819 w 939135"/>
              <a:gd name="connsiteY50" fmla="*/ 2911100 h 3463828"/>
              <a:gd name="connsiteX51" fmla="*/ 698302 w 939135"/>
              <a:gd name="connsiteY51" fmla="*/ 1576045 h 3463828"/>
              <a:gd name="connsiteX52" fmla="*/ 693726 w 939135"/>
              <a:gd name="connsiteY52" fmla="*/ 1537067 h 3463828"/>
              <a:gd name="connsiteX53" fmla="*/ 705639 w 939135"/>
              <a:gd name="connsiteY53" fmla="*/ 1525777 h 3463828"/>
              <a:gd name="connsiteX54" fmla="*/ 770934 w 939135"/>
              <a:gd name="connsiteY54" fmla="*/ 850302 h 3463828"/>
              <a:gd name="connsiteX55" fmla="*/ 895320 w 939135"/>
              <a:gd name="connsiteY55" fmla="*/ 0 h 346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39135" h="3463828">
                <a:moveTo>
                  <a:pt x="0" y="256637"/>
                </a:moveTo>
                <a:lnTo>
                  <a:pt x="53158" y="487534"/>
                </a:lnTo>
                <a:lnTo>
                  <a:pt x="221299" y="1264114"/>
                </a:lnTo>
                <a:lnTo>
                  <a:pt x="294871" y="1781984"/>
                </a:lnTo>
                <a:lnTo>
                  <a:pt x="290891" y="1779806"/>
                </a:lnTo>
                <a:cubicBezTo>
                  <a:pt x="266386" y="1766476"/>
                  <a:pt x="245115" y="1755124"/>
                  <a:pt x="239780" y="1752922"/>
                </a:cubicBezTo>
                <a:cubicBezTo>
                  <a:pt x="225554" y="1747049"/>
                  <a:pt x="197190" y="1718906"/>
                  <a:pt x="192272" y="1720904"/>
                </a:cubicBezTo>
                <a:cubicBezTo>
                  <a:pt x="187354" y="1722901"/>
                  <a:pt x="180583" y="1735073"/>
                  <a:pt x="178616" y="1739947"/>
                </a:cubicBezTo>
                <a:cubicBezTo>
                  <a:pt x="176648" y="1744820"/>
                  <a:pt x="208155" y="1756408"/>
                  <a:pt x="247446" y="1773364"/>
                </a:cubicBezTo>
                <a:cubicBezTo>
                  <a:pt x="257269" y="1777603"/>
                  <a:pt x="270057" y="1784107"/>
                  <a:pt x="283755" y="1791505"/>
                </a:cubicBezTo>
                <a:lnTo>
                  <a:pt x="297307" y="1799132"/>
                </a:lnTo>
                <a:lnTo>
                  <a:pt x="299437" y="1814125"/>
                </a:lnTo>
                <a:lnTo>
                  <a:pt x="278908" y="1812276"/>
                </a:lnTo>
                <a:lnTo>
                  <a:pt x="332066" y="2043174"/>
                </a:lnTo>
                <a:lnTo>
                  <a:pt x="500208" y="2819754"/>
                </a:lnTo>
                <a:lnTo>
                  <a:pt x="581929" y="3394989"/>
                </a:lnTo>
                <a:lnTo>
                  <a:pt x="635207" y="3459868"/>
                </a:lnTo>
                <a:lnTo>
                  <a:pt x="648657" y="3463828"/>
                </a:lnTo>
                <a:lnTo>
                  <a:pt x="703937" y="3364027"/>
                </a:lnTo>
                <a:lnTo>
                  <a:pt x="735724" y="3204184"/>
                </a:lnTo>
                <a:lnTo>
                  <a:pt x="723554" y="3195694"/>
                </a:lnTo>
                <a:lnTo>
                  <a:pt x="709292" y="3203842"/>
                </a:lnTo>
                <a:lnTo>
                  <a:pt x="676148" y="3374294"/>
                </a:lnTo>
                <a:lnTo>
                  <a:pt x="647119" y="3352979"/>
                </a:lnTo>
                <a:lnTo>
                  <a:pt x="633789" y="3018562"/>
                </a:lnTo>
                <a:lnTo>
                  <a:pt x="503025" y="2395074"/>
                </a:lnTo>
                <a:lnTo>
                  <a:pt x="404760" y="1844980"/>
                </a:lnTo>
                <a:lnTo>
                  <a:pt x="425029" y="1808387"/>
                </a:lnTo>
                <a:lnTo>
                  <a:pt x="456815" y="1648544"/>
                </a:lnTo>
                <a:lnTo>
                  <a:pt x="444645" y="1640054"/>
                </a:lnTo>
                <a:lnTo>
                  <a:pt x="430383" y="1648202"/>
                </a:lnTo>
                <a:lnTo>
                  <a:pt x="397240" y="1818654"/>
                </a:lnTo>
                <a:lnTo>
                  <a:pt x="368211" y="1797339"/>
                </a:lnTo>
                <a:lnTo>
                  <a:pt x="354881" y="1462922"/>
                </a:lnTo>
                <a:lnTo>
                  <a:pt x="255086" y="829391"/>
                </a:lnTo>
                <a:lnTo>
                  <a:pt x="123876" y="247516"/>
                </a:lnTo>
                <a:close/>
                <a:moveTo>
                  <a:pt x="895320" y="0"/>
                </a:moveTo>
                <a:lnTo>
                  <a:pt x="808641" y="37871"/>
                </a:lnTo>
                <a:cubicBezTo>
                  <a:pt x="820884" y="132386"/>
                  <a:pt x="657974" y="1446608"/>
                  <a:pt x="657974" y="1446608"/>
                </a:cubicBezTo>
                <a:lnTo>
                  <a:pt x="640671" y="1175960"/>
                </a:lnTo>
                <a:lnTo>
                  <a:pt x="617491" y="1196201"/>
                </a:lnTo>
                <a:lnTo>
                  <a:pt x="641839" y="1510485"/>
                </a:lnTo>
                <a:lnTo>
                  <a:pt x="628696" y="1508263"/>
                </a:lnTo>
                <a:cubicBezTo>
                  <a:pt x="628696" y="1508263"/>
                  <a:pt x="760336" y="3008376"/>
                  <a:pt x="764074" y="3022262"/>
                </a:cubicBezTo>
                <a:cubicBezTo>
                  <a:pt x="767812" y="3036148"/>
                  <a:pt x="910841" y="3012642"/>
                  <a:pt x="910841" y="3012642"/>
                </a:cubicBezTo>
                <a:lnTo>
                  <a:pt x="932377" y="2923282"/>
                </a:lnTo>
                <a:lnTo>
                  <a:pt x="909426" y="2907920"/>
                </a:lnTo>
                <a:lnTo>
                  <a:pt x="939135" y="2732813"/>
                </a:lnTo>
                <a:lnTo>
                  <a:pt x="923716" y="2729086"/>
                </a:lnTo>
                <a:cubicBezTo>
                  <a:pt x="910325" y="2749375"/>
                  <a:pt x="901812" y="2829177"/>
                  <a:pt x="896561" y="2894556"/>
                </a:cubicBezTo>
                <a:cubicBezTo>
                  <a:pt x="891310" y="2959935"/>
                  <a:pt x="889190" y="2925754"/>
                  <a:pt x="872819" y="2911100"/>
                </a:cubicBezTo>
                <a:cubicBezTo>
                  <a:pt x="849668" y="2854057"/>
                  <a:pt x="728286" y="1830935"/>
                  <a:pt x="698302" y="1576045"/>
                </a:cubicBezTo>
                <a:lnTo>
                  <a:pt x="693726" y="1537067"/>
                </a:lnTo>
                <a:lnTo>
                  <a:pt x="705639" y="1525777"/>
                </a:lnTo>
                <a:cubicBezTo>
                  <a:pt x="712821" y="1493293"/>
                  <a:pt x="766526" y="921964"/>
                  <a:pt x="770934" y="850302"/>
                </a:cubicBezTo>
                <a:cubicBezTo>
                  <a:pt x="775341" y="778641"/>
                  <a:pt x="895320" y="0"/>
                  <a:pt x="895320" y="0"/>
                </a:cubicBezTo>
                <a:close/>
              </a:path>
            </a:pathLst>
          </a:custGeom>
          <a:solidFill>
            <a:schemeClr val="accent3">
              <a:lumMod val="50000"/>
            </a:schemeClr>
          </a:solidFill>
          <a:ln w="17535" cap="flat">
            <a:noFill/>
            <a:prstDash val="solid"/>
            <a:miter/>
          </a:ln>
        </p:spPr>
        <p:txBody>
          <a:bodyPr wrap="square" rtlCol="0" anchor="ctr">
            <a:noAutofit/>
          </a:bodyPr>
          <a:lstStyle/>
          <a:p>
            <a:endParaRPr lang="zh-CN" altLang="en-US"/>
          </a:p>
        </p:txBody>
      </p:sp>
      <p:sp>
        <p:nvSpPr>
          <p:cNvPr id="57" name="任意多边形: 形状 56"/>
          <p:cNvSpPr/>
          <p:nvPr>
            <p:custDataLst>
              <p:tags r:id="rId50"/>
            </p:custDataLst>
          </p:nvPr>
        </p:nvSpPr>
        <p:spPr>
          <a:xfrm rot="10359667" flipV="1">
            <a:off x="1111196" y="4223343"/>
            <a:ext cx="391650" cy="79476"/>
          </a:xfrm>
          <a:custGeom>
            <a:avLst/>
            <a:gdLst>
              <a:gd name="connsiteX0" fmla="*/ 696147 w 696389"/>
              <a:gd name="connsiteY0" fmla="*/ 141317 h 141317"/>
              <a:gd name="connsiteX1" fmla="*/ 641999 w 696389"/>
              <a:gd name="connsiteY1" fmla="*/ 70902 h 141317"/>
              <a:gd name="connsiteX2" fmla="*/ 217076 w 696389"/>
              <a:gd name="connsiteY2" fmla="*/ 18939 h 141317"/>
              <a:gd name="connsiteX3" fmla="*/ 0 w 696389"/>
              <a:gd name="connsiteY3" fmla="*/ 0 h 141317"/>
              <a:gd name="connsiteX4" fmla="*/ 85713 w 696389"/>
              <a:gd name="connsiteY4" fmla="*/ 48320 h 141317"/>
              <a:gd name="connsiteX5" fmla="*/ 588581 w 696389"/>
              <a:gd name="connsiteY5" fmla="*/ 136947 h 141317"/>
              <a:gd name="connsiteX6" fmla="*/ 696390 w 696389"/>
              <a:gd name="connsiteY6" fmla="*/ 141317 h 14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389" h="141317">
                <a:moveTo>
                  <a:pt x="696147" y="141317"/>
                </a:moveTo>
                <a:cubicBezTo>
                  <a:pt x="696147" y="141317"/>
                  <a:pt x="661910" y="107324"/>
                  <a:pt x="641999" y="70902"/>
                </a:cubicBezTo>
                <a:cubicBezTo>
                  <a:pt x="622089" y="34480"/>
                  <a:pt x="358150" y="6556"/>
                  <a:pt x="217076" y="18939"/>
                </a:cubicBezTo>
                <a:cubicBezTo>
                  <a:pt x="76001" y="31323"/>
                  <a:pt x="74058" y="48563"/>
                  <a:pt x="0" y="0"/>
                </a:cubicBezTo>
                <a:cubicBezTo>
                  <a:pt x="0" y="0"/>
                  <a:pt x="45649" y="48320"/>
                  <a:pt x="85713" y="48320"/>
                </a:cubicBezTo>
                <a:cubicBezTo>
                  <a:pt x="125778" y="48320"/>
                  <a:pt x="528848" y="139132"/>
                  <a:pt x="588581" y="136947"/>
                </a:cubicBezTo>
                <a:cubicBezTo>
                  <a:pt x="648313" y="134762"/>
                  <a:pt x="662396" y="128691"/>
                  <a:pt x="696390" y="141317"/>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8" name="任意多边形: 形状 57"/>
          <p:cNvSpPr/>
          <p:nvPr>
            <p:custDataLst>
              <p:tags r:id="rId51"/>
            </p:custDataLst>
          </p:nvPr>
        </p:nvSpPr>
        <p:spPr>
          <a:xfrm rot="10359667" flipV="1">
            <a:off x="1082530" y="3701621"/>
            <a:ext cx="313149" cy="579967"/>
          </a:xfrm>
          <a:custGeom>
            <a:avLst/>
            <a:gdLst>
              <a:gd name="connsiteX0" fmla="*/ 556286 w 556806"/>
              <a:gd name="connsiteY0" fmla="*/ 1030987 h 1031230"/>
              <a:gd name="connsiteX1" fmla="*/ 554101 w 556806"/>
              <a:gd name="connsiteY1" fmla="*/ 946488 h 1031230"/>
              <a:gd name="connsiteX2" fmla="*/ 410112 w 556806"/>
              <a:gd name="connsiteY2" fmla="*/ 588095 h 1031230"/>
              <a:gd name="connsiteX3" fmla="*/ 168270 w 556806"/>
              <a:gd name="connsiteY3" fmla="*/ 210277 h 1031230"/>
              <a:gd name="connsiteX4" fmla="*/ 0 w 556806"/>
              <a:gd name="connsiteY4" fmla="*/ 0 h 1031230"/>
              <a:gd name="connsiteX5" fmla="*/ 70659 w 556806"/>
              <a:gd name="connsiteY5" fmla="*/ 196679 h 1031230"/>
              <a:gd name="connsiteX6" fmla="*/ 254226 w 556806"/>
              <a:gd name="connsiteY6" fmla="*/ 698575 h 1031230"/>
              <a:gd name="connsiteX7" fmla="*/ 494126 w 556806"/>
              <a:gd name="connsiteY7" fmla="*/ 984124 h 1031230"/>
              <a:gd name="connsiteX8" fmla="*/ 556286 w 556806"/>
              <a:gd name="connsiteY8" fmla="*/ 1031230 h 10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806" h="1031230">
                <a:moveTo>
                  <a:pt x="556286" y="1030987"/>
                </a:moveTo>
                <a:cubicBezTo>
                  <a:pt x="556286" y="1030987"/>
                  <a:pt x="540746" y="991651"/>
                  <a:pt x="554101" y="946488"/>
                </a:cubicBezTo>
                <a:cubicBezTo>
                  <a:pt x="567456" y="901325"/>
                  <a:pt x="533219" y="771176"/>
                  <a:pt x="410112" y="588095"/>
                </a:cubicBezTo>
                <a:cubicBezTo>
                  <a:pt x="287006" y="405013"/>
                  <a:pt x="197408" y="254954"/>
                  <a:pt x="168270" y="210277"/>
                </a:cubicBezTo>
                <a:cubicBezTo>
                  <a:pt x="139132" y="165599"/>
                  <a:pt x="33023" y="55361"/>
                  <a:pt x="0" y="0"/>
                </a:cubicBezTo>
                <a:cubicBezTo>
                  <a:pt x="0" y="0"/>
                  <a:pt x="36422" y="82557"/>
                  <a:pt x="70659" y="196679"/>
                </a:cubicBezTo>
                <a:cubicBezTo>
                  <a:pt x="104896" y="310802"/>
                  <a:pt x="200807" y="585909"/>
                  <a:pt x="254226" y="698575"/>
                </a:cubicBezTo>
                <a:cubicBezTo>
                  <a:pt x="307645" y="811240"/>
                  <a:pt x="386559" y="929005"/>
                  <a:pt x="494126" y="984124"/>
                </a:cubicBezTo>
                <a:cubicBezTo>
                  <a:pt x="513794" y="995293"/>
                  <a:pt x="556286" y="1031230"/>
                  <a:pt x="556286" y="1031230"/>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9" name="任意多边形: 形状 58"/>
          <p:cNvSpPr/>
          <p:nvPr>
            <p:custDataLst>
              <p:tags r:id="rId52"/>
            </p:custDataLst>
          </p:nvPr>
        </p:nvSpPr>
        <p:spPr>
          <a:xfrm rot="8662598">
            <a:off x="389515" y="3911388"/>
            <a:ext cx="286187" cy="345941"/>
          </a:xfrm>
          <a:custGeom>
            <a:avLst/>
            <a:gdLst>
              <a:gd name="connsiteX0" fmla="*/ 0 w 1530697"/>
              <a:gd name="connsiteY0" fmla="*/ 7338 h 1850294"/>
              <a:gd name="connsiteX1" fmla="*/ 17968 w 1530697"/>
              <a:gd name="connsiteY1" fmla="*/ 251609 h 1850294"/>
              <a:gd name="connsiteX2" fmla="*/ 565999 w 1530697"/>
              <a:gd name="connsiteY2" fmla="*/ 984421 h 1850294"/>
              <a:gd name="connsiteX3" fmla="*/ 1045556 w 1530697"/>
              <a:gd name="connsiteY3" fmla="*/ 1412501 h 1850294"/>
              <a:gd name="connsiteX4" fmla="*/ 1530698 w 1530697"/>
              <a:gd name="connsiteY4" fmla="*/ 1850294 h 1850294"/>
              <a:gd name="connsiteX5" fmla="*/ 741311 w 1530697"/>
              <a:gd name="connsiteY5" fmla="*/ 538858 h 1850294"/>
              <a:gd name="connsiteX6" fmla="*/ 173612 w 1530697"/>
              <a:gd name="connsiteY6" fmla="*/ 7338 h 1850294"/>
              <a:gd name="connsiteX7" fmla="*/ 243 w 1530697"/>
              <a:gd name="connsiteY7" fmla="*/ 7338 h 185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697" h="1850294">
                <a:moveTo>
                  <a:pt x="0" y="7338"/>
                </a:moveTo>
                <a:cubicBezTo>
                  <a:pt x="0" y="7338"/>
                  <a:pt x="2914" y="153998"/>
                  <a:pt x="17968" y="251609"/>
                </a:cubicBezTo>
                <a:cubicBezTo>
                  <a:pt x="17968" y="251609"/>
                  <a:pt x="63617" y="509234"/>
                  <a:pt x="565999" y="984421"/>
                </a:cubicBezTo>
                <a:cubicBezTo>
                  <a:pt x="565999" y="984421"/>
                  <a:pt x="967856" y="1376565"/>
                  <a:pt x="1045556" y="1412501"/>
                </a:cubicBezTo>
                <a:cubicBezTo>
                  <a:pt x="1123257" y="1448438"/>
                  <a:pt x="1393994" y="1672312"/>
                  <a:pt x="1530698" y="1850294"/>
                </a:cubicBezTo>
                <a:cubicBezTo>
                  <a:pt x="1530698" y="1850294"/>
                  <a:pt x="1060368" y="941928"/>
                  <a:pt x="741311" y="538858"/>
                </a:cubicBezTo>
                <a:cubicBezTo>
                  <a:pt x="741311" y="538858"/>
                  <a:pt x="346981" y="7338"/>
                  <a:pt x="173612" y="7338"/>
                </a:cubicBezTo>
                <a:cubicBezTo>
                  <a:pt x="62403" y="-9173"/>
                  <a:pt x="243" y="7338"/>
                  <a:pt x="243" y="7338"/>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0" name="任意多边形: 形状 59"/>
          <p:cNvSpPr/>
          <p:nvPr>
            <p:custDataLst>
              <p:tags r:id="rId53"/>
            </p:custDataLst>
          </p:nvPr>
        </p:nvSpPr>
        <p:spPr>
          <a:xfrm rot="8662598">
            <a:off x="505513" y="4191609"/>
            <a:ext cx="303757" cy="92656"/>
          </a:xfrm>
          <a:custGeom>
            <a:avLst/>
            <a:gdLst>
              <a:gd name="connsiteX0" fmla="*/ 0 w 1624666"/>
              <a:gd name="connsiteY0" fmla="*/ 42729 h 495576"/>
              <a:gd name="connsiteX1" fmla="*/ 531277 w 1624666"/>
              <a:gd name="connsiteY1" fmla="*/ 32773 h 495576"/>
              <a:gd name="connsiteX2" fmla="*/ 1481406 w 1624666"/>
              <a:gd name="connsiteY2" fmla="*/ 440700 h 495576"/>
              <a:gd name="connsiteX3" fmla="*/ 1624667 w 1624666"/>
              <a:gd name="connsiteY3" fmla="*/ 495576 h 495576"/>
              <a:gd name="connsiteX4" fmla="*/ 928034 w 1624666"/>
              <a:gd name="connsiteY4" fmla="*/ 351830 h 495576"/>
              <a:gd name="connsiteX5" fmla="*/ 0 w 1624666"/>
              <a:gd name="connsiteY5" fmla="*/ 42486 h 49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666" h="495576">
                <a:moveTo>
                  <a:pt x="0" y="42729"/>
                </a:moveTo>
                <a:cubicBezTo>
                  <a:pt x="0" y="42729"/>
                  <a:pt x="305702" y="-46384"/>
                  <a:pt x="531277" y="32773"/>
                </a:cubicBezTo>
                <a:cubicBezTo>
                  <a:pt x="756850" y="111931"/>
                  <a:pt x="1277200" y="362272"/>
                  <a:pt x="1481406" y="440700"/>
                </a:cubicBezTo>
                <a:lnTo>
                  <a:pt x="1624667" y="495576"/>
                </a:lnTo>
                <a:cubicBezTo>
                  <a:pt x="1624667" y="495576"/>
                  <a:pt x="1064253" y="388981"/>
                  <a:pt x="928034" y="351830"/>
                </a:cubicBezTo>
                <a:cubicBezTo>
                  <a:pt x="791816" y="314680"/>
                  <a:pt x="112423" y="209056"/>
                  <a:pt x="0" y="42486"/>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61" name="任意多边形: 形状 60"/>
          <p:cNvSpPr/>
          <p:nvPr>
            <p:custDataLst>
              <p:tags r:id="rId54"/>
            </p:custDataLst>
          </p:nvPr>
        </p:nvSpPr>
        <p:spPr>
          <a:xfrm rot="8662598">
            <a:off x="449161" y="4279121"/>
            <a:ext cx="407990" cy="84766"/>
          </a:xfrm>
          <a:custGeom>
            <a:avLst/>
            <a:gdLst>
              <a:gd name="connsiteX0" fmla="*/ 0 w 2182166"/>
              <a:gd name="connsiteY0" fmla="*/ 371748 h 453375"/>
              <a:gd name="connsiteX1" fmla="*/ 763649 w 2182166"/>
              <a:gd name="connsiteY1" fmla="*/ 97611 h 453375"/>
              <a:gd name="connsiteX2" fmla="*/ 2182167 w 2182166"/>
              <a:gd name="connsiteY2" fmla="*/ 0 h 453375"/>
              <a:gd name="connsiteX3" fmla="*/ 1284728 w 2182166"/>
              <a:gd name="connsiteY3" fmla="*/ 359121 h 453375"/>
              <a:gd name="connsiteX4" fmla="*/ 0 w 2182166"/>
              <a:gd name="connsiteY4" fmla="*/ 371748 h 45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453375">
                <a:moveTo>
                  <a:pt x="0" y="371748"/>
                </a:moveTo>
                <a:cubicBezTo>
                  <a:pt x="0" y="371748"/>
                  <a:pt x="324399" y="136461"/>
                  <a:pt x="763649" y="97611"/>
                </a:cubicBezTo>
                <a:cubicBezTo>
                  <a:pt x="1202899" y="58761"/>
                  <a:pt x="2018996" y="58761"/>
                  <a:pt x="2182167" y="0"/>
                </a:cubicBezTo>
                <a:cubicBezTo>
                  <a:pt x="2090383" y="43463"/>
                  <a:pt x="1589702" y="304731"/>
                  <a:pt x="1284728" y="359121"/>
                </a:cubicBezTo>
                <a:cubicBezTo>
                  <a:pt x="979754" y="413512"/>
                  <a:pt x="138404" y="533947"/>
                  <a:pt x="0" y="371748"/>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2" name="任意多边形: 形状 61"/>
          <p:cNvSpPr/>
          <p:nvPr>
            <p:custDataLst>
              <p:tags r:id="rId55"/>
            </p:custDataLst>
          </p:nvPr>
        </p:nvSpPr>
        <p:spPr>
          <a:xfrm rot="10412805" flipH="1" flipV="1">
            <a:off x="948471" y="2591793"/>
            <a:ext cx="337091" cy="68405"/>
          </a:xfrm>
          <a:custGeom>
            <a:avLst/>
            <a:gdLst>
              <a:gd name="connsiteX0" fmla="*/ 696147 w 696389"/>
              <a:gd name="connsiteY0" fmla="*/ 141317 h 141317"/>
              <a:gd name="connsiteX1" fmla="*/ 641999 w 696389"/>
              <a:gd name="connsiteY1" fmla="*/ 70902 h 141317"/>
              <a:gd name="connsiteX2" fmla="*/ 217076 w 696389"/>
              <a:gd name="connsiteY2" fmla="*/ 18939 h 141317"/>
              <a:gd name="connsiteX3" fmla="*/ 0 w 696389"/>
              <a:gd name="connsiteY3" fmla="*/ 0 h 141317"/>
              <a:gd name="connsiteX4" fmla="*/ 85713 w 696389"/>
              <a:gd name="connsiteY4" fmla="*/ 48320 h 141317"/>
              <a:gd name="connsiteX5" fmla="*/ 588581 w 696389"/>
              <a:gd name="connsiteY5" fmla="*/ 136947 h 141317"/>
              <a:gd name="connsiteX6" fmla="*/ 696390 w 696389"/>
              <a:gd name="connsiteY6" fmla="*/ 141317 h 14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389" h="141317">
                <a:moveTo>
                  <a:pt x="696147" y="141317"/>
                </a:moveTo>
                <a:cubicBezTo>
                  <a:pt x="696147" y="141317"/>
                  <a:pt x="661910" y="107324"/>
                  <a:pt x="641999" y="70902"/>
                </a:cubicBezTo>
                <a:cubicBezTo>
                  <a:pt x="622089" y="34480"/>
                  <a:pt x="358150" y="6556"/>
                  <a:pt x="217076" y="18939"/>
                </a:cubicBezTo>
                <a:cubicBezTo>
                  <a:pt x="76001" y="31323"/>
                  <a:pt x="74058" y="48563"/>
                  <a:pt x="0" y="0"/>
                </a:cubicBezTo>
                <a:cubicBezTo>
                  <a:pt x="0" y="0"/>
                  <a:pt x="45649" y="48320"/>
                  <a:pt x="85713" y="48320"/>
                </a:cubicBezTo>
                <a:cubicBezTo>
                  <a:pt x="125778" y="48320"/>
                  <a:pt x="528848" y="139132"/>
                  <a:pt x="588581" y="136947"/>
                </a:cubicBezTo>
                <a:cubicBezTo>
                  <a:pt x="648313" y="134762"/>
                  <a:pt x="662396" y="128691"/>
                  <a:pt x="696390" y="141317"/>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3" name="任意多边形: 形状 62"/>
          <p:cNvSpPr/>
          <p:nvPr>
            <p:custDataLst>
              <p:tags r:id="rId56"/>
            </p:custDataLst>
          </p:nvPr>
        </p:nvSpPr>
        <p:spPr>
          <a:xfrm rot="10412805" flipH="1" flipV="1">
            <a:off x="963399" y="2402937"/>
            <a:ext cx="269525" cy="499173"/>
          </a:xfrm>
          <a:custGeom>
            <a:avLst/>
            <a:gdLst>
              <a:gd name="connsiteX0" fmla="*/ 556286 w 556806"/>
              <a:gd name="connsiteY0" fmla="*/ 1030987 h 1031230"/>
              <a:gd name="connsiteX1" fmla="*/ 554101 w 556806"/>
              <a:gd name="connsiteY1" fmla="*/ 946488 h 1031230"/>
              <a:gd name="connsiteX2" fmla="*/ 410112 w 556806"/>
              <a:gd name="connsiteY2" fmla="*/ 588095 h 1031230"/>
              <a:gd name="connsiteX3" fmla="*/ 168270 w 556806"/>
              <a:gd name="connsiteY3" fmla="*/ 210277 h 1031230"/>
              <a:gd name="connsiteX4" fmla="*/ 0 w 556806"/>
              <a:gd name="connsiteY4" fmla="*/ 0 h 1031230"/>
              <a:gd name="connsiteX5" fmla="*/ 70659 w 556806"/>
              <a:gd name="connsiteY5" fmla="*/ 196679 h 1031230"/>
              <a:gd name="connsiteX6" fmla="*/ 254226 w 556806"/>
              <a:gd name="connsiteY6" fmla="*/ 698575 h 1031230"/>
              <a:gd name="connsiteX7" fmla="*/ 494126 w 556806"/>
              <a:gd name="connsiteY7" fmla="*/ 984124 h 1031230"/>
              <a:gd name="connsiteX8" fmla="*/ 556286 w 556806"/>
              <a:gd name="connsiteY8" fmla="*/ 1031230 h 10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806" h="1031230">
                <a:moveTo>
                  <a:pt x="556286" y="1030987"/>
                </a:moveTo>
                <a:cubicBezTo>
                  <a:pt x="556286" y="1030987"/>
                  <a:pt x="540746" y="991651"/>
                  <a:pt x="554101" y="946488"/>
                </a:cubicBezTo>
                <a:cubicBezTo>
                  <a:pt x="567456" y="901325"/>
                  <a:pt x="533219" y="771176"/>
                  <a:pt x="410112" y="588095"/>
                </a:cubicBezTo>
                <a:cubicBezTo>
                  <a:pt x="287006" y="405013"/>
                  <a:pt x="197408" y="254954"/>
                  <a:pt x="168270" y="210277"/>
                </a:cubicBezTo>
                <a:cubicBezTo>
                  <a:pt x="139132" y="165599"/>
                  <a:pt x="33023" y="55361"/>
                  <a:pt x="0" y="0"/>
                </a:cubicBezTo>
                <a:cubicBezTo>
                  <a:pt x="0" y="0"/>
                  <a:pt x="36422" y="82557"/>
                  <a:pt x="70659" y="196679"/>
                </a:cubicBezTo>
                <a:cubicBezTo>
                  <a:pt x="104896" y="310802"/>
                  <a:pt x="200807" y="585909"/>
                  <a:pt x="254226" y="698575"/>
                </a:cubicBezTo>
                <a:cubicBezTo>
                  <a:pt x="307645" y="811240"/>
                  <a:pt x="386559" y="929005"/>
                  <a:pt x="494126" y="984124"/>
                </a:cubicBezTo>
                <a:cubicBezTo>
                  <a:pt x="513794" y="995293"/>
                  <a:pt x="556286" y="1031230"/>
                  <a:pt x="556286" y="1031230"/>
                </a:cubicBezTo>
                <a:close/>
              </a:path>
            </a:pathLst>
          </a:custGeom>
          <a:solidFill>
            <a:schemeClr val="accent3">
              <a:lumMod val="60000"/>
              <a:lumOff val="4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4" name="任意多边形: 形状 63"/>
          <p:cNvSpPr/>
          <p:nvPr>
            <p:custDataLst>
              <p:tags r:id="rId57"/>
            </p:custDataLst>
          </p:nvPr>
        </p:nvSpPr>
        <p:spPr>
          <a:xfrm rot="10412805" flipH="1" flipV="1">
            <a:off x="1235650" y="2294229"/>
            <a:ext cx="504040" cy="553708"/>
          </a:xfrm>
          <a:custGeom>
            <a:avLst/>
            <a:gdLst>
              <a:gd name="connsiteX0" fmla="*/ 19284 w 1041286"/>
              <a:gd name="connsiteY0" fmla="*/ 1143895 h 1143894"/>
              <a:gd name="connsiteX1" fmla="*/ 4958 w 1041286"/>
              <a:gd name="connsiteY1" fmla="*/ 999907 h 1143894"/>
              <a:gd name="connsiteX2" fmla="*/ 333728 w 1041286"/>
              <a:gd name="connsiteY2" fmla="*/ 618932 h 1143894"/>
              <a:gd name="connsiteX3" fmla="*/ 1041287 w 1041286"/>
              <a:gd name="connsiteY3" fmla="*/ 0 h 1143894"/>
              <a:gd name="connsiteX4" fmla="*/ 646229 w 1041286"/>
              <a:gd name="connsiteY4" fmla="*/ 476400 h 1143894"/>
              <a:gd name="connsiteX5" fmla="*/ 70032 w 1041286"/>
              <a:gd name="connsiteY5" fmla="*/ 1099460 h 1143894"/>
              <a:gd name="connsiteX6" fmla="*/ 19041 w 1041286"/>
              <a:gd name="connsiteY6" fmla="*/ 1143895 h 114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286" h="1143894">
                <a:moveTo>
                  <a:pt x="19284" y="1143895"/>
                </a:moveTo>
                <a:cubicBezTo>
                  <a:pt x="19284" y="1143895"/>
                  <a:pt x="-11796" y="1039485"/>
                  <a:pt x="4958" y="999907"/>
                </a:cubicBezTo>
                <a:cubicBezTo>
                  <a:pt x="21712" y="960328"/>
                  <a:pt x="161330" y="776275"/>
                  <a:pt x="333728" y="618932"/>
                </a:cubicBezTo>
                <a:cubicBezTo>
                  <a:pt x="506125" y="461832"/>
                  <a:pt x="922551" y="84742"/>
                  <a:pt x="1041287" y="0"/>
                </a:cubicBezTo>
                <a:cubicBezTo>
                  <a:pt x="1013849" y="46620"/>
                  <a:pt x="675124" y="442892"/>
                  <a:pt x="646229" y="476400"/>
                </a:cubicBezTo>
                <a:cubicBezTo>
                  <a:pt x="617334" y="509909"/>
                  <a:pt x="90914" y="1089991"/>
                  <a:pt x="70032" y="1099460"/>
                </a:cubicBezTo>
                <a:cubicBezTo>
                  <a:pt x="49150" y="1108931"/>
                  <a:pt x="17099" y="1134183"/>
                  <a:pt x="19041" y="1143895"/>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65" name="任意多边形: 形状 64"/>
          <p:cNvSpPr/>
          <p:nvPr>
            <p:custDataLst>
              <p:tags r:id="rId58"/>
            </p:custDataLst>
          </p:nvPr>
        </p:nvSpPr>
        <p:spPr>
          <a:xfrm rot="5416693" flipV="1">
            <a:off x="1638940" y="2415845"/>
            <a:ext cx="213093" cy="604482"/>
          </a:xfrm>
          <a:custGeom>
            <a:avLst/>
            <a:gdLst>
              <a:gd name="connsiteX0" fmla="*/ 531859 w 532102"/>
              <a:gd name="connsiteY0" fmla="*/ 11750 h 1509424"/>
              <a:gd name="connsiteX1" fmla="*/ 369903 w 532102"/>
              <a:gd name="connsiteY1" fmla="*/ 638209 h 1509424"/>
              <a:gd name="connsiteX2" fmla="*/ 184393 w 532102"/>
              <a:gd name="connsiteY2" fmla="*/ 1130878 h 1509424"/>
              <a:gd name="connsiteX3" fmla="*/ 38947 w 532102"/>
              <a:gd name="connsiteY3" fmla="*/ 1509424 h 1509424"/>
              <a:gd name="connsiteX4" fmla="*/ 14423 w 532102"/>
              <a:gd name="connsiteY4" fmla="*/ 666618 h 1509424"/>
              <a:gd name="connsiteX5" fmla="*/ 257965 w 532102"/>
              <a:gd name="connsiteY5" fmla="*/ 28018 h 1509424"/>
              <a:gd name="connsiteX6" fmla="*/ 532102 w 532102"/>
              <a:gd name="connsiteY6" fmla="*/ 11750 h 15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02" h="1509424">
                <a:moveTo>
                  <a:pt x="531859" y="11750"/>
                </a:moveTo>
                <a:cubicBezTo>
                  <a:pt x="531859" y="11750"/>
                  <a:pt x="395398" y="496891"/>
                  <a:pt x="369903" y="638209"/>
                </a:cubicBezTo>
                <a:cubicBezTo>
                  <a:pt x="344407" y="779527"/>
                  <a:pt x="261608" y="1047593"/>
                  <a:pt x="184393" y="1130878"/>
                </a:cubicBezTo>
                <a:cubicBezTo>
                  <a:pt x="184393" y="1130878"/>
                  <a:pt x="58858" y="1305461"/>
                  <a:pt x="38947" y="1509424"/>
                </a:cubicBezTo>
                <a:cubicBezTo>
                  <a:pt x="8110" y="1418855"/>
                  <a:pt x="-16900" y="820562"/>
                  <a:pt x="14423" y="666618"/>
                </a:cubicBezTo>
                <a:cubicBezTo>
                  <a:pt x="45746" y="512674"/>
                  <a:pt x="62743" y="79495"/>
                  <a:pt x="257965" y="28018"/>
                </a:cubicBezTo>
                <a:cubicBezTo>
                  <a:pt x="453188" y="-23458"/>
                  <a:pt x="532102" y="11750"/>
                  <a:pt x="532102" y="11750"/>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6" name="任意多边形: 形状 65"/>
          <p:cNvSpPr/>
          <p:nvPr>
            <p:custDataLst>
              <p:tags r:id="rId59"/>
            </p:custDataLst>
          </p:nvPr>
        </p:nvSpPr>
        <p:spPr>
          <a:xfrm rot="673219">
            <a:off x="1283357" y="2804435"/>
            <a:ext cx="688178" cy="142979"/>
          </a:xfrm>
          <a:custGeom>
            <a:avLst/>
            <a:gdLst>
              <a:gd name="connsiteX0" fmla="*/ 0 w 2182166"/>
              <a:gd name="connsiteY0" fmla="*/ 371748 h 453375"/>
              <a:gd name="connsiteX1" fmla="*/ 763649 w 2182166"/>
              <a:gd name="connsiteY1" fmla="*/ 97611 h 453375"/>
              <a:gd name="connsiteX2" fmla="*/ 2182167 w 2182166"/>
              <a:gd name="connsiteY2" fmla="*/ 0 h 453375"/>
              <a:gd name="connsiteX3" fmla="*/ 1284728 w 2182166"/>
              <a:gd name="connsiteY3" fmla="*/ 359121 h 453375"/>
              <a:gd name="connsiteX4" fmla="*/ 0 w 2182166"/>
              <a:gd name="connsiteY4" fmla="*/ 371748 h 45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453375">
                <a:moveTo>
                  <a:pt x="0" y="371748"/>
                </a:moveTo>
                <a:cubicBezTo>
                  <a:pt x="0" y="371748"/>
                  <a:pt x="324399" y="136461"/>
                  <a:pt x="763649" y="97611"/>
                </a:cubicBezTo>
                <a:cubicBezTo>
                  <a:pt x="1202899" y="58761"/>
                  <a:pt x="2018996" y="58761"/>
                  <a:pt x="2182167" y="0"/>
                </a:cubicBezTo>
                <a:cubicBezTo>
                  <a:pt x="2090383" y="43463"/>
                  <a:pt x="1589702" y="304731"/>
                  <a:pt x="1284728" y="359121"/>
                </a:cubicBezTo>
                <a:cubicBezTo>
                  <a:pt x="979754" y="413512"/>
                  <a:pt x="138404" y="533947"/>
                  <a:pt x="0" y="371748"/>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7" name="任意多边形: 形状 7"/>
          <p:cNvSpPr/>
          <p:nvPr>
            <p:custDataLst>
              <p:tags r:id="rId60"/>
            </p:custDataLst>
          </p:nvPr>
        </p:nvSpPr>
        <p:spPr>
          <a:xfrm>
            <a:off x="4432079" y="1918050"/>
            <a:ext cx="1056932" cy="322925"/>
          </a:xfrm>
          <a:custGeom>
            <a:avLst/>
            <a:gdLst>
              <a:gd name="connsiteX0" fmla="*/ 3344646 w 7415393"/>
              <a:gd name="connsiteY0" fmla="*/ 0 h 2263182"/>
              <a:gd name="connsiteX1" fmla="*/ 5507964 w 7415393"/>
              <a:gd name="connsiteY1" fmla="*/ 0 h 2263182"/>
              <a:gd name="connsiteX2" fmla="*/ 5715704 w 7415393"/>
              <a:gd name="connsiteY2" fmla="*/ 140208 h 2263182"/>
              <a:gd name="connsiteX3" fmla="*/ 5517013 w 7415393"/>
              <a:gd name="connsiteY3" fmla="*/ 402527 h 2263182"/>
              <a:gd name="connsiteX4" fmla="*/ 5003330 w 7415393"/>
              <a:gd name="connsiteY4" fmla="*/ 402622 h 2263182"/>
              <a:gd name="connsiteX5" fmla="*/ 4897316 w 7415393"/>
              <a:gd name="connsiteY5" fmla="*/ 455676 h 2263182"/>
              <a:gd name="connsiteX6" fmla="*/ 4961039 w 7415393"/>
              <a:gd name="connsiteY6" fmla="*/ 616172 h 2263182"/>
              <a:gd name="connsiteX7" fmla="*/ 5016379 w 7415393"/>
              <a:gd name="connsiteY7" fmla="*/ 621506 h 2263182"/>
              <a:gd name="connsiteX8" fmla="*/ 7202747 w 7415393"/>
              <a:gd name="connsiteY8" fmla="*/ 621792 h 2263182"/>
              <a:gd name="connsiteX9" fmla="*/ 7401915 w 7415393"/>
              <a:gd name="connsiteY9" fmla="*/ 749332 h 2263182"/>
              <a:gd name="connsiteX10" fmla="*/ 7216749 w 7415393"/>
              <a:gd name="connsiteY10" fmla="*/ 1023366 h 2263182"/>
              <a:gd name="connsiteX11" fmla="*/ 7094924 w 7415393"/>
              <a:gd name="connsiteY11" fmla="*/ 1023556 h 2263182"/>
              <a:gd name="connsiteX12" fmla="*/ 5586831 w 7415393"/>
              <a:gd name="connsiteY12" fmla="*/ 1023176 h 2263182"/>
              <a:gd name="connsiteX13" fmla="*/ 5489009 w 7415393"/>
              <a:gd name="connsiteY13" fmla="*/ 1059752 h 2263182"/>
              <a:gd name="connsiteX14" fmla="*/ 5470721 w 7415393"/>
              <a:gd name="connsiteY14" fmla="*/ 1175957 h 2263182"/>
              <a:gd name="connsiteX15" fmla="*/ 5569114 w 7415393"/>
              <a:gd name="connsiteY15" fmla="*/ 1241584 h 2263182"/>
              <a:gd name="connsiteX16" fmla="*/ 5667888 w 7415393"/>
              <a:gd name="connsiteY16" fmla="*/ 1241965 h 2263182"/>
              <a:gd name="connsiteX17" fmla="*/ 5867913 w 7415393"/>
              <a:gd name="connsiteY17" fmla="*/ 1442466 h 2263182"/>
              <a:gd name="connsiteX18" fmla="*/ 5667888 w 7415393"/>
              <a:gd name="connsiteY18" fmla="*/ 1643253 h 2263182"/>
              <a:gd name="connsiteX19" fmla="*/ 4021492 w 7415393"/>
              <a:gd name="connsiteY19" fmla="*/ 1643539 h 2263182"/>
              <a:gd name="connsiteX20" fmla="*/ 3904144 w 7415393"/>
              <a:gd name="connsiteY20" fmla="*/ 1771650 h 2263182"/>
              <a:gd name="connsiteX21" fmla="*/ 4013491 w 7415393"/>
              <a:gd name="connsiteY21" fmla="*/ 1861090 h 2263182"/>
              <a:gd name="connsiteX22" fmla="*/ 4770824 w 7415393"/>
              <a:gd name="connsiteY22" fmla="*/ 1861281 h 2263182"/>
              <a:gd name="connsiteX23" fmla="*/ 4959229 w 7415393"/>
              <a:gd name="connsiteY23" fmla="*/ 1991297 h 2263182"/>
              <a:gd name="connsiteX24" fmla="*/ 4907222 w 7415393"/>
              <a:gd name="connsiteY24" fmla="*/ 2211134 h 2263182"/>
              <a:gd name="connsiteX25" fmla="*/ 4779301 w 7415393"/>
              <a:gd name="connsiteY25" fmla="*/ 2263140 h 2263182"/>
              <a:gd name="connsiteX26" fmla="*/ 4759585 w 7415393"/>
              <a:gd name="connsiteY26" fmla="*/ 2263140 h 2263182"/>
              <a:gd name="connsiteX27" fmla="*/ 933392 w 7415393"/>
              <a:gd name="connsiteY27" fmla="*/ 2263140 h 2263182"/>
              <a:gd name="connsiteX28" fmla="*/ 723175 w 7415393"/>
              <a:gd name="connsiteY28" fmla="*/ 2080165 h 2263182"/>
              <a:gd name="connsiteX29" fmla="*/ 915009 w 7415393"/>
              <a:gd name="connsiteY29" fmla="*/ 1861185 h 2263182"/>
              <a:gd name="connsiteX30" fmla="*/ 954538 w 7415393"/>
              <a:gd name="connsiteY30" fmla="*/ 1861090 h 2263182"/>
              <a:gd name="connsiteX31" fmla="*/ 2614078 w 7415393"/>
              <a:gd name="connsiteY31" fmla="*/ 1861090 h 2263182"/>
              <a:gd name="connsiteX32" fmla="*/ 2726568 w 7415393"/>
              <a:gd name="connsiteY32" fmla="*/ 1767268 h 2263182"/>
              <a:gd name="connsiteX33" fmla="*/ 2639891 w 7415393"/>
              <a:gd name="connsiteY33" fmla="*/ 1645634 h 2263182"/>
              <a:gd name="connsiteX34" fmla="*/ 2593981 w 7415393"/>
              <a:gd name="connsiteY34" fmla="*/ 1643443 h 2263182"/>
              <a:gd name="connsiteX35" fmla="*/ 206730 w 7415393"/>
              <a:gd name="connsiteY35" fmla="*/ 1643253 h 2263182"/>
              <a:gd name="connsiteX36" fmla="*/ 19087 w 7415393"/>
              <a:gd name="connsiteY36" fmla="*/ 1523143 h 2263182"/>
              <a:gd name="connsiteX37" fmla="*/ 52806 w 7415393"/>
              <a:gd name="connsiteY37" fmla="*/ 1308831 h 2263182"/>
              <a:gd name="connsiteX38" fmla="*/ 210730 w 7415393"/>
              <a:gd name="connsiteY38" fmla="*/ 1241679 h 2263182"/>
              <a:gd name="connsiteX39" fmla="*/ 3704310 w 7415393"/>
              <a:gd name="connsiteY39" fmla="*/ 1241774 h 2263182"/>
              <a:gd name="connsiteX40" fmla="*/ 3759555 w 7415393"/>
              <a:gd name="connsiteY40" fmla="*/ 1236345 h 2263182"/>
              <a:gd name="connsiteX41" fmla="*/ 3838803 w 7415393"/>
              <a:gd name="connsiteY41" fmla="*/ 1118711 h 2263182"/>
              <a:gd name="connsiteX42" fmla="*/ 3733075 w 7415393"/>
              <a:gd name="connsiteY42" fmla="*/ 1024128 h 2263182"/>
              <a:gd name="connsiteX43" fmla="*/ 3370840 w 7415393"/>
              <a:gd name="connsiteY43" fmla="*/ 1023556 h 2263182"/>
              <a:gd name="connsiteX44" fmla="*/ 3167576 w 7415393"/>
              <a:gd name="connsiteY44" fmla="*/ 791432 h 2263182"/>
              <a:gd name="connsiteX45" fmla="*/ 3347027 w 7415393"/>
              <a:gd name="connsiteY45" fmla="*/ 622840 h 2263182"/>
              <a:gd name="connsiteX46" fmla="*/ 3435895 w 7415393"/>
              <a:gd name="connsiteY46" fmla="*/ 621887 h 2263182"/>
              <a:gd name="connsiteX47" fmla="*/ 3567340 w 7415393"/>
              <a:gd name="connsiteY47" fmla="*/ 511302 h 2263182"/>
              <a:gd name="connsiteX48" fmla="*/ 3437895 w 7415393"/>
              <a:gd name="connsiteY48" fmla="*/ 402241 h 2263182"/>
              <a:gd name="connsiteX49" fmla="*/ 2664084 w 7415393"/>
              <a:gd name="connsiteY49" fmla="*/ 403098 h 2263182"/>
              <a:gd name="connsiteX50" fmla="*/ 1182375 w 7415393"/>
              <a:gd name="connsiteY50" fmla="*/ 403288 h 2263182"/>
              <a:gd name="connsiteX51" fmla="*/ 988256 w 7415393"/>
              <a:gd name="connsiteY51" fmla="*/ 292418 h 2263182"/>
              <a:gd name="connsiteX52" fmla="*/ 1164945 w 7415393"/>
              <a:gd name="connsiteY52" fmla="*/ 476 h 2263182"/>
              <a:gd name="connsiteX53" fmla="*/ 1197901 w 7415393"/>
              <a:gd name="connsiteY53" fmla="*/ 381 h 2263182"/>
              <a:gd name="connsiteX54" fmla="*/ 3344741 w 7415393"/>
              <a:gd name="connsiteY54" fmla="*/ 381 h 2263182"/>
              <a:gd name="connsiteX55" fmla="*/ 3346551 w 7415393"/>
              <a:gd name="connsiteY55" fmla="*/ 56102 h 2263182"/>
              <a:gd name="connsiteX56" fmla="*/ 2618841 w 7415393"/>
              <a:gd name="connsiteY56" fmla="*/ 56102 h 2263182"/>
              <a:gd name="connsiteX57" fmla="*/ 1179994 w 7415393"/>
              <a:gd name="connsiteY57" fmla="*/ 57436 h 2263182"/>
              <a:gd name="connsiteX58" fmla="*/ 1079410 w 7415393"/>
              <a:gd name="connsiteY58" fmla="*/ 88392 h 2263182"/>
              <a:gd name="connsiteX59" fmla="*/ 1029880 w 7415393"/>
              <a:gd name="connsiteY59" fmla="*/ 249079 h 2263182"/>
              <a:gd name="connsiteX60" fmla="*/ 1171898 w 7415393"/>
              <a:gd name="connsiteY60" fmla="*/ 346329 h 2263182"/>
              <a:gd name="connsiteX61" fmla="*/ 3433990 w 7415393"/>
              <a:gd name="connsiteY61" fmla="*/ 346329 h 2263182"/>
              <a:gd name="connsiteX62" fmla="*/ 3463613 w 7415393"/>
              <a:gd name="connsiteY62" fmla="*/ 346329 h 2263182"/>
              <a:gd name="connsiteX63" fmla="*/ 3622300 w 7415393"/>
              <a:gd name="connsiteY63" fmla="*/ 514255 h 2263182"/>
              <a:gd name="connsiteX64" fmla="*/ 3461518 w 7415393"/>
              <a:gd name="connsiteY64" fmla="*/ 675894 h 2263182"/>
              <a:gd name="connsiteX65" fmla="*/ 3375888 w 7415393"/>
              <a:gd name="connsiteY65" fmla="*/ 676085 h 2263182"/>
              <a:gd name="connsiteX66" fmla="*/ 3220249 w 7415393"/>
              <a:gd name="connsiteY66" fmla="*/ 820388 h 2263182"/>
              <a:gd name="connsiteX67" fmla="*/ 3376269 w 7415393"/>
              <a:gd name="connsiteY67" fmla="*/ 966978 h 2263182"/>
              <a:gd name="connsiteX68" fmla="*/ 3725265 w 7415393"/>
              <a:gd name="connsiteY68" fmla="*/ 966216 h 2263182"/>
              <a:gd name="connsiteX69" fmla="*/ 3891571 w 7415393"/>
              <a:gd name="connsiteY69" fmla="*/ 1098518 h 2263182"/>
              <a:gd name="connsiteX70" fmla="*/ 3784606 w 7415393"/>
              <a:gd name="connsiteY70" fmla="*/ 1286923 h 2263182"/>
              <a:gd name="connsiteX71" fmla="*/ 3706881 w 7415393"/>
              <a:gd name="connsiteY71" fmla="*/ 1296162 h 2263182"/>
              <a:gd name="connsiteX72" fmla="*/ 236448 w 7415393"/>
              <a:gd name="connsiteY72" fmla="*/ 1296543 h 2263182"/>
              <a:gd name="connsiteX73" fmla="*/ 200253 w 7415393"/>
              <a:gd name="connsiteY73" fmla="*/ 1296829 h 2263182"/>
              <a:gd name="connsiteX74" fmla="*/ 70141 w 7415393"/>
              <a:gd name="connsiteY74" fmla="*/ 1500759 h 2263182"/>
              <a:gd name="connsiteX75" fmla="*/ 219207 w 7415393"/>
              <a:gd name="connsiteY75" fmla="*/ 1587342 h 2263182"/>
              <a:gd name="connsiteX76" fmla="*/ 2589885 w 7415393"/>
              <a:gd name="connsiteY76" fmla="*/ 1587056 h 2263182"/>
              <a:gd name="connsiteX77" fmla="*/ 2635795 w 7415393"/>
              <a:gd name="connsiteY77" fmla="*/ 1589246 h 2263182"/>
              <a:gd name="connsiteX78" fmla="*/ 2779147 w 7415393"/>
              <a:gd name="connsiteY78" fmla="*/ 1789938 h 2263182"/>
              <a:gd name="connsiteX79" fmla="*/ 2603410 w 7415393"/>
              <a:gd name="connsiteY79" fmla="*/ 1918049 h 2263182"/>
              <a:gd name="connsiteX80" fmla="*/ 950537 w 7415393"/>
              <a:gd name="connsiteY80" fmla="*/ 1918145 h 2263182"/>
              <a:gd name="connsiteX81" fmla="*/ 901197 w 7415393"/>
              <a:gd name="connsiteY81" fmla="*/ 1919859 h 2263182"/>
              <a:gd name="connsiteX82" fmla="*/ 780897 w 7415393"/>
              <a:gd name="connsiteY82" fmla="*/ 2092738 h 2263182"/>
              <a:gd name="connsiteX83" fmla="*/ 941869 w 7415393"/>
              <a:gd name="connsiteY83" fmla="*/ 2208657 h 2263182"/>
              <a:gd name="connsiteX84" fmla="*/ 4751489 w 7415393"/>
              <a:gd name="connsiteY84" fmla="*/ 2208657 h 2263182"/>
              <a:gd name="connsiteX85" fmla="*/ 4774539 w 7415393"/>
              <a:gd name="connsiteY85" fmla="*/ 2208562 h 2263182"/>
              <a:gd name="connsiteX86" fmla="*/ 4914461 w 7415393"/>
              <a:gd name="connsiteY86" fmla="*/ 2080165 h 2263182"/>
              <a:gd name="connsiteX87" fmla="*/ 4815020 w 7415393"/>
              <a:gd name="connsiteY87" fmla="*/ 1925384 h 2263182"/>
              <a:gd name="connsiteX88" fmla="*/ 4753394 w 7415393"/>
              <a:gd name="connsiteY88" fmla="*/ 1918431 h 2263182"/>
              <a:gd name="connsiteX89" fmla="*/ 4019111 w 7415393"/>
              <a:gd name="connsiteY89" fmla="*/ 1917954 h 2263182"/>
              <a:gd name="connsiteX90" fmla="*/ 3853471 w 7415393"/>
              <a:gd name="connsiteY90" fmla="*/ 1702308 h 2263182"/>
              <a:gd name="connsiteX91" fmla="*/ 4029779 w 7415393"/>
              <a:gd name="connsiteY91" fmla="*/ 1587056 h 2263182"/>
              <a:gd name="connsiteX92" fmla="*/ 5643219 w 7415393"/>
              <a:gd name="connsiteY92" fmla="*/ 1586770 h 2263182"/>
              <a:gd name="connsiteX93" fmla="*/ 5711418 w 7415393"/>
              <a:gd name="connsiteY93" fmla="*/ 1579721 h 2263182"/>
              <a:gd name="connsiteX94" fmla="*/ 5811526 w 7415393"/>
              <a:gd name="connsiteY94" fmla="*/ 1427988 h 2263182"/>
              <a:gd name="connsiteX95" fmla="*/ 5666936 w 7415393"/>
              <a:gd name="connsiteY95" fmla="*/ 1296924 h 2263182"/>
              <a:gd name="connsiteX96" fmla="*/ 5558351 w 7415393"/>
              <a:gd name="connsiteY96" fmla="*/ 1295781 h 2263182"/>
              <a:gd name="connsiteX97" fmla="*/ 5412714 w 7415393"/>
              <a:gd name="connsiteY97" fmla="*/ 1181767 h 2263182"/>
              <a:gd name="connsiteX98" fmla="*/ 5582640 w 7415393"/>
              <a:gd name="connsiteY98" fmla="*/ 966216 h 2263182"/>
              <a:gd name="connsiteX99" fmla="*/ 7146645 w 7415393"/>
              <a:gd name="connsiteY99" fmla="*/ 966121 h 2263182"/>
              <a:gd name="connsiteX100" fmla="*/ 7225703 w 7415393"/>
              <a:gd name="connsiteY100" fmla="*/ 965645 h 2263182"/>
              <a:gd name="connsiteX101" fmla="*/ 7357243 w 7415393"/>
              <a:gd name="connsiteY101" fmla="*/ 844201 h 2263182"/>
              <a:gd name="connsiteX102" fmla="*/ 7201413 w 7415393"/>
              <a:gd name="connsiteY102" fmla="*/ 676180 h 2263182"/>
              <a:gd name="connsiteX103" fmla="*/ 5614358 w 7415393"/>
              <a:gd name="connsiteY103" fmla="*/ 676180 h 2263182"/>
              <a:gd name="connsiteX104" fmla="*/ 4998662 w 7415393"/>
              <a:gd name="connsiteY104" fmla="*/ 674846 h 2263182"/>
              <a:gd name="connsiteX105" fmla="*/ 4894364 w 7415393"/>
              <a:gd name="connsiteY105" fmla="*/ 644080 h 2263182"/>
              <a:gd name="connsiteX106" fmla="*/ 4832641 w 7415393"/>
              <a:gd name="connsiteY106" fmla="*/ 464248 h 2263182"/>
              <a:gd name="connsiteX107" fmla="*/ 4989804 w 7415393"/>
              <a:gd name="connsiteY107" fmla="*/ 346615 h 2263182"/>
              <a:gd name="connsiteX108" fmla="*/ 5523204 w 7415393"/>
              <a:gd name="connsiteY108" fmla="*/ 346234 h 2263182"/>
              <a:gd name="connsiteX109" fmla="*/ 5664079 w 7415393"/>
              <a:gd name="connsiteY109" fmla="*/ 167450 h 2263182"/>
              <a:gd name="connsiteX110" fmla="*/ 5513107 w 7415393"/>
              <a:gd name="connsiteY110" fmla="*/ 56293 h 2263182"/>
              <a:gd name="connsiteX111" fmla="*/ 3346551 w 7415393"/>
              <a:gd name="connsiteY111" fmla="*/ 56293 h 226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7415393" h="2263182">
                <a:moveTo>
                  <a:pt x="3344646" y="0"/>
                </a:moveTo>
                <a:cubicBezTo>
                  <a:pt x="4065784" y="0"/>
                  <a:pt x="4786826" y="0"/>
                  <a:pt x="5507964" y="0"/>
                </a:cubicBezTo>
                <a:cubicBezTo>
                  <a:pt x="5610644" y="0"/>
                  <a:pt x="5688367" y="52769"/>
                  <a:pt x="5715704" y="140208"/>
                </a:cubicBezTo>
                <a:cubicBezTo>
                  <a:pt x="5757233" y="273177"/>
                  <a:pt x="5660745" y="401574"/>
                  <a:pt x="5517013" y="402527"/>
                </a:cubicBezTo>
                <a:cubicBezTo>
                  <a:pt x="5345753" y="403574"/>
                  <a:pt x="5174589" y="403098"/>
                  <a:pt x="5003330" y="402622"/>
                </a:cubicBezTo>
                <a:cubicBezTo>
                  <a:pt x="4958467" y="402527"/>
                  <a:pt x="4921605" y="415766"/>
                  <a:pt x="4897316" y="455676"/>
                </a:cubicBezTo>
                <a:cubicBezTo>
                  <a:pt x="4860073" y="516827"/>
                  <a:pt x="4891696" y="598075"/>
                  <a:pt x="4961039" y="616172"/>
                </a:cubicBezTo>
                <a:cubicBezTo>
                  <a:pt x="4978755" y="620744"/>
                  <a:pt x="4997900" y="621506"/>
                  <a:pt x="5016379" y="621506"/>
                </a:cubicBezTo>
                <a:cubicBezTo>
                  <a:pt x="5745137" y="621792"/>
                  <a:pt x="6473989" y="621697"/>
                  <a:pt x="7202747" y="621792"/>
                </a:cubicBezTo>
                <a:cubicBezTo>
                  <a:pt x="7298664" y="621792"/>
                  <a:pt x="7371625" y="668750"/>
                  <a:pt x="7401915" y="749332"/>
                </a:cubicBezTo>
                <a:cubicBezTo>
                  <a:pt x="7451540" y="881539"/>
                  <a:pt x="7358386" y="1019747"/>
                  <a:pt x="7216749" y="1023366"/>
                </a:cubicBezTo>
                <a:cubicBezTo>
                  <a:pt x="7176173" y="1024414"/>
                  <a:pt x="7135501" y="1023556"/>
                  <a:pt x="7094924" y="1023556"/>
                </a:cubicBezTo>
                <a:cubicBezTo>
                  <a:pt x="6592195" y="1023556"/>
                  <a:pt x="6089560" y="1023747"/>
                  <a:pt x="5586831" y="1023176"/>
                </a:cubicBezTo>
                <a:cubicBezTo>
                  <a:pt x="5548731" y="1023176"/>
                  <a:pt x="5514441" y="1029938"/>
                  <a:pt x="5489009" y="1059752"/>
                </a:cubicBezTo>
                <a:cubicBezTo>
                  <a:pt x="5459481" y="1094327"/>
                  <a:pt x="5451385" y="1133666"/>
                  <a:pt x="5470721" y="1175957"/>
                </a:cubicBezTo>
                <a:cubicBezTo>
                  <a:pt x="5489771" y="1217771"/>
                  <a:pt x="5523775" y="1239488"/>
                  <a:pt x="5569114" y="1241584"/>
                </a:cubicBezTo>
                <a:cubicBezTo>
                  <a:pt x="5601976" y="1243108"/>
                  <a:pt x="5634932" y="1241774"/>
                  <a:pt x="5667888" y="1241965"/>
                </a:cubicBezTo>
                <a:cubicBezTo>
                  <a:pt x="5780284" y="1242441"/>
                  <a:pt x="5867913" y="1330357"/>
                  <a:pt x="5867913" y="1442466"/>
                </a:cubicBezTo>
                <a:cubicBezTo>
                  <a:pt x="5867913" y="1554385"/>
                  <a:pt x="5780569" y="1643158"/>
                  <a:pt x="5667888" y="1643253"/>
                </a:cubicBezTo>
                <a:cubicBezTo>
                  <a:pt x="5119058" y="1643634"/>
                  <a:pt x="4570323" y="1643349"/>
                  <a:pt x="4021492" y="1643539"/>
                </a:cubicBezTo>
                <a:cubicBezTo>
                  <a:pt x="3943483" y="1643539"/>
                  <a:pt x="3892143" y="1700117"/>
                  <a:pt x="3904144" y="1771650"/>
                </a:cubicBezTo>
                <a:cubicBezTo>
                  <a:pt x="3913098" y="1824609"/>
                  <a:pt x="3957103" y="1861090"/>
                  <a:pt x="4013491" y="1861090"/>
                </a:cubicBezTo>
                <a:cubicBezTo>
                  <a:pt x="4265904" y="1861281"/>
                  <a:pt x="4518411" y="1860804"/>
                  <a:pt x="4770824" y="1861281"/>
                </a:cubicBezTo>
                <a:cubicBezTo>
                  <a:pt x="4855787" y="1861471"/>
                  <a:pt x="4928749" y="1912811"/>
                  <a:pt x="4959229" y="1991297"/>
                </a:cubicBezTo>
                <a:cubicBezTo>
                  <a:pt x="4988851" y="2067592"/>
                  <a:pt x="4968563" y="2154841"/>
                  <a:pt x="4907222" y="2211134"/>
                </a:cubicBezTo>
                <a:cubicBezTo>
                  <a:pt x="4871218" y="2244185"/>
                  <a:pt x="4828641" y="2262283"/>
                  <a:pt x="4779301" y="2263140"/>
                </a:cubicBezTo>
                <a:cubicBezTo>
                  <a:pt x="4772729" y="2263235"/>
                  <a:pt x="4766157" y="2263140"/>
                  <a:pt x="4759585" y="2263140"/>
                </a:cubicBezTo>
                <a:cubicBezTo>
                  <a:pt x="3484187" y="2263140"/>
                  <a:pt x="2208790" y="2263140"/>
                  <a:pt x="933392" y="2263140"/>
                </a:cubicBezTo>
                <a:cubicBezTo>
                  <a:pt x="816711" y="2263140"/>
                  <a:pt x="733557" y="2190655"/>
                  <a:pt x="723175" y="2080165"/>
                </a:cubicBezTo>
                <a:cubicBezTo>
                  <a:pt x="712412" y="1966246"/>
                  <a:pt x="800232" y="1866043"/>
                  <a:pt x="915009" y="1861185"/>
                </a:cubicBezTo>
                <a:cubicBezTo>
                  <a:pt x="928153" y="1860614"/>
                  <a:pt x="941393" y="1861090"/>
                  <a:pt x="954538" y="1861090"/>
                </a:cubicBezTo>
                <a:cubicBezTo>
                  <a:pt x="1507749" y="1861090"/>
                  <a:pt x="2060866" y="1861090"/>
                  <a:pt x="2614078" y="1861090"/>
                </a:cubicBezTo>
                <a:cubicBezTo>
                  <a:pt x="2673609" y="1861090"/>
                  <a:pt x="2721425" y="1820989"/>
                  <a:pt x="2726568" y="1767268"/>
                </a:cubicBezTo>
                <a:cubicBezTo>
                  <a:pt x="2732283" y="1707832"/>
                  <a:pt x="2696850" y="1657350"/>
                  <a:pt x="2639891" y="1645634"/>
                </a:cubicBezTo>
                <a:cubicBezTo>
                  <a:pt x="2625032" y="1642586"/>
                  <a:pt x="2609316" y="1643443"/>
                  <a:pt x="2593981" y="1643443"/>
                </a:cubicBezTo>
                <a:cubicBezTo>
                  <a:pt x="1798262" y="1643443"/>
                  <a:pt x="1002448" y="1643443"/>
                  <a:pt x="206730" y="1643253"/>
                </a:cubicBezTo>
                <a:cubicBezTo>
                  <a:pt x="119195" y="1643253"/>
                  <a:pt x="54806" y="1602867"/>
                  <a:pt x="19087" y="1523143"/>
                </a:cubicBezTo>
                <a:cubicBezTo>
                  <a:pt x="-15584" y="1445800"/>
                  <a:pt x="-2249" y="1372552"/>
                  <a:pt x="52806" y="1308831"/>
                </a:cubicBezTo>
                <a:cubicBezTo>
                  <a:pt x="93763" y="1261396"/>
                  <a:pt x="147579" y="1241679"/>
                  <a:pt x="210730" y="1241679"/>
                </a:cubicBezTo>
                <a:cubicBezTo>
                  <a:pt x="1375257" y="1242156"/>
                  <a:pt x="2539783" y="1242060"/>
                  <a:pt x="3704310" y="1241774"/>
                </a:cubicBezTo>
                <a:cubicBezTo>
                  <a:pt x="3722788" y="1241774"/>
                  <a:pt x="3741934" y="1241107"/>
                  <a:pt x="3759555" y="1236345"/>
                </a:cubicBezTo>
                <a:cubicBezTo>
                  <a:pt x="3811847" y="1222057"/>
                  <a:pt x="3846137" y="1169575"/>
                  <a:pt x="3838803" y="1118711"/>
                </a:cubicBezTo>
                <a:cubicBezTo>
                  <a:pt x="3830992" y="1064990"/>
                  <a:pt x="3787654" y="1024509"/>
                  <a:pt x="3733075" y="1024128"/>
                </a:cubicBezTo>
                <a:cubicBezTo>
                  <a:pt x="3612393" y="1023080"/>
                  <a:pt x="3491616" y="1024128"/>
                  <a:pt x="3370840" y="1023556"/>
                </a:cubicBezTo>
                <a:cubicBezTo>
                  <a:pt x="3241300" y="1022890"/>
                  <a:pt x="3151765" y="920020"/>
                  <a:pt x="3167576" y="791432"/>
                </a:cubicBezTo>
                <a:cubicBezTo>
                  <a:pt x="3178434" y="702659"/>
                  <a:pt x="3257778" y="627697"/>
                  <a:pt x="3347027" y="622840"/>
                </a:cubicBezTo>
                <a:cubicBezTo>
                  <a:pt x="3376554" y="621221"/>
                  <a:pt x="3406272" y="621983"/>
                  <a:pt x="3435895" y="621887"/>
                </a:cubicBezTo>
                <a:cubicBezTo>
                  <a:pt x="3516096" y="621697"/>
                  <a:pt x="3568674" y="578168"/>
                  <a:pt x="3567340" y="511302"/>
                </a:cubicBezTo>
                <a:cubicBezTo>
                  <a:pt x="3566293" y="458248"/>
                  <a:pt x="3527907" y="401384"/>
                  <a:pt x="3437895" y="402241"/>
                </a:cubicBezTo>
                <a:cubicBezTo>
                  <a:pt x="3179959" y="404527"/>
                  <a:pt x="2922022" y="403098"/>
                  <a:pt x="2664084" y="403098"/>
                </a:cubicBezTo>
                <a:cubicBezTo>
                  <a:pt x="2170213" y="403098"/>
                  <a:pt x="1676247" y="402908"/>
                  <a:pt x="1182375" y="403288"/>
                </a:cubicBezTo>
                <a:cubicBezTo>
                  <a:pt x="1095889" y="403288"/>
                  <a:pt x="1028071" y="370618"/>
                  <a:pt x="988256" y="292418"/>
                </a:cubicBezTo>
                <a:cubicBezTo>
                  <a:pt x="920247" y="158782"/>
                  <a:pt x="1012545" y="7620"/>
                  <a:pt x="1164945" y="476"/>
                </a:cubicBezTo>
                <a:cubicBezTo>
                  <a:pt x="1175898" y="0"/>
                  <a:pt x="1186852" y="381"/>
                  <a:pt x="1197901" y="381"/>
                </a:cubicBezTo>
                <a:cubicBezTo>
                  <a:pt x="1913514" y="381"/>
                  <a:pt x="2629128" y="381"/>
                  <a:pt x="3344741" y="381"/>
                </a:cubicBezTo>
                <a:close/>
                <a:moveTo>
                  <a:pt x="3346551" y="56102"/>
                </a:moveTo>
                <a:cubicBezTo>
                  <a:pt x="3103949" y="56102"/>
                  <a:pt x="2861442" y="56102"/>
                  <a:pt x="2618841" y="56102"/>
                </a:cubicBezTo>
                <a:cubicBezTo>
                  <a:pt x="2139162" y="56102"/>
                  <a:pt x="1659578" y="55436"/>
                  <a:pt x="1179994" y="57436"/>
                </a:cubicBezTo>
                <a:cubicBezTo>
                  <a:pt x="1146085" y="57531"/>
                  <a:pt x="1107890" y="69818"/>
                  <a:pt x="1079410" y="88392"/>
                </a:cubicBezTo>
                <a:cubicBezTo>
                  <a:pt x="1025880" y="123349"/>
                  <a:pt x="1009306" y="190310"/>
                  <a:pt x="1029880" y="249079"/>
                </a:cubicBezTo>
                <a:cubicBezTo>
                  <a:pt x="1050835" y="308705"/>
                  <a:pt x="1105318" y="346329"/>
                  <a:pt x="1171898" y="346329"/>
                </a:cubicBezTo>
                <a:cubicBezTo>
                  <a:pt x="1925897" y="346329"/>
                  <a:pt x="2679896" y="346329"/>
                  <a:pt x="3433990" y="346329"/>
                </a:cubicBezTo>
                <a:cubicBezTo>
                  <a:pt x="3443896" y="346329"/>
                  <a:pt x="3453803" y="346043"/>
                  <a:pt x="3463613" y="346329"/>
                </a:cubicBezTo>
                <a:cubicBezTo>
                  <a:pt x="3554005" y="349758"/>
                  <a:pt x="3622681" y="422529"/>
                  <a:pt x="3622300" y="514255"/>
                </a:cubicBezTo>
                <a:cubicBezTo>
                  <a:pt x="3621918" y="603123"/>
                  <a:pt x="3551624" y="673989"/>
                  <a:pt x="3461518" y="675894"/>
                </a:cubicBezTo>
                <a:cubicBezTo>
                  <a:pt x="3433038" y="676466"/>
                  <a:pt x="3404463" y="675894"/>
                  <a:pt x="3375888" y="676085"/>
                </a:cubicBezTo>
                <a:cubicBezTo>
                  <a:pt x="3287020" y="676561"/>
                  <a:pt x="3221297" y="737902"/>
                  <a:pt x="3220249" y="820388"/>
                </a:cubicBezTo>
                <a:cubicBezTo>
                  <a:pt x="3219296" y="898493"/>
                  <a:pt x="3286448" y="970026"/>
                  <a:pt x="3376269" y="966978"/>
                </a:cubicBezTo>
                <a:cubicBezTo>
                  <a:pt x="3492474" y="963073"/>
                  <a:pt x="3608965" y="965454"/>
                  <a:pt x="3725265" y="966216"/>
                </a:cubicBezTo>
                <a:cubicBezTo>
                  <a:pt x="3808132" y="966788"/>
                  <a:pt x="3878331" y="1023652"/>
                  <a:pt x="3891571" y="1098518"/>
                </a:cubicBezTo>
                <a:cubicBezTo>
                  <a:pt x="3906335" y="1182434"/>
                  <a:pt x="3863187" y="1261110"/>
                  <a:pt x="3784606" y="1286923"/>
                </a:cubicBezTo>
                <a:cubicBezTo>
                  <a:pt x="3760317" y="1294924"/>
                  <a:pt x="3732885" y="1296162"/>
                  <a:pt x="3706881" y="1296162"/>
                </a:cubicBezTo>
                <a:cubicBezTo>
                  <a:pt x="2550070" y="1296543"/>
                  <a:pt x="1393259" y="1296543"/>
                  <a:pt x="236448" y="1296543"/>
                </a:cubicBezTo>
                <a:cubicBezTo>
                  <a:pt x="224351" y="1296543"/>
                  <a:pt x="212254" y="1295972"/>
                  <a:pt x="200253" y="1296829"/>
                </a:cubicBezTo>
                <a:cubicBezTo>
                  <a:pt x="93001" y="1303877"/>
                  <a:pt x="27279" y="1405700"/>
                  <a:pt x="70141" y="1500759"/>
                </a:cubicBezTo>
                <a:cubicBezTo>
                  <a:pt x="98621" y="1564005"/>
                  <a:pt x="151104" y="1587342"/>
                  <a:pt x="219207" y="1587342"/>
                </a:cubicBezTo>
                <a:cubicBezTo>
                  <a:pt x="1009401" y="1586770"/>
                  <a:pt x="1799691" y="1586960"/>
                  <a:pt x="2589885" y="1587056"/>
                </a:cubicBezTo>
                <a:cubicBezTo>
                  <a:pt x="2605220" y="1587056"/>
                  <a:pt x="2620650" y="1587342"/>
                  <a:pt x="2635795" y="1589246"/>
                </a:cubicBezTo>
                <a:cubicBezTo>
                  <a:pt x="2737332" y="1602296"/>
                  <a:pt x="2799625" y="1689735"/>
                  <a:pt x="2779147" y="1789938"/>
                </a:cubicBezTo>
                <a:cubicBezTo>
                  <a:pt x="2763335" y="1867376"/>
                  <a:pt x="2694183" y="1918049"/>
                  <a:pt x="2603410" y="1918049"/>
                </a:cubicBezTo>
                <a:cubicBezTo>
                  <a:pt x="2052484" y="1918049"/>
                  <a:pt x="1501463" y="1918049"/>
                  <a:pt x="950537" y="1918145"/>
                </a:cubicBezTo>
                <a:cubicBezTo>
                  <a:pt x="934059" y="1918145"/>
                  <a:pt x="917485" y="1917954"/>
                  <a:pt x="901197" y="1919859"/>
                </a:cubicBezTo>
                <a:cubicBezTo>
                  <a:pt x="820140" y="1929384"/>
                  <a:pt x="761847" y="2013490"/>
                  <a:pt x="780897" y="2092738"/>
                </a:cubicBezTo>
                <a:cubicBezTo>
                  <a:pt x="799089" y="2168367"/>
                  <a:pt x="854906" y="2208657"/>
                  <a:pt x="941869" y="2208657"/>
                </a:cubicBezTo>
                <a:cubicBezTo>
                  <a:pt x="2211742" y="2208657"/>
                  <a:pt x="3481615" y="2208657"/>
                  <a:pt x="4751489" y="2208657"/>
                </a:cubicBezTo>
                <a:cubicBezTo>
                  <a:pt x="4759204" y="2208657"/>
                  <a:pt x="4766919" y="2209038"/>
                  <a:pt x="4774539" y="2208562"/>
                </a:cubicBezTo>
                <a:cubicBezTo>
                  <a:pt x="4849787" y="2203799"/>
                  <a:pt x="4905222" y="2152936"/>
                  <a:pt x="4914461" y="2080165"/>
                </a:cubicBezTo>
                <a:cubicBezTo>
                  <a:pt x="4923319" y="2010727"/>
                  <a:pt x="4882647" y="1945862"/>
                  <a:pt x="4815020" y="1925384"/>
                </a:cubicBezTo>
                <a:cubicBezTo>
                  <a:pt x="4795494" y="1919478"/>
                  <a:pt x="4773967" y="1918431"/>
                  <a:pt x="4753394" y="1918431"/>
                </a:cubicBezTo>
                <a:cubicBezTo>
                  <a:pt x="4508601" y="1917954"/>
                  <a:pt x="4263904" y="1918621"/>
                  <a:pt x="4019111" y="1917954"/>
                </a:cubicBezTo>
                <a:cubicBezTo>
                  <a:pt x="3898620" y="1917573"/>
                  <a:pt x="3818229" y="1811751"/>
                  <a:pt x="3853471" y="1702308"/>
                </a:cubicBezTo>
                <a:cubicBezTo>
                  <a:pt x="3877188" y="1628680"/>
                  <a:pt x="3940339" y="1587056"/>
                  <a:pt x="4029779" y="1587056"/>
                </a:cubicBezTo>
                <a:cubicBezTo>
                  <a:pt x="4567561" y="1587056"/>
                  <a:pt x="5105342" y="1587056"/>
                  <a:pt x="5643219" y="1586770"/>
                </a:cubicBezTo>
                <a:cubicBezTo>
                  <a:pt x="5665984" y="1586770"/>
                  <a:pt x="5689796" y="1586103"/>
                  <a:pt x="5711418" y="1579721"/>
                </a:cubicBezTo>
                <a:cubicBezTo>
                  <a:pt x="5777426" y="1560290"/>
                  <a:pt x="5820384" y="1493139"/>
                  <a:pt x="5811526" y="1427988"/>
                </a:cubicBezTo>
                <a:cubicBezTo>
                  <a:pt x="5801048" y="1351026"/>
                  <a:pt x="5745994" y="1300449"/>
                  <a:pt x="5666936" y="1296924"/>
                </a:cubicBezTo>
                <a:cubicBezTo>
                  <a:pt x="5630741" y="1295305"/>
                  <a:pt x="5594451" y="1297496"/>
                  <a:pt x="5558351" y="1295781"/>
                </a:cubicBezTo>
                <a:cubicBezTo>
                  <a:pt x="5490248" y="1292447"/>
                  <a:pt x="5432716" y="1246537"/>
                  <a:pt x="5412714" y="1181767"/>
                </a:cubicBezTo>
                <a:cubicBezTo>
                  <a:pt x="5378329" y="1070039"/>
                  <a:pt x="5459672" y="966216"/>
                  <a:pt x="5582640" y="966216"/>
                </a:cubicBezTo>
                <a:cubicBezTo>
                  <a:pt x="6103943" y="966026"/>
                  <a:pt x="6625342" y="966216"/>
                  <a:pt x="7146645" y="966121"/>
                </a:cubicBezTo>
                <a:cubicBezTo>
                  <a:pt x="7173029" y="966121"/>
                  <a:pt x="7199318" y="966692"/>
                  <a:pt x="7225703" y="965645"/>
                </a:cubicBezTo>
                <a:cubicBezTo>
                  <a:pt x="7290853" y="963073"/>
                  <a:pt x="7349051" y="909066"/>
                  <a:pt x="7357243" y="844201"/>
                </a:cubicBezTo>
                <a:cubicBezTo>
                  <a:pt x="7369339" y="748284"/>
                  <a:pt x="7302760" y="676180"/>
                  <a:pt x="7201413" y="676180"/>
                </a:cubicBezTo>
                <a:cubicBezTo>
                  <a:pt x="6672395" y="676085"/>
                  <a:pt x="6143377" y="676180"/>
                  <a:pt x="5614358" y="676180"/>
                </a:cubicBezTo>
                <a:cubicBezTo>
                  <a:pt x="5409094" y="676180"/>
                  <a:pt x="5203831" y="677609"/>
                  <a:pt x="4998662" y="674846"/>
                </a:cubicBezTo>
                <a:cubicBezTo>
                  <a:pt x="4963420" y="674370"/>
                  <a:pt x="4924272" y="662559"/>
                  <a:pt x="4894364" y="644080"/>
                </a:cubicBezTo>
                <a:cubicBezTo>
                  <a:pt x="4834451" y="607123"/>
                  <a:pt x="4811877" y="530162"/>
                  <a:pt x="4832641" y="464248"/>
                </a:cubicBezTo>
                <a:cubicBezTo>
                  <a:pt x="4855025" y="393573"/>
                  <a:pt x="4915890" y="346901"/>
                  <a:pt x="4989804" y="346615"/>
                </a:cubicBezTo>
                <a:cubicBezTo>
                  <a:pt x="5167636" y="345948"/>
                  <a:pt x="5345372" y="346615"/>
                  <a:pt x="5523204" y="346234"/>
                </a:cubicBezTo>
                <a:cubicBezTo>
                  <a:pt x="5618644" y="346043"/>
                  <a:pt x="5685700" y="260223"/>
                  <a:pt x="5664079" y="167450"/>
                </a:cubicBezTo>
                <a:cubicBezTo>
                  <a:pt x="5648077" y="98870"/>
                  <a:pt x="5590545" y="56293"/>
                  <a:pt x="5513107" y="56293"/>
                </a:cubicBezTo>
                <a:cubicBezTo>
                  <a:pt x="4790922" y="56293"/>
                  <a:pt x="4068736" y="56293"/>
                  <a:pt x="3346551" y="56293"/>
                </a:cubicBezTo>
                <a:close/>
              </a:path>
            </a:pathLst>
          </a:custGeom>
          <a:solidFill>
            <a:schemeClr val="accent1">
              <a:alpha val="2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8" name="任意多边形: 形状 6"/>
          <p:cNvSpPr/>
          <p:nvPr>
            <p:custDataLst>
              <p:tags r:id="rId61"/>
            </p:custDataLst>
          </p:nvPr>
        </p:nvSpPr>
        <p:spPr>
          <a:xfrm>
            <a:off x="9798602" y="4687290"/>
            <a:ext cx="1503107" cy="450505"/>
          </a:xfrm>
          <a:custGeom>
            <a:avLst/>
            <a:gdLst>
              <a:gd name="connsiteX0" fmla="*/ 3317995 w 7358834"/>
              <a:gd name="connsiteY0" fmla="*/ 289 h 2207326"/>
              <a:gd name="connsiteX1" fmla="*/ 5491029 w 7358834"/>
              <a:gd name="connsiteY1" fmla="*/ 289 h 2207326"/>
              <a:gd name="connsiteX2" fmla="*/ 5660574 w 7358834"/>
              <a:gd name="connsiteY2" fmla="*/ 121732 h 2207326"/>
              <a:gd name="connsiteX3" fmla="*/ 5589613 w 7358834"/>
              <a:gd name="connsiteY3" fmla="*/ 316804 h 2207326"/>
              <a:gd name="connsiteX4" fmla="*/ 5484266 w 7358834"/>
              <a:gd name="connsiteY4" fmla="*/ 346141 h 2207326"/>
              <a:gd name="connsiteX5" fmla="*/ 4957534 w 7358834"/>
              <a:gd name="connsiteY5" fmla="*/ 347856 h 2207326"/>
              <a:gd name="connsiteX6" fmla="*/ 4837900 w 7358834"/>
              <a:gd name="connsiteY6" fmla="*/ 426151 h 2207326"/>
              <a:gd name="connsiteX7" fmla="*/ 4854474 w 7358834"/>
              <a:gd name="connsiteY7" fmla="*/ 568264 h 2207326"/>
              <a:gd name="connsiteX8" fmla="*/ 4963059 w 7358834"/>
              <a:gd name="connsiteY8" fmla="*/ 620080 h 2207326"/>
              <a:gd name="connsiteX9" fmla="*/ 5437213 w 7358834"/>
              <a:gd name="connsiteY9" fmla="*/ 619890 h 2207326"/>
              <a:gd name="connsiteX10" fmla="*/ 7172382 w 7358834"/>
              <a:gd name="connsiteY10" fmla="*/ 619890 h 2207326"/>
              <a:gd name="connsiteX11" fmla="*/ 7353071 w 7358834"/>
              <a:gd name="connsiteY11" fmla="*/ 748858 h 2207326"/>
              <a:gd name="connsiteX12" fmla="*/ 7184669 w 7358834"/>
              <a:gd name="connsiteY12" fmla="*/ 967362 h 2207326"/>
              <a:gd name="connsiteX13" fmla="*/ 6687464 w 7358834"/>
              <a:gd name="connsiteY13" fmla="*/ 967552 h 2207326"/>
              <a:gd name="connsiteX14" fmla="*/ 5551513 w 7358834"/>
              <a:gd name="connsiteY14" fmla="*/ 967552 h 2207326"/>
              <a:gd name="connsiteX15" fmla="*/ 5404161 w 7358834"/>
              <a:gd name="connsiteY15" fmla="*/ 1102141 h 2207326"/>
              <a:gd name="connsiteX16" fmla="*/ 5547798 w 7358834"/>
              <a:gd name="connsiteY16" fmla="*/ 1241301 h 2207326"/>
              <a:gd name="connsiteX17" fmla="*/ 5643239 w 7358834"/>
              <a:gd name="connsiteY17" fmla="*/ 1241777 h 2207326"/>
              <a:gd name="connsiteX18" fmla="*/ 5811926 w 7358834"/>
              <a:gd name="connsiteY18" fmla="*/ 1419514 h 2207326"/>
              <a:gd name="connsiteX19" fmla="*/ 5635999 w 7358834"/>
              <a:gd name="connsiteY19" fmla="*/ 1586582 h 2207326"/>
              <a:gd name="connsiteX20" fmla="*/ 3996366 w 7358834"/>
              <a:gd name="connsiteY20" fmla="*/ 1586582 h 2207326"/>
              <a:gd name="connsiteX21" fmla="*/ 3850538 w 7358834"/>
              <a:gd name="connsiteY21" fmla="*/ 1686309 h 2207326"/>
              <a:gd name="connsiteX22" fmla="*/ 3991318 w 7358834"/>
              <a:gd name="connsiteY22" fmla="*/ 1862236 h 2207326"/>
              <a:gd name="connsiteX23" fmla="*/ 4738745 w 7358834"/>
              <a:gd name="connsiteY23" fmla="*/ 1862521 h 2207326"/>
              <a:gd name="connsiteX24" fmla="*/ 4913909 w 7358834"/>
              <a:gd name="connsiteY24" fmla="*/ 2008635 h 2207326"/>
              <a:gd name="connsiteX25" fmla="*/ 4758176 w 7358834"/>
              <a:gd name="connsiteY25" fmla="*/ 2206279 h 2207326"/>
              <a:gd name="connsiteX26" fmla="*/ 4725314 w 7358834"/>
              <a:gd name="connsiteY26" fmla="*/ 2206850 h 2207326"/>
              <a:gd name="connsiteX27" fmla="*/ 909314 w 7358834"/>
              <a:gd name="connsiteY27" fmla="*/ 2207326 h 2207326"/>
              <a:gd name="connsiteX28" fmla="*/ 736625 w 7358834"/>
              <a:gd name="connsiteY28" fmla="*/ 2105790 h 2207326"/>
              <a:gd name="connsiteX29" fmla="*/ 897312 w 7358834"/>
              <a:gd name="connsiteY29" fmla="*/ 1862617 h 2207326"/>
              <a:gd name="connsiteX30" fmla="*/ 2128704 w 7358834"/>
              <a:gd name="connsiteY30" fmla="*/ 1862426 h 2207326"/>
              <a:gd name="connsiteX31" fmla="*/ 2583047 w 7358834"/>
              <a:gd name="connsiteY31" fmla="*/ 1862236 h 2207326"/>
              <a:gd name="connsiteX32" fmla="*/ 2714396 w 7358834"/>
              <a:gd name="connsiteY32" fmla="*/ 1780225 h 2207326"/>
              <a:gd name="connsiteX33" fmla="*/ 2691536 w 7358834"/>
              <a:gd name="connsiteY33" fmla="*/ 1633064 h 2207326"/>
              <a:gd name="connsiteX34" fmla="*/ 2593048 w 7358834"/>
              <a:gd name="connsiteY34" fmla="*/ 1586868 h 2207326"/>
              <a:gd name="connsiteX35" fmla="*/ 2560091 w 7358834"/>
              <a:gd name="connsiteY35" fmla="*/ 1586677 h 2207326"/>
              <a:gd name="connsiteX36" fmla="*/ 173031 w 7358834"/>
              <a:gd name="connsiteY36" fmla="*/ 1586677 h 2207326"/>
              <a:gd name="connsiteX37" fmla="*/ 1200 w 7358834"/>
              <a:gd name="connsiteY37" fmla="*/ 1429324 h 2207326"/>
              <a:gd name="connsiteX38" fmla="*/ 127311 w 7358834"/>
              <a:gd name="connsiteY38" fmla="*/ 1248159 h 2207326"/>
              <a:gd name="connsiteX39" fmla="*/ 199034 w 7358834"/>
              <a:gd name="connsiteY39" fmla="*/ 1241777 h 2207326"/>
              <a:gd name="connsiteX40" fmla="*/ 3675850 w 7358834"/>
              <a:gd name="connsiteY40" fmla="*/ 1241777 h 2207326"/>
              <a:gd name="connsiteX41" fmla="*/ 3820725 w 7358834"/>
              <a:gd name="connsiteY41" fmla="*/ 1170435 h 2207326"/>
              <a:gd name="connsiteX42" fmla="*/ 3703282 w 7358834"/>
              <a:gd name="connsiteY42" fmla="*/ 967648 h 2207326"/>
              <a:gd name="connsiteX43" fmla="*/ 3334569 w 7358834"/>
              <a:gd name="connsiteY43" fmla="*/ 967171 h 2207326"/>
              <a:gd name="connsiteX44" fmla="*/ 3165595 w 7358834"/>
              <a:gd name="connsiteY44" fmla="*/ 813438 h 2207326"/>
              <a:gd name="connsiteX45" fmla="*/ 3305518 w 7358834"/>
              <a:gd name="connsiteY45" fmla="*/ 624938 h 2207326"/>
              <a:gd name="connsiteX46" fmla="*/ 3433439 w 7358834"/>
              <a:gd name="connsiteY46" fmla="*/ 619604 h 2207326"/>
              <a:gd name="connsiteX47" fmla="*/ 3554501 w 7358834"/>
              <a:gd name="connsiteY47" fmla="*/ 538261 h 2207326"/>
              <a:gd name="connsiteX48" fmla="*/ 3532689 w 7358834"/>
              <a:gd name="connsiteY48" fmla="*/ 394052 h 2207326"/>
              <a:gd name="connsiteX49" fmla="*/ 3435058 w 7358834"/>
              <a:gd name="connsiteY49" fmla="*/ 347475 h 2207326"/>
              <a:gd name="connsiteX50" fmla="*/ 3398863 w 7358834"/>
              <a:gd name="connsiteY50" fmla="*/ 347189 h 2207326"/>
              <a:gd name="connsiteX51" fmla="*/ 1153439 w 7358834"/>
              <a:gd name="connsiteY51" fmla="*/ 347189 h 2207326"/>
              <a:gd name="connsiteX52" fmla="*/ 965987 w 7358834"/>
              <a:gd name="connsiteY52" fmla="*/ 170786 h 2207326"/>
              <a:gd name="connsiteX53" fmla="*/ 1135056 w 7358834"/>
              <a:gd name="connsiteY53" fmla="*/ 479 h 2207326"/>
              <a:gd name="connsiteX54" fmla="*/ 1362227 w 7358834"/>
              <a:gd name="connsiteY54" fmla="*/ 289 h 2207326"/>
              <a:gd name="connsiteX55" fmla="*/ 3317995 w 7358834"/>
              <a:gd name="connsiteY55" fmla="*/ 289 h 2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58834" h="2207326">
                <a:moveTo>
                  <a:pt x="3317995" y="289"/>
                </a:moveTo>
                <a:cubicBezTo>
                  <a:pt x="4042372" y="289"/>
                  <a:pt x="4766653" y="289"/>
                  <a:pt x="5491029" y="289"/>
                </a:cubicBezTo>
                <a:cubicBezTo>
                  <a:pt x="5570658" y="289"/>
                  <a:pt x="5638857" y="49533"/>
                  <a:pt x="5660574" y="121732"/>
                </a:cubicBezTo>
                <a:cubicBezTo>
                  <a:pt x="5682958" y="196313"/>
                  <a:pt x="5656288" y="278895"/>
                  <a:pt x="5589613" y="316804"/>
                </a:cubicBezTo>
                <a:cubicBezTo>
                  <a:pt x="5558656" y="334426"/>
                  <a:pt x="5519795" y="345570"/>
                  <a:pt x="5484266" y="346141"/>
                </a:cubicBezTo>
                <a:cubicBezTo>
                  <a:pt x="5308721" y="349094"/>
                  <a:pt x="5133080" y="347189"/>
                  <a:pt x="4957534" y="347856"/>
                </a:cubicBezTo>
                <a:cubicBezTo>
                  <a:pt x="4901622" y="348046"/>
                  <a:pt x="4861617" y="376812"/>
                  <a:pt x="4837900" y="426151"/>
                </a:cubicBezTo>
                <a:cubicBezTo>
                  <a:pt x="4813992" y="476158"/>
                  <a:pt x="4820660" y="524830"/>
                  <a:pt x="4854474" y="568264"/>
                </a:cubicBezTo>
                <a:cubicBezTo>
                  <a:pt x="4881525" y="603126"/>
                  <a:pt x="4918100" y="620176"/>
                  <a:pt x="4963059" y="620080"/>
                </a:cubicBezTo>
                <a:cubicBezTo>
                  <a:pt x="5121078" y="619699"/>
                  <a:pt x="5279098" y="619890"/>
                  <a:pt x="5437213" y="619890"/>
                </a:cubicBezTo>
                <a:cubicBezTo>
                  <a:pt x="6015571" y="619890"/>
                  <a:pt x="6593929" y="619890"/>
                  <a:pt x="7172382" y="619890"/>
                </a:cubicBezTo>
                <a:cubicBezTo>
                  <a:pt x="7262870" y="619890"/>
                  <a:pt x="7332974" y="670182"/>
                  <a:pt x="7353071" y="748858"/>
                </a:cubicBezTo>
                <a:cubicBezTo>
                  <a:pt x="7381646" y="860587"/>
                  <a:pt x="7300589" y="966790"/>
                  <a:pt x="7184669" y="967362"/>
                </a:cubicBezTo>
                <a:cubicBezTo>
                  <a:pt x="7018934" y="968219"/>
                  <a:pt x="6853200" y="967552"/>
                  <a:pt x="6687464" y="967552"/>
                </a:cubicBezTo>
                <a:cubicBezTo>
                  <a:pt x="6308846" y="967552"/>
                  <a:pt x="5930227" y="967552"/>
                  <a:pt x="5551513" y="967552"/>
                </a:cubicBezTo>
                <a:cubicBezTo>
                  <a:pt x="5466645" y="967552"/>
                  <a:pt x="5404923" y="1023940"/>
                  <a:pt x="5404161" y="1102141"/>
                </a:cubicBezTo>
                <a:cubicBezTo>
                  <a:pt x="5403304" y="1180912"/>
                  <a:pt x="5463216" y="1239205"/>
                  <a:pt x="5547798" y="1241301"/>
                </a:cubicBezTo>
                <a:cubicBezTo>
                  <a:pt x="5579612" y="1242063"/>
                  <a:pt x="5611521" y="1240444"/>
                  <a:pt x="5643239" y="1241777"/>
                </a:cubicBezTo>
                <a:cubicBezTo>
                  <a:pt x="5742013" y="1245968"/>
                  <a:pt x="5814403" y="1322740"/>
                  <a:pt x="5811926" y="1419514"/>
                </a:cubicBezTo>
                <a:cubicBezTo>
                  <a:pt x="5809545" y="1513716"/>
                  <a:pt x="5733155" y="1586582"/>
                  <a:pt x="5635999" y="1586582"/>
                </a:cubicBezTo>
                <a:cubicBezTo>
                  <a:pt x="5089455" y="1586582"/>
                  <a:pt x="4542911" y="1586582"/>
                  <a:pt x="3996366" y="1586582"/>
                </a:cubicBezTo>
                <a:cubicBezTo>
                  <a:pt x="3923024" y="1586582"/>
                  <a:pt x="3868160" y="1624301"/>
                  <a:pt x="3850538" y="1686309"/>
                </a:cubicBezTo>
                <a:cubicBezTo>
                  <a:pt x="3824535" y="1777654"/>
                  <a:pt x="3891305" y="1862045"/>
                  <a:pt x="3991318" y="1862236"/>
                </a:cubicBezTo>
                <a:cubicBezTo>
                  <a:pt x="4240492" y="1862712"/>
                  <a:pt x="4489571" y="1862236"/>
                  <a:pt x="4738745" y="1862521"/>
                </a:cubicBezTo>
                <a:cubicBezTo>
                  <a:pt x="4830756" y="1862617"/>
                  <a:pt x="4897907" y="1919290"/>
                  <a:pt x="4913909" y="2008635"/>
                </a:cubicBezTo>
                <a:cubicBezTo>
                  <a:pt x="4931055" y="2104647"/>
                  <a:pt x="4855521" y="2200564"/>
                  <a:pt x="4758176" y="2206279"/>
                </a:cubicBezTo>
                <a:cubicBezTo>
                  <a:pt x="4747222" y="2206945"/>
                  <a:pt x="4736268" y="2206850"/>
                  <a:pt x="4725314" y="2206850"/>
                </a:cubicBezTo>
                <a:cubicBezTo>
                  <a:pt x="3453346" y="2206850"/>
                  <a:pt x="2181282" y="2206660"/>
                  <a:pt x="909314" y="2207326"/>
                </a:cubicBezTo>
                <a:cubicBezTo>
                  <a:pt x="829875" y="2207326"/>
                  <a:pt x="769867" y="2178275"/>
                  <a:pt x="736625" y="2105790"/>
                </a:cubicBezTo>
                <a:cubicBezTo>
                  <a:pt x="683190" y="1989299"/>
                  <a:pt x="767296" y="1862712"/>
                  <a:pt x="897312" y="1862617"/>
                </a:cubicBezTo>
                <a:cubicBezTo>
                  <a:pt x="1307744" y="1862140"/>
                  <a:pt x="1718272" y="1862426"/>
                  <a:pt x="2128704" y="1862426"/>
                </a:cubicBezTo>
                <a:cubicBezTo>
                  <a:pt x="2280152" y="1862426"/>
                  <a:pt x="2431599" y="1862712"/>
                  <a:pt x="2583047" y="1862236"/>
                </a:cubicBezTo>
                <a:cubicBezTo>
                  <a:pt x="2643244" y="1862045"/>
                  <a:pt x="2690108" y="1835947"/>
                  <a:pt x="2714396" y="1780225"/>
                </a:cubicBezTo>
                <a:cubicBezTo>
                  <a:pt x="2737161" y="1728028"/>
                  <a:pt x="2730303" y="1677070"/>
                  <a:pt x="2691536" y="1633064"/>
                </a:cubicBezTo>
                <a:cubicBezTo>
                  <a:pt x="2665533" y="1603632"/>
                  <a:pt x="2631910" y="1589249"/>
                  <a:pt x="2593048" y="1586868"/>
                </a:cubicBezTo>
                <a:cubicBezTo>
                  <a:pt x="2582094" y="1586201"/>
                  <a:pt x="2571140" y="1586677"/>
                  <a:pt x="2560091" y="1586677"/>
                </a:cubicBezTo>
                <a:cubicBezTo>
                  <a:pt x="1764373" y="1586677"/>
                  <a:pt x="968750" y="1586677"/>
                  <a:pt x="173031" y="1586677"/>
                </a:cubicBezTo>
                <a:cubicBezTo>
                  <a:pt x="81877" y="1586677"/>
                  <a:pt x="13392" y="1523527"/>
                  <a:pt x="1200" y="1429324"/>
                </a:cubicBezTo>
                <a:cubicBezTo>
                  <a:pt x="-8992" y="1350838"/>
                  <a:pt x="46825" y="1268923"/>
                  <a:pt x="127311" y="1248159"/>
                </a:cubicBezTo>
                <a:cubicBezTo>
                  <a:pt x="150266" y="1242253"/>
                  <a:pt x="175031" y="1241777"/>
                  <a:pt x="199034" y="1241777"/>
                </a:cubicBezTo>
                <a:cubicBezTo>
                  <a:pt x="1357941" y="1241491"/>
                  <a:pt x="2516943" y="1241396"/>
                  <a:pt x="3675850" y="1241777"/>
                </a:cubicBezTo>
                <a:cubicBezTo>
                  <a:pt x="3737095" y="1241777"/>
                  <a:pt x="3788911" y="1226918"/>
                  <a:pt x="3820725" y="1170435"/>
                </a:cubicBezTo>
                <a:cubicBezTo>
                  <a:pt x="3871493" y="1080138"/>
                  <a:pt x="3806819" y="968219"/>
                  <a:pt x="3703282" y="967648"/>
                </a:cubicBezTo>
                <a:cubicBezTo>
                  <a:pt x="3580409" y="966981"/>
                  <a:pt x="3457442" y="968314"/>
                  <a:pt x="3334569" y="967171"/>
                </a:cubicBezTo>
                <a:cubicBezTo>
                  <a:pt x="3247130" y="966409"/>
                  <a:pt x="3171787" y="896686"/>
                  <a:pt x="3165595" y="813438"/>
                </a:cubicBezTo>
                <a:cubicBezTo>
                  <a:pt x="3158357" y="717521"/>
                  <a:pt x="3214268" y="639321"/>
                  <a:pt x="3305518" y="624938"/>
                </a:cubicBezTo>
                <a:cubicBezTo>
                  <a:pt x="3347333" y="618366"/>
                  <a:pt x="3390767" y="621128"/>
                  <a:pt x="3433439" y="619604"/>
                </a:cubicBezTo>
                <a:cubicBezTo>
                  <a:pt x="3490684" y="617604"/>
                  <a:pt x="3531356" y="589410"/>
                  <a:pt x="3554501" y="538261"/>
                </a:cubicBezTo>
                <a:cubicBezTo>
                  <a:pt x="3578028" y="486349"/>
                  <a:pt x="3569075" y="437296"/>
                  <a:pt x="3532689" y="394052"/>
                </a:cubicBezTo>
                <a:cubicBezTo>
                  <a:pt x="3507543" y="364239"/>
                  <a:pt x="3474872" y="347761"/>
                  <a:pt x="3435058" y="347475"/>
                </a:cubicBezTo>
                <a:cubicBezTo>
                  <a:pt x="3422961" y="347380"/>
                  <a:pt x="3410960" y="347189"/>
                  <a:pt x="3398863" y="347189"/>
                </a:cubicBezTo>
                <a:cubicBezTo>
                  <a:pt x="2650388" y="347189"/>
                  <a:pt x="1901914" y="347189"/>
                  <a:pt x="1153439" y="347189"/>
                </a:cubicBezTo>
                <a:cubicBezTo>
                  <a:pt x="1042854" y="347189"/>
                  <a:pt x="965130" y="273847"/>
                  <a:pt x="965987" y="170786"/>
                </a:cubicBezTo>
                <a:cubicBezTo>
                  <a:pt x="966368" y="78108"/>
                  <a:pt x="1041711" y="1622"/>
                  <a:pt x="1135056" y="479"/>
                </a:cubicBezTo>
                <a:cubicBezTo>
                  <a:pt x="1210780" y="-473"/>
                  <a:pt x="1286504" y="289"/>
                  <a:pt x="1362227" y="289"/>
                </a:cubicBezTo>
                <a:cubicBezTo>
                  <a:pt x="2014118" y="289"/>
                  <a:pt x="2666009" y="289"/>
                  <a:pt x="3317995" y="289"/>
                </a:cubicBezTo>
                <a:close/>
              </a:path>
            </a:pathLst>
          </a:custGeom>
          <a:solidFill>
            <a:schemeClr val="accent1">
              <a:alpha val="1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69" name="任意多边形: 形状 6"/>
          <p:cNvSpPr/>
          <p:nvPr>
            <p:custDataLst>
              <p:tags r:id="rId62"/>
            </p:custDataLst>
          </p:nvPr>
        </p:nvSpPr>
        <p:spPr>
          <a:xfrm>
            <a:off x="2706135" y="4578414"/>
            <a:ext cx="1240755" cy="371874"/>
          </a:xfrm>
          <a:custGeom>
            <a:avLst/>
            <a:gdLst>
              <a:gd name="connsiteX0" fmla="*/ 3317995 w 7358834"/>
              <a:gd name="connsiteY0" fmla="*/ 289 h 2207326"/>
              <a:gd name="connsiteX1" fmla="*/ 5491029 w 7358834"/>
              <a:gd name="connsiteY1" fmla="*/ 289 h 2207326"/>
              <a:gd name="connsiteX2" fmla="*/ 5660574 w 7358834"/>
              <a:gd name="connsiteY2" fmla="*/ 121732 h 2207326"/>
              <a:gd name="connsiteX3" fmla="*/ 5589613 w 7358834"/>
              <a:gd name="connsiteY3" fmla="*/ 316804 h 2207326"/>
              <a:gd name="connsiteX4" fmla="*/ 5484266 w 7358834"/>
              <a:gd name="connsiteY4" fmla="*/ 346141 h 2207326"/>
              <a:gd name="connsiteX5" fmla="*/ 4957534 w 7358834"/>
              <a:gd name="connsiteY5" fmla="*/ 347856 h 2207326"/>
              <a:gd name="connsiteX6" fmla="*/ 4837900 w 7358834"/>
              <a:gd name="connsiteY6" fmla="*/ 426151 h 2207326"/>
              <a:gd name="connsiteX7" fmla="*/ 4854474 w 7358834"/>
              <a:gd name="connsiteY7" fmla="*/ 568264 h 2207326"/>
              <a:gd name="connsiteX8" fmla="*/ 4963059 w 7358834"/>
              <a:gd name="connsiteY8" fmla="*/ 620080 h 2207326"/>
              <a:gd name="connsiteX9" fmla="*/ 5437213 w 7358834"/>
              <a:gd name="connsiteY9" fmla="*/ 619890 h 2207326"/>
              <a:gd name="connsiteX10" fmla="*/ 7172382 w 7358834"/>
              <a:gd name="connsiteY10" fmla="*/ 619890 h 2207326"/>
              <a:gd name="connsiteX11" fmla="*/ 7353071 w 7358834"/>
              <a:gd name="connsiteY11" fmla="*/ 748858 h 2207326"/>
              <a:gd name="connsiteX12" fmla="*/ 7184669 w 7358834"/>
              <a:gd name="connsiteY12" fmla="*/ 967362 h 2207326"/>
              <a:gd name="connsiteX13" fmla="*/ 6687464 w 7358834"/>
              <a:gd name="connsiteY13" fmla="*/ 967552 h 2207326"/>
              <a:gd name="connsiteX14" fmla="*/ 5551513 w 7358834"/>
              <a:gd name="connsiteY14" fmla="*/ 967552 h 2207326"/>
              <a:gd name="connsiteX15" fmla="*/ 5404161 w 7358834"/>
              <a:gd name="connsiteY15" fmla="*/ 1102141 h 2207326"/>
              <a:gd name="connsiteX16" fmla="*/ 5547798 w 7358834"/>
              <a:gd name="connsiteY16" fmla="*/ 1241301 h 2207326"/>
              <a:gd name="connsiteX17" fmla="*/ 5643239 w 7358834"/>
              <a:gd name="connsiteY17" fmla="*/ 1241777 h 2207326"/>
              <a:gd name="connsiteX18" fmla="*/ 5811926 w 7358834"/>
              <a:gd name="connsiteY18" fmla="*/ 1419514 h 2207326"/>
              <a:gd name="connsiteX19" fmla="*/ 5635999 w 7358834"/>
              <a:gd name="connsiteY19" fmla="*/ 1586582 h 2207326"/>
              <a:gd name="connsiteX20" fmla="*/ 3996366 w 7358834"/>
              <a:gd name="connsiteY20" fmla="*/ 1586582 h 2207326"/>
              <a:gd name="connsiteX21" fmla="*/ 3850538 w 7358834"/>
              <a:gd name="connsiteY21" fmla="*/ 1686309 h 2207326"/>
              <a:gd name="connsiteX22" fmla="*/ 3991318 w 7358834"/>
              <a:gd name="connsiteY22" fmla="*/ 1862236 h 2207326"/>
              <a:gd name="connsiteX23" fmla="*/ 4738745 w 7358834"/>
              <a:gd name="connsiteY23" fmla="*/ 1862521 h 2207326"/>
              <a:gd name="connsiteX24" fmla="*/ 4913909 w 7358834"/>
              <a:gd name="connsiteY24" fmla="*/ 2008635 h 2207326"/>
              <a:gd name="connsiteX25" fmla="*/ 4758176 w 7358834"/>
              <a:gd name="connsiteY25" fmla="*/ 2206279 h 2207326"/>
              <a:gd name="connsiteX26" fmla="*/ 4725314 w 7358834"/>
              <a:gd name="connsiteY26" fmla="*/ 2206850 h 2207326"/>
              <a:gd name="connsiteX27" fmla="*/ 909314 w 7358834"/>
              <a:gd name="connsiteY27" fmla="*/ 2207326 h 2207326"/>
              <a:gd name="connsiteX28" fmla="*/ 736625 w 7358834"/>
              <a:gd name="connsiteY28" fmla="*/ 2105790 h 2207326"/>
              <a:gd name="connsiteX29" fmla="*/ 897312 w 7358834"/>
              <a:gd name="connsiteY29" fmla="*/ 1862617 h 2207326"/>
              <a:gd name="connsiteX30" fmla="*/ 2128704 w 7358834"/>
              <a:gd name="connsiteY30" fmla="*/ 1862426 h 2207326"/>
              <a:gd name="connsiteX31" fmla="*/ 2583047 w 7358834"/>
              <a:gd name="connsiteY31" fmla="*/ 1862236 h 2207326"/>
              <a:gd name="connsiteX32" fmla="*/ 2714396 w 7358834"/>
              <a:gd name="connsiteY32" fmla="*/ 1780225 h 2207326"/>
              <a:gd name="connsiteX33" fmla="*/ 2691536 w 7358834"/>
              <a:gd name="connsiteY33" fmla="*/ 1633064 h 2207326"/>
              <a:gd name="connsiteX34" fmla="*/ 2593048 w 7358834"/>
              <a:gd name="connsiteY34" fmla="*/ 1586868 h 2207326"/>
              <a:gd name="connsiteX35" fmla="*/ 2560091 w 7358834"/>
              <a:gd name="connsiteY35" fmla="*/ 1586677 h 2207326"/>
              <a:gd name="connsiteX36" fmla="*/ 173031 w 7358834"/>
              <a:gd name="connsiteY36" fmla="*/ 1586677 h 2207326"/>
              <a:gd name="connsiteX37" fmla="*/ 1200 w 7358834"/>
              <a:gd name="connsiteY37" fmla="*/ 1429324 h 2207326"/>
              <a:gd name="connsiteX38" fmla="*/ 127311 w 7358834"/>
              <a:gd name="connsiteY38" fmla="*/ 1248159 h 2207326"/>
              <a:gd name="connsiteX39" fmla="*/ 199034 w 7358834"/>
              <a:gd name="connsiteY39" fmla="*/ 1241777 h 2207326"/>
              <a:gd name="connsiteX40" fmla="*/ 3675850 w 7358834"/>
              <a:gd name="connsiteY40" fmla="*/ 1241777 h 2207326"/>
              <a:gd name="connsiteX41" fmla="*/ 3820725 w 7358834"/>
              <a:gd name="connsiteY41" fmla="*/ 1170435 h 2207326"/>
              <a:gd name="connsiteX42" fmla="*/ 3703282 w 7358834"/>
              <a:gd name="connsiteY42" fmla="*/ 967648 h 2207326"/>
              <a:gd name="connsiteX43" fmla="*/ 3334569 w 7358834"/>
              <a:gd name="connsiteY43" fmla="*/ 967171 h 2207326"/>
              <a:gd name="connsiteX44" fmla="*/ 3165595 w 7358834"/>
              <a:gd name="connsiteY44" fmla="*/ 813438 h 2207326"/>
              <a:gd name="connsiteX45" fmla="*/ 3305518 w 7358834"/>
              <a:gd name="connsiteY45" fmla="*/ 624938 h 2207326"/>
              <a:gd name="connsiteX46" fmla="*/ 3433439 w 7358834"/>
              <a:gd name="connsiteY46" fmla="*/ 619604 h 2207326"/>
              <a:gd name="connsiteX47" fmla="*/ 3554501 w 7358834"/>
              <a:gd name="connsiteY47" fmla="*/ 538261 h 2207326"/>
              <a:gd name="connsiteX48" fmla="*/ 3532689 w 7358834"/>
              <a:gd name="connsiteY48" fmla="*/ 394052 h 2207326"/>
              <a:gd name="connsiteX49" fmla="*/ 3435058 w 7358834"/>
              <a:gd name="connsiteY49" fmla="*/ 347475 h 2207326"/>
              <a:gd name="connsiteX50" fmla="*/ 3398863 w 7358834"/>
              <a:gd name="connsiteY50" fmla="*/ 347189 h 2207326"/>
              <a:gd name="connsiteX51" fmla="*/ 1153439 w 7358834"/>
              <a:gd name="connsiteY51" fmla="*/ 347189 h 2207326"/>
              <a:gd name="connsiteX52" fmla="*/ 965987 w 7358834"/>
              <a:gd name="connsiteY52" fmla="*/ 170786 h 2207326"/>
              <a:gd name="connsiteX53" fmla="*/ 1135056 w 7358834"/>
              <a:gd name="connsiteY53" fmla="*/ 479 h 2207326"/>
              <a:gd name="connsiteX54" fmla="*/ 1362227 w 7358834"/>
              <a:gd name="connsiteY54" fmla="*/ 289 h 2207326"/>
              <a:gd name="connsiteX55" fmla="*/ 3317995 w 7358834"/>
              <a:gd name="connsiteY55" fmla="*/ 289 h 2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58834" h="2207326">
                <a:moveTo>
                  <a:pt x="3317995" y="289"/>
                </a:moveTo>
                <a:cubicBezTo>
                  <a:pt x="4042372" y="289"/>
                  <a:pt x="4766653" y="289"/>
                  <a:pt x="5491029" y="289"/>
                </a:cubicBezTo>
                <a:cubicBezTo>
                  <a:pt x="5570658" y="289"/>
                  <a:pt x="5638857" y="49533"/>
                  <a:pt x="5660574" y="121732"/>
                </a:cubicBezTo>
                <a:cubicBezTo>
                  <a:pt x="5682958" y="196313"/>
                  <a:pt x="5656288" y="278895"/>
                  <a:pt x="5589613" y="316804"/>
                </a:cubicBezTo>
                <a:cubicBezTo>
                  <a:pt x="5558656" y="334426"/>
                  <a:pt x="5519795" y="345570"/>
                  <a:pt x="5484266" y="346141"/>
                </a:cubicBezTo>
                <a:cubicBezTo>
                  <a:pt x="5308721" y="349094"/>
                  <a:pt x="5133080" y="347189"/>
                  <a:pt x="4957534" y="347856"/>
                </a:cubicBezTo>
                <a:cubicBezTo>
                  <a:pt x="4901622" y="348046"/>
                  <a:pt x="4861617" y="376812"/>
                  <a:pt x="4837900" y="426151"/>
                </a:cubicBezTo>
                <a:cubicBezTo>
                  <a:pt x="4813992" y="476158"/>
                  <a:pt x="4820660" y="524830"/>
                  <a:pt x="4854474" y="568264"/>
                </a:cubicBezTo>
                <a:cubicBezTo>
                  <a:pt x="4881525" y="603126"/>
                  <a:pt x="4918100" y="620176"/>
                  <a:pt x="4963059" y="620080"/>
                </a:cubicBezTo>
                <a:cubicBezTo>
                  <a:pt x="5121078" y="619699"/>
                  <a:pt x="5279098" y="619890"/>
                  <a:pt x="5437213" y="619890"/>
                </a:cubicBezTo>
                <a:cubicBezTo>
                  <a:pt x="6015571" y="619890"/>
                  <a:pt x="6593929" y="619890"/>
                  <a:pt x="7172382" y="619890"/>
                </a:cubicBezTo>
                <a:cubicBezTo>
                  <a:pt x="7262870" y="619890"/>
                  <a:pt x="7332974" y="670182"/>
                  <a:pt x="7353071" y="748858"/>
                </a:cubicBezTo>
                <a:cubicBezTo>
                  <a:pt x="7381646" y="860587"/>
                  <a:pt x="7300589" y="966790"/>
                  <a:pt x="7184669" y="967362"/>
                </a:cubicBezTo>
                <a:cubicBezTo>
                  <a:pt x="7018934" y="968219"/>
                  <a:pt x="6853200" y="967552"/>
                  <a:pt x="6687464" y="967552"/>
                </a:cubicBezTo>
                <a:cubicBezTo>
                  <a:pt x="6308846" y="967552"/>
                  <a:pt x="5930227" y="967552"/>
                  <a:pt x="5551513" y="967552"/>
                </a:cubicBezTo>
                <a:cubicBezTo>
                  <a:pt x="5466645" y="967552"/>
                  <a:pt x="5404923" y="1023940"/>
                  <a:pt x="5404161" y="1102141"/>
                </a:cubicBezTo>
                <a:cubicBezTo>
                  <a:pt x="5403304" y="1180912"/>
                  <a:pt x="5463216" y="1239205"/>
                  <a:pt x="5547798" y="1241301"/>
                </a:cubicBezTo>
                <a:cubicBezTo>
                  <a:pt x="5579612" y="1242063"/>
                  <a:pt x="5611521" y="1240444"/>
                  <a:pt x="5643239" y="1241777"/>
                </a:cubicBezTo>
                <a:cubicBezTo>
                  <a:pt x="5742013" y="1245968"/>
                  <a:pt x="5814403" y="1322740"/>
                  <a:pt x="5811926" y="1419514"/>
                </a:cubicBezTo>
                <a:cubicBezTo>
                  <a:pt x="5809545" y="1513716"/>
                  <a:pt x="5733155" y="1586582"/>
                  <a:pt x="5635999" y="1586582"/>
                </a:cubicBezTo>
                <a:cubicBezTo>
                  <a:pt x="5089455" y="1586582"/>
                  <a:pt x="4542911" y="1586582"/>
                  <a:pt x="3996366" y="1586582"/>
                </a:cubicBezTo>
                <a:cubicBezTo>
                  <a:pt x="3923024" y="1586582"/>
                  <a:pt x="3868160" y="1624301"/>
                  <a:pt x="3850538" y="1686309"/>
                </a:cubicBezTo>
                <a:cubicBezTo>
                  <a:pt x="3824535" y="1777654"/>
                  <a:pt x="3891305" y="1862045"/>
                  <a:pt x="3991318" y="1862236"/>
                </a:cubicBezTo>
                <a:cubicBezTo>
                  <a:pt x="4240492" y="1862712"/>
                  <a:pt x="4489571" y="1862236"/>
                  <a:pt x="4738745" y="1862521"/>
                </a:cubicBezTo>
                <a:cubicBezTo>
                  <a:pt x="4830756" y="1862617"/>
                  <a:pt x="4897907" y="1919290"/>
                  <a:pt x="4913909" y="2008635"/>
                </a:cubicBezTo>
                <a:cubicBezTo>
                  <a:pt x="4931055" y="2104647"/>
                  <a:pt x="4855521" y="2200564"/>
                  <a:pt x="4758176" y="2206279"/>
                </a:cubicBezTo>
                <a:cubicBezTo>
                  <a:pt x="4747222" y="2206945"/>
                  <a:pt x="4736268" y="2206850"/>
                  <a:pt x="4725314" y="2206850"/>
                </a:cubicBezTo>
                <a:cubicBezTo>
                  <a:pt x="3453346" y="2206850"/>
                  <a:pt x="2181282" y="2206660"/>
                  <a:pt x="909314" y="2207326"/>
                </a:cubicBezTo>
                <a:cubicBezTo>
                  <a:pt x="829875" y="2207326"/>
                  <a:pt x="769867" y="2178275"/>
                  <a:pt x="736625" y="2105790"/>
                </a:cubicBezTo>
                <a:cubicBezTo>
                  <a:pt x="683190" y="1989299"/>
                  <a:pt x="767296" y="1862712"/>
                  <a:pt x="897312" y="1862617"/>
                </a:cubicBezTo>
                <a:cubicBezTo>
                  <a:pt x="1307744" y="1862140"/>
                  <a:pt x="1718272" y="1862426"/>
                  <a:pt x="2128704" y="1862426"/>
                </a:cubicBezTo>
                <a:cubicBezTo>
                  <a:pt x="2280152" y="1862426"/>
                  <a:pt x="2431599" y="1862712"/>
                  <a:pt x="2583047" y="1862236"/>
                </a:cubicBezTo>
                <a:cubicBezTo>
                  <a:pt x="2643244" y="1862045"/>
                  <a:pt x="2690108" y="1835947"/>
                  <a:pt x="2714396" y="1780225"/>
                </a:cubicBezTo>
                <a:cubicBezTo>
                  <a:pt x="2737161" y="1728028"/>
                  <a:pt x="2730303" y="1677070"/>
                  <a:pt x="2691536" y="1633064"/>
                </a:cubicBezTo>
                <a:cubicBezTo>
                  <a:pt x="2665533" y="1603632"/>
                  <a:pt x="2631910" y="1589249"/>
                  <a:pt x="2593048" y="1586868"/>
                </a:cubicBezTo>
                <a:cubicBezTo>
                  <a:pt x="2582094" y="1586201"/>
                  <a:pt x="2571140" y="1586677"/>
                  <a:pt x="2560091" y="1586677"/>
                </a:cubicBezTo>
                <a:cubicBezTo>
                  <a:pt x="1764373" y="1586677"/>
                  <a:pt x="968750" y="1586677"/>
                  <a:pt x="173031" y="1586677"/>
                </a:cubicBezTo>
                <a:cubicBezTo>
                  <a:pt x="81877" y="1586677"/>
                  <a:pt x="13392" y="1523527"/>
                  <a:pt x="1200" y="1429324"/>
                </a:cubicBezTo>
                <a:cubicBezTo>
                  <a:pt x="-8992" y="1350838"/>
                  <a:pt x="46825" y="1268923"/>
                  <a:pt x="127311" y="1248159"/>
                </a:cubicBezTo>
                <a:cubicBezTo>
                  <a:pt x="150266" y="1242253"/>
                  <a:pt x="175031" y="1241777"/>
                  <a:pt x="199034" y="1241777"/>
                </a:cubicBezTo>
                <a:cubicBezTo>
                  <a:pt x="1357941" y="1241491"/>
                  <a:pt x="2516943" y="1241396"/>
                  <a:pt x="3675850" y="1241777"/>
                </a:cubicBezTo>
                <a:cubicBezTo>
                  <a:pt x="3737095" y="1241777"/>
                  <a:pt x="3788911" y="1226918"/>
                  <a:pt x="3820725" y="1170435"/>
                </a:cubicBezTo>
                <a:cubicBezTo>
                  <a:pt x="3871493" y="1080138"/>
                  <a:pt x="3806819" y="968219"/>
                  <a:pt x="3703282" y="967648"/>
                </a:cubicBezTo>
                <a:cubicBezTo>
                  <a:pt x="3580409" y="966981"/>
                  <a:pt x="3457442" y="968314"/>
                  <a:pt x="3334569" y="967171"/>
                </a:cubicBezTo>
                <a:cubicBezTo>
                  <a:pt x="3247130" y="966409"/>
                  <a:pt x="3171787" y="896686"/>
                  <a:pt x="3165595" y="813438"/>
                </a:cubicBezTo>
                <a:cubicBezTo>
                  <a:pt x="3158357" y="717521"/>
                  <a:pt x="3214268" y="639321"/>
                  <a:pt x="3305518" y="624938"/>
                </a:cubicBezTo>
                <a:cubicBezTo>
                  <a:pt x="3347333" y="618366"/>
                  <a:pt x="3390767" y="621128"/>
                  <a:pt x="3433439" y="619604"/>
                </a:cubicBezTo>
                <a:cubicBezTo>
                  <a:pt x="3490684" y="617604"/>
                  <a:pt x="3531356" y="589410"/>
                  <a:pt x="3554501" y="538261"/>
                </a:cubicBezTo>
                <a:cubicBezTo>
                  <a:pt x="3578028" y="486349"/>
                  <a:pt x="3569075" y="437296"/>
                  <a:pt x="3532689" y="394052"/>
                </a:cubicBezTo>
                <a:cubicBezTo>
                  <a:pt x="3507543" y="364239"/>
                  <a:pt x="3474872" y="347761"/>
                  <a:pt x="3435058" y="347475"/>
                </a:cubicBezTo>
                <a:cubicBezTo>
                  <a:pt x="3422961" y="347380"/>
                  <a:pt x="3410960" y="347189"/>
                  <a:pt x="3398863" y="347189"/>
                </a:cubicBezTo>
                <a:cubicBezTo>
                  <a:pt x="2650388" y="347189"/>
                  <a:pt x="1901914" y="347189"/>
                  <a:pt x="1153439" y="347189"/>
                </a:cubicBezTo>
                <a:cubicBezTo>
                  <a:pt x="1042854" y="347189"/>
                  <a:pt x="965130" y="273847"/>
                  <a:pt x="965987" y="170786"/>
                </a:cubicBezTo>
                <a:cubicBezTo>
                  <a:pt x="966368" y="78108"/>
                  <a:pt x="1041711" y="1622"/>
                  <a:pt x="1135056" y="479"/>
                </a:cubicBezTo>
                <a:cubicBezTo>
                  <a:pt x="1210780" y="-473"/>
                  <a:pt x="1286504" y="289"/>
                  <a:pt x="1362227" y="289"/>
                </a:cubicBezTo>
                <a:cubicBezTo>
                  <a:pt x="2014118" y="289"/>
                  <a:pt x="2666009" y="289"/>
                  <a:pt x="3317995" y="289"/>
                </a:cubicBezTo>
                <a:close/>
              </a:path>
            </a:pathLst>
          </a:custGeom>
          <a:noFill/>
          <a:ln w="9525" cap="flat">
            <a:solidFill>
              <a:schemeClr val="accent2">
                <a:lumMod val="40000"/>
                <a:lumOff val="60000"/>
                <a:alpha val="2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70" name="缺角矩形 69"/>
          <p:cNvSpPr/>
          <p:nvPr>
            <p:custDataLst>
              <p:tags r:id="rId63"/>
            </p:custDataLst>
          </p:nvPr>
        </p:nvSpPr>
        <p:spPr>
          <a:xfrm>
            <a:off x="8187980" y="2166735"/>
            <a:ext cx="2409826" cy="550300"/>
          </a:xfrm>
          <a:prstGeom prst="plaque">
            <a:avLst>
              <a:gd name="adj" fmla="val 19086"/>
            </a:avLst>
          </a:prstGeom>
          <a:solidFill>
            <a:schemeClr val="bg1"/>
          </a:solidFill>
          <a:ln>
            <a:solidFill>
              <a:schemeClr val="accent2">
                <a:lumMod val="40000"/>
                <a:lumOff val="60000"/>
              </a:schemeClr>
            </a:solidFill>
          </a:ln>
          <a:effectLst>
            <a:outerShdw blurRad="76200" dist="635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2" name="椭圆 71"/>
          <p:cNvSpPr/>
          <p:nvPr>
            <p:custDataLst>
              <p:tags r:id="rId64"/>
            </p:custDataLst>
          </p:nvPr>
        </p:nvSpPr>
        <p:spPr>
          <a:xfrm rot="16200000">
            <a:off x="9878801" y="726680"/>
            <a:ext cx="108000" cy="108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custDataLst>
              <p:tags r:id="rId65"/>
            </p:custDataLst>
          </p:nvPr>
        </p:nvSpPr>
        <p:spPr>
          <a:xfrm rot="16200000">
            <a:off x="10082055" y="72668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custDataLst>
              <p:tags r:id="rId66"/>
            </p:custDataLst>
          </p:nvPr>
        </p:nvSpPr>
        <p:spPr>
          <a:xfrm rot="16200000">
            <a:off x="10285309" y="726680"/>
            <a:ext cx="108000" cy="108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custDataLst>
              <p:tags r:id="rId67"/>
            </p:custDataLst>
          </p:nvPr>
        </p:nvSpPr>
        <p:spPr>
          <a:xfrm rot="16200000">
            <a:off x="10488563" y="726680"/>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6" name="直接连接符 75"/>
          <p:cNvCxnSpPr/>
          <p:nvPr>
            <p:custDataLst>
              <p:tags r:id="rId68"/>
            </p:custDataLst>
          </p:nvPr>
        </p:nvCxnSpPr>
        <p:spPr>
          <a:xfrm rot="16200000">
            <a:off x="8365516" y="-424232"/>
            <a:ext cx="0" cy="2409825"/>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82" name="任意多边形 46"/>
          <p:cNvSpPr/>
          <p:nvPr>
            <p:custDataLst>
              <p:tags r:id="rId69"/>
            </p:custDataLst>
          </p:nvPr>
        </p:nvSpPr>
        <p:spPr>
          <a:xfrm>
            <a:off x="10335573" y="2398045"/>
            <a:ext cx="87778" cy="876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7" h="417">
                <a:moveTo>
                  <a:pt x="94" y="94"/>
                </a:moveTo>
                <a:cubicBezTo>
                  <a:pt x="101" y="42"/>
                  <a:pt x="160" y="-2"/>
                  <a:pt x="206" y="0"/>
                </a:cubicBezTo>
                <a:lnTo>
                  <a:pt x="208" y="0"/>
                </a:lnTo>
                <a:lnTo>
                  <a:pt x="212" y="0"/>
                </a:lnTo>
                <a:cubicBezTo>
                  <a:pt x="268" y="-2"/>
                  <a:pt x="316" y="50"/>
                  <a:pt x="323" y="94"/>
                </a:cubicBezTo>
                <a:cubicBezTo>
                  <a:pt x="375" y="101"/>
                  <a:pt x="420" y="160"/>
                  <a:pt x="417" y="206"/>
                </a:cubicBezTo>
                <a:lnTo>
                  <a:pt x="417" y="209"/>
                </a:lnTo>
                <a:lnTo>
                  <a:pt x="417" y="212"/>
                </a:lnTo>
                <a:cubicBezTo>
                  <a:pt x="419" y="268"/>
                  <a:pt x="366" y="316"/>
                  <a:pt x="323" y="323"/>
                </a:cubicBezTo>
                <a:cubicBezTo>
                  <a:pt x="316" y="375"/>
                  <a:pt x="257" y="419"/>
                  <a:pt x="211" y="417"/>
                </a:cubicBezTo>
                <a:lnTo>
                  <a:pt x="208" y="417"/>
                </a:lnTo>
                <a:lnTo>
                  <a:pt x="205" y="417"/>
                </a:lnTo>
                <a:cubicBezTo>
                  <a:pt x="149" y="419"/>
                  <a:pt x="101" y="366"/>
                  <a:pt x="94" y="323"/>
                </a:cubicBezTo>
                <a:cubicBezTo>
                  <a:pt x="41" y="316"/>
                  <a:pt x="-2" y="257"/>
                  <a:pt x="0" y="212"/>
                </a:cubicBezTo>
                <a:lnTo>
                  <a:pt x="0" y="209"/>
                </a:lnTo>
                <a:lnTo>
                  <a:pt x="0" y="206"/>
                </a:lnTo>
                <a:cubicBezTo>
                  <a:pt x="-2" y="149"/>
                  <a:pt x="50" y="101"/>
                  <a:pt x="94" y="94"/>
                </a:cubicBezTo>
                <a:close/>
              </a:path>
            </a:pathLst>
          </a:custGeom>
          <a:solidFill>
            <a:schemeClr val="accent1"/>
          </a:solidFill>
          <a:ln w="63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ym typeface="+mn-ea"/>
            </a:endParaRPr>
          </a:p>
        </p:txBody>
      </p:sp>
      <p:sp>
        <p:nvSpPr>
          <p:cNvPr id="83" name="任意多边形 47"/>
          <p:cNvSpPr/>
          <p:nvPr>
            <p:custDataLst>
              <p:tags r:id="rId70"/>
            </p:custDataLst>
          </p:nvPr>
        </p:nvSpPr>
        <p:spPr>
          <a:xfrm>
            <a:off x="10283635" y="2398045"/>
            <a:ext cx="87778" cy="876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7" h="417">
                <a:moveTo>
                  <a:pt x="94" y="94"/>
                </a:moveTo>
                <a:cubicBezTo>
                  <a:pt x="101" y="42"/>
                  <a:pt x="160" y="-2"/>
                  <a:pt x="206" y="0"/>
                </a:cubicBezTo>
                <a:lnTo>
                  <a:pt x="208" y="0"/>
                </a:lnTo>
                <a:lnTo>
                  <a:pt x="212" y="0"/>
                </a:lnTo>
                <a:cubicBezTo>
                  <a:pt x="268" y="-2"/>
                  <a:pt x="316" y="50"/>
                  <a:pt x="323" y="94"/>
                </a:cubicBezTo>
                <a:cubicBezTo>
                  <a:pt x="375" y="101"/>
                  <a:pt x="420" y="160"/>
                  <a:pt x="417" y="206"/>
                </a:cubicBezTo>
                <a:lnTo>
                  <a:pt x="417" y="209"/>
                </a:lnTo>
                <a:lnTo>
                  <a:pt x="417" y="212"/>
                </a:lnTo>
                <a:cubicBezTo>
                  <a:pt x="419" y="268"/>
                  <a:pt x="366" y="316"/>
                  <a:pt x="323" y="323"/>
                </a:cubicBezTo>
                <a:cubicBezTo>
                  <a:pt x="316" y="375"/>
                  <a:pt x="257" y="419"/>
                  <a:pt x="211" y="417"/>
                </a:cubicBezTo>
                <a:lnTo>
                  <a:pt x="208" y="417"/>
                </a:lnTo>
                <a:lnTo>
                  <a:pt x="205" y="417"/>
                </a:lnTo>
                <a:cubicBezTo>
                  <a:pt x="149" y="419"/>
                  <a:pt x="101" y="366"/>
                  <a:pt x="94" y="323"/>
                </a:cubicBezTo>
                <a:cubicBezTo>
                  <a:pt x="41" y="316"/>
                  <a:pt x="-2" y="257"/>
                  <a:pt x="0" y="212"/>
                </a:cubicBezTo>
                <a:lnTo>
                  <a:pt x="0" y="209"/>
                </a:lnTo>
                <a:lnTo>
                  <a:pt x="0" y="206"/>
                </a:lnTo>
                <a:cubicBezTo>
                  <a:pt x="-2" y="149"/>
                  <a:pt x="50" y="101"/>
                  <a:pt x="94" y="94"/>
                </a:cubicBezTo>
                <a:close/>
              </a:path>
            </a:pathLst>
          </a:custGeom>
          <a:solidFill>
            <a:schemeClr val="accent1">
              <a:lumMod val="20000"/>
              <a:lumOff val="80000"/>
            </a:schemeClr>
          </a:solidFill>
          <a:ln w="63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ym typeface="+mn-ea"/>
            </a:endParaRPr>
          </a:p>
        </p:txBody>
      </p:sp>
      <p:sp>
        <p:nvSpPr>
          <p:cNvPr id="80" name="任意多边形 46"/>
          <p:cNvSpPr/>
          <p:nvPr>
            <p:custDataLst>
              <p:tags r:id="rId71"/>
            </p:custDataLst>
          </p:nvPr>
        </p:nvSpPr>
        <p:spPr>
          <a:xfrm flipH="1">
            <a:off x="8361967" y="2398045"/>
            <a:ext cx="87778" cy="876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7" h="417">
                <a:moveTo>
                  <a:pt x="94" y="94"/>
                </a:moveTo>
                <a:cubicBezTo>
                  <a:pt x="101" y="42"/>
                  <a:pt x="160" y="-2"/>
                  <a:pt x="206" y="0"/>
                </a:cubicBezTo>
                <a:lnTo>
                  <a:pt x="208" y="0"/>
                </a:lnTo>
                <a:lnTo>
                  <a:pt x="212" y="0"/>
                </a:lnTo>
                <a:cubicBezTo>
                  <a:pt x="268" y="-2"/>
                  <a:pt x="316" y="50"/>
                  <a:pt x="323" y="94"/>
                </a:cubicBezTo>
                <a:cubicBezTo>
                  <a:pt x="375" y="101"/>
                  <a:pt x="420" y="160"/>
                  <a:pt x="417" y="206"/>
                </a:cubicBezTo>
                <a:lnTo>
                  <a:pt x="417" y="209"/>
                </a:lnTo>
                <a:lnTo>
                  <a:pt x="417" y="212"/>
                </a:lnTo>
                <a:cubicBezTo>
                  <a:pt x="419" y="268"/>
                  <a:pt x="366" y="316"/>
                  <a:pt x="323" y="323"/>
                </a:cubicBezTo>
                <a:cubicBezTo>
                  <a:pt x="316" y="375"/>
                  <a:pt x="257" y="419"/>
                  <a:pt x="211" y="417"/>
                </a:cubicBezTo>
                <a:lnTo>
                  <a:pt x="208" y="417"/>
                </a:lnTo>
                <a:lnTo>
                  <a:pt x="205" y="417"/>
                </a:lnTo>
                <a:cubicBezTo>
                  <a:pt x="149" y="419"/>
                  <a:pt x="101" y="366"/>
                  <a:pt x="94" y="323"/>
                </a:cubicBezTo>
                <a:cubicBezTo>
                  <a:pt x="41" y="316"/>
                  <a:pt x="-2" y="257"/>
                  <a:pt x="0" y="212"/>
                </a:cubicBezTo>
                <a:lnTo>
                  <a:pt x="0" y="209"/>
                </a:lnTo>
                <a:lnTo>
                  <a:pt x="0" y="206"/>
                </a:lnTo>
                <a:cubicBezTo>
                  <a:pt x="-2" y="149"/>
                  <a:pt x="50" y="101"/>
                  <a:pt x="94" y="94"/>
                </a:cubicBezTo>
                <a:close/>
              </a:path>
            </a:pathLst>
          </a:custGeom>
          <a:solidFill>
            <a:schemeClr val="accent1"/>
          </a:solidFill>
          <a:ln w="63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ym typeface="+mn-ea"/>
            </a:endParaRPr>
          </a:p>
        </p:txBody>
      </p:sp>
      <p:sp>
        <p:nvSpPr>
          <p:cNvPr id="81" name="任意多边形 47"/>
          <p:cNvSpPr/>
          <p:nvPr>
            <p:custDataLst>
              <p:tags r:id="rId72"/>
            </p:custDataLst>
          </p:nvPr>
        </p:nvSpPr>
        <p:spPr>
          <a:xfrm flipH="1">
            <a:off x="8413905" y="2398045"/>
            <a:ext cx="87778" cy="876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7" h="417">
                <a:moveTo>
                  <a:pt x="94" y="94"/>
                </a:moveTo>
                <a:cubicBezTo>
                  <a:pt x="101" y="42"/>
                  <a:pt x="160" y="-2"/>
                  <a:pt x="206" y="0"/>
                </a:cubicBezTo>
                <a:lnTo>
                  <a:pt x="208" y="0"/>
                </a:lnTo>
                <a:lnTo>
                  <a:pt x="212" y="0"/>
                </a:lnTo>
                <a:cubicBezTo>
                  <a:pt x="268" y="-2"/>
                  <a:pt x="316" y="50"/>
                  <a:pt x="323" y="94"/>
                </a:cubicBezTo>
                <a:cubicBezTo>
                  <a:pt x="375" y="101"/>
                  <a:pt x="420" y="160"/>
                  <a:pt x="417" y="206"/>
                </a:cubicBezTo>
                <a:lnTo>
                  <a:pt x="417" y="209"/>
                </a:lnTo>
                <a:lnTo>
                  <a:pt x="417" y="212"/>
                </a:lnTo>
                <a:cubicBezTo>
                  <a:pt x="419" y="268"/>
                  <a:pt x="366" y="316"/>
                  <a:pt x="323" y="323"/>
                </a:cubicBezTo>
                <a:cubicBezTo>
                  <a:pt x="316" y="375"/>
                  <a:pt x="257" y="419"/>
                  <a:pt x="211" y="417"/>
                </a:cubicBezTo>
                <a:lnTo>
                  <a:pt x="208" y="417"/>
                </a:lnTo>
                <a:lnTo>
                  <a:pt x="205" y="417"/>
                </a:lnTo>
                <a:cubicBezTo>
                  <a:pt x="149" y="419"/>
                  <a:pt x="101" y="366"/>
                  <a:pt x="94" y="323"/>
                </a:cubicBezTo>
                <a:cubicBezTo>
                  <a:pt x="41" y="316"/>
                  <a:pt x="-2" y="257"/>
                  <a:pt x="0" y="212"/>
                </a:cubicBezTo>
                <a:lnTo>
                  <a:pt x="0" y="209"/>
                </a:lnTo>
                <a:lnTo>
                  <a:pt x="0" y="206"/>
                </a:lnTo>
                <a:cubicBezTo>
                  <a:pt x="-2" y="149"/>
                  <a:pt x="50" y="101"/>
                  <a:pt x="94" y="94"/>
                </a:cubicBezTo>
                <a:close/>
              </a:path>
            </a:pathLst>
          </a:custGeom>
          <a:solidFill>
            <a:schemeClr val="accent1">
              <a:lumMod val="20000"/>
              <a:lumOff val="80000"/>
            </a:schemeClr>
          </a:solidFill>
          <a:ln w="63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a:sym typeface="+mn-ea"/>
            </a:endParaRPr>
          </a:p>
        </p:txBody>
      </p:sp>
      <p:sp>
        <p:nvSpPr>
          <p:cNvPr id="84" name="任意多边形 1"/>
          <p:cNvSpPr/>
          <p:nvPr>
            <p:custDataLst>
              <p:tags r:id="rId73"/>
            </p:custDataLst>
          </p:nvPr>
        </p:nvSpPr>
        <p:spPr>
          <a:xfrm>
            <a:off x="1200" y="5658485"/>
            <a:ext cx="12189600" cy="1195705"/>
          </a:xfrm>
          <a:custGeom>
            <a:avLst/>
            <a:gdLst/>
            <a:ahLst/>
            <a:cxnLst>
              <a:cxn ang="3">
                <a:pos x="hc" y="t"/>
              </a:cxn>
              <a:cxn ang="cd2">
                <a:pos x="l" y="vc"/>
              </a:cxn>
              <a:cxn ang="cd4">
                <a:pos x="hc" y="b"/>
              </a:cxn>
              <a:cxn ang="0">
                <a:pos x="r" y="vc"/>
              </a:cxn>
            </a:cxnLst>
            <a:rect l="l" t="t" r="r" b="b"/>
            <a:pathLst>
              <a:path w="19183" h="1883">
                <a:moveTo>
                  <a:pt x="19183" y="0"/>
                </a:moveTo>
                <a:lnTo>
                  <a:pt x="19183" y="1883"/>
                </a:lnTo>
                <a:lnTo>
                  <a:pt x="0" y="1883"/>
                </a:lnTo>
                <a:lnTo>
                  <a:pt x="0" y="0"/>
                </a:lnTo>
                <a:cubicBezTo>
                  <a:pt x="75" y="273"/>
                  <a:pt x="706" y="489"/>
                  <a:pt x="1297" y="480"/>
                </a:cubicBezTo>
                <a:lnTo>
                  <a:pt x="8278" y="480"/>
                </a:lnTo>
                <a:cubicBezTo>
                  <a:pt x="9015" y="470"/>
                  <a:pt x="9610" y="763"/>
                  <a:pt x="9592" y="1050"/>
                </a:cubicBezTo>
                <a:cubicBezTo>
                  <a:pt x="9569" y="730"/>
                  <a:pt x="10244" y="472"/>
                  <a:pt x="10905" y="480"/>
                </a:cubicBezTo>
                <a:lnTo>
                  <a:pt x="17886" y="480"/>
                </a:lnTo>
                <a:cubicBezTo>
                  <a:pt x="18550" y="491"/>
                  <a:pt x="19113" y="242"/>
                  <a:pt x="19183"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custDataLst>
              <p:tags r:id="rId74"/>
            </p:custDataLst>
          </p:nvPr>
        </p:nvSpPr>
        <p:spPr>
          <a:xfrm>
            <a:off x="4161339" y="2853743"/>
            <a:ext cx="6509061" cy="2026442"/>
          </a:xfrm>
        </p:spPr>
        <p:txBody>
          <a:bodyPr wrap="square" anchor="t" anchorCtr="0">
            <a:normAutofit/>
          </a:bodyPr>
          <a:lstStyle>
            <a:lvl1pPr algn="r">
              <a:defRPr sz="60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75"/>
            </p:custDataLst>
          </p:nvPr>
        </p:nvSpPr>
        <p:spPr>
          <a:xfrm>
            <a:off x="8258174" y="2211845"/>
            <a:ext cx="2338389" cy="440733"/>
          </a:xfrm>
        </p:spPr>
        <p:txBody>
          <a:bodyPr wrap="none" anchor="ctr">
            <a:normAutofit/>
          </a:bodyPr>
          <a:lstStyle>
            <a:lvl1pPr marL="0" indent="0" algn="ctr">
              <a:buNone/>
              <a:defRPr sz="2000" b="1">
                <a:solidFill>
                  <a:schemeClr val="accent1"/>
                </a:solidFill>
              </a:defRPr>
            </a:lvl1pPr>
          </a:lstStyle>
          <a:p>
            <a:pPr lvl="0"/>
            <a:r>
              <a:rPr lang="zh-CN" altLang="en-US" dirty="0"/>
              <a:t>节编号</a:t>
            </a:r>
            <a:endParaRPr lang="zh-CN" altLang="en-US" dirty="0"/>
          </a:p>
        </p:txBody>
      </p:sp>
      <p:sp>
        <p:nvSpPr>
          <p:cNvPr id="4" name="日期占位符 4"/>
          <p:cNvSpPr>
            <a:spLocks noGrp="1"/>
          </p:cNvSpPr>
          <p:nvPr>
            <p:ph type="dt" sz="half" idx="10"/>
            <p:custDataLst>
              <p:tags r:id="rId7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77"/>
            </p:custDataLst>
          </p:nvPr>
        </p:nvSpPr>
        <p:spPr/>
        <p:txBody>
          <a:bodyPr/>
          <a:lstStyle/>
          <a:p>
            <a:endParaRPr lang="zh-CN" altLang="en-US"/>
          </a:p>
        </p:txBody>
      </p:sp>
      <p:sp>
        <p:nvSpPr>
          <p:cNvPr id="6" name="灯片编号占位符 6"/>
          <p:cNvSpPr>
            <a:spLocks noGrp="1"/>
          </p:cNvSpPr>
          <p:nvPr>
            <p:ph type="sldNum" sz="quarter" idx="12"/>
            <p:custDataLst>
              <p:tags r:id="rId78"/>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69596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6172200" y="1301750"/>
            <a:ext cx="5323840" cy="411303"/>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6172200" y="1875099"/>
            <a:ext cx="5323840" cy="4300276"/>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5E0F828-D23A-4FDD-9745-02C749E21B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E91831-3ED4-4EF6-A0DF-52A7C77F07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960" y="1301750"/>
            <a:ext cx="10799088" cy="405553"/>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a:gsLst>
              <a:gs pos="0">
                <a:schemeClr val="bg2"/>
              </a:gs>
              <a:gs pos="7100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形状 82"/>
          <p:cNvSpPr/>
          <p:nvPr>
            <p:custDataLst>
              <p:tags r:id="rId3"/>
            </p:custDataLst>
          </p:nvPr>
        </p:nvSpPr>
        <p:spPr>
          <a:xfrm flipH="1">
            <a:off x="0" y="0"/>
            <a:ext cx="5928679" cy="6055111"/>
          </a:xfrm>
          <a:custGeom>
            <a:avLst/>
            <a:gdLst>
              <a:gd name="connsiteX0" fmla="*/ 3797153 w 5928679"/>
              <a:gd name="connsiteY0" fmla="*/ 0 h 6055111"/>
              <a:gd name="connsiteX1" fmla="*/ 2434947 w 5928679"/>
              <a:gd name="connsiteY1" fmla="*/ 0 h 6055111"/>
              <a:gd name="connsiteX2" fmla="*/ 2395069 w 5928679"/>
              <a:gd name="connsiteY2" fmla="*/ 17254 h 6055111"/>
              <a:gd name="connsiteX3" fmla="*/ 1398344 w 5928679"/>
              <a:gd name="connsiteY3" fmla="*/ 1257988 h 6055111"/>
              <a:gd name="connsiteX4" fmla="*/ 996 w 5928679"/>
              <a:gd name="connsiteY4" fmla="*/ 2921049 h 6055111"/>
              <a:gd name="connsiteX5" fmla="*/ 996 w 5928679"/>
              <a:gd name="connsiteY5" fmla="*/ 2965596 h 6055111"/>
              <a:gd name="connsiteX6" fmla="*/ 996 w 5928679"/>
              <a:gd name="connsiteY6" fmla="*/ 3010142 h 6055111"/>
              <a:gd name="connsiteX7" fmla="*/ 1398344 w 5928679"/>
              <a:gd name="connsiteY7" fmla="*/ 4658354 h 6055111"/>
              <a:gd name="connsiteX8" fmla="*/ 3048403 w 5928679"/>
              <a:gd name="connsiteY8" fmla="*/ 6054137 h 6055111"/>
              <a:gd name="connsiteX9" fmla="*/ 3092999 w 5928679"/>
              <a:gd name="connsiteY9" fmla="*/ 6054137 h 6055111"/>
              <a:gd name="connsiteX10" fmla="*/ 3137595 w 5928679"/>
              <a:gd name="connsiteY10" fmla="*/ 6054137 h 6055111"/>
              <a:gd name="connsiteX11" fmla="*/ 4802520 w 5928679"/>
              <a:gd name="connsiteY11" fmla="*/ 4658354 h 6055111"/>
              <a:gd name="connsiteX12" fmla="*/ 5850324 w 5928679"/>
              <a:gd name="connsiteY12" fmla="*/ 3992281 h 6055111"/>
              <a:gd name="connsiteX13" fmla="*/ 5928679 w 5928679"/>
              <a:gd name="connsiteY13" fmla="*/ 3884352 h 6055111"/>
              <a:gd name="connsiteX14" fmla="*/ 5928679 w 5928679"/>
              <a:gd name="connsiteY14" fmla="*/ 2039903 h 6055111"/>
              <a:gd name="connsiteX15" fmla="*/ 5899711 w 5928679"/>
              <a:gd name="connsiteY15" fmla="*/ 1994535 h 6055111"/>
              <a:gd name="connsiteX16" fmla="*/ 4802520 w 5928679"/>
              <a:gd name="connsiteY16" fmla="*/ 1257988 h 6055111"/>
              <a:gd name="connsiteX17" fmla="*/ 3883083 w 5928679"/>
              <a:gd name="connsiteY17" fmla="*/ 41180 h 605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8679" h="6055111">
                <a:moveTo>
                  <a:pt x="3797153" y="0"/>
                </a:moveTo>
                <a:lnTo>
                  <a:pt x="2434947" y="0"/>
                </a:lnTo>
                <a:lnTo>
                  <a:pt x="2395069" y="17254"/>
                </a:lnTo>
                <a:cubicBezTo>
                  <a:pt x="1906787" y="252449"/>
                  <a:pt x="1469884" y="727145"/>
                  <a:pt x="1398344" y="1257988"/>
                </a:cubicBezTo>
                <a:cubicBezTo>
                  <a:pt x="744266" y="1361930"/>
                  <a:pt x="-28735" y="2074670"/>
                  <a:pt x="996" y="2921049"/>
                </a:cubicBezTo>
                <a:lnTo>
                  <a:pt x="996" y="2965596"/>
                </a:lnTo>
                <a:lnTo>
                  <a:pt x="996" y="3010142"/>
                </a:lnTo>
                <a:cubicBezTo>
                  <a:pt x="-28735" y="3678336"/>
                  <a:pt x="610478" y="4554413"/>
                  <a:pt x="1398344" y="4658354"/>
                </a:cubicBezTo>
                <a:cubicBezTo>
                  <a:pt x="1502402" y="5296851"/>
                  <a:pt x="2215941" y="6083835"/>
                  <a:pt x="3048403" y="6054137"/>
                </a:cubicBezTo>
                <a:lnTo>
                  <a:pt x="3092999" y="6054137"/>
                </a:lnTo>
                <a:lnTo>
                  <a:pt x="3137595" y="6054137"/>
                </a:lnTo>
                <a:cubicBezTo>
                  <a:pt x="3821404" y="6083835"/>
                  <a:pt x="4698462" y="5430489"/>
                  <a:pt x="4802520" y="4658354"/>
                </a:cubicBezTo>
                <a:cubicBezTo>
                  <a:pt x="5162077" y="4599887"/>
                  <a:pt x="5568669" y="4348792"/>
                  <a:pt x="5850324" y="3992281"/>
                </a:cubicBezTo>
                <a:lnTo>
                  <a:pt x="5928679" y="3884352"/>
                </a:lnTo>
                <a:lnTo>
                  <a:pt x="5928679" y="2039903"/>
                </a:lnTo>
                <a:lnTo>
                  <a:pt x="5899711" y="1994535"/>
                </a:lnTo>
                <a:cubicBezTo>
                  <a:pt x="5639222" y="1619231"/>
                  <a:pt x="5237333" y="1316455"/>
                  <a:pt x="4802520" y="1257988"/>
                </a:cubicBezTo>
                <a:cubicBezTo>
                  <a:pt x="4730981" y="808813"/>
                  <a:pt x="4371366" y="303492"/>
                  <a:pt x="3883083" y="41180"/>
                </a:cubicBezTo>
                <a:close/>
              </a:path>
            </a:pathLst>
          </a:custGeom>
          <a:gradFill flip="none" rotWithShape="1">
            <a:gsLst>
              <a:gs pos="0">
                <a:schemeClr val="bg2">
                  <a:alpha val="50000"/>
                </a:schemeClr>
              </a:gs>
              <a:gs pos="49000">
                <a:schemeClr val="bg2">
                  <a:alpha val="0"/>
                </a:schemeClr>
              </a:gs>
            </a:gsLst>
            <a:lin ang="0" scaled="1"/>
            <a:tileRect/>
          </a:gra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sz="1600" dirty="0">
              <a:sym typeface="+mn-ea"/>
            </a:endParaRPr>
          </a:p>
        </p:txBody>
      </p:sp>
      <p:sp>
        <p:nvSpPr>
          <p:cNvPr id="8" name="任意多边形 2"/>
          <p:cNvSpPr/>
          <p:nvPr>
            <p:custDataLst>
              <p:tags r:id="rId4"/>
            </p:custDataLst>
          </p:nvPr>
        </p:nvSpPr>
        <p:spPr>
          <a:xfrm>
            <a:off x="1200" y="5495290"/>
            <a:ext cx="12189600" cy="1195705"/>
          </a:xfrm>
          <a:custGeom>
            <a:avLst/>
            <a:gdLst/>
            <a:ahLst/>
            <a:cxnLst>
              <a:cxn ang="3">
                <a:pos x="hc" y="t"/>
              </a:cxn>
              <a:cxn ang="cd2">
                <a:pos x="l" y="vc"/>
              </a:cxn>
              <a:cxn ang="cd4">
                <a:pos x="hc" y="b"/>
              </a:cxn>
              <a:cxn ang="0">
                <a:pos x="r" y="vc"/>
              </a:cxn>
            </a:cxnLst>
            <a:rect l="l" t="t" r="r" b="b"/>
            <a:pathLst>
              <a:path w="19183" h="1883">
                <a:moveTo>
                  <a:pt x="19183" y="0"/>
                </a:moveTo>
                <a:lnTo>
                  <a:pt x="19183" y="1883"/>
                </a:lnTo>
                <a:lnTo>
                  <a:pt x="0" y="1883"/>
                </a:lnTo>
                <a:lnTo>
                  <a:pt x="0" y="0"/>
                </a:lnTo>
                <a:cubicBezTo>
                  <a:pt x="75" y="273"/>
                  <a:pt x="706" y="489"/>
                  <a:pt x="1297" y="480"/>
                </a:cubicBezTo>
                <a:lnTo>
                  <a:pt x="8278" y="480"/>
                </a:lnTo>
                <a:cubicBezTo>
                  <a:pt x="9015" y="470"/>
                  <a:pt x="9610" y="763"/>
                  <a:pt x="9592" y="1050"/>
                </a:cubicBezTo>
                <a:cubicBezTo>
                  <a:pt x="9569" y="730"/>
                  <a:pt x="10244" y="472"/>
                  <a:pt x="10905" y="480"/>
                </a:cubicBezTo>
                <a:lnTo>
                  <a:pt x="17886" y="480"/>
                </a:lnTo>
                <a:cubicBezTo>
                  <a:pt x="18550" y="491"/>
                  <a:pt x="19113" y="242"/>
                  <a:pt x="19183" y="0"/>
                </a:cubicBezTo>
                <a:close/>
              </a:path>
            </a:pathLst>
          </a:custGeom>
          <a:solidFill>
            <a:schemeClr val="tx2">
              <a:lumMod val="25000"/>
              <a:lumOff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1"/>
          <p:cNvSpPr/>
          <p:nvPr>
            <p:custDataLst>
              <p:tags r:id="rId5"/>
            </p:custDataLst>
          </p:nvPr>
        </p:nvSpPr>
        <p:spPr>
          <a:xfrm>
            <a:off x="1200" y="5658485"/>
            <a:ext cx="12189600" cy="1195705"/>
          </a:xfrm>
          <a:custGeom>
            <a:avLst/>
            <a:gdLst/>
            <a:ahLst/>
            <a:cxnLst>
              <a:cxn ang="3">
                <a:pos x="hc" y="t"/>
              </a:cxn>
              <a:cxn ang="cd2">
                <a:pos x="l" y="vc"/>
              </a:cxn>
              <a:cxn ang="cd4">
                <a:pos x="hc" y="b"/>
              </a:cxn>
              <a:cxn ang="0">
                <a:pos x="r" y="vc"/>
              </a:cxn>
            </a:cxnLst>
            <a:rect l="l" t="t" r="r" b="b"/>
            <a:pathLst>
              <a:path w="19183" h="1883">
                <a:moveTo>
                  <a:pt x="19183" y="0"/>
                </a:moveTo>
                <a:lnTo>
                  <a:pt x="19183" y="1883"/>
                </a:lnTo>
                <a:lnTo>
                  <a:pt x="0" y="1883"/>
                </a:lnTo>
                <a:lnTo>
                  <a:pt x="0" y="0"/>
                </a:lnTo>
                <a:cubicBezTo>
                  <a:pt x="75" y="273"/>
                  <a:pt x="706" y="489"/>
                  <a:pt x="1297" y="480"/>
                </a:cubicBezTo>
                <a:lnTo>
                  <a:pt x="8278" y="480"/>
                </a:lnTo>
                <a:cubicBezTo>
                  <a:pt x="9015" y="470"/>
                  <a:pt x="9610" y="763"/>
                  <a:pt x="9592" y="1050"/>
                </a:cubicBezTo>
                <a:cubicBezTo>
                  <a:pt x="9569" y="730"/>
                  <a:pt x="10244" y="472"/>
                  <a:pt x="10905" y="480"/>
                </a:cubicBezTo>
                <a:lnTo>
                  <a:pt x="17886" y="480"/>
                </a:lnTo>
                <a:cubicBezTo>
                  <a:pt x="18550" y="491"/>
                  <a:pt x="19113" y="242"/>
                  <a:pt x="19183" y="0"/>
                </a:cubicBez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ctrTitle"/>
            <p:custDataLst>
              <p:tags r:id="rId6"/>
            </p:custDataLst>
          </p:nvPr>
        </p:nvSpPr>
        <p:spPr>
          <a:xfrm>
            <a:off x="4984750" y="1231900"/>
            <a:ext cx="6368450" cy="2243150"/>
          </a:xfrm>
        </p:spPr>
        <p:txBody>
          <a:bodyPr wrap="square" anchor="b">
            <a:normAutofit/>
          </a:bodyPr>
          <a:lstStyle>
            <a:lvl1pPr algn="r">
              <a:lnSpc>
                <a:spcPct val="100000"/>
              </a:lnSpc>
              <a:defRPr sz="6600"/>
            </a:lvl1pPr>
          </a:lstStyle>
          <a:p>
            <a:r>
              <a:rPr lang="zh-CN" altLang="en-US" dirty="0"/>
              <a:t>单击此处编辑母版标题样式</a:t>
            </a:r>
            <a:endParaRPr lang="zh-CN" altLang="en-US" dirty="0"/>
          </a:p>
        </p:txBody>
      </p:sp>
      <p:sp>
        <p:nvSpPr>
          <p:cNvPr id="4" name="日期占位符 3"/>
          <p:cNvSpPr>
            <a:spLocks noGrp="1"/>
          </p:cNvSpPr>
          <p:nvPr>
            <p:ph type="dt" sz="half" idx="10"/>
            <p:custDataLst>
              <p:tags r:id="rId7"/>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p:ph type="body" sz="quarter" idx="13" hasCustomPrompt="1"/>
            <p:custDataLst>
              <p:tags r:id="rId10"/>
            </p:custDataLst>
          </p:nvPr>
        </p:nvSpPr>
        <p:spPr>
          <a:xfrm>
            <a:off x="1043586" y="541301"/>
            <a:ext cx="2880000" cy="504000"/>
          </a:xfrm>
        </p:spPr>
        <p:txBody>
          <a:bodyPr wrap="square" anchor="ctr">
            <a:normAutofit/>
          </a:bodyPr>
          <a:lstStyle>
            <a:lvl1pPr marL="0" indent="0">
              <a:lnSpc>
                <a:spcPct val="100000"/>
              </a:lnSpc>
              <a:buNone/>
              <a:defRPr sz="1200">
                <a:solidFill>
                  <a:schemeClr val="tx2"/>
                </a:solidFill>
              </a:defRPr>
            </a:lvl1pPr>
          </a:lstStyle>
          <a:p>
            <a:pPr lvl="0"/>
            <a:r>
              <a:rPr lang="zh-CN" altLang="en-US" dirty="0"/>
              <a:t>公司名</a:t>
            </a:r>
            <a:endParaRPr lang="zh-CN" altLang="en-US" dirty="0"/>
          </a:p>
        </p:txBody>
      </p:sp>
      <p:sp>
        <p:nvSpPr>
          <p:cNvPr id="14" name="日期时间占位符 7"/>
          <p:cNvSpPr>
            <a:spLocks noGrp="1"/>
          </p:cNvSpPr>
          <p:nvPr>
            <p:ph type="body" sz="quarter" idx="14" hasCustomPrompt="1"/>
            <p:custDataLst>
              <p:tags r:id="rId11"/>
            </p:custDataLst>
          </p:nvPr>
        </p:nvSpPr>
        <p:spPr>
          <a:xfrm>
            <a:off x="6722623" y="3920915"/>
            <a:ext cx="2160000" cy="360000"/>
          </a:xfrm>
          <a:prstGeom prst="roundRect">
            <a:avLst>
              <a:gd name="adj" fmla="val 50000"/>
            </a:avLst>
          </a:prstGeom>
          <a:solidFill>
            <a:schemeClr val="accent1">
              <a:lumMod val="40000"/>
              <a:lumOff val="60000"/>
            </a:schemeClr>
          </a:solidFill>
        </p:spPr>
        <p:txBody>
          <a:bodyPr wrap="square" anchor="ctr">
            <a:normAutofit/>
          </a:bodyPr>
          <a:lstStyle>
            <a:lvl1pPr marL="0" indent="0" algn="ctr">
              <a:lnSpc>
                <a:spcPct val="100000"/>
              </a:lnSpc>
              <a:buNone/>
              <a:defRPr sz="1200">
                <a:solidFill>
                  <a:schemeClr val="tx2"/>
                </a:solidFill>
              </a:defRPr>
            </a:lvl1pPr>
          </a:lstStyle>
          <a:p>
            <a:pPr lvl="0"/>
            <a:r>
              <a:rPr lang="zh-CN" altLang="en-US" dirty="0"/>
              <a:t>日期时间</a:t>
            </a:r>
            <a:endParaRPr lang="zh-CN" altLang="en-US" dirty="0"/>
          </a:p>
        </p:txBody>
      </p:sp>
      <p:sp>
        <p:nvSpPr>
          <p:cNvPr id="24" name="署名占位符 10"/>
          <p:cNvSpPr>
            <a:spLocks noGrp="1"/>
          </p:cNvSpPr>
          <p:nvPr>
            <p:ph type="body" sz="quarter" idx="17" hasCustomPrompt="1"/>
            <p:custDataLst>
              <p:tags r:id="rId12"/>
            </p:custDataLst>
          </p:nvPr>
        </p:nvSpPr>
        <p:spPr>
          <a:xfrm>
            <a:off x="9187450" y="3920915"/>
            <a:ext cx="2160000" cy="360000"/>
          </a:xfrm>
          <a:prstGeom prst="roundRect">
            <a:avLst>
              <a:gd name="adj" fmla="val 50000"/>
            </a:avLst>
          </a:prstGeom>
          <a:solidFill>
            <a:schemeClr val="accent1">
              <a:lumMod val="40000"/>
              <a:lumOff val="60000"/>
            </a:schemeClr>
          </a:solidFill>
        </p:spPr>
        <p:txBody>
          <a:bodyPr wrap="square" anchor="ctr">
            <a:normAutofit/>
          </a:bodyPr>
          <a:lstStyle>
            <a:lvl1pPr marL="0" indent="0" algn="ctr">
              <a:lnSpc>
                <a:spcPct val="100000"/>
              </a:lnSpc>
              <a:buNone/>
              <a:defRPr sz="1200">
                <a:solidFill>
                  <a:schemeClr val="tx2"/>
                </a:solidFill>
              </a:defRPr>
            </a:lvl1pPr>
          </a:lstStyle>
          <a:p>
            <a:pPr lvl="0"/>
            <a:r>
              <a:rPr lang="zh-CN" altLang="en-US" dirty="0"/>
              <a:t>署名</a:t>
            </a:r>
            <a:endParaRPr lang="zh-CN" altLang="en-US" dirty="0"/>
          </a:p>
        </p:txBody>
      </p:sp>
      <p:cxnSp>
        <p:nvCxnSpPr>
          <p:cNvPr id="12" name="直接连接符 11"/>
          <p:cNvCxnSpPr/>
          <p:nvPr>
            <p:custDataLst>
              <p:tags r:id="rId13"/>
            </p:custDataLst>
          </p:nvPr>
        </p:nvCxnSpPr>
        <p:spPr>
          <a:xfrm>
            <a:off x="846817" y="749224"/>
            <a:ext cx="118046" cy="0"/>
          </a:xfrm>
          <a:prstGeom prst="line">
            <a:avLst/>
          </a:prstGeom>
          <a:ln w="158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4"/>
            </p:custDataLst>
          </p:nvPr>
        </p:nvCxnSpPr>
        <p:spPr>
          <a:xfrm>
            <a:off x="846817" y="793301"/>
            <a:ext cx="118046" cy="0"/>
          </a:xfrm>
          <a:prstGeom prst="line">
            <a:avLst/>
          </a:prstGeom>
          <a:ln w="15875"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15"/>
            </p:custDataLst>
          </p:nvPr>
        </p:nvCxnSpPr>
        <p:spPr>
          <a:xfrm>
            <a:off x="846817" y="837377"/>
            <a:ext cx="118046" cy="0"/>
          </a:xfrm>
          <a:prstGeom prst="line">
            <a:avLst/>
          </a:prstGeom>
          <a:ln w="15875"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椭圆 16"/>
          <p:cNvSpPr/>
          <p:nvPr>
            <p:custDataLst>
              <p:tags r:id="rId16"/>
            </p:custDataLst>
          </p:nvPr>
        </p:nvSpPr>
        <p:spPr>
          <a:xfrm rot="16200000">
            <a:off x="10635439" y="685301"/>
            <a:ext cx="108000" cy="108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custDataLst>
              <p:tags r:id="rId17"/>
            </p:custDataLst>
          </p:nvPr>
        </p:nvSpPr>
        <p:spPr>
          <a:xfrm rot="16200000">
            <a:off x="10838693" y="685301"/>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custDataLst>
              <p:tags r:id="rId18"/>
            </p:custDataLst>
          </p:nvPr>
        </p:nvSpPr>
        <p:spPr>
          <a:xfrm rot="16200000">
            <a:off x="11041947" y="685301"/>
            <a:ext cx="108000" cy="108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custDataLst>
              <p:tags r:id="rId19"/>
            </p:custDataLst>
          </p:nvPr>
        </p:nvSpPr>
        <p:spPr>
          <a:xfrm rot="16200000">
            <a:off x="11245201" y="685301"/>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custDataLst>
              <p:tags r:id="rId20"/>
            </p:custDataLst>
          </p:nvPr>
        </p:nvCxnSpPr>
        <p:spPr>
          <a:xfrm rot="16200000">
            <a:off x="9122154" y="-465611"/>
            <a:ext cx="0" cy="2409825"/>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26" name="任意多边形 38"/>
          <p:cNvSpPr/>
          <p:nvPr>
            <p:custDataLst>
              <p:tags r:id="rId21"/>
            </p:custDataLst>
          </p:nvPr>
        </p:nvSpPr>
        <p:spPr>
          <a:xfrm flipH="1">
            <a:off x="846817" y="1641396"/>
            <a:ext cx="3537076" cy="35331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7" h="417">
                <a:moveTo>
                  <a:pt x="94" y="94"/>
                </a:moveTo>
                <a:cubicBezTo>
                  <a:pt x="101" y="42"/>
                  <a:pt x="160" y="-2"/>
                  <a:pt x="206" y="0"/>
                </a:cubicBezTo>
                <a:lnTo>
                  <a:pt x="208" y="0"/>
                </a:lnTo>
                <a:lnTo>
                  <a:pt x="212" y="0"/>
                </a:lnTo>
                <a:cubicBezTo>
                  <a:pt x="268" y="-2"/>
                  <a:pt x="316" y="50"/>
                  <a:pt x="323" y="94"/>
                </a:cubicBezTo>
                <a:cubicBezTo>
                  <a:pt x="375" y="101"/>
                  <a:pt x="420" y="160"/>
                  <a:pt x="417" y="206"/>
                </a:cubicBezTo>
                <a:lnTo>
                  <a:pt x="417" y="209"/>
                </a:lnTo>
                <a:lnTo>
                  <a:pt x="417" y="212"/>
                </a:lnTo>
                <a:cubicBezTo>
                  <a:pt x="419" y="268"/>
                  <a:pt x="366" y="316"/>
                  <a:pt x="323" y="323"/>
                </a:cubicBezTo>
                <a:cubicBezTo>
                  <a:pt x="316" y="375"/>
                  <a:pt x="257" y="419"/>
                  <a:pt x="211" y="417"/>
                </a:cubicBezTo>
                <a:lnTo>
                  <a:pt x="208" y="417"/>
                </a:lnTo>
                <a:lnTo>
                  <a:pt x="205" y="417"/>
                </a:lnTo>
                <a:cubicBezTo>
                  <a:pt x="149" y="419"/>
                  <a:pt x="101" y="366"/>
                  <a:pt x="94" y="323"/>
                </a:cubicBezTo>
                <a:cubicBezTo>
                  <a:pt x="41" y="316"/>
                  <a:pt x="-2" y="257"/>
                  <a:pt x="0" y="212"/>
                </a:cubicBezTo>
                <a:lnTo>
                  <a:pt x="0" y="209"/>
                </a:lnTo>
                <a:lnTo>
                  <a:pt x="0" y="206"/>
                </a:lnTo>
                <a:cubicBezTo>
                  <a:pt x="-2" y="149"/>
                  <a:pt x="50" y="101"/>
                  <a:pt x="94" y="94"/>
                </a:cubicBezTo>
                <a:close/>
              </a:path>
            </a:pathLst>
          </a:custGeom>
          <a:gradFill flip="none" rotWithShape="1">
            <a:gsLst>
              <a:gs pos="0">
                <a:schemeClr val="accent4"/>
              </a:gs>
              <a:gs pos="99000">
                <a:schemeClr val="accent4">
                  <a:alpha val="0"/>
                </a:schemeClr>
              </a:gs>
            </a:gsLst>
            <a:lin ang="108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dirty="0">
              <a:sym typeface="+mn-ea"/>
            </a:endParaRPr>
          </a:p>
        </p:txBody>
      </p:sp>
      <p:sp>
        <p:nvSpPr>
          <p:cNvPr id="27" name="任意多边形 38"/>
          <p:cNvSpPr/>
          <p:nvPr>
            <p:custDataLst>
              <p:tags r:id="rId22"/>
            </p:custDataLst>
          </p:nvPr>
        </p:nvSpPr>
        <p:spPr>
          <a:xfrm flipH="1">
            <a:off x="995517" y="1641396"/>
            <a:ext cx="3537076" cy="353311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17" h="417">
                <a:moveTo>
                  <a:pt x="94" y="94"/>
                </a:moveTo>
                <a:cubicBezTo>
                  <a:pt x="101" y="42"/>
                  <a:pt x="160" y="-2"/>
                  <a:pt x="206" y="0"/>
                </a:cubicBezTo>
                <a:lnTo>
                  <a:pt x="208" y="0"/>
                </a:lnTo>
                <a:lnTo>
                  <a:pt x="212" y="0"/>
                </a:lnTo>
                <a:cubicBezTo>
                  <a:pt x="268" y="-2"/>
                  <a:pt x="316" y="50"/>
                  <a:pt x="323" y="94"/>
                </a:cubicBezTo>
                <a:cubicBezTo>
                  <a:pt x="375" y="101"/>
                  <a:pt x="420" y="160"/>
                  <a:pt x="417" y="206"/>
                </a:cubicBezTo>
                <a:lnTo>
                  <a:pt x="417" y="209"/>
                </a:lnTo>
                <a:lnTo>
                  <a:pt x="417" y="212"/>
                </a:lnTo>
                <a:cubicBezTo>
                  <a:pt x="419" y="268"/>
                  <a:pt x="366" y="316"/>
                  <a:pt x="323" y="323"/>
                </a:cubicBezTo>
                <a:cubicBezTo>
                  <a:pt x="316" y="375"/>
                  <a:pt x="257" y="419"/>
                  <a:pt x="211" y="417"/>
                </a:cubicBezTo>
                <a:lnTo>
                  <a:pt x="208" y="417"/>
                </a:lnTo>
                <a:lnTo>
                  <a:pt x="205" y="417"/>
                </a:lnTo>
                <a:cubicBezTo>
                  <a:pt x="149" y="419"/>
                  <a:pt x="101" y="366"/>
                  <a:pt x="94" y="323"/>
                </a:cubicBezTo>
                <a:cubicBezTo>
                  <a:pt x="41" y="316"/>
                  <a:pt x="-2" y="257"/>
                  <a:pt x="0" y="212"/>
                </a:cubicBezTo>
                <a:lnTo>
                  <a:pt x="0" y="209"/>
                </a:lnTo>
                <a:lnTo>
                  <a:pt x="0" y="206"/>
                </a:lnTo>
                <a:cubicBezTo>
                  <a:pt x="-2" y="149"/>
                  <a:pt x="50" y="101"/>
                  <a:pt x="94" y="94"/>
                </a:cubicBezTo>
                <a:close/>
              </a:path>
            </a:pathLst>
          </a:custGeom>
          <a:gradFill>
            <a:gsLst>
              <a:gs pos="1000">
                <a:schemeClr val="accent1">
                  <a:lumMod val="40000"/>
                  <a:lumOff val="60000"/>
                </a:schemeClr>
              </a:gs>
              <a:gs pos="56000">
                <a:schemeClr val="bg1"/>
              </a:gs>
            </a:gsLst>
            <a:lin ang="16200000" scaled="0"/>
          </a:gradFill>
          <a:ln w="1587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600" dirty="0">
              <a:sym typeface="+mn-ea"/>
            </a:endParaRPr>
          </a:p>
        </p:txBody>
      </p:sp>
      <p:sp>
        <p:nvSpPr>
          <p:cNvPr id="28" name="任意多边形: 形状 27"/>
          <p:cNvSpPr/>
          <p:nvPr>
            <p:custDataLst>
              <p:tags r:id="rId23"/>
            </p:custDataLst>
          </p:nvPr>
        </p:nvSpPr>
        <p:spPr>
          <a:xfrm rot="21186236" flipH="1">
            <a:off x="2414729" y="3276393"/>
            <a:ext cx="762852" cy="1898608"/>
          </a:xfrm>
          <a:custGeom>
            <a:avLst/>
            <a:gdLst>
              <a:gd name="connsiteX0" fmla="*/ 0 w 762852"/>
              <a:gd name="connsiteY0" fmla="*/ 218666 h 1898608"/>
              <a:gd name="connsiteX1" fmla="*/ 45293 w 762852"/>
              <a:gd name="connsiteY1" fmla="*/ 415400 h 1898608"/>
              <a:gd name="connsiteX2" fmla="*/ 188556 w 762852"/>
              <a:gd name="connsiteY2" fmla="*/ 1077080 h 1898608"/>
              <a:gd name="connsiteX3" fmla="*/ 251243 w 762852"/>
              <a:gd name="connsiteY3" fmla="*/ 1518327 h 1898608"/>
              <a:gd name="connsiteX4" fmla="*/ 247852 w 762852"/>
              <a:gd name="connsiteY4" fmla="*/ 1516472 h 1898608"/>
              <a:gd name="connsiteX5" fmla="*/ 204303 w 762852"/>
              <a:gd name="connsiteY5" fmla="*/ 1493565 h 1898608"/>
              <a:gd name="connsiteX6" fmla="*/ 163824 w 762852"/>
              <a:gd name="connsiteY6" fmla="*/ 1466284 h 1898608"/>
              <a:gd name="connsiteX7" fmla="*/ 152189 w 762852"/>
              <a:gd name="connsiteY7" fmla="*/ 1482510 h 1898608"/>
              <a:gd name="connsiteX8" fmla="*/ 210835 w 762852"/>
              <a:gd name="connsiteY8" fmla="*/ 1510983 h 1898608"/>
              <a:gd name="connsiteX9" fmla="*/ 241772 w 762852"/>
              <a:gd name="connsiteY9" fmla="*/ 1526440 h 1898608"/>
              <a:gd name="connsiteX10" fmla="*/ 253318 w 762852"/>
              <a:gd name="connsiteY10" fmla="*/ 1532938 h 1898608"/>
              <a:gd name="connsiteX11" fmla="*/ 255133 w 762852"/>
              <a:gd name="connsiteY11" fmla="*/ 1545713 h 1898608"/>
              <a:gd name="connsiteX12" fmla="*/ 237642 w 762852"/>
              <a:gd name="connsiteY12" fmla="*/ 1544138 h 1898608"/>
              <a:gd name="connsiteX13" fmla="*/ 282934 w 762852"/>
              <a:gd name="connsiteY13" fmla="*/ 1740873 h 1898608"/>
              <a:gd name="connsiteX14" fmla="*/ 316289 w 762852"/>
              <a:gd name="connsiteY14" fmla="*/ 1894921 h 1898608"/>
              <a:gd name="connsiteX15" fmla="*/ 327617 w 762852"/>
              <a:gd name="connsiteY15" fmla="*/ 1897023 h 1898608"/>
              <a:gd name="connsiteX16" fmla="*/ 403216 w 762852"/>
              <a:gd name="connsiteY16" fmla="*/ 1898608 h 1898608"/>
              <a:gd name="connsiteX17" fmla="*/ 344873 w 762852"/>
              <a:gd name="connsiteY17" fmla="*/ 1572003 h 1898608"/>
              <a:gd name="connsiteX18" fmla="*/ 362143 w 762852"/>
              <a:gd name="connsiteY18" fmla="*/ 1540824 h 1898608"/>
              <a:gd name="connsiteX19" fmla="*/ 389226 w 762852"/>
              <a:gd name="connsiteY19" fmla="*/ 1404631 h 1898608"/>
              <a:gd name="connsiteX20" fmla="*/ 378857 w 762852"/>
              <a:gd name="connsiteY20" fmla="*/ 1397397 h 1898608"/>
              <a:gd name="connsiteX21" fmla="*/ 366705 w 762852"/>
              <a:gd name="connsiteY21" fmla="*/ 1404339 h 1898608"/>
              <a:gd name="connsiteX22" fmla="*/ 338466 w 762852"/>
              <a:gd name="connsiteY22" fmla="*/ 1549572 h 1898608"/>
              <a:gd name="connsiteX23" fmla="*/ 313732 w 762852"/>
              <a:gd name="connsiteY23" fmla="*/ 1531410 h 1898608"/>
              <a:gd name="connsiteX24" fmla="*/ 302374 w 762852"/>
              <a:gd name="connsiteY24" fmla="*/ 1246473 h 1898608"/>
              <a:gd name="connsiteX25" fmla="*/ 217344 w 762852"/>
              <a:gd name="connsiteY25" fmla="*/ 706677 h 1898608"/>
              <a:gd name="connsiteX26" fmla="*/ 105548 w 762852"/>
              <a:gd name="connsiteY26" fmla="*/ 210894 h 1898608"/>
              <a:gd name="connsiteX27" fmla="*/ 762852 w 762852"/>
              <a:gd name="connsiteY27" fmla="*/ 0 h 1898608"/>
              <a:gd name="connsiteX28" fmla="*/ 688997 w 762852"/>
              <a:gd name="connsiteY28" fmla="*/ 32268 h 1898608"/>
              <a:gd name="connsiteX29" fmla="*/ 560623 w 762852"/>
              <a:gd name="connsiteY29" fmla="*/ 1232573 h 1898608"/>
              <a:gd name="connsiteX30" fmla="*/ 545880 w 762852"/>
              <a:gd name="connsiteY30" fmla="*/ 1001969 h 1898608"/>
              <a:gd name="connsiteX31" fmla="*/ 526129 w 762852"/>
              <a:gd name="connsiteY31" fmla="*/ 1019215 h 1898608"/>
              <a:gd name="connsiteX32" fmla="*/ 546875 w 762852"/>
              <a:gd name="connsiteY32" fmla="*/ 1286999 h 1898608"/>
              <a:gd name="connsiteX33" fmla="*/ 535677 w 762852"/>
              <a:gd name="connsiteY33" fmla="*/ 1285105 h 1898608"/>
              <a:gd name="connsiteX34" fmla="*/ 571333 w 762852"/>
              <a:gd name="connsiteY34" fmla="*/ 1690147 h 1898608"/>
              <a:gd name="connsiteX35" fmla="*/ 587887 w 762852"/>
              <a:gd name="connsiteY35" fmla="*/ 1877384 h 1898608"/>
              <a:gd name="connsiteX36" fmla="*/ 657737 w 762852"/>
              <a:gd name="connsiteY36" fmla="*/ 1863569 h 1898608"/>
              <a:gd name="connsiteX37" fmla="*/ 648058 w 762852"/>
              <a:gd name="connsiteY37" fmla="*/ 1785402 h 1898608"/>
              <a:gd name="connsiteX38" fmla="*/ 594984 w 762852"/>
              <a:gd name="connsiteY38" fmla="*/ 1342858 h 1898608"/>
              <a:gd name="connsiteX39" fmla="*/ 591085 w 762852"/>
              <a:gd name="connsiteY39" fmla="*/ 1309648 h 1898608"/>
              <a:gd name="connsiteX40" fmla="*/ 601235 w 762852"/>
              <a:gd name="connsiteY40" fmla="*/ 1300028 h 1898608"/>
              <a:gd name="connsiteX41" fmla="*/ 656869 w 762852"/>
              <a:gd name="connsiteY41" fmla="*/ 724494 h 1898608"/>
              <a:gd name="connsiteX42" fmla="*/ 762852 w 762852"/>
              <a:gd name="connsiteY42" fmla="*/ 0 h 189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62852" h="1898608">
                <a:moveTo>
                  <a:pt x="0" y="218666"/>
                </a:moveTo>
                <a:lnTo>
                  <a:pt x="45293" y="415400"/>
                </a:lnTo>
                <a:lnTo>
                  <a:pt x="188556" y="1077080"/>
                </a:lnTo>
                <a:lnTo>
                  <a:pt x="251243" y="1518327"/>
                </a:lnTo>
                <a:lnTo>
                  <a:pt x="247852" y="1516472"/>
                </a:lnTo>
                <a:cubicBezTo>
                  <a:pt x="226972" y="1505114"/>
                  <a:pt x="208848" y="1495441"/>
                  <a:pt x="204303" y="1493565"/>
                </a:cubicBezTo>
                <a:cubicBezTo>
                  <a:pt x="192182" y="1488561"/>
                  <a:pt x="168014" y="1464582"/>
                  <a:pt x="163824" y="1466284"/>
                </a:cubicBezTo>
                <a:cubicBezTo>
                  <a:pt x="159634" y="1467986"/>
                  <a:pt x="153864" y="1478357"/>
                  <a:pt x="152189" y="1482510"/>
                </a:cubicBezTo>
                <a:cubicBezTo>
                  <a:pt x="150512" y="1486662"/>
                  <a:pt x="177357" y="1496535"/>
                  <a:pt x="210835" y="1510983"/>
                </a:cubicBezTo>
                <a:cubicBezTo>
                  <a:pt x="219205" y="1514595"/>
                  <a:pt x="230100" y="1520136"/>
                  <a:pt x="241772" y="1526440"/>
                </a:cubicBezTo>
                <a:lnTo>
                  <a:pt x="253318" y="1532938"/>
                </a:lnTo>
                <a:lnTo>
                  <a:pt x="255133" y="1545713"/>
                </a:lnTo>
                <a:lnTo>
                  <a:pt x="237642" y="1544138"/>
                </a:lnTo>
                <a:lnTo>
                  <a:pt x="282934" y="1740873"/>
                </a:lnTo>
                <a:lnTo>
                  <a:pt x="316289" y="1894921"/>
                </a:lnTo>
                <a:lnTo>
                  <a:pt x="327617" y="1897023"/>
                </a:lnTo>
                <a:lnTo>
                  <a:pt x="403216" y="1898608"/>
                </a:lnTo>
                <a:lnTo>
                  <a:pt x="344873" y="1572003"/>
                </a:lnTo>
                <a:lnTo>
                  <a:pt x="362143" y="1540824"/>
                </a:lnTo>
                <a:lnTo>
                  <a:pt x="389226" y="1404631"/>
                </a:lnTo>
                <a:lnTo>
                  <a:pt x="378857" y="1397397"/>
                </a:lnTo>
                <a:lnTo>
                  <a:pt x="366705" y="1404339"/>
                </a:lnTo>
                <a:lnTo>
                  <a:pt x="338466" y="1549572"/>
                </a:lnTo>
                <a:lnTo>
                  <a:pt x="313732" y="1531410"/>
                </a:lnTo>
                <a:lnTo>
                  <a:pt x="302374" y="1246473"/>
                </a:lnTo>
                <a:lnTo>
                  <a:pt x="217344" y="706677"/>
                </a:lnTo>
                <a:lnTo>
                  <a:pt x="105548" y="210894"/>
                </a:lnTo>
                <a:close/>
                <a:moveTo>
                  <a:pt x="762852" y="0"/>
                </a:moveTo>
                <a:lnTo>
                  <a:pt x="688997" y="32268"/>
                </a:lnTo>
                <a:cubicBezTo>
                  <a:pt x="699429" y="112799"/>
                  <a:pt x="560623" y="1232573"/>
                  <a:pt x="560623" y="1232573"/>
                </a:cubicBezTo>
                <a:lnTo>
                  <a:pt x="545880" y="1001969"/>
                </a:lnTo>
                <a:lnTo>
                  <a:pt x="526129" y="1019215"/>
                </a:lnTo>
                <a:lnTo>
                  <a:pt x="546875" y="1286999"/>
                </a:lnTo>
                <a:lnTo>
                  <a:pt x="535677" y="1285105"/>
                </a:lnTo>
                <a:cubicBezTo>
                  <a:pt x="535677" y="1285105"/>
                  <a:pt x="551450" y="1464847"/>
                  <a:pt x="571333" y="1690147"/>
                </a:cubicBezTo>
                <a:lnTo>
                  <a:pt x="587887" y="1877384"/>
                </a:lnTo>
                <a:lnTo>
                  <a:pt x="657737" y="1863569"/>
                </a:lnTo>
                <a:lnTo>
                  <a:pt x="648058" y="1785402"/>
                </a:lnTo>
                <a:cubicBezTo>
                  <a:pt x="625096" y="1597790"/>
                  <a:pt x="604564" y="1424300"/>
                  <a:pt x="594984" y="1342858"/>
                </a:cubicBezTo>
                <a:lnTo>
                  <a:pt x="591085" y="1309648"/>
                </a:lnTo>
                <a:lnTo>
                  <a:pt x="601235" y="1300028"/>
                </a:lnTo>
                <a:cubicBezTo>
                  <a:pt x="607355" y="1272350"/>
                  <a:pt x="653114" y="785553"/>
                  <a:pt x="656869" y="724494"/>
                </a:cubicBezTo>
                <a:cubicBezTo>
                  <a:pt x="660624" y="663436"/>
                  <a:pt x="762852" y="0"/>
                  <a:pt x="762852" y="0"/>
                </a:cubicBezTo>
                <a:close/>
              </a:path>
            </a:pathLst>
          </a:custGeom>
          <a:solidFill>
            <a:schemeClr val="accent3">
              <a:lumMod val="50000"/>
            </a:schemeClr>
          </a:solidFill>
          <a:ln w="17535" cap="flat">
            <a:noFill/>
            <a:prstDash val="solid"/>
            <a:miter/>
          </a:ln>
        </p:spPr>
        <p:txBody>
          <a:bodyPr wrap="square" rtlCol="0" anchor="ctr">
            <a:noAutofit/>
          </a:bodyPr>
          <a:lstStyle/>
          <a:p>
            <a:endParaRPr lang="zh-CN" altLang="en-US"/>
          </a:p>
        </p:txBody>
      </p:sp>
      <p:sp>
        <p:nvSpPr>
          <p:cNvPr id="29" name="任意多边形: 形状 28"/>
          <p:cNvSpPr/>
          <p:nvPr>
            <p:custDataLst>
              <p:tags r:id="rId24"/>
            </p:custDataLst>
          </p:nvPr>
        </p:nvSpPr>
        <p:spPr>
          <a:xfrm rot="10412805" flipH="1" flipV="1">
            <a:off x="2319853" y="2820005"/>
            <a:ext cx="486362" cy="526363"/>
          </a:xfrm>
          <a:custGeom>
            <a:avLst/>
            <a:gdLst>
              <a:gd name="connsiteX0" fmla="*/ 211447 w 570818"/>
              <a:gd name="connsiteY0" fmla="*/ 490710 h 617765"/>
              <a:gd name="connsiteX1" fmla="*/ 188631 w 570818"/>
              <a:gd name="connsiteY1" fmla="*/ 498621 h 617765"/>
              <a:gd name="connsiteX2" fmla="*/ 183356 w 570818"/>
              <a:gd name="connsiteY2" fmla="*/ 512689 h 617765"/>
              <a:gd name="connsiteX3" fmla="*/ 180894 w 570818"/>
              <a:gd name="connsiteY3" fmla="*/ 517091 h 617765"/>
              <a:gd name="connsiteX4" fmla="*/ 193356 w 570818"/>
              <a:gd name="connsiteY4" fmla="*/ 456312 h 617765"/>
              <a:gd name="connsiteX5" fmla="*/ 141510 w 570818"/>
              <a:gd name="connsiteY5" fmla="*/ 537468 h 617765"/>
              <a:gd name="connsiteX6" fmla="*/ 152915 w 570818"/>
              <a:gd name="connsiteY6" fmla="*/ 530202 h 617765"/>
              <a:gd name="connsiteX7" fmla="*/ 176657 w 570818"/>
              <a:gd name="connsiteY7" fmla="*/ 506813 h 617765"/>
              <a:gd name="connsiteX8" fmla="*/ 191980 w 570818"/>
              <a:gd name="connsiteY8" fmla="*/ 460415 h 617765"/>
              <a:gd name="connsiteX9" fmla="*/ 296308 w 570818"/>
              <a:gd name="connsiteY9" fmla="*/ 0 h 617765"/>
              <a:gd name="connsiteX10" fmla="*/ 301362 w 570818"/>
              <a:gd name="connsiteY10" fmla="*/ 19510 h 617765"/>
              <a:gd name="connsiteX11" fmla="*/ 257286 w 570818"/>
              <a:gd name="connsiteY11" fmla="*/ 298657 h 617765"/>
              <a:gd name="connsiteX12" fmla="*/ 221511 w 570818"/>
              <a:gd name="connsiteY12" fmla="*/ 409111 h 617765"/>
              <a:gd name="connsiteX13" fmla="*/ 219760 w 570818"/>
              <a:gd name="connsiteY13" fmla="*/ 413904 h 617765"/>
              <a:gd name="connsiteX14" fmla="*/ 237187 w 570818"/>
              <a:gd name="connsiteY14" fmla="*/ 395696 h 617765"/>
              <a:gd name="connsiteX15" fmla="*/ 368356 w 570818"/>
              <a:gd name="connsiteY15" fmla="*/ 284199 h 617765"/>
              <a:gd name="connsiteX16" fmla="*/ 561232 w 570818"/>
              <a:gd name="connsiteY16" fmla="*/ 153852 h 617765"/>
              <a:gd name="connsiteX17" fmla="*/ 567285 w 570818"/>
              <a:gd name="connsiteY17" fmla="*/ 153441 h 617765"/>
              <a:gd name="connsiteX18" fmla="*/ 569812 w 570818"/>
              <a:gd name="connsiteY18" fmla="*/ 159729 h 617765"/>
              <a:gd name="connsiteX19" fmla="*/ 499055 w 570818"/>
              <a:gd name="connsiteY19" fmla="*/ 210034 h 617765"/>
              <a:gd name="connsiteX20" fmla="*/ 356955 w 570818"/>
              <a:gd name="connsiteY20" fmla="*/ 309822 h 617765"/>
              <a:gd name="connsiteX21" fmla="*/ 231207 w 570818"/>
              <a:gd name="connsiteY21" fmla="*/ 417653 h 617765"/>
              <a:gd name="connsiteX22" fmla="*/ 211337 w 570818"/>
              <a:gd name="connsiteY22" fmla="*/ 436957 h 617765"/>
              <a:gd name="connsiteX23" fmla="*/ 202790 w 570818"/>
              <a:gd name="connsiteY23" fmla="*/ 460351 h 617765"/>
              <a:gd name="connsiteX24" fmla="*/ 203453 w 570818"/>
              <a:gd name="connsiteY24" fmla="*/ 460268 h 617765"/>
              <a:gd name="connsiteX25" fmla="*/ 232013 w 570818"/>
              <a:gd name="connsiteY25" fmla="*/ 442050 h 617765"/>
              <a:gd name="connsiteX26" fmla="*/ 238947 w 570818"/>
              <a:gd name="connsiteY26" fmla="*/ 440875 h 617765"/>
              <a:gd name="connsiteX27" fmla="*/ 204040 w 570818"/>
              <a:gd name="connsiteY27" fmla="*/ 461443 h 617765"/>
              <a:gd name="connsiteX28" fmla="*/ 206038 w 570818"/>
              <a:gd name="connsiteY28" fmla="*/ 464147 h 617765"/>
              <a:gd name="connsiteX29" fmla="*/ 200006 w 570818"/>
              <a:gd name="connsiteY29" fmla="*/ 467972 h 617765"/>
              <a:gd name="connsiteX30" fmla="*/ 197734 w 570818"/>
              <a:gd name="connsiteY30" fmla="*/ 474189 h 617765"/>
              <a:gd name="connsiteX31" fmla="*/ 191939 w 570818"/>
              <a:gd name="connsiteY31" fmla="*/ 489744 h 617765"/>
              <a:gd name="connsiteX32" fmla="*/ 212975 w 570818"/>
              <a:gd name="connsiteY32" fmla="*/ 483657 h 617765"/>
              <a:gd name="connsiteX33" fmla="*/ 248236 w 570818"/>
              <a:gd name="connsiteY33" fmla="*/ 454391 h 617765"/>
              <a:gd name="connsiteX34" fmla="*/ 273623 w 570818"/>
              <a:gd name="connsiteY34" fmla="*/ 433705 h 617765"/>
              <a:gd name="connsiteX35" fmla="*/ 345672 w 570818"/>
              <a:gd name="connsiteY35" fmla="*/ 365535 h 617765"/>
              <a:gd name="connsiteX36" fmla="*/ 456156 w 570818"/>
              <a:gd name="connsiteY36" fmla="*/ 259636 h 617765"/>
              <a:gd name="connsiteX37" fmla="*/ 477547 w 570818"/>
              <a:gd name="connsiteY37" fmla="*/ 253994 h 617765"/>
              <a:gd name="connsiteX38" fmla="*/ 465911 w 570818"/>
              <a:gd name="connsiteY38" fmla="*/ 264102 h 617765"/>
              <a:gd name="connsiteX39" fmla="*/ 364125 w 570818"/>
              <a:gd name="connsiteY39" fmla="*/ 360716 h 617765"/>
              <a:gd name="connsiteX40" fmla="*/ 267511 w 570818"/>
              <a:gd name="connsiteY40" fmla="*/ 451453 h 617765"/>
              <a:gd name="connsiteX41" fmla="*/ 222965 w 570818"/>
              <a:gd name="connsiteY41" fmla="*/ 499172 h 617765"/>
              <a:gd name="connsiteX42" fmla="*/ 238480 w 570818"/>
              <a:gd name="connsiteY42" fmla="*/ 491768 h 617765"/>
              <a:gd name="connsiteX43" fmla="*/ 311352 w 570818"/>
              <a:gd name="connsiteY43" fmla="*/ 452628 h 617765"/>
              <a:gd name="connsiteX44" fmla="*/ 399621 w 570818"/>
              <a:gd name="connsiteY44" fmla="*/ 404439 h 617765"/>
              <a:gd name="connsiteX45" fmla="*/ 454158 w 570818"/>
              <a:gd name="connsiteY45" fmla="*/ 380932 h 617765"/>
              <a:gd name="connsiteX46" fmla="*/ 456273 w 570818"/>
              <a:gd name="connsiteY46" fmla="*/ 389042 h 617765"/>
              <a:gd name="connsiteX47" fmla="*/ 412550 w 570818"/>
              <a:gd name="connsiteY47" fmla="*/ 406437 h 617765"/>
              <a:gd name="connsiteX48" fmla="*/ 306416 w 570818"/>
              <a:gd name="connsiteY48" fmla="*/ 462031 h 617765"/>
              <a:gd name="connsiteX49" fmla="*/ 246590 w 570818"/>
              <a:gd name="connsiteY49" fmla="*/ 499760 h 617765"/>
              <a:gd name="connsiteX50" fmla="*/ 202279 w 570818"/>
              <a:gd name="connsiteY50" fmla="*/ 514570 h 617765"/>
              <a:gd name="connsiteX51" fmla="*/ 169722 w 570818"/>
              <a:gd name="connsiteY51" fmla="*/ 551828 h 617765"/>
              <a:gd name="connsiteX52" fmla="*/ 157450 w 570818"/>
              <a:gd name="connsiteY52" fmla="*/ 555021 h 617765"/>
              <a:gd name="connsiteX53" fmla="*/ 154207 w 570818"/>
              <a:gd name="connsiteY53" fmla="*/ 559233 h 617765"/>
              <a:gd name="connsiteX54" fmla="*/ 120945 w 570818"/>
              <a:gd name="connsiteY54" fmla="*/ 567931 h 617765"/>
              <a:gd name="connsiteX55" fmla="*/ 96872 w 570818"/>
              <a:gd name="connsiteY55" fmla="*/ 575642 h 617765"/>
              <a:gd name="connsiteX56" fmla="*/ 98025 w 570818"/>
              <a:gd name="connsiteY56" fmla="*/ 580036 h 617765"/>
              <a:gd name="connsiteX57" fmla="*/ 86859 w 570818"/>
              <a:gd name="connsiteY57" fmla="*/ 585795 h 617765"/>
              <a:gd name="connsiteX58" fmla="*/ 57711 w 570818"/>
              <a:gd name="connsiteY58" fmla="*/ 606247 h 617765"/>
              <a:gd name="connsiteX59" fmla="*/ 118 w 570818"/>
              <a:gd name="connsiteY59" fmla="*/ 617765 h 617765"/>
              <a:gd name="connsiteX60" fmla="*/ 0 w 570818"/>
              <a:gd name="connsiteY60" fmla="*/ 617765 h 617765"/>
              <a:gd name="connsiteX61" fmla="*/ 27151 w 570818"/>
              <a:gd name="connsiteY61" fmla="*/ 599077 h 617765"/>
              <a:gd name="connsiteX62" fmla="*/ 59238 w 570818"/>
              <a:gd name="connsiteY62" fmla="*/ 582269 h 617765"/>
              <a:gd name="connsiteX63" fmla="*/ 60531 w 570818"/>
              <a:gd name="connsiteY63" fmla="*/ 568753 h 617765"/>
              <a:gd name="connsiteX64" fmla="*/ 70875 w 570818"/>
              <a:gd name="connsiteY64" fmla="*/ 564521 h 617765"/>
              <a:gd name="connsiteX65" fmla="*/ 74518 w 570818"/>
              <a:gd name="connsiteY65" fmla="*/ 576157 h 617765"/>
              <a:gd name="connsiteX66" fmla="*/ 77919 w 570818"/>
              <a:gd name="connsiteY66" fmla="*/ 575262 h 617765"/>
              <a:gd name="connsiteX67" fmla="*/ 78441 w 570818"/>
              <a:gd name="connsiteY67" fmla="*/ 573498 h 617765"/>
              <a:gd name="connsiteX68" fmla="*/ 83803 w 570818"/>
              <a:gd name="connsiteY68" fmla="*/ 564169 h 617765"/>
              <a:gd name="connsiteX69" fmla="*/ 104372 w 570818"/>
              <a:gd name="connsiteY69" fmla="*/ 556882 h 617765"/>
              <a:gd name="connsiteX70" fmla="*/ 129525 w 570818"/>
              <a:gd name="connsiteY70" fmla="*/ 534315 h 617765"/>
              <a:gd name="connsiteX71" fmla="*/ 189938 w 570818"/>
              <a:gd name="connsiteY71" fmla="*/ 446281 h 617765"/>
              <a:gd name="connsiteX72" fmla="*/ 200947 w 570818"/>
              <a:gd name="connsiteY72" fmla="*/ 433674 h 617765"/>
              <a:gd name="connsiteX73" fmla="*/ 203846 w 570818"/>
              <a:gd name="connsiteY73" fmla="*/ 425030 h 617765"/>
              <a:gd name="connsiteX74" fmla="*/ 213210 w 570818"/>
              <a:gd name="connsiteY74" fmla="*/ 400443 h 617765"/>
              <a:gd name="connsiteX75" fmla="*/ 249881 w 570818"/>
              <a:gd name="connsiteY75" fmla="*/ 278088 h 617765"/>
              <a:gd name="connsiteX76" fmla="*/ 281968 w 570818"/>
              <a:gd name="connsiteY76" fmla="*/ 44546 h 61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70818" h="617765">
                <a:moveTo>
                  <a:pt x="211447" y="490710"/>
                </a:moveTo>
                <a:lnTo>
                  <a:pt x="188631" y="498621"/>
                </a:lnTo>
                <a:lnTo>
                  <a:pt x="183356" y="512689"/>
                </a:lnTo>
                <a:lnTo>
                  <a:pt x="180894" y="517091"/>
                </a:lnTo>
                <a:close/>
                <a:moveTo>
                  <a:pt x="193356" y="456312"/>
                </a:moveTo>
                <a:lnTo>
                  <a:pt x="141510" y="537468"/>
                </a:lnTo>
                <a:lnTo>
                  <a:pt x="152915" y="530202"/>
                </a:lnTo>
                <a:cubicBezTo>
                  <a:pt x="152915" y="530202"/>
                  <a:pt x="175481" y="507988"/>
                  <a:pt x="176657" y="506813"/>
                </a:cubicBezTo>
                <a:cubicBezTo>
                  <a:pt x="177244" y="506225"/>
                  <a:pt x="184120" y="484452"/>
                  <a:pt x="191980" y="460415"/>
                </a:cubicBezTo>
                <a:close/>
                <a:moveTo>
                  <a:pt x="296308" y="0"/>
                </a:moveTo>
                <a:cubicBezTo>
                  <a:pt x="296308" y="0"/>
                  <a:pt x="313115" y="1998"/>
                  <a:pt x="301362" y="19510"/>
                </a:cubicBezTo>
                <a:cubicBezTo>
                  <a:pt x="289608" y="37024"/>
                  <a:pt x="262575" y="266923"/>
                  <a:pt x="257286" y="298657"/>
                </a:cubicBezTo>
                <a:cubicBezTo>
                  <a:pt x="254641" y="314525"/>
                  <a:pt x="238275" y="362391"/>
                  <a:pt x="221511" y="409111"/>
                </a:cubicBezTo>
                <a:lnTo>
                  <a:pt x="219760" y="413904"/>
                </a:lnTo>
                <a:lnTo>
                  <a:pt x="237187" y="395696"/>
                </a:lnTo>
                <a:cubicBezTo>
                  <a:pt x="267805" y="365328"/>
                  <a:pt x="312409" y="324808"/>
                  <a:pt x="368356" y="284199"/>
                </a:cubicBezTo>
                <a:cubicBezTo>
                  <a:pt x="480250" y="202982"/>
                  <a:pt x="561232" y="153852"/>
                  <a:pt x="561232" y="153852"/>
                </a:cubicBezTo>
                <a:cubicBezTo>
                  <a:pt x="561232" y="153852"/>
                  <a:pt x="564552" y="153088"/>
                  <a:pt x="567285" y="153441"/>
                </a:cubicBezTo>
                <a:cubicBezTo>
                  <a:pt x="570017" y="153794"/>
                  <a:pt x="572162" y="155263"/>
                  <a:pt x="569812" y="159729"/>
                </a:cubicBezTo>
                <a:cubicBezTo>
                  <a:pt x="565110" y="168662"/>
                  <a:pt x="529027" y="189701"/>
                  <a:pt x="499055" y="210034"/>
                </a:cubicBezTo>
                <a:cubicBezTo>
                  <a:pt x="469084" y="230368"/>
                  <a:pt x="403029" y="280203"/>
                  <a:pt x="356955" y="309822"/>
                </a:cubicBezTo>
                <a:cubicBezTo>
                  <a:pt x="325485" y="330097"/>
                  <a:pt x="265057" y="385478"/>
                  <a:pt x="231207" y="417653"/>
                </a:cubicBezTo>
                <a:lnTo>
                  <a:pt x="211337" y="436957"/>
                </a:lnTo>
                <a:lnTo>
                  <a:pt x="202790" y="460351"/>
                </a:lnTo>
                <a:lnTo>
                  <a:pt x="203453" y="460268"/>
                </a:lnTo>
                <a:lnTo>
                  <a:pt x="232013" y="442050"/>
                </a:lnTo>
                <a:cubicBezTo>
                  <a:pt x="232013" y="442050"/>
                  <a:pt x="239065" y="439346"/>
                  <a:pt x="238947" y="440875"/>
                </a:cubicBezTo>
                <a:cubicBezTo>
                  <a:pt x="238830" y="442402"/>
                  <a:pt x="204040" y="461443"/>
                  <a:pt x="204040" y="461443"/>
                </a:cubicBezTo>
                <a:lnTo>
                  <a:pt x="206038" y="464147"/>
                </a:lnTo>
                <a:lnTo>
                  <a:pt x="200006" y="467972"/>
                </a:lnTo>
                <a:lnTo>
                  <a:pt x="197734" y="474189"/>
                </a:lnTo>
                <a:lnTo>
                  <a:pt x="191939" y="489744"/>
                </a:lnTo>
                <a:lnTo>
                  <a:pt x="212975" y="483657"/>
                </a:lnTo>
                <a:lnTo>
                  <a:pt x="248236" y="454391"/>
                </a:lnTo>
                <a:lnTo>
                  <a:pt x="273623" y="433705"/>
                </a:lnTo>
                <a:lnTo>
                  <a:pt x="345672" y="365535"/>
                </a:lnTo>
                <a:lnTo>
                  <a:pt x="456156" y="259636"/>
                </a:lnTo>
                <a:lnTo>
                  <a:pt x="477547" y="253994"/>
                </a:lnTo>
                <a:lnTo>
                  <a:pt x="465911" y="264102"/>
                </a:lnTo>
                <a:lnTo>
                  <a:pt x="364125" y="360716"/>
                </a:lnTo>
                <a:lnTo>
                  <a:pt x="267511" y="451453"/>
                </a:lnTo>
                <a:lnTo>
                  <a:pt x="222965" y="499172"/>
                </a:lnTo>
                <a:lnTo>
                  <a:pt x="238480" y="491768"/>
                </a:lnTo>
                <a:lnTo>
                  <a:pt x="311352" y="452628"/>
                </a:lnTo>
                <a:lnTo>
                  <a:pt x="399621" y="404439"/>
                </a:lnTo>
                <a:lnTo>
                  <a:pt x="454158" y="380932"/>
                </a:lnTo>
                <a:lnTo>
                  <a:pt x="456273" y="389042"/>
                </a:lnTo>
                <a:lnTo>
                  <a:pt x="412550" y="406437"/>
                </a:lnTo>
                <a:lnTo>
                  <a:pt x="306416" y="462031"/>
                </a:lnTo>
                <a:lnTo>
                  <a:pt x="246590" y="499760"/>
                </a:lnTo>
                <a:lnTo>
                  <a:pt x="202279" y="514570"/>
                </a:lnTo>
                <a:lnTo>
                  <a:pt x="169722" y="551828"/>
                </a:lnTo>
                <a:lnTo>
                  <a:pt x="157450" y="555021"/>
                </a:lnTo>
                <a:lnTo>
                  <a:pt x="154207" y="559233"/>
                </a:lnTo>
                <a:lnTo>
                  <a:pt x="120945" y="567931"/>
                </a:lnTo>
                <a:lnTo>
                  <a:pt x="96872" y="575642"/>
                </a:lnTo>
                <a:lnTo>
                  <a:pt x="98025" y="580036"/>
                </a:lnTo>
                <a:cubicBezTo>
                  <a:pt x="98025" y="580036"/>
                  <a:pt x="96145" y="584032"/>
                  <a:pt x="86859" y="585795"/>
                </a:cubicBezTo>
                <a:cubicBezTo>
                  <a:pt x="77574" y="587558"/>
                  <a:pt x="63940" y="597431"/>
                  <a:pt x="57711" y="606247"/>
                </a:cubicBezTo>
                <a:cubicBezTo>
                  <a:pt x="54772" y="606129"/>
                  <a:pt x="118" y="617765"/>
                  <a:pt x="118" y="617765"/>
                </a:cubicBezTo>
                <a:lnTo>
                  <a:pt x="0" y="617765"/>
                </a:lnTo>
                <a:lnTo>
                  <a:pt x="27151" y="599077"/>
                </a:lnTo>
                <a:cubicBezTo>
                  <a:pt x="27151" y="599077"/>
                  <a:pt x="56065" y="587088"/>
                  <a:pt x="59238" y="582269"/>
                </a:cubicBezTo>
                <a:cubicBezTo>
                  <a:pt x="62412" y="577450"/>
                  <a:pt x="60649" y="574042"/>
                  <a:pt x="60531" y="568753"/>
                </a:cubicBezTo>
                <a:cubicBezTo>
                  <a:pt x="60414" y="563464"/>
                  <a:pt x="70875" y="564521"/>
                  <a:pt x="70875" y="564521"/>
                </a:cubicBezTo>
                <a:lnTo>
                  <a:pt x="74518" y="576157"/>
                </a:lnTo>
                <a:lnTo>
                  <a:pt x="77919" y="575262"/>
                </a:lnTo>
                <a:lnTo>
                  <a:pt x="78441" y="573498"/>
                </a:lnTo>
                <a:cubicBezTo>
                  <a:pt x="79983" y="569017"/>
                  <a:pt x="81981" y="564463"/>
                  <a:pt x="83803" y="564169"/>
                </a:cubicBezTo>
                <a:cubicBezTo>
                  <a:pt x="87447" y="563581"/>
                  <a:pt x="104372" y="556882"/>
                  <a:pt x="104372" y="556882"/>
                </a:cubicBezTo>
                <a:cubicBezTo>
                  <a:pt x="104372" y="556882"/>
                  <a:pt x="113775" y="555706"/>
                  <a:pt x="129525" y="534315"/>
                </a:cubicBezTo>
                <a:cubicBezTo>
                  <a:pt x="145274" y="512923"/>
                  <a:pt x="169957" y="481307"/>
                  <a:pt x="189938" y="446281"/>
                </a:cubicBezTo>
                <a:lnTo>
                  <a:pt x="200947" y="433674"/>
                </a:lnTo>
                <a:lnTo>
                  <a:pt x="203846" y="425030"/>
                </a:lnTo>
                <a:cubicBezTo>
                  <a:pt x="207605" y="414246"/>
                  <a:pt x="210948" y="405262"/>
                  <a:pt x="213210" y="400443"/>
                </a:cubicBezTo>
                <a:cubicBezTo>
                  <a:pt x="222260" y="381285"/>
                  <a:pt x="249176" y="284553"/>
                  <a:pt x="249881" y="278088"/>
                </a:cubicBezTo>
                <a:cubicBezTo>
                  <a:pt x="250586" y="271624"/>
                  <a:pt x="281968" y="44546"/>
                  <a:pt x="281968" y="44546"/>
                </a:cubicBez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a:p>
        </p:txBody>
      </p:sp>
      <p:sp>
        <p:nvSpPr>
          <p:cNvPr id="30" name="任意多边形: 形状 29"/>
          <p:cNvSpPr/>
          <p:nvPr>
            <p:custDataLst>
              <p:tags r:id="rId25"/>
            </p:custDataLst>
          </p:nvPr>
        </p:nvSpPr>
        <p:spPr>
          <a:xfrm rot="20918548">
            <a:off x="3202466" y="2185995"/>
            <a:ext cx="785515" cy="881601"/>
          </a:xfrm>
          <a:custGeom>
            <a:avLst/>
            <a:gdLst>
              <a:gd name="connsiteX0" fmla="*/ 511083 w 921919"/>
              <a:gd name="connsiteY0" fmla="*/ 808620 h 1034690"/>
              <a:gd name="connsiteX1" fmla="*/ 510289 w 921919"/>
              <a:gd name="connsiteY1" fmla="*/ 809024 h 1034690"/>
              <a:gd name="connsiteX2" fmla="*/ 510266 w 921919"/>
              <a:gd name="connsiteY2" fmla="*/ 808960 h 1034690"/>
              <a:gd name="connsiteX3" fmla="*/ 568282 w 921919"/>
              <a:gd name="connsiteY3" fmla="*/ 794741 h 1034690"/>
              <a:gd name="connsiteX4" fmla="*/ 565702 w 921919"/>
              <a:gd name="connsiteY4" fmla="*/ 795975 h 1034690"/>
              <a:gd name="connsiteX5" fmla="*/ 565222 w 921919"/>
              <a:gd name="connsiteY5" fmla="*/ 796364 h 1034690"/>
              <a:gd name="connsiteX6" fmla="*/ 764445 w 921919"/>
              <a:gd name="connsiteY6" fmla="*/ 509234 h 1034690"/>
              <a:gd name="connsiteX7" fmla="*/ 769457 w 921919"/>
              <a:gd name="connsiteY7" fmla="*/ 511080 h 1034690"/>
              <a:gd name="connsiteX8" fmla="*/ 765500 w 921919"/>
              <a:gd name="connsiteY8" fmla="*/ 535216 h 1034690"/>
              <a:gd name="connsiteX9" fmla="*/ 772490 w 921919"/>
              <a:gd name="connsiteY9" fmla="*/ 547878 h 1034690"/>
              <a:gd name="connsiteX10" fmla="*/ 761279 w 921919"/>
              <a:gd name="connsiteY10" fmla="*/ 563309 h 1034690"/>
              <a:gd name="connsiteX11" fmla="*/ 745716 w 921919"/>
              <a:gd name="connsiteY11" fmla="*/ 605251 h 1034690"/>
              <a:gd name="connsiteX12" fmla="*/ 748090 w 921919"/>
              <a:gd name="connsiteY12" fmla="*/ 617517 h 1034690"/>
              <a:gd name="connsiteX13" fmla="*/ 749277 w 921919"/>
              <a:gd name="connsiteY13" fmla="*/ 627277 h 1034690"/>
              <a:gd name="connsiteX14" fmla="*/ 744250 w 921919"/>
              <a:gd name="connsiteY14" fmla="*/ 638157 h 1034690"/>
              <a:gd name="connsiteX15" fmla="*/ 777238 w 921919"/>
              <a:gd name="connsiteY15" fmla="*/ 614220 h 1034690"/>
              <a:gd name="connsiteX16" fmla="*/ 914801 w 921919"/>
              <a:gd name="connsiteY16" fmla="*/ 546954 h 1034690"/>
              <a:gd name="connsiteX17" fmla="*/ 895941 w 921919"/>
              <a:gd name="connsiteY17" fmla="*/ 569244 h 1034690"/>
              <a:gd name="connsiteX18" fmla="*/ 786215 w 921919"/>
              <a:gd name="connsiteY18" fmla="*/ 631804 h 1034690"/>
              <a:gd name="connsiteX19" fmla="*/ 779020 w 921919"/>
              <a:gd name="connsiteY19" fmla="*/ 636761 h 1034690"/>
              <a:gd name="connsiteX20" fmla="*/ 781196 w 921919"/>
              <a:gd name="connsiteY20" fmla="*/ 637697 h 1034690"/>
              <a:gd name="connsiteX21" fmla="*/ 793857 w 921919"/>
              <a:gd name="connsiteY21" fmla="*/ 631893 h 1034690"/>
              <a:gd name="connsiteX22" fmla="*/ 782646 w 921919"/>
              <a:gd name="connsiteY22" fmla="*/ 643368 h 1034690"/>
              <a:gd name="connsiteX23" fmla="*/ 769430 w 921919"/>
              <a:gd name="connsiteY23" fmla="*/ 643368 h 1034690"/>
              <a:gd name="connsiteX24" fmla="*/ 756795 w 921919"/>
              <a:gd name="connsiteY24" fmla="*/ 652072 h 1034690"/>
              <a:gd name="connsiteX25" fmla="*/ 604685 w 921919"/>
              <a:gd name="connsiteY25" fmla="*/ 765672 h 1034690"/>
              <a:gd name="connsiteX26" fmla="*/ 603628 w 921919"/>
              <a:gd name="connsiteY26" fmla="*/ 766437 h 1034690"/>
              <a:gd name="connsiteX27" fmla="*/ 617649 w 921919"/>
              <a:gd name="connsiteY27" fmla="*/ 759565 h 1034690"/>
              <a:gd name="connsiteX28" fmla="*/ 617781 w 921919"/>
              <a:gd name="connsiteY28" fmla="*/ 759565 h 1034690"/>
              <a:gd name="connsiteX29" fmla="*/ 723691 w 921919"/>
              <a:gd name="connsiteY29" fmla="*/ 711292 h 1034690"/>
              <a:gd name="connsiteX30" fmla="*/ 849383 w 921919"/>
              <a:gd name="connsiteY30" fmla="*/ 682144 h 1034690"/>
              <a:gd name="connsiteX31" fmla="*/ 889379 w 921919"/>
              <a:gd name="connsiteY31" fmla="*/ 675615 h 1034690"/>
              <a:gd name="connsiteX32" fmla="*/ 895941 w 921919"/>
              <a:gd name="connsiteY32" fmla="*/ 683330 h 1034690"/>
              <a:gd name="connsiteX33" fmla="*/ 825379 w 921919"/>
              <a:gd name="connsiteY33" fmla="*/ 715512 h 1034690"/>
              <a:gd name="connsiteX34" fmla="*/ 703775 w 921919"/>
              <a:gd name="connsiteY34" fmla="*/ 735032 h 1034690"/>
              <a:gd name="connsiteX35" fmla="*/ 602795 w 921919"/>
              <a:gd name="connsiteY35" fmla="*/ 778243 h 1034690"/>
              <a:gd name="connsiteX36" fmla="*/ 588393 w 921919"/>
              <a:gd name="connsiteY36" fmla="*/ 785128 h 1034690"/>
              <a:gd name="connsiteX37" fmla="*/ 639954 w 921919"/>
              <a:gd name="connsiteY37" fmla="*/ 766274 h 1034690"/>
              <a:gd name="connsiteX38" fmla="*/ 751254 w 921919"/>
              <a:gd name="connsiteY38" fmla="*/ 741891 h 1034690"/>
              <a:gd name="connsiteX39" fmla="*/ 873386 w 921919"/>
              <a:gd name="connsiteY39" fmla="*/ 768533 h 1034690"/>
              <a:gd name="connsiteX40" fmla="*/ 834214 w 921919"/>
              <a:gd name="connsiteY40" fmla="*/ 775260 h 1034690"/>
              <a:gd name="connsiteX41" fmla="*/ 646796 w 921919"/>
              <a:gd name="connsiteY41" fmla="*/ 774732 h 1034690"/>
              <a:gd name="connsiteX42" fmla="*/ 540465 w 921919"/>
              <a:gd name="connsiteY42" fmla="*/ 819950 h 1034690"/>
              <a:gd name="connsiteX43" fmla="*/ 529312 w 921919"/>
              <a:gd name="connsiteY43" fmla="*/ 825441 h 1034690"/>
              <a:gd name="connsiteX44" fmla="*/ 498825 w 921919"/>
              <a:gd name="connsiteY44" fmla="*/ 849920 h 1034690"/>
              <a:gd name="connsiteX45" fmla="*/ 480350 w 921919"/>
              <a:gd name="connsiteY45" fmla="*/ 863494 h 1034690"/>
              <a:gd name="connsiteX46" fmla="*/ 386971 w 921919"/>
              <a:gd name="connsiteY46" fmla="*/ 900424 h 1034690"/>
              <a:gd name="connsiteX47" fmla="*/ 401479 w 921919"/>
              <a:gd name="connsiteY47" fmla="*/ 884729 h 1034690"/>
              <a:gd name="connsiteX48" fmla="*/ 480350 w 921919"/>
              <a:gd name="connsiteY48" fmla="*/ 850701 h 1034690"/>
              <a:gd name="connsiteX49" fmla="*/ 480350 w 921919"/>
              <a:gd name="connsiteY49" fmla="*/ 850569 h 1034690"/>
              <a:gd name="connsiteX50" fmla="*/ 640071 w 921919"/>
              <a:gd name="connsiteY50" fmla="*/ 722238 h 1034690"/>
              <a:gd name="connsiteX51" fmla="*/ 715826 w 921919"/>
              <a:gd name="connsiteY51" fmla="*/ 658782 h 1034690"/>
              <a:gd name="connsiteX52" fmla="*/ 729556 w 921919"/>
              <a:gd name="connsiteY52" fmla="*/ 648819 h 1034690"/>
              <a:gd name="connsiteX53" fmla="*/ 737671 w 921919"/>
              <a:gd name="connsiteY53" fmla="*/ 620418 h 1034690"/>
              <a:gd name="connsiteX54" fmla="*/ 743870 w 921919"/>
              <a:gd name="connsiteY54" fmla="*/ 594040 h 1034690"/>
              <a:gd name="connsiteX55" fmla="*/ 755080 w 921919"/>
              <a:gd name="connsiteY55" fmla="*/ 540360 h 1034690"/>
              <a:gd name="connsiteX56" fmla="*/ 188119 w 921919"/>
              <a:gd name="connsiteY56" fmla="*/ 36188 h 1034690"/>
              <a:gd name="connsiteX57" fmla="*/ 188473 w 921919"/>
              <a:gd name="connsiteY57" fmla="*/ 45899 h 1034690"/>
              <a:gd name="connsiteX58" fmla="*/ 187814 w 921919"/>
              <a:gd name="connsiteY58" fmla="*/ 154842 h 1034690"/>
              <a:gd name="connsiteX59" fmla="*/ 197705 w 921919"/>
              <a:gd name="connsiteY59" fmla="*/ 234504 h 1034690"/>
              <a:gd name="connsiteX60" fmla="*/ 179505 w 921919"/>
              <a:gd name="connsiteY60" fmla="*/ 218941 h 1034690"/>
              <a:gd name="connsiteX61" fmla="*/ 168690 w 921919"/>
              <a:gd name="connsiteY61" fmla="*/ 163546 h 1034690"/>
              <a:gd name="connsiteX62" fmla="*/ 180032 w 921919"/>
              <a:gd name="connsiteY62" fmla="*/ 158403 h 1034690"/>
              <a:gd name="connsiteX63" fmla="*/ 170536 w 921919"/>
              <a:gd name="connsiteY63" fmla="*/ 78608 h 1034690"/>
              <a:gd name="connsiteX64" fmla="*/ 170536 w 921919"/>
              <a:gd name="connsiteY64" fmla="*/ 78476 h 1034690"/>
              <a:gd name="connsiteX65" fmla="*/ 188119 w 921919"/>
              <a:gd name="connsiteY65" fmla="*/ 36188 h 1034690"/>
              <a:gd name="connsiteX66" fmla="*/ 25060 w 921919"/>
              <a:gd name="connsiteY66" fmla="*/ 0 h 1034690"/>
              <a:gd name="connsiteX67" fmla="*/ 130441 w 921919"/>
              <a:gd name="connsiteY67" fmla="*/ 215774 h 1034690"/>
              <a:gd name="connsiteX68" fmla="*/ 206279 w 921919"/>
              <a:gd name="connsiteY68" fmla="*/ 340808 h 1034690"/>
              <a:gd name="connsiteX69" fmla="*/ 361649 w 921919"/>
              <a:gd name="connsiteY69" fmla="*/ 662821 h 1034690"/>
              <a:gd name="connsiteX70" fmla="*/ 371143 w 921919"/>
              <a:gd name="connsiteY70" fmla="*/ 615275 h 1034690"/>
              <a:gd name="connsiteX71" fmla="*/ 396598 w 921919"/>
              <a:gd name="connsiteY71" fmla="*/ 394487 h 1034690"/>
              <a:gd name="connsiteX72" fmla="*/ 403061 w 921919"/>
              <a:gd name="connsiteY72" fmla="*/ 276709 h 1034690"/>
              <a:gd name="connsiteX73" fmla="*/ 394620 w 921919"/>
              <a:gd name="connsiteY73" fmla="*/ 175943 h 1034690"/>
              <a:gd name="connsiteX74" fmla="*/ 419151 w 921919"/>
              <a:gd name="connsiteY74" fmla="*/ 164732 h 1034690"/>
              <a:gd name="connsiteX75" fmla="*/ 424427 w 921919"/>
              <a:gd name="connsiteY75" fmla="*/ 212345 h 1034690"/>
              <a:gd name="connsiteX76" fmla="*/ 421033 w 921919"/>
              <a:gd name="connsiteY76" fmla="*/ 317842 h 1034690"/>
              <a:gd name="connsiteX77" fmla="*/ 418016 w 921919"/>
              <a:gd name="connsiteY77" fmla="*/ 336992 h 1034690"/>
              <a:gd name="connsiteX78" fmla="*/ 422977 w 921919"/>
              <a:gd name="connsiteY78" fmla="*/ 336192 h 1034690"/>
              <a:gd name="connsiteX79" fmla="*/ 430494 w 921919"/>
              <a:gd name="connsiteY79" fmla="*/ 324586 h 1034690"/>
              <a:gd name="connsiteX80" fmla="*/ 427329 w 921919"/>
              <a:gd name="connsiteY80" fmla="*/ 340413 h 1034690"/>
              <a:gd name="connsiteX81" fmla="*/ 416342 w 921919"/>
              <a:gd name="connsiteY81" fmla="*/ 347249 h 1034690"/>
              <a:gd name="connsiteX82" fmla="*/ 411191 w 921919"/>
              <a:gd name="connsiteY82" fmla="*/ 377229 h 1034690"/>
              <a:gd name="connsiteX83" fmla="*/ 404067 w 921919"/>
              <a:gd name="connsiteY83" fmla="*/ 449866 h 1034690"/>
              <a:gd name="connsiteX84" fmla="*/ 389152 w 921919"/>
              <a:gd name="connsiteY84" fmla="*/ 625106 h 1034690"/>
              <a:gd name="connsiteX85" fmla="*/ 389212 w 921919"/>
              <a:gd name="connsiteY85" fmla="*/ 625036 h 1034690"/>
              <a:gd name="connsiteX86" fmla="*/ 394356 w 921919"/>
              <a:gd name="connsiteY86" fmla="*/ 623453 h 1034690"/>
              <a:gd name="connsiteX87" fmla="*/ 430099 w 921919"/>
              <a:gd name="connsiteY87" fmla="*/ 590744 h 1034690"/>
              <a:gd name="connsiteX88" fmla="*/ 439595 w 921919"/>
              <a:gd name="connsiteY88" fmla="*/ 587447 h 1034690"/>
              <a:gd name="connsiteX89" fmla="*/ 395543 w 921919"/>
              <a:gd name="connsiteY89" fmla="*/ 625036 h 1034690"/>
              <a:gd name="connsiteX90" fmla="*/ 399104 w 921919"/>
              <a:gd name="connsiteY90" fmla="*/ 628465 h 1034690"/>
              <a:gd name="connsiteX91" fmla="*/ 387964 w 921919"/>
              <a:gd name="connsiteY91" fmla="*/ 638707 h 1034690"/>
              <a:gd name="connsiteX92" fmla="*/ 369284 w 921919"/>
              <a:gd name="connsiteY92" fmla="*/ 745652 h 1034690"/>
              <a:gd name="connsiteX93" fmla="*/ 346626 w 921919"/>
              <a:gd name="connsiteY93" fmla="*/ 835246 h 1034690"/>
              <a:gd name="connsiteX94" fmla="*/ 341208 w 921919"/>
              <a:gd name="connsiteY94" fmla="*/ 854073 h 1034690"/>
              <a:gd name="connsiteX95" fmla="*/ 377342 w 921919"/>
              <a:gd name="connsiteY95" fmla="*/ 796758 h 1034690"/>
              <a:gd name="connsiteX96" fmla="*/ 569772 w 921919"/>
              <a:gd name="connsiteY96" fmla="*/ 530996 h 1034690"/>
              <a:gd name="connsiteX97" fmla="*/ 619370 w 921919"/>
              <a:gd name="connsiteY97" fmla="*/ 468823 h 1034690"/>
              <a:gd name="connsiteX98" fmla="*/ 626750 w 921919"/>
              <a:gd name="connsiteY98" fmla="*/ 320760 h 1034690"/>
              <a:gd name="connsiteX99" fmla="*/ 647589 w 921919"/>
              <a:gd name="connsiteY99" fmla="*/ 325113 h 1034690"/>
              <a:gd name="connsiteX100" fmla="*/ 643542 w 921919"/>
              <a:gd name="connsiteY100" fmla="*/ 438523 h 1034690"/>
              <a:gd name="connsiteX101" fmla="*/ 690980 w 921919"/>
              <a:gd name="connsiteY101" fmla="*/ 379057 h 1034690"/>
              <a:gd name="connsiteX102" fmla="*/ 710896 w 921919"/>
              <a:gd name="connsiteY102" fmla="*/ 387762 h 1034690"/>
              <a:gd name="connsiteX103" fmla="*/ 654538 w 921919"/>
              <a:gd name="connsiteY103" fmla="*/ 457732 h 1034690"/>
              <a:gd name="connsiteX104" fmla="*/ 642313 w 921919"/>
              <a:gd name="connsiteY104" fmla="*/ 472963 h 1034690"/>
              <a:gd name="connsiteX105" fmla="*/ 637697 w 921919"/>
              <a:gd name="connsiteY105" fmla="*/ 602349 h 1034690"/>
              <a:gd name="connsiteX106" fmla="*/ 612373 w 921919"/>
              <a:gd name="connsiteY106" fmla="*/ 609207 h 1034690"/>
              <a:gd name="connsiteX107" fmla="*/ 617630 w 921919"/>
              <a:gd name="connsiteY107" fmla="*/ 503733 h 1034690"/>
              <a:gd name="connsiteX108" fmla="*/ 586713 w 921919"/>
              <a:gd name="connsiteY108" fmla="*/ 542400 h 1034690"/>
              <a:gd name="connsiteX109" fmla="*/ 517279 w 921919"/>
              <a:gd name="connsiteY109" fmla="*/ 631102 h 1034690"/>
              <a:gd name="connsiteX110" fmla="*/ 387409 w 921919"/>
              <a:gd name="connsiteY110" fmla="*/ 814823 h 1034690"/>
              <a:gd name="connsiteX111" fmla="*/ 367640 w 921919"/>
              <a:gd name="connsiteY111" fmla="*/ 842748 h 1034690"/>
              <a:gd name="connsiteX112" fmla="*/ 394619 w 921919"/>
              <a:gd name="connsiteY112" fmla="*/ 810210 h 1034690"/>
              <a:gd name="connsiteX113" fmla="*/ 518334 w 921919"/>
              <a:gd name="connsiteY113" fmla="*/ 714589 h 1034690"/>
              <a:gd name="connsiteX114" fmla="*/ 522159 w 921919"/>
              <a:gd name="connsiteY114" fmla="*/ 722898 h 1034690"/>
              <a:gd name="connsiteX115" fmla="*/ 450541 w 921919"/>
              <a:gd name="connsiteY115" fmla="*/ 775259 h 1034690"/>
              <a:gd name="connsiteX116" fmla="*/ 325867 w 921919"/>
              <a:gd name="connsiteY116" fmla="*/ 913270 h 1034690"/>
              <a:gd name="connsiteX117" fmla="*/ 323125 w 921919"/>
              <a:gd name="connsiteY117" fmla="*/ 916914 h 1034690"/>
              <a:gd name="connsiteX118" fmla="*/ 312935 w 921919"/>
              <a:gd name="connsiteY118" fmla="*/ 950219 h 1034690"/>
              <a:gd name="connsiteX119" fmla="*/ 312667 w 921919"/>
              <a:gd name="connsiteY119" fmla="*/ 951064 h 1034690"/>
              <a:gd name="connsiteX120" fmla="*/ 312715 w 921919"/>
              <a:gd name="connsiteY120" fmla="*/ 951022 h 1034690"/>
              <a:gd name="connsiteX121" fmla="*/ 333950 w 921919"/>
              <a:gd name="connsiteY121" fmla="*/ 931947 h 1034690"/>
              <a:gd name="connsiteX122" fmla="*/ 422845 w 921919"/>
              <a:gd name="connsiteY122" fmla="*/ 852681 h 1034690"/>
              <a:gd name="connsiteX123" fmla="*/ 506069 w 921919"/>
              <a:gd name="connsiteY123" fmla="*/ 797286 h 1034690"/>
              <a:gd name="connsiteX124" fmla="*/ 510266 w 921919"/>
              <a:gd name="connsiteY124" fmla="*/ 808960 h 1034690"/>
              <a:gd name="connsiteX125" fmla="*/ 509317 w 921919"/>
              <a:gd name="connsiteY125" fmla="*/ 809354 h 1034690"/>
              <a:gd name="connsiteX126" fmla="*/ 473228 w 921919"/>
              <a:gd name="connsiteY126" fmla="*/ 825907 h 1034690"/>
              <a:gd name="connsiteX127" fmla="*/ 341072 w 921919"/>
              <a:gd name="connsiteY127" fmla="*/ 939070 h 1034690"/>
              <a:gd name="connsiteX128" fmla="*/ 313820 w 921919"/>
              <a:gd name="connsiteY128" fmla="*/ 962348 h 1034690"/>
              <a:gd name="connsiteX129" fmla="*/ 307645 w 921919"/>
              <a:gd name="connsiteY129" fmla="*/ 966917 h 1034690"/>
              <a:gd name="connsiteX130" fmla="*/ 301840 w 921919"/>
              <a:gd name="connsiteY130" fmla="*/ 985240 h 1034690"/>
              <a:gd name="connsiteX131" fmla="*/ 318650 w 921919"/>
              <a:gd name="connsiteY131" fmla="*/ 975998 h 1034690"/>
              <a:gd name="connsiteX132" fmla="*/ 341731 w 921919"/>
              <a:gd name="connsiteY132" fmla="*/ 961754 h 1034690"/>
              <a:gd name="connsiteX133" fmla="*/ 387761 w 921919"/>
              <a:gd name="connsiteY133" fmla="*/ 931814 h 1034690"/>
              <a:gd name="connsiteX134" fmla="*/ 416513 w 921919"/>
              <a:gd name="connsiteY134" fmla="*/ 916515 h 1034690"/>
              <a:gd name="connsiteX135" fmla="*/ 418755 w 921919"/>
              <a:gd name="connsiteY135" fmla="*/ 921395 h 1034690"/>
              <a:gd name="connsiteX136" fmla="*/ 398971 w 921919"/>
              <a:gd name="connsiteY136" fmla="*/ 935640 h 1034690"/>
              <a:gd name="connsiteX137" fmla="*/ 395015 w 921919"/>
              <a:gd name="connsiteY137" fmla="*/ 949488 h 1034690"/>
              <a:gd name="connsiteX138" fmla="*/ 376155 w 921919"/>
              <a:gd name="connsiteY138" fmla="*/ 952390 h 1034690"/>
              <a:gd name="connsiteX139" fmla="*/ 335400 w 921919"/>
              <a:gd name="connsiteY139" fmla="*/ 970987 h 1034690"/>
              <a:gd name="connsiteX140" fmla="*/ 328410 w 921919"/>
              <a:gd name="connsiteY140" fmla="*/ 981406 h 1034690"/>
              <a:gd name="connsiteX141" fmla="*/ 322343 w 921919"/>
              <a:gd name="connsiteY141" fmla="*/ 989056 h 1034690"/>
              <a:gd name="connsiteX142" fmla="*/ 297647 w 921919"/>
              <a:gd name="connsiteY142" fmla="*/ 998101 h 1034690"/>
              <a:gd name="connsiteX143" fmla="*/ 297284 w 921919"/>
              <a:gd name="connsiteY143" fmla="*/ 999211 h 1034690"/>
              <a:gd name="connsiteX144" fmla="*/ 292536 w 921919"/>
              <a:gd name="connsiteY144" fmla="*/ 1029810 h 1034690"/>
              <a:gd name="connsiteX145" fmla="*/ 281721 w 921919"/>
              <a:gd name="connsiteY145" fmla="*/ 1034690 h 1034690"/>
              <a:gd name="connsiteX146" fmla="*/ 258640 w 921919"/>
              <a:gd name="connsiteY146" fmla="*/ 1021369 h 1034690"/>
              <a:gd name="connsiteX147" fmla="*/ 258508 w 921919"/>
              <a:gd name="connsiteY147" fmla="*/ 1021501 h 1034690"/>
              <a:gd name="connsiteX148" fmla="*/ 309470 w 921919"/>
              <a:gd name="connsiteY148" fmla="*/ 867598 h 1034690"/>
              <a:gd name="connsiteX149" fmla="*/ 259958 w 921919"/>
              <a:gd name="connsiteY149" fmla="*/ 770644 h 1034690"/>
              <a:gd name="connsiteX150" fmla="*/ 266553 w 921919"/>
              <a:gd name="connsiteY150" fmla="*/ 832502 h 1034690"/>
              <a:gd name="connsiteX151" fmla="*/ 257453 w 921919"/>
              <a:gd name="connsiteY151" fmla="*/ 838436 h 1034690"/>
              <a:gd name="connsiteX152" fmla="*/ 210534 w 921919"/>
              <a:gd name="connsiteY152" fmla="*/ 826970 h 1034690"/>
              <a:gd name="connsiteX153" fmla="*/ 210631 w 921919"/>
              <a:gd name="connsiteY153" fmla="*/ 826829 h 1034690"/>
              <a:gd name="connsiteX154" fmla="*/ 210499 w 921919"/>
              <a:gd name="connsiteY154" fmla="*/ 826962 h 1034690"/>
              <a:gd name="connsiteX155" fmla="*/ 210534 w 921919"/>
              <a:gd name="connsiteY155" fmla="*/ 826970 h 1034690"/>
              <a:gd name="connsiteX156" fmla="*/ 192298 w 921919"/>
              <a:gd name="connsiteY156" fmla="*/ 853472 h 1034690"/>
              <a:gd name="connsiteX157" fmla="*/ 176999 w 921919"/>
              <a:gd name="connsiteY157" fmla="*/ 834480 h 1034690"/>
              <a:gd name="connsiteX158" fmla="*/ 216962 w 921919"/>
              <a:gd name="connsiteY158" fmla="*/ 807046 h 1034690"/>
              <a:gd name="connsiteX159" fmla="*/ 255079 w 921919"/>
              <a:gd name="connsiteY159" fmla="*/ 824851 h 1034690"/>
              <a:gd name="connsiteX160" fmla="*/ 254156 w 921919"/>
              <a:gd name="connsiteY160" fmla="*/ 764709 h 1034690"/>
              <a:gd name="connsiteX161" fmla="*/ 251122 w 921919"/>
              <a:gd name="connsiteY161" fmla="*/ 725009 h 1034690"/>
              <a:gd name="connsiteX162" fmla="*/ 256793 w 921919"/>
              <a:gd name="connsiteY162" fmla="*/ 722371 h 1034690"/>
              <a:gd name="connsiteX163" fmla="*/ 285414 w 921919"/>
              <a:gd name="connsiteY163" fmla="*/ 791351 h 1034690"/>
              <a:gd name="connsiteX164" fmla="*/ 315030 w 921919"/>
              <a:gd name="connsiteY164" fmla="*/ 850806 h 1034690"/>
              <a:gd name="connsiteX165" fmla="*/ 337906 w 921919"/>
              <a:gd name="connsiteY165" fmla="*/ 781722 h 1034690"/>
              <a:gd name="connsiteX166" fmla="*/ 356079 w 921919"/>
              <a:gd name="connsiteY166" fmla="*/ 690713 h 1034690"/>
              <a:gd name="connsiteX167" fmla="*/ 222763 w 921919"/>
              <a:gd name="connsiteY167" fmla="*/ 416745 h 1034690"/>
              <a:gd name="connsiteX168" fmla="*/ 266948 w 921919"/>
              <a:gd name="connsiteY168" fmla="*/ 620287 h 1034690"/>
              <a:gd name="connsiteX169" fmla="*/ 248220 w 921919"/>
              <a:gd name="connsiteY169" fmla="*/ 621870 h 1034690"/>
              <a:gd name="connsiteX170" fmla="*/ 202478 w 921919"/>
              <a:gd name="connsiteY170" fmla="*/ 380263 h 1034690"/>
              <a:gd name="connsiteX171" fmla="*/ 121344 w 921919"/>
              <a:gd name="connsiteY171" fmla="*/ 251276 h 1034690"/>
              <a:gd name="connsiteX172" fmla="*/ 141651 w 921919"/>
              <a:gd name="connsiteY172" fmla="*/ 331971 h 1034690"/>
              <a:gd name="connsiteX173" fmla="*/ 180427 w 921919"/>
              <a:gd name="connsiteY173" fmla="*/ 447244 h 1034690"/>
              <a:gd name="connsiteX174" fmla="*/ 206278 w 921919"/>
              <a:gd name="connsiteY174" fmla="*/ 524035 h 1034690"/>
              <a:gd name="connsiteX175" fmla="*/ 151411 w 921919"/>
              <a:gd name="connsiteY175" fmla="*/ 322607 h 1034690"/>
              <a:gd name="connsiteX176" fmla="*/ 162754 w 921919"/>
              <a:gd name="connsiteY176" fmla="*/ 326300 h 1034690"/>
              <a:gd name="connsiteX177" fmla="*/ 239516 w 921919"/>
              <a:gd name="connsiteY177" fmla="*/ 602745 h 1034690"/>
              <a:gd name="connsiteX178" fmla="*/ 233002 w 921919"/>
              <a:gd name="connsiteY178" fmla="*/ 603419 h 1034690"/>
              <a:gd name="connsiteX179" fmla="*/ 247560 w 921919"/>
              <a:gd name="connsiteY179" fmla="*/ 646665 h 1034690"/>
              <a:gd name="connsiteX180" fmla="*/ 236354 w 921919"/>
              <a:gd name="connsiteY180" fmla="*/ 619271 h 1034690"/>
              <a:gd name="connsiteX181" fmla="*/ 230018 w 921919"/>
              <a:gd name="connsiteY181" fmla="*/ 603728 h 1034690"/>
              <a:gd name="connsiteX182" fmla="*/ 228041 w 921919"/>
              <a:gd name="connsiteY182" fmla="*/ 603932 h 1034690"/>
              <a:gd name="connsiteX183" fmla="*/ 223892 w 921919"/>
              <a:gd name="connsiteY183" fmla="*/ 588699 h 1034690"/>
              <a:gd name="connsiteX184" fmla="*/ 209839 w 921919"/>
              <a:gd name="connsiteY184" fmla="*/ 554225 h 1034690"/>
              <a:gd name="connsiteX185" fmla="*/ 153521 w 921919"/>
              <a:gd name="connsiteY185" fmla="*/ 414008 h 1034690"/>
              <a:gd name="connsiteX186" fmla="*/ 100068 w 921919"/>
              <a:gd name="connsiteY186" fmla="*/ 215867 h 1034690"/>
              <a:gd name="connsiteX187" fmla="*/ 99379 w 921919"/>
              <a:gd name="connsiteY187" fmla="*/ 212770 h 1034690"/>
              <a:gd name="connsiteX188" fmla="*/ 0 w 921919"/>
              <a:gd name="connsiteY188" fmla="*/ 21629 h 1034690"/>
              <a:gd name="connsiteX189" fmla="*/ 867320 w 921919"/>
              <a:gd name="connsiteY189" fmla="*/ 166051 h 1034690"/>
              <a:gd name="connsiteX190" fmla="*/ 887500 w 921919"/>
              <a:gd name="connsiteY190" fmla="*/ 170536 h 1034690"/>
              <a:gd name="connsiteX191" fmla="*/ 787262 w 921919"/>
              <a:gd name="connsiteY191" fmla="*/ 307176 h 1034690"/>
              <a:gd name="connsiteX192" fmla="*/ 746771 w 921919"/>
              <a:gd name="connsiteY192" fmla="*/ 325641 h 103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921919" h="1034690">
                <a:moveTo>
                  <a:pt x="511083" y="808620"/>
                </a:moveTo>
                <a:cubicBezTo>
                  <a:pt x="510899" y="808728"/>
                  <a:pt x="510289" y="809024"/>
                  <a:pt x="510289" y="809024"/>
                </a:cubicBezTo>
                <a:lnTo>
                  <a:pt x="510266" y="808960"/>
                </a:lnTo>
                <a:close/>
                <a:moveTo>
                  <a:pt x="568282" y="794741"/>
                </a:moveTo>
                <a:lnTo>
                  <a:pt x="565702" y="795975"/>
                </a:lnTo>
                <a:lnTo>
                  <a:pt x="565222" y="796364"/>
                </a:lnTo>
                <a:close/>
                <a:moveTo>
                  <a:pt x="764445" y="509234"/>
                </a:moveTo>
                <a:lnTo>
                  <a:pt x="769457" y="511080"/>
                </a:lnTo>
                <a:cubicBezTo>
                  <a:pt x="769457" y="511080"/>
                  <a:pt x="766555" y="528754"/>
                  <a:pt x="765500" y="535216"/>
                </a:cubicBezTo>
                <a:cubicBezTo>
                  <a:pt x="764445" y="541679"/>
                  <a:pt x="766687" y="541415"/>
                  <a:pt x="772490" y="547878"/>
                </a:cubicBezTo>
                <a:cubicBezTo>
                  <a:pt x="769852" y="558429"/>
                  <a:pt x="764049" y="559616"/>
                  <a:pt x="761279" y="563309"/>
                </a:cubicBezTo>
                <a:cubicBezTo>
                  <a:pt x="758509" y="567002"/>
                  <a:pt x="747035" y="601162"/>
                  <a:pt x="745716" y="605251"/>
                </a:cubicBezTo>
                <a:cubicBezTo>
                  <a:pt x="744397" y="609339"/>
                  <a:pt x="745453" y="613164"/>
                  <a:pt x="748090" y="617517"/>
                </a:cubicBezTo>
                <a:cubicBezTo>
                  <a:pt x="750728" y="621869"/>
                  <a:pt x="749277" y="627277"/>
                  <a:pt x="749277" y="627277"/>
                </a:cubicBezTo>
                <a:lnTo>
                  <a:pt x="744250" y="638157"/>
                </a:lnTo>
                <a:lnTo>
                  <a:pt x="777238" y="614220"/>
                </a:lnTo>
                <a:cubicBezTo>
                  <a:pt x="777238" y="614220"/>
                  <a:pt x="863891" y="561067"/>
                  <a:pt x="914801" y="546954"/>
                </a:cubicBezTo>
                <a:cubicBezTo>
                  <a:pt x="914801" y="546954"/>
                  <a:pt x="939861" y="545767"/>
                  <a:pt x="895941" y="569244"/>
                </a:cubicBezTo>
                <a:cubicBezTo>
                  <a:pt x="863001" y="586852"/>
                  <a:pt x="819674" y="610469"/>
                  <a:pt x="786215" y="631804"/>
                </a:cubicBezTo>
                <a:lnTo>
                  <a:pt x="779020" y="636761"/>
                </a:lnTo>
                <a:lnTo>
                  <a:pt x="781196" y="637697"/>
                </a:lnTo>
                <a:cubicBezTo>
                  <a:pt x="781196" y="637697"/>
                  <a:pt x="794253" y="626749"/>
                  <a:pt x="793857" y="631893"/>
                </a:cubicBezTo>
                <a:cubicBezTo>
                  <a:pt x="793462" y="637037"/>
                  <a:pt x="782646" y="643368"/>
                  <a:pt x="782646" y="643368"/>
                </a:cubicBezTo>
                <a:lnTo>
                  <a:pt x="769430" y="643368"/>
                </a:lnTo>
                <a:lnTo>
                  <a:pt x="756795" y="652072"/>
                </a:lnTo>
                <a:cubicBezTo>
                  <a:pt x="728059" y="674114"/>
                  <a:pt x="635504" y="743112"/>
                  <a:pt x="604685" y="765672"/>
                </a:cubicBezTo>
                <a:lnTo>
                  <a:pt x="603628" y="766437"/>
                </a:lnTo>
                <a:lnTo>
                  <a:pt x="617649" y="759565"/>
                </a:lnTo>
                <a:lnTo>
                  <a:pt x="617781" y="759565"/>
                </a:lnTo>
                <a:cubicBezTo>
                  <a:pt x="617781" y="759565"/>
                  <a:pt x="690322" y="721316"/>
                  <a:pt x="723691" y="711292"/>
                </a:cubicBezTo>
                <a:cubicBezTo>
                  <a:pt x="757059" y="701268"/>
                  <a:pt x="804012" y="690057"/>
                  <a:pt x="849383" y="682144"/>
                </a:cubicBezTo>
                <a:cubicBezTo>
                  <a:pt x="872068" y="678187"/>
                  <a:pt x="883510" y="675714"/>
                  <a:pt x="889379" y="675615"/>
                </a:cubicBezTo>
                <a:cubicBezTo>
                  <a:pt x="895248" y="675516"/>
                  <a:pt x="895545" y="677791"/>
                  <a:pt x="895941" y="683330"/>
                </a:cubicBezTo>
                <a:cubicBezTo>
                  <a:pt x="885917" y="688342"/>
                  <a:pt x="858880" y="705753"/>
                  <a:pt x="825379" y="715512"/>
                </a:cubicBezTo>
                <a:cubicBezTo>
                  <a:pt x="791878" y="725272"/>
                  <a:pt x="751519" y="718150"/>
                  <a:pt x="703775" y="735032"/>
                </a:cubicBezTo>
                <a:cubicBezTo>
                  <a:pt x="679902" y="743473"/>
                  <a:pt x="638521" y="761674"/>
                  <a:pt x="602795" y="778243"/>
                </a:cubicBezTo>
                <a:lnTo>
                  <a:pt x="588393" y="785128"/>
                </a:lnTo>
                <a:lnTo>
                  <a:pt x="639954" y="766274"/>
                </a:lnTo>
                <a:cubicBezTo>
                  <a:pt x="680297" y="753695"/>
                  <a:pt x="721843" y="744661"/>
                  <a:pt x="751254" y="741891"/>
                </a:cubicBezTo>
                <a:cubicBezTo>
                  <a:pt x="810078" y="736351"/>
                  <a:pt x="869561" y="755476"/>
                  <a:pt x="873386" y="768533"/>
                </a:cubicBezTo>
                <a:cubicBezTo>
                  <a:pt x="877211" y="781590"/>
                  <a:pt x="843843" y="774732"/>
                  <a:pt x="834214" y="775260"/>
                </a:cubicBezTo>
                <a:cubicBezTo>
                  <a:pt x="778952" y="755212"/>
                  <a:pt x="689134" y="761807"/>
                  <a:pt x="646796" y="774732"/>
                </a:cubicBezTo>
                <a:cubicBezTo>
                  <a:pt x="615044" y="784426"/>
                  <a:pt x="564002" y="808513"/>
                  <a:pt x="540465" y="819950"/>
                </a:cubicBezTo>
                <a:lnTo>
                  <a:pt x="529312" y="825441"/>
                </a:lnTo>
                <a:lnTo>
                  <a:pt x="498825" y="849920"/>
                </a:lnTo>
                <a:cubicBezTo>
                  <a:pt x="488725" y="857872"/>
                  <a:pt x="481636" y="863197"/>
                  <a:pt x="480350" y="863494"/>
                </a:cubicBezTo>
                <a:cubicBezTo>
                  <a:pt x="475206" y="864681"/>
                  <a:pt x="392510" y="911502"/>
                  <a:pt x="386971" y="900424"/>
                </a:cubicBezTo>
                <a:lnTo>
                  <a:pt x="401479" y="884729"/>
                </a:lnTo>
                <a:cubicBezTo>
                  <a:pt x="401479" y="884729"/>
                  <a:pt x="424823" y="889609"/>
                  <a:pt x="480350" y="850701"/>
                </a:cubicBezTo>
                <a:lnTo>
                  <a:pt x="480350" y="850569"/>
                </a:lnTo>
                <a:cubicBezTo>
                  <a:pt x="480350" y="850569"/>
                  <a:pt x="576235" y="774204"/>
                  <a:pt x="640071" y="722238"/>
                </a:cubicBezTo>
                <a:cubicBezTo>
                  <a:pt x="671988" y="696322"/>
                  <a:pt x="695102" y="675977"/>
                  <a:pt x="715826" y="658782"/>
                </a:cubicBezTo>
                <a:lnTo>
                  <a:pt x="729556" y="648819"/>
                </a:lnTo>
                <a:lnTo>
                  <a:pt x="737671" y="620418"/>
                </a:lnTo>
                <a:lnTo>
                  <a:pt x="743870" y="594040"/>
                </a:lnTo>
                <a:lnTo>
                  <a:pt x="755080" y="540360"/>
                </a:lnTo>
                <a:close/>
                <a:moveTo>
                  <a:pt x="188119" y="36188"/>
                </a:moveTo>
                <a:cubicBezTo>
                  <a:pt x="189528" y="34779"/>
                  <a:pt x="189924" y="37128"/>
                  <a:pt x="188473" y="45899"/>
                </a:cubicBezTo>
                <a:cubicBezTo>
                  <a:pt x="182670" y="80982"/>
                  <a:pt x="187814" y="154842"/>
                  <a:pt x="187814" y="154842"/>
                </a:cubicBezTo>
                <a:lnTo>
                  <a:pt x="197705" y="234504"/>
                </a:lnTo>
                <a:lnTo>
                  <a:pt x="179505" y="218941"/>
                </a:lnTo>
                <a:lnTo>
                  <a:pt x="168690" y="163546"/>
                </a:lnTo>
                <a:lnTo>
                  <a:pt x="180032" y="158403"/>
                </a:lnTo>
                <a:lnTo>
                  <a:pt x="170536" y="78608"/>
                </a:lnTo>
                <a:lnTo>
                  <a:pt x="170536" y="78476"/>
                </a:lnTo>
                <a:cubicBezTo>
                  <a:pt x="170536" y="78476"/>
                  <a:pt x="183890" y="40417"/>
                  <a:pt x="188119" y="36188"/>
                </a:cubicBezTo>
                <a:close/>
                <a:moveTo>
                  <a:pt x="25060" y="0"/>
                </a:moveTo>
                <a:lnTo>
                  <a:pt x="130441" y="215774"/>
                </a:lnTo>
                <a:lnTo>
                  <a:pt x="206279" y="340808"/>
                </a:lnTo>
                <a:lnTo>
                  <a:pt x="361649" y="662821"/>
                </a:lnTo>
                <a:lnTo>
                  <a:pt x="371143" y="615275"/>
                </a:lnTo>
                <a:lnTo>
                  <a:pt x="396598" y="394487"/>
                </a:lnTo>
                <a:lnTo>
                  <a:pt x="403061" y="276709"/>
                </a:lnTo>
                <a:lnTo>
                  <a:pt x="394620" y="175943"/>
                </a:lnTo>
                <a:lnTo>
                  <a:pt x="419151" y="164732"/>
                </a:lnTo>
                <a:lnTo>
                  <a:pt x="424427" y="212345"/>
                </a:lnTo>
                <a:cubicBezTo>
                  <a:pt x="424427" y="212345"/>
                  <a:pt x="424056" y="279412"/>
                  <a:pt x="421033" y="317842"/>
                </a:cubicBezTo>
                <a:lnTo>
                  <a:pt x="418016" y="336992"/>
                </a:lnTo>
                <a:lnTo>
                  <a:pt x="422977" y="336192"/>
                </a:lnTo>
                <a:cubicBezTo>
                  <a:pt x="422977" y="336192"/>
                  <a:pt x="427989" y="319969"/>
                  <a:pt x="430494" y="324586"/>
                </a:cubicBezTo>
                <a:cubicBezTo>
                  <a:pt x="433000" y="329202"/>
                  <a:pt x="427329" y="340413"/>
                  <a:pt x="427329" y="340413"/>
                </a:cubicBezTo>
                <a:lnTo>
                  <a:pt x="416342" y="347249"/>
                </a:lnTo>
                <a:lnTo>
                  <a:pt x="411191" y="377229"/>
                </a:lnTo>
                <a:cubicBezTo>
                  <a:pt x="409000" y="396017"/>
                  <a:pt x="406597" y="421237"/>
                  <a:pt x="404067" y="449866"/>
                </a:cubicBezTo>
                <a:lnTo>
                  <a:pt x="389152" y="625106"/>
                </a:lnTo>
                <a:lnTo>
                  <a:pt x="389212" y="625036"/>
                </a:lnTo>
                <a:lnTo>
                  <a:pt x="394356" y="623453"/>
                </a:lnTo>
                <a:lnTo>
                  <a:pt x="430099" y="590744"/>
                </a:lnTo>
                <a:cubicBezTo>
                  <a:pt x="430099" y="590744"/>
                  <a:pt x="439463" y="585204"/>
                  <a:pt x="439595" y="587447"/>
                </a:cubicBezTo>
                <a:cubicBezTo>
                  <a:pt x="439727" y="589688"/>
                  <a:pt x="395543" y="625036"/>
                  <a:pt x="395543" y="625036"/>
                </a:cubicBezTo>
                <a:lnTo>
                  <a:pt x="399104" y="628465"/>
                </a:lnTo>
                <a:lnTo>
                  <a:pt x="387964" y="638707"/>
                </a:lnTo>
                <a:lnTo>
                  <a:pt x="369284" y="745652"/>
                </a:lnTo>
                <a:cubicBezTo>
                  <a:pt x="362523" y="775267"/>
                  <a:pt x="354643" y="805922"/>
                  <a:pt x="346626" y="835246"/>
                </a:cubicBezTo>
                <a:lnTo>
                  <a:pt x="341208" y="854073"/>
                </a:lnTo>
                <a:lnTo>
                  <a:pt x="377342" y="796758"/>
                </a:lnTo>
                <a:lnTo>
                  <a:pt x="569772" y="530996"/>
                </a:lnTo>
                <a:lnTo>
                  <a:pt x="619370" y="468823"/>
                </a:lnTo>
                <a:lnTo>
                  <a:pt x="626750" y="320760"/>
                </a:lnTo>
                <a:lnTo>
                  <a:pt x="647589" y="325113"/>
                </a:lnTo>
                <a:lnTo>
                  <a:pt x="643542" y="438523"/>
                </a:lnTo>
                <a:lnTo>
                  <a:pt x="690980" y="379057"/>
                </a:lnTo>
                <a:lnTo>
                  <a:pt x="710896" y="387762"/>
                </a:lnTo>
                <a:cubicBezTo>
                  <a:pt x="710896" y="387762"/>
                  <a:pt x="686284" y="418235"/>
                  <a:pt x="654538" y="457732"/>
                </a:cubicBezTo>
                <a:lnTo>
                  <a:pt x="642313" y="472963"/>
                </a:lnTo>
                <a:lnTo>
                  <a:pt x="637697" y="602349"/>
                </a:lnTo>
                <a:lnTo>
                  <a:pt x="612373" y="609207"/>
                </a:lnTo>
                <a:lnTo>
                  <a:pt x="617630" y="503733"/>
                </a:lnTo>
                <a:lnTo>
                  <a:pt x="586713" y="542400"/>
                </a:lnTo>
                <a:cubicBezTo>
                  <a:pt x="553224" y="584394"/>
                  <a:pt x="524253" y="621112"/>
                  <a:pt x="517279" y="631102"/>
                </a:cubicBezTo>
                <a:cubicBezTo>
                  <a:pt x="506819" y="646089"/>
                  <a:pt x="442066" y="737610"/>
                  <a:pt x="387409" y="814823"/>
                </a:cubicBezTo>
                <a:lnTo>
                  <a:pt x="367640" y="842748"/>
                </a:lnTo>
                <a:lnTo>
                  <a:pt x="394619" y="810210"/>
                </a:lnTo>
                <a:cubicBezTo>
                  <a:pt x="442496" y="748353"/>
                  <a:pt x="518334" y="714589"/>
                  <a:pt x="518334" y="714589"/>
                </a:cubicBezTo>
                <a:lnTo>
                  <a:pt x="522159" y="722898"/>
                </a:lnTo>
                <a:cubicBezTo>
                  <a:pt x="522159" y="722898"/>
                  <a:pt x="502243" y="737934"/>
                  <a:pt x="450541" y="775259"/>
                </a:cubicBezTo>
                <a:cubicBezTo>
                  <a:pt x="411765" y="803253"/>
                  <a:pt x="352884" y="877764"/>
                  <a:pt x="325867" y="913270"/>
                </a:cubicBezTo>
                <a:lnTo>
                  <a:pt x="323125" y="916914"/>
                </a:lnTo>
                <a:lnTo>
                  <a:pt x="312935" y="950219"/>
                </a:lnTo>
                <a:lnTo>
                  <a:pt x="312667" y="951064"/>
                </a:lnTo>
                <a:lnTo>
                  <a:pt x="312715" y="951022"/>
                </a:lnTo>
                <a:cubicBezTo>
                  <a:pt x="321024" y="943752"/>
                  <a:pt x="330257" y="935574"/>
                  <a:pt x="333950" y="931947"/>
                </a:cubicBezTo>
                <a:cubicBezTo>
                  <a:pt x="341335" y="924693"/>
                  <a:pt x="375232" y="890797"/>
                  <a:pt x="422845" y="852681"/>
                </a:cubicBezTo>
                <a:cubicBezTo>
                  <a:pt x="470458" y="814564"/>
                  <a:pt x="506069" y="797286"/>
                  <a:pt x="506069" y="797286"/>
                </a:cubicBezTo>
                <a:lnTo>
                  <a:pt x="510266" y="808960"/>
                </a:lnTo>
                <a:lnTo>
                  <a:pt x="509317" y="809354"/>
                </a:lnTo>
                <a:cubicBezTo>
                  <a:pt x="505904" y="810871"/>
                  <a:pt x="496638" y="815092"/>
                  <a:pt x="473228" y="825907"/>
                </a:cubicBezTo>
                <a:cubicBezTo>
                  <a:pt x="426406" y="847537"/>
                  <a:pt x="357295" y="922715"/>
                  <a:pt x="341072" y="939070"/>
                </a:cubicBezTo>
                <a:cubicBezTo>
                  <a:pt x="332961" y="947247"/>
                  <a:pt x="322376" y="955819"/>
                  <a:pt x="313820" y="962348"/>
                </a:cubicBezTo>
                <a:lnTo>
                  <a:pt x="307645" y="966917"/>
                </a:lnTo>
                <a:lnTo>
                  <a:pt x="301840" y="985240"/>
                </a:lnTo>
                <a:lnTo>
                  <a:pt x="318650" y="975998"/>
                </a:lnTo>
                <a:lnTo>
                  <a:pt x="341731" y="961754"/>
                </a:lnTo>
                <a:lnTo>
                  <a:pt x="387761" y="931814"/>
                </a:lnTo>
                <a:lnTo>
                  <a:pt x="416513" y="916515"/>
                </a:lnTo>
                <a:lnTo>
                  <a:pt x="418755" y="921395"/>
                </a:lnTo>
                <a:cubicBezTo>
                  <a:pt x="418755" y="921395"/>
                  <a:pt x="404247" y="931814"/>
                  <a:pt x="398971" y="935640"/>
                </a:cubicBezTo>
                <a:cubicBezTo>
                  <a:pt x="393696" y="939465"/>
                  <a:pt x="395542" y="940783"/>
                  <a:pt x="395015" y="949488"/>
                </a:cubicBezTo>
                <a:cubicBezTo>
                  <a:pt x="385650" y="955028"/>
                  <a:pt x="380771" y="951599"/>
                  <a:pt x="376155" y="952390"/>
                </a:cubicBezTo>
                <a:cubicBezTo>
                  <a:pt x="371538" y="953181"/>
                  <a:pt x="339225" y="969008"/>
                  <a:pt x="335400" y="970987"/>
                </a:cubicBezTo>
                <a:cubicBezTo>
                  <a:pt x="331575" y="972965"/>
                  <a:pt x="329597" y="976526"/>
                  <a:pt x="328410" y="981406"/>
                </a:cubicBezTo>
                <a:cubicBezTo>
                  <a:pt x="327223" y="986286"/>
                  <a:pt x="322343" y="989056"/>
                  <a:pt x="322343" y="989056"/>
                </a:cubicBezTo>
                <a:lnTo>
                  <a:pt x="297647" y="998101"/>
                </a:lnTo>
                <a:lnTo>
                  <a:pt x="297284" y="999211"/>
                </a:lnTo>
                <a:lnTo>
                  <a:pt x="292536" y="1029810"/>
                </a:lnTo>
                <a:lnTo>
                  <a:pt x="281721" y="1034690"/>
                </a:lnTo>
                <a:lnTo>
                  <a:pt x="258640" y="1021369"/>
                </a:lnTo>
                <a:lnTo>
                  <a:pt x="258508" y="1021501"/>
                </a:lnTo>
                <a:lnTo>
                  <a:pt x="309470" y="867598"/>
                </a:lnTo>
                <a:lnTo>
                  <a:pt x="259958" y="770644"/>
                </a:lnTo>
                <a:lnTo>
                  <a:pt x="266553" y="832502"/>
                </a:lnTo>
                <a:lnTo>
                  <a:pt x="257453" y="838436"/>
                </a:lnTo>
                <a:lnTo>
                  <a:pt x="210534" y="826970"/>
                </a:lnTo>
                <a:lnTo>
                  <a:pt x="210631" y="826829"/>
                </a:lnTo>
                <a:lnTo>
                  <a:pt x="210499" y="826962"/>
                </a:lnTo>
                <a:lnTo>
                  <a:pt x="210534" y="826970"/>
                </a:lnTo>
                <a:lnTo>
                  <a:pt x="192298" y="853472"/>
                </a:lnTo>
                <a:cubicBezTo>
                  <a:pt x="192298" y="853472"/>
                  <a:pt x="174229" y="849252"/>
                  <a:pt x="176999" y="834480"/>
                </a:cubicBezTo>
                <a:cubicBezTo>
                  <a:pt x="179769" y="819708"/>
                  <a:pt x="193881" y="794384"/>
                  <a:pt x="216962" y="807046"/>
                </a:cubicBezTo>
                <a:cubicBezTo>
                  <a:pt x="240043" y="819708"/>
                  <a:pt x="255079" y="824851"/>
                  <a:pt x="255079" y="824851"/>
                </a:cubicBezTo>
                <a:cubicBezTo>
                  <a:pt x="255079" y="824851"/>
                  <a:pt x="254024" y="785811"/>
                  <a:pt x="254156" y="764709"/>
                </a:cubicBezTo>
                <a:cubicBezTo>
                  <a:pt x="254287" y="743606"/>
                  <a:pt x="251122" y="725009"/>
                  <a:pt x="251122" y="725009"/>
                </a:cubicBezTo>
                <a:lnTo>
                  <a:pt x="256793" y="722371"/>
                </a:lnTo>
                <a:lnTo>
                  <a:pt x="285414" y="791351"/>
                </a:lnTo>
                <a:lnTo>
                  <a:pt x="315030" y="850806"/>
                </a:lnTo>
                <a:lnTo>
                  <a:pt x="337906" y="781722"/>
                </a:lnTo>
                <a:lnTo>
                  <a:pt x="356079" y="690713"/>
                </a:lnTo>
                <a:lnTo>
                  <a:pt x="222763" y="416745"/>
                </a:lnTo>
                <a:lnTo>
                  <a:pt x="266948" y="620287"/>
                </a:lnTo>
                <a:lnTo>
                  <a:pt x="248220" y="621870"/>
                </a:lnTo>
                <a:lnTo>
                  <a:pt x="202478" y="380263"/>
                </a:lnTo>
                <a:lnTo>
                  <a:pt x="121344" y="251276"/>
                </a:lnTo>
                <a:lnTo>
                  <a:pt x="141651" y="331971"/>
                </a:lnTo>
                <a:lnTo>
                  <a:pt x="180427" y="447244"/>
                </a:lnTo>
                <a:lnTo>
                  <a:pt x="206278" y="524035"/>
                </a:lnTo>
                <a:lnTo>
                  <a:pt x="151411" y="322607"/>
                </a:lnTo>
                <a:lnTo>
                  <a:pt x="162754" y="326300"/>
                </a:lnTo>
                <a:lnTo>
                  <a:pt x="239516" y="602745"/>
                </a:lnTo>
                <a:lnTo>
                  <a:pt x="233002" y="603419"/>
                </a:lnTo>
                <a:lnTo>
                  <a:pt x="247560" y="646665"/>
                </a:lnTo>
                <a:cubicBezTo>
                  <a:pt x="247560" y="646665"/>
                  <a:pt x="243233" y="636106"/>
                  <a:pt x="236354" y="619271"/>
                </a:cubicBezTo>
                <a:lnTo>
                  <a:pt x="230018" y="603728"/>
                </a:lnTo>
                <a:lnTo>
                  <a:pt x="228041" y="603932"/>
                </a:lnTo>
                <a:lnTo>
                  <a:pt x="223892" y="588699"/>
                </a:lnTo>
                <a:lnTo>
                  <a:pt x="209839" y="554225"/>
                </a:lnTo>
                <a:cubicBezTo>
                  <a:pt x="189429" y="504024"/>
                  <a:pt x="165919" y="445860"/>
                  <a:pt x="153521" y="414008"/>
                </a:cubicBezTo>
                <a:cubicBezTo>
                  <a:pt x="134924" y="366230"/>
                  <a:pt x="110912" y="263997"/>
                  <a:pt x="100068" y="215867"/>
                </a:cubicBezTo>
                <a:lnTo>
                  <a:pt x="99379" y="212770"/>
                </a:lnTo>
                <a:lnTo>
                  <a:pt x="0" y="21629"/>
                </a:lnTo>
                <a:close/>
                <a:moveTo>
                  <a:pt x="867320" y="166051"/>
                </a:moveTo>
                <a:lnTo>
                  <a:pt x="887500" y="170536"/>
                </a:lnTo>
                <a:lnTo>
                  <a:pt x="787262" y="307176"/>
                </a:lnTo>
                <a:lnTo>
                  <a:pt x="746771" y="325641"/>
                </a:ln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a:p>
        </p:txBody>
      </p:sp>
      <p:sp>
        <p:nvSpPr>
          <p:cNvPr id="31" name="任意多边形: 形状 30"/>
          <p:cNvSpPr/>
          <p:nvPr>
            <p:custDataLst>
              <p:tags r:id="rId26"/>
            </p:custDataLst>
          </p:nvPr>
        </p:nvSpPr>
        <p:spPr>
          <a:xfrm rot="20918548">
            <a:off x="2752668" y="1131937"/>
            <a:ext cx="633921" cy="2327786"/>
          </a:xfrm>
          <a:custGeom>
            <a:avLst/>
            <a:gdLst>
              <a:gd name="connsiteX0" fmla="*/ 267477 w 744001"/>
              <a:gd name="connsiteY0" fmla="*/ 1252048 h 2732005"/>
              <a:gd name="connsiteX1" fmla="*/ 313771 w 744001"/>
              <a:gd name="connsiteY1" fmla="*/ 1275920 h 2732005"/>
              <a:gd name="connsiteX2" fmla="*/ 111845 w 744001"/>
              <a:gd name="connsiteY2" fmla="*/ 2627811 h 2732005"/>
              <a:gd name="connsiteX3" fmla="*/ 134398 w 744001"/>
              <a:gd name="connsiteY3" fmla="*/ 2617523 h 2732005"/>
              <a:gd name="connsiteX4" fmla="*/ 196256 w 744001"/>
              <a:gd name="connsiteY4" fmla="*/ 2467694 h 2732005"/>
              <a:gd name="connsiteX5" fmla="*/ 207334 w 744001"/>
              <a:gd name="connsiteY5" fmla="*/ 2474553 h 2732005"/>
              <a:gd name="connsiteX6" fmla="*/ 141125 w 744001"/>
              <a:gd name="connsiteY6" fmla="*/ 2632955 h 2732005"/>
              <a:gd name="connsiteX7" fmla="*/ 143761 w 744001"/>
              <a:gd name="connsiteY7" fmla="*/ 2636626 h 2732005"/>
              <a:gd name="connsiteX8" fmla="*/ 163843 w 744001"/>
              <a:gd name="connsiteY8" fmla="*/ 2623342 h 2732005"/>
              <a:gd name="connsiteX9" fmla="*/ 385520 w 744001"/>
              <a:gd name="connsiteY9" fmla="*/ 2497369 h 2732005"/>
              <a:gd name="connsiteX10" fmla="*/ 731868 w 744001"/>
              <a:gd name="connsiteY10" fmla="*/ 2339363 h 2732005"/>
              <a:gd name="connsiteX11" fmla="*/ 733846 w 744001"/>
              <a:gd name="connsiteY11" fmla="*/ 2366269 h 2732005"/>
              <a:gd name="connsiteX12" fmla="*/ 361515 w 744001"/>
              <a:gd name="connsiteY12" fmla="*/ 2536145 h 2732005"/>
              <a:gd name="connsiteX13" fmla="*/ 145560 w 744001"/>
              <a:gd name="connsiteY13" fmla="*/ 2679908 h 2732005"/>
              <a:gd name="connsiteX14" fmla="*/ 135357 w 744001"/>
              <a:gd name="connsiteY14" fmla="*/ 2693313 h 2732005"/>
              <a:gd name="connsiteX15" fmla="*/ 122080 w 744001"/>
              <a:gd name="connsiteY15" fmla="*/ 2720501 h 2732005"/>
              <a:gd name="connsiteX16" fmla="*/ 121209 w 744001"/>
              <a:gd name="connsiteY16" fmla="*/ 2726729 h 2732005"/>
              <a:gd name="connsiteX17" fmla="*/ 120253 w 744001"/>
              <a:gd name="connsiteY17" fmla="*/ 2724241 h 2732005"/>
              <a:gd name="connsiteX18" fmla="*/ 116461 w 744001"/>
              <a:gd name="connsiteY18" fmla="*/ 2732005 h 2732005"/>
              <a:gd name="connsiteX19" fmla="*/ 1 w 744001"/>
              <a:gd name="connsiteY19" fmla="*/ 2708660 h 2732005"/>
              <a:gd name="connsiteX20" fmla="*/ 267477 w 744001"/>
              <a:gd name="connsiteY20" fmla="*/ 1252048 h 2732005"/>
              <a:gd name="connsiteX21" fmla="*/ 700345 w 744001"/>
              <a:gd name="connsiteY21" fmla="*/ 0 h 2732005"/>
              <a:gd name="connsiteX22" fmla="*/ 744001 w 744001"/>
              <a:gd name="connsiteY22" fmla="*/ 9100 h 2732005"/>
              <a:gd name="connsiteX23" fmla="*/ 503695 w 744001"/>
              <a:gd name="connsiteY23" fmla="*/ 660514 h 2732005"/>
              <a:gd name="connsiteX24" fmla="*/ 339226 w 744001"/>
              <a:gd name="connsiteY24" fmla="*/ 1183464 h 2732005"/>
              <a:gd name="connsiteX25" fmla="*/ 290690 w 744001"/>
              <a:gd name="connsiteY25" fmla="*/ 1165527 h 2732005"/>
              <a:gd name="connsiteX26" fmla="*/ 324586 w 744001"/>
              <a:gd name="connsiteY26" fmla="*/ 908206 h 2732005"/>
              <a:gd name="connsiteX27" fmla="*/ 346348 w 744001"/>
              <a:gd name="connsiteY27" fmla="*/ 896072 h 2732005"/>
              <a:gd name="connsiteX28" fmla="*/ 314826 w 744001"/>
              <a:gd name="connsiteY28" fmla="*/ 1112903 h 2732005"/>
              <a:gd name="connsiteX29" fmla="*/ 700345 w 744001"/>
              <a:gd name="connsiteY29" fmla="*/ 0 h 273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4001" h="2732005">
                <a:moveTo>
                  <a:pt x="267477" y="1252048"/>
                </a:moveTo>
                <a:lnTo>
                  <a:pt x="313771" y="1275920"/>
                </a:lnTo>
                <a:cubicBezTo>
                  <a:pt x="313771" y="1275920"/>
                  <a:pt x="107361" y="2560546"/>
                  <a:pt x="111845" y="2627811"/>
                </a:cubicBezTo>
                <a:cubicBezTo>
                  <a:pt x="120945" y="2645221"/>
                  <a:pt x="114219" y="2677930"/>
                  <a:pt x="134398" y="2617523"/>
                </a:cubicBezTo>
                <a:cubicBezTo>
                  <a:pt x="154578" y="2557117"/>
                  <a:pt x="180824" y="2483785"/>
                  <a:pt x="196256" y="2467694"/>
                </a:cubicBezTo>
                <a:lnTo>
                  <a:pt x="207334" y="2474553"/>
                </a:lnTo>
                <a:lnTo>
                  <a:pt x="141125" y="2632955"/>
                </a:lnTo>
                <a:lnTo>
                  <a:pt x="143761" y="2636626"/>
                </a:lnTo>
                <a:lnTo>
                  <a:pt x="163843" y="2623342"/>
                </a:lnTo>
                <a:cubicBezTo>
                  <a:pt x="241667" y="2574674"/>
                  <a:pt x="385520" y="2497369"/>
                  <a:pt x="385520" y="2497369"/>
                </a:cubicBezTo>
                <a:lnTo>
                  <a:pt x="731868" y="2339363"/>
                </a:lnTo>
                <a:lnTo>
                  <a:pt x="733846" y="2366269"/>
                </a:lnTo>
                <a:cubicBezTo>
                  <a:pt x="733846" y="2366269"/>
                  <a:pt x="616859" y="2407024"/>
                  <a:pt x="361515" y="2536145"/>
                </a:cubicBezTo>
                <a:cubicBezTo>
                  <a:pt x="233778" y="2600773"/>
                  <a:pt x="173702" y="2648419"/>
                  <a:pt x="145560" y="2679908"/>
                </a:cubicBezTo>
                <a:lnTo>
                  <a:pt x="135357" y="2693313"/>
                </a:lnTo>
                <a:lnTo>
                  <a:pt x="122080" y="2720501"/>
                </a:lnTo>
                <a:lnTo>
                  <a:pt x="121209" y="2726729"/>
                </a:lnTo>
                <a:lnTo>
                  <a:pt x="120253" y="2724241"/>
                </a:lnTo>
                <a:lnTo>
                  <a:pt x="116461" y="2732005"/>
                </a:lnTo>
                <a:cubicBezTo>
                  <a:pt x="116461" y="2732005"/>
                  <a:pt x="-527" y="2722509"/>
                  <a:pt x="1" y="2708660"/>
                </a:cubicBezTo>
                <a:cubicBezTo>
                  <a:pt x="528" y="2694812"/>
                  <a:pt x="267477" y="1252048"/>
                  <a:pt x="267477" y="1252048"/>
                </a:cubicBezTo>
                <a:close/>
                <a:moveTo>
                  <a:pt x="700345" y="0"/>
                </a:moveTo>
                <a:lnTo>
                  <a:pt x="744001" y="9100"/>
                </a:lnTo>
                <a:cubicBezTo>
                  <a:pt x="744001" y="9100"/>
                  <a:pt x="519126" y="604592"/>
                  <a:pt x="503695" y="660514"/>
                </a:cubicBezTo>
                <a:cubicBezTo>
                  <a:pt x="488264" y="716436"/>
                  <a:pt x="350305" y="1159197"/>
                  <a:pt x="339226" y="1183464"/>
                </a:cubicBezTo>
                <a:cubicBezTo>
                  <a:pt x="328147" y="1207733"/>
                  <a:pt x="290690" y="1165527"/>
                  <a:pt x="290690" y="1165527"/>
                </a:cubicBezTo>
                <a:lnTo>
                  <a:pt x="324586" y="908206"/>
                </a:lnTo>
                <a:lnTo>
                  <a:pt x="346348" y="896072"/>
                </a:lnTo>
                <a:lnTo>
                  <a:pt x="314826" y="1112903"/>
                </a:lnTo>
                <a:cubicBezTo>
                  <a:pt x="314826" y="1112903"/>
                  <a:pt x="631498" y="103139"/>
                  <a:pt x="700345" y="0"/>
                </a:cubicBez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dirty="0"/>
          </a:p>
        </p:txBody>
      </p:sp>
      <p:sp>
        <p:nvSpPr>
          <p:cNvPr id="32" name="任意多边形: 形状 31"/>
          <p:cNvSpPr/>
          <p:nvPr>
            <p:custDataLst>
              <p:tags r:id="rId27"/>
            </p:custDataLst>
          </p:nvPr>
        </p:nvSpPr>
        <p:spPr>
          <a:xfrm rot="10359667" flipV="1">
            <a:off x="2050428" y="3989821"/>
            <a:ext cx="565080" cy="611557"/>
          </a:xfrm>
          <a:custGeom>
            <a:avLst/>
            <a:gdLst>
              <a:gd name="connsiteX0" fmla="*/ 224651 w 663206"/>
              <a:gd name="connsiteY0" fmla="*/ 530168 h 717754"/>
              <a:gd name="connsiteX1" fmla="*/ 223052 w 663206"/>
              <a:gd name="connsiteY1" fmla="*/ 534936 h 717754"/>
              <a:gd name="connsiteX2" fmla="*/ 205248 w 663206"/>
              <a:gd name="connsiteY2" fmla="*/ 588843 h 717754"/>
              <a:gd name="connsiteX3" fmla="*/ 177664 w 663206"/>
              <a:gd name="connsiteY3" fmla="*/ 616018 h 717754"/>
              <a:gd name="connsiteX4" fmla="*/ 164413 w 663206"/>
              <a:gd name="connsiteY4" fmla="*/ 624459 h 717754"/>
              <a:gd name="connsiteX5" fmla="*/ 344265 w 663206"/>
              <a:gd name="connsiteY5" fmla="*/ 0 h 717754"/>
              <a:gd name="connsiteX6" fmla="*/ 327605 w 663206"/>
              <a:gd name="connsiteY6" fmla="*/ 51756 h 717754"/>
              <a:gd name="connsiteX7" fmla="*/ 290325 w 663206"/>
              <a:gd name="connsiteY7" fmla="*/ 323099 h 717754"/>
              <a:gd name="connsiteX8" fmla="*/ 247718 w 663206"/>
              <a:gd name="connsiteY8" fmla="*/ 465256 h 717754"/>
              <a:gd name="connsiteX9" fmla="*/ 236838 w 663206"/>
              <a:gd name="connsiteY9" fmla="*/ 493823 h 717754"/>
              <a:gd name="connsiteX10" fmla="*/ 233479 w 663206"/>
              <a:gd name="connsiteY10" fmla="*/ 503841 h 717754"/>
              <a:gd name="connsiteX11" fmla="*/ 224254 w 663206"/>
              <a:gd name="connsiteY11" fmla="*/ 514292 h 717754"/>
              <a:gd name="connsiteX12" fmla="*/ 220679 w 663206"/>
              <a:gd name="connsiteY12" fmla="*/ 518514 h 717754"/>
              <a:gd name="connsiteX13" fmla="*/ 150488 w 663206"/>
              <a:gd name="connsiteY13" fmla="*/ 620796 h 717754"/>
              <a:gd name="connsiteX14" fmla="*/ 121264 w 663206"/>
              <a:gd name="connsiteY14" fmla="*/ 647016 h 717754"/>
              <a:gd name="connsiteX15" fmla="*/ 97366 w 663206"/>
              <a:gd name="connsiteY15" fmla="*/ 655482 h 717754"/>
              <a:gd name="connsiteX16" fmla="*/ 91136 w 663206"/>
              <a:gd name="connsiteY16" fmla="*/ 666322 h 717754"/>
              <a:gd name="connsiteX17" fmla="*/ 90529 w 663206"/>
              <a:gd name="connsiteY17" fmla="*/ 668373 h 717754"/>
              <a:gd name="connsiteX18" fmla="*/ 86579 w 663206"/>
              <a:gd name="connsiteY18" fmla="*/ 669412 h 717754"/>
              <a:gd name="connsiteX19" fmla="*/ 82346 w 663206"/>
              <a:gd name="connsiteY19" fmla="*/ 655893 h 717754"/>
              <a:gd name="connsiteX20" fmla="*/ 70328 w 663206"/>
              <a:gd name="connsiteY20" fmla="*/ 660810 h 717754"/>
              <a:gd name="connsiteX21" fmla="*/ 68826 w 663206"/>
              <a:gd name="connsiteY21" fmla="*/ 676514 h 717754"/>
              <a:gd name="connsiteX22" fmla="*/ 31545 w 663206"/>
              <a:gd name="connsiteY22" fmla="*/ 696042 h 717754"/>
              <a:gd name="connsiteX23" fmla="*/ 0 w 663206"/>
              <a:gd name="connsiteY23" fmla="*/ 717754 h 717754"/>
              <a:gd name="connsiteX24" fmla="*/ 137 w 663206"/>
              <a:gd name="connsiteY24" fmla="*/ 717754 h 717754"/>
              <a:gd name="connsiteX25" fmla="*/ 67051 w 663206"/>
              <a:gd name="connsiteY25" fmla="*/ 704372 h 717754"/>
              <a:gd name="connsiteX26" fmla="*/ 100917 w 663206"/>
              <a:gd name="connsiteY26" fmla="*/ 680611 h 717754"/>
              <a:gd name="connsiteX27" fmla="*/ 113891 w 663206"/>
              <a:gd name="connsiteY27" fmla="*/ 673919 h 717754"/>
              <a:gd name="connsiteX28" fmla="*/ 112550 w 663206"/>
              <a:gd name="connsiteY28" fmla="*/ 668812 h 717754"/>
              <a:gd name="connsiteX29" fmla="*/ 140519 w 663206"/>
              <a:gd name="connsiteY29" fmla="*/ 659853 h 717754"/>
              <a:gd name="connsiteX30" fmla="*/ 179165 w 663206"/>
              <a:gd name="connsiteY30" fmla="*/ 649748 h 717754"/>
              <a:gd name="connsiteX31" fmla="*/ 213032 w 663206"/>
              <a:gd name="connsiteY31" fmla="*/ 595670 h 717754"/>
              <a:gd name="connsiteX32" fmla="*/ 229737 w 663206"/>
              <a:gd name="connsiteY32" fmla="*/ 550939 h 717754"/>
              <a:gd name="connsiteX33" fmla="*/ 232377 w 663206"/>
              <a:gd name="connsiteY33" fmla="*/ 543715 h 717754"/>
              <a:gd name="connsiteX34" fmla="*/ 239385 w 663206"/>
              <a:gd name="connsiteY34" fmla="*/ 539272 h 717754"/>
              <a:gd name="connsiteX35" fmla="*/ 237063 w 663206"/>
              <a:gd name="connsiteY35" fmla="*/ 536131 h 717754"/>
              <a:gd name="connsiteX36" fmla="*/ 277620 w 663206"/>
              <a:gd name="connsiteY36" fmla="*/ 512233 h 717754"/>
              <a:gd name="connsiteX37" fmla="*/ 269564 w 663206"/>
              <a:gd name="connsiteY37" fmla="*/ 513598 h 717754"/>
              <a:gd name="connsiteX38" fmla="*/ 236381 w 663206"/>
              <a:gd name="connsiteY38" fmla="*/ 534765 h 717754"/>
              <a:gd name="connsiteX39" fmla="*/ 235611 w 663206"/>
              <a:gd name="connsiteY39" fmla="*/ 534862 h 717754"/>
              <a:gd name="connsiteX40" fmla="*/ 245580 w 663206"/>
              <a:gd name="connsiteY40" fmla="*/ 507577 h 717754"/>
              <a:gd name="connsiteX41" fmla="*/ 251835 w 663206"/>
              <a:gd name="connsiteY41" fmla="*/ 501384 h 717754"/>
              <a:gd name="connsiteX42" fmla="*/ 414728 w 663206"/>
              <a:gd name="connsiteY42" fmla="*/ 359969 h 717754"/>
              <a:gd name="connsiteX43" fmla="*/ 579828 w 663206"/>
              <a:gd name="connsiteY43" fmla="*/ 244030 h 717754"/>
              <a:gd name="connsiteX44" fmla="*/ 662036 w 663206"/>
              <a:gd name="connsiteY44" fmla="*/ 185582 h 717754"/>
              <a:gd name="connsiteX45" fmla="*/ 652068 w 663206"/>
              <a:gd name="connsiteY45" fmla="*/ 178754 h 717754"/>
              <a:gd name="connsiteX46" fmla="*/ 427975 w 663206"/>
              <a:gd name="connsiteY46" fmla="*/ 330198 h 717754"/>
              <a:gd name="connsiteX47" fmla="*/ 275575 w 663206"/>
              <a:gd name="connsiteY47" fmla="*/ 459742 h 717754"/>
              <a:gd name="connsiteX48" fmla="*/ 255328 w 663206"/>
              <a:gd name="connsiteY48" fmla="*/ 480897 h 717754"/>
              <a:gd name="connsiteX49" fmla="*/ 257363 w 663206"/>
              <a:gd name="connsiteY49" fmla="*/ 475328 h 717754"/>
              <a:gd name="connsiteX50" fmla="*/ 298928 w 663206"/>
              <a:gd name="connsiteY50" fmla="*/ 346997 h 717754"/>
              <a:gd name="connsiteX51" fmla="*/ 350138 w 663206"/>
              <a:gd name="connsiteY51" fmla="*/ 22669 h 717754"/>
              <a:gd name="connsiteX52" fmla="*/ 344265 w 663206"/>
              <a:gd name="connsiteY52" fmla="*/ 0 h 71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63206" h="717754">
                <a:moveTo>
                  <a:pt x="224651" y="530168"/>
                </a:moveTo>
                <a:lnTo>
                  <a:pt x="223052" y="534936"/>
                </a:lnTo>
                <a:cubicBezTo>
                  <a:pt x="213920" y="562862"/>
                  <a:pt x="205931" y="588160"/>
                  <a:pt x="205248" y="588843"/>
                </a:cubicBezTo>
                <a:cubicBezTo>
                  <a:pt x="203883" y="590208"/>
                  <a:pt x="177664" y="616018"/>
                  <a:pt x="177664" y="616018"/>
                </a:cubicBezTo>
                <a:lnTo>
                  <a:pt x="164413" y="624459"/>
                </a:lnTo>
                <a:close/>
                <a:moveTo>
                  <a:pt x="344265" y="0"/>
                </a:moveTo>
                <a:lnTo>
                  <a:pt x="327605" y="51756"/>
                </a:lnTo>
                <a:cubicBezTo>
                  <a:pt x="327605" y="51756"/>
                  <a:pt x="291144" y="315588"/>
                  <a:pt x="290325" y="323099"/>
                </a:cubicBezTo>
                <a:cubicBezTo>
                  <a:pt x="289505" y="330609"/>
                  <a:pt x="258233" y="442998"/>
                  <a:pt x="247718" y="465256"/>
                </a:cubicBezTo>
                <a:cubicBezTo>
                  <a:pt x="245089" y="470855"/>
                  <a:pt x="241206" y="481294"/>
                  <a:pt x="236838" y="493823"/>
                </a:cubicBezTo>
                <a:lnTo>
                  <a:pt x="233479" y="503841"/>
                </a:lnTo>
                <a:lnTo>
                  <a:pt x="224254" y="514292"/>
                </a:lnTo>
                <a:cubicBezTo>
                  <a:pt x="221886" y="517046"/>
                  <a:pt x="220679" y="518514"/>
                  <a:pt x="220679" y="518514"/>
                </a:cubicBezTo>
                <a:cubicBezTo>
                  <a:pt x="197464" y="559208"/>
                  <a:pt x="168787" y="595943"/>
                  <a:pt x="150488" y="620796"/>
                </a:cubicBezTo>
                <a:cubicBezTo>
                  <a:pt x="132189" y="645650"/>
                  <a:pt x="121264" y="647016"/>
                  <a:pt x="121264" y="647016"/>
                </a:cubicBezTo>
                <a:cubicBezTo>
                  <a:pt x="121264" y="647016"/>
                  <a:pt x="101600" y="654800"/>
                  <a:pt x="97366" y="655482"/>
                </a:cubicBezTo>
                <a:cubicBezTo>
                  <a:pt x="95250" y="655824"/>
                  <a:pt x="92928" y="661116"/>
                  <a:pt x="91136" y="666322"/>
                </a:cubicBezTo>
                <a:lnTo>
                  <a:pt x="90529" y="668373"/>
                </a:lnTo>
                <a:lnTo>
                  <a:pt x="86579" y="669412"/>
                </a:lnTo>
                <a:lnTo>
                  <a:pt x="82346" y="655893"/>
                </a:lnTo>
                <a:cubicBezTo>
                  <a:pt x="82346" y="655893"/>
                  <a:pt x="70192" y="654664"/>
                  <a:pt x="70328" y="660810"/>
                </a:cubicBezTo>
                <a:cubicBezTo>
                  <a:pt x="70465" y="666955"/>
                  <a:pt x="72513" y="670915"/>
                  <a:pt x="68826" y="676514"/>
                </a:cubicBezTo>
                <a:cubicBezTo>
                  <a:pt x="65139" y="682113"/>
                  <a:pt x="31545" y="696042"/>
                  <a:pt x="31545" y="696042"/>
                </a:cubicBezTo>
                <a:lnTo>
                  <a:pt x="0" y="717754"/>
                </a:lnTo>
                <a:lnTo>
                  <a:pt x="137" y="717754"/>
                </a:lnTo>
                <a:cubicBezTo>
                  <a:pt x="137" y="717754"/>
                  <a:pt x="63637" y="704235"/>
                  <a:pt x="67051" y="704372"/>
                </a:cubicBezTo>
                <a:cubicBezTo>
                  <a:pt x="74289" y="694130"/>
                  <a:pt x="90129" y="682659"/>
                  <a:pt x="100917" y="680611"/>
                </a:cubicBezTo>
                <a:cubicBezTo>
                  <a:pt x="111706" y="678562"/>
                  <a:pt x="113891" y="673919"/>
                  <a:pt x="113891" y="673919"/>
                </a:cubicBezTo>
                <a:lnTo>
                  <a:pt x="112550" y="668812"/>
                </a:lnTo>
                <a:lnTo>
                  <a:pt x="140519" y="659853"/>
                </a:lnTo>
                <a:lnTo>
                  <a:pt x="179165" y="649748"/>
                </a:lnTo>
                <a:cubicBezTo>
                  <a:pt x="179165" y="649748"/>
                  <a:pt x="203200" y="621890"/>
                  <a:pt x="213032" y="595670"/>
                </a:cubicBezTo>
                <a:cubicBezTo>
                  <a:pt x="215490" y="589116"/>
                  <a:pt x="221704" y="572601"/>
                  <a:pt x="229737" y="550939"/>
                </a:cubicBezTo>
                <a:lnTo>
                  <a:pt x="232377" y="543715"/>
                </a:lnTo>
                <a:lnTo>
                  <a:pt x="239385" y="539272"/>
                </a:lnTo>
                <a:lnTo>
                  <a:pt x="237063" y="536131"/>
                </a:lnTo>
                <a:cubicBezTo>
                  <a:pt x="237063" y="536131"/>
                  <a:pt x="277484" y="514008"/>
                  <a:pt x="277620" y="512233"/>
                </a:cubicBezTo>
                <a:cubicBezTo>
                  <a:pt x="277757" y="510457"/>
                  <a:pt x="269564" y="513598"/>
                  <a:pt x="269564" y="513598"/>
                </a:cubicBezTo>
                <a:lnTo>
                  <a:pt x="236381" y="534765"/>
                </a:lnTo>
                <a:lnTo>
                  <a:pt x="235611" y="534862"/>
                </a:lnTo>
                <a:lnTo>
                  <a:pt x="245580" y="507577"/>
                </a:lnTo>
                <a:lnTo>
                  <a:pt x="251835" y="501384"/>
                </a:lnTo>
                <a:cubicBezTo>
                  <a:pt x="283620" y="470451"/>
                  <a:pt x="372071" y="387451"/>
                  <a:pt x="414728" y="359969"/>
                </a:cubicBezTo>
                <a:cubicBezTo>
                  <a:pt x="468260" y="325555"/>
                  <a:pt x="545006" y="267655"/>
                  <a:pt x="579828" y="244030"/>
                </a:cubicBezTo>
                <a:cubicBezTo>
                  <a:pt x="614650" y="220405"/>
                  <a:pt x="656574" y="195961"/>
                  <a:pt x="662036" y="185582"/>
                </a:cubicBezTo>
                <a:cubicBezTo>
                  <a:pt x="667499" y="175204"/>
                  <a:pt x="652068" y="178754"/>
                  <a:pt x="652068" y="178754"/>
                </a:cubicBezTo>
                <a:cubicBezTo>
                  <a:pt x="652068" y="178754"/>
                  <a:pt x="557978" y="235836"/>
                  <a:pt x="427975" y="330198"/>
                </a:cubicBezTo>
                <a:cubicBezTo>
                  <a:pt x="362973" y="377380"/>
                  <a:pt x="311149" y="424459"/>
                  <a:pt x="275575" y="459742"/>
                </a:cubicBezTo>
                <a:lnTo>
                  <a:pt x="255328" y="480897"/>
                </a:lnTo>
                <a:lnTo>
                  <a:pt x="257363" y="475328"/>
                </a:lnTo>
                <a:cubicBezTo>
                  <a:pt x="276840" y="421046"/>
                  <a:pt x="295855" y="365432"/>
                  <a:pt x="298928" y="346997"/>
                </a:cubicBezTo>
                <a:cubicBezTo>
                  <a:pt x="305073" y="310126"/>
                  <a:pt x="336482" y="43017"/>
                  <a:pt x="350138" y="22669"/>
                </a:cubicBezTo>
                <a:cubicBezTo>
                  <a:pt x="363794" y="2322"/>
                  <a:pt x="344265" y="0"/>
                  <a:pt x="344265" y="0"/>
                </a:cubicBez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a:p>
        </p:txBody>
      </p:sp>
      <p:sp>
        <p:nvSpPr>
          <p:cNvPr id="33" name="任意多边形: 形状 32"/>
          <p:cNvSpPr/>
          <p:nvPr>
            <p:custDataLst>
              <p:tags r:id="rId28"/>
            </p:custDataLst>
          </p:nvPr>
        </p:nvSpPr>
        <p:spPr>
          <a:xfrm rot="20918548">
            <a:off x="2985352" y="3871958"/>
            <a:ext cx="967170" cy="773606"/>
          </a:xfrm>
          <a:custGeom>
            <a:avLst/>
            <a:gdLst>
              <a:gd name="connsiteX0" fmla="*/ 731850 w 1135118"/>
              <a:gd name="connsiteY0" fmla="*/ 550648 h 907942"/>
              <a:gd name="connsiteX1" fmla="*/ 706247 w 1135118"/>
              <a:gd name="connsiteY1" fmla="*/ 559525 h 907942"/>
              <a:gd name="connsiteX2" fmla="*/ 700328 w 1135118"/>
              <a:gd name="connsiteY2" fmla="*/ 575312 h 907942"/>
              <a:gd name="connsiteX3" fmla="*/ 697566 w 1135118"/>
              <a:gd name="connsiteY3" fmla="*/ 580252 h 907942"/>
              <a:gd name="connsiteX4" fmla="*/ 711549 w 1135118"/>
              <a:gd name="connsiteY4" fmla="*/ 512052 h 907942"/>
              <a:gd name="connsiteX5" fmla="*/ 653372 w 1135118"/>
              <a:gd name="connsiteY5" fmla="*/ 603116 h 907942"/>
              <a:gd name="connsiteX6" fmla="*/ 666168 w 1135118"/>
              <a:gd name="connsiteY6" fmla="*/ 594964 h 907942"/>
              <a:gd name="connsiteX7" fmla="*/ 692810 w 1135118"/>
              <a:gd name="connsiteY7" fmla="*/ 568718 h 907942"/>
              <a:gd name="connsiteX8" fmla="*/ 710006 w 1135118"/>
              <a:gd name="connsiteY8" fmla="*/ 516654 h 907942"/>
              <a:gd name="connsiteX9" fmla="*/ 827076 w 1135118"/>
              <a:gd name="connsiteY9" fmla="*/ 0 h 907942"/>
              <a:gd name="connsiteX10" fmla="*/ 832748 w 1135118"/>
              <a:gd name="connsiteY10" fmla="*/ 21894 h 907942"/>
              <a:gd name="connsiteX11" fmla="*/ 783288 w 1135118"/>
              <a:gd name="connsiteY11" fmla="*/ 335138 h 907942"/>
              <a:gd name="connsiteX12" fmla="*/ 743144 w 1135118"/>
              <a:gd name="connsiteY12" fmla="*/ 459083 h 907942"/>
              <a:gd name="connsiteX13" fmla="*/ 741178 w 1135118"/>
              <a:gd name="connsiteY13" fmla="*/ 464464 h 907942"/>
              <a:gd name="connsiteX14" fmla="*/ 760735 w 1135118"/>
              <a:gd name="connsiteY14" fmla="*/ 444030 h 907942"/>
              <a:gd name="connsiteX15" fmla="*/ 907926 w 1135118"/>
              <a:gd name="connsiteY15" fmla="*/ 318914 h 907942"/>
              <a:gd name="connsiteX16" fmla="*/ 1124360 w 1135118"/>
              <a:gd name="connsiteY16" fmla="*/ 172646 h 907942"/>
              <a:gd name="connsiteX17" fmla="*/ 1131153 w 1135118"/>
              <a:gd name="connsiteY17" fmla="*/ 172185 h 907942"/>
              <a:gd name="connsiteX18" fmla="*/ 1133988 w 1135118"/>
              <a:gd name="connsiteY18" fmla="*/ 179241 h 907942"/>
              <a:gd name="connsiteX19" fmla="*/ 1054589 w 1135118"/>
              <a:gd name="connsiteY19" fmla="*/ 235691 h 907942"/>
              <a:gd name="connsiteX20" fmla="*/ 895132 w 1135118"/>
              <a:gd name="connsiteY20" fmla="*/ 347667 h 907942"/>
              <a:gd name="connsiteX21" fmla="*/ 737806 w 1135118"/>
              <a:gd name="connsiteY21" fmla="*/ 484249 h 907942"/>
              <a:gd name="connsiteX22" fmla="*/ 731763 w 1135118"/>
              <a:gd name="connsiteY22" fmla="*/ 490232 h 907942"/>
              <a:gd name="connsiteX23" fmla="*/ 722136 w 1135118"/>
              <a:gd name="connsiteY23" fmla="*/ 516581 h 907942"/>
              <a:gd name="connsiteX24" fmla="*/ 722881 w 1135118"/>
              <a:gd name="connsiteY24" fmla="*/ 516488 h 907942"/>
              <a:gd name="connsiteX25" fmla="*/ 754931 w 1135118"/>
              <a:gd name="connsiteY25" fmla="*/ 496045 h 907942"/>
              <a:gd name="connsiteX26" fmla="*/ 762712 w 1135118"/>
              <a:gd name="connsiteY26" fmla="*/ 494726 h 907942"/>
              <a:gd name="connsiteX27" fmla="*/ 723540 w 1135118"/>
              <a:gd name="connsiteY27" fmla="*/ 517807 h 907942"/>
              <a:gd name="connsiteX28" fmla="*/ 725783 w 1135118"/>
              <a:gd name="connsiteY28" fmla="*/ 520841 h 907942"/>
              <a:gd name="connsiteX29" fmla="*/ 719011 w 1135118"/>
              <a:gd name="connsiteY29" fmla="*/ 525133 h 907942"/>
              <a:gd name="connsiteX30" fmla="*/ 716462 w 1135118"/>
              <a:gd name="connsiteY30" fmla="*/ 532110 h 907942"/>
              <a:gd name="connsiteX31" fmla="*/ 709959 w 1135118"/>
              <a:gd name="connsiteY31" fmla="*/ 549565 h 907942"/>
              <a:gd name="connsiteX32" fmla="*/ 733565 w 1135118"/>
              <a:gd name="connsiteY32" fmla="*/ 542735 h 907942"/>
              <a:gd name="connsiteX33" fmla="*/ 773132 w 1135118"/>
              <a:gd name="connsiteY33" fmla="*/ 509893 h 907942"/>
              <a:gd name="connsiteX34" fmla="*/ 801621 w 1135118"/>
              <a:gd name="connsiteY34" fmla="*/ 486681 h 907942"/>
              <a:gd name="connsiteX35" fmla="*/ 882470 w 1135118"/>
              <a:gd name="connsiteY35" fmla="*/ 410184 h 907942"/>
              <a:gd name="connsiteX36" fmla="*/ 1006449 w 1135118"/>
              <a:gd name="connsiteY36" fmla="*/ 291350 h 907942"/>
              <a:gd name="connsiteX37" fmla="*/ 1030453 w 1135118"/>
              <a:gd name="connsiteY37" fmla="*/ 285019 h 907942"/>
              <a:gd name="connsiteX38" fmla="*/ 1017396 w 1135118"/>
              <a:gd name="connsiteY38" fmla="*/ 296361 h 907942"/>
              <a:gd name="connsiteX39" fmla="*/ 903177 w 1135118"/>
              <a:gd name="connsiteY39" fmla="*/ 404776 h 907942"/>
              <a:gd name="connsiteX40" fmla="*/ 794762 w 1135118"/>
              <a:gd name="connsiteY40" fmla="*/ 506597 h 907942"/>
              <a:gd name="connsiteX41" fmla="*/ 744775 w 1135118"/>
              <a:gd name="connsiteY41" fmla="*/ 560144 h 907942"/>
              <a:gd name="connsiteX42" fmla="*/ 762185 w 1135118"/>
              <a:gd name="connsiteY42" fmla="*/ 551835 h 907942"/>
              <a:gd name="connsiteX43" fmla="*/ 843958 w 1135118"/>
              <a:gd name="connsiteY43" fmla="*/ 507916 h 907942"/>
              <a:gd name="connsiteX44" fmla="*/ 943009 w 1135118"/>
              <a:gd name="connsiteY44" fmla="*/ 453840 h 907942"/>
              <a:gd name="connsiteX45" fmla="*/ 1004207 w 1135118"/>
              <a:gd name="connsiteY45" fmla="*/ 427462 h 907942"/>
              <a:gd name="connsiteX46" fmla="*/ 1006581 w 1135118"/>
              <a:gd name="connsiteY46" fmla="*/ 436562 h 907942"/>
              <a:gd name="connsiteX47" fmla="*/ 957516 w 1135118"/>
              <a:gd name="connsiteY47" fmla="*/ 456082 h 907942"/>
              <a:gd name="connsiteX48" fmla="*/ 838418 w 1135118"/>
              <a:gd name="connsiteY48" fmla="*/ 518467 h 907942"/>
              <a:gd name="connsiteX49" fmla="*/ 771285 w 1135118"/>
              <a:gd name="connsiteY49" fmla="*/ 560804 h 907942"/>
              <a:gd name="connsiteX50" fmla="*/ 721563 w 1135118"/>
              <a:gd name="connsiteY50" fmla="*/ 577422 h 907942"/>
              <a:gd name="connsiteX51" fmla="*/ 685028 w 1135118"/>
              <a:gd name="connsiteY51" fmla="*/ 619232 h 907942"/>
              <a:gd name="connsiteX52" fmla="*/ 671546 w 1135118"/>
              <a:gd name="connsiteY52" fmla="*/ 622739 h 907942"/>
              <a:gd name="connsiteX53" fmla="*/ 671394 w 1135118"/>
              <a:gd name="connsiteY53" fmla="*/ 622942 h 907942"/>
              <a:gd name="connsiteX54" fmla="*/ 667619 w 1135118"/>
              <a:gd name="connsiteY54" fmla="*/ 627542 h 907942"/>
              <a:gd name="connsiteX55" fmla="*/ 630294 w 1135118"/>
              <a:gd name="connsiteY55" fmla="*/ 637302 h 907942"/>
              <a:gd name="connsiteX56" fmla="*/ 603280 w 1135118"/>
              <a:gd name="connsiteY56" fmla="*/ 645955 h 907942"/>
              <a:gd name="connsiteX57" fmla="*/ 604574 w 1135118"/>
              <a:gd name="connsiteY57" fmla="*/ 650886 h 907942"/>
              <a:gd name="connsiteX58" fmla="*/ 592044 w 1135118"/>
              <a:gd name="connsiteY58" fmla="*/ 657349 h 907942"/>
              <a:gd name="connsiteX59" fmla="*/ 559335 w 1135118"/>
              <a:gd name="connsiteY59" fmla="*/ 680298 h 907942"/>
              <a:gd name="connsiteX60" fmla="*/ 525785 w 1135118"/>
              <a:gd name="connsiteY60" fmla="*/ 686711 h 907942"/>
              <a:gd name="connsiteX61" fmla="*/ 521356 w 1135118"/>
              <a:gd name="connsiteY61" fmla="*/ 687635 h 907942"/>
              <a:gd name="connsiteX62" fmla="*/ 520956 w 1135118"/>
              <a:gd name="connsiteY62" fmla="*/ 690321 h 907942"/>
              <a:gd name="connsiteX63" fmla="*/ 322327 w 1135118"/>
              <a:gd name="connsiteY63" fmla="*/ 757058 h 907942"/>
              <a:gd name="connsiteX64" fmla="*/ 82152 w 1135118"/>
              <a:gd name="connsiteY64" fmla="*/ 864681 h 907942"/>
              <a:gd name="connsiteX65" fmla="*/ 10271 w 1135118"/>
              <a:gd name="connsiteY65" fmla="*/ 907942 h 907942"/>
              <a:gd name="connsiteX66" fmla="*/ 10402 w 1135118"/>
              <a:gd name="connsiteY66" fmla="*/ 907810 h 907942"/>
              <a:gd name="connsiteX67" fmla="*/ 1698 w 1135118"/>
              <a:gd name="connsiteY67" fmla="*/ 895280 h 907942"/>
              <a:gd name="connsiteX68" fmla="*/ 238971 w 1135118"/>
              <a:gd name="connsiteY68" fmla="*/ 777765 h 907942"/>
              <a:gd name="connsiteX69" fmla="*/ 493786 w 1135118"/>
              <a:gd name="connsiteY69" fmla="*/ 680298 h 907942"/>
              <a:gd name="connsiteX70" fmla="*/ 504470 w 1135118"/>
              <a:gd name="connsiteY70" fmla="*/ 670010 h 907942"/>
              <a:gd name="connsiteX71" fmla="*/ 522275 w 1135118"/>
              <a:gd name="connsiteY71" fmla="*/ 665394 h 907942"/>
              <a:gd name="connsiteX72" fmla="*/ 523126 w 1135118"/>
              <a:gd name="connsiteY72" fmla="*/ 669734 h 907942"/>
              <a:gd name="connsiteX73" fmla="*/ 522857 w 1135118"/>
              <a:gd name="connsiteY73" fmla="*/ 673758 h 907942"/>
              <a:gd name="connsiteX74" fmla="*/ 525043 w 1135118"/>
              <a:gd name="connsiteY74" fmla="*/ 672253 h 907942"/>
              <a:gd name="connsiteX75" fmla="*/ 561050 w 1135118"/>
              <a:gd name="connsiteY75" fmla="*/ 653392 h 907942"/>
              <a:gd name="connsiteX76" fmla="*/ 562500 w 1135118"/>
              <a:gd name="connsiteY76" fmla="*/ 638225 h 907942"/>
              <a:gd name="connsiteX77" fmla="*/ 574107 w 1135118"/>
              <a:gd name="connsiteY77" fmla="*/ 633476 h 907942"/>
              <a:gd name="connsiteX78" fmla="*/ 578196 w 1135118"/>
              <a:gd name="connsiteY78" fmla="*/ 646534 h 907942"/>
              <a:gd name="connsiteX79" fmla="*/ 581984 w 1135118"/>
              <a:gd name="connsiteY79" fmla="*/ 645537 h 907942"/>
              <a:gd name="connsiteX80" fmla="*/ 582598 w 1135118"/>
              <a:gd name="connsiteY80" fmla="*/ 643550 h 907942"/>
              <a:gd name="connsiteX81" fmla="*/ 588616 w 1135118"/>
              <a:gd name="connsiteY81" fmla="*/ 633080 h 907942"/>
              <a:gd name="connsiteX82" fmla="*/ 611697 w 1135118"/>
              <a:gd name="connsiteY82" fmla="*/ 624904 h 907942"/>
              <a:gd name="connsiteX83" fmla="*/ 639922 w 1135118"/>
              <a:gd name="connsiteY83" fmla="*/ 599580 h 907942"/>
              <a:gd name="connsiteX84" fmla="*/ 707714 w 1135118"/>
              <a:gd name="connsiteY84" fmla="*/ 500793 h 907942"/>
              <a:gd name="connsiteX85" fmla="*/ 711167 w 1135118"/>
              <a:gd name="connsiteY85" fmla="*/ 496716 h 907942"/>
              <a:gd name="connsiteX86" fmla="*/ 720075 w 1135118"/>
              <a:gd name="connsiteY86" fmla="*/ 486624 h 907942"/>
              <a:gd name="connsiteX87" fmla="*/ 723321 w 1135118"/>
              <a:gd name="connsiteY87" fmla="*/ 476946 h 907942"/>
              <a:gd name="connsiteX88" fmla="*/ 733829 w 1135118"/>
              <a:gd name="connsiteY88" fmla="*/ 449356 h 907942"/>
              <a:gd name="connsiteX89" fmla="*/ 774979 w 1135118"/>
              <a:gd name="connsiteY89" fmla="*/ 312056 h 907942"/>
              <a:gd name="connsiteX90" fmla="*/ 810985 w 1135118"/>
              <a:gd name="connsiteY90" fmla="*/ 49988 h 90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35118" h="907942">
                <a:moveTo>
                  <a:pt x="731850" y="550648"/>
                </a:moveTo>
                <a:lnTo>
                  <a:pt x="706247" y="559525"/>
                </a:lnTo>
                <a:lnTo>
                  <a:pt x="700328" y="575312"/>
                </a:lnTo>
                <a:lnTo>
                  <a:pt x="697566" y="580252"/>
                </a:lnTo>
                <a:close/>
                <a:moveTo>
                  <a:pt x="711549" y="512052"/>
                </a:moveTo>
                <a:lnTo>
                  <a:pt x="653372" y="603116"/>
                </a:lnTo>
                <a:lnTo>
                  <a:pt x="666168" y="594964"/>
                </a:lnTo>
                <a:cubicBezTo>
                  <a:pt x="666168" y="594964"/>
                  <a:pt x="691492" y="570037"/>
                  <a:pt x="692810" y="568718"/>
                </a:cubicBezTo>
                <a:cubicBezTo>
                  <a:pt x="693470" y="568059"/>
                  <a:pt x="701186" y="543626"/>
                  <a:pt x="710006" y="516654"/>
                </a:cubicBezTo>
                <a:close/>
                <a:moveTo>
                  <a:pt x="827076" y="0"/>
                </a:moveTo>
                <a:cubicBezTo>
                  <a:pt x="827076" y="0"/>
                  <a:pt x="845937" y="2243"/>
                  <a:pt x="832748" y="21894"/>
                </a:cubicBezTo>
                <a:cubicBezTo>
                  <a:pt x="819559" y="41547"/>
                  <a:pt x="789223" y="299527"/>
                  <a:pt x="783288" y="335138"/>
                </a:cubicBezTo>
                <a:cubicBezTo>
                  <a:pt x="780321" y="352943"/>
                  <a:pt x="761955" y="406656"/>
                  <a:pt x="743144" y="459083"/>
                </a:cubicBezTo>
                <a:lnTo>
                  <a:pt x="741178" y="464464"/>
                </a:lnTo>
                <a:lnTo>
                  <a:pt x="760735" y="444030"/>
                </a:lnTo>
                <a:cubicBezTo>
                  <a:pt x="795093" y="409953"/>
                  <a:pt x="845145" y="364483"/>
                  <a:pt x="907926" y="318914"/>
                </a:cubicBezTo>
                <a:cubicBezTo>
                  <a:pt x="1033487" y="227777"/>
                  <a:pt x="1124360" y="172646"/>
                  <a:pt x="1124360" y="172646"/>
                </a:cubicBezTo>
                <a:cubicBezTo>
                  <a:pt x="1124360" y="172646"/>
                  <a:pt x="1128086" y="171789"/>
                  <a:pt x="1131153" y="172185"/>
                </a:cubicBezTo>
                <a:cubicBezTo>
                  <a:pt x="1134219" y="172580"/>
                  <a:pt x="1136626" y="174229"/>
                  <a:pt x="1133988" y="179241"/>
                </a:cubicBezTo>
                <a:cubicBezTo>
                  <a:pt x="1128713" y="189265"/>
                  <a:pt x="1088222" y="212873"/>
                  <a:pt x="1054589" y="235691"/>
                </a:cubicBezTo>
                <a:cubicBezTo>
                  <a:pt x="1020957" y="258508"/>
                  <a:pt x="946834" y="314430"/>
                  <a:pt x="895132" y="347667"/>
                </a:cubicBezTo>
                <a:cubicBezTo>
                  <a:pt x="853933" y="374210"/>
                  <a:pt x="768504" y="454374"/>
                  <a:pt x="737806" y="484249"/>
                </a:cubicBezTo>
                <a:lnTo>
                  <a:pt x="731763" y="490232"/>
                </a:lnTo>
                <a:lnTo>
                  <a:pt x="722136" y="516581"/>
                </a:lnTo>
                <a:lnTo>
                  <a:pt x="722881" y="516488"/>
                </a:lnTo>
                <a:lnTo>
                  <a:pt x="754931" y="496045"/>
                </a:lnTo>
                <a:cubicBezTo>
                  <a:pt x="754931" y="496045"/>
                  <a:pt x="762844" y="493011"/>
                  <a:pt x="762712" y="494726"/>
                </a:cubicBezTo>
                <a:cubicBezTo>
                  <a:pt x="762581" y="496441"/>
                  <a:pt x="723540" y="517807"/>
                  <a:pt x="723540" y="517807"/>
                </a:cubicBezTo>
                <a:lnTo>
                  <a:pt x="725783" y="520841"/>
                </a:lnTo>
                <a:lnTo>
                  <a:pt x="719011" y="525133"/>
                </a:lnTo>
                <a:lnTo>
                  <a:pt x="716462" y="532110"/>
                </a:lnTo>
                <a:lnTo>
                  <a:pt x="709959" y="549565"/>
                </a:lnTo>
                <a:lnTo>
                  <a:pt x="733565" y="542735"/>
                </a:lnTo>
                <a:lnTo>
                  <a:pt x="773132" y="509893"/>
                </a:lnTo>
                <a:lnTo>
                  <a:pt x="801621" y="486681"/>
                </a:lnTo>
                <a:lnTo>
                  <a:pt x="882470" y="410184"/>
                </a:lnTo>
                <a:lnTo>
                  <a:pt x="1006449" y="291350"/>
                </a:lnTo>
                <a:lnTo>
                  <a:pt x="1030453" y="285019"/>
                </a:lnTo>
                <a:lnTo>
                  <a:pt x="1017396" y="296361"/>
                </a:lnTo>
                <a:lnTo>
                  <a:pt x="903177" y="404776"/>
                </a:lnTo>
                <a:lnTo>
                  <a:pt x="794762" y="506597"/>
                </a:lnTo>
                <a:lnTo>
                  <a:pt x="744775" y="560144"/>
                </a:lnTo>
                <a:lnTo>
                  <a:pt x="762185" y="551835"/>
                </a:lnTo>
                <a:lnTo>
                  <a:pt x="843958" y="507916"/>
                </a:lnTo>
                <a:lnTo>
                  <a:pt x="943009" y="453840"/>
                </a:lnTo>
                <a:lnTo>
                  <a:pt x="1004207" y="427462"/>
                </a:lnTo>
                <a:lnTo>
                  <a:pt x="1006581" y="436562"/>
                </a:lnTo>
                <a:lnTo>
                  <a:pt x="957516" y="456082"/>
                </a:lnTo>
                <a:lnTo>
                  <a:pt x="838418" y="518467"/>
                </a:lnTo>
                <a:lnTo>
                  <a:pt x="771285" y="560804"/>
                </a:lnTo>
                <a:lnTo>
                  <a:pt x="721563" y="577422"/>
                </a:lnTo>
                <a:lnTo>
                  <a:pt x="685028" y="619232"/>
                </a:lnTo>
                <a:lnTo>
                  <a:pt x="671546" y="622739"/>
                </a:lnTo>
                <a:lnTo>
                  <a:pt x="671394" y="622942"/>
                </a:lnTo>
                <a:cubicBezTo>
                  <a:pt x="669070" y="625860"/>
                  <a:pt x="667619" y="627542"/>
                  <a:pt x="667619" y="627542"/>
                </a:cubicBezTo>
                <a:lnTo>
                  <a:pt x="630294" y="637302"/>
                </a:lnTo>
                <a:lnTo>
                  <a:pt x="603280" y="645955"/>
                </a:lnTo>
                <a:lnTo>
                  <a:pt x="604574" y="650886"/>
                </a:lnTo>
                <a:cubicBezTo>
                  <a:pt x="604574" y="650886"/>
                  <a:pt x="602464" y="655371"/>
                  <a:pt x="592044" y="657349"/>
                </a:cubicBezTo>
                <a:cubicBezTo>
                  <a:pt x="581625" y="659328"/>
                  <a:pt x="566326" y="670407"/>
                  <a:pt x="559335" y="680298"/>
                </a:cubicBezTo>
                <a:cubicBezTo>
                  <a:pt x="557686" y="680232"/>
                  <a:pt x="541530" y="683464"/>
                  <a:pt x="525785" y="686711"/>
                </a:cubicBezTo>
                <a:lnTo>
                  <a:pt x="521356" y="687635"/>
                </a:lnTo>
                <a:lnTo>
                  <a:pt x="520956" y="690321"/>
                </a:lnTo>
                <a:cubicBezTo>
                  <a:pt x="490753" y="696124"/>
                  <a:pt x="382338" y="733714"/>
                  <a:pt x="322327" y="757058"/>
                </a:cubicBezTo>
                <a:cubicBezTo>
                  <a:pt x="262316" y="780403"/>
                  <a:pt x="105629" y="852680"/>
                  <a:pt x="82152" y="864681"/>
                </a:cubicBezTo>
                <a:cubicBezTo>
                  <a:pt x="58675" y="876684"/>
                  <a:pt x="10271" y="907942"/>
                  <a:pt x="10271" y="907942"/>
                </a:cubicBezTo>
                <a:lnTo>
                  <a:pt x="10402" y="907810"/>
                </a:lnTo>
                <a:cubicBezTo>
                  <a:pt x="10402" y="907810"/>
                  <a:pt x="-5029" y="906227"/>
                  <a:pt x="1698" y="895280"/>
                </a:cubicBezTo>
                <a:cubicBezTo>
                  <a:pt x="8424" y="884334"/>
                  <a:pt x="163925" y="813772"/>
                  <a:pt x="238971" y="777765"/>
                </a:cubicBezTo>
                <a:cubicBezTo>
                  <a:pt x="314018" y="741759"/>
                  <a:pt x="493786" y="680298"/>
                  <a:pt x="493786" y="680298"/>
                </a:cubicBezTo>
                <a:lnTo>
                  <a:pt x="504470" y="670010"/>
                </a:lnTo>
                <a:cubicBezTo>
                  <a:pt x="504470" y="670010"/>
                  <a:pt x="519769" y="664338"/>
                  <a:pt x="522275" y="665394"/>
                </a:cubicBezTo>
                <a:cubicBezTo>
                  <a:pt x="522902" y="665658"/>
                  <a:pt x="523132" y="667347"/>
                  <a:pt x="523126" y="669734"/>
                </a:cubicBezTo>
                <a:lnTo>
                  <a:pt x="522857" y="673758"/>
                </a:lnTo>
                <a:lnTo>
                  <a:pt x="525043" y="672253"/>
                </a:lnTo>
                <a:cubicBezTo>
                  <a:pt x="525043" y="672253"/>
                  <a:pt x="557488" y="658800"/>
                  <a:pt x="561050" y="653392"/>
                </a:cubicBezTo>
                <a:cubicBezTo>
                  <a:pt x="564611" y="647985"/>
                  <a:pt x="562632" y="644160"/>
                  <a:pt x="562500" y="638225"/>
                </a:cubicBezTo>
                <a:cubicBezTo>
                  <a:pt x="562369" y="632290"/>
                  <a:pt x="574107" y="633476"/>
                  <a:pt x="574107" y="633476"/>
                </a:cubicBezTo>
                <a:lnTo>
                  <a:pt x="578196" y="646534"/>
                </a:lnTo>
                <a:lnTo>
                  <a:pt x="581984" y="645537"/>
                </a:lnTo>
                <a:lnTo>
                  <a:pt x="582598" y="643550"/>
                </a:lnTo>
                <a:cubicBezTo>
                  <a:pt x="584330" y="638521"/>
                  <a:pt x="586572" y="633411"/>
                  <a:pt x="588616" y="633080"/>
                </a:cubicBezTo>
                <a:cubicBezTo>
                  <a:pt x="592705" y="632422"/>
                  <a:pt x="611697" y="624904"/>
                  <a:pt x="611697" y="624904"/>
                </a:cubicBezTo>
                <a:cubicBezTo>
                  <a:pt x="611697" y="624904"/>
                  <a:pt x="622249" y="623585"/>
                  <a:pt x="639922" y="599580"/>
                </a:cubicBezTo>
                <a:cubicBezTo>
                  <a:pt x="657595" y="575576"/>
                  <a:pt x="685293" y="540097"/>
                  <a:pt x="707714" y="500793"/>
                </a:cubicBezTo>
                <a:cubicBezTo>
                  <a:pt x="707714" y="500793"/>
                  <a:pt x="708881" y="499375"/>
                  <a:pt x="711167" y="496716"/>
                </a:cubicBezTo>
                <a:lnTo>
                  <a:pt x="720075" y="486624"/>
                </a:lnTo>
                <a:lnTo>
                  <a:pt x="723321" y="476946"/>
                </a:lnTo>
                <a:cubicBezTo>
                  <a:pt x="727539" y="464845"/>
                  <a:pt x="731290" y="454763"/>
                  <a:pt x="733829" y="449356"/>
                </a:cubicBezTo>
                <a:cubicBezTo>
                  <a:pt x="743985" y="427858"/>
                  <a:pt x="774188" y="319311"/>
                  <a:pt x="774979" y="312056"/>
                </a:cubicBezTo>
                <a:cubicBezTo>
                  <a:pt x="775770" y="304803"/>
                  <a:pt x="810985" y="49988"/>
                  <a:pt x="810985" y="49988"/>
                </a:cubicBezTo>
                <a:close/>
              </a:path>
            </a:pathLst>
          </a:custGeom>
          <a:solidFill>
            <a:schemeClr val="accent3">
              <a:lumMod val="75000"/>
            </a:schemeClr>
          </a:solidFill>
          <a:ln w="24265" cap="flat">
            <a:noFill/>
            <a:prstDash val="solid"/>
            <a:miter/>
          </a:ln>
        </p:spPr>
        <p:txBody>
          <a:bodyPr wrap="square" rtlCol="0" anchor="ctr">
            <a:noAutofit/>
          </a:bodyPr>
          <a:lstStyle/>
          <a:p>
            <a:endParaRPr lang="zh-CN" altLang="en-US"/>
          </a:p>
        </p:txBody>
      </p:sp>
      <p:sp>
        <p:nvSpPr>
          <p:cNvPr id="34" name="任意多边形: 形状 33"/>
          <p:cNvSpPr/>
          <p:nvPr>
            <p:custDataLst>
              <p:tags r:id="rId29"/>
            </p:custDataLst>
          </p:nvPr>
        </p:nvSpPr>
        <p:spPr>
          <a:xfrm rot="20918548">
            <a:off x="4952322" y="2631647"/>
            <a:ext cx="272431" cy="238245"/>
          </a:xfrm>
          <a:custGeom>
            <a:avLst/>
            <a:gdLst>
              <a:gd name="connsiteX0" fmla="*/ 60 w 588640"/>
              <a:gd name="connsiteY0" fmla="*/ 9480 h 514775"/>
              <a:gd name="connsiteX1" fmla="*/ 176343 w 588640"/>
              <a:gd name="connsiteY1" fmla="*/ 229226 h 514775"/>
              <a:gd name="connsiteX2" fmla="*/ 588641 w 588640"/>
              <a:gd name="connsiteY2" fmla="*/ 514775 h 514775"/>
              <a:gd name="connsiteX3" fmla="*/ 271284 w 588640"/>
              <a:gd name="connsiteY3" fmla="*/ 166823 h 514775"/>
              <a:gd name="connsiteX4" fmla="*/ 60278 w 588640"/>
              <a:gd name="connsiteY4" fmla="*/ 5109 h 514775"/>
              <a:gd name="connsiteX5" fmla="*/ 60 w 588640"/>
              <a:gd name="connsiteY5" fmla="*/ 9480 h 5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0" h="514775">
                <a:moveTo>
                  <a:pt x="60" y="9480"/>
                </a:moveTo>
                <a:cubicBezTo>
                  <a:pt x="60" y="9480"/>
                  <a:pt x="-8438" y="80382"/>
                  <a:pt x="176343" y="229226"/>
                </a:cubicBezTo>
                <a:cubicBezTo>
                  <a:pt x="361125" y="377828"/>
                  <a:pt x="495886" y="470097"/>
                  <a:pt x="588641" y="514775"/>
                </a:cubicBezTo>
                <a:cubicBezTo>
                  <a:pt x="543235" y="456257"/>
                  <a:pt x="371808" y="241124"/>
                  <a:pt x="271284" y="166823"/>
                </a:cubicBezTo>
                <a:cubicBezTo>
                  <a:pt x="170758" y="92522"/>
                  <a:pt x="90873" y="21135"/>
                  <a:pt x="60278" y="5109"/>
                </a:cubicBezTo>
                <a:cubicBezTo>
                  <a:pt x="29684" y="-10917"/>
                  <a:pt x="27498" y="16521"/>
                  <a:pt x="60" y="9480"/>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5" name="任意多边形: 形状 34"/>
          <p:cNvSpPr/>
          <p:nvPr>
            <p:custDataLst>
              <p:tags r:id="rId30"/>
            </p:custDataLst>
          </p:nvPr>
        </p:nvSpPr>
        <p:spPr>
          <a:xfrm rot="20918548">
            <a:off x="4664090" y="2579887"/>
            <a:ext cx="333439" cy="291335"/>
          </a:xfrm>
          <a:custGeom>
            <a:avLst/>
            <a:gdLst>
              <a:gd name="connsiteX0" fmla="*/ 0 w 720460"/>
              <a:gd name="connsiteY0" fmla="*/ 35179 h 629485"/>
              <a:gd name="connsiteX1" fmla="*/ 117036 w 720460"/>
              <a:gd name="connsiteY1" fmla="*/ 82284 h 629485"/>
              <a:gd name="connsiteX2" fmla="*/ 498011 w 720460"/>
              <a:gd name="connsiteY2" fmla="*/ 439221 h 629485"/>
              <a:gd name="connsiteX3" fmla="*/ 719700 w 720460"/>
              <a:gd name="connsiteY3" fmla="*/ 629344 h 629485"/>
              <a:gd name="connsiteX4" fmla="*/ 572798 w 720460"/>
              <a:gd name="connsiteY4" fmla="*/ 476857 h 629485"/>
              <a:gd name="connsiteX5" fmla="*/ 436579 w 720460"/>
              <a:gd name="connsiteY5" fmla="*/ 310772 h 629485"/>
              <a:gd name="connsiteX6" fmla="*/ 160257 w 720460"/>
              <a:gd name="connsiteY6" fmla="*/ 11383 h 629485"/>
              <a:gd name="connsiteX7" fmla="*/ 0 w 720460"/>
              <a:gd name="connsiteY7" fmla="*/ 35179 h 62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0460" h="629485">
                <a:moveTo>
                  <a:pt x="0" y="35179"/>
                </a:moveTo>
                <a:cubicBezTo>
                  <a:pt x="0" y="35179"/>
                  <a:pt x="61675" y="29108"/>
                  <a:pt x="117036" y="82284"/>
                </a:cubicBezTo>
                <a:cubicBezTo>
                  <a:pt x="172398" y="135460"/>
                  <a:pt x="441193" y="378031"/>
                  <a:pt x="498011" y="439221"/>
                </a:cubicBezTo>
                <a:cubicBezTo>
                  <a:pt x="565028" y="511579"/>
                  <a:pt x="710230" y="625701"/>
                  <a:pt x="719700" y="629344"/>
                </a:cubicBezTo>
                <a:cubicBezTo>
                  <a:pt x="731841" y="634200"/>
                  <a:pt x="594894" y="513036"/>
                  <a:pt x="572798" y="476857"/>
                </a:cubicBezTo>
                <a:cubicBezTo>
                  <a:pt x="572798" y="476857"/>
                  <a:pt x="498497" y="391386"/>
                  <a:pt x="436579" y="310772"/>
                </a:cubicBezTo>
                <a:cubicBezTo>
                  <a:pt x="374662" y="230158"/>
                  <a:pt x="203963" y="26923"/>
                  <a:pt x="160257" y="11383"/>
                </a:cubicBezTo>
                <a:cubicBezTo>
                  <a:pt x="116551" y="-4158"/>
                  <a:pt x="88384" y="-9985"/>
                  <a:pt x="0" y="35179"/>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36" name="任意多边形: 形状 35"/>
          <p:cNvSpPr/>
          <p:nvPr>
            <p:custDataLst>
              <p:tags r:id="rId31"/>
            </p:custDataLst>
          </p:nvPr>
        </p:nvSpPr>
        <p:spPr>
          <a:xfrm rot="20918548">
            <a:off x="4642479" y="2423270"/>
            <a:ext cx="715619" cy="139104"/>
          </a:xfrm>
          <a:custGeom>
            <a:avLst/>
            <a:gdLst>
              <a:gd name="connsiteX0" fmla="*/ 0 w 1546237"/>
              <a:gd name="connsiteY0" fmla="*/ 299389 h 300560"/>
              <a:gd name="connsiteX1" fmla="*/ 161471 w 1546237"/>
              <a:gd name="connsiteY1" fmla="*/ 171184 h 300560"/>
              <a:gd name="connsiteX2" fmla="*/ 1099461 w 1546237"/>
              <a:gd name="connsiteY2" fmla="*/ 34480 h 300560"/>
              <a:gd name="connsiteX3" fmla="*/ 1546238 w 1546237"/>
              <a:gd name="connsiteY3" fmla="*/ 0 h 300560"/>
              <a:gd name="connsiteX4" fmla="*/ 1160407 w 1546237"/>
              <a:gd name="connsiteY4" fmla="*/ 132334 h 300560"/>
              <a:gd name="connsiteX5" fmla="*/ 691533 w 1546237"/>
              <a:gd name="connsiteY5" fmla="*/ 219746 h 300560"/>
              <a:gd name="connsiteX6" fmla="*/ 0 w 1546237"/>
              <a:gd name="connsiteY6" fmla="*/ 299389 h 30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237" h="300560">
                <a:moveTo>
                  <a:pt x="0" y="299389"/>
                </a:moveTo>
                <a:cubicBezTo>
                  <a:pt x="0" y="299389"/>
                  <a:pt x="53176" y="216833"/>
                  <a:pt x="161471" y="171184"/>
                </a:cubicBezTo>
                <a:cubicBezTo>
                  <a:pt x="161471" y="171184"/>
                  <a:pt x="453576" y="49291"/>
                  <a:pt x="1099461" y="34480"/>
                </a:cubicBezTo>
                <a:cubicBezTo>
                  <a:pt x="1368741" y="32052"/>
                  <a:pt x="1505688" y="7042"/>
                  <a:pt x="1546238" y="0"/>
                </a:cubicBezTo>
                <a:cubicBezTo>
                  <a:pt x="1466352" y="30595"/>
                  <a:pt x="1244420" y="105381"/>
                  <a:pt x="1160407" y="132334"/>
                </a:cubicBezTo>
                <a:cubicBezTo>
                  <a:pt x="1076393" y="159286"/>
                  <a:pt x="811483" y="207363"/>
                  <a:pt x="691533" y="219746"/>
                </a:cubicBezTo>
                <a:cubicBezTo>
                  <a:pt x="571583" y="232130"/>
                  <a:pt x="164628" y="311045"/>
                  <a:pt x="0" y="299389"/>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7" name="任意多边形: 形状 36"/>
          <p:cNvSpPr/>
          <p:nvPr>
            <p:custDataLst>
              <p:tags r:id="rId32"/>
            </p:custDataLst>
          </p:nvPr>
        </p:nvSpPr>
        <p:spPr>
          <a:xfrm rot="20918548">
            <a:off x="4707122" y="2529678"/>
            <a:ext cx="742702" cy="270503"/>
          </a:xfrm>
          <a:custGeom>
            <a:avLst/>
            <a:gdLst>
              <a:gd name="connsiteX0" fmla="*/ 0 w 1604755"/>
              <a:gd name="connsiteY0" fmla="*/ 56113 h 584475"/>
              <a:gd name="connsiteX1" fmla="*/ 299632 w 1604755"/>
              <a:gd name="connsiteY1" fmla="*/ 38630 h 584475"/>
              <a:gd name="connsiteX2" fmla="*/ 1604756 w 1604755"/>
              <a:gd name="connsiteY2" fmla="*/ 584475 h 584475"/>
              <a:gd name="connsiteX3" fmla="*/ 1017147 w 1604755"/>
              <a:gd name="connsiteY3" fmla="*/ 464040 h 584475"/>
              <a:gd name="connsiteX4" fmla="*/ 322457 w 1604755"/>
              <a:gd name="connsiteY4" fmla="*/ 238223 h 584475"/>
              <a:gd name="connsiteX5" fmla="*/ 0 w 1604755"/>
              <a:gd name="connsiteY5" fmla="*/ 56113 h 58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55" h="584475">
                <a:moveTo>
                  <a:pt x="0" y="56113"/>
                </a:moveTo>
                <a:cubicBezTo>
                  <a:pt x="0" y="56113"/>
                  <a:pt x="11655" y="-57524"/>
                  <a:pt x="299632" y="38630"/>
                </a:cubicBezTo>
                <a:cubicBezTo>
                  <a:pt x="587609" y="134785"/>
                  <a:pt x="1427016" y="481765"/>
                  <a:pt x="1604756" y="584475"/>
                </a:cubicBezTo>
                <a:cubicBezTo>
                  <a:pt x="1479949" y="553881"/>
                  <a:pt x="1151180" y="494392"/>
                  <a:pt x="1017147" y="464040"/>
                </a:cubicBezTo>
                <a:cubicBezTo>
                  <a:pt x="883356" y="433688"/>
                  <a:pt x="411569" y="272217"/>
                  <a:pt x="322457" y="238223"/>
                </a:cubicBezTo>
                <a:cubicBezTo>
                  <a:pt x="233344" y="204229"/>
                  <a:pt x="69202" y="46400"/>
                  <a:pt x="0" y="56113"/>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8" name="任意多边形: 形状 37"/>
          <p:cNvSpPr/>
          <p:nvPr>
            <p:custDataLst>
              <p:tags r:id="rId33"/>
            </p:custDataLst>
          </p:nvPr>
        </p:nvSpPr>
        <p:spPr>
          <a:xfrm rot="20918548">
            <a:off x="3572757" y="2854982"/>
            <a:ext cx="354438" cy="108656"/>
          </a:xfrm>
          <a:custGeom>
            <a:avLst/>
            <a:gdLst>
              <a:gd name="connsiteX0" fmla="*/ 0 w 765834"/>
              <a:gd name="connsiteY0" fmla="*/ 168027 h 234773"/>
              <a:gd name="connsiteX1" fmla="*/ 228002 w 765834"/>
              <a:gd name="connsiteY1" fmla="*/ 234558 h 234773"/>
              <a:gd name="connsiteX2" fmla="*/ 635929 w 765834"/>
              <a:gd name="connsiteY2" fmla="*/ 48320 h 234773"/>
              <a:gd name="connsiteX3" fmla="*/ 765835 w 765834"/>
              <a:gd name="connsiteY3" fmla="*/ 0 h 234773"/>
              <a:gd name="connsiteX4" fmla="*/ 491212 w 765834"/>
              <a:gd name="connsiteY4" fmla="*/ 68959 h 234773"/>
              <a:gd name="connsiteX5" fmla="*/ 218289 w 765834"/>
              <a:gd name="connsiteY5" fmla="*/ 96883 h 234773"/>
              <a:gd name="connsiteX6" fmla="*/ 0 w 765834"/>
              <a:gd name="connsiteY6" fmla="*/ 168027 h 23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834" h="234773">
                <a:moveTo>
                  <a:pt x="0" y="168027"/>
                </a:moveTo>
                <a:cubicBezTo>
                  <a:pt x="0" y="168027"/>
                  <a:pt x="154187" y="239172"/>
                  <a:pt x="228002" y="234558"/>
                </a:cubicBezTo>
                <a:cubicBezTo>
                  <a:pt x="301817" y="229945"/>
                  <a:pt x="534919" y="84256"/>
                  <a:pt x="635929" y="48320"/>
                </a:cubicBezTo>
                <a:cubicBezTo>
                  <a:pt x="736940" y="12384"/>
                  <a:pt x="765835" y="0"/>
                  <a:pt x="765835" y="0"/>
                </a:cubicBezTo>
                <a:cubicBezTo>
                  <a:pt x="765835" y="0"/>
                  <a:pt x="606306" y="28895"/>
                  <a:pt x="491212" y="68959"/>
                </a:cubicBezTo>
                <a:cubicBezTo>
                  <a:pt x="376118" y="109023"/>
                  <a:pt x="287491" y="85471"/>
                  <a:pt x="218289" y="96883"/>
                </a:cubicBezTo>
                <a:cubicBezTo>
                  <a:pt x="149088" y="108295"/>
                  <a:pt x="27195" y="164142"/>
                  <a:pt x="0" y="168027"/>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39" name="任意多边形: 形状 38"/>
          <p:cNvSpPr/>
          <p:nvPr>
            <p:custDataLst>
              <p:tags r:id="rId34"/>
            </p:custDataLst>
          </p:nvPr>
        </p:nvSpPr>
        <p:spPr>
          <a:xfrm rot="20918548">
            <a:off x="3527823" y="2287434"/>
            <a:ext cx="1053988" cy="196087"/>
          </a:xfrm>
          <a:custGeom>
            <a:avLst/>
            <a:gdLst>
              <a:gd name="connsiteX0" fmla="*/ 243 w 2277350"/>
              <a:gd name="connsiteY0" fmla="*/ 189855 h 423684"/>
              <a:gd name="connsiteX1" fmla="*/ 67745 w 2277350"/>
              <a:gd name="connsiteY1" fmla="*/ 159017 h 423684"/>
              <a:gd name="connsiteX2" fmla="*/ 226788 w 2277350"/>
              <a:gd name="connsiteY2" fmla="*/ 270712 h 423684"/>
              <a:gd name="connsiteX3" fmla="*/ 876072 w 2277350"/>
              <a:gd name="connsiteY3" fmla="*/ 403288 h 423684"/>
              <a:gd name="connsiteX4" fmla="*/ 1862381 w 2277350"/>
              <a:gd name="connsiteY4" fmla="*/ 399403 h 423684"/>
              <a:gd name="connsiteX5" fmla="*/ 2277350 w 2277350"/>
              <a:gd name="connsiteY5" fmla="*/ 423684 h 423684"/>
              <a:gd name="connsiteX6" fmla="*/ 1552308 w 2277350"/>
              <a:gd name="connsiteY6" fmla="*/ 252015 h 423684"/>
              <a:gd name="connsiteX7" fmla="*/ 234801 w 2277350"/>
              <a:gd name="connsiteY7" fmla="*/ 11630 h 423684"/>
              <a:gd name="connsiteX8" fmla="*/ 0 w 2277350"/>
              <a:gd name="connsiteY8" fmla="*/ 189855 h 4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7350" h="423684">
                <a:moveTo>
                  <a:pt x="243" y="189855"/>
                </a:moveTo>
                <a:cubicBezTo>
                  <a:pt x="243" y="189855"/>
                  <a:pt x="43949" y="141049"/>
                  <a:pt x="67745" y="159017"/>
                </a:cubicBezTo>
                <a:cubicBezTo>
                  <a:pt x="91541" y="176986"/>
                  <a:pt x="127720" y="252986"/>
                  <a:pt x="226788" y="270712"/>
                </a:cubicBezTo>
                <a:cubicBezTo>
                  <a:pt x="325856" y="288437"/>
                  <a:pt x="633744" y="374393"/>
                  <a:pt x="876072" y="403288"/>
                </a:cubicBezTo>
                <a:cubicBezTo>
                  <a:pt x="1118400" y="432183"/>
                  <a:pt x="1862381" y="399403"/>
                  <a:pt x="1862381" y="399403"/>
                </a:cubicBezTo>
                <a:cubicBezTo>
                  <a:pt x="1862381" y="399403"/>
                  <a:pt x="2246027" y="421256"/>
                  <a:pt x="2277350" y="423684"/>
                </a:cubicBezTo>
                <a:cubicBezTo>
                  <a:pt x="2096697" y="371965"/>
                  <a:pt x="1698239" y="280667"/>
                  <a:pt x="1552308" y="252015"/>
                </a:cubicBezTo>
                <a:cubicBezTo>
                  <a:pt x="1406377" y="223363"/>
                  <a:pt x="444835" y="-60243"/>
                  <a:pt x="234801" y="11630"/>
                </a:cubicBezTo>
                <a:cubicBezTo>
                  <a:pt x="24767" y="83502"/>
                  <a:pt x="0" y="189855"/>
                  <a:pt x="0" y="189855"/>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0" name="任意多边形: 形状 39"/>
          <p:cNvSpPr/>
          <p:nvPr>
            <p:custDataLst>
              <p:tags r:id="rId35"/>
            </p:custDataLst>
          </p:nvPr>
        </p:nvSpPr>
        <p:spPr>
          <a:xfrm rot="20918548">
            <a:off x="4051481" y="2490442"/>
            <a:ext cx="799341" cy="929945"/>
          </a:xfrm>
          <a:custGeom>
            <a:avLst/>
            <a:gdLst>
              <a:gd name="connsiteX0" fmla="*/ 0 w 1727134"/>
              <a:gd name="connsiteY0" fmla="*/ 16799 h 2009328"/>
              <a:gd name="connsiteX1" fmla="*/ 39821 w 1727134"/>
              <a:gd name="connsiteY1" fmla="*/ 48851 h 2009328"/>
              <a:gd name="connsiteX2" fmla="*/ 113394 w 1727134"/>
              <a:gd name="connsiteY2" fmla="*/ 264955 h 2009328"/>
              <a:gd name="connsiteX3" fmla="*/ 1454940 w 1727134"/>
              <a:gd name="connsiteY3" fmla="*/ 1756802 h 2009328"/>
              <a:gd name="connsiteX4" fmla="*/ 1727134 w 1727134"/>
              <a:gd name="connsiteY4" fmla="*/ 2009328 h 2009328"/>
              <a:gd name="connsiteX5" fmla="*/ 1026859 w 1727134"/>
              <a:gd name="connsiteY5" fmla="*/ 988054 h 2009328"/>
              <a:gd name="connsiteX6" fmla="*/ 227517 w 1727134"/>
              <a:gd name="connsiteY6" fmla="*/ 61963 h 2009328"/>
              <a:gd name="connsiteX7" fmla="*/ 45649 w 1727134"/>
              <a:gd name="connsiteY7" fmla="*/ 16557 h 2009328"/>
              <a:gd name="connsiteX8" fmla="*/ 243 w 1727134"/>
              <a:gd name="connsiteY8" fmla="*/ 16799 h 20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7134" h="2009328">
                <a:moveTo>
                  <a:pt x="0" y="16799"/>
                </a:moveTo>
                <a:cubicBezTo>
                  <a:pt x="0" y="16799"/>
                  <a:pt x="31080" y="9029"/>
                  <a:pt x="39821" y="48851"/>
                </a:cubicBezTo>
                <a:cubicBezTo>
                  <a:pt x="48563" y="88672"/>
                  <a:pt x="-7770" y="112954"/>
                  <a:pt x="113394" y="264955"/>
                </a:cubicBezTo>
                <a:cubicBezTo>
                  <a:pt x="234558" y="416956"/>
                  <a:pt x="1375297" y="1692457"/>
                  <a:pt x="1454940" y="1756802"/>
                </a:cubicBezTo>
                <a:cubicBezTo>
                  <a:pt x="1534583" y="1821148"/>
                  <a:pt x="1714751" y="1996217"/>
                  <a:pt x="1727134" y="2009328"/>
                </a:cubicBezTo>
                <a:cubicBezTo>
                  <a:pt x="1573919" y="1790310"/>
                  <a:pt x="1187116" y="1270689"/>
                  <a:pt x="1026859" y="988054"/>
                </a:cubicBezTo>
                <a:cubicBezTo>
                  <a:pt x="866602" y="705419"/>
                  <a:pt x="454790" y="107126"/>
                  <a:pt x="227517" y="61963"/>
                </a:cubicBezTo>
                <a:cubicBezTo>
                  <a:pt x="88870" y="19713"/>
                  <a:pt x="91055" y="53950"/>
                  <a:pt x="45649" y="16557"/>
                </a:cubicBezTo>
                <a:cubicBezTo>
                  <a:pt x="243" y="-20837"/>
                  <a:pt x="243" y="16799"/>
                  <a:pt x="243" y="16799"/>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41" name="任意多边形: 形状 40"/>
          <p:cNvSpPr/>
          <p:nvPr>
            <p:custDataLst>
              <p:tags r:id="rId36"/>
            </p:custDataLst>
          </p:nvPr>
        </p:nvSpPr>
        <p:spPr>
          <a:xfrm rot="20918548">
            <a:off x="4012193" y="2622884"/>
            <a:ext cx="708427" cy="856342"/>
          </a:xfrm>
          <a:custGeom>
            <a:avLst/>
            <a:gdLst>
              <a:gd name="connsiteX0" fmla="*/ 0 w 1530697"/>
              <a:gd name="connsiteY0" fmla="*/ 7338 h 1850294"/>
              <a:gd name="connsiteX1" fmla="*/ 17968 w 1530697"/>
              <a:gd name="connsiteY1" fmla="*/ 251609 h 1850294"/>
              <a:gd name="connsiteX2" fmla="*/ 565999 w 1530697"/>
              <a:gd name="connsiteY2" fmla="*/ 984421 h 1850294"/>
              <a:gd name="connsiteX3" fmla="*/ 1045556 w 1530697"/>
              <a:gd name="connsiteY3" fmla="*/ 1412501 h 1850294"/>
              <a:gd name="connsiteX4" fmla="*/ 1530698 w 1530697"/>
              <a:gd name="connsiteY4" fmla="*/ 1850294 h 1850294"/>
              <a:gd name="connsiteX5" fmla="*/ 741311 w 1530697"/>
              <a:gd name="connsiteY5" fmla="*/ 538858 h 1850294"/>
              <a:gd name="connsiteX6" fmla="*/ 173612 w 1530697"/>
              <a:gd name="connsiteY6" fmla="*/ 7338 h 1850294"/>
              <a:gd name="connsiteX7" fmla="*/ 243 w 1530697"/>
              <a:gd name="connsiteY7" fmla="*/ 7338 h 185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697" h="1850294">
                <a:moveTo>
                  <a:pt x="0" y="7338"/>
                </a:moveTo>
                <a:cubicBezTo>
                  <a:pt x="0" y="7338"/>
                  <a:pt x="2914" y="153998"/>
                  <a:pt x="17968" y="251609"/>
                </a:cubicBezTo>
                <a:cubicBezTo>
                  <a:pt x="17968" y="251609"/>
                  <a:pt x="63617" y="509234"/>
                  <a:pt x="565999" y="984421"/>
                </a:cubicBezTo>
                <a:cubicBezTo>
                  <a:pt x="565999" y="984421"/>
                  <a:pt x="967856" y="1376565"/>
                  <a:pt x="1045556" y="1412501"/>
                </a:cubicBezTo>
                <a:cubicBezTo>
                  <a:pt x="1123257" y="1448438"/>
                  <a:pt x="1393994" y="1672312"/>
                  <a:pt x="1530698" y="1850294"/>
                </a:cubicBezTo>
                <a:cubicBezTo>
                  <a:pt x="1530698" y="1850294"/>
                  <a:pt x="1060368" y="941928"/>
                  <a:pt x="741311" y="538858"/>
                </a:cubicBezTo>
                <a:cubicBezTo>
                  <a:pt x="741311" y="538858"/>
                  <a:pt x="346981" y="7338"/>
                  <a:pt x="173612" y="7338"/>
                </a:cubicBezTo>
                <a:cubicBezTo>
                  <a:pt x="62403" y="-9173"/>
                  <a:pt x="243" y="7338"/>
                  <a:pt x="243" y="7338"/>
                </a:cubicBezTo>
                <a:close/>
              </a:path>
            </a:pathLst>
          </a:custGeom>
          <a:gradFill flip="none" rotWithShape="1">
            <a:gsLst>
              <a:gs pos="0">
                <a:schemeClr val="accent3">
                  <a:lumMod val="20000"/>
                  <a:lumOff val="80000"/>
                </a:schemeClr>
              </a:gs>
              <a:gs pos="47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2" name="任意多边形: 形状 41"/>
          <p:cNvSpPr/>
          <p:nvPr>
            <p:custDataLst>
              <p:tags r:id="rId37"/>
            </p:custDataLst>
          </p:nvPr>
        </p:nvSpPr>
        <p:spPr>
          <a:xfrm rot="20918548">
            <a:off x="3986153" y="2596033"/>
            <a:ext cx="751917" cy="229360"/>
          </a:xfrm>
          <a:custGeom>
            <a:avLst/>
            <a:gdLst>
              <a:gd name="connsiteX0" fmla="*/ 0 w 1624666"/>
              <a:gd name="connsiteY0" fmla="*/ 42729 h 495576"/>
              <a:gd name="connsiteX1" fmla="*/ 531277 w 1624666"/>
              <a:gd name="connsiteY1" fmla="*/ 32773 h 495576"/>
              <a:gd name="connsiteX2" fmla="*/ 1481406 w 1624666"/>
              <a:gd name="connsiteY2" fmla="*/ 440700 h 495576"/>
              <a:gd name="connsiteX3" fmla="*/ 1624667 w 1624666"/>
              <a:gd name="connsiteY3" fmla="*/ 495576 h 495576"/>
              <a:gd name="connsiteX4" fmla="*/ 928034 w 1624666"/>
              <a:gd name="connsiteY4" fmla="*/ 351830 h 495576"/>
              <a:gd name="connsiteX5" fmla="*/ 0 w 1624666"/>
              <a:gd name="connsiteY5" fmla="*/ 42486 h 49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666" h="495576">
                <a:moveTo>
                  <a:pt x="0" y="42729"/>
                </a:moveTo>
                <a:cubicBezTo>
                  <a:pt x="0" y="42729"/>
                  <a:pt x="305702" y="-46384"/>
                  <a:pt x="531277" y="32773"/>
                </a:cubicBezTo>
                <a:cubicBezTo>
                  <a:pt x="756850" y="111931"/>
                  <a:pt x="1277200" y="362272"/>
                  <a:pt x="1481406" y="440700"/>
                </a:cubicBezTo>
                <a:lnTo>
                  <a:pt x="1624667" y="495576"/>
                </a:lnTo>
                <a:cubicBezTo>
                  <a:pt x="1624667" y="495576"/>
                  <a:pt x="1064253" y="388981"/>
                  <a:pt x="928034" y="351830"/>
                </a:cubicBezTo>
                <a:cubicBezTo>
                  <a:pt x="791816" y="314680"/>
                  <a:pt x="112423" y="209056"/>
                  <a:pt x="0" y="42486"/>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43" name="任意多边形: 形状 42"/>
          <p:cNvSpPr/>
          <p:nvPr>
            <p:custDataLst>
              <p:tags r:id="rId38"/>
            </p:custDataLst>
          </p:nvPr>
        </p:nvSpPr>
        <p:spPr>
          <a:xfrm rot="20918548">
            <a:off x="3951716" y="2421526"/>
            <a:ext cx="1009936" cy="209828"/>
          </a:xfrm>
          <a:custGeom>
            <a:avLst/>
            <a:gdLst>
              <a:gd name="connsiteX0" fmla="*/ 0 w 2182166"/>
              <a:gd name="connsiteY0" fmla="*/ 371748 h 453375"/>
              <a:gd name="connsiteX1" fmla="*/ 763649 w 2182166"/>
              <a:gd name="connsiteY1" fmla="*/ 97611 h 453375"/>
              <a:gd name="connsiteX2" fmla="*/ 2182167 w 2182166"/>
              <a:gd name="connsiteY2" fmla="*/ 0 h 453375"/>
              <a:gd name="connsiteX3" fmla="*/ 1284728 w 2182166"/>
              <a:gd name="connsiteY3" fmla="*/ 359121 h 453375"/>
              <a:gd name="connsiteX4" fmla="*/ 0 w 2182166"/>
              <a:gd name="connsiteY4" fmla="*/ 371748 h 45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453375">
                <a:moveTo>
                  <a:pt x="0" y="371748"/>
                </a:moveTo>
                <a:cubicBezTo>
                  <a:pt x="0" y="371748"/>
                  <a:pt x="324399" y="136461"/>
                  <a:pt x="763649" y="97611"/>
                </a:cubicBezTo>
                <a:cubicBezTo>
                  <a:pt x="1202899" y="58761"/>
                  <a:pt x="2018996" y="58761"/>
                  <a:pt x="2182167" y="0"/>
                </a:cubicBezTo>
                <a:cubicBezTo>
                  <a:pt x="2090383" y="43463"/>
                  <a:pt x="1589702" y="304731"/>
                  <a:pt x="1284728" y="359121"/>
                </a:cubicBezTo>
                <a:cubicBezTo>
                  <a:pt x="979754" y="413512"/>
                  <a:pt x="138404" y="533947"/>
                  <a:pt x="0" y="371748"/>
                </a:cubicBezTo>
                <a:close/>
              </a:path>
            </a:pathLst>
          </a:custGeom>
          <a:gradFill flip="none" rotWithShape="1">
            <a:gsLst>
              <a:gs pos="0">
                <a:schemeClr val="accent3">
                  <a:lumMod val="20000"/>
                  <a:lumOff val="80000"/>
                </a:schemeClr>
              </a:gs>
              <a:gs pos="47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4" name="任意多边形: 形状 43"/>
          <p:cNvSpPr/>
          <p:nvPr>
            <p:custDataLst>
              <p:tags r:id="rId39"/>
            </p:custDataLst>
          </p:nvPr>
        </p:nvSpPr>
        <p:spPr>
          <a:xfrm rot="20918548">
            <a:off x="3666249" y="2642468"/>
            <a:ext cx="246265" cy="698582"/>
          </a:xfrm>
          <a:custGeom>
            <a:avLst/>
            <a:gdLst>
              <a:gd name="connsiteX0" fmla="*/ 531859 w 532102"/>
              <a:gd name="connsiteY0" fmla="*/ 11750 h 1509424"/>
              <a:gd name="connsiteX1" fmla="*/ 369903 w 532102"/>
              <a:gd name="connsiteY1" fmla="*/ 638209 h 1509424"/>
              <a:gd name="connsiteX2" fmla="*/ 184393 w 532102"/>
              <a:gd name="connsiteY2" fmla="*/ 1130878 h 1509424"/>
              <a:gd name="connsiteX3" fmla="*/ 38947 w 532102"/>
              <a:gd name="connsiteY3" fmla="*/ 1509424 h 1509424"/>
              <a:gd name="connsiteX4" fmla="*/ 14423 w 532102"/>
              <a:gd name="connsiteY4" fmla="*/ 666618 h 1509424"/>
              <a:gd name="connsiteX5" fmla="*/ 257965 w 532102"/>
              <a:gd name="connsiteY5" fmla="*/ 28018 h 1509424"/>
              <a:gd name="connsiteX6" fmla="*/ 532102 w 532102"/>
              <a:gd name="connsiteY6" fmla="*/ 11750 h 15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02" h="1509424">
                <a:moveTo>
                  <a:pt x="531859" y="11750"/>
                </a:moveTo>
                <a:cubicBezTo>
                  <a:pt x="531859" y="11750"/>
                  <a:pt x="395398" y="496891"/>
                  <a:pt x="369903" y="638209"/>
                </a:cubicBezTo>
                <a:cubicBezTo>
                  <a:pt x="344407" y="779527"/>
                  <a:pt x="261608" y="1047593"/>
                  <a:pt x="184393" y="1130878"/>
                </a:cubicBezTo>
                <a:cubicBezTo>
                  <a:pt x="184393" y="1130878"/>
                  <a:pt x="58858" y="1305461"/>
                  <a:pt x="38947" y="1509424"/>
                </a:cubicBezTo>
                <a:cubicBezTo>
                  <a:pt x="8110" y="1418855"/>
                  <a:pt x="-16900" y="820562"/>
                  <a:pt x="14423" y="666618"/>
                </a:cubicBezTo>
                <a:cubicBezTo>
                  <a:pt x="45746" y="512674"/>
                  <a:pt x="62743" y="79495"/>
                  <a:pt x="257965" y="28018"/>
                </a:cubicBezTo>
                <a:cubicBezTo>
                  <a:pt x="453188" y="-23458"/>
                  <a:pt x="532102" y="11750"/>
                  <a:pt x="532102" y="11750"/>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5" name="任意多边形: 形状 44"/>
          <p:cNvSpPr/>
          <p:nvPr>
            <p:custDataLst>
              <p:tags r:id="rId40"/>
            </p:custDataLst>
          </p:nvPr>
        </p:nvSpPr>
        <p:spPr>
          <a:xfrm rot="20918548">
            <a:off x="3878089" y="2294730"/>
            <a:ext cx="334323" cy="247169"/>
          </a:xfrm>
          <a:custGeom>
            <a:avLst/>
            <a:gdLst>
              <a:gd name="connsiteX0" fmla="*/ 0 w 722370"/>
              <a:gd name="connsiteY0" fmla="*/ 115690 h 534058"/>
              <a:gd name="connsiteX1" fmla="*/ 60703 w 722370"/>
              <a:gd name="connsiteY1" fmla="*/ 2296 h 534058"/>
              <a:gd name="connsiteX2" fmla="*/ 364221 w 722370"/>
              <a:gd name="connsiteY2" fmla="*/ 180036 h 534058"/>
              <a:gd name="connsiteX3" fmla="*/ 722371 w 722370"/>
              <a:gd name="connsiteY3" fmla="*/ 534058 h 534058"/>
              <a:gd name="connsiteX4" fmla="*/ 336297 w 722370"/>
              <a:gd name="connsiteY4" fmla="*/ 339322 h 534058"/>
              <a:gd name="connsiteX5" fmla="*/ 0 w 722370"/>
              <a:gd name="connsiteY5" fmla="*/ 115933 h 534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370" h="534058">
                <a:moveTo>
                  <a:pt x="0" y="115690"/>
                </a:moveTo>
                <a:cubicBezTo>
                  <a:pt x="0" y="115690"/>
                  <a:pt x="10927" y="13466"/>
                  <a:pt x="60703" y="2296"/>
                </a:cubicBezTo>
                <a:cubicBezTo>
                  <a:pt x="110480" y="-8873"/>
                  <a:pt x="206877" y="16137"/>
                  <a:pt x="364221" y="180036"/>
                </a:cubicBezTo>
                <a:cubicBezTo>
                  <a:pt x="521564" y="343692"/>
                  <a:pt x="722371" y="534058"/>
                  <a:pt x="722371" y="534058"/>
                </a:cubicBezTo>
                <a:cubicBezTo>
                  <a:pt x="722371" y="534058"/>
                  <a:pt x="403799" y="372344"/>
                  <a:pt x="336297" y="339322"/>
                </a:cubicBezTo>
                <a:cubicBezTo>
                  <a:pt x="268795" y="306299"/>
                  <a:pt x="27681" y="213301"/>
                  <a:pt x="0" y="115933"/>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46" name="任意多边形: 形状 45"/>
          <p:cNvSpPr/>
          <p:nvPr>
            <p:custDataLst>
              <p:tags r:id="rId41"/>
            </p:custDataLst>
          </p:nvPr>
        </p:nvSpPr>
        <p:spPr>
          <a:xfrm rot="20918548">
            <a:off x="3876567" y="2284131"/>
            <a:ext cx="215794" cy="310948"/>
          </a:xfrm>
          <a:custGeom>
            <a:avLst/>
            <a:gdLst>
              <a:gd name="connsiteX0" fmla="*/ 41100 w 466266"/>
              <a:gd name="connsiteY0" fmla="*/ 671865 h 671865"/>
              <a:gd name="connsiteX1" fmla="*/ 123899 w 466266"/>
              <a:gd name="connsiteY1" fmla="*/ 507966 h 671865"/>
              <a:gd name="connsiteX2" fmla="*/ 419403 w 466266"/>
              <a:gd name="connsiteY2" fmla="*/ 118736 h 671865"/>
              <a:gd name="connsiteX3" fmla="*/ 466266 w 466266"/>
              <a:gd name="connsiteY3" fmla="*/ 0 h 671865"/>
              <a:gd name="connsiteX4" fmla="*/ 256718 w 466266"/>
              <a:gd name="connsiteY4" fmla="*/ 236986 h 671865"/>
              <a:gd name="connsiteX5" fmla="*/ 41100 w 466266"/>
              <a:gd name="connsiteY5" fmla="*/ 671865 h 67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266" h="671865">
                <a:moveTo>
                  <a:pt x="41100" y="671865"/>
                </a:moveTo>
                <a:cubicBezTo>
                  <a:pt x="41100" y="671865"/>
                  <a:pt x="-664" y="621360"/>
                  <a:pt x="123899" y="507966"/>
                </a:cubicBezTo>
                <a:cubicBezTo>
                  <a:pt x="248462" y="394572"/>
                  <a:pt x="385167" y="198864"/>
                  <a:pt x="419403" y="118736"/>
                </a:cubicBezTo>
                <a:cubicBezTo>
                  <a:pt x="453640" y="38607"/>
                  <a:pt x="466266" y="0"/>
                  <a:pt x="466266" y="0"/>
                </a:cubicBezTo>
                <a:cubicBezTo>
                  <a:pt x="466266" y="0"/>
                  <a:pt x="330776" y="134033"/>
                  <a:pt x="256718" y="236986"/>
                </a:cubicBezTo>
                <a:cubicBezTo>
                  <a:pt x="182660" y="339939"/>
                  <a:pt x="-105803" y="555072"/>
                  <a:pt x="41100" y="671865"/>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47" name="任意多边形: 形状 46"/>
          <p:cNvSpPr/>
          <p:nvPr>
            <p:custDataLst>
              <p:tags r:id="rId42"/>
            </p:custDataLst>
          </p:nvPr>
        </p:nvSpPr>
        <p:spPr>
          <a:xfrm rot="20918548">
            <a:off x="4213865" y="1994475"/>
            <a:ext cx="542222" cy="76513"/>
          </a:xfrm>
          <a:custGeom>
            <a:avLst/>
            <a:gdLst>
              <a:gd name="connsiteX0" fmla="*/ 0 w 1171576"/>
              <a:gd name="connsiteY0" fmla="*/ 64718 h 165322"/>
              <a:gd name="connsiteX1" fmla="*/ 414240 w 1171576"/>
              <a:gd name="connsiteY1" fmla="*/ 163786 h 165322"/>
              <a:gd name="connsiteX2" fmla="*/ 1171576 w 1171576"/>
              <a:gd name="connsiteY2" fmla="*/ 122993 h 165322"/>
              <a:gd name="connsiteX3" fmla="*/ 469844 w 1171576"/>
              <a:gd name="connsiteY3" fmla="*/ 1343 h 165322"/>
              <a:gd name="connsiteX4" fmla="*/ 67988 w 1171576"/>
              <a:gd name="connsiteY4" fmla="*/ 3771 h 165322"/>
              <a:gd name="connsiteX5" fmla="*/ 0 w 1171576"/>
              <a:gd name="connsiteY5" fmla="*/ 64961 h 16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1576" h="165322">
                <a:moveTo>
                  <a:pt x="0" y="64718"/>
                </a:moveTo>
                <a:cubicBezTo>
                  <a:pt x="0" y="64718"/>
                  <a:pt x="55847" y="157473"/>
                  <a:pt x="414240" y="163786"/>
                </a:cubicBezTo>
                <a:cubicBezTo>
                  <a:pt x="772876" y="170342"/>
                  <a:pt x="1019332" y="155773"/>
                  <a:pt x="1171576" y="122993"/>
                </a:cubicBezTo>
                <a:cubicBezTo>
                  <a:pt x="1063281" y="95069"/>
                  <a:pt x="658996" y="-3027"/>
                  <a:pt x="469844" y="1343"/>
                </a:cubicBezTo>
                <a:cubicBezTo>
                  <a:pt x="280693" y="5714"/>
                  <a:pt x="119464" y="-5455"/>
                  <a:pt x="67988" y="3771"/>
                </a:cubicBezTo>
                <a:cubicBezTo>
                  <a:pt x="16511" y="12998"/>
                  <a:pt x="39336" y="47478"/>
                  <a:pt x="0" y="64961"/>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48" name="任意多边形: 形状 47"/>
          <p:cNvSpPr/>
          <p:nvPr>
            <p:custDataLst>
              <p:tags r:id="rId43"/>
            </p:custDataLst>
          </p:nvPr>
        </p:nvSpPr>
        <p:spPr>
          <a:xfrm rot="20918548">
            <a:off x="3858811" y="2149922"/>
            <a:ext cx="653354" cy="104260"/>
          </a:xfrm>
          <a:custGeom>
            <a:avLst/>
            <a:gdLst>
              <a:gd name="connsiteX0" fmla="*/ 243 w 1411700"/>
              <a:gd name="connsiteY0" fmla="*/ 180071 h 225274"/>
              <a:gd name="connsiteX1" fmla="*/ 183567 w 1411700"/>
              <a:gd name="connsiteY1" fmla="*/ 127866 h 225274"/>
              <a:gd name="connsiteX2" fmla="*/ 969555 w 1411700"/>
              <a:gd name="connsiteY2" fmla="*/ 201439 h 225274"/>
              <a:gd name="connsiteX3" fmla="*/ 1410748 w 1411700"/>
              <a:gd name="connsiteY3" fmla="*/ 223535 h 225274"/>
              <a:gd name="connsiteX4" fmla="*/ 1093633 w 1411700"/>
              <a:gd name="connsiteY4" fmla="*/ 177400 h 225274"/>
              <a:gd name="connsiteX5" fmla="*/ 777004 w 1411700"/>
              <a:gd name="connsiteY5" fmla="*/ 105285 h 225274"/>
              <a:gd name="connsiteX6" fmla="*/ 169484 w 1411700"/>
              <a:gd name="connsiteY6" fmla="*/ 3546 h 225274"/>
              <a:gd name="connsiteX7" fmla="*/ 0 w 1411700"/>
              <a:gd name="connsiteY7" fmla="*/ 180314 h 22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700" h="225274">
                <a:moveTo>
                  <a:pt x="243" y="180071"/>
                </a:moveTo>
                <a:cubicBezTo>
                  <a:pt x="243" y="180071"/>
                  <a:pt x="68231" y="115483"/>
                  <a:pt x="183567" y="127866"/>
                </a:cubicBezTo>
                <a:cubicBezTo>
                  <a:pt x="298904" y="140250"/>
                  <a:pt x="844992" y="180800"/>
                  <a:pt x="969555" y="201439"/>
                </a:cubicBezTo>
                <a:cubicBezTo>
                  <a:pt x="1116701" y="225963"/>
                  <a:pt x="1395693" y="227663"/>
                  <a:pt x="1410748" y="223535"/>
                </a:cubicBezTo>
                <a:cubicBezTo>
                  <a:pt x="1429930" y="218193"/>
                  <a:pt x="1153851" y="199982"/>
                  <a:pt x="1093633" y="177400"/>
                </a:cubicBezTo>
                <a:cubicBezTo>
                  <a:pt x="1093633" y="177400"/>
                  <a:pt x="925606" y="144135"/>
                  <a:pt x="777004" y="105285"/>
                </a:cubicBezTo>
                <a:cubicBezTo>
                  <a:pt x="628402" y="66434"/>
                  <a:pt x="236015" y="-18307"/>
                  <a:pt x="169484" y="3546"/>
                </a:cubicBezTo>
                <a:cubicBezTo>
                  <a:pt x="102953" y="25399"/>
                  <a:pt x="63617" y="44581"/>
                  <a:pt x="0" y="180314"/>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9" name="任意多边形: 形状 48"/>
          <p:cNvSpPr/>
          <p:nvPr>
            <p:custDataLst>
              <p:tags r:id="rId44"/>
            </p:custDataLst>
          </p:nvPr>
        </p:nvSpPr>
        <p:spPr>
          <a:xfrm rot="20918548">
            <a:off x="3774997" y="1394666"/>
            <a:ext cx="727181" cy="828672"/>
          </a:xfrm>
          <a:custGeom>
            <a:avLst/>
            <a:gdLst>
              <a:gd name="connsiteX0" fmla="*/ 698 w 1571217"/>
              <a:gd name="connsiteY0" fmla="*/ 1790265 h 1790508"/>
              <a:gd name="connsiteX1" fmla="*/ 74999 w 1571217"/>
              <a:gd name="connsiteY1" fmla="*/ 1487477 h 1790508"/>
              <a:gd name="connsiteX2" fmla="*/ 1069321 w 1571217"/>
              <a:gd name="connsiteY2" fmla="*/ 455033 h 1790508"/>
              <a:gd name="connsiteX3" fmla="*/ 1571217 w 1571217"/>
              <a:gd name="connsiteY3" fmla="*/ 0 h 1790508"/>
              <a:gd name="connsiteX4" fmla="*/ 1232735 w 1571217"/>
              <a:gd name="connsiteY4" fmla="*/ 515494 h 1790508"/>
              <a:gd name="connsiteX5" fmla="*/ 753421 w 1571217"/>
              <a:gd name="connsiteY5" fmla="*/ 1054540 h 1790508"/>
              <a:gd name="connsiteX6" fmla="*/ 698 w 1571217"/>
              <a:gd name="connsiteY6" fmla="*/ 1790508 h 179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217" h="1790508">
                <a:moveTo>
                  <a:pt x="698" y="1790265"/>
                </a:moveTo>
                <a:cubicBezTo>
                  <a:pt x="698" y="1790265"/>
                  <a:pt x="-12414" y="1642392"/>
                  <a:pt x="74999" y="1487477"/>
                </a:cubicBezTo>
                <a:cubicBezTo>
                  <a:pt x="74999" y="1487477"/>
                  <a:pt x="311014" y="1071051"/>
                  <a:pt x="1069321" y="455033"/>
                </a:cubicBezTo>
                <a:cubicBezTo>
                  <a:pt x="1388864" y="202507"/>
                  <a:pt x="1529453" y="45649"/>
                  <a:pt x="1571217" y="0"/>
                </a:cubicBezTo>
                <a:cubicBezTo>
                  <a:pt x="1503958" y="110723"/>
                  <a:pt x="1308250" y="405742"/>
                  <a:pt x="1232735" y="515494"/>
                </a:cubicBezTo>
                <a:cubicBezTo>
                  <a:pt x="1157220" y="625245"/>
                  <a:pt x="885269" y="928277"/>
                  <a:pt x="753421" y="1054540"/>
                </a:cubicBezTo>
                <a:cubicBezTo>
                  <a:pt x="621573" y="1180803"/>
                  <a:pt x="208304" y="1651619"/>
                  <a:pt x="698" y="1790508"/>
                </a:cubicBezTo>
                <a:close/>
              </a:path>
            </a:pathLst>
          </a:custGeom>
          <a:solidFill>
            <a:schemeClr val="accent3">
              <a:lumMod val="60000"/>
              <a:lumOff val="4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0" name="任意多边形: 形状 49"/>
          <p:cNvSpPr/>
          <p:nvPr>
            <p:custDataLst>
              <p:tags r:id="rId45"/>
            </p:custDataLst>
          </p:nvPr>
        </p:nvSpPr>
        <p:spPr>
          <a:xfrm rot="20918548">
            <a:off x="3846140" y="1757609"/>
            <a:ext cx="1117713" cy="395905"/>
          </a:xfrm>
          <a:custGeom>
            <a:avLst/>
            <a:gdLst>
              <a:gd name="connsiteX0" fmla="*/ 8028 w 2415040"/>
              <a:gd name="connsiteY0" fmla="*/ 855433 h 855432"/>
              <a:gd name="connsiteX1" fmla="*/ 349910 w 2415040"/>
              <a:gd name="connsiteY1" fmla="*/ 557015 h 855432"/>
              <a:gd name="connsiteX2" fmla="*/ 2415041 w 2415040"/>
              <a:gd name="connsiteY2" fmla="*/ 0 h 855432"/>
              <a:gd name="connsiteX3" fmla="*/ 1601371 w 2415040"/>
              <a:gd name="connsiteY3" fmla="*/ 400400 h 855432"/>
              <a:gd name="connsiteX4" fmla="*/ 561886 w 2415040"/>
              <a:gd name="connsiteY4" fmla="*/ 774090 h 855432"/>
              <a:gd name="connsiteX5" fmla="*/ 7785 w 2415040"/>
              <a:gd name="connsiteY5" fmla="*/ 855190 h 85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5040" h="855432">
                <a:moveTo>
                  <a:pt x="8028" y="855433"/>
                </a:moveTo>
                <a:cubicBezTo>
                  <a:pt x="8028" y="855433"/>
                  <a:pt x="-83270" y="708773"/>
                  <a:pt x="349910" y="557015"/>
                </a:cubicBezTo>
                <a:cubicBezTo>
                  <a:pt x="783089" y="405499"/>
                  <a:pt x="2107638" y="42007"/>
                  <a:pt x="2415041" y="0"/>
                </a:cubicBezTo>
                <a:cubicBezTo>
                  <a:pt x="2237544" y="78914"/>
                  <a:pt x="1789552" y="312501"/>
                  <a:pt x="1601371" y="400400"/>
                </a:cubicBezTo>
                <a:cubicBezTo>
                  <a:pt x="1413191" y="488298"/>
                  <a:pt x="699804" y="732083"/>
                  <a:pt x="561886" y="774090"/>
                </a:cubicBezTo>
                <a:cubicBezTo>
                  <a:pt x="423968" y="816097"/>
                  <a:pt x="81600" y="779675"/>
                  <a:pt x="7785" y="855190"/>
                </a:cubicBezTo>
                <a:close/>
              </a:path>
            </a:pathLst>
          </a:custGeom>
          <a:gradFill flip="none" rotWithShape="1">
            <a:gsLst>
              <a:gs pos="0">
                <a:schemeClr val="accent3">
                  <a:lumMod val="20000"/>
                  <a:lumOff val="80000"/>
                </a:schemeClr>
              </a:gs>
              <a:gs pos="47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1" name="任意多边形: 形状 50"/>
          <p:cNvSpPr/>
          <p:nvPr>
            <p:custDataLst>
              <p:tags r:id="rId46"/>
            </p:custDataLst>
          </p:nvPr>
        </p:nvSpPr>
        <p:spPr>
          <a:xfrm rot="20918548">
            <a:off x="3387193" y="1604555"/>
            <a:ext cx="347475" cy="746636"/>
          </a:xfrm>
          <a:custGeom>
            <a:avLst/>
            <a:gdLst>
              <a:gd name="connsiteX0" fmla="*/ 70667 w 750788"/>
              <a:gd name="connsiteY0" fmla="*/ 1613254 h 1613254"/>
              <a:gd name="connsiteX1" fmla="*/ 4622 w 750788"/>
              <a:gd name="connsiteY1" fmla="*/ 1385981 h 1613254"/>
              <a:gd name="connsiteX2" fmla="*/ 750789 w 750788"/>
              <a:gd name="connsiteY2" fmla="*/ 0 h 1613254"/>
              <a:gd name="connsiteX3" fmla="*/ 525215 w 750788"/>
              <a:gd name="connsiteY3" fmla="*/ 655597 h 1613254"/>
              <a:gd name="connsiteX4" fmla="*/ 127486 w 750788"/>
              <a:gd name="connsiteY4" fmla="*/ 1559107 h 1613254"/>
              <a:gd name="connsiteX5" fmla="*/ 70667 w 750788"/>
              <a:gd name="connsiteY5" fmla="*/ 1613254 h 161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788" h="1613254">
                <a:moveTo>
                  <a:pt x="70667" y="1613254"/>
                </a:moveTo>
                <a:cubicBezTo>
                  <a:pt x="70667" y="1613254"/>
                  <a:pt x="-21359" y="1507630"/>
                  <a:pt x="4622" y="1385981"/>
                </a:cubicBezTo>
                <a:cubicBezTo>
                  <a:pt x="30603" y="1264331"/>
                  <a:pt x="241123" y="703431"/>
                  <a:pt x="750789" y="0"/>
                </a:cubicBezTo>
                <a:cubicBezTo>
                  <a:pt x="726507" y="143017"/>
                  <a:pt x="600244" y="483199"/>
                  <a:pt x="525215" y="655597"/>
                </a:cubicBezTo>
                <a:cubicBezTo>
                  <a:pt x="450185" y="827995"/>
                  <a:pt x="153224" y="1539682"/>
                  <a:pt x="127486" y="1559107"/>
                </a:cubicBezTo>
                <a:cubicBezTo>
                  <a:pt x="101747" y="1578532"/>
                  <a:pt x="70667" y="1613254"/>
                  <a:pt x="70667" y="1613254"/>
                </a:cubicBezTo>
                <a:close/>
              </a:path>
            </a:pathLst>
          </a:custGeom>
          <a:gradFill flip="none" rotWithShape="1">
            <a:gsLst>
              <a:gs pos="52000">
                <a:schemeClr val="accent3">
                  <a:lumMod val="75000"/>
                </a:schemeClr>
              </a:gs>
              <a:gs pos="100000">
                <a:schemeClr val="accent3">
                  <a:lumMod val="50000"/>
                </a:schemeClr>
              </a:gs>
            </a:gsLst>
            <a:lin ang="5400000" scaled="1"/>
            <a:tileRect/>
          </a:gradFill>
          <a:ln w="24265" cap="flat">
            <a:noFill/>
            <a:prstDash val="solid"/>
            <a:miter/>
          </a:ln>
        </p:spPr>
        <p:txBody>
          <a:bodyPr rtlCol="0" anchor="ctr"/>
          <a:lstStyle/>
          <a:p>
            <a:endParaRPr lang="zh-CN" altLang="en-US"/>
          </a:p>
        </p:txBody>
      </p:sp>
      <p:sp>
        <p:nvSpPr>
          <p:cNvPr id="52" name="任意多边形: 形状 51"/>
          <p:cNvSpPr/>
          <p:nvPr>
            <p:custDataLst>
              <p:tags r:id="rId47"/>
            </p:custDataLst>
          </p:nvPr>
        </p:nvSpPr>
        <p:spPr>
          <a:xfrm rot="20918548">
            <a:off x="3170574" y="1326593"/>
            <a:ext cx="479634" cy="978021"/>
          </a:xfrm>
          <a:custGeom>
            <a:avLst/>
            <a:gdLst>
              <a:gd name="connsiteX0" fmla="*/ 54648 w 1036344"/>
              <a:gd name="connsiteY0" fmla="*/ 2113208 h 2113207"/>
              <a:gd name="connsiteX1" fmla="*/ 201065 w 1036344"/>
              <a:gd name="connsiteY1" fmla="*/ 1855825 h 2113207"/>
              <a:gd name="connsiteX2" fmla="*/ 782361 w 1036344"/>
              <a:gd name="connsiteY2" fmla="*/ 633987 h 2113207"/>
              <a:gd name="connsiteX3" fmla="*/ 1036344 w 1036344"/>
              <a:gd name="connsiteY3" fmla="*/ 0 h 2113207"/>
              <a:gd name="connsiteX4" fmla="*/ 696891 w 1036344"/>
              <a:gd name="connsiteY4" fmla="*/ 485627 h 2113207"/>
              <a:gd name="connsiteX5" fmla="*/ 327328 w 1036344"/>
              <a:gd name="connsiteY5" fmla="*/ 1061339 h 2113207"/>
              <a:gd name="connsiteX6" fmla="*/ 501 w 1036344"/>
              <a:gd name="connsiteY6" fmla="*/ 1863595 h 2113207"/>
              <a:gd name="connsiteX7" fmla="*/ 54648 w 1036344"/>
              <a:gd name="connsiteY7" fmla="*/ 2113208 h 21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344" h="2113207">
                <a:moveTo>
                  <a:pt x="54648" y="2113208"/>
                </a:moveTo>
                <a:cubicBezTo>
                  <a:pt x="54648" y="2113208"/>
                  <a:pt x="84514" y="2015839"/>
                  <a:pt x="201065" y="1855825"/>
                </a:cubicBezTo>
                <a:cubicBezTo>
                  <a:pt x="317615" y="1695811"/>
                  <a:pt x="726999" y="780646"/>
                  <a:pt x="782361" y="633987"/>
                </a:cubicBezTo>
                <a:cubicBezTo>
                  <a:pt x="837723" y="487327"/>
                  <a:pt x="993852" y="79157"/>
                  <a:pt x="1036344" y="0"/>
                </a:cubicBezTo>
                <a:cubicBezTo>
                  <a:pt x="991181" y="50020"/>
                  <a:pt x="728214" y="441921"/>
                  <a:pt x="696891" y="485627"/>
                </a:cubicBezTo>
                <a:cubicBezTo>
                  <a:pt x="665568" y="529334"/>
                  <a:pt x="371035" y="961785"/>
                  <a:pt x="327328" y="1061339"/>
                </a:cubicBezTo>
                <a:cubicBezTo>
                  <a:pt x="283622" y="1160892"/>
                  <a:pt x="-13825" y="1710865"/>
                  <a:pt x="501" y="1863595"/>
                </a:cubicBezTo>
                <a:cubicBezTo>
                  <a:pt x="14827" y="2016325"/>
                  <a:pt x="32309" y="2059546"/>
                  <a:pt x="54648" y="2113208"/>
                </a:cubicBezTo>
                <a:close/>
              </a:path>
            </a:pathLst>
          </a:custGeom>
          <a:gradFill flip="none" rotWithShape="1">
            <a:gsLst>
              <a:gs pos="0">
                <a:schemeClr val="accent3">
                  <a:lumMod val="20000"/>
                  <a:lumOff val="80000"/>
                </a:schemeClr>
              </a:gs>
              <a:gs pos="100000">
                <a:schemeClr val="accent3"/>
              </a:gs>
            </a:gsLst>
            <a:lin ang="81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3" name="任意多边形: 形状 52"/>
          <p:cNvSpPr/>
          <p:nvPr>
            <p:custDataLst>
              <p:tags r:id="rId48"/>
            </p:custDataLst>
          </p:nvPr>
        </p:nvSpPr>
        <p:spPr>
          <a:xfrm rot="20918548">
            <a:off x="3107379" y="1584744"/>
            <a:ext cx="906323" cy="639108"/>
          </a:xfrm>
          <a:custGeom>
            <a:avLst/>
            <a:gdLst>
              <a:gd name="connsiteX0" fmla="*/ 0 w 1958292"/>
              <a:gd name="connsiteY0" fmla="*/ 1380676 h 1380919"/>
              <a:gd name="connsiteX1" fmla="*/ 30595 w 1958292"/>
              <a:gd name="connsiteY1" fmla="*/ 1254899 h 1380919"/>
              <a:gd name="connsiteX2" fmla="*/ 424196 w 1958292"/>
              <a:gd name="connsiteY2" fmla="*/ 795981 h 1380919"/>
              <a:gd name="connsiteX3" fmla="*/ 1610341 w 1958292"/>
              <a:gd name="connsiteY3" fmla="*/ 85265 h 1380919"/>
              <a:gd name="connsiteX4" fmla="*/ 1958293 w 1958292"/>
              <a:gd name="connsiteY4" fmla="*/ 8293 h 1380919"/>
              <a:gd name="connsiteX5" fmla="*/ 1507145 w 1958292"/>
              <a:gd name="connsiteY5" fmla="*/ 327108 h 1380919"/>
              <a:gd name="connsiteX6" fmla="*/ 917350 w 1958292"/>
              <a:gd name="connsiteY6" fmla="*/ 856927 h 1380919"/>
              <a:gd name="connsiteX7" fmla="*/ 272923 w 1958292"/>
              <a:gd name="connsiteY7" fmla="*/ 1317302 h 1380919"/>
              <a:gd name="connsiteX8" fmla="*/ 486 w 1958292"/>
              <a:gd name="connsiteY8" fmla="*/ 1380919 h 1380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8292" h="1380919">
                <a:moveTo>
                  <a:pt x="0" y="1380676"/>
                </a:moveTo>
                <a:cubicBezTo>
                  <a:pt x="13840" y="1366593"/>
                  <a:pt x="40793" y="1293263"/>
                  <a:pt x="30595" y="1254899"/>
                </a:cubicBezTo>
                <a:cubicBezTo>
                  <a:pt x="30595" y="1254899"/>
                  <a:pt x="23310" y="1050935"/>
                  <a:pt x="424196" y="795981"/>
                </a:cubicBezTo>
                <a:cubicBezTo>
                  <a:pt x="825081" y="541027"/>
                  <a:pt x="1157979" y="422048"/>
                  <a:pt x="1610341" y="85265"/>
                </a:cubicBezTo>
                <a:cubicBezTo>
                  <a:pt x="1714750" y="7808"/>
                  <a:pt x="1820860" y="-14046"/>
                  <a:pt x="1958293" y="8293"/>
                </a:cubicBezTo>
                <a:cubicBezTo>
                  <a:pt x="1848298" y="28690"/>
                  <a:pt x="1646034" y="180691"/>
                  <a:pt x="1507145" y="327108"/>
                </a:cubicBezTo>
                <a:cubicBezTo>
                  <a:pt x="1368255" y="473524"/>
                  <a:pt x="1145352" y="711967"/>
                  <a:pt x="917350" y="856927"/>
                </a:cubicBezTo>
                <a:cubicBezTo>
                  <a:pt x="689348" y="1001887"/>
                  <a:pt x="426624" y="1272382"/>
                  <a:pt x="272923" y="1317302"/>
                </a:cubicBezTo>
                <a:cubicBezTo>
                  <a:pt x="119221" y="1362223"/>
                  <a:pt x="105867" y="1281608"/>
                  <a:pt x="486" y="1380919"/>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4" name="任意多边形: 形状 53"/>
          <p:cNvSpPr/>
          <p:nvPr>
            <p:custDataLst>
              <p:tags r:id="rId49"/>
            </p:custDataLst>
          </p:nvPr>
        </p:nvSpPr>
        <p:spPr>
          <a:xfrm rot="20918548">
            <a:off x="2994131" y="2290577"/>
            <a:ext cx="203402" cy="149878"/>
          </a:xfrm>
          <a:custGeom>
            <a:avLst/>
            <a:gdLst>
              <a:gd name="connsiteX0" fmla="*/ 439493 w 439492"/>
              <a:gd name="connsiteY0" fmla="*/ 256645 h 323841"/>
              <a:gd name="connsiteX1" fmla="*/ 315172 w 439492"/>
              <a:gd name="connsiteY1" fmla="*/ 281412 h 323841"/>
              <a:gd name="connsiteX2" fmla="*/ 61189 w 439492"/>
              <a:gd name="connsiteY2" fmla="*/ 320748 h 323841"/>
              <a:gd name="connsiteX3" fmla="*/ 0 w 439492"/>
              <a:gd name="connsiteY3" fmla="*/ 186472 h 323841"/>
              <a:gd name="connsiteX4" fmla="*/ 201293 w 439492"/>
              <a:gd name="connsiteY4" fmla="*/ 66765 h 323841"/>
              <a:gd name="connsiteX5" fmla="*/ 229945 w 439492"/>
              <a:gd name="connsiteY5" fmla="*/ 1205 h 323841"/>
              <a:gd name="connsiteX6" fmla="*/ 369562 w 439492"/>
              <a:gd name="connsiteY6" fmla="*/ 155392 h 323841"/>
              <a:gd name="connsiteX7" fmla="*/ 439493 w 439492"/>
              <a:gd name="connsiteY7" fmla="*/ 256888 h 32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492" h="323841">
                <a:moveTo>
                  <a:pt x="439493" y="256645"/>
                </a:moveTo>
                <a:cubicBezTo>
                  <a:pt x="439493" y="256645"/>
                  <a:pt x="409627" y="214153"/>
                  <a:pt x="315172" y="281412"/>
                </a:cubicBezTo>
                <a:cubicBezTo>
                  <a:pt x="220718" y="348671"/>
                  <a:pt x="158072" y="293310"/>
                  <a:pt x="61189" y="320748"/>
                </a:cubicBezTo>
                <a:cubicBezTo>
                  <a:pt x="-35694" y="348186"/>
                  <a:pt x="25495" y="184044"/>
                  <a:pt x="0" y="186472"/>
                </a:cubicBezTo>
                <a:cubicBezTo>
                  <a:pt x="74787" y="175060"/>
                  <a:pt x="174340" y="65793"/>
                  <a:pt x="201293" y="66765"/>
                </a:cubicBezTo>
                <a:cubicBezTo>
                  <a:pt x="228245" y="67736"/>
                  <a:pt x="196194" y="14803"/>
                  <a:pt x="229945" y="1205"/>
                </a:cubicBezTo>
                <a:cubicBezTo>
                  <a:pt x="263696" y="-12393"/>
                  <a:pt x="338240" y="92260"/>
                  <a:pt x="369562" y="155392"/>
                </a:cubicBezTo>
                <a:cubicBezTo>
                  <a:pt x="400885" y="218523"/>
                  <a:pt x="439493" y="256888"/>
                  <a:pt x="439493" y="256888"/>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55" name="任意多边形: 形状 54"/>
          <p:cNvSpPr/>
          <p:nvPr>
            <p:custDataLst>
              <p:tags r:id="rId50"/>
            </p:custDataLst>
          </p:nvPr>
        </p:nvSpPr>
        <p:spPr>
          <a:xfrm rot="20918548">
            <a:off x="2492820" y="1634530"/>
            <a:ext cx="529184" cy="659655"/>
          </a:xfrm>
          <a:custGeom>
            <a:avLst/>
            <a:gdLst>
              <a:gd name="connsiteX0" fmla="*/ 0 w 1143409"/>
              <a:gd name="connsiteY0" fmla="*/ 0 h 1425316"/>
              <a:gd name="connsiteX1" fmla="*/ 686434 w 1143409"/>
              <a:gd name="connsiteY1" fmla="*/ 999178 h 1425316"/>
              <a:gd name="connsiteX2" fmla="*/ 1143410 w 1143409"/>
              <a:gd name="connsiteY2" fmla="*/ 1425316 h 1425316"/>
              <a:gd name="connsiteX3" fmla="*/ 539047 w 1143409"/>
              <a:gd name="connsiteY3" fmla="*/ 556043 h 1425316"/>
              <a:gd name="connsiteX4" fmla="*/ 0 w 1143409"/>
              <a:gd name="connsiteY4" fmla="*/ 243 h 142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09" h="1425316">
                <a:moveTo>
                  <a:pt x="0" y="0"/>
                </a:moveTo>
                <a:cubicBezTo>
                  <a:pt x="0" y="0"/>
                  <a:pt x="440707" y="713144"/>
                  <a:pt x="686434" y="999178"/>
                </a:cubicBezTo>
                <a:cubicBezTo>
                  <a:pt x="932162" y="1284970"/>
                  <a:pt x="1143410" y="1425316"/>
                  <a:pt x="1143410" y="1425316"/>
                </a:cubicBezTo>
                <a:cubicBezTo>
                  <a:pt x="1143410" y="1425316"/>
                  <a:pt x="729898" y="764863"/>
                  <a:pt x="539047" y="556043"/>
                </a:cubicBezTo>
                <a:cubicBezTo>
                  <a:pt x="348438" y="346981"/>
                  <a:pt x="36179" y="54390"/>
                  <a:pt x="0" y="243"/>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6" name="任意多边形: 形状 55"/>
          <p:cNvSpPr/>
          <p:nvPr>
            <p:custDataLst>
              <p:tags r:id="rId51"/>
            </p:custDataLst>
          </p:nvPr>
        </p:nvSpPr>
        <p:spPr>
          <a:xfrm rot="20918548">
            <a:off x="2570285" y="1531065"/>
            <a:ext cx="521881" cy="851146"/>
          </a:xfrm>
          <a:custGeom>
            <a:avLst/>
            <a:gdLst>
              <a:gd name="connsiteX0" fmla="*/ 1127384 w 1127626"/>
              <a:gd name="connsiteY0" fmla="*/ 1839071 h 1839070"/>
              <a:gd name="connsiteX1" fmla="*/ 954258 w 1127626"/>
              <a:gd name="connsiteY1" fmla="*/ 1687312 h 1839070"/>
              <a:gd name="connsiteX2" fmla="*/ 673565 w 1127626"/>
              <a:gd name="connsiteY2" fmla="*/ 1527055 h 1839070"/>
              <a:gd name="connsiteX3" fmla="*/ 122621 w 1127626"/>
              <a:gd name="connsiteY3" fmla="*/ 382432 h 1839070"/>
              <a:gd name="connsiteX4" fmla="*/ 0 w 1127626"/>
              <a:gd name="connsiteY4" fmla="*/ 0 h 1839070"/>
              <a:gd name="connsiteX5" fmla="*/ 417882 w 1127626"/>
              <a:gd name="connsiteY5" fmla="*/ 675993 h 1839070"/>
              <a:gd name="connsiteX6" fmla="*/ 795215 w 1127626"/>
              <a:gd name="connsiteY6" fmla="*/ 1196100 h 1839070"/>
              <a:gd name="connsiteX7" fmla="*/ 1102860 w 1127626"/>
              <a:gd name="connsiteY7" fmla="*/ 1611069 h 1839070"/>
              <a:gd name="connsiteX8" fmla="*/ 1127627 w 1127626"/>
              <a:gd name="connsiteY8" fmla="*/ 1839071 h 183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626" h="1839070">
                <a:moveTo>
                  <a:pt x="1127384" y="1839071"/>
                </a:moveTo>
                <a:cubicBezTo>
                  <a:pt x="1127384" y="1839071"/>
                  <a:pt x="1024917" y="1797793"/>
                  <a:pt x="954258" y="1687312"/>
                </a:cubicBezTo>
                <a:cubicBezTo>
                  <a:pt x="903753" y="1636807"/>
                  <a:pt x="754422" y="1657203"/>
                  <a:pt x="673565" y="1527055"/>
                </a:cubicBezTo>
                <a:cubicBezTo>
                  <a:pt x="592708" y="1396907"/>
                  <a:pt x="234801" y="726499"/>
                  <a:pt x="122621" y="382432"/>
                </a:cubicBezTo>
                <a:cubicBezTo>
                  <a:pt x="10441" y="38365"/>
                  <a:pt x="0" y="0"/>
                  <a:pt x="0" y="0"/>
                </a:cubicBezTo>
                <a:cubicBezTo>
                  <a:pt x="0" y="0"/>
                  <a:pt x="357665" y="582510"/>
                  <a:pt x="417882" y="675993"/>
                </a:cubicBezTo>
                <a:cubicBezTo>
                  <a:pt x="478100" y="769477"/>
                  <a:pt x="753451" y="1145838"/>
                  <a:pt x="795215" y="1196100"/>
                </a:cubicBezTo>
                <a:cubicBezTo>
                  <a:pt x="836979" y="1246363"/>
                  <a:pt x="1085620" y="1551094"/>
                  <a:pt x="1102860" y="1611069"/>
                </a:cubicBezTo>
                <a:cubicBezTo>
                  <a:pt x="1120100" y="1671044"/>
                  <a:pt x="1123499" y="1773268"/>
                  <a:pt x="1127627" y="1839071"/>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57" name="任意多边形: 形状 56"/>
          <p:cNvSpPr/>
          <p:nvPr>
            <p:custDataLst>
              <p:tags r:id="rId52"/>
            </p:custDataLst>
          </p:nvPr>
        </p:nvSpPr>
        <p:spPr>
          <a:xfrm rot="20918548">
            <a:off x="3459674" y="2973757"/>
            <a:ext cx="81154" cy="414111"/>
          </a:xfrm>
          <a:custGeom>
            <a:avLst/>
            <a:gdLst>
              <a:gd name="connsiteX0" fmla="*/ 132707 w 175350"/>
              <a:gd name="connsiteY0" fmla="*/ 0 h 894768"/>
              <a:gd name="connsiteX1" fmla="*/ 28297 w 175350"/>
              <a:gd name="connsiteY1" fmla="*/ 311045 h 894768"/>
              <a:gd name="connsiteX2" fmla="*/ 7901 w 175350"/>
              <a:gd name="connsiteY2" fmla="*/ 894769 h 894768"/>
              <a:gd name="connsiteX3" fmla="*/ 149218 w 175350"/>
              <a:gd name="connsiteY3" fmla="*/ 364706 h 894768"/>
              <a:gd name="connsiteX4" fmla="*/ 174957 w 175350"/>
              <a:gd name="connsiteY4" fmla="*/ 56333 h 894768"/>
              <a:gd name="connsiteX5" fmla="*/ 132707 w 175350"/>
              <a:gd name="connsiteY5" fmla="*/ 0 h 89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350" h="894768">
                <a:moveTo>
                  <a:pt x="132707" y="0"/>
                </a:moveTo>
                <a:cubicBezTo>
                  <a:pt x="132707" y="0"/>
                  <a:pt x="57920" y="36422"/>
                  <a:pt x="28297" y="311045"/>
                </a:cubicBezTo>
                <a:cubicBezTo>
                  <a:pt x="-1326" y="585667"/>
                  <a:pt x="-6911" y="775790"/>
                  <a:pt x="7901" y="894769"/>
                </a:cubicBezTo>
                <a:cubicBezTo>
                  <a:pt x="36796" y="813669"/>
                  <a:pt x="139506" y="510152"/>
                  <a:pt x="149218" y="364706"/>
                </a:cubicBezTo>
                <a:cubicBezTo>
                  <a:pt x="158931" y="219261"/>
                  <a:pt x="178356" y="96397"/>
                  <a:pt x="174957" y="56333"/>
                </a:cubicBezTo>
                <a:cubicBezTo>
                  <a:pt x="171557" y="16269"/>
                  <a:pt x="143391" y="31323"/>
                  <a:pt x="132707" y="0"/>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58" name="任意多边形: 形状 57"/>
          <p:cNvSpPr/>
          <p:nvPr>
            <p:custDataLst>
              <p:tags r:id="rId53"/>
            </p:custDataLst>
          </p:nvPr>
        </p:nvSpPr>
        <p:spPr>
          <a:xfrm rot="20918548">
            <a:off x="3371934" y="2553673"/>
            <a:ext cx="227995" cy="356124"/>
          </a:xfrm>
          <a:custGeom>
            <a:avLst/>
            <a:gdLst>
              <a:gd name="connsiteX0" fmla="*/ 37839 w 492628"/>
              <a:gd name="connsiteY0" fmla="*/ 769477 h 769476"/>
              <a:gd name="connsiteX1" fmla="*/ 6273 w 492628"/>
              <a:gd name="connsiteY1" fmla="*/ 624760 h 769476"/>
              <a:gd name="connsiteX2" fmla="*/ 262927 w 492628"/>
              <a:gd name="connsiteY2" fmla="*/ 166570 h 769476"/>
              <a:gd name="connsiteX3" fmla="*/ 492629 w 492628"/>
              <a:gd name="connsiteY3" fmla="*/ 0 h 769476"/>
              <a:gd name="connsiteX4" fmla="*/ 339656 w 492628"/>
              <a:gd name="connsiteY4" fmla="*/ 334597 h 769476"/>
              <a:gd name="connsiteX5" fmla="*/ 37839 w 492628"/>
              <a:gd name="connsiteY5" fmla="*/ 769477 h 7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628" h="769476">
                <a:moveTo>
                  <a:pt x="37839" y="769477"/>
                </a:moveTo>
                <a:cubicBezTo>
                  <a:pt x="37839" y="769477"/>
                  <a:pt x="32982" y="703674"/>
                  <a:pt x="6273" y="624760"/>
                </a:cubicBezTo>
                <a:cubicBezTo>
                  <a:pt x="-20437" y="545845"/>
                  <a:pt x="33225" y="332897"/>
                  <a:pt x="262927" y="166570"/>
                </a:cubicBezTo>
                <a:lnTo>
                  <a:pt x="492629" y="0"/>
                </a:lnTo>
                <a:cubicBezTo>
                  <a:pt x="492629" y="0"/>
                  <a:pt x="416871" y="221932"/>
                  <a:pt x="339656" y="334597"/>
                </a:cubicBezTo>
                <a:cubicBezTo>
                  <a:pt x="262441" y="447263"/>
                  <a:pt x="96842" y="699546"/>
                  <a:pt x="37839" y="769477"/>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59" name="任意多边形: 形状 58"/>
          <p:cNvSpPr/>
          <p:nvPr>
            <p:custDataLst>
              <p:tags r:id="rId54"/>
            </p:custDataLst>
          </p:nvPr>
        </p:nvSpPr>
        <p:spPr>
          <a:xfrm rot="20918548">
            <a:off x="3483158" y="2123535"/>
            <a:ext cx="445688" cy="229812"/>
          </a:xfrm>
          <a:custGeom>
            <a:avLst/>
            <a:gdLst>
              <a:gd name="connsiteX0" fmla="*/ 0 w 962999"/>
              <a:gd name="connsiteY0" fmla="*/ 496554 h 496554"/>
              <a:gd name="connsiteX1" fmla="*/ 60946 w 962999"/>
              <a:gd name="connsiteY1" fmla="*/ 327798 h 496554"/>
              <a:gd name="connsiteX2" fmla="*/ 619903 w 962999"/>
              <a:gd name="connsiteY2" fmla="*/ 22825 h 496554"/>
              <a:gd name="connsiteX3" fmla="*/ 962999 w 962999"/>
              <a:gd name="connsiteY3" fmla="*/ 0 h 496554"/>
              <a:gd name="connsiteX4" fmla="*/ 590280 w 962999"/>
              <a:gd name="connsiteY4" fmla="*/ 244756 h 496554"/>
              <a:gd name="connsiteX5" fmla="*/ 0 w 962999"/>
              <a:gd name="connsiteY5" fmla="*/ 496554 h 49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999" h="496554">
                <a:moveTo>
                  <a:pt x="0" y="496554"/>
                </a:moveTo>
                <a:cubicBezTo>
                  <a:pt x="0" y="496554"/>
                  <a:pt x="37393" y="425895"/>
                  <a:pt x="60946" y="327798"/>
                </a:cubicBezTo>
                <a:cubicBezTo>
                  <a:pt x="84499" y="229702"/>
                  <a:pt x="276808" y="45649"/>
                  <a:pt x="619903" y="22825"/>
                </a:cubicBezTo>
                <a:lnTo>
                  <a:pt x="962999" y="0"/>
                </a:lnTo>
                <a:cubicBezTo>
                  <a:pt x="962999" y="0"/>
                  <a:pt x="742281" y="178954"/>
                  <a:pt x="590280" y="244756"/>
                </a:cubicBezTo>
                <a:cubicBezTo>
                  <a:pt x="438279" y="310559"/>
                  <a:pt x="105867" y="463046"/>
                  <a:pt x="0" y="496554"/>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0" name="任意多边形: 形状 59"/>
          <p:cNvSpPr/>
          <p:nvPr>
            <p:custDataLst>
              <p:tags r:id="rId55"/>
            </p:custDataLst>
          </p:nvPr>
        </p:nvSpPr>
        <p:spPr>
          <a:xfrm rot="20918548">
            <a:off x="3267497" y="2385656"/>
            <a:ext cx="215091" cy="170750"/>
          </a:xfrm>
          <a:custGeom>
            <a:avLst/>
            <a:gdLst>
              <a:gd name="connsiteX0" fmla="*/ 0 w 464745"/>
              <a:gd name="connsiteY0" fmla="*/ 0 h 368940"/>
              <a:gd name="connsiteX1" fmla="*/ 51477 w 464745"/>
              <a:gd name="connsiteY1" fmla="*/ 112666 h 368940"/>
              <a:gd name="connsiteX2" fmla="*/ 89355 w 464745"/>
              <a:gd name="connsiteY2" fmla="*/ 292105 h 368940"/>
              <a:gd name="connsiteX3" fmla="*/ 464745 w 464745"/>
              <a:gd name="connsiteY3" fmla="*/ 325856 h 368940"/>
              <a:gd name="connsiteX4" fmla="*/ 256654 w 464745"/>
              <a:gd name="connsiteY4" fmla="*/ 140346 h 368940"/>
              <a:gd name="connsiteX5" fmla="*/ 0 w 464745"/>
              <a:gd name="connsiteY5" fmla="*/ 0 h 36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45" h="368940">
                <a:moveTo>
                  <a:pt x="0" y="0"/>
                </a:moveTo>
                <a:cubicBezTo>
                  <a:pt x="0" y="0"/>
                  <a:pt x="85713" y="47834"/>
                  <a:pt x="51477" y="112666"/>
                </a:cubicBezTo>
                <a:cubicBezTo>
                  <a:pt x="17240" y="177497"/>
                  <a:pt x="-2185" y="240628"/>
                  <a:pt x="89355" y="292105"/>
                </a:cubicBezTo>
                <a:cubicBezTo>
                  <a:pt x="180896" y="343581"/>
                  <a:pt x="297932" y="416668"/>
                  <a:pt x="464745" y="325856"/>
                </a:cubicBezTo>
                <a:cubicBezTo>
                  <a:pt x="464745" y="325856"/>
                  <a:pt x="334840" y="219746"/>
                  <a:pt x="256654" y="140346"/>
                </a:cubicBezTo>
                <a:cubicBezTo>
                  <a:pt x="178468" y="60946"/>
                  <a:pt x="0" y="0"/>
                  <a:pt x="0" y="0"/>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61" name="任意多边形: 形状 60"/>
          <p:cNvSpPr/>
          <p:nvPr>
            <p:custDataLst>
              <p:tags r:id="rId56"/>
            </p:custDataLst>
          </p:nvPr>
        </p:nvSpPr>
        <p:spPr>
          <a:xfrm rot="20918548">
            <a:off x="3807178" y="2170217"/>
            <a:ext cx="1436098" cy="300301"/>
          </a:xfrm>
          <a:custGeom>
            <a:avLst/>
            <a:gdLst>
              <a:gd name="connsiteX0" fmla="*/ 0 w 3102972"/>
              <a:gd name="connsiteY0" fmla="*/ 648861 h 648860"/>
              <a:gd name="connsiteX1" fmla="*/ 755394 w 3102972"/>
              <a:gd name="connsiteY1" fmla="*/ 230979 h 648860"/>
              <a:gd name="connsiteX2" fmla="*/ 2722913 w 3102972"/>
              <a:gd name="connsiteY2" fmla="*/ 42312 h 648860"/>
              <a:gd name="connsiteX3" fmla="*/ 3102674 w 3102972"/>
              <a:gd name="connsiteY3" fmla="*/ 548 h 648860"/>
              <a:gd name="connsiteX4" fmla="*/ 2411869 w 3102972"/>
              <a:gd name="connsiteY4" fmla="*/ 158620 h 648860"/>
              <a:gd name="connsiteX5" fmla="*/ 460375 w 3102972"/>
              <a:gd name="connsiteY5" fmla="*/ 547122 h 648860"/>
              <a:gd name="connsiteX6" fmla="*/ 243 w 3102972"/>
              <a:gd name="connsiteY6" fmla="*/ 648618 h 64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972" h="648860">
                <a:moveTo>
                  <a:pt x="0" y="648861"/>
                </a:moveTo>
                <a:cubicBezTo>
                  <a:pt x="0" y="648861"/>
                  <a:pt x="30109" y="393421"/>
                  <a:pt x="755394" y="230979"/>
                </a:cubicBezTo>
                <a:cubicBezTo>
                  <a:pt x="1480678" y="68536"/>
                  <a:pt x="2498068" y="73150"/>
                  <a:pt x="2722913" y="42312"/>
                </a:cubicBezTo>
                <a:cubicBezTo>
                  <a:pt x="2947759" y="11475"/>
                  <a:pt x="3086891" y="-3094"/>
                  <a:pt x="3102674" y="548"/>
                </a:cubicBezTo>
                <a:cubicBezTo>
                  <a:pt x="3118457" y="4190"/>
                  <a:pt x="2503410" y="135553"/>
                  <a:pt x="2411869" y="158620"/>
                </a:cubicBezTo>
                <a:cubicBezTo>
                  <a:pt x="2320328" y="181687"/>
                  <a:pt x="460375" y="547122"/>
                  <a:pt x="460375" y="547122"/>
                </a:cubicBezTo>
                <a:cubicBezTo>
                  <a:pt x="460375" y="547122"/>
                  <a:pt x="97854" y="582816"/>
                  <a:pt x="243" y="648618"/>
                </a:cubicBezTo>
                <a:close/>
              </a:path>
            </a:pathLst>
          </a:custGeom>
          <a:gradFill flip="none" rotWithShape="1">
            <a:gsLst>
              <a:gs pos="0">
                <a:schemeClr val="accent3">
                  <a:lumMod val="20000"/>
                  <a:lumOff val="80000"/>
                </a:schemeClr>
              </a:gs>
              <a:gs pos="47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2" name="任意多边形: 形状 61"/>
          <p:cNvSpPr/>
          <p:nvPr>
            <p:custDataLst>
              <p:tags r:id="rId57"/>
            </p:custDataLst>
          </p:nvPr>
        </p:nvSpPr>
        <p:spPr>
          <a:xfrm rot="20918548">
            <a:off x="3197622" y="2952125"/>
            <a:ext cx="362722" cy="617963"/>
          </a:xfrm>
          <a:custGeom>
            <a:avLst/>
            <a:gdLst>
              <a:gd name="connsiteX0" fmla="*/ 747866 w 783733"/>
              <a:gd name="connsiteY0" fmla="*/ 0 h 1335232"/>
              <a:gd name="connsiteX1" fmla="*/ 391658 w 783733"/>
              <a:gd name="connsiteY1" fmla="*/ 426623 h 1335232"/>
              <a:gd name="connsiteX2" fmla="*/ 0 w 783733"/>
              <a:gd name="connsiteY2" fmla="*/ 1335232 h 1335232"/>
              <a:gd name="connsiteX3" fmla="*/ 549245 w 783733"/>
              <a:gd name="connsiteY3" fmla="*/ 585909 h 1335232"/>
              <a:gd name="connsiteX4" fmla="*/ 779675 w 783733"/>
              <a:gd name="connsiteY4" fmla="*/ 114851 h 1335232"/>
              <a:gd name="connsiteX5" fmla="*/ 747866 w 783733"/>
              <a:gd name="connsiteY5" fmla="*/ 0 h 133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733" h="1335232">
                <a:moveTo>
                  <a:pt x="747866" y="0"/>
                </a:moveTo>
                <a:cubicBezTo>
                  <a:pt x="747866" y="0"/>
                  <a:pt x="607277" y="11412"/>
                  <a:pt x="391658" y="426623"/>
                </a:cubicBezTo>
                <a:cubicBezTo>
                  <a:pt x="176040" y="841835"/>
                  <a:pt x="50020" y="1138310"/>
                  <a:pt x="0" y="1335232"/>
                </a:cubicBezTo>
                <a:cubicBezTo>
                  <a:pt x="95426" y="1224752"/>
                  <a:pt x="444592" y="809298"/>
                  <a:pt x="549245" y="585909"/>
                </a:cubicBezTo>
                <a:cubicBezTo>
                  <a:pt x="653897" y="362521"/>
                  <a:pt x="760735" y="180410"/>
                  <a:pt x="779675" y="114851"/>
                </a:cubicBezTo>
                <a:cubicBezTo>
                  <a:pt x="798614" y="49291"/>
                  <a:pt x="744953" y="56090"/>
                  <a:pt x="747866" y="0"/>
                </a:cubicBezTo>
                <a:close/>
              </a:path>
            </a:pathLst>
          </a:custGeom>
          <a:solidFill>
            <a:schemeClr val="accent3">
              <a:lumMod val="60000"/>
              <a:lumOff val="4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3" name="任意多边形: 形状 62"/>
          <p:cNvSpPr/>
          <p:nvPr>
            <p:custDataLst>
              <p:tags r:id="rId58"/>
            </p:custDataLst>
          </p:nvPr>
        </p:nvSpPr>
        <p:spPr>
          <a:xfrm rot="20918548">
            <a:off x="3875638" y="3956740"/>
            <a:ext cx="211636" cy="335109"/>
          </a:xfrm>
          <a:custGeom>
            <a:avLst/>
            <a:gdLst>
              <a:gd name="connsiteX0" fmla="*/ 12690 w 457281"/>
              <a:gd name="connsiteY0" fmla="*/ 0 h 724070"/>
              <a:gd name="connsiteX1" fmla="*/ 14146 w 457281"/>
              <a:gd name="connsiteY1" fmla="*/ 47591 h 724070"/>
              <a:gd name="connsiteX2" fmla="*/ 92575 w 457281"/>
              <a:gd name="connsiteY2" fmla="*/ 325613 h 724070"/>
              <a:gd name="connsiteX3" fmla="*/ 457281 w 457281"/>
              <a:gd name="connsiteY3" fmla="*/ 724071 h 724070"/>
              <a:gd name="connsiteX4" fmla="*/ 237292 w 457281"/>
              <a:gd name="connsiteY4" fmla="*/ 150544 h 724070"/>
              <a:gd name="connsiteX5" fmla="*/ 57853 w 457281"/>
              <a:gd name="connsiteY5" fmla="*/ 13112 h 724070"/>
              <a:gd name="connsiteX6" fmla="*/ 12690 w 457281"/>
              <a:gd name="connsiteY6" fmla="*/ 0 h 72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81" h="724070">
                <a:moveTo>
                  <a:pt x="12690" y="0"/>
                </a:moveTo>
                <a:cubicBezTo>
                  <a:pt x="12690" y="0"/>
                  <a:pt x="27744" y="27923"/>
                  <a:pt x="14146" y="47591"/>
                </a:cubicBezTo>
                <a:cubicBezTo>
                  <a:pt x="549" y="67259"/>
                  <a:pt x="-31988" y="176283"/>
                  <a:pt x="92575" y="325613"/>
                </a:cubicBezTo>
                <a:cubicBezTo>
                  <a:pt x="217139" y="474944"/>
                  <a:pt x="383952" y="620146"/>
                  <a:pt x="457281" y="724071"/>
                </a:cubicBezTo>
                <a:cubicBezTo>
                  <a:pt x="413089" y="625002"/>
                  <a:pt x="256960" y="190366"/>
                  <a:pt x="237292" y="150544"/>
                </a:cubicBezTo>
                <a:cubicBezTo>
                  <a:pt x="217624" y="110723"/>
                  <a:pt x="96218" y="4127"/>
                  <a:pt x="57853" y="13112"/>
                </a:cubicBezTo>
                <a:cubicBezTo>
                  <a:pt x="19488" y="22096"/>
                  <a:pt x="12690" y="0"/>
                  <a:pt x="12690" y="0"/>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4" name="任意多边形: 形状 63"/>
          <p:cNvSpPr/>
          <p:nvPr>
            <p:custDataLst>
              <p:tags r:id="rId59"/>
            </p:custDataLst>
          </p:nvPr>
        </p:nvSpPr>
        <p:spPr>
          <a:xfrm rot="20918548">
            <a:off x="3600254" y="3662064"/>
            <a:ext cx="776305" cy="128522"/>
          </a:xfrm>
          <a:custGeom>
            <a:avLst/>
            <a:gdLst>
              <a:gd name="connsiteX0" fmla="*/ 3543 w 1677361"/>
              <a:gd name="connsiteY0" fmla="*/ 277698 h 277697"/>
              <a:gd name="connsiteX1" fmla="*/ 100425 w 1677361"/>
              <a:gd name="connsiteY1" fmla="*/ 222336 h 277697"/>
              <a:gd name="connsiteX2" fmla="*/ 712802 w 1677361"/>
              <a:gd name="connsiteY2" fmla="*/ 179358 h 277697"/>
              <a:gd name="connsiteX3" fmla="*/ 1522343 w 1677361"/>
              <a:gd name="connsiteY3" fmla="*/ 73491 h 277697"/>
              <a:gd name="connsiteX4" fmla="*/ 1669730 w 1677361"/>
              <a:gd name="connsiteY4" fmla="*/ 51395 h 277697"/>
              <a:gd name="connsiteX5" fmla="*/ 1461639 w 1677361"/>
              <a:gd name="connsiteY5" fmla="*/ 26628 h 277697"/>
              <a:gd name="connsiteX6" fmla="*/ 711830 w 1677361"/>
              <a:gd name="connsiteY6" fmla="*/ 13759 h 277697"/>
              <a:gd name="connsiteX7" fmla="*/ 3543 w 1677361"/>
              <a:gd name="connsiteY7" fmla="*/ 277698 h 27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7361" h="277697">
                <a:moveTo>
                  <a:pt x="3543" y="277698"/>
                </a:moveTo>
                <a:cubicBezTo>
                  <a:pt x="3543" y="277698"/>
                  <a:pt x="12041" y="234962"/>
                  <a:pt x="100425" y="222336"/>
                </a:cubicBezTo>
                <a:cubicBezTo>
                  <a:pt x="188810" y="209710"/>
                  <a:pt x="547445" y="185186"/>
                  <a:pt x="712802" y="179358"/>
                </a:cubicBezTo>
                <a:cubicBezTo>
                  <a:pt x="878158" y="173530"/>
                  <a:pt x="1282928" y="138080"/>
                  <a:pt x="1522343" y="73491"/>
                </a:cubicBezTo>
                <a:cubicBezTo>
                  <a:pt x="1578190" y="56737"/>
                  <a:pt x="1643750" y="40711"/>
                  <a:pt x="1669730" y="51395"/>
                </a:cubicBezTo>
                <a:cubicBezTo>
                  <a:pt x="1695712" y="62079"/>
                  <a:pt x="1662203" y="31242"/>
                  <a:pt x="1461639" y="26628"/>
                </a:cubicBezTo>
                <a:cubicBezTo>
                  <a:pt x="1261075" y="22015"/>
                  <a:pt x="937890" y="-21692"/>
                  <a:pt x="711830" y="13759"/>
                </a:cubicBezTo>
                <a:cubicBezTo>
                  <a:pt x="711830" y="13759"/>
                  <a:pt x="-58375" y="74705"/>
                  <a:pt x="3543" y="277698"/>
                </a:cubicBezTo>
                <a:close/>
              </a:path>
            </a:pathLst>
          </a:custGeom>
          <a:gradFill flip="none" rotWithShape="1">
            <a:gsLst>
              <a:gs pos="0">
                <a:schemeClr val="accent3">
                  <a:lumMod val="20000"/>
                  <a:lumOff val="80000"/>
                </a:schemeClr>
              </a:gs>
              <a:gs pos="78000">
                <a:schemeClr val="accent3"/>
              </a:gs>
            </a:gsLst>
            <a:lin ang="108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5" name="任意多边形: 形状 64"/>
          <p:cNvSpPr/>
          <p:nvPr>
            <p:custDataLst>
              <p:tags r:id="rId60"/>
            </p:custDataLst>
          </p:nvPr>
        </p:nvSpPr>
        <p:spPr>
          <a:xfrm rot="20918548">
            <a:off x="3558454" y="3467508"/>
            <a:ext cx="385105" cy="368936"/>
          </a:xfrm>
          <a:custGeom>
            <a:avLst/>
            <a:gdLst>
              <a:gd name="connsiteX0" fmla="*/ 2644 w 832095"/>
              <a:gd name="connsiteY0" fmla="*/ 797157 h 797157"/>
              <a:gd name="connsiteX1" fmla="*/ 41252 w 832095"/>
              <a:gd name="connsiteY1" fmla="*/ 562114 h 797157"/>
              <a:gd name="connsiteX2" fmla="*/ 377792 w 832095"/>
              <a:gd name="connsiteY2" fmla="*/ 268552 h 797157"/>
              <a:gd name="connsiteX3" fmla="*/ 832096 w 832095"/>
              <a:gd name="connsiteY3" fmla="*/ 0 h 797157"/>
              <a:gd name="connsiteX4" fmla="*/ 471032 w 832095"/>
              <a:gd name="connsiteY4" fmla="*/ 457704 h 797157"/>
              <a:gd name="connsiteX5" fmla="*/ 2644 w 832095"/>
              <a:gd name="connsiteY5" fmla="*/ 797157 h 7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095" h="797157">
                <a:moveTo>
                  <a:pt x="2644" y="797157"/>
                </a:moveTo>
                <a:cubicBezTo>
                  <a:pt x="2644" y="797157"/>
                  <a:pt x="-15081" y="617475"/>
                  <a:pt x="41252" y="562114"/>
                </a:cubicBezTo>
                <a:cubicBezTo>
                  <a:pt x="97584" y="506752"/>
                  <a:pt x="163144" y="401857"/>
                  <a:pt x="377792" y="268552"/>
                </a:cubicBezTo>
                <a:cubicBezTo>
                  <a:pt x="592439" y="135247"/>
                  <a:pt x="741041" y="109266"/>
                  <a:pt x="832096" y="0"/>
                </a:cubicBezTo>
                <a:cubicBezTo>
                  <a:pt x="720645" y="142532"/>
                  <a:pt x="638088" y="323913"/>
                  <a:pt x="471032" y="457704"/>
                </a:cubicBezTo>
                <a:cubicBezTo>
                  <a:pt x="303976" y="591494"/>
                  <a:pt x="99770" y="688620"/>
                  <a:pt x="2644" y="797157"/>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6" name="任意多边形: 形状 65"/>
          <p:cNvSpPr/>
          <p:nvPr>
            <p:custDataLst>
              <p:tags r:id="rId61"/>
            </p:custDataLst>
          </p:nvPr>
        </p:nvSpPr>
        <p:spPr>
          <a:xfrm rot="20918548">
            <a:off x="3275748" y="3906396"/>
            <a:ext cx="322298" cy="65404"/>
          </a:xfrm>
          <a:custGeom>
            <a:avLst/>
            <a:gdLst>
              <a:gd name="connsiteX0" fmla="*/ 696147 w 696389"/>
              <a:gd name="connsiteY0" fmla="*/ 141317 h 141317"/>
              <a:gd name="connsiteX1" fmla="*/ 641999 w 696389"/>
              <a:gd name="connsiteY1" fmla="*/ 70902 h 141317"/>
              <a:gd name="connsiteX2" fmla="*/ 217076 w 696389"/>
              <a:gd name="connsiteY2" fmla="*/ 18939 h 141317"/>
              <a:gd name="connsiteX3" fmla="*/ 0 w 696389"/>
              <a:gd name="connsiteY3" fmla="*/ 0 h 141317"/>
              <a:gd name="connsiteX4" fmla="*/ 85713 w 696389"/>
              <a:gd name="connsiteY4" fmla="*/ 48320 h 141317"/>
              <a:gd name="connsiteX5" fmla="*/ 588581 w 696389"/>
              <a:gd name="connsiteY5" fmla="*/ 136947 h 141317"/>
              <a:gd name="connsiteX6" fmla="*/ 696390 w 696389"/>
              <a:gd name="connsiteY6" fmla="*/ 141317 h 14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389" h="141317">
                <a:moveTo>
                  <a:pt x="696147" y="141317"/>
                </a:moveTo>
                <a:cubicBezTo>
                  <a:pt x="696147" y="141317"/>
                  <a:pt x="661910" y="107324"/>
                  <a:pt x="641999" y="70902"/>
                </a:cubicBezTo>
                <a:cubicBezTo>
                  <a:pt x="622089" y="34480"/>
                  <a:pt x="358150" y="6556"/>
                  <a:pt x="217076" y="18939"/>
                </a:cubicBezTo>
                <a:cubicBezTo>
                  <a:pt x="76001" y="31323"/>
                  <a:pt x="74058" y="48563"/>
                  <a:pt x="0" y="0"/>
                </a:cubicBezTo>
                <a:cubicBezTo>
                  <a:pt x="0" y="0"/>
                  <a:pt x="45649" y="48320"/>
                  <a:pt x="85713" y="48320"/>
                </a:cubicBezTo>
                <a:cubicBezTo>
                  <a:pt x="125778" y="48320"/>
                  <a:pt x="528848" y="139132"/>
                  <a:pt x="588581" y="136947"/>
                </a:cubicBezTo>
                <a:cubicBezTo>
                  <a:pt x="648313" y="134762"/>
                  <a:pt x="662396" y="128691"/>
                  <a:pt x="696390" y="141317"/>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7" name="任意多边形: 形状 66"/>
          <p:cNvSpPr/>
          <p:nvPr>
            <p:custDataLst>
              <p:tags r:id="rId62"/>
            </p:custDataLst>
          </p:nvPr>
        </p:nvSpPr>
        <p:spPr>
          <a:xfrm rot="20918548">
            <a:off x="3295937" y="3729433"/>
            <a:ext cx="257697" cy="477268"/>
          </a:xfrm>
          <a:custGeom>
            <a:avLst/>
            <a:gdLst>
              <a:gd name="connsiteX0" fmla="*/ 556286 w 556806"/>
              <a:gd name="connsiteY0" fmla="*/ 1030987 h 1031230"/>
              <a:gd name="connsiteX1" fmla="*/ 554101 w 556806"/>
              <a:gd name="connsiteY1" fmla="*/ 946488 h 1031230"/>
              <a:gd name="connsiteX2" fmla="*/ 410112 w 556806"/>
              <a:gd name="connsiteY2" fmla="*/ 588095 h 1031230"/>
              <a:gd name="connsiteX3" fmla="*/ 168270 w 556806"/>
              <a:gd name="connsiteY3" fmla="*/ 210277 h 1031230"/>
              <a:gd name="connsiteX4" fmla="*/ 0 w 556806"/>
              <a:gd name="connsiteY4" fmla="*/ 0 h 1031230"/>
              <a:gd name="connsiteX5" fmla="*/ 70659 w 556806"/>
              <a:gd name="connsiteY5" fmla="*/ 196679 h 1031230"/>
              <a:gd name="connsiteX6" fmla="*/ 254226 w 556806"/>
              <a:gd name="connsiteY6" fmla="*/ 698575 h 1031230"/>
              <a:gd name="connsiteX7" fmla="*/ 494126 w 556806"/>
              <a:gd name="connsiteY7" fmla="*/ 984124 h 1031230"/>
              <a:gd name="connsiteX8" fmla="*/ 556286 w 556806"/>
              <a:gd name="connsiteY8" fmla="*/ 1031230 h 10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806" h="1031230">
                <a:moveTo>
                  <a:pt x="556286" y="1030987"/>
                </a:moveTo>
                <a:cubicBezTo>
                  <a:pt x="556286" y="1030987"/>
                  <a:pt x="540746" y="991651"/>
                  <a:pt x="554101" y="946488"/>
                </a:cubicBezTo>
                <a:cubicBezTo>
                  <a:pt x="567456" y="901325"/>
                  <a:pt x="533219" y="771176"/>
                  <a:pt x="410112" y="588095"/>
                </a:cubicBezTo>
                <a:cubicBezTo>
                  <a:pt x="287006" y="405013"/>
                  <a:pt x="197408" y="254954"/>
                  <a:pt x="168270" y="210277"/>
                </a:cubicBezTo>
                <a:cubicBezTo>
                  <a:pt x="139132" y="165599"/>
                  <a:pt x="33023" y="55361"/>
                  <a:pt x="0" y="0"/>
                </a:cubicBezTo>
                <a:cubicBezTo>
                  <a:pt x="0" y="0"/>
                  <a:pt x="36422" y="82557"/>
                  <a:pt x="70659" y="196679"/>
                </a:cubicBezTo>
                <a:cubicBezTo>
                  <a:pt x="104896" y="310802"/>
                  <a:pt x="200807" y="585909"/>
                  <a:pt x="254226" y="698575"/>
                </a:cubicBezTo>
                <a:cubicBezTo>
                  <a:pt x="307645" y="811240"/>
                  <a:pt x="386559" y="929005"/>
                  <a:pt x="494126" y="984124"/>
                </a:cubicBezTo>
                <a:cubicBezTo>
                  <a:pt x="513794" y="995293"/>
                  <a:pt x="556286" y="1031230"/>
                  <a:pt x="556286" y="1031230"/>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8" name="任意多边形: 形状 67"/>
          <p:cNvSpPr/>
          <p:nvPr>
            <p:custDataLst>
              <p:tags r:id="rId63"/>
            </p:custDataLst>
          </p:nvPr>
        </p:nvSpPr>
        <p:spPr>
          <a:xfrm rot="20918548">
            <a:off x="3554170" y="3595961"/>
            <a:ext cx="481922" cy="529409"/>
          </a:xfrm>
          <a:custGeom>
            <a:avLst/>
            <a:gdLst>
              <a:gd name="connsiteX0" fmla="*/ 19284 w 1041286"/>
              <a:gd name="connsiteY0" fmla="*/ 1143895 h 1143894"/>
              <a:gd name="connsiteX1" fmla="*/ 4958 w 1041286"/>
              <a:gd name="connsiteY1" fmla="*/ 999907 h 1143894"/>
              <a:gd name="connsiteX2" fmla="*/ 333728 w 1041286"/>
              <a:gd name="connsiteY2" fmla="*/ 618932 h 1143894"/>
              <a:gd name="connsiteX3" fmla="*/ 1041287 w 1041286"/>
              <a:gd name="connsiteY3" fmla="*/ 0 h 1143894"/>
              <a:gd name="connsiteX4" fmla="*/ 646229 w 1041286"/>
              <a:gd name="connsiteY4" fmla="*/ 476400 h 1143894"/>
              <a:gd name="connsiteX5" fmla="*/ 70032 w 1041286"/>
              <a:gd name="connsiteY5" fmla="*/ 1099460 h 1143894"/>
              <a:gd name="connsiteX6" fmla="*/ 19041 w 1041286"/>
              <a:gd name="connsiteY6" fmla="*/ 1143895 h 114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286" h="1143894">
                <a:moveTo>
                  <a:pt x="19284" y="1143895"/>
                </a:moveTo>
                <a:cubicBezTo>
                  <a:pt x="19284" y="1143895"/>
                  <a:pt x="-11796" y="1039485"/>
                  <a:pt x="4958" y="999907"/>
                </a:cubicBezTo>
                <a:cubicBezTo>
                  <a:pt x="21712" y="960328"/>
                  <a:pt x="161330" y="776275"/>
                  <a:pt x="333728" y="618932"/>
                </a:cubicBezTo>
                <a:cubicBezTo>
                  <a:pt x="506125" y="461832"/>
                  <a:pt x="922551" y="84742"/>
                  <a:pt x="1041287" y="0"/>
                </a:cubicBezTo>
                <a:cubicBezTo>
                  <a:pt x="1013849" y="46620"/>
                  <a:pt x="675124" y="442892"/>
                  <a:pt x="646229" y="476400"/>
                </a:cubicBezTo>
                <a:cubicBezTo>
                  <a:pt x="617334" y="509909"/>
                  <a:pt x="90914" y="1089991"/>
                  <a:pt x="70032" y="1099460"/>
                </a:cubicBezTo>
                <a:cubicBezTo>
                  <a:pt x="49150" y="1108931"/>
                  <a:pt x="17099" y="1134183"/>
                  <a:pt x="19041" y="1143895"/>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69" name="任意多边形: 形状 68"/>
          <p:cNvSpPr/>
          <p:nvPr>
            <p:custDataLst>
              <p:tags r:id="rId64"/>
            </p:custDataLst>
          </p:nvPr>
        </p:nvSpPr>
        <p:spPr>
          <a:xfrm rot="20918548">
            <a:off x="3833850" y="3606263"/>
            <a:ext cx="734499" cy="272097"/>
          </a:xfrm>
          <a:custGeom>
            <a:avLst/>
            <a:gdLst>
              <a:gd name="connsiteX0" fmla="*/ 0 w 1587030"/>
              <a:gd name="connsiteY0" fmla="*/ 587677 h 587920"/>
              <a:gd name="connsiteX1" fmla="*/ 53905 w 1587030"/>
              <a:gd name="connsiteY1" fmla="*/ 503906 h 587920"/>
              <a:gd name="connsiteX2" fmla="*/ 313230 w 1587030"/>
              <a:gd name="connsiteY2" fmla="*/ 272262 h 587920"/>
              <a:gd name="connsiteX3" fmla="*/ 1226452 w 1587030"/>
              <a:gd name="connsiteY3" fmla="*/ 8810 h 587920"/>
              <a:gd name="connsiteX4" fmla="*/ 1587030 w 1587030"/>
              <a:gd name="connsiteY4" fmla="*/ 36247 h 587920"/>
              <a:gd name="connsiteX5" fmla="*/ 1331591 w 1587030"/>
              <a:gd name="connsiteY5" fmla="*/ 85538 h 587920"/>
              <a:gd name="connsiteX6" fmla="*/ 899139 w 1587030"/>
              <a:gd name="connsiteY6" fmla="*/ 290473 h 587920"/>
              <a:gd name="connsiteX7" fmla="*/ 231159 w 1587030"/>
              <a:gd name="connsiteY7" fmla="*/ 490309 h 587920"/>
              <a:gd name="connsiteX8" fmla="*/ 486 w 1587030"/>
              <a:gd name="connsiteY8" fmla="*/ 587920 h 58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030" h="587920">
                <a:moveTo>
                  <a:pt x="0" y="587677"/>
                </a:moveTo>
                <a:cubicBezTo>
                  <a:pt x="0" y="587677"/>
                  <a:pt x="34480" y="527702"/>
                  <a:pt x="53905" y="503906"/>
                </a:cubicBezTo>
                <a:cubicBezTo>
                  <a:pt x="73330" y="480111"/>
                  <a:pt x="162442" y="310384"/>
                  <a:pt x="313230" y="272262"/>
                </a:cubicBezTo>
                <a:cubicBezTo>
                  <a:pt x="464017" y="234141"/>
                  <a:pt x="1103103" y="28477"/>
                  <a:pt x="1226452" y="8810"/>
                </a:cubicBezTo>
                <a:cubicBezTo>
                  <a:pt x="1349802" y="-10859"/>
                  <a:pt x="1487963" y="4196"/>
                  <a:pt x="1587030" y="36247"/>
                </a:cubicBezTo>
                <a:cubicBezTo>
                  <a:pt x="1542110" y="34548"/>
                  <a:pt x="1478736" y="12452"/>
                  <a:pt x="1331591" y="85538"/>
                </a:cubicBezTo>
                <a:cubicBezTo>
                  <a:pt x="1184446" y="158626"/>
                  <a:pt x="1010591" y="253808"/>
                  <a:pt x="899139" y="290473"/>
                </a:cubicBezTo>
                <a:cubicBezTo>
                  <a:pt x="787688" y="326895"/>
                  <a:pt x="327313" y="478654"/>
                  <a:pt x="231159" y="490309"/>
                </a:cubicBezTo>
                <a:cubicBezTo>
                  <a:pt x="135004" y="501964"/>
                  <a:pt x="73087" y="543728"/>
                  <a:pt x="486" y="587920"/>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0" name="任意多边形: 形状 69"/>
          <p:cNvSpPr/>
          <p:nvPr>
            <p:custDataLst>
              <p:tags r:id="rId65"/>
            </p:custDataLst>
          </p:nvPr>
        </p:nvSpPr>
        <p:spPr>
          <a:xfrm rot="20918548">
            <a:off x="3892536" y="3826285"/>
            <a:ext cx="760009" cy="105702"/>
          </a:xfrm>
          <a:custGeom>
            <a:avLst/>
            <a:gdLst>
              <a:gd name="connsiteX0" fmla="*/ 0 w 1642149"/>
              <a:gd name="connsiteY0" fmla="*/ 70426 h 228390"/>
              <a:gd name="connsiteX1" fmla="*/ 50020 w 1642149"/>
              <a:gd name="connsiteY1" fmla="*/ 73582 h 228390"/>
              <a:gd name="connsiteX2" fmla="*/ 562357 w 1642149"/>
              <a:gd name="connsiteY2" fmla="*/ 161724 h 228390"/>
              <a:gd name="connsiteX3" fmla="*/ 1335961 w 1642149"/>
              <a:gd name="connsiteY3" fmla="*/ 226312 h 228390"/>
              <a:gd name="connsiteX4" fmla="*/ 1642149 w 1642149"/>
              <a:gd name="connsiteY4" fmla="*/ 226312 h 228390"/>
              <a:gd name="connsiteX5" fmla="*/ 1320907 w 1642149"/>
              <a:gd name="connsiteY5" fmla="*/ 135015 h 228390"/>
              <a:gd name="connsiteX6" fmla="*/ 456247 w 1642149"/>
              <a:gd name="connsiteY6" fmla="*/ 22106 h 228390"/>
              <a:gd name="connsiteX7" fmla="*/ 67745 w 1642149"/>
              <a:gd name="connsiteY7" fmla="*/ 32304 h 228390"/>
              <a:gd name="connsiteX8" fmla="*/ 243 w 1642149"/>
              <a:gd name="connsiteY8" fmla="*/ 70669 h 22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149" h="228390">
                <a:moveTo>
                  <a:pt x="0" y="70426"/>
                </a:moveTo>
                <a:cubicBezTo>
                  <a:pt x="0" y="70426"/>
                  <a:pt x="22825" y="63628"/>
                  <a:pt x="50020" y="73582"/>
                </a:cubicBezTo>
                <a:cubicBezTo>
                  <a:pt x="77215" y="83538"/>
                  <a:pt x="240871" y="125060"/>
                  <a:pt x="562357" y="161724"/>
                </a:cubicBezTo>
                <a:cubicBezTo>
                  <a:pt x="883842" y="198389"/>
                  <a:pt x="1161378" y="233840"/>
                  <a:pt x="1335961" y="226312"/>
                </a:cubicBezTo>
                <a:cubicBezTo>
                  <a:pt x="1510787" y="218785"/>
                  <a:pt x="1606213" y="233597"/>
                  <a:pt x="1642149" y="226312"/>
                </a:cubicBezTo>
                <a:cubicBezTo>
                  <a:pt x="1562021" y="219757"/>
                  <a:pt x="1397150" y="162452"/>
                  <a:pt x="1320907" y="135015"/>
                </a:cubicBezTo>
                <a:cubicBezTo>
                  <a:pt x="1320907" y="135015"/>
                  <a:pt x="536133" y="35218"/>
                  <a:pt x="456247" y="22106"/>
                </a:cubicBezTo>
                <a:cubicBezTo>
                  <a:pt x="376361" y="8995"/>
                  <a:pt x="184053" y="-25242"/>
                  <a:pt x="67745" y="32304"/>
                </a:cubicBezTo>
                <a:cubicBezTo>
                  <a:pt x="67745" y="32304"/>
                  <a:pt x="21368" y="61442"/>
                  <a:pt x="243" y="70669"/>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1" name="任意多边形: 形状 70"/>
          <p:cNvSpPr/>
          <p:nvPr>
            <p:custDataLst>
              <p:tags r:id="rId66"/>
            </p:custDataLst>
          </p:nvPr>
        </p:nvSpPr>
        <p:spPr>
          <a:xfrm rot="20918548">
            <a:off x="3837908" y="3946112"/>
            <a:ext cx="713821" cy="425768"/>
          </a:xfrm>
          <a:custGeom>
            <a:avLst/>
            <a:gdLst>
              <a:gd name="connsiteX0" fmla="*/ 0 w 1542352"/>
              <a:gd name="connsiteY0" fmla="*/ 88319 h 919955"/>
              <a:gd name="connsiteX1" fmla="*/ 80371 w 1542352"/>
              <a:gd name="connsiteY1" fmla="*/ 92447 h 919955"/>
              <a:gd name="connsiteX2" fmla="*/ 999907 w 1542352"/>
              <a:gd name="connsiteY2" fmla="*/ 664516 h 919955"/>
              <a:gd name="connsiteX3" fmla="*/ 1542353 w 1542352"/>
              <a:gd name="connsiteY3" fmla="*/ 919956 h 919955"/>
              <a:gd name="connsiteX4" fmla="*/ 865388 w 1542352"/>
              <a:gd name="connsiteY4" fmla="*/ 350315 h 919955"/>
              <a:gd name="connsiteX5" fmla="*/ 187695 w 1542352"/>
              <a:gd name="connsiteY5" fmla="*/ 663 h 919955"/>
              <a:gd name="connsiteX6" fmla="*/ 0 w 1542352"/>
              <a:gd name="connsiteY6" fmla="*/ 88562 h 91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352" h="919955">
                <a:moveTo>
                  <a:pt x="0" y="88319"/>
                </a:moveTo>
                <a:cubicBezTo>
                  <a:pt x="0" y="88319"/>
                  <a:pt x="14083" y="47526"/>
                  <a:pt x="80371" y="92447"/>
                </a:cubicBezTo>
                <a:cubicBezTo>
                  <a:pt x="146902" y="137124"/>
                  <a:pt x="977811" y="656503"/>
                  <a:pt x="999907" y="664516"/>
                </a:cubicBezTo>
                <a:cubicBezTo>
                  <a:pt x="1022003" y="672528"/>
                  <a:pt x="1542353" y="919956"/>
                  <a:pt x="1542353" y="919956"/>
                </a:cubicBezTo>
                <a:cubicBezTo>
                  <a:pt x="1542353" y="919956"/>
                  <a:pt x="926334" y="383823"/>
                  <a:pt x="865388" y="350315"/>
                </a:cubicBezTo>
                <a:cubicBezTo>
                  <a:pt x="804442" y="316806"/>
                  <a:pt x="320757" y="-16819"/>
                  <a:pt x="187695" y="663"/>
                </a:cubicBezTo>
                <a:cubicBezTo>
                  <a:pt x="54633" y="18146"/>
                  <a:pt x="0" y="88562"/>
                  <a:pt x="0" y="88562"/>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2" name="任意多边形: 形状 71"/>
          <p:cNvSpPr/>
          <p:nvPr>
            <p:custDataLst>
              <p:tags r:id="rId67"/>
            </p:custDataLst>
          </p:nvPr>
        </p:nvSpPr>
        <p:spPr>
          <a:xfrm rot="21186236" flipH="1">
            <a:off x="1843667" y="1774137"/>
            <a:ext cx="591945" cy="1608936"/>
          </a:xfrm>
          <a:custGeom>
            <a:avLst/>
            <a:gdLst>
              <a:gd name="connsiteX0" fmla="*/ 176932 w 747788"/>
              <a:gd name="connsiteY0" fmla="*/ 1581321 h 2032523"/>
              <a:gd name="connsiteX1" fmla="*/ 63780 w 747788"/>
              <a:gd name="connsiteY1" fmla="*/ 436269 h 2032523"/>
              <a:gd name="connsiteX2" fmla="*/ 0 w 747788"/>
              <a:gd name="connsiteY2" fmla="*/ 0 h 2032523"/>
              <a:gd name="connsiteX3" fmla="*/ 34086 w 747788"/>
              <a:gd name="connsiteY3" fmla="*/ 14583 h 2032523"/>
              <a:gd name="connsiteX4" fmla="*/ 34086 w 747788"/>
              <a:gd name="connsiteY4" fmla="*/ 14583 h 2032523"/>
              <a:gd name="connsiteX5" fmla="*/ 151455 w 747788"/>
              <a:gd name="connsiteY5" fmla="*/ 815961 h 2032523"/>
              <a:gd name="connsiteX6" fmla="*/ 241766 w 747788"/>
              <a:gd name="connsiteY6" fmla="*/ 1728910 h 2032523"/>
              <a:gd name="connsiteX7" fmla="*/ 246686 w 747788"/>
              <a:gd name="connsiteY7" fmla="*/ 1980867 h 2032523"/>
              <a:gd name="connsiteX8" fmla="*/ 279718 w 747788"/>
              <a:gd name="connsiteY8" fmla="*/ 1844347 h 2032523"/>
              <a:gd name="connsiteX9" fmla="*/ 294301 w 747788"/>
              <a:gd name="connsiteY9" fmla="*/ 1783729 h 2032523"/>
              <a:gd name="connsiteX10" fmla="*/ 515510 w 747788"/>
              <a:gd name="connsiteY10" fmla="*/ 1449544 h 2032523"/>
              <a:gd name="connsiteX11" fmla="*/ 595982 w 747788"/>
              <a:gd name="connsiteY11" fmla="*/ 1318118 h 2032523"/>
              <a:gd name="connsiteX12" fmla="*/ 722663 w 747788"/>
              <a:gd name="connsiteY12" fmla="*/ 1152783 h 2032523"/>
              <a:gd name="connsiteX13" fmla="*/ 747789 w 747788"/>
              <a:gd name="connsiteY13" fmla="*/ 1167542 h 2032523"/>
              <a:gd name="connsiteX14" fmla="*/ 655721 w 747788"/>
              <a:gd name="connsiteY14" fmla="*/ 1286141 h 2032523"/>
              <a:gd name="connsiteX15" fmla="*/ 544677 w 747788"/>
              <a:gd name="connsiteY15" fmla="*/ 1466060 h 2032523"/>
              <a:gd name="connsiteX16" fmla="*/ 393749 w 747788"/>
              <a:gd name="connsiteY16" fmla="*/ 1696581 h 2032523"/>
              <a:gd name="connsiteX17" fmla="*/ 321008 w 747788"/>
              <a:gd name="connsiteY17" fmla="*/ 1807098 h 2032523"/>
              <a:gd name="connsiteX18" fmla="*/ 268473 w 747788"/>
              <a:gd name="connsiteY18" fmla="*/ 2026374 h 2032523"/>
              <a:gd name="connsiteX19" fmla="*/ 193624 w 747788"/>
              <a:gd name="connsiteY19" fmla="*/ 2032524 h 2032523"/>
              <a:gd name="connsiteX20" fmla="*/ 177108 w 747788"/>
              <a:gd name="connsiteY20" fmla="*/ 1581321 h 20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788" h="2032523">
                <a:moveTo>
                  <a:pt x="176932" y="1581321"/>
                </a:moveTo>
                <a:cubicBezTo>
                  <a:pt x="176932" y="1581321"/>
                  <a:pt x="67645" y="544326"/>
                  <a:pt x="63780" y="436269"/>
                </a:cubicBezTo>
                <a:cubicBezTo>
                  <a:pt x="59914" y="328212"/>
                  <a:pt x="0" y="0"/>
                  <a:pt x="0" y="0"/>
                </a:cubicBezTo>
                <a:lnTo>
                  <a:pt x="34086" y="14583"/>
                </a:lnTo>
                <a:lnTo>
                  <a:pt x="34086" y="14583"/>
                </a:lnTo>
                <a:cubicBezTo>
                  <a:pt x="34086" y="14583"/>
                  <a:pt x="148468" y="682252"/>
                  <a:pt x="151455" y="815961"/>
                </a:cubicBezTo>
                <a:cubicBezTo>
                  <a:pt x="154442" y="949671"/>
                  <a:pt x="242118" y="1527380"/>
                  <a:pt x="241766" y="1728910"/>
                </a:cubicBezTo>
                <a:cubicBezTo>
                  <a:pt x="241415" y="1930441"/>
                  <a:pt x="246686" y="1980867"/>
                  <a:pt x="246686" y="1980867"/>
                </a:cubicBezTo>
                <a:lnTo>
                  <a:pt x="279718" y="1844347"/>
                </a:lnTo>
                <a:lnTo>
                  <a:pt x="294301" y="1783729"/>
                </a:lnTo>
                <a:lnTo>
                  <a:pt x="515510" y="1449544"/>
                </a:lnTo>
                <a:lnTo>
                  <a:pt x="595982" y="1318118"/>
                </a:lnTo>
                <a:lnTo>
                  <a:pt x="722663" y="1152783"/>
                </a:lnTo>
                <a:lnTo>
                  <a:pt x="747789" y="1167542"/>
                </a:lnTo>
                <a:lnTo>
                  <a:pt x="655721" y="1286141"/>
                </a:lnTo>
                <a:lnTo>
                  <a:pt x="544677" y="1466060"/>
                </a:lnTo>
                <a:lnTo>
                  <a:pt x="393749" y="1696581"/>
                </a:lnTo>
                <a:lnTo>
                  <a:pt x="321008" y="1807098"/>
                </a:lnTo>
                <a:lnTo>
                  <a:pt x="268473" y="2026374"/>
                </a:lnTo>
                <a:lnTo>
                  <a:pt x="193624" y="2032524"/>
                </a:lnTo>
                <a:lnTo>
                  <a:pt x="177108" y="1581321"/>
                </a:lnTo>
                <a:close/>
              </a:path>
            </a:pathLst>
          </a:custGeom>
          <a:solidFill>
            <a:schemeClr val="accent3">
              <a:lumMod val="75000"/>
            </a:schemeClr>
          </a:solidFill>
          <a:ln w="17535" cap="flat">
            <a:noFill/>
            <a:prstDash val="solid"/>
            <a:miter/>
          </a:ln>
        </p:spPr>
        <p:txBody>
          <a:bodyPr rtlCol="0" anchor="ctr"/>
          <a:lstStyle/>
          <a:p>
            <a:endParaRPr lang="zh-CN" altLang="en-US"/>
          </a:p>
        </p:txBody>
      </p:sp>
      <p:sp>
        <p:nvSpPr>
          <p:cNvPr id="73" name="任意多边形: 形状 72"/>
          <p:cNvSpPr/>
          <p:nvPr>
            <p:custDataLst>
              <p:tags r:id="rId68"/>
            </p:custDataLst>
          </p:nvPr>
        </p:nvSpPr>
        <p:spPr>
          <a:xfrm rot="10359667" flipV="1">
            <a:off x="2384800" y="4264474"/>
            <a:ext cx="333703" cy="67717"/>
          </a:xfrm>
          <a:custGeom>
            <a:avLst/>
            <a:gdLst>
              <a:gd name="connsiteX0" fmla="*/ 696147 w 696389"/>
              <a:gd name="connsiteY0" fmla="*/ 141317 h 141317"/>
              <a:gd name="connsiteX1" fmla="*/ 641999 w 696389"/>
              <a:gd name="connsiteY1" fmla="*/ 70902 h 141317"/>
              <a:gd name="connsiteX2" fmla="*/ 217076 w 696389"/>
              <a:gd name="connsiteY2" fmla="*/ 18939 h 141317"/>
              <a:gd name="connsiteX3" fmla="*/ 0 w 696389"/>
              <a:gd name="connsiteY3" fmla="*/ 0 h 141317"/>
              <a:gd name="connsiteX4" fmla="*/ 85713 w 696389"/>
              <a:gd name="connsiteY4" fmla="*/ 48320 h 141317"/>
              <a:gd name="connsiteX5" fmla="*/ 588581 w 696389"/>
              <a:gd name="connsiteY5" fmla="*/ 136947 h 141317"/>
              <a:gd name="connsiteX6" fmla="*/ 696390 w 696389"/>
              <a:gd name="connsiteY6" fmla="*/ 141317 h 14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389" h="141317">
                <a:moveTo>
                  <a:pt x="696147" y="141317"/>
                </a:moveTo>
                <a:cubicBezTo>
                  <a:pt x="696147" y="141317"/>
                  <a:pt x="661910" y="107324"/>
                  <a:pt x="641999" y="70902"/>
                </a:cubicBezTo>
                <a:cubicBezTo>
                  <a:pt x="622089" y="34480"/>
                  <a:pt x="358150" y="6556"/>
                  <a:pt x="217076" y="18939"/>
                </a:cubicBezTo>
                <a:cubicBezTo>
                  <a:pt x="76001" y="31323"/>
                  <a:pt x="74058" y="48563"/>
                  <a:pt x="0" y="0"/>
                </a:cubicBezTo>
                <a:cubicBezTo>
                  <a:pt x="0" y="0"/>
                  <a:pt x="45649" y="48320"/>
                  <a:pt x="85713" y="48320"/>
                </a:cubicBezTo>
                <a:cubicBezTo>
                  <a:pt x="125778" y="48320"/>
                  <a:pt x="528848" y="139132"/>
                  <a:pt x="588581" y="136947"/>
                </a:cubicBezTo>
                <a:cubicBezTo>
                  <a:pt x="648313" y="134762"/>
                  <a:pt x="662396" y="128691"/>
                  <a:pt x="696390" y="141317"/>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4" name="任意多边形: 形状 73"/>
          <p:cNvSpPr/>
          <p:nvPr>
            <p:custDataLst>
              <p:tags r:id="rId69"/>
            </p:custDataLst>
          </p:nvPr>
        </p:nvSpPr>
        <p:spPr>
          <a:xfrm rot="10359667" flipV="1">
            <a:off x="2360376" y="3819944"/>
            <a:ext cx="266816" cy="494157"/>
          </a:xfrm>
          <a:custGeom>
            <a:avLst/>
            <a:gdLst>
              <a:gd name="connsiteX0" fmla="*/ 556286 w 556806"/>
              <a:gd name="connsiteY0" fmla="*/ 1030987 h 1031230"/>
              <a:gd name="connsiteX1" fmla="*/ 554101 w 556806"/>
              <a:gd name="connsiteY1" fmla="*/ 946488 h 1031230"/>
              <a:gd name="connsiteX2" fmla="*/ 410112 w 556806"/>
              <a:gd name="connsiteY2" fmla="*/ 588095 h 1031230"/>
              <a:gd name="connsiteX3" fmla="*/ 168270 w 556806"/>
              <a:gd name="connsiteY3" fmla="*/ 210277 h 1031230"/>
              <a:gd name="connsiteX4" fmla="*/ 0 w 556806"/>
              <a:gd name="connsiteY4" fmla="*/ 0 h 1031230"/>
              <a:gd name="connsiteX5" fmla="*/ 70659 w 556806"/>
              <a:gd name="connsiteY5" fmla="*/ 196679 h 1031230"/>
              <a:gd name="connsiteX6" fmla="*/ 254226 w 556806"/>
              <a:gd name="connsiteY6" fmla="*/ 698575 h 1031230"/>
              <a:gd name="connsiteX7" fmla="*/ 494126 w 556806"/>
              <a:gd name="connsiteY7" fmla="*/ 984124 h 1031230"/>
              <a:gd name="connsiteX8" fmla="*/ 556286 w 556806"/>
              <a:gd name="connsiteY8" fmla="*/ 1031230 h 10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806" h="1031230">
                <a:moveTo>
                  <a:pt x="556286" y="1030987"/>
                </a:moveTo>
                <a:cubicBezTo>
                  <a:pt x="556286" y="1030987"/>
                  <a:pt x="540746" y="991651"/>
                  <a:pt x="554101" y="946488"/>
                </a:cubicBezTo>
                <a:cubicBezTo>
                  <a:pt x="567456" y="901325"/>
                  <a:pt x="533219" y="771176"/>
                  <a:pt x="410112" y="588095"/>
                </a:cubicBezTo>
                <a:cubicBezTo>
                  <a:pt x="287006" y="405013"/>
                  <a:pt x="197408" y="254954"/>
                  <a:pt x="168270" y="210277"/>
                </a:cubicBezTo>
                <a:cubicBezTo>
                  <a:pt x="139132" y="165599"/>
                  <a:pt x="33023" y="55361"/>
                  <a:pt x="0" y="0"/>
                </a:cubicBezTo>
                <a:cubicBezTo>
                  <a:pt x="0" y="0"/>
                  <a:pt x="36422" y="82557"/>
                  <a:pt x="70659" y="196679"/>
                </a:cubicBezTo>
                <a:cubicBezTo>
                  <a:pt x="104896" y="310802"/>
                  <a:pt x="200807" y="585909"/>
                  <a:pt x="254226" y="698575"/>
                </a:cubicBezTo>
                <a:cubicBezTo>
                  <a:pt x="307645" y="811240"/>
                  <a:pt x="386559" y="929005"/>
                  <a:pt x="494126" y="984124"/>
                </a:cubicBezTo>
                <a:cubicBezTo>
                  <a:pt x="513794" y="995293"/>
                  <a:pt x="556286" y="1031230"/>
                  <a:pt x="556286" y="1031230"/>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5" name="任意多边形: 形状 74"/>
          <p:cNvSpPr/>
          <p:nvPr>
            <p:custDataLst>
              <p:tags r:id="rId70"/>
            </p:custDataLst>
          </p:nvPr>
        </p:nvSpPr>
        <p:spPr>
          <a:xfrm rot="8662598">
            <a:off x="1769897" y="3998675"/>
            <a:ext cx="243844" cy="294757"/>
          </a:xfrm>
          <a:custGeom>
            <a:avLst/>
            <a:gdLst>
              <a:gd name="connsiteX0" fmla="*/ 0 w 1530697"/>
              <a:gd name="connsiteY0" fmla="*/ 7338 h 1850294"/>
              <a:gd name="connsiteX1" fmla="*/ 17968 w 1530697"/>
              <a:gd name="connsiteY1" fmla="*/ 251609 h 1850294"/>
              <a:gd name="connsiteX2" fmla="*/ 565999 w 1530697"/>
              <a:gd name="connsiteY2" fmla="*/ 984421 h 1850294"/>
              <a:gd name="connsiteX3" fmla="*/ 1045556 w 1530697"/>
              <a:gd name="connsiteY3" fmla="*/ 1412501 h 1850294"/>
              <a:gd name="connsiteX4" fmla="*/ 1530698 w 1530697"/>
              <a:gd name="connsiteY4" fmla="*/ 1850294 h 1850294"/>
              <a:gd name="connsiteX5" fmla="*/ 741311 w 1530697"/>
              <a:gd name="connsiteY5" fmla="*/ 538858 h 1850294"/>
              <a:gd name="connsiteX6" fmla="*/ 173612 w 1530697"/>
              <a:gd name="connsiteY6" fmla="*/ 7338 h 1850294"/>
              <a:gd name="connsiteX7" fmla="*/ 243 w 1530697"/>
              <a:gd name="connsiteY7" fmla="*/ 7338 h 185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697" h="1850294">
                <a:moveTo>
                  <a:pt x="0" y="7338"/>
                </a:moveTo>
                <a:cubicBezTo>
                  <a:pt x="0" y="7338"/>
                  <a:pt x="2914" y="153998"/>
                  <a:pt x="17968" y="251609"/>
                </a:cubicBezTo>
                <a:cubicBezTo>
                  <a:pt x="17968" y="251609"/>
                  <a:pt x="63617" y="509234"/>
                  <a:pt x="565999" y="984421"/>
                </a:cubicBezTo>
                <a:cubicBezTo>
                  <a:pt x="565999" y="984421"/>
                  <a:pt x="967856" y="1376565"/>
                  <a:pt x="1045556" y="1412501"/>
                </a:cubicBezTo>
                <a:cubicBezTo>
                  <a:pt x="1123257" y="1448438"/>
                  <a:pt x="1393994" y="1672312"/>
                  <a:pt x="1530698" y="1850294"/>
                </a:cubicBezTo>
                <a:cubicBezTo>
                  <a:pt x="1530698" y="1850294"/>
                  <a:pt x="1060368" y="941928"/>
                  <a:pt x="741311" y="538858"/>
                </a:cubicBezTo>
                <a:cubicBezTo>
                  <a:pt x="741311" y="538858"/>
                  <a:pt x="346981" y="7338"/>
                  <a:pt x="173612" y="7338"/>
                </a:cubicBezTo>
                <a:cubicBezTo>
                  <a:pt x="62403" y="-9173"/>
                  <a:pt x="243" y="7338"/>
                  <a:pt x="243" y="7338"/>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6" name="任意多边形: 形状 75"/>
          <p:cNvSpPr/>
          <p:nvPr>
            <p:custDataLst>
              <p:tags r:id="rId71"/>
            </p:custDataLst>
          </p:nvPr>
        </p:nvSpPr>
        <p:spPr>
          <a:xfrm rot="8662598">
            <a:off x="1868732" y="4237435"/>
            <a:ext cx="258814" cy="78947"/>
          </a:xfrm>
          <a:custGeom>
            <a:avLst/>
            <a:gdLst>
              <a:gd name="connsiteX0" fmla="*/ 0 w 1624666"/>
              <a:gd name="connsiteY0" fmla="*/ 42729 h 495576"/>
              <a:gd name="connsiteX1" fmla="*/ 531277 w 1624666"/>
              <a:gd name="connsiteY1" fmla="*/ 32773 h 495576"/>
              <a:gd name="connsiteX2" fmla="*/ 1481406 w 1624666"/>
              <a:gd name="connsiteY2" fmla="*/ 440700 h 495576"/>
              <a:gd name="connsiteX3" fmla="*/ 1624667 w 1624666"/>
              <a:gd name="connsiteY3" fmla="*/ 495576 h 495576"/>
              <a:gd name="connsiteX4" fmla="*/ 928034 w 1624666"/>
              <a:gd name="connsiteY4" fmla="*/ 351830 h 495576"/>
              <a:gd name="connsiteX5" fmla="*/ 0 w 1624666"/>
              <a:gd name="connsiteY5" fmla="*/ 42486 h 49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4666" h="495576">
                <a:moveTo>
                  <a:pt x="0" y="42729"/>
                </a:moveTo>
                <a:cubicBezTo>
                  <a:pt x="0" y="42729"/>
                  <a:pt x="305702" y="-46384"/>
                  <a:pt x="531277" y="32773"/>
                </a:cubicBezTo>
                <a:cubicBezTo>
                  <a:pt x="756850" y="111931"/>
                  <a:pt x="1277200" y="362272"/>
                  <a:pt x="1481406" y="440700"/>
                </a:cubicBezTo>
                <a:lnTo>
                  <a:pt x="1624667" y="495576"/>
                </a:lnTo>
                <a:cubicBezTo>
                  <a:pt x="1624667" y="495576"/>
                  <a:pt x="1064253" y="388981"/>
                  <a:pt x="928034" y="351830"/>
                </a:cubicBezTo>
                <a:cubicBezTo>
                  <a:pt x="791816" y="314680"/>
                  <a:pt x="112423" y="209056"/>
                  <a:pt x="0" y="42486"/>
                </a:cubicBezTo>
                <a:close/>
              </a:path>
            </a:pathLst>
          </a:custGeom>
          <a:solidFill>
            <a:schemeClr val="accent3">
              <a:lumMod val="75000"/>
            </a:schemeClr>
          </a:solidFill>
          <a:ln w="24265" cap="flat">
            <a:noFill/>
            <a:prstDash val="solid"/>
            <a:miter/>
          </a:ln>
        </p:spPr>
        <p:txBody>
          <a:bodyPr rtlCol="0" anchor="ctr"/>
          <a:lstStyle/>
          <a:p>
            <a:endParaRPr lang="zh-CN" altLang="en-US"/>
          </a:p>
        </p:txBody>
      </p:sp>
      <p:sp>
        <p:nvSpPr>
          <p:cNvPr id="77" name="任意多边形: 形状 76"/>
          <p:cNvSpPr/>
          <p:nvPr>
            <p:custDataLst>
              <p:tags r:id="rId72"/>
            </p:custDataLst>
          </p:nvPr>
        </p:nvSpPr>
        <p:spPr>
          <a:xfrm rot="8662598">
            <a:off x="1820718" y="4311999"/>
            <a:ext cx="347625" cy="72224"/>
          </a:xfrm>
          <a:custGeom>
            <a:avLst/>
            <a:gdLst>
              <a:gd name="connsiteX0" fmla="*/ 0 w 2182166"/>
              <a:gd name="connsiteY0" fmla="*/ 371748 h 453375"/>
              <a:gd name="connsiteX1" fmla="*/ 763649 w 2182166"/>
              <a:gd name="connsiteY1" fmla="*/ 97611 h 453375"/>
              <a:gd name="connsiteX2" fmla="*/ 2182167 w 2182166"/>
              <a:gd name="connsiteY2" fmla="*/ 0 h 453375"/>
              <a:gd name="connsiteX3" fmla="*/ 1284728 w 2182166"/>
              <a:gd name="connsiteY3" fmla="*/ 359121 h 453375"/>
              <a:gd name="connsiteX4" fmla="*/ 0 w 2182166"/>
              <a:gd name="connsiteY4" fmla="*/ 371748 h 45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453375">
                <a:moveTo>
                  <a:pt x="0" y="371748"/>
                </a:moveTo>
                <a:cubicBezTo>
                  <a:pt x="0" y="371748"/>
                  <a:pt x="324399" y="136461"/>
                  <a:pt x="763649" y="97611"/>
                </a:cubicBezTo>
                <a:cubicBezTo>
                  <a:pt x="1202899" y="58761"/>
                  <a:pt x="2018996" y="58761"/>
                  <a:pt x="2182167" y="0"/>
                </a:cubicBezTo>
                <a:cubicBezTo>
                  <a:pt x="2090383" y="43463"/>
                  <a:pt x="1589702" y="304731"/>
                  <a:pt x="1284728" y="359121"/>
                </a:cubicBezTo>
                <a:cubicBezTo>
                  <a:pt x="979754" y="413512"/>
                  <a:pt x="138404" y="533947"/>
                  <a:pt x="0" y="371748"/>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8" name="任意多边形: 形状 77"/>
          <p:cNvSpPr/>
          <p:nvPr>
            <p:custDataLst>
              <p:tags r:id="rId73"/>
            </p:custDataLst>
          </p:nvPr>
        </p:nvSpPr>
        <p:spPr>
          <a:xfrm rot="10412805" flipH="1" flipV="1">
            <a:off x="2246152" y="2874323"/>
            <a:ext cx="287216" cy="58284"/>
          </a:xfrm>
          <a:custGeom>
            <a:avLst/>
            <a:gdLst>
              <a:gd name="connsiteX0" fmla="*/ 696147 w 696389"/>
              <a:gd name="connsiteY0" fmla="*/ 141317 h 141317"/>
              <a:gd name="connsiteX1" fmla="*/ 641999 w 696389"/>
              <a:gd name="connsiteY1" fmla="*/ 70902 h 141317"/>
              <a:gd name="connsiteX2" fmla="*/ 217076 w 696389"/>
              <a:gd name="connsiteY2" fmla="*/ 18939 h 141317"/>
              <a:gd name="connsiteX3" fmla="*/ 0 w 696389"/>
              <a:gd name="connsiteY3" fmla="*/ 0 h 141317"/>
              <a:gd name="connsiteX4" fmla="*/ 85713 w 696389"/>
              <a:gd name="connsiteY4" fmla="*/ 48320 h 141317"/>
              <a:gd name="connsiteX5" fmla="*/ 588581 w 696389"/>
              <a:gd name="connsiteY5" fmla="*/ 136947 h 141317"/>
              <a:gd name="connsiteX6" fmla="*/ 696390 w 696389"/>
              <a:gd name="connsiteY6" fmla="*/ 141317 h 14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6389" h="141317">
                <a:moveTo>
                  <a:pt x="696147" y="141317"/>
                </a:moveTo>
                <a:cubicBezTo>
                  <a:pt x="696147" y="141317"/>
                  <a:pt x="661910" y="107324"/>
                  <a:pt x="641999" y="70902"/>
                </a:cubicBezTo>
                <a:cubicBezTo>
                  <a:pt x="622089" y="34480"/>
                  <a:pt x="358150" y="6556"/>
                  <a:pt x="217076" y="18939"/>
                </a:cubicBezTo>
                <a:cubicBezTo>
                  <a:pt x="76001" y="31323"/>
                  <a:pt x="74058" y="48563"/>
                  <a:pt x="0" y="0"/>
                </a:cubicBezTo>
                <a:cubicBezTo>
                  <a:pt x="0" y="0"/>
                  <a:pt x="45649" y="48320"/>
                  <a:pt x="85713" y="48320"/>
                </a:cubicBezTo>
                <a:cubicBezTo>
                  <a:pt x="125778" y="48320"/>
                  <a:pt x="528848" y="139132"/>
                  <a:pt x="588581" y="136947"/>
                </a:cubicBezTo>
                <a:cubicBezTo>
                  <a:pt x="648313" y="134762"/>
                  <a:pt x="662396" y="128691"/>
                  <a:pt x="696390" y="141317"/>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79" name="任意多边形: 形状 78"/>
          <p:cNvSpPr/>
          <p:nvPr>
            <p:custDataLst>
              <p:tags r:id="rId74"/>
            </p:custDataLst>
          </p:nvPr>
        </p:nvSpPr>
        <p:spPr>
          <a:xfrm rot="10412805" flipH="1" flipV="1">
            <a:off x="2258871" y="2713409"/>
            <a:ext cx="229647" cy="425317"/>
          </a:xfrm>
          <a:custGeom>
            <a:avLst/>
            <a:gdLst>
              <a:gd name="connsiteX0" fmla="*/ 556286 w 556806"/>
              <a:gd name="connsiteY0" fmla="*/ 1030987 h 1031230"/>
              <a:gd name="connsiteX1" fmla="*/ 554101 w 556806"/>
              <a:gd name="connsiteY1" fmla="*/ 946488 h 1031230"/>
              <a:gd name="connsiteX2" fmla="*/ 410112 w 556806"/>
              <a:gd name="connsiteY2" fmla="*/ 588095 h 1031230"/>
              <a:gd name="connsiteX3" fmla="*/ 168270 w 556806"/>
              <a:gd name="connsiteY3" fmla="*/ 210277 h 1031230"/>
              <a:gd name="connsiteX4" fmla="*/ 0 w 556806"/>
              <a:gd name="connsiteY4" fmla="*/ 0 h 1031230"/>
              <a:gd name="connsiteX5" fmla="*/ 70659 w 556806"/>
              <a:gd name="connsiteY5" fmla="*/ 196679 h 1031230"/>
              <a:gd name="connsiteX6" fmla="*/ 254226 w 556806"/>
              <a:gd name="connsiteY6" fmla="*/ 698575 h 1031230"/>
              <a:gd name="connsiteX7" fmla="*/ 494126 w 556806"/>
              <a:gd name="connsiteY7" fmla="*/ 984124 h 1031230"/>
              <a:gd name="connsiteX8" fmla="*/ 556286 w 556806"/>
              <a:gd name="connsiteY8" fmla="*/ 1031230 h 10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806" h="1031230">
                <a:moveTo>
                  <a:pt x="556286" y="1030987"/>
                </a:moveTo>
                <a:cubicBezTo>
                  <a:pt x="556286" y="1030987"/>
                  <a:pt x="540746" y="991651"/>
                  <a:pt x="554101" y="946488"/>
                </a:cubicBezTo>
                <a:cubicBezTo>
                  <a:pt x="567456" y="901325"/>
                  <a:pt x="533219" y="771176"/>
                  <a:pt x="410112" y="588095"/>
                </a:cubicBezTo>
                <a:cubicBezTo>
                  <a:pt x="287006" y="405013"/>
                  <a:pt x="197408" y="254954"/>
                  <a:pt x="168270" y="210277"/>
                </a:cubicBezTo>
                <a:cubicBezTo>
                  <a:pt x="139132" y="165599"/>
                  <a:pt x="33023" y="55361"/>
                  <a:pt x="0" y="0"/>
                </a:cubicBezTo>
                <a:cubicBezTo>
                  <a:pt x="0" y="0"/>
                  <a:pt x="36422" y="82557"/>
                  <a:pt x="70659" y="196679"/>
                </a:cubicBezTo>
                <a:cubicBezTo>
                  <a:pt x="104896" y="310802"/>
                  <a:pt x="200807" y="585909"/>
                  <a:pt x="254226" y="698575"/>
                </a:cubicBezTo>
                <a:cubicBezTo>
                  <a:pt x="307645" y="811240"/>
                  <a:pt x="386559" y="929005"/>
                  <a:pt x="494126" y="984124"/>
                </a:cubicBezTo>
                <a:cubicBezTo>
                  <a:pt x="513794" y="995293"/>
                  <a:pt x="556286" y="1031230"/>
                  <a:pt x="556286" y="1031230"/>
                </a:cubicBezTo>
                <a:close/>
              </a:path>
            </a:pathLst>
          </a:custGeom>
          <a:solidFill>
            <a:schemeClr val="accent3">
              <a:lumMod val="60000"/>
              <a:lumOff val="4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80" name="任意多边形: 形状 79"/>
          <p:cNvSpPr/>
          <p:nvPr>
            <p:custDataLst>
              <p:tags r:id="rId75"/>
            </p:custDataLst>
          </p:nvPr>
        </p:nvSpPr>
        <p:spPr>
          <a:xfrm rot="10412805" flipH="1" flipV="1">
            <a:off x="2490841" y="2620785"/>
            <a:ext cx="429464" cy="471783"/>
          </a:xfrm>
          <a:custGeom>
            <a:avLst/>
            <a:gdLst>
              <a:gd name="connsiteX0" fmla="*/ 19284 w 1041286"/>
              <a:gd name="connsiteY0" fmla="*/ 1143895 h 1143894"/>
              <a:gd name="connsiteX1" fmla="*/ 4958 w 1041286"/>
              <a:gd name="connsiteY1" fmla="*/ 999907 h 1143894"/>
              <a:gd name="connsiteX2" fmla="*/ 333728 w 1041286"/>
              <a:gd name="connsiteY2" fmla="*/ 618932 h 1143894"/>
              <a:gd name="connsiteX3" fmla="*/ 1041287 w 1041286"/>
              <a:gd name="connsiteY3" fmla="*/ 0 h 1143894"/>
              <a:gd name="connsiteX4" fmla="*/ 646229 w 1041286"/>
              <a:gd name="connsiteY4" fmla="*/ 476400 h 1143894"/>
              <a:gd name="connsiteX5" fmla="*/ 70032 w 1041286"/>
              <a:gd name="connsiteY5" fmla="*/ 1099460 h 1143894"/>
              <a:gd name="connsiteX6" fmla="*/ 19041 w 1041286"/>
              <a:gd name="connsiteY6" fmla="*/ 1143895 h 114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286" h="1143894">
                <a:moveTo>
                  <a:pt x="19284" y="1143895"/>
                </a:moveTo>
                <a:cubicBezTo>
                  <a:pt x="19284" y="1143895"/>
                  <a:pt x="-11796" y="1039485"/>
                  <a:pt x="4958" y="999907"/>
                </a:cubicBezTo>
                <a:cubicBezTo>
                  <a:pt x="21712" y="960328"/>
                  <a:pt x="161330" y="776275"/>
                  <a:pt x="333728" y="618932"/>
                </a:cubicBezTo>
                <a:cubicBezTo>
                  <a:pt x="506125" y="461832"/>
                  <a:pt x="922551" y="84742"/>
                  <a:pt x="1041287" y="0"/>
                </a:cubicBezTo>
                <a:cubicBezTo>
                  <a:pt x="1013849" y="46620"/>
                  <a:pt x="675124" y="442892"/>
                  <a:pt x="646229" y="476400"/>
                </a:cubicBezTo>
                <a:cubicBezTo>
                  <a:pt x="617334" y="509909"/>
                  <a:pt x="90914" y="1089991"/>
                  <a:pt x="70032" y="1099460"/>
                </a:cubicBezTo>
                <a:cubicBezTo>
                  <a:pt x="49150" y="1108931"/>
                  <a:pt x="17099" y="1134183"/>
                  <a:pt x="19041" y="1143895"/>
                </a:cubicBezTo>
                <a:close/>
              </a:path>
            </a:pathLst>
          </a:custGeom>
          <a:gradFill flip="none" rotWithShape="1">
            <a:gsLst>
              <a:gs pos="33000">
                <a:schemeClr val="accent3">
                  <a:lumMod val="75000"/>
                </a:schemeClr>
              </a:gs>
              <a:gs pos="90000">
                <a:schemeClr val="accent3">
                  <a:lumMod val="50000"/>
                </a:schemeClr>
              </a:gs>
            </a:gsLst>
            <a:lin ang="10800000" scaled="1"/>
            <a:tileRect/>
          </a:gradFill>
          <a:ln w="24265" cap="flat">
            <a:noFill/>
            <a:prstDash val="solid"/>
            <a:miter/>
          </a:ln>
        </p:spPr>
        <p:txBody>
          <a:bodyPr rtlCol="0" anchor="ctr"/>
          <a:lstStyle/>
          <a:p>
            <a:endParaRPr lang="zh-CN" altLang="en-US"/>
          </a:p>
        </p:txBody>
      </p:sp>
      <p:sp>
        <p:nvSpPr>
          <p:cNvPr id="81" name="任意多边形: 形状 80"/>
          <p:cNvSpPr/>
          <p:nvPr>
            <p:custDataLst>
              <p:tags r:id="rId76"/>
            </p:custDataLst>
          </p:nvPr>
        </p:nvSpPr>
        <p:spPr>
          <a:xfrm rot="5416693" flipV="1">
            <a:off x="2834461" y="2724408"/>
            <a:ext cx="181564" cy="515045"/>
          </a:xfrm>
          <a:custGeom>
            <a:avLst/>
            <a:gdLst>
              <a:gd name="connsiteX0" fmla="*/ 531859 w 532102"/>
              <a:gd name="connsiteY0" fmla="*/ 11750 h 1509424"/>
              <a:gd name="connsiteX1" fmla="*/ 369903 w 532102"/>
              <a:gd name="connsiteY1" fmla="*/ 638209 h 1509424"/>
              <a:gd name="connsiteX2" fmla="*/ 184393 w 532102"/>
              <a:gd name="connsiteY2" fmla="*/ 1130878 h 1509424"/>
              <a:gd name="connsiteX3" fmla="*/ 38947 w 532102"/>
              <a:gd name="connsiteY3" fmla="*/ 1509424 h 1509424"/>
              <a:gd name="connsiteX4" fmla="*/ 14423 w 532102"/>
              <a:gd name="connsiteY4" fmla="*/ 666618 h 1509424"/>
              <a:gd name="connsiteX5" fmla="*/ 257965 w 532102"/>
              <a:gd name="connsiteY5" fmla="*/ 28018 h 1509424"/>
              <a:gd name="connsiteX6" fmla="*/ 532102 w 532102"/>
              <a:gd name="connsiteY6" fmla="*/ 11750 h 15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102" h="1509424">
                <a:moveTo>
                  <a:pt x="531859" y="11750"/>
                </a:moveTo>
                <a:cubicBezTo>
                  <a:pt x="531859" y="11750"/>
                  <a:pt x="395398" y="496891"/>
                  <a:pt x="369903" y="638209"/>
                </a:cubicBezTo>
                <a:cubicBezTo>
                  <a:pt x="344407" y="779527"/>
                  <a:pt x="261608" y="1047593"/>
                  <a:pt x="184393" y="1130878"/>
                </a:cubicBezTo>
                <a:cubicBezTo>
                  <a:pt x="184393" y="1130878"/>
                  <a:pt x="58858" y="1305461"/>
                  <a:pt x="38947" y="1509424"/>
                </a:cubicBezTo>
                <a:cubicBezTo>
                  <a:pt x="8110" y="1418855"/>
                  <a:pt x="-16900" y="820562"/>
                  <a:pt x="14423" y="666618"/>
                </a:cubicBezTo>
                <a:cubicBezTo>
                  <a:pt x="45746" y="512674"/>
                  <a:pt x="62743" y="79495"/>
                  <a:pt x="257965" y="28018"/>
                </a:cubicBezTo>
                <a:cubicBezTo>
                  <a:pt x="453188" y="-23458"/>
                  <a:pt x="532102" y="11750"/>
                  <a:pt x="532102" y="11750"/>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82" name="任意多边形: 形状 81"/>
          <p:cNvSpPr/>
          <p:nvPr>
            <p:custDataLst>
              <p:tags r:id="rId77"/>
            </p:custDataLst>
          </p:nvPr>
        </p:nvSpPr>
        <p:spPr>
          <a:xfrm rot="673219">
            <a:off x="2531489" y="3055503"/>
            <a:ext cx="586357" cy="121824"/>
          </a:xfrm>
          <a:custGeom>
            <a:avLst/>
            <a:gdLst>
              <a:gd name="connsiteX0" fmla="*/ 0 w 2182166"/>
              <a:gd name="connsiteY0" fmla="*/ 371748 h 453375"/>
              <a:gd name="connsiteX1" fmla="*/ 763649 w 2182166"/>
              <a:gd name="connsiteY1" fmla="*/ 97611 h 453375"/>
              <a:gd name="connsiteX2" fmla="*/ 2182167 w 2182166"/>
              <a:gd name="connsiteY2" fmla="*/ 0 h 453375"/>
              <a:gd name="connsiteX3" fmla="*/ 1284728 w 2182166"/>
              <a:gd name="connsiteY3" fmla="*/ 359121 h 453375"/>
              <a:gd name="connsiteX4" fmla="*/ 0 w 2182166"/>
              <a:gd name="connsiteY4" fmla="*/ 371748 h 453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2166" h="453375">
                <a:moveTo>
                  <a:pt x="0" y="371748"/>
                </a:moveTo>
                <a:cubicBezTo>
                  <a:pt x="0" y="371748"/>
                  <a:pt x="324399" y="136461"/>
                  <a:pt x="763649" y="97611"/>
                </a:cubicBezTo>
                <a:cubicBezTo>
                  <a:pt x="1202899" y="58761"/>
                  <a:pt x="2018996" y="58761"/>
                  <a:pt x="2182167" y="0"/>
                </a:cubicBezTo>
                <a:cubicBezTo>
                  <a:pt x="2090383" y="43463"/>
                  <a:pt x="1589702" y="304731"/>
                  <a:pt x="1284728" y="359121"/>
                </a:cubicBezTo>
                <a:cubicBezTo>
                  <a:pt x="979754" y="413512"/>
                  <a:pt x="138404" y="533947"/>
                  <a:pt x="0" y="371748"/>
                </a:cubicBezTo>
                <a:close/>
              </a:path>
            </a:pathLst>
          </a:custGeom>
          <a:gradFill flip="none" rotWithShape="1">
            <a:gsLst>
              <a:gs pos="0">
                <a:schemeClr val="accent3">
                  <a:lumMod val="20000"/>
                  <a:lumOff val="80000"/>
                </a:schemeClr>
              </a:gs>
              <a:gs pos="78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84" name="任意多边形: 形状 6"/>
          <p:cNvSpPr/>
          <p:nvPr>
            <p:custDataLst>
              <p:tags r:id="rId78"/>
            </p:custDataLst>
          </p:nvPr>
        </p:nvSpPr>
        <p:spPr>
          <a:xfrm flipH="1">
            <a:off x="10010578" y="4614386"/>
            <a:ext cx="1557535" cy="466818"/>
          </a:xfrm>
          <a:custGeom>
            <a:avLst/>
            <a:gdLst>
              <a:gd name="connsiteX0" fmla="*/ 3317995 w 7358834"/>
              <a:gd name="connsiteY0" fmla="*/ 289 h 2207326"/>
              <a:gd name="connsiteX1" fmla="*/ 5491029 w 7358834"/>
              <a:gd name="connsiteY1" fmla="*/ 289 h 2207326"/>
              <a:gd name="connsiteX2" fmla="*/ 5660574 w 7358834"/>
              <a:gd name="connsiteY2" fmla="*/ 121732 h 2207326"/>
              <a:gd name="connsiteX3" fmla="*/ 5589613 w 7358834"/>
              <a:gd name="connsiteY3" fmla="*/ 316804 h 2207326"/>
              <a:gd name="connsiteX4" fmla="*/ 5484266 w 7358834"/>
              <a:gd name="connsiteY4" fmla="*/ 346141 h 2207326"/>
              <a:gd name="connsiteX5" fmla="*/ 4957534 w 7358834"/>
              <a:gd name="connsiteY5" fmla="*/ 347856 h 2207326"/>
              <a:gd name="connsiteX6" fmla="*/ 4837900 w 7358834"/>
              <a:gd name="connsiteY6" fmla="*/ 426151 h 2207326"/>
              <a:gd name="connsiteX7" fmla="*/ 4854474 w 7358834"/>
              <a:gd name="connsiteY7" fmla="*/ 568264 h 2207326"/>
              <a:gd name="connsiteX8" fmla="*/ 4963059 w 7358834"/>
              <a:gd name="connsiteY8" fmla="*/ 620080 h 2207326"/>
              <a:gd name="connsiteX9" fmla="*/ 5437213 w 7358834"/>
              <a:gd name="connsiteY9" fmla="*/ 619890 h 2207326"/>
              <a:gd name="connsiteX10" fmla="*/ 7172382 w 7358834"/>
              <a:gd name="connsiteY10" fmla="*/ 619890 h 2207326"/>
              <a:gd name="connsiteX11" fmla="*/ 7353071 w 7358834"/>
              <a:gd name="connsiteY11" fmla="*/ 748858 h 2207326"/>
              <a:gd name="connsiteX12" fmla="*/ 7184669 w 7358834"/>
              <a:gd name="connsiteY12" fmla="*/ 967362 h 2207326"/>
              <a:gd name="connsiteX13" fmla="*/ 6687464 w 7358834"/>
              <a:gd name="connsiteY13" fmla="*/ 967552 h 2207326"/>
              <a:gd name="connsiteX14" fmla="*/ 5551513 w 7358834"/>
              <a:gd name="connsiteY14" fmla="*/ 967552 h 2207326"/>
              <a:gd name="connsiteX15" fmla="*/ 5404161 w 7358834"/>
              <a:gd name="connsiteY15" fmla="*/ 1102141 h 2207326"/>
              <a:gd name="connsiteX16" fmla="*/ 5547798 w 7358834"/>
              <a:gd name="connsiteY16" fmla="*/ 1241301 h 2207326"/>
              <a:gd name="connsiteX17" fmla="*/ 5643239 w 7358834"/>
              <a:gd name="connsiteY17" fmla="*/ 1241777 h 2207326"/>
              <a:gd name="connsiteX18" fmla="*/ 5811926 w 7358834"/>
              <a:gd name="connsiteY18" fmla="*/ 1419514 h 2207326"/>
              <a:gd name="connsiteX19" fmla="*/ 5635999 w 7358834"/>
              <a:gd name="connsiteY19" fmla="*/ 1586582 h 2207326"/>
              <a:gd name="connsiteX20" fmla="*/ 3996366 w 7358834"/>
              <a:gd name="connsiteY20" fmla="*/ 1586582 h 2207326"/>
              <a:gd name="connsiteX21" fmla="*/ 3850538 w 7358834"/>
              <a:gd name="connsiteY21" fmla="*/ 1686309 h 2207326"/>
              <a:gd name="connsiteX22" fmla="*/ 3991318 w 7358834"/>
              <a:gd name="connsiteY22" fmla="*/ 1862236 h 2207326"/>
              <a:gd name="connsiteX23" fmla="*/ 4738745 w 7358834"/>
              <a:gd name="connsiteY23" fmla="*/ 1862521 h 2207326"/>
              <a:gd name="connsiteX24" fmla="*/ 4913909 w 7358834"/>
              <a:gd name="connsiteY24" fmla="*/ 2008635 h 2207326"/>
              <a:gd name="connsiteX25" fmla="*/ 4758176 w 7358834"/>
              <a:gd name="connsiteY25" fmla="*/ 2206279 h 2207326"/>
              <a:gd name="connsiteX26" fmla="*/ 4725314 w 7358834"/>
              <a:gd name="connsiteY26" fmla="*/ 2206850 h 2207326"/>
              <a:gd name="connsiteX27" fmla="*/ 909314 w 7358834"/>
              <a:gd name="connsiteY27" fmla="*/ 2207326 h 2207326"/>
              <a:gd name="connsiteX28" fmla="*/ 736625 w 7358834"/>
              <a:gd name="connsiteY28" fmla="*/ 2105790 h 2207326"/>
              <a:gd name="connsiteX29" fmla="*/ 897312 w 7358834"/>
              <a:gd name="connsiteY29" fmla="*/ 1862617 h 2207326"/>
              <a:gd name="connsiteX30" fmla="*/ 2128704 w 7358834"/>
              <a:gd name="connsiteY30" fmla="*/ 1862426 h 2207326"/>
              <a:gd name="connsiteX31" fmla="*/ 2583047 w 7358834"/>
              <a:gd name="connsiteY31" fmla="*/ 1862236 h 2207326"/>
              <a:gd name="connsiteX32" fmla="*/ 2714396 w 7358834"/>
              <a:gd name="connsiteY32" fmla="*/ 1780225 h 2207326"/>
              <a:gd name="connsiteX33" fmla="*/ 2691536 w 7358834"/>
              <a:gd name="connsiteY33" fmla="*/ 1633064 h 2207326"/>
              <a:gd name="connsiteX34" fmla="*/ 2593048 w 7358834"/>
              <a:gd name="connsiteY34" fmla="*/ 1586868 h 2207326"/>
              <a:gd name="connsiteX35" fmla="*/ 2560091 w 7358834"/>
              <a:gd name="connsiteY35" fmla="*/ 1586677 h 2207326"/>
              <a:gd name="connsiteX36" fmla="*/ 173031 w 7358834"/>
              <a:gd name="connsiteY36" fmla="*/ 1586677 h 2207326"/>
              <a:gd name="connsiteX37" fmla="*/ 1200 w 7358834"/>
              <a:gd name="connsiteY37" fmla="*/ 1429324 h 2207326"/>
              <a:gd name="connsiteX38" fmla="*/ 127311 w 7358834"/>
              <a:gd name="connsiteY38" fmla="*/ 1248159 h 2207326"/>
              <a:gd name="connsiteX39" fmla="*/ 199034 w 7358834"/>
              <a:gd name="connsiteY39" fmla="*/ 1241777 h 2207326"/>
              <a:gd name="connsiteX40" fmla="*/ 3675850 w 7358834"/>
              <a:gd name="connsiteY40" fmla="*/ 1241777 h 2207326"/>
              <a:gd name="connsiteX41" fmla="*/ 3820725 w 7358834"/>
              <a:gd name="connsiteY41" fmla="*/ 1170435 h 2207326"/>
              <a:gd name="connsiteX42" fmla="*/ 3703282 w 7358834"/>
              <a:gd name="connsiteY42" fmla="*/ 967648 h 2207326"/>
              <a:gd name="connsiteX43" fmla="*/ 3334569 w 7358834"/>
              <a:gd name="connsiteY43" fmla="*/ 967171 h 2207326"/>
              <a:gd name="connsiteX44" fmla="*/ 3165595 w 7358834"/>
              <a:gd name="connsiteY44" fmla="*/ 813438 h 2207326"/>
              <a:gd name="connsiteX45" fmla="*/ 3305518 w 7358834"/>
              <a:gd name="connsiteY45" fmla="*/ 624938 h 2207326"/>
              <a:gd name="connsiteX46" fmla="*/ 3433439 w 7358834"/>
              <a:gd name="connsiteY46" fmla="*/ 619604 h 2207326"/>
              <a:gd name="connsiteX47" fmla="*/ 3554501 w 7358834"/>
              <a:gd name="connsiteY47" fmla="*/ 538261 h 2207326"/>
              <a:gd name="connsiteX48" fmla="*/ 3532689 w 7358834"/>
              <a:gd name="connsiteY48" fmla="*/ 394052 h 2207326"/>
              <a:gd name="connsiteX49" fmla="*/ 3435058 w 7358834"/>
              <a:gd name="connsiteY49" fmla="*/ 347475 h 2207326"/>
              <a:gd name="connsiteX50" fmla="*/ 3398863 w 7358834"/>
              <a:gd name="connsiteY50" fmla="*/ 347189 h 2207326"/>
              <a:gd name="connsiteX51" fmla="*/ 1153439 w 7358834"/>
              <a:gd name="connsiteY51" fmla="*/ 347189 h 2207326"/>
              <a:gd name="connsiteX52" fmla="*/ 965987 w 7358834"/>
              <a:gd name="connsiteY52" fmla="*/ 170786 h 2207326"/>
              <a:gd name="connsiteX53" fmla="*/ 1135056 w 7358834"/>
              <a:gd name="connsiteY53" fmla="*/ 479 h 2207326"/>
              <a:gd name="connsiteX54" fmla="*/ 1362227 w 7358834"/>
              <a:gd name="connsiteY54" fmla="*/ 289 h 2207326"/>
              <a:gd name="connsiteX55" fmla="*/ 3317995 w 7358834"/>
              <a:gd name="connsiteY55" fmla="*/ 289 h 2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58834" h="2207326">
                <a:moveTo>
                  <a:pt x="3317995" y="289"/>
                </a:moveTo>
                <a:cubicBezTo>
                  <a:pt x="4042372" y="289"/>
                  <a:pt x="4766653" y="289"/>
                  <a:pt x="5491029" y="289"/>
                </a:cubicBezTo>
                <a:cubicBezTo>
                  <a:pt x="5570658" y="289"/>
                  <a:pt x="5638857" y="49533"/>
                  <a:pt x="5660574" y="121732"/>
                </a:cubicBezTo>
                <a:cubicBezTo>
                  <a:pt x="5682958" y="196313"/>
                  <a:pt x="5656288" y="278895"/>
                  <a:pt x="5589613" y="316804"/>
                </a:cubicBezTo>
                <a:cubicBezTo>
                  <a:pt x="5558656" y="334426"/>
                  <a:pt x="5519795" y="345570"/>
                  <a:pt x="5484266" y="346141"/>
                </a:cubicBezTo>
                <a:cubicBezTo>
                  <a:pt x="5308721" y="349094"/>
                  <a:pt x="5133080" y="347189"/>
                  <a:pt x="4957534" y="347856"/>
                </a:cubicBezTo>
                <a:cubicBezTo>
                  <a:pt x="4901622" y="348046"/>
                  <a:pt x="4861617" y="376812"/>
                  <a:pt x="4837900" y="426151"/>
                </a:cubicBezTo>
                <a:cubicBezTo>
                  <a:pt x="4813992" y="476158"/>
                  <a:pt x="4820660" y="524830"/>
                  <a:pt x="4854474" y="568264"/>
                </a:cubicBezTo>
                <a:cubicBezTo>
                  <a:pt x="4881525" y="603126"/>
                  <a:pt x="4918100" y="620176"/>
                  <a:pt x="4963059" y="620080"/>
                </a:cubicBezTo>
                <a:cubicBezTo>
                  <a:pt x="5121078" y="619699"/>
                  <a:pt x="5279098" y="619890"/>
                  <a:pt x="5437213" y="619890"/>
                </a:cubicBezTo>
                <a:cubicBezTo>
                  <a:pt x="6015571" y="619890"/>
                  <a:pt x="6593929" y="619890"/>
                  <a:pt x="7172382" y="619890"/>
                </a:cubicBezTo>
                <a:cubicBezTo>
                  <a:pt x="7262870" y="619890"/>
                  <a:pt x="7332974" y="670182"/>
                  <a:pt x="7353071" y="748858"/>
                </a:cubicBezTo>
                <a:cubicBezTo>
                  <a:pt x="7381646" y="860587"/>
                  <a:pt x="7300589" y="966790"/>
                  <a:pt x="7184669" y="967362"/>
                </a:cubicBezTo>
                <a:cubicBezTo>
                  <a:pt x="7018934" y="968219"/>
                  <a:pt x="6853200" y="967552"/>
                  <a:pt x="6687464" y="967552"/>
                </a:cubicBezTo>
                <a:cubicBezTo>
                  <a:pt x="6308846" y="967552"/>
                  <a:pt x="5930227" y="967552"/>
                  <a:pt x="5551513" y="967552"/>
                </a:cubicBezTo>
                <a:cubicBezTo>
                  <a:pt x="5466645" y="967552"/>
                  <a:pt x="5404923" y="1023940"/>
                  <a:pt x="5404161" y="1102141"/>
                </a:cubicBezTo>
                <a:cubicBezTo>
                  <a:pt x="5403304" y="1180912"/>
                  <a:pt x="5463216" y="1239205"/>
                  <a:pt x="5547798" y="1241301"/>
                </a:cubicBezTo>
                <a:cubicBezTo>
                  <a:pt x="5579612" y="1242063"/>
                  <a:pt x="5611521" y="1240444"/>
                  <a:pt x="5643239" y="1241777"/>
                </a:cubicBezTo>
                <a:cubicBezTo>
                  <a:pt x="5742013" y="1245968"/>
                  <a:pt x="5814403" y="1322740"/>
                  <a:pt x="5811926" y="1419514"/>
                </a:cubicBezTo>
                <a:cubicBezTo>
                  <a:pt x="5809545" y="1513716"/>
                  <a:pt x="5733155" y="1586582"/>
                  <a:pt x="5635999" y="1586582"/>
                </a:cubicBezTo>
                <a:cubicBezTo>
                  <a:pt x="5089455" y="1586582"/>
                  <a:pt x="4542911" y="1586582"/>
                  <a:pt x="3996366" y="1586582"/>
                </a:cubicBezTo>
                <a:cubicBezTo>
                  <a:pt x="3923024" y="1586582"/>
                  <a:pt x="3868160" y="1624301"/>
                  <a:pt x="3850538" y="1686309"/>
                </a:cubicBezTo>
                <a:cubicBezTo>
                  <a:pt x="3824535" y="1777654"/>
                  <a:pt x="3891305" y="1862045"/>
                  <a:pt x="3991318" y="1862236"/>
                </a:cubicBezTo>
                <a:cubicBezTo>
                  <a:pt x="4240492" y="1862712"/>
                  <a:pt x="4489571" y="1862236"/>
                  <a:pt x="4738745" y="1862521"/>
                </a:cubicBezTo>
                <a:cubicBezTo>
                  <a:pt x="4830756" y="1862617"/>
                  <a:pt x="4897907" y="1919290"/>
                  <a:pt x="4913909" y="2008635"/>
                </a:cubicBezTo>
                <a:cubicBezTo>
                  <a:pt x="4931055" y="2104647"/>
                  <a:pt x="4855521" y="2200564"/>
                  <a:pt x="4758176" y="2206279"/>
                </a:cubicBezTo>
                <a:cubicBezTo>
                  <a:pt x="4747222" y="2206945"/>
                  <a:pt x="4736268" y="2206850"/>
                  <a:pt x="4725314" y="2206850"/>
                </a:cubicBezTo>
                <a:cubicBezTo>
                  <a:pt x="3453346" y="2206850"/>
                  <a:pt x="2181282" y="2206660"/>
                  <a:pt x="909314" y="2207326"/>
                </a:cubicBezTo>
                <a:cubicBezTo>
                  <a:pt x="829875" y="2207326"/>
                  <a:pt x="769867" y="2178275"/>
                  <a:pt x="736625" y="2105790"/>
                </a:cubicBezTo>
                <a:cubicBezTo>
                  <a:pt x="683190" y="1989299"/>
                  <a:pt x="767296" y="1862712"/>
                  <a:pt x="897312" y="1862617"/>
                </a:cubicBezTo>
                <a:cubicBezTo>
                  <a:pt x="1307744" y="1862140"/>
                  <a:pt x="1718272" y="1862426"/>
                  <a:pt x="2128704" y="1862426"/>
                </a:cubicBezTo>
                <a:cubicBezTo>
                  <a:pt x="2280152" y="1862426"/>
                  <a:pt x="2431599" y="1862712"/>
                  <a:pt x="2583047" y="1862236"/>
                </a:cubicBezTo>
                <a:cubicBezTo>
                  <a:pt x="2643244" y="1862045"/>
                  <a:pt x="2690108" y="1835947"/>
                  <a:pt x="2714396" y="1780225"/>
                </a:cubicBezTo>
                <a:cubicBezTo>
                  <a:pt x="2737161" y="1728028"/>
                  <a:pt x="2730303" y="1677070"/>
                  <a:pt x="2691536" y="1633064"/>
                </a:cubicBezTo>
                <a:cubicBezTo>
                  <a:pt x="2665533" y="1603632"/>
                  <a:pt x="2631910" y="1589249"/>
                  <a:pt x="2593048" y="1586868"/>
                </a:cubicBezTo>
                <a:cubicBezTo>
                  <a:pt x="2582094" y="1586201"/>
                  <a:pt x="2571140" y="1586677"/>
                  <a:pt x="2560091" y="1586677"/>
                </a:cubicBezTo>
                <a:cubicBezTo>
                  <a:pt x="1764373" y="1586677"/>
                  <a:pt x="968750" y="1586677"/>
                  <a:pt x="173031" y="1586677"/>
                </a:cubicBezTo>
                <a:cubicBezTo>
                  <a:pt x="81877" y="1586677"/>
                  <a:pt x="13392" y="1523527"/>
                  <a:pt x="1200" y="1429324"/>
                </a:cubicBezTo>
                <a:cubicBezTo>
                  <a:pt x="-8992" y="1350838"/>
                  <a:pt x="46825" y="1268923"/>
                  <a:pt x="127311" y="1248159"/>
                </a:cubicBezTo>
                <a:cubicBezTo>
                  <a:pt x="150266" y="1242253"/>
                  <a:pt x="175031" y="1241777"/>
                  <a:pt x="199034" y="1241777"/>
                </a:cubicBezTo>
                <a:cubicBezTo>
                  <a:pt x="1357941" y="1241491"/>
                  <a:pt x="2516943" y="1241396"/>
                  <a:pt x="3675850" y="1241777"/>
                </a:cubicBezTo>
                <a:cubicBezTo>
                  <a:pt x="3737095" y="1241777"/>
                  <a:pt x="3788911" y="1226918"/>
                  <a:pt x="3820725" y="1170435"/>
                </a:cubicBezTo>
                <a:cubicBezTo>
                  <a:pt x="3871493" y="1080138"/>
                  <a:pt x="3806819" y="968219"/>
                  <a:pt x="3703282" y="967648"/>
                </a:cubicBezTo>
                <a:cubicBezTo>
                  <a:pt x="3580409" y="966981"/>
                  <a:pt x="3457442" y="968314"/>
                  <a:pt x="3334569" y="967171"/>
                </a:cubicBezTo>
                <a:cubicBezTo>
                  <a:pt x="3247130" y="966409"/>
                  <a:pt x="3171787" y="896686"/>
                  <a:pt x="3165595" y="813438"/>
                </a:cubicBezTo>
                <a:cubicBezTo>
                  <a:pt x="3158357" y="717521"/>
                  <a:pt x="3214268" y="639321"/>
                  <a:pt x="3305518" y="624938"/>
                </a:cubicBezTo>
                <a:cubicBezTo>
                  <a:pt x="3347333" y="618366"/>
                  <a:pt x="3390767" y="621128"/>
                  <a:pt x="3433439" y="619604"/>
                </a:cubicBezTo>
                <a:cubicBezTo>
                  <a:pt x="3490684" y="617604"/>
                  <a:pt x="3531356" y="589410"/>
                  <a:pt x="3554501" y="538261"/>
                </a:cubicBezTo>
                <a:cubicBezTo>
                  <a:pt x="3578028" y="486349"/>
                  <a:pt x="3569075" y="437296"/>
                  <a:pt x="3532689" y="394052"/>
                </a:cubicBezTo>
                <a:cubicBezTo>
                  <a:pt x="3507543" y="364239"/>
                  <a:pt x="3474872" y="347761"/>
                  <a:pt x="3435058" y="347475"/>
                </a:cubicBezTo>
                <a:cubicBezTo>
                  <a:pt x="3422961" y="347380"/>
                  <a:pt x="3410960" y="347189"/>
                  <a:pt x="3398863" y="347189"/>
                </a:cubicBezTo>
                <a:cubicBezTo>
                  <a:pt x="2650388" y="347189"/>
                  <a:pt x="1901914" y="347189"/>
                  <a:pt x="1153439" y="347189"/>
                </a:cubicBezTo>
                <a:cubicBezTo>
                  <a:pt x="1042854" y="347189"/>
                  <a:pt x="965130" y="273847"/>
                  <a:pt x="965987" y="170786"/>
                </a:cubicBezTo>
                <a:cubicBezTo>
                  <a:pt x="966368" y="78108"/>
                  <a:pt x="1041711" y="1622"/>
                  <a:pt x="1135056" y="479"/>
                </a:cubicBezTo>
                <a:cubicBezTo>
                  <a:pt x="1210780" y="-473"/>
                  <a:pt x="1286504" y="289"/>
                  <a:pt x="1362227" y="289"/>
                </a:cubicBezTo>
                <a:cubicBezTo>
                  <a:pt x="2014118" y="289"/>
                  <a:pt x="2666009" y="289"/>
                  <a:pt x="3317995" y="289"/>
                </a:cubicBezTo>
                <a:close/>
              </a:path>
            </a:pathLst>
          </a:custGeom>
          <a:solidFill>
            <a:schemeClr val="accent1">
              <a:lumMod val="40000"/>
              <a:lumOff val="60000"/>
              <a:alpha val="6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3" name="任意多边形: 形状 6"/>
          <p:cNvSpPr/>
          <p:nvPr>
            <p:custDataLst>
              <p:tags r:id="rId79"/>
            </p:custDataLst>
          </p:nvPr>
        </p:nvSpPr>
        <p:spPr>
          <a:xfrm flipH="1">
            <a:off x="1145015" y="3339480"/>
            <a:ext cx="923258" cy="276715"/>
          </a:xfrm>
          <a:custGeom>
            <a:avLst/>
            <a:gdLst>
              <a:gd name="connsiteX0" fmla="*/ 3317995 w 7358834"/>
              <a:gd name="connsiteY0" fmla="*/ 289 h 2207326"/>
              <a:gd name="connsiteX1" fmla="*/ 5491029 w 7358834"/>
              <a:gd name="connsiteY1" fmla="*/ 289 h 2207326"/>
              <a:gd name="connsiteX2" fmla="*/ 5660574 w 7358834"/>
              <a:gd name="connsiteY2" fmla="*/ 121732 h 2207326"/>
              <a:gd name="connsiteX3" fmla="*/ 5589613 w 7358834"/>
              <a:gd name="connsiteY3" fmla="*/ 316804 h 2207326"/>
              <a:gd name="connsiteX4" fmla="*/ 5484266 w 7358834"/>
              <a:gd name="connsiteY4" fmla="*/ 346141 h 2207326"/>
              <a:gd name="connsiteX5" fmla="*/ 4957534 w 7358834"/>
              <a:gd name="connsiteY5" fmla="*/ 347856 h 2207326"/>
              <a:gd name="connsiteX6" fmla="*/ 4837900 w 7358834"/>
              <a:gd name="connsiteY6" fmla="*/ 426151 h 2207326"/>
              <a:gd name="connsiteX7" fmla="*/ 4854474 w 7358834"/>
              <a:gd name="connsiteY7" fmla="*/ 568264 h 2207326"/>
              <a:gd name="connsiteX8" fmla="*/ 4963059 w 7358834"/>
              <a:gd name="connsiteY8" fmla="*/ 620080 h 2207326"/>
              <a:gd name="connsiteX9" fmla="*/ 5437213 w 7358834"/>
              <a:gd name="connsiteY9" fmla="*/ 619890 h 2207326"/>
              <a:gd name="connsiteX10" fmla="*/ 7172382 w 7358834"/>
              <a:gd name="connsiteY10" fmla="*/ 619890 h 2207326"/>
              <a:gd name="connsiteX11" fmla="*/ 7353071 w 7358834"/>
              <a:gd name="connsiteY11" fmla="*/ 748858 h 2207326"/>
              <a:gd name="connsiteX12" fmla="*/ 7184669 w 7358834"/>
              <a:gd name="connsiteY12" fmla="*/ 967362 h 2207326"/>
              <a:gd name="connsiteX13" fmla="*/ 6687464 w 7358834"/>
              <a:gd name="connsiteY13" fmla="*/ 967552 h 2207326"/>
              <a:gd name="connsiteX14" fmla="*/ 5551513 w 7358834"/>
              <a:gd name="connsiteY14" fmla="*/ 967552 h 2207326"/>
              <a:gd name="connsiteX15" fmla="*/ 5404161 w 7358834"/>
              <a:gd name="connsiteY15" fmla="*/ 1102141 h 2207326"/>
              <a:gd name="connsiteX16" fmla="*/ 5547798 w 7358834"/>
              <a:gd name="connsiteY16" fmla="*/ 1241301 h 2207326"/>
              <a:gd name="connsiteX17" fmla="*/ 5643239 w 7358834"/>
              <a:gd name="connsiteY17" fmla="*/ 1241777 h 2207326"/>
              <a:gd name="connsiteX18" fmla="*/ 5811926 w 7358834"/>
              <a:gd name="connsiteY18" fmla="*/ 1419514 h 2207326"/>
              <a:gd name="connsiteX19" fmla="*/ 5635999 w 7358834"/>
              <a:gd name="connsiteY19" fmla="*/ 1586582 h 2207326"/>
              <a:gd name="connsiteX20" fmla="*/ 3996366 w 7358834"/>
              <a:gd name="connsiteY20" fmla="*/ 1586582 h 2207326"/>
              <a:gd name="connsiteX21" fmla="*/ 3850538 w 7358834"/>
              <a:gd name="connsiteY21" fmla="*/ 1686309 h 2207326"/>
              <a:gd name="connsiteX22" fmla="*/ 3991318 w 7358834"/>
              <a:gd name="connsiteY22" fmla="*/ 1862236 h 2207326"/>
              <a:gd name="connsiteX23" fmla="*/ 4738745 w 7358834"/>
              <a:gd name="connsiteY23" fmla="*/ 1862521 h 2207326"/>
              <a:gd name="connsiteX24" fmla="*/ 4913909 w 7358834"/>
              <a:gd name="connsiteY24" fmla="*/ 2008635 h 2207326"/>
              <a:gd name="connsiteX25" fmla="*/ 4758176 w 7358834"/>
              <a:gd name="connsiteY25" fmla="*/ 2206279 h 2207326"/>
              <a:gd name="connsiteX26" fmla="*/ 4725314 w 7358834"/>
              <a:gd name="connsiteY26" fmla="*/ 2206850 h 2207326"/>
              <a:gd name="connsiteX27" fmla="*/ 909314 w 7358834"/>
              <a:gd name="connsiteY27" fmla="*/ 2207326 h 2207326"/>
              <a:gd name="connsiteX28" fmla="*/ 736625 w 7358834"/>
              <a:gd name="connsiteY28" fmla="*/ 2105790 h 2207326"/>
              <a:gd name="connsiteX29" fmla="*/ 897312 w 7358834"/>
              <a:gd name="connsiteY29" fmla="*/ 1862617 h 2207326"/>
              <a:gd name="connsiteX30" fmla="*/ 2128704 w 7358834"/>
              <a:gd name="connsiteY30" fmla="*/ 1862426 h 2207326"/>
              <a:gd name="connsiteX31" fmla="*/ 2583047 w 7358834"/>
              <a:gd name="connsiteY31" fmla="*/ 1862236 h 2207326"/>
              <a:gd name="connsiteX32" fmla="*/ 2714396 w 7358834"/>
              <a:gd name="connsiteY32" fmla="*/ 1780225 h 2207326"/>
              <a:gd name="connsiteX33" fmla="*/ 2691536 w 7358834"/>
              <a:gd name="connsiteY33" fmla="*/ 1633064 h 2207326"/>
              <a:gd name="connsiteX34" fmla="*/ 2593048 w 7358834"/>
              <a:gd name="connsiteY34" fmla="*/ 1586868 h 2207326"/>
              <a:gd name="connsiteX35" fmla="*/ 2560091 w 7358834"/>
              <a:gd name="connsiteY35" fmla="*/ 1586677 h 2207326"/>
              <a:gd name="connsiteX36" fmla="*/ 173031 w 7358834"/>
              <a:gd name="connsiteY36" fmla="*/ 1586677 h 2207326"/>
              <a:gd name="connsiteX37" fmla="*/ 1200 w 7358834"/>
              <a:gd name="connsiteY37" fmla="*/ 1429324 h 2207326"/>
              <a:gd name="connsiteX38" fmla="*/ 127311 w 7358834"/>
              <a:gd name="connsiteY38" fmla="*/ 1248159 h 2207326"/>
              <a:gd name="connsiteX39" fmla="*/ 199034 w 7358834"/>
              <a:gd name="connsiteY39" fmla="*/ 1241777 h 2207326"/>
              <a:gd name="connsiteX40" fmla="*/ 3675850 w 7358834"/>
              <a:gd name="connsiteY40" fmla="*/ 1241777 h 2207326"/>
              <a:gd name="connsiteX41" fmla="*/ 3820725 w 7358834"/>
              <a:gd name="connsiteY41" fmla="*/ 1170435 h 2207326"/>
              <a:gd name="connsiteX42" fmla="*/ 3703282 w 7358834"/>
              <a:gd name="connsiteY42" fmla="*/ 967648 h 2207326"/>
              <a:gd name="connsiteX43" fmla="*/ 3334569 w 7358834"/>
              <a:gd name="connsiteY43" fmla="*/ 967171 h 2207326"/>
              <a:gd name="connsiteX44" fmla="*/ 3165595 w 7358834"/>
              <a:gd name="connsiteY44" fmla="*/ 813438 h 2207326"/>
              <a:gd name="connsiteX45" fmla="*/ 3305518 w 7358834"/>
              <a:gd name="connsiteY45" fmla="*/ 624938 h 2207326"/>
              <a:gd name="connsiteX46" fmla="*/ 3433439 w 7358834"/>
              <a:gd name="connsiteY46" fmla="*/ 619604 h 2207326"/>
              <a:gd name="connsiteX47" fmla="*/ 3554501 w 7358834"/>
              <a:gd name="connsiteY47" fmla="*/ 538261 h 2207326"/>
              <a:gd name="connsiteX48" fmla="*/ 3532689 w 7358834"/>
              <a:gd name="connsiteY48" fmla="*/ 394052 h 2207326"/>
              <a:gd name="connsiteX49" fmla="*/ 3435058 w 7358834"/>
              <a:gd name="connsiteY49" fmla="*/ 347475 h 2207326"/>
              <a:gd name="connsiteX50" fmla="*/ 3398863 w 7358834"/>
              <a:gd name="connsiteY50" fmla="*/ 347189 h 2207326"/>
              <a:gd name="connsiteX51" fmla="*/ 1153439 w 7358834"/>
              <a:gd name="connsiteY51" fmla="*/ 347189 h 2207326"/>
              <a:gd name="connsiteX52" fmla="*/ 965987 w 7358834"/>
              <a:gd name="connsiteY52" fmla="*/ 170786 h 2207326"/>
              <a:gd name="connsiteX53" fmla="*/ 1135056 w 7358834"/>
              <a:gd name="connsiteY53" fmla="*/ 479 h 2207326"/>
              <a:gd name="connsiteX54" fmla="*/ 1362227 w 7358834"/>
              <a:gd name="connsiteY54" fmla="*/ 289 h 2207326"/>
              <a:gd name="connsiteX55" fmla="*/ 3317995 w 7358834"/>
              <a:gd name="connsiteY55" fmla="*/ 289 h 2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58834" h="2207326">
                <a:moveTo>
                  <a:pt x="3317995" y="289"/>
                </a:moveTo>
                <a:cubicBezTo>
                  <a:pt x="4042372" y="289"/>
                  <a:pt x="4766653" y="289"/>
                  <a:pt x="5491029" y="289"/>
                </a:cubicBezTo>
                <a:cubicBezTo>
                  <a:pt x="5570658" y="289"/>
                  <a:pt x="5638857" y="49533"/>
                  <a:pt x="5660574" y="121732"/>
                </a:cubicBezTo>
                <a:cubicBezTo>
                  <a:pt x="5682958" y="196313"/>
                  <a:pt x="5656288" y="278895"/>
                  <a:pt x="5589613" y="316804"/>
                </a:cubicBezTo>
                <a:cubicBezTo>
                  <a:pt x="5558656" y="334426"/>
                  <a:pt x="5519795" y="345570"/>
                  <a:pt x="5484266" y="346141"/>
                </a:cubicBezTo>
                <a:cubicBezTo>
                  <a:pt x="5308721" y="349094"/>
                  <a:pt x="5133080" y="347189"/>
                  <a:pt x="4957534" y="347856"/>
                </a:cubicBezTo>
                <a:cubicBezTo>
                  <a:pt x="4901622" y="348046"/>
                  <a:pt x="4861617" y="376812"/>
                  <a:pt x="4837900" y="426151"/>
                </a:cubicBezTo>
                <a:cubicBezTo>
                  <a:pt x="4813992" y="476158"/>
                  <a:pt x="4820660" y="524830"/>
                  <a:pt x="4854474" y="568264"/>
                </a:cubicBezTo>
                <a:cubicBezTo>
                  <a:pt x="4881525" y="603126"/>
                  <a:pt x="4918100" y="620176"/>
                  <a:pt x="4963059" y="620080"/>
                </a:cubicBezTo>
                <a:cubicBezTo>
                  <a:pt x="5121078" y="619699"/>
                  <a:pt x="5279098" y="619890"/>
                  <a:pt x="5437213" y="619890"/>
                </a:cubicBezTo>
                <a:cubicBezTo>
                  <a:pt x="6015571" y="619890"/>
                  <a:pt x="6593929" y="619890"/>
                  <a:pt x="7172382" y="619890"/>
                </a:cubicBezTo>
                <a:cubicBezTo>
                  <a:pt x="7262870" y="619890"/>
                  <a:pt x="7332974" y="670182"/>
                  <a:pt x="7353071" y="748858"/>
                </a:cubicBezTo>
                <a:cubicBezTo>
                  <a:pt x="7381646" y="860587"/>
                  <a:pt x="7300589" y="966790"/>
                  <a:pt x="7184669" y="967362"/>
                </a:cubicBezTo>
                <a:cubicBezTo>
                  <a:pt x="7018934" y="968219"/>
                  <a:pt x="6853200" y="967552"/>
                  <a:pt x="6687464" y="967552"/>
                </a:cubicBezTo>
                <a:cubicBezTo>
                  <a:pt x="6308846" y="967552"/>
                  <a:pt x="5930227" y="967552"/>
                  <a:pt x="5551513" y="967552"/>
                </a:cubicBezTo>
                <a:cubicBezTo>
                  <a:pt x="5466645" y="967552"/>
                  <a:pt x="5404923" y="1023940"/>
                  <a:pt x="5404161" y="1102141"/>
                </a:cubicBezTo>
                <a:cubicBezTo>
                  <a:pt x="5403304" y="1180912"/>
                  <a:pt x="5463216" y="1239205"/>
                  <a:pt x="5547798" y="1241301"/>
                </a:cubicBezTo>
                <a:cubicBezTo>
                  <a:pt x="5579612" y="1242063"/>
                  <a:pt x="5611521" y="1240444"/>
                  <a:pt x="5643239" y="1241777"/>
                </a:cubicBezTo>
                <a:cubicBezTo>
                  <a:pt x="5742013" y="1245968"/>
                  <a:pt x="5814403" y="1322740"/>
                  <a:pt x="5811926" y="1419514"/>
                </a:cubicBezTo>
                <a:cubicBezTo>
                  <a:pt x="5809545" y="1513716"/>
                  <a:pt x="5733155" y="1586582"/>
                  <a:pt x="5635999" y="1586582"/>
                </a:cubicBezTo>
                <a:cubicBezTo>
                  <a:pt x="5089455" y="1586582"/>
                  <a:pt x="4542911" y="1586582"/>
                  <a:pt x="3996366" y="1586582"/>
                </a:cubicBezTo>
                <a:cubicBezTo>
                  <a:pt x="3923024" y="1586582"/>
                  <a:pt x="3868160" y="1624301"/>
                  <a:pt x="3850538" y="1686309"/>
                </a:cubicBezTo>
                <a:cubicBezTo>
                  <a:pt x="3824535" y="1777654"/>
                  <a:pt x="3891305" y="1862045"/>
                  <a:pt x="3991318" y="1862236"/>
                </a:cubicBezTo>
                <a:cubicBezTo>
                  <a:pt x="4240492" y="1862712"/>
                  <a:pt x="4489571" y="1862236"/>
                  <a:pt x="4738745" y="1862521"/>
                </a:cubicBezTo>
                <a:cubicBezTo>
                  <a:pt x="4830756" y="1862617"/>
                  <a:pt x="4897907" y="1919290"/>
                  <a:pt x="4913909" y="2008635"/>
                </a:cubicBezTo>
                <a:cubicBezTo>
                  <a:pt x="4931055" y="2104647"/>
                  <a:pt x="4855521" y="2200564"/>
                  <a:pt x="4758176" y="2206279"/>
                </a:cubicBezTo>
                <a:cubicBezTo>
                  <a:pt x="4747222" y="2206945"/>
                  <a:pt x="4736268" y="2206850"/>
                  <a:pt x="4725314" y="2206850"/>
                </a:cubicBezTo>
                <a:cubicBezTo>
                  <a:pt x="3453346" y="2206850"/>
                  <a:pt x="2181282" y="2206660"/>
                  <a:pt x="909314" y="2207326"/>
                </a:cubicBezTo>
                <a:cubicBezTo>
                  <a:pt x="829875" y="2207326"/>
                  <a:pt x="769867" y="2178275"/>
                  <a:pt x="736625" y="2105790"/>
                </a:cubicBezTo>
                <a:cubicBezTo>
                  <a:pt x="683190" y="1989299"/>
                  <a:pt x="767296" y="1862712"/>
                  <a:pt x="897312" y="1862617"/>
                </a:cubicBezTo>
                <a:cubicBezTo>
                  <a:pt x="1307744" y="1862140"/>
                  <a:pt x="1718272" y="1862426"/>
                  <a:pt x="2128704" y="1862426"/>
                </a:cubicBezTo>
                <a:cubicBezTo>
                  <a:pt x="2280152" y="1862426"/>
                  <a:pt x="2431599" y="1862712"/>
                  <a:pt x="2583047" y="1862236"/>
                </a:cubicBezTo>
                <a:cubicBezTo>
                  <a:pt x="2643244" y="1862045"/>
                  <a:pt x="2690108" y="1835947"/>
                  <a:pt x="2714396" y="1780225"/>
                </a:cubicBezTo>
                <a:cubicBezTo>
                  <a:pt x="2737161" y="1728028"/>
                  <a:pt x="2730303" y="1677070"/>
                  <a:pt x="2691536" y="1633064"/>
                </a:cubicBezTo>
                <a:cubicBezTo>
                  <a:pt x="2665533" y="1603632"/>
                  <a:pt x="2631910" y="1589249"/>
                  <a:pt x="2593048" y="1586868"/>
                </a:cubicBezTo>
                <a:cubicBezTo>
                  <a:pt x="2582094" y="1586201"/>
                  <a:pt x="2571140" y="1586677"/>
                  <a:pt x="2560091" y="1586677"/>
                </a:cubicBezTo>
                <a:cubicBezTo>
                  <a:pt x="1764373" y="1586677"/>
                  <a:pt x="968750" y="1586677"/>
                  <a:pt x="173031" y="1586677"/>
                </a:cubicBezTo>
                <a:cubicBezTo>
                  <a:pt x="81877" y="1586677"/>
                  <a:pt x="13392" y="1523527"/>
                  <a:pt x="1200" y="1429324"/>
                </a:cubicBezTo>
                <a:cubicBezTo>
                  <a:pt x="-8992" y="1350838"/>
                  <a:pt x="46825" y="1268923"/>
                  <a:pt x="127311" y="1248159"/>
                </a:cubicBezTo>
                <a:cubicBezTo>
                  <a:pt x="150266" y="1242253"/>
                  <a:pt x="175031" y="1241777"/>
                  <a:pt x="199034" y="1241777"/>
                </a:cubicBezTo>
                <a:cubicBezTo>
                  <a:pt x="1357941" y="1241491"/>
                  <a:pt x="2516943" y="1241396"/>
                  <a:pt x="3675850" y="1241777"/>
                </a:cubicBezTo>
                <a:cubicBezTo>
                  <a:pt x="3737095" y="1241777"/>
                  <a:pt x="3788911" y="1226918"/>
                  <a:pt x="3820725" y="1170435"/>
                </a:cubicBezTo>
                <a:cubicBezTo>
                  <a:pt x="3871493" y="1080138"/>
                  <a:pt x="3806819" y="968219"/>
                  <a:pt x="3703282" y="967648"/>
                </a:cubicBezTo>
                <a:cubicBezTo>
                  <a:pt x="3580409" y="966981"/>
                  <a:pt x="3457442" y="968314"/>
                  <a:pt x="3334569" y="967171"/>
                </a:cubicBezTo>
                <a:cubicBezTo>
                  <a:pt x="3247130" y="966409"/>
                  <a:pt x="3171787" y="896686"/>
                  <a:pt x="3165595" y="813438"/>
                </a:cubicBezTo>
                <a:cubicBezTo>
                  <a:pt x="3158357" y="717521"/>
                  <a:pt x="3214268" y="639321"/>
                  <a:pt x="3305518" y="624938"/>
                </a:cubicBezTo>
                <a:cubicBezTo>
                  <a:pt x="3347333" y="618366"/>
                  <a:pt x="3390767" y="621128"/>
                  <a:pt x="3433439" y="619604"/>
                </a:cubicBezTo>
                <a:cubicBezTo>
                  <a:pt x="3490684" y="617604"/>
                  <a:pt x="3531356" y="589410"/>
                  <a:pt x="3554501" y="538261"/>
                </a:cubicBezTo>
                <a:cubicBezTo>
                  <a:pt x="3578028" y="486349"/>
                  <a:pt x="3569075" y="437296"/>
                  <a:pt x="3532689" y="394052"/>
                </a:cubicBezTo>
                <a:cubicBezTo>
                  <a:pt x="3507543" y="364239"/>
                  <a:pt x="3474872" y="347761"/>
                  <a:pt x="3435058" y="347475"/>
                </a:cubicBezTo>
                <a:cubicBezTo>
                  <a:pt x="3422961" y="347380"/>
                  <a:pt x="3410960" y="347189"/>
                  <a:pt x="3398863" y="347189"/>
                </a:cubicBezTo>
                <a:cubicBezTo>
                  <a:pt x="2650388" y="347189"/>
                  <a:pt x="1901914" y="347189"/>
                  <a:pt x="1153439" y="347189"/>
                </a:cubicBezTo>
                <a:cubicBezTo>
                  <a:pt x="1042854" y="347189"/>
                  <a:pt x="965130" y="273847"/>
                  <a:pt x="965987" y="170786"/>
                </a:cubicBezTo>
                <a:cubicBezTo>
                  <a:pt x="966368" y="78108"/>
                  <a:pt x="1041711" y="1622"/>
                  <a:pt x="1135056" y="479"/>
                </a:cubicBezTo>
                <a:cubicBezTo>
                  <a:pt x="1210780" y="-473"/>
                  <a:pt x="1286504" y="289"/>
                  <a:pt x="1362227" y="289"/>
                </a:cubicBezTo>
                <a:cubicBezTo>
                  <a:pt x="2014118" y="289"/>
                  <a:pt x="2666009" y="289"/>
                  <a:pt x="3317995" y="289"/>
                </a:cubicBezTo>
                <a:close/>
              </a:path>
            </a:pathLst>
          </a:custGeom>
          <a:solidFill>
            <a:schemeClr val="accent1">
              <a:lumMod val="40000"/>
              <a:lumOff val="60000"/>
              <a:alpha val="5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5E0F828-D23A-4FDD-9745-02C749E21B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E91831-3ED4-4EF6-A0DF-52A7C77F07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5E0F828-D23A-4FDD-9745-02C749E21B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E91831-3ED4-4EF6-A0DF-52A7C77F07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5E0F828-D23A-4FDD-9745-02C749E21BB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3E91831-3ED4-4EF6-A0DF-52A7C77F07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5E0F828-D23A-4FDD-9745-02C749E21BB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E91831-3ED4-4EF6-A0DF-52A7C77F07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E0F828-D23A-4FDD-9745-02C749E21BB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3E91831-3ED4-4EF6-A0DF-52A7C77F07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5E0F828-D23A-4FDD-9745-02C749E21B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E91831-3ED4-4EF6-A0DF-52A7C77F07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5E0F828-D23A-4FDD-9745-02C749E21B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E91831-3ED4-4EF6-A0DF-52A7C77F07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6" Type="http://schemas.openxmlformats.org/officeDocument/2006/relationships/theme" Target="../theme/theme2.xml"/><Relationship Id="rId45" Type="http://schemas.openxmlformats.org/officeDocument/2006/relationships/tags" Target="../tags/tag332.xml"/><Relationship Id="rId44" Type="http://schemas.openxmlformats.org/officeDocument/2006/relationships/tags" Target="../tags/tag331.xml"/><Relationship Id="rId43" Type="http://schemas.openxmlformats.org/officeDocument/2006/relationships/tags" Target="../tags/tag330.xml"/><Relationship Id="rId42" Type="http://schemas.openxmlformats.org/officeDocument/2006/relationships/tags" Target="../tags/tag329.xml"/><Relationship Id="rId41" Type="http://schemas.openxmlformats.org/officeDocument/2006/relationships/tags" Target="../tags/tag328.xml"/><Relationship Id="rId40" Type="http://schemas.openxmlformats.org/officeDocument/2006/relationships/tags" Target="../tags/tag327.xml"/><Relationship Id="rId4" Type="http://schemas.openxmlformats.org/officeDocument/2006/relationships/slideLayout" Target="../slideLayouts/slideLayout15.xml"/><Relationship Id="rId39" Type="http://schemas.openxmlformats.org/officeDocument/2006/relationships/tags" Target="../tags/tag326.xml"/><Relationship Id="rId38" Type="http://schemas.openxmlformats.org/officeDocument/2006/relationships/tags" Target="../tags/tag325.xml"/><Relationship Id="rId37" Type="http://schemas.openxmlformats.org/officeDocument/2006/relationships/tags" Target="../tags/tag324.xml"/><Relationship Id="rId36" Type="http://schemas.openxmlformats.org/officeDocument/2006/relationships/tags" Target="../tags/tag323.xml"/><Relationship Id="rId35" Type="http://schemas.openxmlformats.org/officeDocument/2006/relationships/tags" Target="../tags/tag322.xml"/><Relationship Id="rId34" Type="http://schemas.openxmlformats.org/officeDocument/2006/relationships/tags" Target="../tags/tag321.xml"/><Relationship Id="rId33" Type="http://schemas.openxmlformats.org/officeDocument/2006/relationships/tags" Target="../tags/tag320.xml"/><Relationship Id="rId32" Type="http://schemas.openxmlformats.org/officeDocument/2006/relationships/tags" Target="../tags/tag319.xml"/><Relationship Id="rId31" Type="http://schemas.openxmlformats.org/officeDocument/2006/relationships/tags" Target="../tags/tag318.xml"/><Relationship Id="rId30" Type="http://schemas.openxmlformats.org/officeDocument/2006/relationships/tags" Target="../tags/tag317.xml"/><Relationship Id="rId3" Type="http://schemas.openxmlformats.org/officeDocument/2006/relationships/slideLayout" Target="../slideLayouts/slideLayout14.xml"/><Relationship Id="rId29" Type="http://schemas.openxmlformats.org/officeDocument/2006/relationships/tags" Target="../tags/tag316.xml"/><Relationship Id="rId28" Type="http://schemas.openxmlformats.org/officeDocument/2006/relationships/tags" Target="../tags/tag315.xml"/><Relationship Id="rId27" Type="http://schemas.openxmlformats.org/officeDocument/2006/relationships/tags" Target="../tags/tag314.xml"/><Relationship Id="rId26" Type="http://schemas.openxmlformats.org/officeDocument/2006/relationships/tags" Target="../tags/tag313.xml"/><Relationship Id="rId25" Type="http://schemas.openxmlformats.org/officeDocument/2006/relationships/tags" Target="../tags/tag312.xml"/><Relationship Id="rId24" Type="http://schemas.openxmlformats.org/officeDocument/2006/relationships/tags" Target="../tags/tag311.xml"/><Relationship Id="rId23" Type="http://schemas.openxmlformats.org/officeDocument/2006/relationships/tags" Target="../tags/tag310.xml"/><Relationship Id="rId22" Type="http://schemas.openxmlformats.org/officeDocument/2006/relationships/tags" Target="../tags/tag309.xml"/><Relationship Id="rId21" Type="http://schemas.openxmlformats.org/officeDocument/2006/relationships/tags" Target="../tags/tag308.xml"/><Relationship Id="rId20" Type="http://schemas.openxmlformats.org/officeDocument/2006/relationships/tags" Target="../tags/tag307.xml"/><Relationship Id="rId2" Type="http://schemas.openxmlformats.org/officeDocument/2006/relationships/slideLayout" Target="../slideLayouts/slideLayout13.xml"/><Relationship Id="rId19" Type="http://schemas.openxmlformats.org/officeDocument/2006/relationships/tags" Target="../tags/tag306.xml"/><Relationship Id="rId18" Type="http://schemas.openxmlformats.org/officeDocument/2006/relationships/tags" Target="../tags/tag305.xml"/><Relationship Id="rId17" Type="http://schemas.openxmlformats.org/officeDocument/2006/relationships/tags" Target="../tags/tag304.xml"/><Relationship Id="rId16" Type="http://schemas.openxmlformats.org/officeDocument/2006/relationships/tags" Target="../tags/tag303.xml"/><Relationship Id="rId15" Type="http://schemas.openxmlformats.org/officeDocument/2006/relationships/tags" Target="../tags/tag302.xml"/><Relationship Id="rId14" Type="http://schemas.openxmlformats.org/officeDocument/2006/relationships/tags" Target="../tags/tag301.xml"/><Relationship Id="rId13" Type="http://schemas.openxmlformats.org/officeDocument/2006/relationships/tags" Target="../tags/tag300.xml"/><Relationship Id="rId12" Type="http://schemas.openxmlformats.org/officeDocument/2006/relationships/tags" Target="../tags/tag29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0F828-D23A-4FDD-9745-02C749E21BB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91831-3ED4-4EF6-A0DF-52A7C77F07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矩形 7"/>
          <p:cNvSpPr/>
          <p:nvPr>
            <p:custDataLst>
              <p:tags r:id="rId12"/>
            </p:custDataLst>
          </p:nvPr>
        </p:nvSpPr>
        <p:spPr>
          <a:xfrm>
            <a:off x="0" y="0"/>
            <a:ext cx="12192000" cy="6858000"/>
          </a:xfrm>
          <a:prstGeom prst="rect">
            <a:avLst/>
          </a:prstGeom>
          <a:gradFill>
            <a:gsLst>
              <a:gs pos="0">
                <a:schemeClr val="bg2"/>
              </a:gs>
              <a:gs pos="71000">
                <a:schemeClr val="bg1"/>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custDataLst>
              <p:tags r:id="rId13"/>
            </p:custDataLst>
          </p:nvPr>
        </p:nvSpPr>
        <p:spPr>
          <a:xfrm>
            <a:off x="10199970" y="256134"/>
            <a:ext cx="553039" cy="553039"/>
          </a:xfrm>
          <a:prstGeom prst="ellipse">
            <a:avLst/>
          </a:prstGeom>
          <a:gradFill flip="none" rotWithShape="1">
            <a:gsLst>
              <a:gs pos="0">
                <a:schemeClr val="accent4">
                  <a:alpha val="80000"/>
                </a:schemeClr>
              </a:gs>
              <a:gs pos="86000">
                <a:schemeClr val="accent4">
                  <a:lumMod val="20000"/>
                  <a:lumOff val="8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custDataLst>
              <p:tags r:id="rId14"/>
            </p:custDataLst>
          </p:nvPr>
        </p:nvSpPr>
        <p:spPr>
          <a:xfrm>
            <a:off x="10581648" y="1249942"/>
            <a:ext cx="670562" cy="200978"/>
          </a:xfrm>
          <a:custGeom>
            <a:avLst/>
            <a:gdLst>
              <a:gd name="connsiteX0" fmla="*/ 3317995 w 7358834"/>
              <a:gd name="connsiteY0" fmla="*/ 289 h 2207326"/>
              <a:gd name="connsiteX1" fmla="*/ 5491029 w 7358834"/>
              <a:gd name="connsiteY1" fmla="*/ 289 h 2207326"/>
              <a:gd name="connsiteX2" fmla="*/ 5660574 w 7358834"/>
              <a:gd name="connsiteY2" fmla="*/ 121732 h 2207326"/>
              <a:gd name="connsiteX3" fmla="*/ 5589613 w 7358834"/>
              <a:gd name="connsiteY3" fmla="*/ 316804 h 2207326"/>
              <a:gd name="connsiteX4" fmla="*/ 5484266 w 7358834"/>
              <a:gd name="connsiteY4" fmla="*/ 346141 h 2207326"/>
              <a:gd name="connsiteX5" fmla="*/ 4957534 w 7358834"/>
              <a:gd name="connsiteY5" fmla="*/ 347856 h 2207326"/>
              <a:gd name="connsiteX6" fmla="*/ 4837900 w 7358834"/>
              <a:gd name="connsiteY6" fmla="*/ 426151 h 2207326"/>
              <a:gd name="connsiteX7" fmla="*/ 4854474 w 7358834"/>
              <a:gd name="connsiteY7" fmla="*/ 568264 h 2207326"/>
              <a:gd name="connsiteX8" fmla="*/ 4963059 w 7358834"/>
              <a:gd name="connsiteY8" fmla="*/ 620080 h 2207326"/>
              <a:gd name="connsiteX9" fmla="*/ 5437213 w 7358834"/>
              <a:gd name="connsiteY9" fmla="*/ 619890 h 2207326"/>
              <a:gd name="connsiteX10" fmla="*/ 7172382 w 7358834"/>
              <a:gd name="connsiteY10" fmla="*/ 619890 h 2207326"/>
              <a:gd name="connsiteX11" fmla="*/ 7353071 w 7358834"/>
              <a:gd name="connsiteY11" fmla="*/ 748858 h 2207326"/>
              <a:gd name="connsiteX12" fmla="*/ 7184669 w 7358834"/>
              <a:gd name="connsiteY12" fmla="*/ 967362 h 2207326"/>
              <a:gd name="connsiteX13" fmla="*/ 6687464 w 7358834"/>
              <a:gd name="connsiteY13" fmla="*/ 967552 h 2207326"/>
              <a:gd name="connsiteX14" fmla="*/ 5551513 w 7358834"/>
              <a:gd name="connsiteY14" fmla="*/ 967552 h 2207326"/>
              <a:gd name="connsiteX15" fmla="*/ 5404161 w 7358834"/>
              <a:gd name="connsiteY15" fmla="*/ 1102141 h 2207326"/>
              <a:gd name="connsiteX16" fmla="*/ 5547798 w 7358834"/>
              <a:gd name="connsiteY16" fmla="*/ 1241301 h 2207326"/>
              <a:gd name="connsiteX17" fmla="*/ 5643239 w 7358834"/>
              <a:gd name="connsiteY17" fmla="*/ 1241777 h 2207326"/>
              <a:gd name="connsiteX18" fmla="*/ 5811926 w 7358834"/>
              <a:gd name="connsiteY18" fmla="*/ 1419514 h 2207326"/>
              <a:gd name="connsiteX19" fmla="*/ 5635999 w 7358834"/>
              <a:gd name="connsiteY19" fmla="*/ 1586582 h 2207326"/>
              <a:gd name="connsiteX20" fmla="*/ 3996366 w 7358834"/>
              <a:gd name="connsiteY20" fmla="*/ 1586582 h 2207326"/>
              <a:gd name="connsiteX21" fmla="*/ 3850538 w 7358834"/>
              <a:gd name="connsiteY21" fmla="*/ 1686309 h 2207326"/>
              <a:gd name="connsiteX22" fmla="*/ 3991318 w 7358834"/>
              <a:gd name="connsiteY22" fmla="*/ 1862236 h 2207326"/>
              <a:gd name="connsiteX23" fmla="*/ 4738745 w 7358834"/>
              <a:gd name="connsiteY23" fmla="*/ 1862521 h 2207326"/>
              <a:gd name="connsiteX24" fmla="*/ 4913909 w 7358834"/>
              <a:gd name="connsiteY24" fmla="*/ 2008635 h 2207326"/>
              <a:gd name="connsiteX25" fmla="*/ 4758176 w 7358834"/>
              <a:gd name="connsiteY25" fmla="*/ 2206279 h 2207326"/>
              <a:gd name="connsiteX26" fmla="*/ 4725314 w 7358834"/>
              <a:gd name="connsiteY26" fmla="*/ 2206850 h 2207326"/>
              <a:gd name="connsiteX27" fmla="*/ 909314 w 7358834"/>
              <a:gd name="connsiteY27" fmla="*/ 2207326 h 2207326"/>
              <a:gd name="connsiteX28" fmla="*/ 736625 w 7358834"/>
              <a:gd name="connsiteY28" fmla="*/ 2105790 h 2207326"/>
              <a:gd name="connsiteX29" fmla="*/ 897312 w 7358834"/>
              <a:gd name="connsiteY29" fmla="*/ 1862617 h 2207326"/>
              <a:gd name="connsiteX30" fmla="*/ 2128704 w 7358834"/>
              <a:gd name="connsiteY30" fmla="*/ 1862426 h 2207326"/>
              <a:gd name="connsiteX31" fmla="*/ 2583047 w 7358834"/>
              <a:gd name="connsiteY31" fmla="*/ 1862236 h 2207326"/>
              <a:gd name="connsiteX32" fmla="*/ 2714396 w 7358834"/>
              <a:gd name="connsiteY32" fmla="*/ 1780225 h 2207326"/>
              <a:gd name="connsiteX33" fmla="*/ 2691536 w 7358834"/>
              <a:gd name="connsiteY33" fmla="*/ 1633064 h 2207326"/>
              <a:gd name="connsiteX34" fmla="*/ 2593048 w 7358834"/>
              <a:gd name="connsiteY34" fmla="*/ 1586868 h 2207326"/>
              <a:gd name="connsiteX35" fmla="*/ 2560091 w 7358834"/>
              <a:gd name="connsiteY35" fmla="*/ 1586677 h 2207326"/>
              <a:gd name="connsiteX36" fmla="*/ 173031 w 7358834"/>
              <a:gd name="connsiteY36" fmla="*/ 1586677 h 2207326"/>
              <a:gd name="connsiteX37" fmla="*/ 1200 w 7358834"/>
              <a:gd name="connsiteY37" fmla="*/ 1429324 h 2207326"/>
              <a:gd name="connsiteX38" fmla="*/ 127311 w 7358834"/>
              <a:gd name="connsiteY38" fmla="*/ 1248159 h 2207326"/>
              <a:gd name="connsiteX39" fmla="*/ 199034 w 7358834"/>
              <a:gd name="connsiteY39" fmla="*/ 1241777 h 2207326"/>
              <a:gd name="connsiteX40" fmla="*/ 3675850 w 7358834"/>
              <a:gd name="connsiteY40" fmla="*/ 1241777 h 2207326"/>
              <a:gd name="connsiteX41" fmla="*/ 3820725 w 7358834"/>
              <a:gd name="connsiteY41" fmla="*/ 1170435 h 2207326"/>
              <a:gd name="connsiteX42" fmla="*/ 3703282 w 7358834"/>
              <a:gd name="connsiteY42" fmla="*/ 967648 h 2207326"/>
              <a:gd name="connsiteX43" fmla="*/ 3334569 w 7358834"/>
              <a:gd name="connsiteY43" fmla="*/ 967171 h 2207326"/>
              <a:gd name="connsiteX44" fmla="*/ 3165595 w 7358834"/>
              <a:gd name="connsiteY44" fmla="*/ 813438 h 2207326"/>
              <a:gd name="connsiteX45" fmla="*/ 3305518 w 7358834"/>
              <a:gd name="connsiteY45" fmla="*/ 624938 h 2207326"/>
              <a:gd name="connsiteX46" fmla="*/ 3433439 w 7358834"/>
              <a:gd name="connsiteY46" fmla="*/ 619604 h 2207326"/>
              <a:gd name="connsiteX47" fmla="*/ 3554501 w 7358834"/>
              <a:gd name="connsiteY47" fmla="*/ 538261 h 2207326"/>
              <a:gd name="connsiteX48" fmla="*/ 3532689 w 7358834"/>
              <a:gd name="connsiteY48" fmla="*/ 394052 h 2207326"/>
              <a:gd name="connsiteX49" fmla="*/ 3435058 w 7358834"/>
              <a:gd name="connsiteY49" fmla="*/ 347475 h 2207326"/>
              <a:gd name="connsiteX50" fmla="*/ 3398863 w 7358834"/>
              <a:gd name="connsiteY50" fmla="*/ 347189 h 2207326"/>
              <a:gd name="connsiteX51" fmla="*/ 1153439 w 7358834"/>
              <a:gd name="connsiteY51" fmla="*/ 347189 h 2207326"/>
              <a:gd name="connsiteX52" fmla="*/ 965987 w 7358834"/>
              <a:gd name="connsiteY52" fmla="*/ 170786 h 2207326"/>
              <a:gd name="connsiteX53" fmla="*/ 1135056 w 7358834"/>
              <a:gd name="connsiteY53" fmla="*/ 479 h 2207326"/>
              <a:gd name="connsiteX54" fmla="*/ 1362227 w 7358834"/>
              <a:gd name="connsiteY54" fmla="*/ 289 h 2207326"/>
              <a:gd name="connsiteX55" fmla="*/ 3317995 w 7358834"/>
              <a:gd name="connsiteY55" fmla="*/ 289 h 22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358834" h="2207326">
                <a:moveTo>
                  <a:pt x="3317995" y="289"/>
                </a:moveTo>
                <a:cubicBezTo>
                  <a:pt x="4042372" y="289"/>
                  <a:pt x="4766653" y="289"/>
                  <a:pt x="5491029" y="289"/>
                </a:cubicBezTo>
                <a:cubicBezTo>
                  <a:pt x="5570658" y="289"/>
                  <a:pt x="5638857" y="49533"/>
                  <a:pt x="5660574" y="121732"/>
                </a:cubicBezTo>
                <a:cubicBezTo>
                  <a:pt x="5682958" y="196313"/>
                  <a:pt x="5656288" y="278895"/>
                  <a:pt x="5589613" y="316804"/>
                </a:cubicBezTo>
                <a:cubicBezTo>
                  <a:pt x="5558656" y="334426"/>
                  <a:pt x="5519795" y="345570"/>
                  <a:pt x="5484266" y="346141"/>
                </a:cubicBezTo>
                <a:cubicBezTo>
                  <a:pt x="5308721" y="349094"/>
                  <a:pt x="5133080" y="347189"/>
                  <a:pt x="4957534" y="347856"/>
                </a:cubicBezTo>
                <a:cubicBezTo>
                  <a:pt x="4901622" y="348046"/>
                  <a:pt x="4861617" y="376812"/>
                  <a:pt x="4837900" y="426151"/>
                </a:cubicBezTo>
                <a:cubicBezTo>
                  <a:pt x="4813992" y="476158"/>
                  <a:pt x="4820660" y="524830"/>
                  <a:pt x="4854474" y="568264"/>
                </a:cubicBezTo>
                <a:cubicBezTo>
                  <a:pt x="4881525" y="603126"/>
                  <a:pt x="4918100" y="620176"/>
                  <a:pt x="4963059" y="620080"/>
                </a:cubicBezTo>
                <a:cubicBezTo>
                  <a:pt x="5121078" y="619699"/>
                  <a:pt x="5279098" y="619890"/>
                  <a:pt x="5437213" y="619890"/>
                </a:cubicBezTo>
                <a:cubicBezTo>
                  <a:pt x="6015571" y="619890"/>
                  <a:pt x="6593929" y="619890"/>
                  <a:pt x="7172382" y="619890"/>
                </a:cubicBezTo>
                <a:cubicBezTo>
                  <a:pt x="7262870" y="619890"/>
                  <a:pt x="7332974" y="670182"/>
                  <a:pt x="7353071" y="748858"/>
                </a:cubicBezTo>
                <a:cubicBezTo>
                  <a:pt x="7381646" y="860587"/>
                  <a:pt x="7300589" y="966790"/>
                  <a:pt x="7184669" y="967362"/>
                </a:cubicBezTo>
                <a:cubicBezTo>
                  <a:pt x="7018934" y="968219"/>
                  <a:pt x="6853200" y="967552"/>
                  <a:pt x="6687464" y="967552"/>
                </a:cubicBezTo>
                <a:cubicBezTo>
                  <a:pt x="6308846" y="967552"/>
                  <a:pt x="5930227" y="967552"/>
                  <a:pt x="5551513" y="967552"/>
                </a:cubicBezTo>
                <a:cubicBezTo>
                  <a:pt x="5466645" y="967552"/>
                  <a:pt x="5404923" y="1023940"/>
                  <a:pt x="5404161" y="1102141"/>
                </a:cubicBezTo>
                <a:cubicBezTo>
                  <a:pt x="5403304" y="1180912"/>
                  <a:pt x="5463216" y="1239205"/>
                  <a:pt x="5547798" y="1241301"/>
                </a:cubicBezTo>
                <a:cubicBezTo>
                  <a:pt x="5579612" y="1242063"/>
                  <a:pt x="5611521" y="1240444"/>
                  <a:pt x="5643239" y="1241777"/>
                </a:cubicBezTo>
                <a:cubicBezTo>
                  <a:pt x="5742013" y="1245968"/>
                  <a:pt x="5814403" y="1322740"/>
                  <a:pt x="5811926" y="1419514"/>
                </a:cubicBezTo>
                <a:cubicBezTo>
                  <a:pt x="5809545" y="1513716"/>
                  <a:pt x="5733155" y="1586582"/>
                  <a:pt x="5635999" y="1586582"/>
                </a:cubicBezTo>
                <a:cubicBezTo>
                  <a:pt x="5089455" y="1586582"/>
                  <a:pt x="4542911" y="1586582"/>
                  <a:pt x="3996366" y="1586582"/>
                </a:cubicBezTo>
                <a:cubicBezTo>
                  <a:pt x="3923024" y="1586582"/>
                  <a:pt x="3868160" y="1624301"/>
                  <a:pt x="3850538" y="1686309"/>
                </a:cubicBezTo>
                <a:cubicBezTo>
                  <a:pt x="3824535" y="1777654"/>
                  <a:pt x="3891305" y="1862045"/>
                  <a:pt x="3991318" y="1862236"/>
                </a:cubicBezTo>
                <a:cubicBezTo>
                  <a:pt x="4240492" y="1862712"/>
                  <a:pt x="4489571" y="1862236"/>
                  <a:pt x="4738745" y="1862521"/>
                </a:cubicBezTo>
                <a:cubicBezTo>
                  <a:pt x="4830756" y="1862617"/>
                  <a:pt x="4897907" y="1919290"/>
                  <a:pt x="4913909" y="2008635"/>
                </a:cubicBezTo>
                <a:cubicBezTo>
                  <a:pt x="4931055" y="2104647"/>
                  <a:pt x="4855521" y="2200564"/>
                  <a:pt x="4758176" y="2206279"/>
                </a:cubicBezTo>
                <a:cubicBezTo>
                  <a:pt x="4747222" y="2206945"/>
                  <a:pt x="4736268" y="2206850"/>
                  <a:pt x="4725314" y="2206850"/>
                </a:cubicBezTo>
                <a:cubicBezTo>
                  <a:pt x="3453346" y="2206850"/>
                  <a:pt x="2181282" y="2206660"/>
                  <a:pt x="909314" y="2207326"/>
                </a:cubicBezTo>
                <a:cubicBezTo>
                  <a:pt x="829875" y="2207326"/>
                  <a:pt x="769867" y="2178275"/>
                  <a:pt x="736625" y="2105790"/>
                </a:cubicBezTo>
                <a:cubicBezTo>
                  <a:pt x="683190" y="1989299"/>
                  <a:pt x="767296" y="1862712"/>
                  <a:pt x="897312" y="1862617"/>
                </a:cubicBezTo>
                <a:cubicBezTo>
                  <a:pt x="1307744" y="1862140"/>
                  <a:pt x="1718272" y="1862426"/>
                  <a:pt x="2128704" y="1862426"/>
                </a:cubicBezTo>
                <a:cubicBezTo>
                  <a:pt x="2280152" y="1862426"/>
                  <a:pt x="2431599" y="1862712"/>
                  <a:pt x="2583047" y="1862236"/>
                </a:cubicBezTo>
                <a:cubicBezTo>
                  <a:pt x="2643244" y="1862045"/>
                  <a:pt x="2690108" y="1835947"/>
                  <a:pt x="2714396" y="1780225"/>
                </a:cubicBezTo>
                <a:cubicBezTo>
                  <a:pt x="2737161" y="1728028"/>
                  <a:pt x="2730303" y="1677070"/>
                  <a:pt x="2691536" y="1633064"/>
                </a:cubicBezTo>
                <a:cubicBezTo>
                  <a:pt x="2665533" y="1603632"/>
                  <a:pt x="2631910" y="1589249"/>
                  <a:pt x="2593048" y="1586868"/>
                </a:cubicBezTo>
                <a:cubicBezTo>
                  <a:pt x="2582094" y="1586201"/>
                  <a:pt x="2571140" y="1586677"/>
                  <a:pt x="2560091" y="1586677"/>
                </a:cubicBezTo>
                <a:cubicBezTo>
                  <a:pt x="1764373" y="1586677"/>
                  <a:pt x="968750" y="1586677"/>
                  <a:pt x="173031" y="1586677"/>
                </a:cubicBezTo>
                <a:cubicBezTo>
                  <a:pt x="81877" y="1586677"/>
                  <a:pt x="13392" y="1523527"/>
                  <a:pt x="1200" y="1429324"/>
                </a:cubicBezTo>
                <a:cubicBezTo>
                  <a:pt x="-8992" y="1350838"/>
                  <a:pt x="46825" y="1268923"/>
                  <a:pt x="127311" y="1248159"/>
                </a:cubicBezTo>
                <a:cubicBezTo>
                  <a:pt x="150266" y="1242253"/>
                  <a:pt x="175031" y="1241777"/>
                  <a:pt x="199034" y="1241777"/>
                </a:cubicBezTo>
                <a:cubicBezTo>
                  <a:pt x="1357941" y="1241491"/>
                  <a:pt x="2516943" y="1241396"/>
                  <a:pt x="3675850" y="1241777"/>
                </a:cubicBezTo>
                <a:cubicBezTo>
                  <a:pt x="3737095" y="1241777"/>
                  <a:pt x="3788911" y="1226918"/>
                  <a:pt x="3820725" y="1170435"/>
                </a:cubicBezTo>
                <a:cubicBezTo>
                  <a:pt x="3871493" y="1080138"/>
                  <a:pt x="3806819" y="968219"/>
                  <a:pt x="3703282" y="967648"/>
                </a:cubicBezTo>
                <a:cubicBezTo>
                  <a:pt x="3580409" y="966981"/>
                  <a:pt x="3457442" y="968314"/>
                  <a:pt x="3334569" y="967171"/>
                </a:cubicBezTo>
                <a:cubicBezTo>
                  <a:pt x="3247130" y="966409"/>
                  <a:pt x="3171787" y="896686"/>
                  <a:pt x="3165595" y="813438"/>
                </a:cubicBezTo>
                <a:cubicBezTo>
                  <a:pt x="3158357" y="717521"/>
                  <a:pt x="3214268" y="639321"/>
                  <a:pt x="3305518" y="624938"/>
                </a:cubicBezTo>
                <a:cubicBezTo>
                  <a:pt x="3347333" y="618366"/>
                  <a:pt x="3390767" y="621128"/>
                  <a:pt x="3433439" y="619604"/>
                </a:cubicBezTo>
                <a:cubicBezTo>
                  <a:pt x="3490684" y="617604"/>
                  <a:pt x="3531356" y="589410"/>
                  <a:pt x="3554501" y="538261"/>
                </a:cubicBezTo>
                <a:cubicBezTo>
                  <a:pt x="3578028" y="486349"/>
                  <a:pt x="3569075" y="437296"/>
                  <a:pt x="3532689" y="394052"/>
                </a:cubicBezTo>
                <a:cubicBezTo>
                  <a:pt x="3507543" y="364239"/>
                  <a:pt x="3474872" y="347761"/>
                  <a:pt x="3435058" y="347475"/>
                </a:cubicBezTo>
                <a:cubicBezTo>
                  <a:pt x="3422961" y="347380"/>
                  <a:pt x="3410960" y="347189"/>
                  <a:pt x="3398863" y="347189"/>
                </a:cubicBezTo>
                <a:cubicBezTo>
                  <a:pt x="2650388" y="347189"/>
                  <a:pt x="1901914" y="347189"/>
                  <a:pt x="1153439" y="347189"/>
                </a:cubicBezTo>
                <a:cubicBezTo>
                  <a:pt x="1042854" y="347189"/>
                  <a:pt x="965130" y="273847"/>
                  <a:pt x="965987" y="170786"/>
                </a:cubicBezTo>
                <a:cubicBezTo>
                  <a:pt x="966368" y="78108"/>
                  <a:pt x="1041711" y="1622"/>
                  <a:pt x="1135056" y="479"/>
                </a:cubicBezTo>
                <a:cubicBezTo>
                  <a:pt x="1210780" y="-473"/>
                  <a:pt x="1286504" y="289"/>
                  <a:pt x="1362227" y="289"/>
                </a:cubicBezTo>
                <a:cubicBezTo>
                  <a:pt x="2014118" y="289"/>
                  <a:pt x="2666009" y="289"/>
                  <a:pt x="3317995" y="289"/>
                </a:cubicBezTo>
                <a:close/>
              </a:path>
            </a:pathLst>
          </a:custGeom>
          <a:solidFill>
            <a:schemeClr val="accent1">
              <a:lumMod val="40000"/>
              <a:lumOff val="60000"/>
              <a:alpha val="2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11" name="任意多边形: 形状 10"/>
          <p:cNvSpPr/>
          <p:nvPr>
            <p:custDataLst>
              <p:tags r:id="rId15"/>
            </p:custDataLst>
          </p:nvPr>
        </p:nvSpPr>
        <p:spPr>
          <a:xfrm rot="18900000">
            <a:off x="10969423" y="434030"/>
            <a:ext cx="588380" cy="807381"/>
          </a:xfrm>
          <a:custGeom>
            <a:avLst/>
            <a:gdLst>
              <a:gd name="connsiteX0" fmla="*/ 252375 w 588380"/>
              <a:gd name="connsiteY0" fmla="*/ 473247 h 807381"/>
              <a:gd name="connsiteX1" fmla="*/ 266078 w 588380"/>
              <a:gd name="connsiteY1" fmla="*/ 520006 h 807381"/>
              <a:gd name="connsiteX2" fmla="*/ 260886 w 588380"/>
              <a:gd name="connsiteY2" fmla="*/ 538689 h 807381"/>
              <a:gd name="connsiteX3" fmla="*/ 257355 w 588380"/>
              <a:gd name="connsiteY3" fmla="*/ 541303 h 807381"/>
              <a:gd name="connsiteX4" fmla="*/ 255271 w 588380"/>
              <a:gd name="connsiteY4" fmla="*/ 538689 h 807381"/>
              <a:gd name="connsiteX5" fmla="*/ 254635 w 588380"/>
              <a:gd name="connsiteY5" fmla="*/ 533709 h 807381"/>
              <a:gd name="connsiteX6" fmla="*/ 247996 w 588380"/>
              <a:gd name="connsiteY6" fmla="*/ 510012 h 807381"/>
              <a:gd name="connsiteX7" fmla="*/ 240756 w 588380"/>
              <a:gd name="connsiteY7" fmla="*/ 495885 h 807381"/>
              <a:gd name="connsiteX8" fmla="*/ 245912 w 588380"/>
              <a:gd name="connsiteY8" fmla="*/ 496097 h 807381"/>
              <a:gd name="connsiteX9" fmla="*/ 255483 w 588380"/>
              <a:gd name="connsiteY9" fmla="*/ 523927 h 807381"/>
              <a:gd name="connsiteX10" fmla="*/ 257531 w 588380"/>
              <a:gd name="connsiteY10" fmla="*/ 537206 h 807381"/>
              <a:gd name="connsiteX11" fmla="*/ 262264 w 588380"/>
              <a:gd name="connsiteY11" fmla="*/ 516898 h 807381"/>
              <a:gd name="connsiteX12" fmla="*/ 259438 w 588380"/>
              <a:gd name="connsiteY12" fmla="*/ 502948 h 807381"/>
              <a:gd name="connsiteX13" fmla="*/ 248985 w 588380"/>
              <a:gd name="connsiteY13" fmla="*/ 473247 h 807381"/>
              <a:gd name="connsiteX14" fmla="*/ 248948 w 588380"/>
              <a:gd name="connsiteY14" fmla="*/ 169027 h 807381"/>
              <a:gd name="connsiteX15" fmla="*/ 240719 w 588380"/>
              <a:gd name="connsiteY15" fmla="*/ 200565 h 807381"/>
              <a:gd name="connsiteX16" fmla="*/ 233938 w 588380"/>
              <a:gd name="connsiteY16" fmla="*/ 245947 h 807381"/>
              <a:gd name="connsiteX17" fmla="*/ 223519 w 588380"/>
              <a:gd name="connsiteY17" fmla="*/ 304855 h 807381"/>
              <a:gd name="connsiteX18" fmla="*/ 218469 w 588380"/>
              <a:gd name="connsiteY18" fmla="*/ 333109 h 807381"/>
              <a:gd name="connsiteX19" fmla="*/ 226733 w 588380"/>
              <a:gd name="connsiteY19" fmla="*/ 381352 h 807381"/>
              <a:gd name="connsiteX20" fmla="*/ 212324 w 588380"/>
              <a:gd name="connsiteY20" fmla="*/ 388980 h 807381"/>
              <a:gd name="connsiteX21" fmla="*/ 170439 w 588380"/>
              <a:gd name="connsiteY21" fmla="*/ 300370 h 807381"/>
              <a:gd name="connsiteX22" fmla="*/ 170474 w 588380"/>
              <a:gd name="connsiteY22" fmla="*/ 300406 h 807381"/>
              <a:gd name="connsiteX23" fmla="*/ 50008 w 588380"/>
              <a:gd name="connsiteY23" fmla="*/ 81617 h 807381"/>
              <a:gd name="connsiteX24" fmla="*/ 0 w 588380"/>
              <a:gd name="connsiteY24" fmla="*/ 0 h 807381"/>
              <a:gd name="connsiteX25" fmla="*/ 8052 w 588380"/>
              <a:gd name="connsiteY25" fmla="*/ 0 h 807381"/>
              <a:gd name="connsiteX26" fmla="*/ 99982 w 588380"/>
              <a:gd name="connsiteY26" fmla="*/ 149885 h 807381"/>
              <a:gd name="connsiteX27" fmla="*/ 196008 w 588380"/>
              <a:gd name="connsiteY27" fmla="*/ 324350 h 807381"/>
              <a:gd name="connsiteX28" fmla="*/ 218505 w 588380"/>
              <a:gd name="connsiteY28" fmla="*/ 374218 h 807381"/>
              <a:gd name="connsiteX29" fmla="*/ 213419 w 588380"/>
              <a:gd name="connsiteY29" fmla="*/ 344128 h 807381"/>
              <a:gd name="connsiteX30" fmla="*/ 211159 w 588380"/>
              <a:gd name="connsiteY30" fmla="*/ 330778 h 807381"/>
              <a:gd name="connsiteX31" fmla="*/ 226734 w 588380"/>
              <a:gd name="connsiteY31" fmla="*/ 245170 h 807381"/>
              <a:gd name="connsiteX32" fmla="*/ 231537 w 588380"/>
              <a:gd name="connsiteY32" fmla="*/ 212043 h 807381"/>
              <a:gd name="connsiteX33" fmla="*/ 242662 w 588380"/>
              <a:gd name="connsiteY33" fmla="*/ 168215 h 807381"/>
              <a:gd name="connsiteX34" fmla="*/ 587037 w 588380"/>
              <a:gd name="connsiteY34" fmla="*/ 269645 h 807381"/>
              <a:gd name="connsiteX35" fmla="*/ 588380 w 588380"/>
              <a:gd name="connsiteY35" fmla="*/ 274978 h 807381"/>
              <a:gd name="connsiteX36" fmla="*/ 574641 w 588380"/>
              <a:gd name="connsiteY36" fmla="*/ 293908 h 807381"/>
              <a:gd name="connsiteX37" fmla="*/ 540136 w 588380"/>
              <a:gd name="connsiteY37" fmla="*/ 321278 h 807381"/>
              <a:gd name="connsiteX38" fmla="*/ 538265 w 588380"/>
              <a:gd name="connsiteY38" fmla="*/ 325128 h 807381"/>
              <a:gd name="connsiteX39" fmla="*/ 535758 w 588380"/>
              <a:gd name="connsiteY39" fmla="*/ 329401 h 807381"/>
              <a:gd name="connsiteX40" fmla="*/ 533215 w 588380"/>
              <a:gd name="connsiteY40" fmla="*/ 330849 h 807381"/>
              <a:gd name="connsiteX41" fmla="*/ 532579 w 588380"/>
              <a:gd name="connsiteY41" fmla="*/ 331273 h 807381"/>
              <a:gd name="connsiteX42" fmla="*/ 415786 w 588380"/>
              <a:gd name="connsiteY42" fmla="*/ 459261 h 807381"/>
              <a:gd name="connsiteX43" fmla="*/ 376397 w 588380"/>
              <a:gd name="connsiteY43" fmla="*/ 523695 h 807381"/>
              <a:gd name="connsiteX44" fmla="*/ 375484 w 588380"/>
              <a:gd name="connsiteY44" fmla="*/ 525922 h 807381"/>
              <a:gd name="connsiteX45" fmla="*/ 376938 w 588380"/>
              <a:gd name="connsiteY45" fmla="*/ 525199 h 807381"/>
              <a:gd name="connsiteX46" fmla="*/ 381918 w 588380"/>
              <a:gd name="connsiteY46" fmla="*/ 525199 h 807381"/>
              <a:gd name="connsiteX47" fmla="*/ 374996 w 588380"/>
              <a:gd name="connsiteY47" fmla="*/ 532686 h 807381"/>
              <a:gd name="connsiteX48" fmla="*/ 352570 w 588380"/>
              <a:gd name="connsiteY48" fmla="*/ 569522 h 807381"/>
              <a:gd name="connsiteX49" fmla="*/ 350839 w 588380"/>
              <a:gd name="connsiteY49" fmla="*/ 586156 h 807381"/>
              <a:gd name="connsiteX50" fmla="*/ 408194 w 588380"/>
              <a:gd name="connsiteY50" fmla="*/ 683384 h 807381"/>
              <a:gd name="connsiteX51" fmla="*/ 467208 w 588380"/>
              <a:gd name="connsiteY51" fmla="*/ 790994 h 807381"/>
              <a:gd name="connsiteX52" fmla="*/ 467173 w 588380"/>
              <a:gd name="connsiteY52" fmla="*/ 790959 h 807381"/>
              <a:gd name="connsiteX53" fmla="*/ 471658 w 588380"/>
              <a:gd name="connsiteY53" fmla="*/ 807381 h 807381"/>
              <a:gd name="connsiteX54" fmla="*/ 345083 w 588380"/>
              <a:gd name="connsiteY54" fmla="*/ 595833 h 807381"/>
              <a:gd name="connsiteX55" fmla="*/ 339538 w 588380"/>
              <a:gd name="connsiteY55" fmla="*/ 591418 h 807381"/>
              <a:gd name="connsiteX56" fmla="*/ 337878 w 588380"/>
              <a:gd name="connsiteY56" fmla="*/ 584214 h 807381"/>
              <a:gd name="connsiteX57" fmla="*/ 338068 w 588380"/>
              <a:gd name="connsiteY57" fmla="*/ 583740 h 807381"/>
              <a:gd name="connsiteX58" fmla="*/ 328059 w 588380"/>
              <a:gd name="connsiteY58" fmla="*/ 567331 h 807381"/>
              <a:gd name="connsiteX59" fmla="*/ 276814 w 588380"/>
              <a:gd name="connsiteY59" fmla="*/ 482005 h 807381"/>
              <a:gd name="connsiteX60" fmla="*/ 279851 w 588380"/>
              <a:gd name="connsiteY60" fmla="*/ 477343 h 807381"/>
              <a:gd name="connsiteX61" fmla="*/ 336111 w 588380"/>
              <a:gd name="connsiteY61" fmla="*/ 567891 h 807381"/>
              <a:gd name="connsiteX62" fmla="*/ 342640 w 588380"/>
              <a:gd name="connsiteY62" fmla="*/ 578546 h 807381"/>
              <a:gd name="connsiteX63" fmla="*/ 345930 w 588380"/>
              <a:gd name="connsiteY63" fmla="*/ 578386 h 807381"/>
              <a:gd name="connsiteX64" fmla="*/ 353947 w 588380"/>
              <a:gd name="connsiteY64" fmla="*/ 553735 h 807381"/>
              <a:gd name="connsiteX65" fmla="*/ 359209 w 588380"/>
              <a:gd name="connsiteY65" fmla="*/ 536571 h 807381"/>
              <a:gd name="connsiteX66" fmla="*/ 359254 w 588380"/>
              <a:gd name="connsiteY66" fmla="*/ 536537 h 807381"/>
              <a:gd name="connsiteX67" fmla="*/ 389651 w 588380"/>
              <a:gd name="connsiteY67" fmla="*/ 439591 h 807381"/>
              <a:gd name="connsiteX68" fmla="*/ 400176 w 588380"/>
              <a:gd name="connsiteY68" fmla="*/ 401555 h 807381"/>
              <a:gd name="connsiteX69" fmla="*/ 410983 w 588380"/>
              <a:gd name="connsiteY69" fmla="*/ 370370 h 807381"/>
              <a:gd name="connsiteX70" fmla="*/ 410983 w 588380"/>
              <a:gd name="connsiteY70" fmla="*/ 363836 h 807381"/>
              <a:gd name="connsiteX71" fmla="*/ 408475 w 588380"/>
              <a:gd name="connsiteY71" fmla="*/ 358750 h 807381"/>
              <a:gd name="connsiteX72" fmla="*/ 411583 w 588380"/>
              <a:gd name="connsiteY72" fmla="*/ 361647 h 807381"/>
              <a:gd name="connsiteX73" fmla="*/ 415468 w 588380"/>
              <a:gd name="connsiteY73" fmla="*/ 359210 h 807381"/>
              <a:gd name="connsiteX74" fmla="*/ 416669 w 588380"/>
              <a:gd name="connsiteY74" fmla="*/ 350804 h 807381"/>
              <a:gd name="connsiteX75" fmla="*/ 413455 w 588380"/>
              <a:gd name="connsiteY75" fmla="*/ 328838 h 807381"/>
              <a:gd name="connsiteX76" fmla="*/ 414373 w 588380"/>
              <a:gd name="connsiteY76" fmla="*/ 324352 h 807381"/>
              <a:gd name="connsiteX77" fmla="*/ 416633 w 588380"/>
              <a:gd name="connsiteY77" fmla="*/ 341092 h 807381"/>
              <a:gd name="connsiteX78" fmla="*/ 419458 w 588380"/>
              <a:gd name="connsiteY78" fmla="*/ 348226 h 807381"/>
              <a:gd name="connsiteX79" fmla="*/ 422284 w 588380"/>
              <a:gd name="connsiteY79" fmla="*/ 348791 h 807381"/>
              <a:gd name="connsiteX80" fmla="*/ 425710 w 588380"/>
              <a:gd name="connsiteY80" fmla="*/ 343529 h 807381"/>
              <a:gd name="connsiteX81" fmla="*/ 431749 w 588380"/>
              <a:gd name="connsiteY81" fmla="*/ 333146 h 807381"/>
              <a:gd name="connsiteX82" fmla="*/ 428147 w 588380"/>
              <a:gd name="connsiteY82" fmla="*/ 345966 h 807381"/>
              <a:gd name="connsiteX83" fmla="*/ 424015 w 588380"/>
              <a:gd name="connsiteY83" fmla="*/ 360764 h 807381"/>
              <a:gd name="connsiteX84" fmla="*/ 428147 w 588380"/>
              <a:gd name="connsiteY84" fmla="*/ 362388 h 807381"/>
              <a:gd name="connsiteX85" fmla="*/ 425074 w 588380"/>
              <a:gd name="connsiteY85" fmla="*/ 364225 h 807381"/>
              <a:gd name="connsiteX86" fmla="*/ 423202 w 588380"/>
              <a:gd name="connsiteY86" fmla="*/ 366556 h 807381"/>
              <a:gd name="connsiteX87" fmla="*/ 407769 w 588380"/>
              <a:gd name="connsiteY87" fmla="*/ 412821 h 807381"/>
              <a:gd name="connsiteX88" fmla="*/ 388592 w 588380"/>
              <a:gd name="connsiteY88" fmla="*/ 463854 h 807381"/>
              <a:gd name="connsiteX89" fmla="*/ 373513 w 588380"/>
              <a:gd name="connsiteY89" fmla="*/ 518340 h 807381"/>
              <a:gd name="connsiteX90" fmla="*/ 383330 w 588380"/>
              <a:gd name="connsiteY90" fmla="*/ 495885 h 807381"/>
              <a:gd name="connsiteX91" fmla="*/ 402648 w 588380"/>
              <a:gd name="connsiteY91" fmla="*/ 465618 h 807381"/>
              <a:gd name="connsiteX92" fmla="*/ 422637 w 588380"/>
              <a:gd name="connsiteY92" fmla="*/ 437011 h 807381"/>
              <a:gd name="connsiteX93" fmla="*/ 452904 w 588380"/>
              <a:gd name="connsiteY93" fmla="*/ 401165 h 807381"/>
              <a:gd name="connsiteX94" fmla="*/ 493024 w 588380"/>
              <a:gd name="connsiteY94" fmla="*/ 358926 h 807381"/>
              <a:gd name="connsiteX95" fmla="*/ 528200 w 588380"/>
              <a:gd name="connsiteY95" fmla="*/ 320925 h 807381"/>
              <a:gd name="connsiteX96" fmla="*/ 547589 w 588380"/>
              <a:gd name="connsiteY96" fmla="*/ 301536 h 807381"/>
              <a:gd name="connsiteX97" fmla="*/ 555853 w 588380"/>
              <a:gd name="connsiteY97" fmla="*/ 301536 h 807381"/>
              <a:gd name="connsiteX98" fmla="*/ 574535 w 588380"/>
              <a:gd name="connsiteY98" fmla="*/ 280169 h 80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88380" h="807381">
                <a:moveTo>
                  <a:pt x="252375" y="473247"/>
                </a:moveTo>
                <a:cubicBezTo>
                  <a:pt x="252375" y="473247"/>
                  <a:pt x="266396" y="513261"/>
                  <a:pt x="266078" y="520006"/>
                </a:cubicBezTo>
                <a:cubicBezTo>
                  <a:pt x="265760" y="526752"/>
                  <a:pt x="260886" y="538689"/>
                  <a:pt x="260886" y="538689"/>
                </a:cubicBezTo>
                <a:lnTo>
                  <a:pt x="257355" y="541303"/>
                </a:lnTo>
                <a:lnTo>
                  <a:pt x="255271" y="538689"/>
                </a:lnTo>
                <a:lnTo>
                  <a:pt x="254635" y="533709"/>
                </a:lnTo>
                <a:cubicBezTo>
                  <a:pt x="254635" y="533709"/>
                  <a:pt x="249868" y="514391"/>
                  <a:pt x="247996" y="510012"/>
                </a:cubicBezTo>
                <a:cubicBezTo>
                  <a:pt x="246124" y="505632"/>
                  <a:pt x="240756" y="495885"/>
                  <a:pt x="240756" y="495885"/>
                </a:cubicBezTo>
                <a:cubicBezTo>
                  <a:pt x="240756" y="495885"/>
                  <a:pt x="244959" y="495673"/>
                  <a:pt x="245912" y="496097"/>
                </a:cubicBezTo>
                <a:cubicBezTo>
                  <a:pt x="246866" y="496521"/>
                  <a:pt x="255483" y="523927"/>
                  <a:pt x="255483" y="523927"/>
                </a:cubicBezTo>
                <a:lnTo>
                  <a:pt x="257531" y="537206"/>
                </a:lnTo>
                <a:lnTo>
                  <a:pt x="262264" y="516898"/>
                </a:lnTo>
                <a:cubicBezTo>
                  <a:pt x="262264" y="516898"/>
                  <a:pt x="260180" y="505420"/>
                  <a:pt x="259438" y="502948"/>
                </a:cubicBezTo>
                <a:cubicBezTo>
                  <a:pt x="258697" y="500476"/>
                  <a:pt x="248985" y="473247"/>
                  <a:pt x="248985" y="473247"/>
                </a:cubicBezTo>
                <a:close/>
                <a:moveTo>
                  <a:pt x="248948" y="169027"/>
                </a:moveTo>
                <a:lnTo>
                  <a:pt x="240719" y="200565"/>
                </a:lnTo>
                <a:lnTo>
                  <a:pt x="233938" y="245947"/>
                </a:lnTo>
                <a:lnTo>
                  <a:pt x="223519" y="304855"/>
                </a:lnTo>
                <a:lnTo>
                  <a:pt x="218469" y="333109"/>
                </a:lnTo>
                <a:lnTo>
                  <a:pt x="226733" y="381352"/>
                </a:lnTo>
                <a:lnTo>
                  <a:pt x="212324" y="388980"/>
                </a:lnTo>
                <a:lnTo>
                  <a:pt x="170439" y="300370"/>
                </a:lnTo>
                <a:lnTo>
                  <a:pt x="170474" y="300406"/>
                </a:lnTo>
                <a:cubicBezTo>
                  <a:pt x="170474" y="300406"/>
                  <a:pt x="60003" y="102843"/>
                  <a:pt x="50008" y="81617"/>
                </a:cubicBezTo>
                <a:cubicBezTo>
                  <a:pt x="40014" y="60392"/>
                  <a:pt x="0" y="0"/>
                  <a:pt x="0" y="0"/>
                </a:cubicBezTo>
                <a:lnTo>
                  <a:pt x="8052" y="0"/>
                </a:lnTo>
                <a:cubicBezTo>
                  <a:pt x="8052" y="0"/>
                  <a:pt x="87938" y="123433"/>
                  <a:pt x="99982" y="149885"/>
                </a:cubicBezTo>
                <a:cubicBezTo>
                  <a:pt x="112024" y="176337"/>
                  <a:pt x="178879" y="284124"/>
                  <a:pt x="196008" y="324350"/>
                </a:cubicBezTo>
                <a:cubicBezTo>
                  <a:pt x="213137" y="364576"/>
                  <a:pt x="218505" y="374218"/>
                  <a:pt x="218505" y="374218"/>
                </a:cubicBezTo>
                <a:lnTo>
                  <a:pt x="213419" y="344128"/>
                </a:lnTo>
                <a:lnTo>
                  <a:pt x="211159" y="330778"/>
                </a:lnTo>
                <a:lnTo>
                  <a:pt x="226734" y="245170"/>
                </a:lnTo>
                <a:lnTo>
                  <a:pt x="231537" y="212043"/>
                </a:lnTo>
                <a:lnTo>
                  <a:pt x="242662" y="168215"/>
                </a:lnTo>
                <a:close/>
                <a:moveTo>
                  <a:pt x="587037" y="269645"/>
                </a:moveTo>
                <a:lnTo>
                  <a:pt x="588380" y="274978"/>
                </a:lnTo>
                <a:lnTo>
                  <a:pt x="574641" y="293908"/>
                </a:lnTo>
                <a:lnTo>
                  <a:pt x="540136" y="321278"/>
                </a:lnTo>
                <a:cubicBezTo>
                  <a:pt x="538936" y="322196"/>
                  <a:pt x="538265" y="323609"/>
                  <a:pt x="538265" y="325128"/>
                </a:cubicBezTo>
                <a:cubicBezTo>
                  <a:pt x="538265" y="326894"/>
                  <a:pt x="537311" y="328518"/>
                  <a:pt x="535758" y="329401"/>
                </a:cubicBezTo>
                <a:lnTo>
                  <a:pt x="533215" y="330849"/>
                </a:lnTo>
                <a:cubicBezTo>
                  <a:pt x="533003" y="330990"/>
                  <a:pt x="532791" y="331096"/>
                  <a:pt x="532579" y="331273"/>
                </a:cubicBezTo>
                <a:cubicBezTo>
                  <a:pt x="503760" y="353805"/>
                  <a:pt x="444569" y="424227"/>
                  <a:pt x="415786" y="459261"/>
                </a:cubicBezTo>
                <a:cubicBezTo>
                  <a:pt x="394198" y="485536"/>
                  <a:pt x="381431" y="512070"/>
                  <a:pt x="376397" y="523695"/>
                </a:cubicBezTo>
                <a:lnTo>
                  <a:pt x="375484" y="525922"/>
                </a:lnTo>
                <a:lnTo>
                  <a:pt x="376938" y="525199"/>
                </a:lnTo>
                <a:lnTo>
                  <a:pt x="381918" y="525199"/>
                </a:lnTo>
                <a:cubicBezTo>
                  <a:pt x="381918" y="525199"/>
                  <a:pt x="382625" y="529225"/>
                  <a:pt x="374996" y="532686"/>
                </a:cubicBezTo>
                <a:cubicBezTo>
                  <a:pt x="362812" y="541410"/>
                  <a:pt x="356596" y="558997"/>
                  <a:pt x="352570" y="569522"/>
                </a:cubicBezTo>
                <a:cubicBezTo>
                  <a:pt x="348543" y="580046"/>
                  <a:pt x="350839" y="586156"/>
                  <a:pt x="350839" y="586156"/>
                </a:cubicBezTo>
                <a:lnTo>
                  <a:pt x="408194" y="683384"/>
                </a:lnTo>
                <a:lnTo>
                  <a:pt x="467208" y="790994"/>
                </a:lnTo>
                <a:lnTo>
                  <a:pt x="467173" y="790959"/>
                </a:lnTo>
                <a:lnTo>
                  <a:pt x="471658" y="807381"/>
                </a:lnTo>
                <a:lnTo>
                  <a:pt x="345083" y="595833"/>
                </a:lnTo>
                <a:lnTo>
                  <a:pt x="339538" y="591418"/>
                </a:lnTo>
                <a:lnTo>
                  <a:pt x="337878" y="584214"/>
                </a:lnTo>
                <a:lnTo>
                  <a:pt x="338068" y="583740"/>
                </a:lnTo>
                <a:lnTo>
                  <a:pt x="328059" y="567331"/>
                </a:lnTo>
                <a:lnTo>
                  <a:pt x="276814" y="482005"/>
                </a:lnTo>
                <a:cubicBezTo>
                  <a:pt x="276814" y="482005"/>
                  <a:pt x="275401" y="471480"/>
                  <a:pt x="279851" y="477343"/>
                </a:cubicBezTo>
                <a:cubicBezTo>
                  <a:pt x="283189" y="481740"/>
                  <a:pt x="318609" y="539358"/>
                  <a:pt x="336111" y="567891"/>
                </a:cubicBezTo>
                <a:lnTo>
                  <a:pt x="342640" y="578546"/>
                </a:lnTo>
                <a:lnTo>
                  <a:pt x="345930" y="578386"/>
                </a:lnTo>
                <a:cubicBezTo>
                  <a:pt x="345930" y="578386"/>
                  <a:pt x="352005" y="560375"/>
                  <a:pt x="353947" y="553735"/>
                </a:cubicBezTo>
                <a:cubicBezTo>
                  <a:pt x="355890" y="547096"/>
                  <a:pt x="357973" y="540597"/>
                  <a:pt x="359209" y="536571"/>
                </a:cubicBezTo>
                <a:lnTo>
                  <a:pt x="359254" y="536537"/>
                </a:lnTo>
                <a:lnTo>
                  <a:pt x="389651" y="439591"/>
                </a:lnTo>
                <a:cubicBezTo>
                  <a:pt x="389651" y="439591"/>
                  <a:pt x="399045" y="406428"/>
                  <a:pt x="400176" y="401555"/>
                </a:cubicBezTo>
                <a:cubicBezTo>
                  <a:pt x="401306" y="396681"/>
                  <a:pt x="410700" y="371076"/>
                  <a:pt x="410983" y="370370"/>
                </a:cubicBezTo>
                <a:cubicBezTo>
                  <a:pt x="411265" y="369664"/>
                  <a:pt x="410983" y="363836"/>
                  <a:pt x="410983" y="363836"/>
                </a:cubicBezTo>
                <a:lnTo>
                  <a:pt x="408475" y="358750"/>
                </a:lnTo>
                <a:lnTo>
                  <a:pt x="411583" y="361647"/>
                </a:lnTo>
                <a:cubicBezTo>
                  <a:pt x="413349" y="362212"/>
                  <a:pt x="415221" y="361046"/>
                  <a:pt x="415468" y="359210"/>
                </a:cubicBezTo>
                <a:lnTo>
                  <a:pt x="416669" y="350804"/>
                </a:lnTo>
                <a:lnTo>
                  <a:pt x="413455" y="328838"/>
                </a:lnTo>
                <a:lnTo>
                  <a:pt x="414373" y="324352"/>
                </a:lnTo>
                <a:lnTo>
                  <a:pt x="416633" y="341092"/>
                </a:lnTo>
                <a:lnTo>
                  <a:pt x="419458" y="348226"/>
                </a:lnTo>
                <a:lnTo>
                  <a:pt x="422284" y="348791"/>
                </a:lnTo>
                <a:lnTo>
                  <a:pt x="425710" y="343529"/>
                </a:lnTo>
                <a:lnTo>
                  <a:pt x="431749" y="333146"/>
                </a:lnTo>
                <a:lnTo>
                  <a:pt x="428147" y="345966"/>
                </a:lnTo>
                <a:lnTo>
                  <a:pt x="424015" y="360764"/>
                </a:lnTo>
                <a:lnTo>
                  <a:pt x="428147" y="362388"/>
                </a:lnTo>
                <a:lnTo>
                  <a:pt x="425074" y="364225"/>
                </a:lnTo>
                <a:cubicBezTo>
                  <a:pt x="424191" y="364755"/>
                  <a:pt x="423520" y="365567"/>
                  <a:pt x="423202" y="366556"/>
                </a:cubicBezTo>
                <a:lnTo>
                  <a:pt x="407769" y="412821"/>
                </a:lnTo>
                <a:lnTo>
                  <a:pt x="388592" y="463854"/>
                </a:lnTo>
                <a:lnTo>
                  <a:pt x="373513" y="518340"/>
                </a:lnTo>
                <a:lnTo>
                  <a:pt x="383330" y="495885"/>
                </a:lnTo>
                <a:lnTo>
                  <a:pt x="402648" y="465618"/>
                </a:lnTo>
                <a:lnTo>
                  <a:pt x="422637" y="437011"/>
                </a:lnTo>
                <a:lnTo>
                  <a:pt x="452904" y="401165"/>
                </a:lnTo>
                <a:lnTo>
                  <a:pt x="493024" y="358926"/>
                </a:lnTo>
                <a:lnTo>
                  <a:pt x="528200" y="320925"/>
                </a:lnTo>
                <a:cubicBezTo>
                  <a:pt x="528200" y="320925"/>
                  <a:pt x="547589" y="301536"/>
                  <a:pt x="547589" y="301536"/>
                </a:cubicBezTo>
                <a:lnTo>
                  <a:pt x="555853" y="301536"/>
                </a:lnTo>
                <a:lnTo>
                  <a:pt x="574535" y="280169"/>
                </a:lnTo>
                <a:close/>
              </a:path>
            </a:pathLst>
          </a:custGeom>
          <a:solidFill>
            <a:schemeClr val="accent3">
              <a:lumMod val="75000"/>
            </a:schemeClr>
          </a:solidFill>
          <a:ln w="9525" cap="flat">
            <a:noFill/>
            <a:prstDash val="solid"/>
            <a:miter/>
          </a:ln>
        </p:spPr>
        <p:txBody>
          <a:bodyPr wrap="square" rtlCol="0" anchor="ctr">
            <a:noAutofit/>
          </a:bodyPr>
          <a:lstStyle/>
          <a:p>
            <a:endParaRPr lang="zh-CN" altLang="en-US"/>
          </a:p>
        </p:txBody>
      </p:sp>
      <p:sp>
        <p:nvSpPr>
          <p:cNvPr id="12" name="任意多边形: 形状 11"/>
          <p:cNvSpPr/>
          <p:nvPr>
            <p:custDataLst>
              <p:tags r:id="rId16"/>
            </p:custDataLst>
          </p:nvPr>
        </p:nvSpPr>
        <p:spPr>
          <a:xfrm rot="18900000">
            <a:off x="11610833" y="360032"/>
            <a:ext cx="266303" cy="318673"/>
          </a:xfrm>
          <a:custGeom>
            <a:avLst/>
            <a:gdLst>
              <a:gd name="connsiteX0" fmla="*/ 33 w 718221"/>
              <a:gd name="connsiteY0" fmla="*/ 859369 h 859464"/>
              <a:gd name="connsiteX1" fmla="*/ 45943 w 718221"/>
              <a:gd name="connsiteY1" fmla="*/ 793266 h 859464"/>
              <a:gd name="connsiteX2" fmla="*/ 332836 w 718221"/>
              <a:gd name="connsiteY2" fmla="*/ 490752 h 859464"/>
              <a:gd name="connsiteX3" fmla="*/ 709359 w 718221"/>
              <a:gd name="connsiteY3" fmla="*/ 10025 h 859464"/>
              <a:gd name="connsiteX4" fmla="*/ 391129 w 718221"/>
              <a:gd name="connsiteY4" fmla="*/ 202811 h 859464"/>
              <a:gd name="connsiteX5" fmla="*/ 10129 w 718221"/>
              <a:gd name="connsiteY5" fmla="*/ 707064 h 859464"/>
              <a:gd name="connsiteX6" fmla="*/ 33 w 718221"/>
              <a:gd name="connsiteY6" fmla="*/ 859464 h 85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221" h="859464">
                <a:moveTo>
                  <a:pt x="33" y="859369"/>
                </a:moveTo>
                <a:cubicBezTo>
                  <a:pt x="33" y="859369"/>
                  <a:pt x="11272" y="803362"/>
                  <a:pt x="45943" y="793266"/>
                </a:cubicBezTo>
                <a:cubicBezTo>
                  <a:pt x="80614" y="783169"/>
                  <a:pt x="240348" y="596003"/>
                  <a:pt x="332836" y="490752"/>
                </a:cubicBezTo>
                <a:cubicBezTo>
                  <a:pt x="425324" y="385501"/>
                  <a:pt x="646589" y="57078"/>
                  <a:pt x="709359" y="10025"/>
                </a:cubicBezTo>
                <a:cubicBezTo>
                  <a:pt x="772129" y="-37029"/>
                  <a:pt x="484093" y="90702"/>
                  <a:pt x="391129" y="202811"/>
                </a:cubicBezTo>
                <a:cubicBezTo>
                  <a:pt x="298165" y="314920"/>
                  <a:pt x="21369" y="624197"/>
                  <a:pt x="10129" y="707064"/>
                </a:cubicBezTo>
                <a:cubicBezTo>
                  <a:pt x="-1111" y="789932"/>
                  <a:pt x="33" y="859464"/>
                  <a:pt x="33" y="859464"/>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3" name="任意多边形: 形状 12"/>
          <p:cNvSpPr/>
          <p:nvPr>
            <p:custDataLst>
              <p:tags r:id="rId17"/>
            </p:custDataLst>
          </p:nvPr>
        </p:nvSpPr>
        <p:spPr>
          <a:xfrm rot="18900000">
            <a:off x="11170002" y="341799"/>
            <a:ext cx="235477" cy="320405"/>
          </a:xfrm>
          <a:custGeom>
            <a:avLst/>
            <a:gdLst>
              <a:gd name="connsiteX0" fmla="*/ 386 w 635084"/>
              <a:gd name="connsiteY0" fmla="*/ 864041 h 864136"/>
              <a:gd name="connsiteX1" fmla="*/ 26199 w 635084"/>
              <a:gd name="connsiteY1" fmla="*/ 821465 h 864136"/>
              <a:gd name="connsiteX2" fmla="*/ 262038 w 635084"/>
              <a:gd name="connsiteY2" fmla="*/ 588959 h 864136"/>
              <a:gd name="connsiteX3" fmla="*/ 626750 w 635084"/>
              <a:gd name="connsiteY3" fmla="*/ 44891 h 864136"/>
              <a:gd name="connsiteX4" fmla="*/ 634560 w 635084"/>
              <a:gd name="connsiteY4" fmla="*/ 2314 h 864136"/>
              <a:gd name="connsiteX5" fmla="*/ 530357 w 635084"/>
              <a:gd name="connsiteY5" fmla="*/ 110423 h 864136"/>
              <a:gd name="connsiteX6" fmla="*/ 192505 w 635084"/>
              <a:gd name="connsiteY6" fmla="*/ 450561 h 864136"/>
              <a:gd name="connsiteX7" fmla="*/ 291 w 635084"/>
              <a:gd name="connsiteY7" fmla="*/ 776697 h 864136"/>
              <a:gd name="connsiteX8" fmla="*/ 291 w 635084"/>
              <a:gd name="connsiteY8" fmla="*/ 864137 h 86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084" h="864136">
                <a:moveTo>
                  <a:pt x="386" y="864041"/>
                </a:moveTo>
                <a:cubicBezTo>
                  <a:pt x="386" y="864041"/>
                  <a:pt x="3720" y="830990"/>
                  <a:pt x="26199" y="821465"/>
                </a:cubicBezTo>
                <a:cubicBezTo>
                  <a:pt x="48678" y="811940"/>
                  <a:pt x="115829" y="775554"/>
                  <a:pt x="262038" y="588959"/>
                </a:cubicBezTo>
                <a:cubicBezTo>
                  <a:pt x="408246" y="402365"/>
                  <a:pt x="626750" y="44891"/>
                  <a:pt x="626750" y="44891"/>
                </a:cubicBezTo>
                <a:cubicBezTo>
                  <a:pt x="626750" y="44891"/>
                  <a:pt x="627321" y="20222"/>
                  <a:pt x="634560" y="2314"/>
                </a:cubicBezTo>
                <a:cubicBezTo>
                  <a:pt x="641799" y="-15592"/>
                  <a:pt x="572362" y="75181"/>
                  <a:pt x="530357" y="110423"/>
                </a:cubicBezTo>
                <a:cubicBezTo>
                  <a:pt x="530357" y="110423"/>
                  <a:pt x="329189" y="261680"/>
                  <a:pt x="192505" y="450561"/>
                </a:cubicBezTo>
                <a:cubicBezTo>
                  <a:pt x="55821" y="639347"/>
                  <a:pt x="-4758" y="729548"/>
                  <a:pt x="291" y="776697"/>
                </a:cubicBezTo>
                <a:cubicBezTo>
                  <a:pt x="5339" y="823846"/>
                  <a:pt x="291" y="864137"/>
                  <a:pt x="291" y="864137"/>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4" name="任意多边形: 形状 13"/>
          <p:cNvSpPr/>
          <p:nvPr>
            <p:custDataLst>
              <p:tags r:id="rId18"/>
            </p:custDataLst>
          </p:nvPr>
        </p:nvSpPr>
        <p:spPr>
          <a:xfrm rot="18900000">
            <a:off x="11155056" y="746330"/>
            <a:ext cx="166821" cy="42114"/>
          </a:xfrm>
          <a:custGeom>
            <a:avLst/>
            <a:gdLst>
              <a:gd name="connsiteX0" fmla="*/ 447585 w 449918"/>
              <a:gd name="connsiteY0" fmla="*/ 113580 h 113580"/>
              <a:gd name="connsiteX1" fmla="*/ 391578 w 449918"/>
              <a:gd name="connsiteY1" fmla="*/ 35094 h 113580"/>
              <a:gd name="connsiteX2" fmla="*/ 96493 w 449918"/>
              <a:gd name="connsiteY2" fmla="*/ 10425 h 113580"/>
              <a:gd name="connsiteX3" fmla="*/ 100 w 449918"/>
              <a:gd name="connsiteY3" fmla="*/ 97864 h 113580"/>
              <a:gd name="connsiteX4" fmla="*/ 32199 w 449918"/>
              <a:gd name="connsiteY4" fmla="*/ 91101 h 113580"/>
              <a:gd name="connsiteX5" fmla="*/ 293661 w 449918"/>
              <a:gd name="connsiteY5" fmla="*/ 110532 h 113580"/>
              <a:gd name="connsiteX6" fmla="*/ 447585 w 449918"/>
              <a:gd name="connsiteY6" fmla="*/ 113485 h 11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918" h="113580">
                <a:moveTo>
                  <a:pt x="447585" y="113580"/>
                </a:moveTo>
                <a:cubicBezTo>
                  <a:pt x="447585" y="113580"/>
                  <a:pt x="467397" y="56430"/>
                  <a:pt x="391578" y="35094"/>
                </a:cubicBezTo>
                <a:cubicBezTo>
                  <a:pt x="315759" y="13758"/>
                  <a:pt x="172312" y="-16055"/>
                  <a:pt x="96493" y="10425"/>
                </a:cubicBezTo>
                <a:cubicBezTo>
                  <a:pt x="20674" y="36904"/>
                  <a:pt x="-1710" y="42905"/>
                  <a:pt x="100" y="97864"/>
                </a:cubicBezTo>
                <a:cubicBezTo>
                  <a:pt x="3434" y="89673"/>
                  <a:pt x="21055" y="87768"/>
                  <a:pt x="32199" y="91101"/>
                </a:cubicBezTo>
                <a:cubicBezTo>
                  <a:pt x="43344" y="94435"/>
                  <a:pt x="158787" y="112723"/>
                  <a:pt x="293661" y="110532"/>
                </a:cubicBezTo>
                <a:cubicBezTo>
                  <a:pt x="428535" y="108342"/>
                  <a:pt x="447204" y="100055"/>
                  <a:pt x="447585" y="113485"/>
                </a:cubicBezTo>
                <a:close/>
              </a:path>
            </a:pathLst>
          </a:custGeom>
          <a:solidFill>
            <a:schemeClr val="accent3">
              <a:lumMod val="60000"/>
              <a:lumOff val="40000"/>
            </a:schemeClr>
          </a:solidFill>
          <a:ln w="24265" cap="flat">
            <a:noFill/>
            <a:prstDash val="solid"/>
            <a:miter/>
          </a:ln>
        </p:spPr>
        <p:txBody>
          <a:bodyPr rtlCol="0" anchor="ctr"/>
          <a:lstStyle/>
          <a:p>
            <a:endParaRPr lang="zh-CN" altLang="en-US"/>
          </a:p>
        </p:txBody>
      </p:sp>
      <p:sp>
        <p:nvSpPr>
          <p:cNvPr id="15" name="任意多边形: 形状 14"/>
          <p:cNvSpPr/>
          <p:nvPr>
            <p:custDataLst>
              <p:tags r:id="rId19"/>
            </p:custDataLst>
          </p:nvPr>
        </p:nvSpPr>
        <p:spPr>
          <a:xfrm rot="18900000">
            <a:off x="11004734" y="466027"/>
            <a:ext cx="208805" cy="353204"/>
          </a:xfrm>
          <a:custGeom>
            <a:avLst/>
            <a:gdLst>
              <a:gd name="connsiteX0" fmla="*/ 534543 w 563150"/>
              <a:gd name="connsiteY0" fmla="*/ 952595 h 952595"/>
              <a:gd name="connsiteX1" fmla="*/ 556927 w 563150"/>
              <a:gd name="connsiteY1" fmla="*/ 884968 h 952595"/>
              <a:gd name="connsiteX2" fmla="*/ 428434 w 563150"/>
              <a:gd name="connsiteY2" fmla="*/ 540544 h 952595"/>
              <a:gd name="connsiteX3" fmla="*/ 130016 w 563150"/>
              <a:gd name="connsiteY3" fmla="*/ 147923 h 952595"/>
              <a:gd name="connsiteX4" fmla="*/ 0 w 563150"/>
              <a:gd name="connsiteY4" fmla="*/ 0 h 952595"/>
              <a:gd name="connsiteX5" fmla="*/ 60008 w 563150"/>
              <a:gd name="connsiteY5" fmla="*/ 156115 h 952595"/>
              <a:gd name="connsiteX6" fmla="*/ 233839 w 563150"/>
              <a:gd name="connsiteY6" fmla="*/ 578930 h 952595"/>
              <a:gd name="connsiteX7" fmla="*/ 352616 w 563150"/>
              <a:gd name="connsiteY7" fmla="*/ 810863 h 952595"/>
              <a:gd name="connsiteX8" fmla="*/ 484822 w 563150"/>
              <a:gd name="connsiteY8" fmla="*/ 925163 h 952595"/>
              <a:gd name="connsiteX9" fmla="*/ 534543 w 563150"/>
              <a:gd name="connsiteY9" fmla="*/ 952405 h 95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3150" h="952595">
                <a:moveTo>
                  <a:pt x="534543" y="952595"/>
                </a:moveTo>
                <a:cubicBezTo>
                  <a:pt x="534543" y="952595"/>
                  <a:pt x="533876" y="916210"/>
                  <a:pt x="556927" y="884968"/>
                </a:cubicBezTo>
                <a:cubicBezTo>
                  <a:pt x="579977" y="853726"/>
                  <a:pt x="539401" y="696373"/>
                  <a:pt x="428434" y="540544"/>
                </a:cubicBezTo>
                <a:cubicBezTo>
                  <a:pt x="317468" y="384810"/>
                  <a:pt x="197263" y="218980"/>
                  <a:pt x="130016" y="147923"/>
                </a:cubicBezTo>
                <a:cubicBezTo>
                  <a:pt x="62770" y="76962"/>
                  <a:pt x="17240" y="4858"/>
                  <a:pt x="0" y="0"/>
                </a:cubicBezTo>
                <a:cubicBezTo>
                  <a:pt x="7810" y="14192"/>
                  <a:pt x="19526" y="37338"/>
                  <a:pt x="60008" y="156115"/>
                </a:cubicBezTo>
                <a:cubicBezTo>
                  <a:pt x="100489" y="274892"/>
                  <a:pt x="214789" y="546449"/>
                  <a:pt x="233839" y="578930"/>
                </a:cubicBezTo>
                <a:cubicBezTo>
                  <a:pt x="252889" y="611410"/>
                  <a:pt x="324612" y="779145"/>
                  <a:pt x="352616" y="810863"/>
                </a:cubicBezTo>
                <a:cubicBezTo>
                  <a:pt x="380619" y="842581"/>
                  <a:pt x="464344" y="916210"/>
                  <a:pt x="484822" y="925163"/>
                </a:cubicBezTo>
                <a:cubicBezTo>
                  <a:pt x="505301" y="934117"/>
                  <a:pt x="531876" y="936784"/>
                  <a:pt x="534543" y="952405"/>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6" name="任意多边形: 形状 15"/>
          <p:cNvSpPr/>
          <p:nvPr>
            <p:custDataLst>
              <p:tags r:id="rId20"/>
            </p:custDataLst>
          </p:nvPr>
        </p:nvSpPr>
        <p:spPr>
          <a:xfrm rot="18900000">
            <a:off x="11047591" y="391276"/>
            <a:ext cx="227202" cy="381316"/>
          </a:xfrm>
          <a:custGeom>
            <a:avLst/>
            <a:gdLst>
              <a:gd name="connsiteX0" fmla="*/ 589217 w 612767"/>
              <a:gd name="connsiteY0" fmla="*/ 1028414 h 1028414"/>
              <a:gd name="connsiteX1" fmla="*/ 589217 w 612767"/>
              <a:gd name="connsiteY1" fmla="*/ 972217 h 1028414"/>
              <a:gd name="connsiteX2" fmla="*/ 501967 w 612767"/>
              <a:gd name="connsiteY2" fmla="*/ 636556 h 1028414"/>
              <a:gd name="connsiteX3" fmla="*/ 0 w 612767"/>
              <a:gd name="connsiteY3" fmla="*/ 0 h 1028414"/>
              <a:gd name="connsiteX4" fmla="*/ 184118 w 612767"/>
              <a:gd name="connsiteY4" fmla="*/ 485775 h 1028414"/>
              <a:gd name="connsiteX5" fmla="*/ 546354 w 612767"/>
              <a:gd name="connsiteY5" fmla="*/ 975170 h 1028414"/>
              <a:gd name="connsiteX6" fmla="*/ 589217 w 612767"/>
              <a:gd name="connsiteY6" fmla="*/ 1028414 h 102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767" h="1028414">
                <a:moveTo>
                  <a:pt x="589217" y="1028414"/>
                </a:moveTo>
                <a:cubicBezTo>
                  <a:pt x="589217" y="1028414"/>
                  <a:pt x="580358" y="1006983"/>
                  <a:pt x="589217" y="972217"/>
                </a:cubicBezTo>
                <a:cubicBezTo>
                  <a:pt x="598075" y="937451"/>
                  <a:pt x="671989" y="900494"/>
                  <a:pt x="501967" y="636556"/>
                </a:cubicBezTo>
                <a:cubicBezTo>
                  <a:pt x="331946" y="372618"/>
                  <a:pt x="59150" y="46577"/>
                  <a:pt x="0" y="0"/>
                </a:cubicBezTo>
                <a:cubicBezTo>
                  <a:pt x="15526" y="40672"/>
                  <a:pt x="156019" y="427292"/>
                  <a:pt x="184118" y="485775"/>
                </a:cubicBezTo>
                <a:cubicBezTo>
                  <a:pt x="212217" y="544259"/>
                  <a:pt x="393383" y="959644"/>
                  <a:pt x="546354" y="975170"/>
                </a:cubicBezTo>
                <a:cubicBezTo>
                  <a:pt x="569976" y="986219"/>
                  <a:pt x="589217" y="1028414"/>
                  <a:pt x="589217" y="1028414"/>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7" name="任意多边形: 形状 16"/>
          <p:cNvSpPr/>
          <p:nvPr>
            <p:custDataLst>
              <p:tags r:id="rId21"/>
            </p:custDataLst>
          </p:nvPr>
        </p:nvSpPr>
        <p:spPr>
          <a:xfrm rot="18900000">
            <a:off x="11137756" y="89026"/>
            <a:ext cx="66340" cy="581315"/>
          </a:xfrm>
          <a:custGeom>
            <a:avLst/>
            <a:gdLst>
              <a:gd name="connsiteX0" fmla="*/ 79086 w 178921"/>
              <a:gd name="connsiteY0" fmla="*/ 1567625 h 1567815"/>
              <a:gd name="connsiteX1" fmla="*/ 103660 w 178921"/>
              <a:gd name="connsiteY1" fmla="*/ 1499235 h 1567815"/>
              <a:gd name="connsiteX2" fmla="*/ 178717 w 178921"/>
              <a:gd name="connsiteY2" fmla="*/ 1101471 h 1567815"/>
              <a:gd name="connsiteX3" fmla="*/ 141760 w 178921"/>
              <a:gd name="connsiteY3" fmla="*/ 417385 h 1567815"/>
              <a:gd name="connsiteX4" fmla="*/ 96898 w 178921"/>
              <a:gd name="connsiteY4" fmla="*/ 0 h 1567815"/>
              <a:gd name="connsiteX5" fmla="*/ 33556 w 178921"/>
              <a:gd name="connsiteY5" fmla="*/ 453866 h 1567815"/>
              <a:gd name="connsiteX6" fmla="*/ 505 w 178921"/>
              <a:gd name="connsiteY6" fmla="*/ 1107186 h 1567815"/>
              <a:gd name="connsiteX7" fmla="*/ 27937 w 178921"/>
              <a:gd name="connsiteY7" fmla="*/ 1460183 h 1567815"/>
              <a:gd name="connsiteX8" fmla="*/ 66037 w 178921"/>
              <a:gd name="connsiteY8" fmla="*/ 1524095 h 1567815"/>
              <a:gd name="connsiteX9" fmla="*/ 79086 w 178921"/>
              <a:gd name="connsiteY9" fmla="*/ 1567815 h 156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921" h="1567815">
                <a:moveTo>
                  <a:pt x="79086" y="1567625"/>
                </a:moveTo>
                <a:cubicBezTo>
                  <a:pt x="79086" y="1567625"/>
                  <a:pt x="77848" y="1516094"/>
                  <a:pt x="103660" y="1499235"/>
                </a:cubicBezTo>
                <a:cubicBezTo>
                  <a:pt x="129473" y="1482376"/>
                  <a:pt x="182623" y="1462850"/>
                  <a:pt x="178717" y="1101471"/>
                </a:cubicBezTo>
                <a:cubicBezTo>
                  <a:pt x="174812" y="740092"/>
                  <a:pt x="162430" y="544544"/>
                  <a:pt x="141760" y="417385"/>
                </a:cubicBezTo>
                <a:cubicBezTo>
                  <a:pt x="121091" y="290227"/>
                  <a:pt x="96421" y="53721"/>
                  <a:pt x="96898" y="0"/>
                </a:cubicBezTo>
                <a:cubicBezTo>
                  <a:pt x="85658" y="62198"/>
                  <a:pt x="56512" y="309848"/>
                  <a:pt x="33556" y="453866"/>
                </a:cubicBezTo>
                <a:cubicBezTo>
                  <a:pt x="10601" y="597884"/>
                  <a:pt x="-2829" y="884206"/>
                  <a:pt x="505" y="1107186"/>
                </a:cubicBezTo>
                <a:cubicBezTo>
                  <a:pt x="3838" y="1330166"/>
                  <a:pt x="22888" y="1448943"/>
                  <a:pt x="27937" y="1460183"/>
                </a:cubicBezTo>
                <a:cubicBezTo>
                  <a:pt x="32985" y="1471422"/>
                  <a:pt x="58798" y="1496568"/>
                  <a:pt x="66037" y="1524095"/>
                </a:cubicBezTo>
                <a:cubicBezTo>
                  <a:pt x="73275" y="1551623"/>
                  <a:pt x="79086" y="1567815"/>
                  <a:pt x="79086" y="1567815"/>
                </a:cubicBezTo>
                <a:close/>
              </a:path>
            </a:pathLst>
          </a:custGeom>
          <a:solidFill>
            <a:schemeClr val="accent3">
              <a:lumMod val="60000"/>
              <a:lumOff val="4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8" name="任意多边形: 形状 17"/>
          <p:cNvSpPr/>
          <p:nvPr>
            <p:custDataLst>
              <p:tags r:id="rId22"/>
            </p:custDataLst>
          </p:nvPr>
        </p:nvSpPr>
        <p:spPr>
          <a:xfrm rot="18900000">
            <a:off x="11176293" y="78827"/>
            <a:ext cx="297539" cy="426945"/>
          </a:xfrm>
          <a:custGeom>
            <a:avLst/>
            <a:gdLst>
              <a:gd name="connsiteX0" fmla="*/ 25319 w 802464"/>
              <a:gd name="connsiteY0" fmla="*/ 1151477 h 1151477"/>
              <a:gd name="connsiteX1" fmla="*/ 55609 w 802464"/>
              <a:gd name="connsiteY1" fmla="*/ 1072991 h 1151477"/>
              <a:gd name="connsiteX2" fmla="*/ 341931 w 802464"/>
              <a:gd name="connsiteY2" fmla="*/ 669608 h 1151477"/>
              <a:gd name="connsiteX3" fmla="*/ 611964 w 802464"/>
              <a:gd name="connsiteY3" fmla="*/ 320516 h 1151477"/>
              <a:gd name="connsiteX4" fmla="*/ 802464 w 802464"/>
              <a:gd name="connsiteY4" fmla="*/ 0 h 1151477"/>
              <a:gd name="connsiteX5" fmla="*/ 336882 w 802464"/>
              <a:gd name="connsiteY5" fmla="*/ 389954 h 1151477"/>
              <a:gd name="connsiteX6" fmla="*/ 30082 w 802464"/>
              <a:gd name="connsiteY6" fmla="*/ 795052 h 1151477"/>
              <a:gd name="connsiteX7" fmla="*/ 1316 w 802464"/>
              <a:gd name="connsiteY7" fmla="*/ 1011365 h 1151477"/>
              <a:gd name="connsiteX8" fmla="*/ 25415 w 802464"/>
              <a:gd name="connsiteY8" fmla="*/ 1151477 h 115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464" h="1151477">
                <a:moveTo>
                  <a:pt x="25319" y="1151477"/>
                </a:moveTo>
                <a:cubicBezTo>
                  <a:pt x="25319" y="1151477"/>
                  <a:pt x="31511" y="1089279"/>
                  <a:pt x="55609" y="1072991"/>
                </a:cubicBezTo>
                <a:cubicBezTo>
                  <a:pt x="79707" y="1056704"/>
                  <a:pt x="109997" y="1053941"/>
                  <a:pt x="341931" y="669608"/>
                </a:cubicBezTo>
                <a:cubicBezTo>
                  <a:pt x="457374" y="505968"/>
                  <a:pt x="568816" y="393954"/>
                  <a:pt x="611964" y="320516"/>
                </a:cubicBezTo>
                <a:cubicBezTo>
                  <a:pt x="655113" y="247079"/>
                  <a:pt x="747600" y="58865"/>
                  <a:pt x="802464" y="0"/>
                </a:cubicBezTo>
                <a:cubicBezTo>
                  <a:pt x="758744" y="19621"/>
                  <a:pt x="425941" y="288036"/>
                  <a:pt x="336882" y="389954"/>
                </a:cubicBezTo>
                <a:cubicBezTo>
                  <a:pt x="247823" y="491966"/>
                  <a:pt x="44846" y="746855"/>
                  <a:pt x="30082" y="795052"/>
                </a:cubicBezTo>
                <a:cubicBezTo>
                  <a:pt x="15318" y="843248"/>
                  <a:pt x="-5446" y="986695"/>
                  <a:pt x="1316" y="1011365"/>
                </a:cubicBezTo>
                <a:cubicBezTo>
                  <a:pt x="8079" y="1036034"/>
                  <a:pt x="34368" y="1075277"/>
                  <a:pt x="25415" y="1151477"/>
                </a:cubicBezTo>
                <a:close/>
              </a:path>
            </a:pathLst>
          </a:custGeom>
          <a:gradFill flip="none" rotWithShape="1">
            <a:gsLst>
              <a:gs pos="11000">
                <a:schemeClr val="accent3">
                  <a:lumMod val="20000"/>
                  <a:lumOff val="80000"/>
                </a:schemeClr>
              </a:gs>
              <a:gs pos="79000">
                <a:schemeClr val="accent3">
                  <a:lumMod val="60000"/>
                  <a:lumOff val="40000"/>
                </a:schemeClr>
              </a:gs>
            </a:gsLst>
            <a:lin ang="54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9" name="任意多边形: 形状 18"/>
          <p:cNvSpPr/>
          <p:nvPr>
            <p:custDataLst>
              <p:tags r:id="rId23"/>
            </p:custDataLst>
          </p:nvPr>
        </p:nvSpPr>
        <p:spPr>
          <a:xfrm rot="18900000">
            <a:off x="11280176" y="300205"/>
            <a:ext cx="581280" cy="81337"/>
          </a:xfrm>
          <a:custGeom>
            <a:avLst/>
            <a:gdLst>
              <a:gd name="connsiteX0" fmla="*/ 0 w 1567719"/>
              <a:gd name="connsiteY0" fmla="*/ 175172 h 219367"/>
              <a:gd name="connsiteX1" fmla="*/ 22384 w 1567719"/>
              <a:gd name="connsiteY1" fmla="*/ 166695 h 219367"/>
              <a:gd name="connsiteX2" fmla="*/ 208407 w 1567719"/>
              <a:gd name="connsiteY2" fmla="*/ 209271 h 219367"/>
              <a:gd name="connsiteX3" fmla="*/ 1567720 w 1567719"/>
              <a:gd name="connsiteY3" fmla="*/ 219368 h 219367"/>
              <a:gd name="connsiteX4" fmla="*/ 509873 w 1567719"/>
              <a:gd name="connsiteY4" fmla="*/ 864 h 219367"/>
              <a:gd name="connsiteX5" fmla="*/ 31909 w 1567719"/>
              <a:gd name="connsiteY5" fmla="*/ 124118 h 219367"/>
              <a:gd name="connsiteX6" fmla="*/ 0 w 1567719"/>
              <a:gd name="connsiteY6" fmla="*/ 175172 h 21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719" h="219367">
                <a:moveTo>
                  <a:pt x="0" y="175172"/>
                </a:moveTo>
                <a:cubicBezTo>
                  <a:pt x="0" y="175172"/>
                  <a:pt x="9525" y="160599"/>
                  <a:pt x="22384" y="166695"/>
                </a:cubicBezTo>
                <a:cubicBezTo>
                  <a:pt x="35242" y="172791"/>
                  <a:pt x="35242" y="212034"/>
                  <a:pt x="208407" y="209271"/>
                </a:cubicBezTo>
                <a:cubicBezTo>
                  <a:pt x="381571" y="206509"/>
                  <a:pt x="1391793" y="177934"/>
                  <a:pt x="1567720" y="219368"/>
                </a:cubicBezTo>
                <a:cubicBezTo>
                  <a:pt x="1257300" y="109545"/>
                  <a:pt x="1028700" y="-11423"/>
                  <a:pt x="509873" y="864"/>
                </a:cubicBezTo>
                <a:cubicBezTo>
                  <a:pt x="57817" y="11628"/>
                  <a:pt x="31909" y="124118"/>
                  <a:pt x="31909" y="124118"/>
                </a:cubicBezTo>
                <a:lnTo>
                  <a:pt x="0" y="175172"/>
                </a:lnTo>
                <a:close/>
              </a:path>
            </a:pathLst>
          </a:custGeom>
          <a:gradFill flip="none" rotWithShape="1">
            <a:gsLst>
              <a:gs pos="11000">
                <a:schemeClr val="accent3">
                  <a:lumMod val="20000"/>
                  <a:lumOff val="80000"/>
                </a:schemeClr>
              </a:gs>
              <a:gs pos="74000">
                <a:schemeClr val="accent3"/>
              </a:gs>
            </a:gsLst>
            <a:lin ang="54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0" name="任意多边形: 形状 19"/>
          <p:cNvSpPr/>
          <p:nvPr>
            <p:custDataLst>
              <p:tags r:id="rId24"/>
            </p:custDataLst>
          </p:nvPr>
        </p:nvSpPr>
        <p:spPr>
          <a:xfrm rot="18900000">
            <a:off x="10703829" y="805403"/>
            <a:ext cx="233561" cy="232713"/>
          </a:xfrm>
          <a:custGeom>
            <a:avLst/>
            <a:gdLst>
              <a:gd name="connsiteX0" fmla="*/ 613982 w 629917"/>
              <a:gd name="connsiteY0" fmla="*/ 27650 h 627629"/>
              <a:gd name="connsiteX1" fmla="*/ 523018 w 629917"/>
              <a:gd name="connsiteY1" fmla="*/ 11934 h 627629"/>
              <a:gd name="connsiteX2" fmla="*/ 183642 w 629917"/>
              <a:gd name="connsiteY2" fmla="*/ 367026 h 627629"/>
              <a:gd name="connsiteX3" fmla="*/ 0 w 629917"/>
              <a:gd name="connsiteY3" fmla="*/ 627630 h 627629"/>
              <a:gd name="connsiteX4" fmla="*/ 176689 w 629917"/>
              <a:gd name="connsiteY4" fmla="*/ 489422 h 627629"/>
              <a:gd name="connsiteX5" fmla="*/ 601790 w 629917"/>
              <a:gd name="connsiteY5" fmla="*/ 136045 h 627629"/>
              <a:gd name="connsiteX6" fmla="*/ 614077 w 629917"/>
              <a:gd name="connsiteY6" fmla="*/ 27555 h 62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917" h="627629">
                <a:moveTo>
                  <a:pt x="613982" y="27650"/>
                </a:moveTo>
                <a:cubicBezTo>
                  <a:pt x="613982" y="27650"/>
                  <a:pt x="581597" y="-22166"/>
                  <a:pt x="523018" y="11934"/>
                </a:cubicBezTo>
                <a:cubicBezTo>
                  <a:pt x="464439" y="46033"/>
                  <a:pt x="286893" y="233200"/>
                  <a:pt x="183642" y="367026"/>
                </a:cubicBezTo>
                <a:cubicBezTo>
                  <a:pt x="80391" y="500852"/>
                  <a:pt x="0" y="627630"/>
                  <a:pt x="0" y="627630"/>
                </a:cubicBezTo>
                <a:cubicBezTo>
                  <a:pt x="0" y="627630"/>
                  <a:pt x="140779" y="517426"/>
                  <a:pt x="176689" y="489422"/>
                </a:cubicBezTo>
                <a:cubicBezTo>
                  <a:pt x="212598" y="461419"/>
                  <a:pt x="510826" y="262918"/>
                  <a:pt x="601790" y="136045"/>
                </a:cubicBezTo>
                <a:cubicBezTo>
                  <a:pt x="631508" y="89658"/>
                  <a:pt x="640937" y="49939"/>
                  <a:pt x="614077" y="27555"/>
                </a:cubicBezTo>
                <a:close/>
              </a:path>
            </a:pathLst>
          </a:custGeom>
          <a:solidFill>
            <a:schemeClr val="accent3">
              <a:lumMod val="40000"/>
              <a:lumOff val="6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1" name="任意多边形: 形状 20"/>
          <p:cNvSpPr/>
          <p:nvPr>
            <p:custDataLst>
              <p:tags r:id="rId25"/>
            </p:custDataLst>
          </p:nvPr>
        </p:nvSpPr>
        <p:spPr>
          <a:xfrm rot="18900000">
            <a:off x="10959234" y="713248"/>
            <a:ext cx="47684" cy="116828"/>
          </a:xfrm>
          <a:custGeom>
            <a:avLst/>
            <a:gdLst>
              <a:gd name="connsiteX0" fmla="*/ 56996 w 128605"/>
              <a:gd name="connsiteY0" fmla="*/ 0 h 315087"/>
              <a:gd name="connsiteX1" fmla="*/ 19277 w 128605"/>
              <a:gd name="connsiteY1" fmla="*/ 48482 h 315087"/>
              <a:gd name="connsiteX2" fmla="*/ 26039 w 128605"/>
              <a:gd name="connsiteY2" fmla="*/ 278701 h 315087"/>
              <a:gd name="connsiteX3" fmla="*/ 56996 w 128605"/>
              <a:gd name="connsiteY3" fmla="*/ 315087 h 315087"/>
              <a:gd name="connsiteX4" fmla="*/ 112907 w 128605"/>
              <a:gd name="connsiteY4" fmla="*/ 282797 h 315087"/>
              <a:gd name="connsiteX5" fmla="*/ 98810 w 128605"/>
              <a:gd name="connsiteY5" fmla="*/ 61913 h 315087"/>
              <a:gd name="connsiteX6" fmla="*/ 57091 w 128605"/>
              <a:gd name="connsiteY6" fmla="*/ 0 h 31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05" h="315087">
                <a:moveTo>
                  <a:pt x="56996" y="0"/>
                </a:moveTo>
                <a:cubicBezTo>
                  <a:pt x="56996" y="0"/>
                  <a:pt x="37469" y="20193"/>
                  <a:pt x="19277" y="48482"/>
                </a:cubicBezTo>
                <a:cubicBezTo>
                  <a:pt x="1084" y="76771"/>
                  <a:pt x="-15775" y="190500"/>
                  <a:pt x="26039" y="278701"/>
                </a:cubicBezTo>
                <a:cubicBezTo>
                  <a:pt x="48233" y="310991"/>
                  <a:pt x="48899" y="298228"/>
                  <a:pt x="56996" y="315087"/>
                </a:cubicBezTo>
                <a:cubicBezTo>
                  <a:pt x="72521" y="301657"/>
                  <a:pt x="86618" y="306991"/>
                  <a:pt x="112907" y="282797"/>
                </a:cubicBezTo>
                <a:cubicBezTo>
                  <a:pt x="139196" y="258604"/>
                  <a:pt x="131100" y="96298"/>
                  <a:pt x="98810" y="61913"/>
                </a:cubicBezTo>
                <a:cubicBezTo>
                  <a:pt x="66521" y="27527"/>
                  <a:pt x="65854" y="43053"/>
                  <a:pt x="57091" y="0"/>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2" name="任意多边形: 形状 21"/>
          <p:cNvSpPr/>
          <p:nvPr>
            <p:custDataLst>
              <p:tags r:id="rId26"/>
            </p:custDataLst>
          </p:nvPr>
        </p:nvSpPr>
        <p:spPr>
          <a:xfrm rot="18900000">
            <a:off x="11790676" y="587500"/>
            <a:ext cx="311989" cy="219847"/>
          </a:xfrm>
          <a:custGeom>
            <a:avLst/>
            <a:gdLst>
              <a:gd name="connsiteX0" fmla="*/ 0 w 841438"/>
              <a:gd name="connsiteY0" fmla="*/ 48482 h 592931"/>
              <a:gd name="connsiteX1" fmla="*/ 21622 w 841438"/>
              <a:gd name="connsiteY1" fmla="*/ 48482 h 592931"/>
              <a:gd name="connsiteX2" fmla="*/ 222695 w 841438"/>
              <a:gd name="connsiteY2" fmla="*/ 248031 h 592931"/>
              <a:gd name="connsiteX3" fmla="*/ 841438 w 841438"/>
              <a:gd name="connsiteY3" fmla="*/ 592931 h 592931"/>
              <a:gd name="connsiteX4" fmla="*/ 491871 w 841438"/>
              <a:gd name="connsiteY4" fmla="*/ 226314 h 592931"/>
              <a:gd name="connsiteX5" fmla="*/ 100584 w 841438"/>
              <a:gd name="connsiteY5" fmla="*/ 0 h 592931"/>
              <a:gd name="connsiteX6" fmla="*/ 0 w 841438"/>
              <a:gd name="connsiteY6" fmla="*/ 48387 h 59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438" h="592931">
                <a:moveTo>
                  <a:pt x="0" y="48482"/>
                </a:moveTo>
                <a:cubicBezTo>
                  <a:pt x="0" y="48482"/>
                  <a:pt x="6191" y="31432"/>
                  <a:pt x="21622" y="48482"/>
                </a:cubicBezTo>
                <a:cubicBezTo>
                  <a:pt x="37052" y="65532"/>
                  <a:pt x="55626" y="153638"/>
                  <a:pt x="222695" y="248031"/>
                </a:cubicBezTo>
                <a:cubicBezTo>
                  <a:pt x="389763" y="342424"/>
                  <a:pt x="841438" y="592931"/>
                  <a:pt x="841438" y="592931"/>
                </a:cubicBezTo>
                <a:cubicBezTo>
                  <a:pt x="841438" y="592931"/>
                  <a:pt x="612553" y="315277"/>
                  <a:pt x="491871" y="226314"/>
                </a:cubicBezTo>
                <a:cubicBezTo>
                  <a:pt x="371189" y="137350"/>
                  <a:pt x="186404" y="0"/>
                  <a:pt x="100584" y="0"/>
                </a:cubicBezTo>
                <a:cubicBezTo>
                  <a:pt x="14764" y="0"/>
                  <a:pt x="0" y="48387"/>
                  <a:pt x="0" y="48387"/>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3" name="任意多边形: 形状 22"/>
          <p:cNvSpPr/>
          <p:nvPr>
            <p:custDataLst>
              <p:tags r:id="rId27"/>
            </p:custDataLst>
          </p:nvPr>
        </p:nvSpPr>
        <p:spPr>
          <a:xfrm rot="18900000">
            <a:off x="11251573" y="976868"/>
            <a:ext cx="224503" cy="274702"/>
          </a:xfrm>
          <a:custGeom>
            <a:avLst/>
            <a:gdLst>
              <a:gd name="connsiteX0" fmla="*/ 484156 w 605488"/>
              <a:gd name="connsiteY0" fmla="*/ 7451 h 740875"/>
              <a:gd name="connsiteX1" fmla="*/ 558070 w 605488"/>
              <a:gd name="connsiteY1" fmla="*/ 7451 h 740875"/>
              <a:gd name="connsiteX2" fmla="*/ 593884 w 605488"/>
              <a:gd name="connsiteY2" fmla="*/ 117274 h 740875"/>
              <a:gd name="connsiteX3" fmla="*/ 250984 w 605488"/>
              <a:gd name="connsiteY3" fmla="*/ 495988 h 740875"/>
              <a:gd name="connsiteX4" fmla="*/ 0 w 605488"/>
              <a:gd name="connsiteY4" fmla="*/ 740876 h 740875"/>
              <a:gd name="connsiteX5" fmla="*/ 272320 w 605488"/>
              <a:gd name="connsiteY5" fmla="*/ 257863 h 740875"/>
              <a:gd name="connsiteX6" fmla="*/ 484156 w 605488"/>
              <a:gd name="connsiteY6" fmla="*/ 7451 h 74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488" h="740875">
                <a:moveTo>
                  <a:pt x="484156" y="7451"/>
                </a:moveTo>
                <a:cubicBezTo>
                  <a:pt x="484156" y="7451"/>
                  <a:pt x="533495" y="-9313"/>
                  <a:pt x="558070" y="7451"/>
                </a:cubicBezTo>
                <a:cubicBezTo>
                  <a:pt x="582644" y="24215"/>
                  <a:pt x="626459" y="54504"/>
                  <a:pt x="593884" y="117274"/>
                </a:cubicBezTo>
                <a:cubicBezTo>
                  <a:pt x="561308" y="180044"/>
                  <a:pt x="348520" y="408644"/>
                  <a:pt x="250984" y="495988"/>
                </a:cubicBezTo>
                <a:cubicBezTo>
                  <a:pt x="153448" y="583332"/>
                  <a:pt x="2191" y="731827"/>
                  <a:pt x="0" y="740876"/>
                </a:cubicBezTo>
                <a:cubicBezTo>
                  <a:pt x="7239" y="694965"/>
                  <a:pt x="79439" y="528468"/>
                  <a:pt x="272320" y="257863"/>
                </a:cubicBezTo>
                <a:cubicBezTo>
                  <a:pt x="448628" y="10499"/>
                  <a:pt x="484156" y="7451"/>
                  <a:pt x="484156" y="7451"/>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4" name="任意多边形: 形状 23"/>
          <p:cNvSpPr/>
          <p:nvPr>
            <p:custDataLst>
              <p:tags r:id="rId28"/>
            </p:custDataLst>
          </p:nvPr>
        </p:nvSpPr>
        <p:spPr>
          <a:xfrm rot="18900000">
            <a:off x="11051313" y="829374"/>
            <a:ext cx="206639" cy="218823"/>
          </a:xfrm>
          <a:custGeom>
            <a:avLst/>
            <a:gdLst>
              <a:gd name="connsiteX0" fmla="*/ 557308 w 557307"/>
              <a:gd name="connsiteY0" fmla="*/ 590169 h 590168"/>
              <a:gd name="connsiteX1" fmla="*/ 503492 w 557307"/>
              <a:gd name="connsiteY1" fmla="*/ 479584 h 590168"/>
              <a:gd name="connsiteX2" fmla="*/ 186785 w 557307"/>
              <a:gd name="connsiteY2" fmla="*/ 150876 h 590168"/>
              <a:gd name="connsiteX3" fmla="*/ 0 w 557307"/>
              <a:gd name="connsiteY3" fmla="*/ 0 h 590168"/>
              <a:gd name="connsiteX4" fmla="*/ 85154 w 557307"/>
              <a:gd name="connsiteY4" fmla="*/ 134493 h 590168"/>
              <a:gd name="connsiteX5" fmla="*/ 501967 w 557307"/>
              <a:gd name="connsiteY5" fmla="*/ 554355 h 590168"/>
              <a:gd name="connsiteX6" fmla="*/ 557213 w 557307"/>
              <a:gd name="connsiteY6" fmla="*/ 590169 h 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307" h="590168">
                <a:moveTo>
                  <a:pt x="557308" y="590169"/>
                </a:moveTo>
                <a:cubicBezTo>
                  <a:pt x="557308" y="590169"/>
                  <a:pt x="519970" y="513969"/>
                  <a:pt x="503492" y="479584"/>
                </a:cubicBezTo>
                <a:cubicBezTo>
                  <a:pt x="487013" y="445198"/>
                  <a:pt x="258413" y="206121"/>
                  <a:pt x="186785" y="150876"/>
                </a:cubicBezTo>
                <a:cubicBezTo>
                  <a:pt x="115157" y="95631"/>
                  <a:pt x="0" y="0"/>
                  <a:pt x="0" y="0"/>
                </a:cubicBezTo>
                <a:cubicBezTo>
                  <a:pt x="0" y="0"/>
                  <a:pt x="30671" y="67246"/>
                  <a:pt x="85154" y="134493"/>
                </a:cubicBezTo>
                <a:cubicBezTo>
                  <a:pt x="139637" y="201740"/>
                  <a:pt x="472916" y="539401"/>
                  <a:pt x="501967" y="554355"/>
                </a:cubicBezTo>
                <a:cubicBezTo>
                  <a:pt x="531019" y="569309"/>
                  <a:pt x="557213" y="590169"/>
                  <a:pt x="557213" y="590169"/>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5" name="任意多边形: 形状 24"/>
          <p:cNvSpPr/>
          <p:nvPr>
            <p:custDataLst>
              <p:tags r:id="rId29"/>
            </p:custDataLst>
          </p:nvPr>
        </p:nvSpPr>
        <p:spPr>
          <a:xfrm rot="18900000">
            <a:off x="11075794" y="717168"/>
            <a:ext cx="173252" cy="316333"/>
          </a:xfrm>
          <a:custGeom>
            <a:avLst/>
            <a:gdLst>
              <a:gd name="connsiteX0" fmla="*/ 412337 w 467262"/>
              <a:gd name="connsiteY0" fmla="*/ 853154 h 853154"/>
              <a:gd name="connsiteX1" fmla="*/ 465010 w 467262"/>
              <a:gd name="connsiteY1" fmla="*/ 754570 h 853154"/>
              <a:gd name="connsiteX2" fmla="*/ 289846 w 467262"/>
              <a:gd name="connsiteY2" fmla="*/ 385477 h 853154"/>
              <a:gd name="connsiteX3" fmla="*/ 0 w 467262"/>
              <a:gd name="connsiteY3" fmla="*/ 0 h 853154"/>
              <a:gd name="connsiteX4" fmla="*/ 97822 w 467262"/>
              <a:gd name="connsiteY4" fmla="*/ 237554 h 853154"/>
              <a:gd name="connsiteX5" fmla="*/ 354330 w 467262"/>
              <a:gd name="connsiteY5" fmla="*/ 745522 h 853154"/>
              <a:gd name="connsiteX6" fmla="*/ 412337 w 467262"/>
              <a:gd name="connsiteY6" fmla="*/ 853059 h 853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262" h="853154">
                <a:moveTo>
                  <a:pt x="412337" y="853154"/>
                </a:moveTo>
                <a:cubicBezTo>
                  <a:pt x="412337" y="853154"/>
                  <a:pt x="480346" y="836009"/>
                  <a:pt x="465010" y="754570"/>
                </a:cubicBezTo>
                <a:cubicBezTo>
                  <a:pt x="449675" y="673132"/>
                  <a:pt x="368237" y="496062"/>
                  <a:pt x="289846" y="385477"/>
                </a:cubicBezTo>
                <a:cubicBezTo>
                  <a:pt x="211455" y="274892"/>
                  <a:pt x="0" y="0"/>
                  <a:pt x="0" y="0"/>
                </a:cubicBezTo>
                <a:cubicBezTo>
                  <a:pt x="0" y="0"/>
                  <a:pt x="91154" y="212884"/>
                  <a:pt x="97822" y="237554"/>
                </a:cubicBezTo>
                <a:cubicBezTo>
                  <a:pt x="104489" y="262223"/>
                  <a:pt x="354330" y="745522"/>
                  <a:pt x="354330" y="745522"/>
                </a:cubicBezTo>
                <a:cubicBezTo>
                  <a:pt x="354330" y="745522"/>
                  <a:pt x="423577" y="824008"/>
                  <a:pt x="412337" y="853059"/>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6" name="任意多边形: 形状 25"/>
          <p:cNvSpPr/>
          <p:nvPr>
            <p:custDataLst>
              <p:tags r:id="rId30"/>
            </p:custDataLst>
          </p:nvPr>
        </p:nvSpPr>
        <p:spPr>
          <a:xfrm rot="18900000">
            <a:off x="11297049" y="553755"/>
            <a:ext cx="347729" cy="111778"/>
          </a:xfrm>
          <a:custGeom>
            <a:avLst/>
            <a:gdLst>
              <a:gd name="connsiteX0" fmla="*/ 0 w 937831"/>
              <a:gd name="connsiteY0" fmla="*/ 78772 h 301466"/>
              <a:gd name="connsiteX1" fmla="*/ 42672 w 937831"/>
              <a:gd name="connsiteY1" fmla="*/ 78772 h 301466"/>
              <a:gd name="connsiteX2" fmla="*/ 368427 w 937831"/>
              <a:gd name="connsiteY2" fmla="*/ 196120 h 301466"/>
              <a:gd name="connsiteX3" fmla="*/ 858298 w 937831"/>
              <a:gd name="connsiteY3" fmla="*/ 283559 h 301466"/>
              <a:gd name="connsiteX4" fmla="*/ 937832 w 937831"/>
              <a:gd name="connsiteY4" fmla="*/ 301466 h 301466"/>
              <a:gd name="connsiteX5" fmla="*/ 636365 w 937831"/>
              <a:gd name="connsiteY5" fmla="*/ 144590 h 301466"/>
              <a:gd name="connsiteX6" fmla="*/ 128207 w 937831"/>
              <a:gd name="connsiteY6" fmla="*/ 0 h 301466"/>
              <a:gd name="connsiteX7" fmla="*/ 39719 w 937831"/>
              <a:gd name="connsiteY7" fmla="*/ 43720 h 301466"/>
              <a:gd name="connsiteX8" fmla="*/ 0 w 937831"/>
              <a:gd name="connsiteY8" fmla="*/ 78772 h 3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831" h="301466">
                <a:moveTo>
                  <a:pt x="0" y="78772"/>
                </a:moveTo>
                <a:cubicBezTo>
                  <a:pt x="0" y="78772"/>
                  <a:pt x="23241" y="63722"/>
                  <a:pt x="42672" y="78772"/>
                </a:cubicBezTo>
                <a:cubicBezTo>
                  <a:pt x="62103" y="93821"/>
                  <a:pt x="90488" y="123634"/>
                  <a:pt x="368427" y="196120"/>
                </a:cubicBezTo>
                <a:cubicBezTo>
                  <a:pt x="646367" y="268605"/>
                  <a:pt x="798957" y="267272"/>
                  <a:pt x="858298" y="283559"/>
                </a:cubicBezTo>
                <a:cubicBezTo>
                  <a:pt x="917639" y="299847"/>
                  <a:pt x="937832" y="301466"/>
                  <a:pt x="937832" y="301466"/>
                </a:cubicBezTo>
                <a:cubicBezTo>
                  <a:pt x="937832" y="301466"/>
                  <a:pt x="802767" y="207931"/>
                  <a:pt x="636365" y="144590"/>
                </a:cubicBezTo>
                <a:cubicBezTo>
                  <a:pt x="469964" y="81248"/>
                  <a:pt x="269939" y="4000"/>
                  <a:pt x="128207" y="0"/>
                </a:cubicBezTo>
                <a:cubicBezTo>
                  <a:pt x="128207" y="0"/>
                  <a:pt x="62103" y="1143"/>
                  <a:pt x="39719" y="43720"/>
                </a:cubicBezTo>
                <a:cubicBezTo>
                  <a:pt x="39719" y="43720"/>
                  <a:pt x="6287" y="65056"/>
                  <a:pt x="0" y="78772"/>
                </a:cubicBezTo>
                <a:close/>
              </a:path>
            </a:pathLst>
          </a:custGeom>
          <a:solidFill>
            <a:schemeClr val="accent3">
              <a:lumMod val="20000"/>
              <a:lumOff val="8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7" name="任意多边形: 形状 26"/>
          <p:cNvSpPr/>
          <p:nvPr>
            <p:custDataLst>
              <p:tags r:id="rId31"/>
            </p:custDataLst>
          </p:nvPr>
        </p:nvSpPr>
        <p:spPr>
          <a:xfrm rot="18900000">
            <a:off x="11376698" y="452432"/>
            <a:ext cx="340525" cy="162550"/>
          </a:xfrm>
          <a:custGeom>
            <a:avLst/>
            <a:gdLst>
              <a:gd name="connsiteX0" fmla="*/ 0 w 918400"/>
              <a:gd name="connsiteY0" fmla="*/ 54448 h 438400"/>
              <a:gd name="connsiteX1" fmla="*/ 17621 w 918400"/>
              <a:gd name="connsiteY1" fmla="*/ 137410 h 438400"/>
              <a:gd name="connsiteX2" fmla="*/ 503111 w 918400"/>
              <a:gd name="connsiteY2" fmla="*/ 352009 h 438400"/>
              <a:gd name="connsiteX3" fmla="*/ 918401 w 918400"/>
              <a:gd name="connsiteY3" fmla="*/ 438401 h 438400"/>
              <a:gd name="connsiteX4" fmla="*/ 389572 w 918400"/>
              <a:gd name="connsiteY4" fmla="*/ 89785 h 438400"/>
              <a:gd name="connsiteX5" fmla="*/ 141256 w 918400"/>
              <a:gd name="connsiteY5" fmla="*/ 917 h 438400"/>
              <a:gd name="connsiteX6" fmla="*/ 24194 w 918400"/>
              <a:gd name="connsiteY6" fmla="*/ 41303 h 438400"/>
              <a:gd name="connsiteX7" fmla="*/ 0 w 918400"/>
              <a:gd name="connsiteY7" fmla="*/ 54543 h 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00" h="438400">
                <a:moveTo>
                  <a:pt x="0" y="54448"/>
                </a:moveTo>
                <a:cubicBezTo>
                  <a:pt x="0" y="54448"/>
                  <a:pt x="15145" y="76641"/>
                  <a:pt x="17621" y="137410"/>
                </a:cubicBezTo>
                <a:cubicBezTo>
                  <a:pt x="20098" y="198180"/>
                  <a:pt x="329279" y="308480"/>
                  <a:pt x="503111" y="352009"/>
                </a:cubicBezTo>
                <a:cubicBezTo>
                  <a:pt x="676942" y="395538"/>
                  <a:pt x="868585" y="401158"/>
                  <a:pt x="918401" y="438401"/>
                </a:cubicBezTo>
                <a:cubicBezTo>
                  <a:pt x="795433" y="339436"/>
                  <a:pt x="516827" y="152746"/>
                  <a:pt x="389572" y="89785"/>
                </a:cubicBezTo>
                <a:cubicBezTo>
                  <a:pt x="262319" y="26825"/>
                  <a:pt x="225076" y="-6036"/>
                  <a:pt x="141256" y="917"/>
                </a:cubicBezTo>
                <a:cubicBezTo>
                  <a:pt x="57436" y="7871"/>
                  <a:pt x="35147" y="36826"/>
                  <a:pt x="24194" y="41303"/>
                </a:cubicBezTo>
                <a:cubicBezTo>
                  <a:pt x="13240" y="45780"/>
                  <a:pt x="0" y="54543"/>
                  <a:pt x="0" y="54543"/>
                </a:cubicBezTo>
                <a:close/>
              </a:path>
            </a:pathLst>
          </a:custGeom>
          <a:gradFill flip="none" rotWithShape="1">
            <a:gsLst>
              <a:gs pos="11000">
                <a:schemeClr val="accent3">
                  <a:lumMod val="20000"/>
                  <a:lumOff val="80000"/>
                </a:schemeClr>
              </a:gs>
              <a:gs pos="79000">
                <a:schemeClr val="accent3">
                  <a:lumMod val="60000"/>
                  <a:lumOff val="40000"/>
                </a:schemeClr>
              </a:gs>
            </a:gsLst>
            <a:lin ang="54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8" name="任意多边形: 形状 27"/>
          <p:cNvSpPr/>
          <p:nvPr>
            <p:custDataLst>
              <p:tags r:id="rId32"/>
            </p:custDataLst>
          </p:nvPr>
        </p:nvSpPr>
        <p:spPr>
          <a:xfrm rot="18900000">
            <a:off x="11370870" y="588242"/>
            <a:ext cx="163159" cy="136528"/>
          </a:xfrm>
          <a:custGeom>
            <a:avLst/>
            <a:gdLst>
              <a:gd name="connsiteX0" fmla="*/ 2560 w 440043"/>
              <a:gd name="connsiteY0" fmla="*/ 650 h 368219"/>
              <a:gd name="connsiteX1" fmla="*/ 76950 w 440043"/>
              <a:gd name="connsiteY1" fmla="*/ 163908 h 368219"/>
              <a:gd name="connsiteX2" fmla="*/ 313932 w 440043"/>
              <a:gd name="connsiteY2" fmla="*/ 305164 h 368219"/>
              <a:gd name="connsiteX3" fmla="*/ 440044 w 440043"/>
              <a:gd name="connsiteY3" fmla="*/ 368220 h 368219"/>
              <a:gd name="connsiteX4" fmla="*/ 244591 w 440043"/>
              <a:gd name="connsiteY4" fmla="*/ 44274 h 368219"/>
              <a:gd name="connsiteX5" fmla="*/ 2560 w 440043"/>
              <a:gd name="connsiteY5" fmla="*/ 745 h 36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043" h="368219">
                <a:moveTo>
                  <a:pt x="2560" y="650"/>
                </a:moveTo>
                <a:cubicBezTo>
                  <a:pt x="2560" y="650"/>
                  <a:pt x="-21347" y="85708"/>
                  <a:pt x="76950" y="163908"/>
                </a:cubicBezTo>
                <a:cubicBezTo>
                  <a:pt x="76950" y="163908"/>
                  <a:pt x="180964" y="254110"/>
                  <a:pt x="313932" y="305164"/>
                </a:cubicBezTo>
                <a:cubicBezTo>
                  <a:pt x="419184" y="353075"/>
                  <a:pt x="440044" y="368220"/>
                  <a:pt x="440044" y="368220"/>
                </a:cubicBezTo>
                <a:cubicBezTo>
                  <a:pt x="440044" y="368220"/>
                  <a:pt x="274213" y="55609"/>
                  <a:pt x="244591" y="44274"/>
                </a:cubicBezTo>
                <a:cubicBezTo>
                  <a:pt x="214968" y="32939"/>
                  <a:pt x="121623" y="-5827"/>
                  <a:pt x="2560" y="745"/>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9" name="任意多边形: 形状 28"/>
          <p:cNvSpPr/>
          <p:nvPr>
            <p:custDataLst>
              <p:tags r:id="rId33"/>
            </p:custDataLst>
          </p:nvPr>
        </p:nvSpPr>
        <p:spPr>
          <a:xfrm rot="18900000">
            <a:off x="11384292" y="630845"/>
            <a:ext cx="326998" cy="263640"/>
          </a:xfrm>
          <a:custGeom>
            <a:avLst/>
            <a:gdLst>
              <a:gd name="connsiteX0" fmla="*/ 881920 w 881919"/>
              <a:gd name="connsiteY0" fmla="*/ 711041 h 711041"/>
              <a:gd name="connsiteX1" fmla="*/ 877443 w 881919"/>
              <a:gd name="connsiteY1" fmla="*/ 638175 h 711041"/>
              <a:gd name="connsiteX2" fmla="*/ 744093 w 881919"/>
              <a:gd name="connsiteY2" fmla="*/ 453295 h 711041"/>
              <a:gd name="connsiteX3" fmla="*/ 0 w 881919"/>
              <a:gd name="connsiteY3" fmla="*/ 0 h 711041"/>
              <a:gd name="connsiteX4" fmla="*/ 225838 w 881919"/>
              <a:gd name="connsiteY4" fmla="*/ 236601 h 711041"/>
              <a:gd name="connsiteX5" fmla="*/ 755333 w 881919"/>
              <a:gd name="connsiteY5" fmla="*/ 658844 h 711041"/>
              <a:gd name="connsiteX6" fmla="*/ 855059 w 881919"/>
              <a:gd name="connsiteY6" fmla="*/ 684657 h 711041"/>
              <a:gd name="connsiteX7" fmla="*/ 881920 w 881919"/>
              <a:gd name="connsiteY7" fmla="*/ 710946 h 71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919" h="711041">
                <a:moveTo>
                  <a:pt x="881920" y="711041"/>
                </a:moveTo>
                <a:cubicBezTo>
                  <a:pt x="881920" y="711041"/>
                  <a:pt x="871252" y="662273"/>
                  <a:pt x="877443" y="638175"/>
                </a:cubicBezTo>
                <a:cubicBezTo>
                  <a:pt x="883634" y="614077"/>
                  <a:pt x="885253" y="578739"/>
                  <a:pt x="744093" y="453295"/>
                </a:cubicBezTo>
                <a:cubicBezTo>
                  <a:pt x="602933" y="327850"/>
                  <a:pt x="340138" y="103156"/>
                  <a:pt x="0" y="0"/>
                </a:cubicBezTo>
                <a:cubicBezTo>
                  <a:pt x="61055" y="44863"/>
                  <a:pt x="185452" y="192596"/>
                  <a:pt x="225838" y="236601"/>
                </a:cubicBezTo>
                <a:cubicBezTo>
                  <a:pt x="266224" y="280607"/>
                  <a:pt x="711041" y="637032"/>
                  <a:pt x="755333" y="658844"/>
                </a:cubicBezTo>
                <a:cubicBezTo>
                  <a:pt x="799624" y="680657"/>
                  <a:pt x="849440" y="680657"/>
                  <a:pt x="855059" y="684657"/>
                </a:cubicBezTo>
                <a:cubicBezTo>
                  <a:pt x="860679" y="688658"/>
                  <a:pt x="881920" y="710946"/>
                  <a:pt x="881920" y="710946"/>
                </a:cubicBezTo>
                <a:close/>
              </a:path>
            </a:pathLst>
          </a:custGeom>
          <a:solidFill>
            <a:schemeClr val="accent3">
              <a:lumMod val="40000"/>
              <a:lumOff val="60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0" name="任意多边形: 形状 29"/>
          <p:cNvSpPr/>
          <p:nvPr>
            <p:custDataLst>
              <p:tags r:id="rId34"/>
            </p:custDataLst>
          </p:nvPr>
        </p:nvSpPr>
        <p:spPr>
          <a:xfrm rot="18900000">
            <a:off x="11768870" y="1104021"/>
            <a:ext cx="174867" cy="52465"/>
          </a:xfrm>
          <a:custGeom>
            <a:avLst/>
            <a:gdLst>
              <a:gd name="connsiteX0" fmla="*/ 441579 w 471621"/>
              <a:gd name="connsiteY0" fmla="*/ 141499 h 141498"/>
              <a:gd name="connsiteX1" fmla="*/ 467773 w 471621"/>
              <a:gd name="connsiteY1" fmla="*/ 62822 h 141498"/>
              <a:gd name="connsiteX2" fmla="*/ 211741 w 471621"/>
              <a:gd name="connsiteY2" fmla="*/ 16435 h 141498"/>
              <a:gd name="connsiteX3" fmla="*/ 0 w 471621"/>
              <a:gd name="connsiteY3" fmla="*/ 89016 h 141498"/>
              <a:gd name="connsiteX4" fmla="*/ 387096 w 471621"/>
              <a:gd name="connsiteY4" fmla="*/ 129307 h 141498"/>
              <a:gd name="connsiteX5" fmla="*/ 441579 w 471621"/>
              <a:gd name="connsiteY5" fmla="*/ 141403 h 14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621" h="141498">
                <a:moveTo>
                  <a:pt x="441579" y="141499"/>
                </a:moveTo>
                <a:cubicBezTo>
                  <a:pt x="441579" y="141499"/>
                  <a:pt x="441579" y="95112"/>
                  <a:pt x="467773" y="62822"/>
                </a:cubicBezTo>
                <a:cubicBezTo>
                  <a:pt x="493966" y="30532"/>
                  <a:pt x="384048" y="-28904"/>
                  <a:pt x="211741" y="16435"/>
                </a:cubicBezTo>
                <a:cubicBezTo>
                  <a:pt x="39433" y="61774"/>
                  <a:pt x="87725" y="70918"/>
                  <a:pt x="0" y="89016"/>
                </a:cubicBezTo>
                <a:cubicBezTo>
                  <a:pt x="87725" y="91016"/>
                  <a:pt x="332708" y="117210"/>
                  <a:pt x="387096" y="129307"/>
                </a:cubicBezTo>
                <a:lnTo>
                  <a:pt x="441579" y="141403"/>
                </a:lnTo>
                <a:close/>
              </a:path>
            </a:pathLst>
          </a:custGeom>
          <a:solidFill>
            <a:schemeClr val="accent3">
              <a:lumMod val="75000"/>
            </a:schemeClr>
          </a:soli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1" name="任意多边形: 形状 30"/>
          <p:cNvSpPr/>
          <p:nvPr>
            <p:custDataLst>
              <p:tags r:id="rId35"/>
            </p:custDataLst>
          </p:nvPr>
        </p:nvSpPr>
        <p:spPr>
          <a:xfrm rot="18900000">
            <a:off x="11717913" y="1119662"/>
            <a:ext cx="292918" cy="77344"/>
          </a:xfrm>
          <a:custGeom>
            <a:avLst/>
            <a:gdLst>
              <a:gd name="connsiteX0" fmla="*/ 790004 w 790003"/>
              <a:gd name="connsiteY0" fmla="*/ 60103 h 208597"/>
              <a:gd name="connsiteX1" fmla="*/ 376714 w 790003"/>
              <a:gd name="connsiteY1" fmla="*/ 43720 h 208597"/>
              <a:gd name="connsiteX2" fmla="*/ 0 w 790003"/>
              <a:gd name="connsiteY2" fmla="*/ 208597 h 208597"/>
              <a:gd name="connsiteX3" fmla="*/ 635317 w 790003"/>
              <a:gd name="connsiteY3" fmla="*/ 116491 h 208597"/>
              <a:gd name="connsiteX4" fmla="*/ 790004 w 790003"/>
              <a:gd name="connsiteY4" fmla="*/ 60103 h 208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003" h="208597">
                <a:moveTo>
                  <a:pt x="790004" y="60103"/>
                </a:moveTo>
                <a:cubicBezTo>
                  <a:pt x="790004" y="60103"/>
                  <a:pt x="636841" y="-63437"/>
                  <a:pt x="376714" y="43720"/>
                </a:cubicBezTo>
                <a:cubicBezTo>
                  <a:pt x="116586" y="150876"/>
                  <a:pt x="0" y="208597"/>
                  <a:pt x="0" y="208597"/>
                </a:cubicBezTo>
                <a:cubicBezTo>
                  <a:pt x="0" y="208597"/>
                  <a:pt x="521494" y="143065"/>
                  <a:pt x="635317" y="116491"/>
                </a:cubicBezTo>
                <a:cubicBezTo>
                  <a:pt x="749141" y="89916"/>
                  <a:pt x="746093" y="43624"/>
                  <a:pt x="790004" y="60103"/>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2" name="任意多边形: 形状 31"/>
          <p:cNvSpPr/>
          <p:nvPr>
            <p:custDataLst>
              <p:tags r:id="rId36"/>
            </p:custDataLst>
          </p:nvPr>
        </p:nvSpPr>
        <p:spPr>
          <a:xfrm rot="18900000">
            <a:off x="10744991" y="593219"/>
            <a:ext cx="258108" cy="104050"/>
          </a:xfrm>
          <a:custGeom>
            <a:avLst/>
            <a:gdLst>
              <a:gd name="connsiteX0" fmla="*/ 0 w 696120"/>
              <a:gd name="connsiteY0" fmla="*/ 280623 h 280623"/>
              <a:gd name="connsiteX1" fmla="*/ 58293 w 696120"/>
              <a:gd name="connsiteY1" fmla="*/ 243666 h 280623"/>
              <a:gd name="connsiteX2" fmla="*/ 535686 w 696120"/>
              <a:gd name="connsiteY2" fmla="*/ 131652 h 280623"/>
              <a:gd name="connsiteX3" fmla="*/ 674656 w 696120"/>
              <a:gd name="connsiteY3" fmla="*/ 68882 h 280623"/>
              <a:gd name="connsiteX4" fmla="*/ 695992 w 696120"/>
              <a:gd name="connsiteY4" fmla="*/ 82313 h 280623"/>
              <a:gd name="connsiteX5" fmla="*/ 684467 w 696120"/>
              <a:gd name="connsiteY5" fmla="*/ 38593 h 280623"/>
              <a:gd name="connsiteX6" fmla="*/ 319469 w 696120"/>
              <a:gd name="connsiteY6" fmla="*/ 22877 h 280623"/>
              <a:gd name="connsiteX7" fmla="*/ 95 w 696120"/>
              <a:gd name="connsiteY7" fmla="*/ 196613 h 280623"/>
              <a:gd name="connsiteX8" fmla="*/ 95 w 696120"/>
              <a:gd name="connsiteY8" fmla="*/ 280623 h 2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20" h="280623">
                <a:moveTo>
                  <a:pt x="0" y="280623"/>
                </a:moveTo>
                <a:cubicBezTo>
                  <a:pt x="0" y="280623"/>
                  <a:pt x="16764" y="250334"/>
                  <a:pt x="58293" y="243666"/>
                </a:cubicBezTo>
                <a:cubicBezTo>
                  <a:pt x="99822" y="236999"/>
                  <a:pt x="242030" y="253191"/>
                  <a:pt x="535686" y="131652"/>
                </a:cubicBezTo>
                <a:cubicBezTo>
                  <a:pt x="635413" y="81265"/>
                  <a:pt x="666274" y="59357"/>
                  <a:pt x="674656" y="68882"/>
                </a:cubicBezTo>
                <a:cubicBezTo>
                  <a:pt x="683038" y="78407"/>
                  <a:pt x="695992" y="82313"/>
                  <a:pt x="695992" y="82313"/>
                </a:cubicBezTo>
                <a:cubicBezTo>
                  <a:pt x="695992" y="82313"/>
                  <a:pt x="698182" y="44213"/>
                  <a:pt x="684467" y="38593"/>
                </a:cubicBezTo>
                <a:cubicBezTo>
                  <a:pt x="670751" y="32973"/>
                  <a:pt x="612457" y="-34273"/>
                  <a:pt x="319469" y="22877"/>
                </a:cubicBezTo>
                <a:cubicBezTo>
                  <a:pt x="26480" y="80027"/>
                  <a:pt x="95" y="168038"/>
                  <a:pt x="95" y="196613"/>
                </a:cubicBezTo>
                <a:cubicBezTo>
                  <a:pt x="95" y="225188"/>
                  <a:pt x="14097" y="252620"/>
                  <a:pt x="95" y="280623"/>
                </a:cubicBezTo>
                <a:close/>
              </a:path>
            </a:pathLst>
          </a:custGeom>
          <a:gradFill flip="none" rotWithShape="1">
            <a:gsLst>
              <a:gs pos="11000">
                <a:schemeClr val="accent3">
                  <a:lumMod val="20000"/>
                  <a:lumOff val="80000"/>
                </a:schemeClr>
              </a:gs>
              <a:gs pos="74000">
                <a:schemeClr val="accent3"/>
              </a:gs>
            </a:gsLst>
            <a:lin ang="540000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3" name="任意多边形: 形状 32"/>
          <p:cNvSpPr/>
          <p:nvPr>
            <p:custDataLst>
              <p:tags r:id="rId37"/>
            </p:custDataLst>
          </p:nvPr>
        </p:nvSpPr>
        <p:spPr>
          <a:xfrm rot="18900000">
            <a:off x="10366750" y="799347"/>
            <a:ext cx="428076" cy="126253"/>
          </a:xfrm>
          <a:custGeom>
            <a:avLst/>
            <a:gdLst>
              <a:gd name="connsiteX0" fmla="*/ 1154525 w 1154525"/>
              <a:gd name="connsiteY0" fmla="*/ 340509 h 340508"/>
              <a:gd name="connsiteX1" fmla="*/ 423291 w 1154525"/>
              <a:gd name="connsiteY1" fmla="*/ 148104 h 340508"/>
              <a:gd name="connsiteX2" fmla="*/ 0 w 1154525"/>
              <a:gd name="connsiteY2" fmla="*/ 15135 h 340508"/>
              <a:gd name="connsiteX3" fmla="*/ 453104 w 1154525"/>
              <a:gd name="connsiteY3" fmla="*/ 30851 h 340508"/>
              <a:gd name="connsiteX4" fmla="*/ 1144048 w 1154525"/>
              <a:gd name="connsiteY4" fmla="*/ 260022 h 340508"/>
              <a:gd name="connsiteX5" fmla="*/ 1154525 w 1154525"/>
              <a:gd name="connsiteY5" fmla="*/ 340509 h 34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525" h="340508">
                <a:moveTo>
                  <a:pt x="1154525" y="340509"/>
                </a:moveTo>
                <a:cubicBezTo>
                  <a:pt x="1154525" y="340509"/>
                  <a:pt x="586931" y="200586"/>
                  <a:pt x="423291" y="148104"/>
                </a:cubicBezTo>
                <a:cubicBezTo>
                  <a:pt x="259652" y="95621"/>
                  <a:pt x="14002" y="11610"/>
                  <a:pt x="0" y="15135"/>
                </a:cubicBezTo>
                <a:cubicBezTo>
                  <a:pt x="11335" y="-6773"/>
                  <a:pt x="203835" y="-7630"/>
                  <a:pt x="453104" y="30851"/>
                </a:cubicBezTo>
                <a:cubicBezTo>
                  <a:pt x="702374" y="69332"/>
                  <a:pt x="1030319" y="127911"/>
                  <a:pt x="1144048" y="260022"/>
                </a:cubicBezTo>
                <a:cubicBezTo>
                  <a:pt x="1151001" y="306409"/>
                  <a:pt x="1134428" y="315172"/>
                  <a:pt x="1154525" y="340509"/>
                </a:cubicBezTo>
                <a:close/>
              </a:path>
            </a:pathLst>
          </a:custGeom>
          <a:solidFill>
            <a:schemeClr val="accent3">
              <a:lumMod val="40000"/>
              <a:lumOff val="60000"/>
            </a:scheme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4" name="任意多边形: 形状 33"/>
          <p:cNvSpPr/>
          <p:nvPr>
            <p:custDataLst>
              <p:tags r:id="rId38"/>
            </p:custDataLst>
          </p:nvPr>
        </p:nvSpPr>
        <p:spPr>
          <a:xfrm rot="18900000">
            <a:off x="11489687" y="667669"/>
            <a:ext cx="538981" cy="685227"/>
          </a:xfrm>
          <a:custGeom>
            <a:avLst/>
            <a:gdLst>
              <a:gd name="connsiteX0" fmla="*/ 464912 w 538981"/>
              <a:gd name="connsiteY0" fmla="*/ 124882 h 685227"/>
              <a:gd name="connsiteX1" fmla="*/ 467596 w 538981"/>
              <a:gd name="connsiteY1" fmla="*/ 127707 h 685227"/>
              <a:gd name="connsiteX2" fmla="*/ 450785 w 538981"/>
              <a:gd name="connsiteY2" fmla="*/ 186863 h 685227"/>
              <a:gd name="connsiteX3" fmla="*/ 421825 w 538981"/>
              <a:gd name="connsiteY3" fmla="*/ 310860 h 685227"/>
              <a:gd name="connsiteX4" fmla="*/ 400559 w 538981"/>
              <a:gd name="connsiteY4" fmla="*/ 400762 h 685227"/>
              <a:gd name="connsiteX5" fmla="*/ 398759 w 538981"/>
              <a:gd name="connsiteY5" fmla="*/ 408824 h 685227"/>
              <a:gd name="connsiteX6" fmla="*/ 402825 w 538981"/>
              <a:gd name="connsiteY6" fmla="*/ 410488 h 685227"/>
              <a:gd name="connsiteX7" fmla="*/ 399929 w 538981"/>
              <a:gd name="connsiteY7" fmla="*/ 419212 h 685227"/>
              <a:gd name="connsiteX8" fmla="*/ 397033 w 538981"/>
              <a:gd name="connsiteY8" fmla="*/ 422956 h 685227"/>
              <a:gd name="connsiteX9" fmla="*/ 382907 w 538981"/>
              <a:gd name="connsiteY9" fmla="*/ 488186 h 685227"/>
              <a:gd name="connsiteX10" fmla="*/ 538981 w 538981"/>
              <a:gd name="connsiteY10" fmla="*/ 679785 h 685227"/>
              <a:gd name="connsiteX11" fmla="*/ 529698 w 538981"/>
              <a:gd name="connsiteY11" fmla="*/ 685227 h 685227"/>
              <a:gd name="connsiteX12" fmla="*/ 371252 w 538981"/>
              <a:gd name="connsiteY12" fmla="*/ 495673 h 685227"/>
              <a:gd name="connsiteX13" fmla="*/ 371252 w 538981"/>
              <a:gd name="connsiteY13" fmla="*/ 493902 h 685227"/>
              <a:gd name="connsiteX14" fmla="*/ 361971 w 538981"/>
              <a:gd name="connsiteY14" fmla="*/ 480513 h 685227"/>
              <a:gd name="connsiteX15" fmla="*/ 260710 w 538981"/>
              <a:gd name="connsiteY15" fmla="*/ 336536 h 685227"/>
              <a:gd name="connsiteX16" fmla="*/ 194773 w 538981"/>
              <a:gd name="connsiteY16" fmla="*/ 258980 h 685227"/>
              <a:gd name="connsiteX17" fmla="*/ 194773 w 538981"/>
              <a:gd name="connsiteY17" fmla="*/ 252167 h 685227"/>
              <a:gd name="connsiteX18" fmla="*/ 190111 w 538981"/>
              <a:gd name="connsiteY18" fmla="*/ 246194 h 685227"/>
              <a:gd name="connsiteX19" fmla="*/ 86280 w 538981"/>
              <a:gd name="connsiteY19" fmla="*/ 100547 h 685227"/>
              <a:gd name="connsiteX20" fmla="*/ 5016 w 538981"/>
              <a:gd name="connsiteY20" fmla="*/ 8300 h 685227"/>
              <a:gd name="connsiteX21" fmla="*/ 0 w 538981"/>
              <a:gd name="connsiteY21" fmla="*/ 0 h 685227"/>
              <a:gd name="connsiteX22" fmla="*/ 16741 w 538981"/>
              <a:gd name="connsiteY22" fmla="*/ 6286 h 685227"/>
              <a:gd name="connsiteX23" fmla="*/ 85821 w 538981"/>
              <a:gd name="connsiteY23" fmla="*/ 89528 h 685227"/>
              <a:gd name="connsiteX24" fmla="*/ 159350 w 538981"/>
              <a:gd name="connsiteY24" fmla="*/ 190887 h 685227"/>
              <a:gd name="connsiteX25" fmla="*/ 195895 w 538981"/>
              <a:gd name="connsiteY25" fmla="*/ 246297 h 685227"/>
              <a:gd name="connsiteX26" fmla="*/ 196998 w 538981"/>
              <a:gd name="connsiteY26" fmla="*/ 243618 h 685227"/>
              <a:gd name="connsiteX27" fmla="*/ 202543 w 538981"/>
              <a:gd name="connsiteY27" fmla="*/ 240298 h 685227"/>
              <a:gd name="connsiteX28" fmla="*/ 301995 w 538981"/>
              <a:gd name="connsiteY28" fmla="*/ 376303 h 685227"/>
              <a:gd name="connsiteX29" fmla="*/ 368431 w 538981"/>
              <a:gd name="connsiteY29" fmla="*/ 472175 h 685227"/>
              <a:gd name="connsiteX30" fmla="*/ 376311 w 538981"/>
              <a:gd name="connsiteY30" fmla="*/ 483630 h 685227"/>
              <a:gd name="connsiteX31" fmla="*/ 378315 w 538981"/>
              <a:gd name="connsiteY31" fmla="*/ 483630 h 685227"/>
              <a:gd name="connsiteX32" fmla="*/ 391630 w 538981"/>
              <a:gd name="connsiteY32" fmla="*/ 420059 h 685227"/>
              <a:gd name="connsiteX33" fmla="*/ 390782 w 538981"/>
              <a:gd name="connsiteY33" fmla="*/ 414232 h 685227"/>
              <a:gd name="connsiteX34" fmla="*/ 393678 w 538981"/>
              <a:gd name="connsiteY34" fmla="*/ 406745 h 685227"/>
              <a:gd name="connsiteX35" fmla="*/ 394493 w 538981"/>
              <a:gd name="connsiteY35" fmla="*/ 407078 h 685227"/>
              <a:gd name="connsiteX36" fmla="*/ 404803 w 538981"/>
              <a:gd name="connsiteY36" fmla="*/ 341515 h 685227"/>
              <a:gd name="connsiteX37" fmla="*/ 407486 w 538981"/>
              <a:gd name="connsiteY37" fmla="*/ 341515 h 685227"/>
              <a:gd name="connsiteX38" fmla="*/ 440402 w 538981"/>
              <a:gd name="connsiteY38" fmla="*/ 185556 h 685227"/>
              <a:gd name="connsiteX39" fmla="*/ 450785 w 538981"/>
              <a:gd name="connsiteY39" fmla="*/ 148438 h 685227"/>
              <a:gd name="connsiteX40" fmla="*/ 450785 w 538981"/>
              <a:gd name="connsiteY40" fmla="*/ 142081 h 685227"/>
              <a:gd name="connsiteX41" fmla="*/ 454247 w 538981"/>
              <a:gd name="connsiteY41" fmla="*/ 143741 h 685227"/>
              <a:gd name="connsiteX42" fmla="*/ 456471 w 538981"/>
              <a:gd name="connsiteY42" fmla="*/ 137631 h 685227"/>
              <a:gd name="connsiteX43" fmla="*/ 462016 w 538981"/>
              <a:gd name="connsiteY43" fmla="*/ 137631 h 68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38981" h="685227">
                <a:moveTo>
                  <a:pt x="464912" y="124882"/>
                </a:moveTo>
                <a:lnTo>
                  <a:pt x="467596" y="127707"/>
                </a:lnTo>
                <a:cubicBezTo>
                  <a:pt x="467596" y="127707"/>
                  <a:pt x="454670" y="173831"/>
                  <a:pt x="450785" y="186863"/>
                </a:cubicBezTo>
                <a:cubicBezTo>
                  <a:pt x="446900" y="199895"/>
                  <a:pt x="425993" y="298146"/>
                  <a:pt x="421825" y="310860"/>
                </a:cubicBezTo>
                <a:cubicBezTo>
                  <a:pt x="418700" y="320396"/>
                  <a:pt x="406475" y="374371"/>
                  <a:pt x="400559" y="400762"/>
                </a:cubicBezTo>
                <a:lnTo>
                  <a:pt x="398759" y="408824"/>
                </a:lnTo>
                <a:lnTo>
                  <a:pt x="402825" y="410488"/>
                </a:lnTo>
                <a:lnTo>
                  <a:pt x="399929" y="419212"/>
                </a:lnTo>
                <a:lnTo>
                  <a:pt x="397033" y="422956"/>
                </a:lnTo>
                <a:lnTo>
                  <a:pt x="382907" y="488186"/>
                </a:lnTo>
                <a:lnTo>
                  <a:pt x="538981" y="679785"/>
                </a:lnTo>
                <a:lnTo>
                  <a:pt x="529698" y="685227"/>
                </a:lnTo>
                <a:lnTo>
                  <a:pt x="371252" y="495673"/>
                </a:lnTo>
                <a:lnTo>
                  <a:pt x="371252" y="493902"/>
                </a:lnTo>
                <a:lnTo>
                  <a:pt x="361971" y="480513"/>
                </a:lnTo>
                <a:cubicBezTo>
                  <a:pt x="333412" y="439354"/>
                  <a:pt x="274563" y="354759"/>
                  <a:pt x="260710" y="336536"/>
                </a:cubicBezTo>
                <a:cubicBezTo>
                  <a:pt x="260710" y="336536"/>
                  <a:pt x="206109" y="263536"/>
                  <a:pt x="194773" y="258980"/>
                </a:cubicBezTo>
                <a:lnTo>
                  <a:pt x="194773" y="252167"/>
                </a:lnTo>
                <a:lnTo>
                  <a:pt x="190111" y="246194"/>
                </a:lnTo>
                <a:lnTo>
                  <a:pt x="86280" y="100547"/>
                </a:lnTo>
                <a:lnTo>
                  <a:pt x="5016" y="8300"/>
                </a:lnTo>
                <a:lnTo>
                  <a:pt x="0" y="0"/>
                </a:lnTo>
                <a:lnTo>
                  <a:pt x="16741" y="6286"/>
                </a:lnTo>
                <a:lnTo>
                  <a:pt x="85821" y="89528"/>
                </a:lnTo>
                <a:lnTo>
                  <a:pt x="159350" y="190887"/>
                </a:lnTo>
                <a:lnTo>
                  <a:pt x="195895" y="246297"/>
                </a:lnTo>
                <a:lnTo>
                  <a:pt x="196998" y="243618"/>
                </a:lnTo>
                <a:lnTo>
                  <a:pt x="202543" y="240298"/>
                </a:lnTo>
                <a:cubicBezTo>
                  <a:pt x="202543" y="240298"/>
                  <a:pt x="296592" y="369239"/>
                  <a:pt x="301995" y="376303"/>
                </a:cubicBezTo>
                <a:cubicBezTo>
                  <a:pt x="306048" y="381600"/>
                  <a:pt x="347806" y="442204"/>
                  <a:pt x="368431" y="472175"/>
                </a:cubicBezTo>
                <a:lnTo>
                  <a:pt x="376311" y="483630"/>
                </a:lnTo>
                <a:lnTo>
                  <a:pt x="378315" y="483630"/>
                </a:lnTo>
                <a:lnTo>
                  <a:pt x="391630" y="420059"/>
                </a:lnTo>
                <a:lnTo>
                  <a:pt x="390782" y="414232"/>
                </a:lnTo>
                <a:lnTo>
                  <a:pt x="393678" y="406745"/>
                </a:lnTo>
                <a:lnTo>
                  <a:pt x="394493" y="407078"/>
                </a:lnTo>
                <a:lnTo>
                  <a:pt x="404803" y="341515"/>
                </a:lnTo>
                <a:lnTo>
                  <a:pt x="407486" y="341515"/>
                </a:lnTo>
                <a:cubicBezTo>
                  <a:pt x="407486" y="341515"/>
                  <a:pt x="436270" y="201095"/>
                  <a:pt x="440402" y="185556"/>
                </a:cubicBezTo>
                <a:cubicBezTo>
                  <a:pt x="444534" y="170016"/>
                  <a:pt x="450785" y="148438"/>
                  <a:pt x="450785" y="148438"/>
                </a:cubicBezTo>
                <a:lnTo>
                  <a:pt x="450785" y="142081"/>
                </a:lnTo>
                <a:lnTo>
                  <a:pt x="454247" y="143741"/>
                </a:lnTo>
                <a:lnTo>
                  <a:pt x="456471" y="137631"/>
                </a:lnTo>
                <a:lnTo>
                  <a:pt x="462016" y="137631"/>
                </a:lnTo>
                <a:close/>
              </a:path>
            </a:pathLst>
          </a:custGeom>
          <a:solidFill>
            <a:schemeClr val="accent3">
              <a:lumMod val="50000"/>
            </a:schemeClr>
          </a:solidFill>
          <a:ln w="9525" cap="flat">
            <a:noFill/>
            <a:prstDash val="solid"/>
            <a:miter/>
          </a:ln>
        </p:spPr>
        <p:txBody>
          <a:bodyPr wrap="square" rtlCol="0" anchor="ctr">
            <a:noAutofit/>
          </a:bodyPr>
          <a:lstStyle/>
          <a:p>
            <a:endParaRPr lang="zh-CN" altLang="en-US"/>
          </a:p>
        </p:txBody>
      </p:sp>
      <p:sp>
        <p:nvSpPr>
          <p:cNvPr id="35" name="任意多边形: 形状 34"/>
          <p:cNvSpPr/>
          <p:nvPr>
            <p:custDataLst>
              <p:tags r:id="rId39"/>
            </p:custDataLst>
          </p:nvPr>
        </p:nvSpPr>
        <p:spPr>
          <a:xfrm rot="18900000">
            <a:off x="10587459" y="341755"/>
            <a:ext cx="75537" cy="493907"/>
          </a:xfrm>
          <a:custGeom>
            <a:avLst/>
            <a:gdLst>
              <a:gd name="connsiteX0" fmla="*/ 94712 w 203725"/>
              <a:gd name="connsiteY0" fmla="*/ 1332071 h 1332071"/>
              <a:gd name="connsiteX1" fmla="*/ 119191 w 203725"/>
              <a:gd name="connsiteY1" fmla="*/ 1253395 h 1332071"/>
              <a:gd name="connsiteX2" fmla="*/ 186533 w 203725"/>
              <a:gd name="connsiteY2" fmla="*/ 736473 h 1332071"/>
              <a:gd name="connsiteX3" fmla="*/ 36038 w 203725"/>
              <a:gd name="connsiteY3" fmla="*/ 0 h 1332071"/>
              <a:gd name="connsiteX4" fmla="*/ 6320 w 203725"/>
              <a:gd name="connsiteY4" fmla="*/ 255365 h 1332071"/>
              <a:gd name="connsiteX5" fmla="*/ 6320 w 203725"/>
              <a:gd name="connsiteY5" fmla="*/ 987457 h 1332071"/>
              <a:gd name="connsiteX6" fmla="*/ 45658 w 203725"/>
              <a:gd name="connsiteY6" fmla="*/ 1235869 h 1332071"/>
              <a:gd name="connsiteX7" fmla="*/ 94617 w 203725"/>
              <a:gd name="connsiteY7" fmla="*/ 1332071 h 133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25" h="1332071">
                <a:moveTo>
                  <a:pt x="94712" y="1332071"/>
                </a:moveTo>
                <a:cubicBezTo>
                  <a:pt x="94712" y="1332071"/>
                  <a:pt x="85949" y="1281303"/>
                  <a:pt x="119191" y="1253395"/>
                </a:cubicBezTo>
                <a:cubicBezTo>
                  <a:pt x="152434" y="1225487"/>
                  <a:pt x="240730" y="1149287"/>
                  <a:pt x="186533" y="736473"/>
                </a:cubicBezTo>
                <a:cubicBezTo>
                  <a:pt x="132241" y="323660"/>
                  <a:pt x="36038" y="0"/>
                  <a:pt x="36038" y="0"/>
                </a:cubicBezTo>
                <a:cubicBezTo>
                  <a:pt x="36038" y="0"/>
                  <a:pt x="12416" y="214313"/>
                  <a:pt x="6320" y="255365"/>
                </a:cubicBezTo>
                <a:cubicBezTo>
                  <a:pt x="224" y="296418"/>
                  <a:pt x="-4157" y="898208"/>
                  <a:pt x="6320" y="987457"/>
                </a:cubicBezTo>
                <a:cubicBezTo>
                  <a:pt x="16798" y="1076706"/>
                  <a:pt x="34324" y="1225391"/>
                  <a:pt x="45658" y="1235869"/>
                </a:cubicBezTo>
                <a:cubicBezTo>
                  <a:pt x="56993" y="1246346"/>
                  <a:pt x="92902" y="1298829"/>
                  <a:pt x="94617" y="1332071"/>
                </a:cubicBezTo>
                <a:close/>
              </a:path>
            </a:pathLst>
          </a:custGeom>
          <a:gradFill flip="none" rotWithShape="1">
            <a:gsLst>
              <a:gs pos="11000">
                <a:schemeClr val="accent3">
                  <a:lumMod val="20000"/>
                  <a:lumOff val="80000"/>
                </a:schemeClr>
              </a:gs>
              <a:gs pos="74000">
                <a:schemeClr val="accent3"/>
              </a:gs>
            </a:gsLst>
            <a:lin ang="0" scaled="1"/>
            <a:tileRect/>
          </a:gradFill>
          <a:ln w="2426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 name="标题占位符 1"/>
          <p:cNvSpPr>
            <a:spLocks noGrp="1"/>
          </p:cNvSpPr>
          <p:nvPr>
            <p:ph type="title"/>
            <p:custDataLst>
              <p:tags r:id="rId40"/>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1"/>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42"/>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4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44"/>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7" name="KSO_TEMPLATE" hidden="1"/>
          <p:cNvSpPr/>
          <p:nvPr>
            <p:custDataLst>
              <p:tags r:id="rId4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0" kern="1200">
          <a:gradFill flip="none" rotWithShape="1">
            <a:gsLst>
              <a:gs pos="38000">
                <a:schemeClr val="tx2">
                  <a:lumMod val="50000"/>
                  <a:lumOff val="50000"/>
                </a:schemeClr>
              </a:gs>
              <a:gs pos="82000">
                <a:schemeClr val="tx2">
                  <a:lumMod val="90000"/>
                  <a:lumOff val="10000"/>
                </a:schemeClr>
              </a:gs>
            </a:gsLst>
            <a:lin ang="5400000" scaled="1"/>
            <a:tileRect/>
          </a:gra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image" Target="../media/image1.png"/><Relationship Id="rId2" Type="http://schemas.openxmlformats.org/officeDocument/2006/relationships/tags" Target="../tags/tag334.xml"/><Relationship Id="rId1" Type="http://schemas.openxmlformats.org/officeDocument/2006/relationships/tags" Target="../tags/tag33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image" Target="../media/image8.png"/><Relationship Id="rId1" Type="http://schemas.openxmlformats.org/officeDocument/2006/relationships/tags" Target="../tags/tag379.xml"/></Relationships>
</file>

<file path=ppt/slides/_rels/slide12.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image" Target="../media/image12.jpeg"/><Relationship Id="rId7" Type="http://schemas.openxmlformats.org/officeDocument/2006/relationships/tags" Target="../tags/tag386.xml"/><Relationship Id="rId6" Type="http://schemas.openxmlformats.org/officeDocument/2006/relationships/image" Target="../media/image11.jpeg"/><Relationship Id="rId5" Type="http://schemas.openxmlformats.org/officeDocument/2006/relationships/tags" Target="../tags/tag385.xml"/><Relationship Id="rId4" Type="http://schemas.openxmlformats.org/officeDocument/2006/relationships/image" Target="../media/image10.jpeg"/><Relationship Id="rId3" Type="http://schemas.openxmlformats.org/officeDocument/2006/relationships/tags" Target="../tags/tag384.xml"/><Relationship Id="rId2" Type="http://schemas.openxmlformats.org/officeDocument/2006/relationships/tags" Target="../tags/tag383.xml"/><Relationship Id="rId12" Type="http://schemas.openxmlformats.org/officeDocument/2006/relationships/slideLayout" Target="../slideLayouts/slideLayout19.xml"/><Relationship Id="rId11" Type="http://schemas.openxmlformats.org/officeDocument/2006/relationships/tags" Target="../tags/tag388.xml"/><Relationship Id="rId10" Type="http://schemas.openxmlformats.org/officeDocument/2006/relationships/image" Target="../media/image13.jpeg"/><Relationship Id="rId1" Type="http://schemas.openxmlformats.org/officeDocument/2006/relationships/tags" Target="../tags/tag38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tags" Target="../tags/tag38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image" Target="../media/image14.png"/><Relationship Id="rId1" Type="http://schemas.openxmlformats.org/officeDocument/2006/relationships/tags" Target="../tags/tag39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397.xml"/><Relationship Id="rId3" Type="http://schemas.openxmlformats.org/officeDocument/2006/relationships/image" Target="../media/image15.png"/><Relationship Id="rId2" Type="http://schemas.openxmlformats.org/officeDocument/2006/relationships/tags" Target="../tags/tag396.xml"/><Relationship Id="rId1" Type="http://schemas.openxmlformats.org/officeDocument/2006/relationships/tags" Target="../tags/tag395.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400.xml"/><Relationship Id="rId3" Type="http://schemas.openxmlformats.org/officeDocument/2006/relationships/image" Target="../media/image16.png"/><Relationship Id="rId2" Type="http://schemas.openxmlformats.org/officeDocument/2006/relationships/tags" Target="../tags/tag399.xml"/><Relationship Id="rId1" Type="http://schemas.openxmlformats.org/officeDocument/2006/relationships/tags" Target="../tags/tag398.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3" Type="http://schemas.openxmlformats.org/officeDocument/2006/relationships/image" Target="../media/image2.png"/><Relationship Id="rId2" Type="http://schemas.openxmlformats.org/officeDocument/2006/relationships/tags" Target="../tags/tag338.xml"/><Relationship Id="rId1" Type="http://schemas.openxmlformats.org/officeDocument/2006/relationships/tags" Target="../tags/tag33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420.xml"/><Relationship Id="rId5" Type="http://schemas.openxmlformats.org/officeDocument/2006/relationships/image" Target="../media/image17.png"/><Relationship Id="rId4" Type="http://schemas.openxmlformats.org/officeDocument/2006/relationships/tags" Target="../tags/tag419.xml"/><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image" Target="../media/image18.png"/><Relationship Id="rId3" Type="http://schemas.openxmlformats.org/officeDocument/2006/relationships/tags" Target="../tags/tag423.xml"/><Relationship Id="rId2" Type="http://schemas.openxmlformats.org/officeDocument/2006/relationships/tags" Target="../tags/tag422.xml"/><Relationship Id="rId1" Type="http://schemas.openxmlformats.org/officeDocument/2006/relationships/tags" Target="../tags/tag421.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430.xml"/><Relationship Id="rId5" Type="http://schemas.openxmlformats.org/officeDocument/2006/relationships/tags" Target="../tags/tag429.xml"/><Relationship Id="rId4" Type="http://schemas.openxmlformats.org/officeDocument/2006/relationships/image" Target="../media/image19.png"/><Relationship Id="rId3" Type="http://schemas.openxmlformats.org/officeDocument/2006/relationships/tags" Target="../tags/tag428.xml"/><Relationship Id="rId2" Type="http://schemas.openxmlformats.org/officeDocument/2006/relationships/tags" Target="../tags/tag427.xml"/><Relationship Id="rId1" Type="http://schemas.openxmlformats.org/officeDocument/2006/relationships/tags" Target="../tags/tag426.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image" Target="../media/image20.png"/><Relationship Id="rId3" Type="http://schemas.openxmlformats.org/officeDocument/2006/relationships/tags" Target="../tags/tag433.xml"/><Relationship Id="rId2" Type="http://schemas.openxmlformats.org/officeDocument/2006/relationships/tags" Target="../tags/tag432.xml"/><Relationship Id="rId1" Type="http://schemas.openxmlformats.org/officeDocument/2006/relationships/tags" Target="../tags/tag43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image" Target="../media/image3.png"/><Relationship Id="rId4" Type="http://schemas.openxmlformats.org/officeDocument/2006/relationships/tags" Target="../tags/tag345.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image" Target="../media/image4.png"/><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image" Target="../media/image5.png"/><Relationship Id="rId3" Type="http://schemas.openxmlformats.org/officeDocument/2006/relationships/tags" Target="../tags/tag355.xml"/><Relationship Id="rId2" Type="http://schemas.openxmlformats.org/officeDocument/2006/relationships/tags" Target="../tags/tag354.xml"/><Relationship Id="rId1" Type="http://schemas.openxmlformats.org/officeDocument/2006/relationships/tags" Target="../tags/tag353.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62.xml"/><Relationship Id="rId5" Type="http://schemas.openxmlformats.org/officeDocument/2006/relationships/tags" Target="../tags/tag361.xml"/><Relationship Id="rId4" Type="http://schemas.openxmlformats.org/officeDocument/2006/relationships/image" Target="../media/image6.png"/><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image" Target="../media/image7.png"/><Relationship Id="rId1" Type="http://schemas.openxmlformats.org/officeDocument/2006/relationships/tags" Target="../tags/tag36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371.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3" Type="http://schemas.openxmlformats.org/officeDocument/2006/relationships/tags" Target="../tags/tag367.xml"/><Relationship Id="rId2" Type="http://schemas.openxmlformats.org/officeDocument/2006/relationships/image" Target="../media/image7.png"/><Relationship Id="rId1" Type="http://schemas.openxmlformats.org/officeDocument/2006/relationships/tags" Target="../tags/tag36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tags" Target="../tags/tag375.xml"/><Relationship Id="rId5" Type="http://schemas.openxmlformats.org/officeDocument/2006/relationships/image" Target="../media/image9.png"/><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image" Target="../media/image8.png"/><Relationship Id="rId1" Type="http://schemas.openxmlformats.org/officeDocument/2006/relationships/tags" Target="../tags/tag3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副标题 2"/>
          <p:cNvSpPr txBox="1"/>
          <p:nvPr>
            <p:custDataLst>
              <p:tags r:id="rId1"/>
            </p:custDataLst>
          </p:nvPr>
        </p:nvSpPr>
        <p:spPr>
          <a:xfrm>
            <a:off x="957875" y="1251934"/>
            <a:ext cx="5944386" cy="75965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800" kern="1200" baseline="0">
                <a:solidFill>
                  <a:schemeClr val="tx1"/>
                </a:solidFill>
                <a:latin typeface="Times New Roman" panose="02020603050405020304" pitchFamily="18" charset="0"/>
                <a:ea typeface="黑体" panose="02010609060101010101" pitchFamily="49" charset="-122"/>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baseline="0">
                <a:solidFill>
                  <a:schemeClr val="tx1"/>
                </a:solidFill>
                <a:latin typeface="Times New Roman" panose="02020603050405020304" pitchFamily="18" charset="0"/>
                <a:ea typeface="黑体" panose="020106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zh-CN" altLang="en-US" sz="4000" dirty="0" smtClean="0">
                <a:solidFill>
                  <a:schemeClr val="tx1"/>
                </a:solidFill>
                <a:latin typeface="+mn-lt"/>
                <a:ea typeface="+mn-ea"/>
              </a:rPr>
              <a:t>第一章 生命</a:t>
            </a:r>
            <a:r>
              <a:rPr lang="zh-CN" altLang="en-US" sz="4000" dirty="0">
                <a:solidFill>
                  <a:schemeClr val="tx1"/>
                </a:solidFill>
                <a:latin typeface="+mn-lt"/>
                <a:ea typeface="+mn-ea"/>
              </a:rPr>
              <a:t>的结构与生殖</a:t>
            </a:r>
            <a:endParaRPr lang="zh-CN" altLang="en-US" sz="4000" dirty="0">
              <a:solidFill>
                <a:schemeClr val="tx1"/>
              </a:solidFill>
              <a:latin typeface="+mn-lt"/>
              <a:ea typeface="+mn-ea"/>
            </a:endParaRPr>
          </a:p>
        </p:txBody>
      </p:sp>
      <p:pic>
        <p:nvPicPr>
          <p:cNvPr id="20" name="图片 8"/>
          <p:cNvPicPr>
            <a:picLocks noChangeAspect="1" noChangeArrowheads="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546287" y="1942549"/>
            <a:ext cx="3922360" cy="392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副标题"/>
          <p:cNvSpPr>
            <a:spLocks noGrp="1"/>
          </p:cNvSpPr>
          <p:nvPr>
            <p:ph type="subTitle" idx="1"/>
            <p:custDataLst>
              <p:tags r:id="rId4"/>
            </p:custDataLst>
          </p:nvPr>
        </p:nvSpPr>
        <p:spPr/>
        <p:txBody>
          <a:bodyPr/>
          <a:lstStyle/>
          <a:p>
            <a:pPr marL="0" indent="0" algn="ctr">
              <a:lnSpc>
                <a:spcPct val="100000"/>
              </a:lnSpc>
              <a:spcBef>
                <a:spcPts val="1000"/>
              </a:spcBef>
              <a:spcAft>
                <a:spcPts val="0"/>
              </a:spcAft>
              <a:buSzPct val="100000"/>
            </a:pPr>
            <a:r>
              <a:rPr lang="zh-CN" altLang="en-US" dirty="0"/>
              <a:t>浙教版七年级科学下册</a:t>
            </a:r>
            <a:endParaRPr lang="zh-CN" altLang="en-US" dirty="0"/>
          </a:p>
        </p:txBody>
      </p:sp>
    </p:spTree>
    <p:custDataLst>
      <p:tags r:id="rId5"/>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171166" y="239129"/>
            <a:ext cx="10311160" cy="2861310"/>
          </a:xfrm>
          <a:prstGeom prst="rect">
            <a:avLst/>
          </a:prstGeom>
        </p:spPr>
        <p:txBody>
          <a:bodyPr wrap="square">
            <a:normAutofit/>
          </a:bodyPr>
          <a:lstStyle/>
          <a:p>
            <a:pPr>
              <a:lnSpc>
                <a:spcPct val="150000"/>
              </a:lnSpc>
            </a:pPr>
            <a:r>
              <a:rPr lang="zh-CN" altLang="en-US" sz="2400" kern="100" dirty="0">
                <a:solidFill>
                  <a:schemeClr val="dk1"/>
                </a:solidFill>
                <a:cs typeface="Times New Roman" panose="02020603050405020304" pitchFamily="18" charset="0"/>
              </a:rPr>
              <a:t>皮肤是人体最大的器官，我们的皮肤（　　）</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A</a:t>
            </a:r>
            <a:r>
              <a:rPr lang="zh-CN" altLang="en-US" sz="2400" kern="100" dirty="0">
                <a:solidFill>
                  <a:schemeClr val="dk1"/>
                </a:solidFill>
                <a:cs typeface="Times New Roman" panose="02020603050405020304" pitchFamily="18" charset="0"/>
              </a:rPr>
              <a:t>．皮肤内触觉感受器与痛觉感受器是一样的</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B</a:t>
            </a:r>
            <a:r>
              <a:rPr lang="zh-CN" altLang="en-US" sz="2400" kern="100" dirty="0">
                <a:solidFill>
                  <a:schemeClr val="dk1"/>
                </a:solidFill>
                <a:cs typeface="Times New Roman" panose="02020603050405020304" pitchFamily="18" charset="0"/>
              </a:rPr>
              <a:t>．如果表皮受到损伤，会导致出血</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C</a:t>
            </a:r>
            <a:r>
              <a:rPr lang="zh-CN" altLang="en-US" sz="2400" kern="100" dirty="0">
                <a:solidFill>
                  <a:schemeClr val="dk1"/>
                </a:solidFill>
                <a:cs typeface="Times New Roman" panose="02020603050405020304" pitchFamily="18" charset="0"/>
              </a:rPr>
              <a:t>．在真皮内分布着感觉神经末梢</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D</a:t>
            </a:r>
            <a:r>
              <a:rPr lang="zh-CN" altLang="en-US" sz="2400" kern="100" dirty="0">
                <a:solidFill>
                  <a:schemeClr val="dk1"/>
                </a:solidFill>
                <a:cs typeface="Times New Roman" panose="02020603050405020304" pitchFamily="18" charset="0"/>
              </a:rPr>
              <a:t>．皮肤对各种刺激的敏感程度是相同的</a:t>
            </a:r>
            <a:endParaRPr lang="zh-CN" altLang="en-US" sz="2400" kern="100" dirty="0">
              <a:solidFill>
                <a:schemeClr val="dk1"/>
              </a:solidFill>
              <a:cs typeface="Times New Roman" panose="02020603050405020304" pitchFamily="18" charset="0"/>
            </a:endParaRPr>
          </a:p>
        </p:txBody>
      </p:sp>
      <p:sp>
        <p:nvSpPr>
          <p:cNvPr id="3" name="矩形 2"/>
          <p:cNvSpPr/>
          <p:nvPr>
            <p:custDataLst>
              <p:tags r:id="rId2"/>
            </p:custDataLst>
          </p:nvPr>
        </p:nvSpPr>
        <p:spPr>
          <a:xfrm>
            <a:off x="527396" y="3048681"/>
            <a:ext cx="11078450" cy="3415030"/>
          </a:xfrm>
          <a:prstGeom prst="rect">
            <a:avLst/>
          </a:prstGeom>
        </p:spPr>
        <p:txBody>
          <a:bodyPr wrap="square">
            <a:normAutofit/>
          </a:bodyPr>
          <a:lstStyle/>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答案</a:t>
            </a:r>
            <a:r>
              <a:rPr lang="en-US" altLang="zh-CN" kern="100" dirty="0" smtClean="0">
                <a:solidFill>
                  <a:schemeClr val="tx1"/>
                </a:solidFill>
                <a:cs typeface="Times New Roman" panose="02020603050405020304" pitchFamily="18" charset="0"/>
              </a:rPr>
              <a:t>】C</a:t>
            </a:r>
            <a:endParaRPr lang="en-US" altLang="zh-CN" kern="100" dirty="0">
              <a:solidFill>
                <a:schemeClr val="tx1"/>
              </a:solidFill>
              <a:cs typeface="Times New Roman" panose="02020603050405020304" pitchFamily="18" charset="0"/>
            </a:endParaRPr>
          </a:p>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解析</a:t>
            </a:r>
            <a:r>
              <a:rPr lang="en-US" altLang="zh-CN" kern="100" dirty="0" smtClean="0">
                <a:solidFill>
                  <a:schemeClr val="tx1"/>
                </a:solidFill>
                <a:cs typeface="Times New Roman" panose="02020603050405020304" pitchFamily="18" charset="0"/>
              </a:rPr>
              <a:t>】</a:t>
            </a:r>
            <a:r>
              <a:rPr lang="en-US" altLang="zh-CN" kern="100" dirty="0">
                <a:solidFill>
                  <a:schemeClr val="tx1"/>
                </a:solidFill>
                <a:cs typeface="Times New Roman" panose="02020603050405020304" pitchFamily="18" charset="0"/>
              </a:rPr>
              <a:t>A</a:t>
            </a:r>
            <a:r>
              <a:rPr lang="zh-CN" altLang="en-US" kern="100" dirty="0">
                <a:solidFill>
                  <a:schemeClr val="tx1"/>
                </a:solidFill>
                <a:cs typeface="Times New Roman" panose="02020603050405020304" pitchFamily="18" charset="0"/>
              </a:rPr>
              <a:t>、真皮内有丰富的感觉神经末梢，能够接受冷、热、痛、触等刺激，皮肤内触觉感受器与痛觉感受器不一样的，</a:t>
            </a:r>
            <a:r>
              <a:rPr lang="en-US" altLang="zh-CN" kern="100" dirty="0">
                <a:solidFill>
                  <a:schemeClr val="tx1"/>
                </a:solidFill>
                <a:cs typeface="Times New Roman" panose="02020603050405020304" pitchFamily="18" charset="0"/>
              </a:rPr>
              <a:t>A</a:t>
            </a:r>
            <a:r>
              <a:rPr lang="zh-CN" altLang="en-US" kern="100" dirty="0">
                <a:solidFill>
                  <a:schemeClr val="tx1"/>
                </a:solidFill>
                <a:cs typeface="Times New Roman" panose="02020603050405020304" pitchFamily="18" charset="0"/>
              </a:rPr>
              <a:t>错误。</a:t>
            </a:r>
            <a:endParaRPr lang="zh-CN" altLang="en-US" kern="100" dirty="0">
              <a:solidFill>
                <a:schemeClr val="tx1"/>
              </a:solidFill>
              <a:cs typeface="Times New Roman" panose="02020603050405020304" pitchFamily="18" charset="0"/>
            </a:endParaRPr>
          </a:p>
          <a:p>
            <a:pPr>
              <a:lnSpc>
                <a:spcPct val="150000"/>
              </a:lnSpc>
            </a:pPr>
            <a:r>
              <a:rPr lang="en-US" altLang="zh-CN" kern="100" dirty="0">
                <a:solidFill>
                  <a:schemeClr val="tx1"/>
                </a:solidFill>
                <a:cs typeface="Times New Roman" panose="02020603050405020304" pitchFamily="18" charset="0"/>
              </a:rPr>
              <a:t>B</a:t>
            </a:r>
            <a:r>
              <a:rPr lang="zh-CN" altLang="en-US" kern="100" dirty="0">
                <a:solidFill>
                  <a:schemeClr val="tx1"/>
                </a:solidFill>
                <a:cs typeface="Times New Roman" panose="02020603050405020304" pitchFamily="18" charset="0"/>
              </a:rPr>
              <a:t>、表皮内没有血管，如果只是表皮擦伤是不会出血的，</a:t>
            </a:r>
            <a:r>
              <a:rPr lang="en-US" altLang="zh-CN" kern="100" dirty="0">
                <a:solidFill>
                  <a:schemeClr val="tx1"/>
                </a:solidFill>
                <a:cs typeface="Times New Roman" panose="02020603050405020304" pitchFamily="18" charset="0"/>
              </a:rPr>
              <a:t>B</a:t>
            </a:r>
            <a:r>
              <a:rPr lang="zh-CN" altLang="en-US" kern="100" dirty="0">
                <a:solidFill>
                  <a:schemeClr val="tx1"/>
                </a:solidFill>
                <a:cs typeface="Times New Roman" panose="02020603050405020304" pitchFamily="18" charset="0"/>
              </a:rPr>
              <a:t>错误。</a:t>
            </a:r>
            <a:endParaRPr lang="zh-CN" altLang="en-US" kern="100" dirty="0">
              <a:solidFill>
                <a:schemeClr val="tx1"/>
              </a:solidFill>
              <a:cs typeface="Times New Roman" panose="02020603050405020304" pitchFamily="18" charset="0"/>
            </a:endParaRPr>
          </a:p>
          <a:p>
            <a:pPr>
              <a:lnSpc>
                <a:spcPct val="150000"/>
              </a:lnSpc>
            </a:pPr>
            <a:r>
              <a:rPr lang="en-US" altLang="zh-CN" kern="100" dirty="0">
                <a:solidFill>
                  <a:schemeClr val="tx1"/>
                </a:solidFill>
                <a:cs typeface="Times New Roman" panose="02020603050405020304" pitchFamily="18" charset="0"/>
              </a:rPr>
              <a:t>C</a:t>
            </a:r>
            <a:r>
              <a:rPr lang="zh-CN" altLang="en-US" kern="100" dirty="0">
                <a:solidFill>
                  <a:schemeClr val="tx1"/>
                </a:solidFill>
                <a:cs typeface="Times New Roman" panose="02020603050405020304" pitchFamily="18" charset="0"/>
              </a:rPr>
              <a:t>、真皮由致密结缔组织构成，含有大量的弹性纤维和胶原纤维，以及丰富的血管和感觉神经末梢，</a:t>
            </a:r>
            <a:r>
              <a:rPr lang="en-US" altLang="zh-CN" kern="100" dirty="0">
                <a:solidFill>
                  <a:schemeClr val="tx1"/>
                </a:solidFill>
                <a:cs typeface="Times New Roman" panose="02020603050405020304" pitchFamily="18" charset="0"/>
              </a:rPr>
              <a:t>C</a:t>
            </a:r>
            <a:r>
              <a:rPr lang="zh-CN" altLang="en-US" kern="100" dirty="0">
                <a:solidFill>
                  <a:schemeClr val="tx1"/>
                </a:solidFill>
                <a:cs typeface="Times New Roman" panose="02020603050405020304" pitchFamily="18" charset="0"/>
              </a:rPr>
              <a:t>正确。</a:t>
            </a:r>
            <a:endParaRPr lang="zh-CN" altLang="en-US" kern="100" dirty="0">
              <a:solidFill>
                <a:schemeClr val="tx1"/>
              </a:solidFill>
              <a:cs typeface="Times New Roman" panose="02020603050405020304" pitchFamily="18" charset="0"/>
            </a:endParaRPr>
          </a:p>
          <a:p>
            <a:pPr>
              <a:lnSpc>
                <a:spcPct val="150000"/>
              </a:lnSpc>
            </a:pPr>
            <a:r>
              <a:rPr lang="en-US" altLang="zh-CN" kern="100" dirty="0">
                <a:solidFill>
                  <a:schemeClr val="tx1"/>
                </a:solidFill>
                <a:cs typeface="Times New Roman" panose="02020603050405020304" pitchFamily="18" charset="0"/>
              </a:rPr>
              <a:t>D</a:t>
            </a:r>
            <a:r>
              <a:rPr lang="zh-CN" altLang="en-US" kern="100" dirty="0">
                <a:solidFill>
                  <a:schemeClr val="tx1"/>
                </a:solidFill>
                <a:cs typeface="Times New Roman" panose="02020603050405020304" pitchFamily="18" charset="0"/>
              </a:rPr>
              <a:t>、真皮内有丰富的感觉神经末梢，能够感受外界的冷、热、触、压等刺激。其中手指尖的触觉神经末梢比较集中，手背上热觉神经末梢比较丰富，</a:t>
            </a:r>
            <a:r>
              <a:rPr lang="en-US" altLang="zh-CN" kern="100" dirty="0">
                <a:solidFill>
                  <a:schemeClr val="tx1"/>
                </a:solidFill>
                <a:cs typeface="Times New Roman" panose="02020603050405020304" pitchFamily="18" charset="0"/>
              </a:rPr>
              <a:t>D</a:t>
            </a:r>
            <a:r>
              <a:rPr lang="zh-CN" altLang="en-US" kern="100" dirty="0">
                <a:solidFill>
                  <a:schemeClr val="tx1"/>
                </a:solidFill>
                <a:cs typeface="Times New Roman" panose="02020603050405020304" pitchFamily="18" charset="0"/>
              </a:rPr>
              <a:t>错误。</a:t>
            </a:r>
            <a:endParaRPr lang="zh-CN" altLang="en-US" kern="100" dirty="0">
              <a:solidFill>
                <a:schemeClr val="tx1"/>
              </a:solidFill>
              <a:cs typeface="Times New Roman" panose="02020603050405020304" pitchFamily="18" charset="0"/>
            </a:endParaRPr>
          </a:p>
          <a:p>
            <a:pPr>
              <a:lnSpc>
                <a:spcPct val="150000"/>
              </a:lnSpc>
            </a:pPr>
            <a:r>
              <a:rPr lang="zh-CN" altLang="en-US" kern="100" dirty="0">
                <a:solidFill>
                  <a:schemeClr val="tx1"/>
                </a:solidFill>
                <a:cs typeface="Times New Roman" panose="02020603050405020304" pitchFamily="18" charset="0"/>
              </a:rPr>
              <a:t>故选：</a:t>
            </a:r>
            <a:r>
              <a:rPr lang="en-US" altLang="zh-CN" kern="100" dirty="0">
                <a:solidFill>
                  <a:schemeClr val="tx1"/>
                </a:solidFill>
                <a:cs typeface="Times New Roman" panose="02020603050405020304" pitchFamily="18" charset="0"/>
              </a:rPr>
              <a:t>C</a:t>
            </a:r>
            <a:r>
              <a:rPr lang="zh-CN" altLang="en-US" kern="100" dirty="0">
                <a:solidFill>
                  <a:schemeClr val="tx1"/>
                </a:solidFill>
                <a:cs typeface="Times New Roman" panose="02020603050405020304" pitchFamily="18" charset="0"/>
              </a:rPr>
              <a:t>。</a:t>
            </a:r>
            <a:endParaRPr lang="zh-CN" altLang="en-US" kern="100" dirty="0">
              <a:solidFill>
                <a:schemeClr val="tx1"/>
              </a:solidFill>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1140069" y="393822"/>
            <a:ext cx="2238375" cy="847725"/>
          </a:xfrm>
          <a:prstGeom prst="rect">
            <a:avLst/>
          </a:prstGeom>
        </p:spPr>
      </p:pic>
      <p:sp>
        <p:nvSpPr>
          <p:cNvPr id="6" name="矩形 5"/>
          <p:cNvSpPr/>
          <p:nvPr>
            <p:custDataLst>
              <p:tags r:id="rId3"/>
            </p:custDataLst>
          </p:nvPr>
        </p:nvSpPr>
        <p:spPr>
          <a:xfrm>
            <a:off x="647700" y="1593558"/>
            <a:ext cx="10281138" cy="2168525"/>
          </a:xfrm>
          <a:prstGeom prst="rect">
            <a:avLst/>
          </a:prstGeom>
        </p:spPr>
        <p:txBody>
          <a:bodyPr wrap="square">
            <a:normAutofit/>
          </a:bodyPr>
          <a:lstStyle/>
          <a:p>
            <a:pPr>
              <a:lnSpc>
                <a:spcPct val="150000"/>
              </a:lnSpc>
            </a:pPr>
            <a:r>
              <a:rPr lang="zh-CN" altLang="en-US" dirty="0" smtClean="0">
                <a:solidFill>
                  <a:schemeClr val="tx1"/>
                </a:solidFill>
              </a:rPr>
              <a:t>1</a:t>
            </a:r>
            <a:r>
              <a:rPr lang="en-US" altLang="zh-CN" dirty="0" smtClean="0">
                <a:solidFill>
                  <a:schemeClr val="tx1"/>
                </a:solidFill>
              </a:rPr>
              <a:t>.</a:t>
            </a:r>
            <a:r>
              <a:rPr lang="zh-CN" altLang="en-US" dirty="0" smtClean="0">
                <a:solidFill>
                  <a:schemeClr val="tx1"/>
                </a:solidFill>
              </a:rPr>
              <a:t>表皮细胞</a:t>
            </a:r>
            <a:r>
              <a:rPr lang="zh-CN" altLang="en-US" dirty="0">
                <a:solidFill>
                  <a:schemeClr val="tx1"/>
                </a:solidFill>
              </a:rPr>
              <a:t>排列紧密，主要起保护身体、防止细菌入侵的作用。表皮属于什么组织</a:t>
            </a:r>
            <a:r>
              <a:rPr lang="zh-CN" altLang="en-US" dirty="0" smtClean="0">
                <a:solidFill>
                  <a:schemeClr val="tx1"/>
                </a:solidFill>
              </a:rPr>
              <a:t>?</a:t>
            </a:r>
            <a:endParaRPr lang="en-US" altLang="zh-CN" dirty="0" smtClean="0">
              <a:solidFill>
                <a:schemeClr val="tx1"/>
              </a:solidFill>
            </a:endParaRPr>
          </a:p>
          <a:p>
            <a:pPr>
              <a:lnSpc>
                <a:spcPct val="150000"/>
              </a:lnSpc>
            </a:pPr>
            <a:r>
              <a:rPr lang="en-US" altLang="zh-CN" dirty="0" smtClean="0">
                <a:solidFill>
                  <a:schemeClr val="tx1"/>
                </a:solidFill>
              </a:rPr>
              <a:t>2.</a:t>
            </a:r>
            <a:r>
              <a:rPr lang="zh-CN" altLang="en-US" dirty="0" smtClean="0">
                <a:solidFill>
                  <a:schemeClr val="tx1"/>
                </a:solidFill>
              </a:rPr>
              <a:t>真皮</a:t>
            </a:r>
            <a:r>
              <a:rPr lang="zh-CN" altLang="en-US" dirty="0">
                <a:solidFill>
                  <a:schemeClr val="tx1"/>
                </a:solidFill>
              </a:rPr>
              <a:t>内的触觉小体、热加小体和冷敏小体能感受处界给予皮肤的各种刺激，它们主要由神经细胞构成，属于什么组织</a:t>
            </a:r>
            <a:r>
              <a:rPr lang="en-US" altLang="zh-CN" dirty="0">
                <a:solidFill>
                  <a:schemeClr val="tx1"/>
                </a:solidFill>
              </a:rPr>
              <a:t>?</a:t>
            </a:r>
            <a:r>
              <a:rPr lang="zh-CN" altLang="en-US" dirty="0">
                <a:solidFill>
                  <a:schemeClr val="tx1"/>
                </a:solidFill>
              </a:rPr>
              <a:t>脂肪和血管内流动的血液属于什么组织</a:t>
            </a:r>
            <a:r>
              <a:rPr lang="en-US" altLang="zh-CN" dirty="0" smtClean="0">
                <a:solidFill>
                  <a:schemeClr val="tx1"/>
                </a:solidFill>
              </a:rPr>
              <a:t>?</a:t>
            </a:r>
            <a:r>
              <a:rPr lang="zh-CN" altLang="en-US" dirty="0" smtClean="0">
                <a:solidFill>
                  <a:schemeClr val="tx1"/>
                </a:solidFill>
              </a:rPr>
              <a:t>人体</a:t>
            </a:r>
            <a:r>
              <a:rPr lang="zh-CN" altLang="en-US" dirty="0">
                <a:solidFill>
                  <a:schemeClr val="tx1"/>
                </a:solidFill>
              </a:rPr>
              <a:t>遇到寒冷或某些其他利激时，有时会汗毛竖起来</a:t>
            </a:r>
            <a:r>
              <a:rPr lang="en-US" altLang="zh-CN" dirty="0">
                <a:solidFill>
                  <a:schemeClr val="tx1"/>
                </a:solidFill>
              </a:rPr>
              <a:t>,</a:t>
            </a:r>
            <a:r>
              <a:rPr lang="zh-CN" altLang="en-US" dirty="0">
                <a:solidFill>
                  <a:schemeClr val="tx1"/>
                </a:solidFill>
              </a:rPr>
              <a:t>这是立毛肌在起作用。立毛肌主要由什么组织构成</a:t>
            </a:r>
            <a:r>
              <a:rPr lang="en-US" altLang="zh-CN" dirty="0" smtClean="0">
                <a:solidFill>
                  <a:schemeClr val="tx1"/>
                </a:solidFill>
              </a:rPr>
              <a:t>?</a:t>
            </a:r>
            <a:endParaRPr lang="en-US" altLang="zh-CN" dirty="0" smtClean="0">
              <a:solidFill>
                <a:schemeClr val="tx1"/>
              </a:solidFill>
            </a:endParaRPr>
          </a:p>
          <a:p>
            <a:pPr>
              <a:lnSpc>
                <a:spcPct val="150000"/>
              </a:lnSpc>
            </a:pPr>
            <a:r>
              <a:rPr lang="en-US" altLang="zh-CN" dirty="0" smtClean="0">
                <a:solidFill>
                  <a:schemeClr val="tx1"/>
                </a:solidFill>
              </a:rPr>
              <a:t>3.</a:t>
            </a:r>
            <a:r>
              <a:rPr lang="zh-CN" altLang="en-US" dirty="0" smtClean="0">
                <a:solidFill>
                  <a:schemeClr val="tx1"/>
                </a:solidFill>
              </a:rPr>
              <a:t>皮下组织</a:t>
            </a:r>
            <a:r>
              <a:rPr lang="zh-CN" altLang="en-US" dirty="0">
                <a:solidFill>
                  <a:schemeClr val="tx1"/>
                </a:solidFill>
              </a:rPr>
              <a:t>主要是脂肪，能缓冲撞击、线两能量。</a:t>
            </a:r>
            <a:endParaRPr lang="zh-CN" altLang="en-US"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4162588" y="993503"/>
            <a:ext cx="3542665" cy="460375"/>
          </a:xfrm>
          <a:prstGeom prst="rect">
            <a:avLst/>
          </a:prstGeom>
        </p:spPr>
        <p:txBody>
          <a:bodyPr wrap="none">
            <a:spAutoFit/>
          </a:bodyPr>
          <a:lstStyle/>
          <a:p>
            <a:r>
              <a:rPr lang="zh-CN" altLang="en-US" sz="2400" b="1" dirty="0">
                <a:solidFill>
                  <a:schemeClr val="tx1"/>
                </a:solidFill>
              </a:rPr>
              <a:t>人体四种基本组织的比较</a:t>
            </a:r>
            <a:endParaRPr lang="zh-CN" altLang="en-US" sz="2400" b="1" dirty="0">
              <a:solidFill>
                <a:schemeClr val="tx1"/>
              </a:solidFill>
            </a:endParaRPr>
          </a:p>
        </p:txBody>
      </p:sp>
      <p:graphicFrame>
        <p:nvGraphicFramePr>
          <p:cNvPr id="3" name="表格 2"/>
          <p:cNvGraphicFramePr/>
          <p:nvPr>
            <p:custDataLst>
              <p:tags r:id="rId2"/>
            </p:custDataLst>
          </p:nvPr>
        </p:nvGraphicFramePr>
        <p:xfrm>
          <a:off x="835025" y="1654810"/>
          <a:ext cx="10417175" cy="4274185"/>
        </p:xfrm>
        <a:graphic>
          <a:graphicData uri="http://schemas.openxmlformats.org/drawingml/2006/table">
            <a:tbl>
              <a:tblPr firstRow="1" bandRow="1">
                <a:tableStyleId>{5940675A-B579-460E-94D1-54222C63F5DA}</a:tableStyleId>
              </a:tblPr>
              <a:tblGrid>
                <a:gridCol w="1222900"/>
                <a:gridCol w="2235200"/>
                <a:gridCol w="2616200"/>
                <a:gridCol w="2266315"/>
                <a:gridCol w="2076560"/>
              </a:tblGrid>
              <a:tr h="500380">
                <a:tc>
                  <a:txBody>
                    <a:bodyPr/>
                    <a:p>
                      <a:pPr algn="ctr">
                        <a:buNone/>
                      </a:pPr>
                      <a:r>
                        <a:rPr lang="zh-CN" altLang="en-US" b="1">
                          <a:solidFill>
                            <a:schemeClr val="bg1"/>
                          </a:solidFill>
                        </a:rPr>
                        <a:t>名称</a:t>
                      </a:r>
                      <a:endParaRPr lang="zh-CN" altLang="en-US" b="1">
                        <a:solidFill>
                          <a:schemeClr val="bg1"/>
                        </a:solidFill>
                      </a:endParaRPr>
                    </a:p>
                  </a:txBody>
                  <a:tcPr>
                    <a:solidFill>
                      <a:srgbClr val="FF0000"/>
                    </a:solidFill>
                  </a:tcPr>
                </a:tc>
                <a:tc>
                  <a:txBody>
                    <a:bodyPr/>
                    <a:p>
                      <a:pPr algn="ctr">
                        <a:buNone/>
                      </a:pPr>
                      <a:r>
                        <a:rPr lang="zh-CN" altLang="en-US" sz="1800" b="1">
                          <a:solidFill>
                            <a:schemeClr val="bg1"/>
                          </a:solidFill>
                          <a:sym typeface="+mn-ea"/>
                        </a:rPr>
                        <a:t>分布</a:t>
                      </a:r>
                      <a:endParaRPr lang="zh-CN" altLang="en-US" sz="1800" b="1">
                        <a:solidFill>
                          <a:schemeClr val="bg1"/>
                        </a:solidFill>
                        <a:sym typeface="+mn-ea"/>
                      </a:endParaRPr>
                    </a:p>
                  </a:txBody>
                  <a:tcPr>
                    <a:solidFill>
                      <a:srgbClr val="FF0000"/>
                    </a:solidFill>
                  </a:tcPr>
                </a:tc>
                <a:tc>
                  <a:txBody>
                    <a:bodyPr/>
                    <a:p>
                      <a:pPr algn="ctr">
                        <a:buNone/>
                      </a:pPr>
                      <a:r>
                        <a:rPr lang="zh-CN" altLang="en-US" sz="1800" b="1">
                          <a:solidFill>
                            <a:schemeClr val="bg1"/>
                          </a:solidFill>
                          <a:sym typeface="+mn-ea"/>
                        </a:rPr>
                        <a:t>结构</a:t>
                      </a:r>
                      <a:endParaRPr lang="zh-CN" altLang="en-US" sz="1800" b="1">
                        <a:solidFill>
                          <a:schemeClr val="bg1"/>
                        </a:solidFill>
                        <a:sym typeface="+mn-ea"/>
                      </a:endParaRPr>
                    </a:p>
                  </a:txBody>
                  <a:tcPr>
                    <a:solidFill>
                      <a:srgbClr val="FF0000"/>
                    </a:solidFill>
                  </a:tcPr>
                </a:tc>
                <a:tc>
                  <a:txBody>
                    <a:bodyPr/>
                    <a:p>
                      <a:pPr algn="ctr">
                        <a:buNone/>
                      </a:pPr>
                      <a:r>
                        <a:rPr lang="zh-CN" altLang="en-US" sz="1800" b="1">
                          <a:solidFill>
                            <a:schemeClr val="bg1"/>
                          </a:solidFill>
                          <a:sym typeface="+mn-ea"/>
                        </a:rPr>
                        <a:t>功能</a:t>
                      </a:r>
                      <a:endParaRPr lang="zh-CN" altLang="en-US" sz="1800" b="1">
                        <a:solidFill>
                          <a:schemeClr val="bg1"/>
                        </a:solidFill>
                        <a:sym typeface="+mn-ea"/>
                      </a:endParaRPr>
                    </a:p>
                  </a:txBody>
                  <a:tcPr>
                    <a:solidFill>
                      <a:srgbClr val="FF0000"/>
                    </a:solidFill>
                  </a:tcPr>
                </a:tc>
                <a:tc>
                  <a:txBody>
                    <a:bodyPr/>
                    <a:p>
                      <a:pPr algn="ctr">
                        <a:buNone/>
                      </a:pPr>
                      <a:r>
                        <a:rPr lang="zh-CN" altLang="en-US" sz="1800" b="1">
                          <a:solidFill>
                            <a:schemeClr val="bg1"/>
                          </a:solidFill>
                          <a:sym typeface="+mn-ea"/>
                        </a:rPr>
                        <a:t>图示</a:t>
                      </a:r>
                      <a:endParaRPr lang="zh-CN" altLang="en-US" sz="1800" b="1">
                        <a:solidFill>
                          <a:schemeClr val="bg1"/>
                        </a:solidFill>
                        <a:sym typeface="+mn-ea"/>
                      </a:endParaRPr>
                    </a:p>
                  </a:txBody>
                  <a:tcPr>
                    <a:solidFill>
                      <a:srgbClr val="FF0000"/>
                    </a:solidFill>
                  </a:tcPr>
                </a:tc>
              </a:tr>
              <a:tr h="501015">
                <a:tc>
                  <a:txBody>
                    <a:bodyPr/>
                    <a:p>
                      <a:pPr algn="ctr">
                        <a:buNone/>
                      </a:pPr>
                      <a:r>
                        <a:rPr lang="zh-CN" altLang="en-US" sz="1800"/>
                        <a:t>上皮组织</a:t>
                      </a:r>
                      <a:endParaRPr lang="zh-CN" altLang="en-US" sz="1800"/>
                    </a:p>
                  </a:txBody>
                  <a:tcPr anchor="ctr" anchorCtr="0"/>
                </a:tc>
                <a:tc>
                  <a:txBody>
                    <a:bodyPr/>
                    <a:p>
                      <a:pPr algn="ctr">
                        <a:buNone/>
                      </a:pPr>
                      <a:r>
                        <a:rPr lang="zh-CN" altLang="en-US"/>
                        <a:t>在皮肤、内脏器官的表面和体内各种管腔内表面</a:t>
                      </a:r>
                      <a:endParaRPr lang="zh-CN" altLang="en-US"/>
                    </a:p>
                  </a:txBody>
                  <a:tcPr anchor="ctr" anchorCtr="0"/>
                </a:tc>
                <a:tc>
                  <a:txBody>
                    <a:bodyPr/>
                    <a:p>
                      <a:pPr algn="ctr">
                        <a:buNone/>
                      </a:pPr>
                      <a:r>
                        <a:rPr lang="zh-CN" altLang="en-US"/>
                        <a:t>由上皮细胞构成,细胞之间排列紧密</a:t>
                      </a:r>
                      <a:endParaRPr lang="zh-CN" altLang="en-US"/>
                    </a:p>
                    <a:p>
                      <a:pPr algn="ctr">
                        <a:buNone/>
                      </a:pPr>
                      <a:endParaRPr lang="zh-CN" altLang="en-US"/>
                    </a:p>
                  </a:txBody>
                  <a:tcPr anchor="ctr" anchorCtr="0"/>
                </a:tc>
                <a:tc>
                  <a:txBody>
                    <a:bodyPr/>
                    <a:p>
                      <a:pPr algn="ctr">
                        <a:buNone/>
                      </a:pPr>
                      <a:r>
                        <a:rPr lang="zh-CN" altLang="en-US"/>
                        <a:t>保护功能,有的还有分泌和吸收功能</a:t>
                      </a:r>
                      <a:endParaRPr lang="zh-CN" altLang="en-US"/>
                    </a:p>
                    <a:p>
                      <a:pPr algn="ctr">
                        <a:buNone/>
                      </a:pPr>
                      <a:endParaRPr lang="zh-CN" altLang="en-US"/>
                    </a:p>
                    <a:p>
                      <a:pPr algn="ctr">
                        <a:buNone/>
                      </a:pPr>
                      <a:endParaRPr lang="zh-CN" altLang="en-US"/>
                    </a:p>
                  </a:txBody>
                  <a:tcPr anchor="ctr" anchorCtr="0"/>
                </a:tc>
                <a:tc>
                  <a:txBody>
                    <a:bodyPr/>
                    <a:p>
                      <a:pPr algn="ctr">
                        <a:buNone/>
                      </a:pPr>
                      <a:endParaRPr lang="zh-CN" altLang="en-US">
                        <a:latin typeface="仿宋" panose="02010609060101010101" pitchFamily="49" charset="-122"/>
                      </a:endParaRPr>
                    </a:p>
                  </a:txBody>
                  <a:tcPr anchor="ctr" anchorCtr="0"/>
                </a:tc>
              </a:tr>
              <a:tr h="756285">
                <a:tc>
                  <a:txBody>
                    <a:bodyPr/>
                    <a:p>
                      <a:pPr algn="ctr">
                        <a:buNone/>
                      </a:pPr>
                      <a:r>
                        <a:rPr lang="zh-CN" altLang="en-US" sz="1800"/>
                        <a:t>结缔组织</a:t>
                      </a:r>
                      <a:endParaRPr lang="zh-CN" altLang="en-US" sz="1800"/>
                    </a:p>
                  </a:txBody>
                  <a:tcPr anchor="ctr" anchorCtr="0"/>
                </a:tc>
                <a:tc>
                  <a:txBody>
                    <a:bodyPr/>
                    <a:p>
                      <a:pPr algn="ctr">
                        <a:buNone/>
                      </a:pPr>
                      <a:r>
                        <a:rPr lang="zh-CN" altLang="en-US" sz="1800">
                          <a:sym typeface="+mn-ea"/>
                        </a:rPr>
                        <a:t>分布广,如血液、软骨、肌腱等</a:t>
                      </a:r>
                      <a:endParaRPr lang="zh-CN" altLang="en-US" sz="1800">
                        <a:sym typeface="+mn-ea"/>
                      </a:endParaRPr>
                    </a:p>
                  </a:txBody>
                  <a:tcPr anchor="ctr" anchorCtr="0"/>
                </a:tc>
                <a:tc>
                  <a:txBody>
                    <a:bodyPr/>
                    <a:p>
                      <a:pPr algn="ctr">
                        <a:buNone/>
                      </a:pPr>
                      <a:r>
                        <a:rPr lang="zh-CN" altLang="en-US" sz="1800">
                          <a:sym typeface="+mn-ea"/>
                        </a:rPr>
                        <a:t>细胞间隙大,细胞间质较多，形态多样</a:t>
                      </a:r>
                      <a:endParaRPr lang="zh-CN" altLang="en-US" sz="1800"/>
                    </a:p>
                    <a:p>
                      <a:pPr algn="ctr">
                        <a:buNone/>
                      </a:pPr>
                      <a:endParaRPr lang="zh-CN" altLang="en-US"/>
                    </a:p>
                  </a:txBody>
                  <a:tcPr anchor="ctr" anchorCtr="0"/>
                </a:tc>
                <a:tc>
                  <a:txBody>
                    <a:bodyPr/>
                    <a:p>
                      <a:pPr algn="ctr">
                        <a:buNone/>
                      </a:pPr>
                      <a:r>
                        <a:rPr lang="zh-CN" altLang="en-US" sz="1800">
                          <a:sym typeface="+mn-ea"/>
                        </a:rPr>
                        <a:t>运输、支持等</a:t>
                      </a:r>
                      <a:endParaRPr lang="zh-CN" altLang="en-US" sz="1800">
                        <a:sym typeface="+mn-ea"/>
                      </a:endParaRPr>
                    </a:p>
                  </a:txBody>
                  <a:tcPr anchor="ctr" anchorCtr="0"/>
                </a:tc>
                <a:tc>
                  <a:txBody>
                    <a:bodyPr/>
                    <a:p>
                      <a:pPr algn="ctr">
                        <a:buNone/>
                      </a:pPr>
                      <a:endParaRPr lang="zh-CN" altLang="en-US">
                        <a:latin typeface="仿宋" panose="02010609060101010101" pitchFamily="49" charset="-122"/>
                      </a:endParaRPr>
                    </a:p>
                  </a:txBody>
                  <a:tcPr anchor="ctr" anchorCtr="0"/>
                </a:tc>
              </a:tr>
              <a:tr h="501015">
                <a:tc>
                  <a:txBody>
                    <a:bodyPr/>
                    <a:p>
                      <a:pPr algn="ctr">
                        <a:buNone/>
                      </a:pPr>
                      <a:r>
                        <a:rPr lang="zh-CN" altLang="en-US" sz="1800"/>
                        <a:t>肌肉组织</a:t>
                      </a:r>
                      <a:endParaRPr lang="zh-CN" altLang="en-US" sz="1800"/>
                    </a:p>
                  </a:txBody>
                  <a:tcPr anchor="ctr" anchorCtr="0"/>
                </a:tc>
                <a:tc>
                  <a:txBody>
                    <a:bodyPr/>
                    <a:p>
                      <a:pPr algn="ctr">
                        <a:buNone/>
                      </a:pPr>
                      <a:r>
                        <a:rPr lang="zh-CN" altLang="en-US" sz="1800">
                          <a:sym typeface="+mn-ea"/>
                        </a:rPr>
                        <a:t>四肢、躯体(骨骼肌)心脏(心肌)、胃壁、肠壁(平滑肌)等</a:t>
                      </a:r>
                      <a:endParaRPr lang="zh-CN" altLang="en-US" sz="1800">
                        <a:sym typeface="+mn-ea"/>
                      </a:endParaRPr>
                    </a:p>
                  </a:txBody>
                  <a:tcPr anchor="ctr" anchorCtr="0"/>
                </a:tc>
                <a:tc>
                  <a:txBody>
                    <a:bodyPr/>
                    <a:p>
                      <a:pPr algn="ctr">
                        <a:buNone/>
                      </a:pPr>
                      <a:r>
                        <a:rPr lang="zh-CN" altLang="en-US" sz="1800">
                          <a:sym typeface="+mn-ea"/>
                        </a:rPr>
                        <a:t>由肌细胞构成,分为心肌、骨骼肌和平滑肌三种</a:t>
                      </a:r>
                      <a:endParaRPr lang="zh-CN" altLang="en-US" sz="1800"/>
                    </a:p>
                    <a:p>
                      <a:pPr algn="ctr">
                        <a:buNone/>
                      </a:pPr>
                      <a:endParaRPr lang="zh-CN" altLang="en-US"/>
                    </a:p>
                  </a:txBody>
                  <a:tcPr anchor="ctr" anchorCtr="0"/>
                </a:tc>
                <a:tc>
                  <a:txBody>
                    <a:bodyPr/>
                    <a:p>
                      <a:pPr algn="ctr">
                        <a:buNone/>
                      </a:pPr>
                      <a:r>
                        <a:rPr lang="zh-CN" altLang="en-US" sz="1800">
                          <a:sym typeface="+mn-ea"/>
                        </a:rPr>
                        <a:t>进行收缩、舒张,产生运动。平滑肌和心肌不受人的意志支配</a:t>
                      </a:r>
                      <a:endParaRPr lang="zh-CN" altLang="en-US" sz="1800">
                        <a:sym typeface="+mn-ea"/>
                      </a:endParaRPr>
                    </a:p>
                  </a:txBody>
                  <a:tcPr anchor="ctr" anchorCtr="0"/>
                </a:tc>
                <a:tc>
                  <a:txBody>
                    <a:bodyPr/>
                    <a:p>
                      <a:pPr algn="ctr">
                        <a:buNone/>
                      </a:pPr>
                      <a:endParaRPr lang="zh-CN" altLang="en-US">
                        <a:latin typeface="仿宋" panose="02010609060101010101" pitchFamily="49" charset="-122"/>
                      </a:endParaRPr>
                    </a:p>
                  </a:txBody>
                  <a:tcPr anchor="ctr" anchorCtr="0"/>
                </a:tc>
              </a:tr>
              <a:tr h="756285">
                <a:tc>
                  <a:txBody>
                    <a:bodyPr/>
                    <a:p>
                      <a:pPr algn="ctr">
                        <a:buNone/>
                      </a:pPr>
                      <a:r>
                        <a:rPr lang="zh-CN" altLang="en-US" sz="1800"/>
                        <a:t>神经组织</a:t>
                      </a:r>
                      <a:endParaRPr lang="zh-CN" altLang="en-US" sz="1800"/>
                    </a:p>
                  </a:txBody>
                  <a:tcPr anchor="ctr" anchorCtr="0"/>
                </a:tc>
                <a:tc>
                  <a:txBody>
                    <a:bodyPr/>
                    <a:p>
                      <a:pPr algn="ctr">
                        <a:buNone/>
                      </a:pPr>
                      <a:r>
                        <a:rPr lang="zh-CN" altLang="en-US" sz="1800">
                          <a:sym typeface="+mn-ea"/>
                        </a:rPr>
                        <a:t>在脑、脊髓和周围神经中</a:t>
                      </a:r>
                      <a:endParaRPr lang="zh-CN" altLang="en-US" sz="1800">
                        <a:sym typeface="+mn-ea"/>
                      </a:endParaRPr>
                    </a:p>
                  </a:txBody>
                  <a:tcPr anchor="ctr" anchorCtr="0"/>
                </a:tc>
                <a:tc>
                  <a:txBody>
                    <a:bodyPr/>
                    <a:p>
                      <a:pPr algn="ctr">
                        <a:buNone/>
                      </a:pPr>
                      <a:r>
                        <a:rPr lang="zh-CN" altLang="en-US" sz="1800">
                          <a:sym typeface="+mn-ea"/>
                        </a:rPr>
                        <a:t>由神经细胞组成</a:t>
                      </a:r>
                      <a:endParaRPr lang="zh-CN" altLang="en-US" sz="1800"/>
                    </a:p>
                    <a:p>
                      <a:pPr algn="ctr">
                        <a:buNone/>
                      </a:pPr>
                      <a:endParaRPr lang="zh-CN" altLang="en-US"/>
                    </a:p>
                  </a:txBody>
                  <a:tcPr anchor="ctr" anchorCtr="0"/>
                </a:tc>
                <a:tc>
                  <a:txBody>
                    <a:bodyPr/>
                    <a:p>
                      <a:pPr algn="ctr">
                        <a:buNone/>
                      </a:pPr>
                      <a:r>
                        <a:rPr lang="zh-CN" altLang="en-US" sz="1800">
                          <a:sym typeface="+mn-ea"/>
                        </a:rPr>
                        <a:t>接受刺激,产生并传导兴奋</a:t>
                      </a:r>
                      <a:endParaRPr lang="zh-CN" altLang="en-US" sz="1800">
                        <a:sym typeface="+mn-ea"/>
                      </a:endParaRPr>
                    </a:p>
                  </a:txBody>
                  <a:tcPr anchor="ctr" anchorCtr="0"/>
                </a:tc>
                <a:tc>
                  <a:txBody>
                    <a:bodyPr/>
                    <a:p>
                      <a:pPr algn="ctr">
                        <a:buNone/>
                      </a:pPr>
                      <a:endParaRPr lang="zh-CN" altLang="en-US">
                        <a:latin typeface="仿宋" panose="02010609060101010101" pitchFamily="49" charset="-122"/>
                      </a:endParaRPr>
                    </a:p>
                  </a:txBody>
                  <a:tcPr anchor="ctr" anchorCtr="0"/>
                </a:tc>
              </a:tr>
            </a:tbl>
          </a:graphicData>
        </a:graphic>
      </p:graphicFrame>
      <p:pic>
        <p:nvPicPr>
          <p:cNvPr id="100" name="图片 99"/>
          <p:cNvPicPr/>
          <p:nvPr>
            <p:custDataLst>
              <p:tags r:id="rId3"/>
            </p:custDataLst>
          </p:nvPr>
        </p:nvPicPr>
        <p:blipFill>
          <a:blip r:embed="rId4"/>
          <a:srcRect b="10456"/>
          <a:stretch>
            <a:fillRect/>
          </a:stretch>
        </p:blipFill>
        <p:spPr>
          <a:xfrm>
            <a:off x="9444990" y="2218690"/>
            <a:ext cx="1542415" cy="1029335"/>
          </a:xfrm>
          <a:prstGeom prst="rect">
            <a:avLst/>
          </a:prstGeom>
          <a:noFill/>
          <a:ln w="9525">
            <a:noFill/>
          </a:ln>
        </p:spPr>
      </p:pic>
      <p:pic>
        <p:nvPicPr>
          <p:cNvPr id="101" name="图片 100"/>
          <p:cNvPicPr/>
          <p:nvPr>
            <p:custDataLst>
              <p:tags r:id="rId5"/>
            </p:custDataLst>
          </p:nvPr>
        </p:nvPicPr>
        <p:blipFill>
          <a:blip r:embed="rId6"/>
          <a:srcRect b="19073"/>
          <a:stretch>
            <a:fillRect/>
          </a:stretch>
        </p:blipFill>
        <p:spPr>
          <a:xfrm>
            <a:off x="9567545" y="3358515"/>
            <a:ext cx="1314450" cy="867410"/>
          </a:xfrm>
          <a:prstGeom prst="rect">
            <a:avLst/>
          </a:prstGeom>
          <a:noFill/>
          <a:ln w="9525">
            <a:noFill/>
          </a:ln>
        </p:spPr>
      </p:pic>
      <p:pic>
        <p:nvPicPr>
          <p:cNvPr id="102" name="图片 101"/>
          <p:cNvPicPr/>
          <p:nvPr>
            <p:custDataLst>
              <p:tags r:id="rId7"/>
            </p:custDataLst>
          </p:nvPr>
        </p:nvPicPr>
        <p:blipFill>
          <a:blip r:embed="rId8"/>
          <a:srcRect b="17180"/>
          <a:stretch>
            <a:fillRect/>
          </a:stretch>
        </p:blipFill>
        <p:spPr>
          <a:xfrm>
            <a:off x="9577070" y="4225925"/>
            <a:ext cx="1410335" cy="1016635"/>
          </a:xfrm>
          <a:prstGeom prst="rect">
            <a:avLst/>
          </a:prstGeom>
          <a:noFill/>
          <a:ln w="9525">
            <a:noFill/>
          </a:ln>
        </p:spPr>
      </p:pic>
      <p:pic>
        <p:nvPicPr>
          <p:cNvPr id="103" name="图片 102"/>
          <p:cNvPicPr/>
          <p:nvPr>
            <p:custDataLst>
              <p:tags r:id="rId9"/>
            </p:custDataLst>
          </p:nvPr>
        </p:nvPicPr>
        <p:blipFill>
          <a:blip r:embed="rId10"/>
          <a:stretch>
            <a:fillRect/>
          </a:stretch>
        </p:blipFill>
        <p:spPr>
          <a:xfrm>
            <a:off x="9768205" y="5242560"/>
            <a:ext cx="1007745" cy="934720"/>
          </a:xfrm>
          <a:prstGeom prst="rect">
            <a:avLst/>
          </a:prstGeom>
          <a:noFill/>
          <a:ln w="9525">
            <a:noFill/>
          </a:ln>
        </p:spPr>
      </p:pic>
      <p:sp>
        <p:nvSpPr>
          <p:cNvPr id="4" name="矩形 3"/>
          <p:cNvSpPr/>
          <p:nvPr/>
        </p:nvSpPr>
        <p:spPr>
          <a:xfrm>
            <a:off x="939165" y="2275205"/>
            <a:ext cx="1056005" cy="358775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2235835" y="2219325"/>
            <a:ext cx="6849110" cy="103441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2168525" y="3428365"/>
            <a:ext cx="6849110" cy="79756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2168525" y="4299585"/>
            <a:ext cx="6915785" cy="80899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2235835" y="5242560"/>
            <a:ext cx="6849110" cy="61976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bldLvl="0" animBg="1"/>
      <p:bldP spid="7" grpId="1" animBg="1"/>
      <p:bldP spid="11" grpId="0" bldLvl="0" animBg="1"/>
      <p:bldP spid="11" grpId="1" animBg="1"/>
      <p:bldP spid="12" grpId="0" bldLvl="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144789" y="722706"/>
            <a:ext cx="10311160" cy="1198880"/>
          </a:xfrm>
          <a:prstGeom prst="rect">
            <a:avLst/>
          </a:prstGeom>
        </p:spPr>
        <p:txBody>
          <a:bodyPr wrap="square">
            <a:normAutofit/>
          </a:bodyPr>
          <a:lstStyle/>
          <a:p>
            <a:pPr>
              <a:lnSpc>
                <a:spcPct val="150000"/>
              </a:lnSpc>
            </a:pPr>
            <a:r>
              <a:rPr lang="zh-CN" altLang="en-US" sz="2400" kern="100" dirty="0">
                <a:solidFill>
                  <a:schemeClr val="dk1"/>
                </a:solidFill>
                <a:cs typeface="Times New Roman" panose="02020603050405020304" pitchFamily="18" charset="0"/>
              </a:rPr>
              <a:t>下列不属于组织的是（　　）</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A</a:t>
            </a:r>
            <a:r>
              <a:rPr lang="zh-CN" altLang="en-US" sz="2400" kern="100" dirty="0">
                <a:solidFill>
                  <a:schemeClr val="dk1"/>
                </a:solidFill>
                <a:cs typeface="Times New Roman" panose="02020603050405020304" pitchFamily="18" charset="0"/>
              </a:rPr>
              <a:t>．血液	</a:t>
            </a:r>
            <a:r>
              <a:rPr lang="en-US" altLang="zh-CN" sz="2400" kern="100" dirty="0">
                <a:solidFill>
                  <a:schemeClr val="dk1"/>
                </a:solidFill>
                <a:cs typeface="Times New Roman" panose="02020603050405020304" pitchFamily="18" charset="0"/>
              </a:rPr>
              <a:t>B</a:t>
            </a:r>
            <a:r>
              <a:rPr lang="zh-CN" altLang="en-US" sz="2400" kern="100" dirty="0">
                <a:solidFill>
                  <a:schemeClr val="dk1"/>
                </a:solidFill>
                <a:cs typeface="Times New Roman" panose="02020603050405020304" pitchFamily="18" charset="0"/>
              </a:rPr>
              <a:t>．皮肤	</a:t>
            </a:r>
            <a:r>
              <a:rPr lang="en-US" altLang="zh-CN" sz="2400" kern="100" dirty="0">
                <a:solidFill>
                  <a:schemeClr val="dk1"/>
                </a:solidFill>
                <a:cs typeface="Times New Roman" panose="02020603050405020304" pitchFamily="18" charset="0"/>
              </a:rPr>
              <a:t>C</a:t>
            </a:r>
            <a:r>
              <a:rPr lang="zh-CN" altLang="en-US" sz="2400" kern="100" dirty="0">
                <a:solidFill>
                  <a:schemeClr val="dk1"/>
                </a:solidFill>
                <a:cs typeface="Times New Roman" panose="02020603050405020304" pitchFamily="18" charset="0"/>
              </a:rPr>
              <a:t>．软骨	</a:t>
            </a:r>
            <a:r>
              <a:rPr lang="en-US" altLang="zh-CN" sz="2400" kern="100" dirty="0">
                <a:solidFill>
                  <a:schemeClr val="dk1"/>
                </a:solidFill>
                <a:cs typeface="Times New Roman" panose="02020603050405020304" pitchFamily="18" charset="0"/>
              </a:rPr>
              <a:t>D</a:t>
            </a:r>
            <a:r>
              <a:rPr lang="zh-CN" altLang="en-US" sz="2400" kern="100" dirty="0">
                <a:solidFill>
                  <a:schemeClr val="dk1"/>
                </a:solidFill>
                <a:cs typeface="Times New Roman" panose="02020603050405020304" pitchFamily="18" charset="0"/>
              </a:rPr>
              <a:t>．心肌</a:t>
            </a:r>
            <a:endParaRPr lang="zh-CN" altLang="en-US" sz="2400" kern="100" dirty="0">
              <a:solidFill>
                <a:schemeClr val="dk1"/>
              </a:solidFill>
              <a:cs typeface="Times New Roman" panose="02020603050405020304" pitchFamily="18" charset="0"/>
            </a:endParaRPr>
          </a:p>
        </p:txBody>
      </p:sp>
      <p:sp>
        <p:nvSpPr>
          <p:cNvPr id="3" name="矩形 2"/>
          <p:cNvSpPr/>
          <p:nvPr>
            <p:custDataLst>
              <p:tags r:id="rId2"/>
            </p:custDataLst>
          </p:nvPr>
        </p:nvSpPr>
        <p:spPr>
          <a:xfrm>
            <a:off x="553773" y="2840553"/>
            <a:ext cx="11078450" cy="3415030"/>
          </a:xfrm>
          <a:prstGeom prst="rect">
            <a:avLst/>
          </a:prstGeom>
        </p:spPr>
        <p:txBody>
          <a:bodyPr wrap="square">
            <a:normAutofit/>
          </a:bodyPr>
          <a:lstStyle/>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答案</a:t>
            </a:r>
            <a:r>
              <a:rPr lang="en-US" altLang="zh-CN" kern="100" dirty="0" smtClean="0">
                <a:solidFill>
                  <a:schemeClr val="tx1"/>
                </a:solidFill>
                <a:cs typeface="Times New Roman" panose="02020603050405020304" pitchFamily="18" charset="0"/>
              </a:rPr>
              <a:t>】B</a:t>
            </a:r>
            <a:endParaRPr lang="en-US" altLang="zh-CN" kern="100" dirty="0">
              <a:solidFill>
                <a:schemeClr val="tx1"/>
              </a:solidFill>
              <a:cs typeface="Times New Roman" panose="02020603050405020304" pitchFamily="18" charset="0"/>
            </a:endParaRPr>
          </a:p>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解析</a:t>
            </a:r>
            <a:r>
              <a:rPr lang="en-US" altLang="zh-CN" kern="100" dirty="0" smtClean="0">
                <a:solidFill>
                  <a:schemeClr val="tx1"/>
                </a:solidFill>
                <a:cs typeface="Times New Roman" panose="02020603050405020304" pitchFamily="18" charset="0"/>
              </a:rPr>
              <a:t>】</a:t>
            </a:r>
            <a:r>
              <a:rPr lang="en-US" altLang="zh-CN" kern="100" dirty="0">
                <a:solidFill>
                  <a:schemeClr val="tx1"/>
                </a:solidFill>
                <a:cs typeface="Times New Roman" panose="02020603050405020304" pitchFamily="18" charset="0"/>
              </a:rPr>
              <a:t>A</a:t>
            </a:r>
            <a:r>
              <a:rPr lang="zh-CN" altLang="en-US" kern="100" dirty="0">
                <a:solidFill>
                  <a:schemeClr val="tx1"/>
                </a:solidFill>
                <a:cs typeface="Times New Roman" panose="02020603050405020304" pitchFamily="18" charset="0"/>
              </a:rPr>
              <a:t>、血液是由有形成分和无形成分两部分组成。有形成分包括红细胞、白细胞和血小板等，约占血液的</a:t>
            </a:r>
            <a:r>
              <a:rPr lang="en-US" altLang="zh-CN" kern="100" dirty="0">
                <a:solidFill>
                  <a:schemeClr val="tx1"/>
                </a:solidFill>
                <a:cs typeface="Times New Roman" panose="02020603050405020304" pitchFamily="18" charset="0"/>
              </a:rPr>
              <a:t>45%</a:t>
            </a:r>
            <a:r>
              <a:rPr lang="zh-CN" altLang="en-US" kern="100" dirty="0">
                <a:solidFill>
                  <a:schemeClr val="tx1"/>
                </a:solidFill>
                <a:cs typeface="Times New Roman" panose="02020603050405020304" pitchFamily="18" charset="0"/>
              </a:rPr>
              <a:t>，其余</a:t>
            </a:r>
            <a:r>
              <a:rPr lang="en-US" altLang="zh-CN" kern="100" dirty="0">
                <a:solidFill>
                  <a:schemeClr val="tx1"/>
                </a:solidFill>
                <a:cs typeface="Times New Roman" panose="02020603050405020304" pitchFamily="18" charset="0"/>
              </a:rPr>
              <a:t>55%</a:t>
            </a:r>
            <a:r>
              <a:rPr lang="zh-CN" altLang="en-US" kern="100" dirty="0">
                <a:solidFill>
                  <a:schemeClr val="tx1"/>
                </a:solidFill>
                <a:cs typeface="Times New Roman" panose="02020603050405020304" pitchFamily="18" charset="0"/>
              </a:rPr>
              <a:t>为无形成分</a:t>
            </a: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血浆，血浆中水份占</a:t>
            </a:r>
            <a:r>
              <a:rPr lang="en-US" altLang="zh-CN" kern="100" dirty="0">
                <a:solidFill>
                  <a:schemeClr val="tx1"/>
                </a:solidFill>
                <a:cs typeface="Times New Roman" panose="02020603050405020304" pitchFamily="18" charset="0"/>
              </a:rPr>
              <a:t>91-92%</a:t>
            </a:r>
            <a:r>
              <a:rPr lang="zh-CN" altLang="en-US" kern="100" dirty="0">
                <a:solidFill>
                  <a:schemeClr val="tx1"/>
                </a:solidFill>
                <a:cs typeface="Times New Roman" panose="02020603050405020304" pitchFamily="18" charset="0"/>
              </a:rPr>
              <a:t>，其余是各种蛋白质、无机盐和其他有机物质。其中的有形成分红细胞的形态相似，结构和功能相同，白细胞和血小板也是这样。因此血液属于组织，具有营养、保护和运输等的作用，它是一种流动的结缔组织。不符合题意。 </a:t>
            </a:r>
            <a:r>
              <a:rPr lang="en-US" altLang="zh-CN" kern="100" dirty="0">
                <a:solidFill>
                  <a:schemeClr val="tx1"/>
                </a:solidFill>
                <a:cs typeface="Times New Roman" panose="02020603050405020304" pitchFamily="18" charset="0"/>
              </a:rPr>
              <a:t>B</a:t>
            </a:r>
            <a:r>
              <a:rPr lang="zh-CN" altLang="en-US" kern="100" dirty="0">
                <a:solidFill>
                  <a:schemeClr val="tx1"/>
                </a:solidFill>
                <a:cs typeface="Times New Roman" panose="02020603050405020304" pitchFamily="18" charset="0"/>
              </a:rPr>
              <a:t>、皮肤最外面的表皮是由上皮细胞构成的，属于上皮组织，同时也布满了血管和神经，血管里的血液属于结缔组织，神经属于神经组织。可见皮肤是由上皮组织、结缔组织和神经组织按照一定的次序结合在一起构成的一个器官。符合题意。 </a:t>
            </a:r>
            <a:r>
              <a:rPr lang="en-US" altLang="zh-CN" kern="100" dirty="0">
                <a:solidFill>
                  <a:schemeClr val="tx1"/>
                </a:solidFill>
                <a:cs typeface="Times New Roman" panose="02020603050405020304" pitchFamily="18" charset="0"/>
              </a:rPr>
              <a:t>C</a:t>
            </a:r>
            <a:r>
              <a:rPr lang="zh-CN" altLang="en-US" kern="100" dirty="0">
                <a:solidFill>
                  <a:schemeClr val="tx1"/>
                </a:solidFill>
                <a:cs typeface="Times New Roman" panose="02020603050405020304" pitchFamily="18" charset="0"/>
              </a:rPr>
              <a:t>、软骨属于结缔组织，不符合题意。 </a:t>
            </a:r>
            <a:r>
              <a:rPr lang="en-US" altLang="zh-CN" kern="100" dirty="0">
                <a:solidFill>
                  <a:schemeClr val="tx1"/>
                </a:solidFill>
                <a:cs typeface="Times New Roman" panose="02020603050405020304" pitchFamily="18" charset="0"/>
              </a:rPr>
              <a:t>D</a:t>
            </a:r>
            <a:r>
              <a:rPr lang="zh-CN" altLang="en-US" kern="100" dirty="0">
                <a:solidFill>
                  <a:schemeClr val="tx1"/>
                </a:solidFill>
                <a:cs typeface="Times New Roman" panose="02020603050405020304" pitchFamily="18" charset="0"/>
              </a:rPr>
              <a:t>、心肌属于肌肉组织。不符合题意。 故选：</a:t>
            </a:r>
            <a:r>
              <a:rPr lang="en-US" altLang="zh-CN" kern="100" dirty="0">
                <a:solidFill>
                  <a:schemeClr val="tx1"/>
                </a:solidFill>
                <a:cs typeface="Times New Roman" panose="02020603050405020304" pitchFamily="18" charset="0"/>
              </a:rPr>
              <a:t>B</a:t>
            </a:r>
            <a:r>
              <a:rPr lang="zh-CN" altLang="en-US" kern="100" dirty="0">
                <a:solidFill>
                  <a:schemeClr val="tx1"/>
                </a:solidFill>
                <a:cs typeface="Times New Roman" panose="02020603050405020304" pitchFamily="18" charset="0"/>
              </a:rPr>
              <a:t>。</a:t>
            </a:r>
            <a:endParaRPr lang="zh-CN" altLang="en-US" kern="100" dirty="0">
              <a:solidFill>
                <a:schemeClr val="tx1"/>
              </a:solidFill>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2391140" y="2143338"/>
            <a:ext cx="7515225" cy="3695700"/>
          </a:xfrm>
          <a:prstGeom prst="rect">
            <a:avLst/>
          </a:prstGeom>
        </p:spPr>
      </p:pic>
      <p:sp>
        <p:nvSpPr>
          <p:cNvPr id="4" name="标题 3"/>
          <p:cNvSpPr>
            <a:spLocks noGrp="1"/>
          </p:cNvSpPr>
          <p:nvPr>
            <p:ph type="title"/>
            <p:custDataLst>
              <p:tags r:id="rId3"/>
            </p:custDataLst>
          </p:nvPr>
        </p:nvSpPr>
        <p:spPr/>
        <p:txBody>
          <a:bodyPr vert="horz" wrap="square" lIns="0" tIns="0" rIns="0" bIns="0" rtlCol="0" anchor="b">
            <a:normAutofit/>
          </a:bodyPr>
          <a:lstStyle/>
          <a:p>
            <a:pPr lvl="0" algn="l">
              <a:buClrTx/>
              <a:buSzTx/>
              <a:buFontTx/>
            </a:pPr>
            <a:r>
              <a:rPr lang="zh-CN" altLang="en-US" dirty="0">
                <a:sym typeface="+mn-ea"/>
              </a:rPr>
              <a:t>图1.1-13男性生殖系统</a:t>
            </a:r>
            <a:endParaRPr lang="zh-CN" altLang="en-US" dirty="0">
              <a:sym typeface="+mn-ea"/>
            </a:endParaRPr>
          </a:p>
        </p:txBody>
      </p:sp>
    </p:spTree>
    <p:custDataLst>
      <p:tags r:id="rId4"/>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4743998" y="5769738"/>
            <a:ext cx="2539365" cy="368300"/>
          </a:xfrm>
          <a:prstGeom prst="rect">
            <a:avLst/>
          </a:prstGeom>
        </p:spPr>
        <p:txBody>
          <a:bodyPr wrap="none">
            <a:spAutoFit/>
          </a:bodyPr>
          <a:lstStyle/>
          <a:p>
            <a:r>
              <a:rPr lang="zh-CN" altLang="en-US" dirty="0">
                <a:solidFill>
                  <a:schemeClr val="tx1"/>
                </a:solidFill>
              </a:rPr>
              <a:t>图1.1</a:t>
            </a:r>
            <a:r>
              <a:rPr lang="zh-CN" altLang="en-US" dirty="0" smtClean="0">
                <a:solidFill>
                  <a:schemeClr val="tx1"/>
                </a:solidFill>
              </a:rPr>
              <a:t>-</a:t>
            </a:r>
            <a:r>
              <a:rPr lang="en-US" altLang="zh-CN" dirty="0" smtClean="0">
                <a:solidFill>
                  <a:schemeClr val="tx1"/>
                </a:solidFill>
              </a:rPr>
              <a:t>14</a:t>
            </a:r>
            <a:r>
              <a:rPr lang="zh-CN" altLang="en-US" dirty="0" smtClean="0">
                <a:solidFill>
                  <a:schemeClr val="tx1"/>
                </a:solidFill>
              </a:rPr>
              <a:t>女性</a:t>
            </a:r>
            <a:r>
              <a:rPr lang="zh-CN" altLang="en-US" dirty="0">
                <a:solidFill>
                  <a:schemeClr val="tx1"/>
                </a:solidFill>
              </a:rPr>
              <a:t>生质系统</a:t>
            </a:r>
            <a:endParaRPr lang="zh-CN" altLang="en-US" dirty="0">
              <a:solidFill>
                <a:schemeClr val="tx1"/>
              </a:solidFill>
            </a:endParaRPr>
          </a:p>
        </p:txBody>
      </p:sp>
      <p:pic>
        <p:nvPicPr>
          <p:cNvPr id="2" name="图片 1"/>
          <p:cNvPicPr>
            <a:picLocks noChangeAspect="1"/>
          </p:cNvPicPr>
          <p:nvPr>
            <p:custDataLst>
              <p:tags r:id="rId2"/>
            </p:custDataLst>
          </p:nvPr>
        </p:nvPicPr>
        <p:blipFill>
          <a:blip r:embed="rId3"/>
          <a:stretch>
            <a:fillRect/>
          </a:stretch>
        </p:blipFill>
        <p:spPr>
          <a:xfrm>
            <a:off x="2437668" y="2022596"/>
            <a:ext cx="6877050" cy="3305175"/>
          </a:xfrm>
          <a:prstGeom prst="rect">
            <a:avLst/>
          </a:prstGeom>
        </p:spPr>
      </p:pic>
    </p:spTree>
    <p:custDataLst>
      <p:tags r:id="rId4"/>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849923" y="811043"/>
            <a:ext cx="11090031" cy="922020"/>
          </a:xfrm>
          <a:prstGeom prst="rect">
            <a:avLst/>
          </a:prstGeom>
        </p:spPr>
        <p:txBody>
          <a:bodyPr wrap="square">
            <a:spAutoFit/>
          </a:bodyPr>
          <a:lstStyle/>
          <a:p>
            <a:pPr>
              <a:lnSpc>
                <a:spcPct val="150000"/>
              </a:lnSpc>
            </a:pPr>
            <a:r>
              <a:rPr lang="zh-CN" altLang="en-US" dirty="0">
                <a:solidFill>
                  <a:schemeClr val="tx1"/>
                </a:solidFill>
              </a:rPr>
              <a:t>除了生殖系统外，人体还有循环系统、呼吸系统、消化系统、神经系统等，各个系统既分工协作又密切配合，使人体成为一个协调统一的整体。</a:t>
            </a:r>
            <a:endParaRPr lang="zh-CN" altLang="en-US" dirty="0">
              <a:solidFill>
                <a:schemeClr val="tx1"/>
              </a:solidFill>
            </a:endParaRPr>
          </a:p>
        </p:txBody>
      </p:sp>
      <p:pic>
        <p:nvPicPr>
          <p:cNvPr id="3" name="图片 2"/>
          <p:cNvPicPr>
            <a:picLocks noChangeAspect="1"/>
          </p:cNvPicPr>
          <p:nvPr>
            <p:custDataLst>
              <p:tags r:id="rId2"/>
            </p:custDataLst>
          </p:nvPr>
        </p:nvPicPr>
        <p:blipFill>
          <a:blip r:embed="rId3"/>
          <a:stretch>
            <a:fillRect/>
          </a:stretch>
        </p:blipFill>
        <p:spPr>
          <a:xfrm>
            <a:off x="3036952" y="1740877"/>
            <a:ext cx="5816902" cy="4610960"/>
          </a:xfrm>
          <a:prstGeom prst="rect">
            <a:avLst/>
          </a:prstGeom>
        </p:spPr>
      </p:pic>
    </p:spTree>
    <p:custDataLst>
      <p:tags r:id="rId4"/>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692275" y="1654810"/>
          <a:ext cx="8340725" cy="4621530"/>
        </p:xfrm>
        <a:graphic>
          <a:graphicData uri="http://schemas.openxmlformats.org/drawingml/2006/table">
            <a:tbl>
              <a:tblPr firstRow="1" bandRow="1">
                <a:tableStyleId>{5940675A-B579-460E-94D1-54222C63F5DA}</a:tableStyleId>
              </a:tblPr>
              <a:tblGrid>
                <a:gridCol w="594995"/>
                <a:gridCol w="1198880"/>
                <a:gridCol w="3313430"/>
                <a:gridCol w="3233310"/>
              </a:tblGrid>
              <a:tr h="500380">
                <a:tc gridSpan="2">
                  <a:txBody>
                    <a:bodyPr/>
                    <a:p>
                      <a:pPr algn="ctr">
                        <a:buNone/>
                      </a:pPr>
                      <a:r>
                        <a:rPr lang="zh-CN" altLang="en-US" b="1">
                          <a:solidFill>
                            <a:schemeClr val="bg1"/>
                          </a:solidFill>
                        </a:rPr>
                        <a:t>比较项目</a:t>
                      </a:r>
                      <a:endParaRPr lang="zh-CN" altLang="en-US" b="1">
                        <a:solidFill>
                          <a:schemeClr val="bg1"/>
                        </a:solidFill>
                      </a:endParaRPr>
                    </a:p>
                  </a:txBody>
                  <a:tcPr>
                    <a:solidFill>
                      <a:srgbClr val="FF0000"/>
                    </a:solidFill>
                  </a:tcPr>
                </a:tc>
                <a:tc hMerge="1">
                  <a:tcPr>
                    <a:solidFill>
                      <a:srgbClr val="FF0000"/>
                    </a:solidFill>
                  </a:tcPr>
                </a:tc>
                <a:tc>
                  <a:txBody>
                    <a:bodyPr/>
                    <a:p>
                      <a:pPr algn="ctr">
                        <a:buNone/>
                      </a:pPr>
                      <a:r>
                        <a:rPr lang="zh-CN" altLang="en-US" sz="1800" b="1">
                          <a:solidFill>
                            <a:schemeClr val="bg1"/>
                          </a:solidFill>
                          <a:sym typeface="+mn-ea"/>
                        </a:rPr>
                        <a:t>高等植物</a:t>
                      </a:r>
                      <a:endParaRPr lang="zh-CN" altLang="en-US" sz="1800" b="1">
                        <a:solidFill>
                          <a:schemeClr val="bg1"/>
                        </a:solidFill>
                        <a:sym typeface="+mn-ea"/>
                      </a:endParaRPr>
                    </a:p>
                    <a:p>
                      <a:pPr algn="ctr">
                        <a:buNone/>
                      </a:pPr>
                      <a:endParaRPr lang="zh-CN" altLang="en-US" sz="1800" b="1">
                        <a:solidFill>
                          <a:schemeClr val="bg1"/>
                        </a:solidFill>
                        <a:sym typeface="+mn-ea"/>
                      </a:endParaRPr>
                    </a:p>
                  </a:txBody>
                  <a:tcPr>
                    <a:solidFill>
                      <a:srgbClr val="FF0000"/>
                    </a:solidFill>
                  </a:tcPr>
                </a:tc>
                <a:tc>
                  <a:txBody>
                    <a:bodyPr/>
                    <a:p>
                      <a:pPr algn="ctr">
                        <a:buNone/>
                      </a:pPr>
                      <a:r>
                        <a:rPr lang="zh-CN" altLang="en-US" sz="1800" b="1">
                          <a:solidFill>
                            <a:schemeClr val="bg1"/>
                          </a:solidFill>
                          <a:sym typeface="+mn-ea"/>
                        </a:rPr>
                        <a:t>人或高等动物</a:t>
                      </a:r>
                      <a:endParaRPr lang="zh-CN" altLang="en-US" sz="1800" b="1">
                        <a:solidFill>
                          <a:schemeClr val="bg1"/>
                        </a:solidFill>
                        <a:sym typeface="+mn-ea"/>
                      </a:endParaRPr>
                    </a:p>
                  </a:txBody>
                  <a:tcPr>
                    <a:solidFill>
                      <a:srgbClr val="FF0000"/>
                    </a:solidFill>
                  </a:tcPr>
                </a:tc>
              </a:tr>
              <a:tr h="501015">
                <a:tc rowSpan="4">
                  <a:txBody>
                    <a:bodyPr/>
                    <a:p>
                      <a:pPr algn="ctr">
                        <a:buNone/>
                      </a:pPr>
                      <a:r>
                        <a:rPr lang="zh-CN" altLang="en-US" sz="1800"/>
                        <a:t>不用点</a:t>
                      </a:r>
                      <a:endParaRPr lang="zh-CN" altLang="en-US" sz="1800"/>
                    </a:p>
                  </a:txBody>
                  <a:tcPr anchor="ctr" anchorCtr="0"/>
                </a:tc>
                <a:tc>
                  <a:txBody>
                    <a:bodyPr/>
                    <a:p>
                      <a:pPr algn="ctr">
                        <a:buNone/>
                      </a:pPr>
                      <a:r>
                        <a:rPr lang="zh-CN" altLang="en-US"/>
                        <a:t>细胞</a:t>
                      </a:r>
                      <a:endParaRPr lang="zh-CN" altLang="en-US"/>
                    </a:p>
                    <a:p>
                      <a:pPr algn="ctr">
                        <a:buNone/>
                      </a:pPr>
                      <a:endParaRPr lang="zh-CN" altLang="en-US"/>
                    </a:p>
                  </a:txBody>
                  <a:tcPr anchor="ctr" anchorCtr="0"/>
                </a:tc>
                <a:tc>
                  <a:txBody>
                    <a:bodyPr/>
                    <a:p>
                      <a:pPr algn="ctr">
                        <a:buNone/>
                      </a:pPr>
                      <a:r>
                        <a:rPr lang="zh-CN" altLang="en-US"/>
                        <a:t>有细胞壁、液泡、叶绿体</a:t>
                      </a:r>
                      <a:endParaRPr lang="zh-CN" altLang="en-US"/>
                    </a:p>
                    <a:p>
                      <a:pPr algn="ctr">
                        <a:buNone/>
                      </a:pPr>
                      <a:endParaRPr lang="zh-CN" altLang="en-US"/>
                    </a:p>
                  </a:txBody>
                  <a:tcPr anchor="ctr" anchorCtr="0"/>
                </a:tc>
                <a:tc>
                  <a:txBody>
                    <a:bodyPr/>
                    <a:p>
                      <a:pPr algn="ctr">
                        <a:buNone/>
                      </a:pPr>
                      <a:r>
                        <a:rPr lang="zh-CN" altLang="en-US"/>
                        <a:t>无细胞壁和叶绿体，一般无液泡</a:t>
                      </a:r>
                      <a:endParaRPr lang="zh-CN" altLang="en-US"/>
                    </a:p>
                    <a:p>
                      <a:pPr algn="ctr">
                        <a:buNone/>
                      </a:pPr>
                      <a:endParaRPr lang="zh-CN" altLang="en-US"/>
                    </a:p>
                  </a:txBody>
                  <a:tcPr anchor="ctr" anchorCtr="0"/>
                </a:tc>
              </a:tr>
              <a:tr h="756285">
                <a:tc vMerge="1">
                  <a:tcPr anchor="ctr" anchorCtr="0"/>
                </a:tc>
                <a:tc>
                  <a:txBody>
                    <a:bodyPr/>
                    <a:p>
                      <a:pPr algn="ctr">
                        <a:buNone/>
                      </a:pPr>
                      <a:r>
                        <a:rPr lang="zh-CN" altLang="en-US" sz="1800">
                          <a:sym typeface="+mn-ea"/>
                        </a:rPr>
                        <a:t>组织</a:t>
                      </a:r>
                      <a:endParaRPr lang="zh-CN" altLang="en-US" sz="1800">
                        <a:sym typeface="+mn-ea"/>
                      </a:endParaRPr>
                    </a:p>
                  </a:txBody>
                  <a:tcPr anchor="ctr" anchorCtr="0"/>
                </a:tc>
                <a:tc>
                  <a:txBody>
                    <a:bodyPr/>
                    <a:p>
                      <a:pPr algn="ctr">
                        <a:buNone/>
                      </a:pPr>
                      <a:r>
                        <a:rPr lang="zh-CN" altLang="en-US" sz="1800">
                          <a:sym typeface="+mn-ea"/>
                        </a:rPr>
                        <a:t>分生组织、保护组织、输导组织、营养组织、机械组织等</a:t>
                      </a:r>
                      <a:endParaRPr lang="zh-CN" altLang="en-US" sz="1800"/>
                    </a:p>
                    <a:p>
                      <a:pPr algn="ctr">
                        <a:buNone/>
                      </a:pPr>
                      <a:endParaRPr lang="zh-CN" altLang="en-US"/>
                    </a:p>
                  </a:txBody>
                  <a:tcPr anchor="ctr" anchorCtr="0"/>
                </a:tc>
                <a:tc>
                  <a:txBody>
                    <a:bodyPr/>
                    <a:p>
                      <a:pPr algn="ctr">
                        <a:buNone/>
                      </a:pPr>
                      <a:r>
                        <a:rPr lang="zh-CN" altLang="en-US" sz="1800">
                          <a:sym typeface="+mn-ea"/>
                        </a:rPr>
                        <a:t>上皮组织、结缔组织、肌肉组织、神经组织等</a:t>
                      </a:r>
                      <a:endParaRPr lang="zh-CN" altLang="en-US" sz="1800">
                        <a:sym typeface="+mn-ea"/>
                      </a:endParaRPr>
                    </a:p>
                  </a:txBody>
                  <a:tcPr anchor="ctr" anchorCtr="0"/>
                </a:tc>
              </a:tr>
              <a:tr h="501015">
                <a:tc vMerge="1">
                  <a:tcPr anchor="ctr" anchorCtr="0"/>
                </a:tc>
                <a:tc>
                  <a:txBody>
                    <a:bodyPr/>
                    <a:p>
                      <a:pPr algn="ctr">
                        <a:buNone/>
                      </a:pPr>
                      <a:r>
                        <a:rPr lang="zh-CN" altLang="en-US" sz="1800">
                          <a:sym typeface="+mn-ea"/>
                        </a:rPr>
                        <a:t>系统</a:t>
                      </a:r>
                      <a:endParaRPr lang="zh-CN" altLang="en-US" sz="1800">
                        <a:sym typeface="+mn-ea"/>
                      </a:endParaRPr>
                    </a:p>
                  </a:txBody>
                  <a:tcPr anchor="ctr" anchorCtr="0"/>
                </a:tc>
                <a:tc>
                  <a:txBody>
                    <a:bodyPr/>
                    <a:p>
                      <a:pPr algn="ctr">
                        <a:buNone/>
                      </a:pPr>
                      <a:r>
                        <a:rPr lang="zh-CN" altLang="en-US" sz="1800">
                          <a:sym typeface="+mn-ea"/>
                        </a:rPr>
                        <a:t>无系统</a:t>
                      </a:r>
                      <a:endParaRPr lang="zh-CN" altLang="en-US" sz="1800">
                        <a:sym typeface="+mn-ea"/>
                      </a:endParaRPr>
                    </a:p>
                  </a:txBody>
                  <a:tcPr anchor="ctr" anchorCtr="0"/>
                </a:tc>
                <a:tc>
                  <a:txBody>
                    <a:bodyPr/>
                    <a:p>
                      <a:pPr algn="ctr">
                        <a:buNone/>
                      </a:pPr>
                      <a:r>
                        <a:rPr lang="zh-CN" altLang="en-US" sz="1800">
                          <a:sym typeface="+mn-ea"/>
                        </a:rPr>
                        <a:t>有八大系统，由系统构成人或高等动物体</a:t>
                      </a:r>
                      <a:endParaRPr lang="zh-CN" altLang="en-US" sz="1800">
                        <a:sym typeface="+mn-ea"/>
                      </a:endParaRPr>
                    </a:p>
                  </a:txBody>
                  <a:tcPr anchor="ctr" anchorCtr="0"/>
                </a:tc>
              </a:tr>
              <a:tr h="756285">
                <a:tc vMerge="1">
                  <a:tcPr anchor="ctr" anchorCtr="0"/>
                </a:tc>
                <a:tc>
                  <a:txBody>
                    <a:bodyPr/>
                    <a:p>
                      <a:pPr algn="ctr">
                        <a:buNone/>
                      </a:pPr>
                      <a:r>
                        <a:rPr lang="zh-CN" altLang="en-US" sz="1800">
                          <a:sym typeface="+mn-ea"/>
                        </a:rPr>
                        <a:t>结构层次</a:t>
                      </a:r>
                      <a:endParaRPr lang="zh-CN" altLang="en-US" sz="1800">
                        <a:sym typeface="+mn-ea"/>
                      </a:endParaRPr>
                    </a:p>
                  </a:txBody>
                  <a:tcPr anchor="ctr" anchorCtr="0"/>
                </a:tc>
                <a:tc>
                  <a:txBody>
                    <a:bodyPr/>
                    <a:p>
                      <a:pPr algn="ctr">
                        <a:buNone/>
                      </a:pPr>
                      <a:r>
                        <a:rPr lang="zh-CN" altLang="en-US" sz="1800">
                          <a:sym typeface="+mn-ea"/>
                        </a:rPr>
                        <a:t>细胞→组织→器官→&gt;植物体</a:t>
                      </a:r>
                      <a:endParaRPr lang="zh-CN" altLang="en-US" sz="1800"/>
                    </a:p>
                    <a:p>
                      <a:pPr algn="ctr">
                        <a:buNone/>
                      </a:pPr>
                      <a:endParaRPr lang="zh-CN" altLang="en-US"/>
                    </a:p>
                  </a:txBody>
                  <a:tcPr anchor="ctr" anchorCtr="0"/>
                </a:tc>
                <a:tc>
                  <a:txBody>
                    <a:bodyPr/>
                    <a:p>
                      <a:pPr algn="ctr">
                        <a:buNone/>
                      </a:pPr>
                      <a:r>
                        <a:rPr lang="zh-CN" altLang="en-US" sz="1800">
                          <a:sym typeface="+mn-ea"/>
                        </a:rPr>
                        <a:t>细胞→组织→器官→系统-人或高等动物体</a:t>
                      </a:r>
                      <a:endParaRPr lang="zh-CN" altLang="en-US" sz="1800">
                        <a:sym typeface="+mn-ea"/>
                      </a:endParaRPr>
                    </a:p>
                  </a:txBody>
                  <a:tcPr anchor="ctr" anchorCtr="0"/>
                </a:tc>
              </a:tr>
              <a:tr h="756285">
                <a:tc gridSpan="2">
                  <a:txBody>
                    <a:bodyPr/>
                    <a:p>
                      <a:pPr algn="ctr">
                        <a:buNone/>
                      </a:pPr>
                      <a:r>
                        <a:rPr lang="zh-CN" altLang="en-US" sz="1800"/>
                        <a:t>相同点</a:t>
                      </a:r>
                      <a:endParaRPr lang="zh-CN" altLang="en-US" sz="1800"/>
                    </a:p>
                  </a:txBody>
                  <a:tcPr anchor="ctr" anchorCtr="0"/>
                </a:tc>
                <a:tc hMerge="1">
                  <a:tcPr anchor="ctr" anchorCtr="0"/>
                </a:tc>
                <a:tc gridSpan="2">
                  <a:txBody>
                    <a:bodyPr/>
                    <a:p>
                      <a:pPr algn="ctr">
                        <a:buNone/>
                      </a:pPr>
                      <a:r>
                        <a:rPr lang="zh-CN" altLang="en-US"/>
                        <a:t>由受精卵分裂、分化而来。由细胞构成组织，由不同的组织构成器官</a:t>
                      </a:r>
                      <a:endParaRPr lang="zh-CN" altLang="en-US"/>
                    </a:p>
                  </a:txBody>
                  <a:tcPr anchor="ctr" anchorCtr="0"/>
                </a:tc>
                <a:tc hMerge="1">
                  <a:tcPr anchor="ctr" anchorCtr="0"/>
                </a:tc>
              </a:tr>
            </a:tbl>
          </a:graphicData>
        </a:graphic>
      </p:graphicFrame>
      <p:sp>
        <p:nvSpPr>
          <p:cNvPr id="6" name="矩形 5"/>
          <p:cNvSpPr/>
          <p:nvPr>
            <p:custDataLst>
              <p:tags r:id="rId2"/>
            </p:custDataLst>
          </p:nvPr>
        </p:nvSpPr>
        <p:spPr>
          <a:xfrm>
            <a:off x="3891443" y="967468"/>
            <a:ext cx="3840480" cy="460375"/>
          </a:xfrm>
          <a:prstGeom prst="rect">
            <a:avLst/>
          </a:prstGeom>
        </p:spPr>
        <p:txBody>
          <a:bodyPr wrap="none">
            <a:spAutoFit/>
          </a:bodyPr>
          <a:p>
            <a:pPr algn="l"/>
            <a:r>
              <a:rPr lang="zh-CN" altLang="en-US" sz="2400">
                <a:solidFill>
                  <a:schemeClr val="tx1"/>
                </a:solidFill>
                <a:sym typeface="+mn-ea"/>
              </a:rPr>
              <a:t>动、植物体结构层次的异同</a:t>
            </a:r>
            <a:endParaRPr lang="zh-CN" altLang="en-US" sz="2400" b="1" dirty="0">
              <a:solidFill>
                <a:schemeClr val="tx1"/>
              </a:solidFill>
              <a:latin typeface="华文楷体" panose="02010600040101010101" pitchFamily="2" charset="-122"/>
              <a:ea typeface="华文楷体" panose="02010600040101010101" pitchFamily="2" charset="-122"/>
              <a:sym typeface="+mn-ea"/>
            </a:endParaRPr>
          </a:p>
        </p:txBody>
      </p:sp>
    </p:spTree>
    <p:custDataLst>
      <p:tags r:id="rId3"/>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144789" y="722706"/>
            <a:ext cx="10311160" cy="1198880"/>
          </a:xfrm>
          <a:prstGeom prst="rect">
            <a:avLst/>
          </a:prstGeom>
        </p:spPr>
        <p:txBody>
          <a:bodyPr wrap="square">
            <a:normAutofit/>
          </a:bodyPr>
          <a:lstStyle/>
          <a:p>
            <a:pPr>
              <a:lnSpc>
                <a:spcPct val="150000"/>
              </a:lnSpc>
            </a:pPr>
            <a:r>
              <a:rPr lang="zh-CN" altLang="en-US" sz="2400" kern="100" dirty="0">
                <a:solidFill>
                  <a:schemeClr val="dk1"/>
                </a:solidFill>
                <a:cs typeface="Times New Roman" panose="02020603050405020304" pitchFamily="18" charset="0"/>
              </a:rPr>
              <a:t>下列不属于组织的是（　　）</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A</a:t>
            </a:r>
            <a:r>
              <a:rPr lang="zh-CN" altLang="en-US" sz="2400" kern="100" dirty="0">
                <a:solidFill>
                  <a:schemeClr val="dk1"/>
                </a:solidFill>
                <a:cs typeface="Times New Roman" panose="02020603050405020304" pitchFamily="18" charset="0"/>
              </a:rPr>
              <a:t>．血液	</a:t>
            </a:r>
            <a:r>
              <a:rPr lang="en-US" altLang="zh-CN" sz="2400" kern="100" dirty="0">
                <a:solidFill>
                  <a:schemeClr val="dk1"/>
                </a:solidFill>
                <a:cs typeface="Times New Roman" panose="02020603050405020304" pitchFamily="18" charset="0"/>
              </a:rPr>
              <a:t>B</a:t>
            </a:r>
            <a:r>
              <a:rPr lang="zh-CN" altLang="en-US" sz="2400" kern="100" dirty="0">
                <a:solidFill>
                  <a:schemeClr val="dk1"/>
                </a:solidFill>
                <a:cs typeface="Times New Roman" panose="02020603050405020304" pitchFamily="18" charset="0"/>
              </a:rPr>
              <a:t>．皮肤	</a:t>
            </a:r>
            <a:r>
              <a:rPr lang="en-US" altLang="zh-CN" sz="2400" kern="100" dirty="0">
                <a:solidFill>
                  <a:schemeClr val="dk1"/>
                </a:solidFill>
                <a:cs typeface="Times New Roman" panose="02020603050405020304" pitchFamily="18" charset="0"/>
              </a:rPr>
              <a:t>C</a:t>
            </a:r>
            <a:r>
              <a:rPr lang="zh-CN" altLang="en-US" sz="2400" kern="100" dirty="0">
                <a:solidFill>
                  <a:schemeClr val="dk1"/>
                </a:solidFill>
                <a:cs typeface="Times New Roman" panose="02020603050405020304" pitchFamily="18" charset="0"/>
              </a:rPr>
              <a:t>．软骨	</a:t>
            </a:r>
            <a:r>
              <a:rPr lang="en-US" altLang="zh-CN" sz="2400" kern="100" dirty="0">
                <a:solidFill>
                  <a:schemeClr val="dk1"/>
                </a:solidFill>
                <a:cs typeface="Times New Roman" panose="02020603050405020304" pitchFamily="18" charset="0"/>
              </a:rPr>
              <a:t>D</a:t>
            </a:r>
            <a:r>
              <a:rPr lang="zh-CN" altLang="en-US" sz="2400" kern="100" dirty="0">
                <a:solidFill>
                  <a:schemeClr val="dk1"/>
                </a:solidFill>
                <a:cs typeface="Times New Roman" panose="02020603050405020304" pitchFamily="18" charset="0"/>
              </a:rPr>
              <a:t>．心肌</a:t>
            </a:r>
            <a:endParaRPr lang="zh-CN" altLang="en-US" sz="2400" kern="100" dirty="0">
              <a:solidFill>
                <a:schemeClr val="dk1"/>
              </a:solidFill>
              <a:cs typeface="Times New Roman" panose="02020603050405020304" pitchFamily="18" charset="0"/>
            </a:endParaRPr>
          </a:p>
        </p:txBody>
      </p:sp>
      <p:sp>
        <p:nvSpPr>
          <p:cNvPr id="3" name="矩形 2"/>
          <p:cNvSpPr/>
          <p:nvPr>
            <p:custDataLst>
              <p:tags r:id="rId2"/>
            </p:custDataLst>
          </p:nvPr>
        </p:nvSpPr>
        <p:spPr>
          <a:xfrm>
            <a:off x="553773" y="2840553"/>
            <a:ext cx="11078450" cy="3415030"/>
          </a:xfrm>
          <a:prstGeom prst="rect">
            <a:avLst/>
          </a:prstGeom>
        </p:spPr>
        <p:txBody>
          <a:bodyPr wrap="square">
            <a:normAutofit/>
          </a:bodyPr>
          <a:lstStyle/>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答案</a:t>
            </a:r>
            <a:r>
              <a:rPr lang="en-US" altLang="zh-CN" kern="100" dirty="0" smtClean="0">
                <a:solidFill>
                  <a:schemeClr val="tx1"/>
                </a:solidFill>
                <a:cs typeface="Times New Roman" panose="02020603050405020304" pitchFamily="18" charset="0"/>
              </a:rPr>
              <a:t>】B</a:t>
            </a:r>
            <a:endParaRPr lang="en-US" altLang="zh-CN" kern="100" dirty="0">
              <a:solidFill>
                <a:schemeClr val="tx1"/>
              </a:solidFill>
              <a:cs typeface="Times New Roman" panose="02020603050405020304" pitchFamily="18" charset="0"/>
            </a:endParaRPr>
          </a:p>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解析</a:t>
            </a:r>
            <a:r>
              <a:rPr lang="en-US" altLang="zh-CN" kern="100" dirty="0" smtClean="0">
                <a:solidFill>
                  <a:schemeClr val="tx1"/>
                </a:solidFill>
                <a:cs typeface="Times New Roman" panose="02020603050405020304" pitchFamily="18" charset="0"/>
              </a:rPr>
              <a:t>】</a:t>
            </a:r>
            <a:r>
              <a:rPr lang="en-US" altLang="zh-CN" kern="100" dirty="0">
                <a:solidFill>
                  <a:schemeClr val="tx1"/>
                </a:solidFill>
                <a:cs typeface="Times New Roman" panose="02020603050405020304" pitchFamily="18" charset="0"/>
              </a:rPr>
              <a:t>A</a:t>
            </a:r>
            <a:r>
              <a:rPr lang="zh-CN" altLang="en-US" kern="100" dirty="0">
                <a:solidFill>
                  <a:schemeClr val="tx1"/>
                </a:solidFill>
                <a:cs typeface="Times New Roman" panose="02020603050405020304" pitchFamily="18" charset="0"/>
              </a:rPr>
              <a:t>、血液是由有形成分和无形成分两部分组成。有形成分包括红细胞、白细胞和血小板等，约占血液的</a:t>
            </a:r>
            <a:r>
              <a:rPr lang="en-US" altLang="zh-CN" kern="100" dirty="0">
                <a:solidFill>
                  <a:schemeClr val="tx1"/>
                </a:solidFill>
                <a:cs typeface="Times New Roman" panose="02020603050405020304" pitchFamily="18" charset="0"/>
              </a:rPr>
              <a:t>45%</a:t>
            </a:r>
            <a:r>
              <a:rPr lang="zh-CN" altLang="en-US" kern="100" dirty="0">
                <a:solidFill>
                  <a:schemeClr val="tx1"/>
                </a:solidFill>
                <a:cs typeface="Times New Roman" panose="02020603050405020304" pitchFamily="18" charset="0"/>
              </a:rPr>
              <a:t>，其余</a:t>
            </a:r>
            <a:r>
              <a:rPr lang="en-US" altLang="zh-CN" kern="100" dirty="0">
                <a:solidFill>
                  <a:schemeClr val="tx1"/>
                </a:solidFill>
                <a:cs typeface="Times New Roman" panose="02020603050405020304" pitchFamily="18" charset="0"/>
              </a:rPr>
              <a:t>55%</a:t>
            </a:r>
            <a:r>
              <a:rPr lang="zh-CN" altLang="en-US" kern="100" dirty="0">
                <a:solidFill>
                  <a:schemeClr val="tx1"/>
                </a:solidFill>
                <a:cs typeface="Times New Roman" panose="02020603050405020304" pitchFamily="18" charset="0"/>
              </a:rPr>
              <a:t>为无形成分</a:t>
            </a: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血浆，血浆中水份占</a:t>
            </a:r>
            <a:r>
              <a:rPr lang="en-US" altLang="zh-CN" kern="100" dirty="0">
                <a:solidFill>
                  <a:schemeClr val="tx1"/>
                </a:solidFill>
                <a:cs typeface="Times New Roman" panose="02020603050405020304" pitchFamily="18" charset="0"/>
              </a:rPr>
              <a:t>91-92%</a:t>
            </a:r>
            <a:r>
              <a:rPr lang="zh-CN" altLang="en-US" kern="100" dirty="0">
                <a:solidFill>
                  <a:schemeClr val="tx1"/>
                </a:solidFill>
                <a:cs typeface="Times New Roman" panose="02020603050405020304" pitchFamily="18" charset="0"/>
              </a:rPr>
              <a:t>，其余是各种蛋白质、无机盐和其他有机物质。其中的有形成分红细胞的形态相似，结构和功能相同，白细胞和血小板也是这样。因此血液属于组织，具有营养、保护和运输等的作用，它是一种流动的结缔组织。不符合题意。 </a:t>
            </a:r>
            <a:r>
              <a:rPr lang="en-US" altLang="zh-CN" kern="100" dirty="0">
                <a:solidFill>
                  <a:schemeClr val="tx1"/>
                </a:solidFill>
                <a:cs typeface="Times New Roman" panose="02020603050405020304" pitchFamily="18" charset="0"/>
              </a:rPr>
              <a:t>B</a:t>
            </a:r>
            <a:r>
              <a:rPr lang="zh-CN" altLang="en-US" kern="100" dirty="0">
                <a:solidFill>
                  <a:schemeClr val="tx1"/>
                </a:solidFill>
                <a:cs typeface="Times New Roman" panose="02020603050405020304" pitchFamily="18" charset="0"/>
              </a:rPr>
              <a:t>、皮肤最外面的表皮是由上皮细胞构成的，属于上皮组织，同时也布满了血管和神经，血管里的血液属于结缔组织，神经属于神经组织。可见皮肤是由上皮组织、结缔组织和神经组织按照一定的次序结合在一起构成的一个器官。符合题意。 </a:t>
            </a:r>
            <a:r>
              <a:rPr lang="en-US" altLang="zh-CN" kern="100" dirty="0">
                <a:solidFill>
                  <a:schemeClr val="tx1"/>
                </a:solidFill>
                <a:cs typeface="Times New Roman" panose="02020603050405020304" pitchFamily="18" charset="0"/>
              </a:rPr>
              <a:t>C</a:t>
            </a:r>
            <a:r>
              <a:rPr lang="zh-CN" altLang="en-US" kern="100" dirty="0">
                <a:solidFill>
                  <a:schemeClr val="tx1"/>
                </a:solidFill>
                <a:cs typeface="Times New Roman" panose="02020603050405020304" pitchFamily="18" charset="0"/>
              </a:rPr>
              <a:t>、软骨属于结缔组织，不符合题意。 </a:t>
            </a:r>
            <a:r>
              <a:rPr lang="en-US" altLang="zh-CN" kern="100" dirty="0">
                <a:solidFill>
                  <a:schemeClr val="tx1"/>
                </a:solidFill>
                <a:cs typeface="Times New Roman" panose="02020603050405020304" pitchFamily="18" charset="0"/>
              </a:rPr>
              <a:t>D</a:t>
            </a:r>
            <a:r>
              <a:rPr lang="zh-CN" altLang="en-US" kern="100" dirty="0">
                <a:solidFill>
                  <a:schemeClr val="tx1"/>
                </a:solidFill>
                <a:cs typeface="Times New Roman" panose="02020603050405020304" pitchFamily="18" charset="0"/>
              </a:rPr>
              <a:t>、心肌属于肌肉组织。不符合题意。 故选：</a:t>
            </a:r>
            <a:r>
              <a:rPr lang="en-US" altLang="zh-CN" kern="100" dirty="0">
                <a:solidFill>
                  <a:schemeClr val="tx1"/>
                </a:solidFill>
                <a:cs typeface="Times New Roman" panose="02020603050405020304" pitchFamily="18" charset="0"/>
              </a:rPr>
              <a:t>B</a:t>
            </a:r>
            <a:r>
              <a:rPr lang="zh-CN" altLang="en-US" kern="100" dirty="0">
                <a:solidFill>
                  <a:schemeClr val="tx1"/>
                </a:solidFill>
                <a:cs typeface="Times New Roman" panose="02020603050405020304" pitchFamily="18" charset="0"/>
              </a:rPr>
              <a:t>。</a:t>
            </a:r>
            <a:endParaRPr lang="zh-CN" altLang="en-US" kern="100" dirty="0">
              <a:solidFill>
                <a:schemeClr val="tx1"/>
              </a:solidFill>
              <a:cs typeface="Times New Roman" panose="02020603050405020304" pitchFamily="18"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1241504" y="898552"/>
            <a:ext cx="10311160" cy="1753235"/>
          </a:xfrm>
          <a:prstGeom prst="rect">
            <a:avLst/>
          </a:prstGeom>
        </p:spPr>
        <p:txBody>
          <a:bodyPr wrap="square">
            <a:normAutofit/>
          </a:bodyPr>
          <a:lstStyle/>
          <a:p>
            <a:pPr>
              <a:lnSpc>
                <a:spcPct val="150000"/>
              </a:lnSpc>
            </a:pPr>
            <a:r>
              <a:rPr lang="en-US" altLang="zh-CN" sz="2400" kern="100" dirty="0" smtClean="0">
                <a:solidFill>
                  <a:schemeClr val="dk1"/>
                </a:solidFill>
                <a:cs typeface="Times New Roman" panose="02020603050405020304" pitchFamily="18" charset="0"/>
              </a:rPr>
              <a:t>1</a:t>
            </a:r>
            <a:r>
              <a:rPr lang="zh-CN" altLang="en-US" sz="2400" kern="100" dirty="0">
                <a:solidFill>
                  <a:schemeClr val="dk1"/>
                </a:solidFill>
                <a:cs typeface="Times New Roman" panose="02020603050405020304" pitchFamily="18" charset="0"/>
              </a:rPr>
              <a:t>、在皮肤的结构中，有上皮组织、结缔组织、肌肉组织、神经组织等，因此皮肤在生物体的结构层次中属于（　　）</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A</a:t>
            </a:r>
            <a:r>
              <a:rPr lang="zh-CN" altLang="en-US" sz="2400" kern="100" dirty="0">
                <a:solidFill>
                  <a:schemeClr val="dk1"/>
                </a:solidFill>
                <a:cs typeface="Times New Roman" panose="02020603050405020304" pitchFamily="18" charset="0"/>
              </a:rPr>
              <a:t>．细胞	</a:t>
            </a:r>
            <a:r>
              <a:rPr lang="en-US" altLang="zh-CN" sz="2400" kern="100" dirty="0">
                <a:solidFill>
                  <a:schemeClr val="dk1"/>
                </a:solidFill>
                <a:cs typeface="Times New Roman" panose="02020603050405020304" pitchFamily="18" charset="0"/>
              </a:rPr>
              <a:t>B</a:t>
            </a:r>
            <a:r>
              <a:rPr lang="zh-CN" altLang="en-US" sz="2400" kern="100" dirty="0">
                <a:solidFill>
                  <a:schemeClr val="dk1"/>
                </a:solidFill>
                <a:cs typeface="Times New Roman" panose="02020603050405020304" pitchFamily="18" charset="0"/>
              </a:rPr>
              <a:t>．组织	</a:t>
            </a:r>
            <a:r>
              <a:rPr lang="en-US" altLang="zh-CN" sz="2400" kern="100" dirty="0">
                <a:solidFill>
                  <a:schemeClr val="dk1"/>
                </a:solidFill>
                <a:cs typeface="Times New Roman" panose="02020603050405020304" pitchFamily="18" charset="0"/>
              </a:rPr>
              <a:t>C</a:t>
            </a:r>
            <a:r>
              <a:rPr lang="zh-CN" altLang="en-US" sz="2400" kern="100" dirty="0">
                <a:solidFill>
                  <a:schemeClr val="dk1"/>
                </a:solidFill>
                <a:cs typeface="Times New Roman" panose="02020603050405020304" pitchFamily="18" charset="0"/>
              </a:rPr>
              <a:t>．器官	</a:t>
            </a:r>
            <a:r>
              <a:rPr lang="en-US" altLang="zh-CN" sz="2400" kern="100" dirty="0">
                <a:solidFill>
                  <a:schemeClr val="dk1"/>
                </a:solidFill>
                <a:cs typeface="Times New Roman" panose="02020603050405020304" pitchFamily="18" charset="0"/>
              </a:rPr>
              <a:t>D</a:t>
            </a:r>
            <a:r>
              <a:rPr lang="zh-CN" altLang="en-US" sz="2400" kern="100" dirty="0">
                <a:solidFill>
                  <a:schemeClr val="dk1"/>
                </a:solidFill>
                <a:cs typeface="Times New Roman" panose="02020603050405020304" pitchFamily="18" charset="0"/>
              </a:rPr>
              <a:t>．系统</a:t>
            </a:r>
            <a:endParaRPr lang="zh-CN" altLang="en-US" sz="2400" kern="100" dirty="0">
              <a:solidFill>
                <a:schemeClr val="dk1"/>
              </a:solidFill>
              <a:cs typeface="Times New Roman" panose="02020603050405020304" pitchFamily="18" charset="0"/>
            </a:endParaRPr>
          </a:p>
        </p:txBody>
      </p:sp>
      <p:sp>
        <p:nvSpPr>
          <p:cNvPr id="3" name="矩形 2"/>
          <p:cNvSpPr/>
          <p:nvPr>
            <p:custDataLst>
              <p:tags r:id="rId2"/>
            </p:custDataLst>
          </p:nvPr>
        </p:nvSpPr>
        <p:spPr>
          <a:xfrm>
            <a:off x="668074" y="3227414"/>
            <a:ext cx="9987775" cy="2999740"/>
          </a:xfrm>
          <a:prstGeom prst="rect">
            <a:avLst/>
          </a:prstGeom>
        </p:spPr>
        <p:txBody>
          <a:bodyPr wrap="square">
            <a:normAutofit/>
          </a:bodyPr>
          <a:lstStyle/>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答案</a:t>
            </a:r>
            <a:r>
              <a:rPr lang="en-US" altLang="zh-CN" kern="100" dirty="0" smtClean="0">
                <a:solidFill>
                  <a:schemeClr val="tx1"/>
                </a:solidFill>
                <a:cs typeface="Times New Roman" panose="02020603050405020304" pitchFamily="18" charset="0"/>
              </a:rPr>
              <a:t>】C</a:t>
            </a:r>
            <a:endParaRPr lang="en-US" altLang="zh-CN" kern="100" dirty="0">
              <a:solidFill>
                <a:schemeClr val="tx1"/>
              </a:solidFill>
              <a:cs typeface="Times New Roman" panose="02020603050405020304" pitchFamily="18" charset="0"/>
            </a:endParaRPr>
          </a:p>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解析</a:t>
            </a:r>
            <a:r>
              <a:rPr lang="en-US" altLang="zh-CN" kern="100" dirty="0" smtClean="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人体结构和功能的基本单位是细胞，由细胞分化形成不同的组织，组织是形态相似、结构和功能相同的细胞群，人的组织主要有上皮组织、肌肉组织、结缔组织、神经组织，生物体的器官都是由几种不同的组织构成的，这些组织按一定的次序联合起来，形成具有一定功能的结构叫做器官。人的皮肤有上皮组织、结缔组织、肌肉组织、神经组织等，因此皮肤在生物体的结构层次中属于器官。可见</a:t>
            </a:r>
            <a:r>
              <a:rPr lang="en-US" altLang="zh-CN" kern="100" dirty="0">
                <a:solidFill>
                  <a:schemeClr val="tx1"/>
                </a:solidFill>
                <a:cs typeface="Times New Roman" panose="02020603050405020304" pitchFamily="18" charset="0"/>
              </a:rPr>
              <a:t>C</a:t>
            </a:r>
            <a:r>
              <a:rPr lang="zh-CN" altLang="en-US" kern="100" dirty="0">
                <a:solidFill>
                  <a:schemeClr val="tx1"/>
                </a:solidFill>
                <a:cs typeface="Times New Roman" panose="02020603050405020304" pitchFamily="18" charset="0"/>
              </a:rPr>
              <a:t>正确。</a:t>
            </a:r>
            <a:endParaRPr lang="zh-CN" altLang="en-US" kern="100" dirty="0">
              <a:solidFill>
                <a:schemeClr val="tx1"/>
              </a:solidFill>
              <a:cs typeface="Times New Roman" panose="02020603050405020304" pitchFamily="18" charset="0"/>
            </a:endParaRPr>
          </a:p>
          <a:p>
            <a:pPr>
              <a:lnSpc>
                <a:spcPct val="150000"/>
              </a:lnSpc>
            </a:pPr>
            <a:r>
              <a:rPr lang="zh-CN" altLang="en-US" kern="100" dirty="0">
                <a:solidFill>
                  <a:schemeClr val="tx1"/>
                </a:solidFill>
                <a:cs typeface="Times New Roman" panose="02020603050405020304" pitchFamily="18" charset="0"/>
              </a:rPr>
              <a:t>故选：</a:t>
            </a:r>
            <a:r>
              <a:rPr lang="en-US" altLang="zh-CN" kern="100" dirty="0">
                <a:solidFill>
                  <a:schemeClr val="tx1"/>
                </a:solidFill>
                <a:cs typeface="Times New Roman" panose="02020603050405020304" pitchFamily="18" charset="0"/>
              </a:rPr>
              <a:t>C</a:t>
            </a:r>
            <a:r>
              <a:rPr lang="zh-CN" altLang="en-US" kern="100" dirty="0">
                <a:solidFill>
                  <a:schemeClr val="tx1"/>
                </a:solidFill>
                <a:cs typeface="Times New Roman" panose="02020603050405020304" pitchFamily="18" charset="0"/>
              </a:rPr>
              <a:t>。</a:t>
            </a:r>
            <a:endParaRPr lang="zh-CN" altLang="en-US" kern="100" dirty="0">
              <a:solidFill>
                <a:schemeClr val="tx1"/>
              </a:solidFill>
              <a:cs typeface="Times New Roman" panose="02020603050405020304" pitchFamily="18" charset="0"/>
            </a:endParaRPr>
          </a:p>
        </p:txBody>
      </p:sp>
      <p:sp>
        <p:nvSpPr>
          <p:cNvPr id="7" name="标题 6"/>
          <p:cNvSpPr>
            <a:spLocks noGrp="1"/>
          </p:cNvSpPr>
          <p:nvPr>
            <p:ph type="title"/>
            <p:custDataLst>
              <p:tags r:id="rId3"/>
            </p:custDataLst>
          </p:nvPr>
        </p:nvSpPr>
        <p:spPr/>
        <p:txBody>
          <a:bodyPr vert="horz" wrap="square" lIns="0" tIns="0" rIns="0" bIns="0" rtlCol="0" anchor="b">
            <a:normAutofit/>
          </a:bodyPr>
          <a:lstStyle/>
          <a:p>
            <a:pPr lvl="0" algn="l">
              <a:buClrTx/>
              <a:buSzTx/>
              <a:buFontTx/>
            </a:pPr>
            <a:r>
              <a:rPr lang="zh-CN" altLang="en-US" dirty="0">
                <a:sym typeface="+mn-ea"/>
              </a:rPr>
              <a:t>课堂小练习</a:t>
            </a:r>
            <a:endParaRPr lang="zh-CN" altLang="en-US" dirty="0">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879475" y="3488055"/>
          <a:ext cx="10965180" cy="2980690"/>
        </p:xfrm>
        <a:graphic>
          <a:graphicData uri="http://schemas.openxmlformats.org/drawingml/2006/table">
            <a:tbl>
              <a:tblPr firstRow="1" bandRow="1">
                <a:tableStyleId>{5940675A-B579-460E-94D1-54222C63F5DA}</a:tableStyleId>
              </a:tblPr>
              <a:tblGrid>
                <a:gridCol w="2303780"/>
                <a:gridCol w="5189855"/>
                <a:gridCol w="3471545"/>
              </a:tblGrid>
              <a:tr h="395605">
                <a:tc>
                  <a:txBody>
                    <a:bodyPr/>
                    <a:p>
                      <a:pPr algn="ctr">
                        <a:buNone/>
                      </a:pPr>
                      <a:r>
                        <a:rPr lang="zh-CN" altLang="en-US" b="1">
                          <a:solidFill>
                            <a:schemeClr val="bg1"/>
                          </a:solidFill>
                        </a:rPr>
                        <a:t>组织名称</a:t>
                      </a:r>
                      <a:endParaRPr lang="zh-CN" altLang="en-US" b="1">
                        <a:solidFill>
                          <a:schemeClr val="bg1"/>
                        </a:solidFill>
                      </a:endParaRPr>
                    </a:p>
                  </a:txBody>
                  <a:tcPr>
                    <a:solidFill>
                      <a:srgbClr val="FF0000"/>
                    </a:solidFill>
                  </a:tcPr>
                </a:tc>
                <a:tc>
                  <a:txBody>
                    <a:bodyPr/>
                    <a:p>
                      <a:pPr algn="ctr">
                        <a:buNone/>
                      </a:pPr>
                      <a:r>
                        <a:rPr lang="zh-CN" altLang="en-US" sz="1800" b="1">
                          <a:solidFill>
                            <a:schemeClr val="bg1"/>
                          </a:solidFill>
                          <a:sym typeface="+mn-ea"/>
                        </a:rPr>
                        <a:t>细胞特点</a:t>
                      </a:r>
                      <a:endParaRPr lang="zh-CN" altLang="en-US" sz="1800" b="1">
                        <a:solidFill>
                          <a:schemeClr val="bg1"/>
                        </a:solidFill>
                        <a:sym typeface="+mn-ea"/>
                      </a:endParaRPr>
                    </a:p>
                  </a:txBody>
                  <a:tcPr>
                    <a:solidFill>
                      <a:srgbClr val="FF0000"/>
                    </a:solidFill>
                  </a:tcPr>
                </a:tc>
                <a:tc>
                  <a:txBody>
                    <a:bodyPr/>
                    <a:p>
                      <a:pPr algn="ctr">
                        <a:buNone/>
                      </a:pPr>
                      <a:r>
                        <a:rPr lang="zh-CN" altLang="en-US" sz="1800" b="1">
                          <a:solidFill>
                            <a:schemeClr val="bg1"/>
                          </a:solidFill>
                          <a:sym typeface="+mn-ea"/>
                        </a:rPr>
                        <a:t>功能</a:t>
                      </a:r>
                      <a:endParaRPr lang="zh-CN" altLang="en-US" sz="1800" b="1">
                        <a:solidFill>
                          <a:schemeClr val="bg1"/>
                        </a:solidFill>
                        <a:sym typeface="+mn-ea"/>
                      </a:endParaRPr>
                    </a:p>
                  </a:txBody>
                  <a:tcPr>
                    <a:solidFill>
                      <a:srgbClr val="FF0000"/>
                    </a:solidFill>
                  </a:tcPr>
                </a:tc>
              </a:tr>
              <a:tr h="395605">
                <a:tc>
                  <a:txBody>
                    <a:bodyPr/>
                    <a:p>
                      <a:pPr algn="ctr">
                        <a:lnSpc>
                          <a:spcPct val="70000"/>
                        </a:lnSpc>
                        <a:buNone/>
                      </a:pPr>
                      <a:r>
                        <a:rPr lang="zh-CN" altLang="en-US" sz="1800"/>
                        <a:t>保护组织</a:t>
                      </a:r>
                      <a:endParaRPr lang="zh-CN" altLang="en-US" sz="1800"/>
                    </a:p>
                  </a:txBody>
                  <a:tcPr anchor="ctr" anchorCtr="0"/>
                </a:tc>
                <a:tc>
                  <a:txBody>
                    <a:bodyPr/>
                    <a:p>
                      <a:pPr algn="ctr">
                        <a:lnSpc>
                          <a:spcPct val="70000"/>
                        </a:lnSpc>
                        <a:buNone/>
                      </a:pPr>
                      <a:r>
                        <a:rPr lang="zh-CN" altLang="en-US"/>
                        <a:t>细胞扁平,</a:t>
                      </a:r>
                      <a:r>
                        <a:rPr lang="zh-CN" altLang="en-US">
                          <a:solidFill>
                            <a:srgbClr val="FF0000"/>
                          </a:solidFill>
                        </a:rPr>
                        <a:t>排列紧密</a:t>
                      </a:r>
                      <a:r>
                        <a:rPr lang="zh-CN" altLang="en-US"/>
                        <a:t>、整齐</a:t>
                      </a:r>
                      <a:endParaRPr lang="zh-CN" altLang="en-US"/>
                    </a:p>
                  </a:txBody>
                  <a:tcPr anchor="ctr" anchorCtr="0"/>
                </a:tc>
                <a:tc>
                  <a:txBody>
                    <a:bodyPr/>
                    <a:p>
                      <a:pPr algn="ctr">
                        <a:lnSpc>
                          <a:spcPct val="70000"/>
                        </a:lnSpc>
                        <a:buNone/>
                      </a:pPr>
                      <a:r>
                        <a:rPr lang="zh-CN" altLang="en-US"/>
                        <a:t>具有</a:t>
                      </a:r>
                      <a:r>
                        <a:rPr lang="zh-CN" altLang="en-US">
                          <a:solidFill>
                            <a:srgbClr val="FF0000"/>
                          </a:solidFill>
                        </a:rPr>
                        <a:t>保护</a:t>
                      </a:r>
                      <a:r>
                        <a:rPr lang="zh-CN" altLang="en-US"/>
                        <a:t>作用</a:t>
                      </a:r>
                      <a:endParaRPr lang="zh-CN" altLang="en-US"/>
                    </a:p>
                  </a:txBody>
                  <a:tcPr anchor="ctr" anchorCtr="0"/>
                </a:tc>
              </a:tr>
              <a:tr h="597535">
                <a:tc>
                  <a:txBody>
                    <a:bodyPr/>
                    <a:p>
                      <a:pPr algn="ctr">
                        <a:lnSpc>
                          <a:spcPct val="70000"/>
                        </a:lnSpc>
                        <a:buNone/>
                      </a:pPr>
                      <a:r>
                        <a:rPr lang="zh-CN" altLang="en-US" sz="1800"/>
                        <a:t>输导组织</a:t>
                      </a:r>
                      <a:endParaRPr lang="zh-CN" altLang="en-US" sz="1800"/>
                    </a:p>
                  </a:txBody>
                  <a:tcPr anchor="ctr" anchorCtr="0"/>
                </a:tc>
                <a:tc>
                  <a:txBody>
                    <a:bodyPr/>
                    <a:p>
                      <a:pPr algn="ctr">
                        <a:lnSpc>
                          <a:spcPct val="70000"/>
                        </a:lnSpc>
                        <a:buNone/>
                      </a:pPr>
                      <a:r>
                        <a:rPr lang="zh-CN" altLang="en-US" sz="1800">
                          <a:sym typeface="+mn-ea"/>
                        </a:rPr>
                        <a:t>细胞</a:t>
                      </a:r>
                      <a:r>
                        <a:rPr lang="zh-CN" altLang="en-US" sz="1800">
                          <a:solidFill>
                            <a:srgbClr val="FF0000"/>
                          </a:solidFill>
                          <a:sym typeface="+mn-ea"/>
                        </a:rPr>
                        <a:t>呈管状</a:t>
                      </a:r>
                      <a:r>
                        <a:rPr lang="zh-CN" altLang="en-US" sz="1800">
                          <a:sym typeface="+mn-ea"/>
                        </a:rPr>
                        <a:t>,上下连接</a:t>
                      </a:r>
                      <a:endParaRPr lang="zh-CN" altLang="en-US"/>
                    </a:p>
                  </a:txBody>
                  <a:tcPr anchor="ctr" anchorCtr="0"/>
                </a:tc>
                <a:tc>
                  <a:txBody>
                    <a:bodyPr/>
                    <a:p>
                      <a:pPr algn="ctr">
                        <a:lnSpc>
                          <a:spcPct val="70000"/>
                        </a:lnSpc>
                        <a:buNone/>
                      </a:pPr>
                      <a:r>
                        <a:rPr lang="zh-CN" altLang="en-US"/>
                        <a:t>具有</a:t>
                      </a:r>
                      <a:r>
                        <a:rPr lang="zh-CN" altLang="en-US">
                          <a:solidFill>
                            <a:srgbClr val="FF0000"/>
                          </a:solidFill>
                        </a:rPr>
                        <a:t>运输</a:t>
                      </a:r>
                      <a:r>
                        <a:rPr lang="zh-CN" altLang="en-US"/>
                        <a:t>功能，可以运输水分、无机盐和有机物</a:t>
                      </a:r>
                      <a:endParaRPr lang="zh-CN" altLang="en-US"/>
                    </a:p>
                  </a:txBody>
                  <a:tcPr anchor="ctr" anchorCtr="0"/>
                </a:tc>
              </a:tr>
              <a:tr h="396240">
                <a:tc>
                  <a:txBody>
                    <a:bodyPr/>
                    <a:p>
                      <a:pPr algn="ctr">
                        <a:lnSpc>
                          <a:spcPct val="70000"/>
                        </a:lnSpc>
                        <a:buNone/>
                      </a:pPr>
                      <a:r>
                        <a:rPr lang="zh-CN" altLang="en-US" sz="1800"/>
                        <a:t>营养组织</a:t>
                      </a:r>
                      <a:endParaRPr lang="zh-CN" altLang="en-US" sz="1800"/>
                    </a:p>
                  </a:txBody>
                  <a:tcPr anchor="ctr" anchorCtr="0"/>
                </a:tc>
                <a:tc>
                  <a:txBody>
                    <a:bodyPr/>
                    <a:p>
                      <a:pPr algn="ctr">
                        <a:lnSpc>
                          <a:spcPct val="70000"/>
                        </a:lnSpc>
                        <a:buNone/>
                      </a:pPr>
                      <a:r>
                        <a:rPr lang="zh-CN" altLang="en-US" sz="1800">
                          <a:sym typeface="+mn-ea"/>
                        </a:rPr>
                        <a:t>细胞壁薄,液泡大</a:t>
                      </a:r>
                      <a:endParaRPr lang="zh-CN" altLang="en-US" sz="1800">
                        <a:sym typeface="+mn-ea"/>
                      </a:endParaRPr>
                    </a:p>
                  </a:txBody>
                  <a:tcPr anchor="ctr" anchorCtr="0"/>
                </a:tc>
                <a:tc>
                  <a:txBody>
                    <a:bodyPr/>
                    <a:p>
                      <a:pPr algn="ctr">
                        <a:lnSpc>
                          <a:spcPct val="70000"/>
                        </a:lnSpc>
                        <a:buNone/>
                      </a:pPr>
                      <a:r>
                        <a:rPr lang="zh-CN" altLang="en-US"/>
                        <a:t>具有</a:t>
                      </a:r>
                      <a:r>
                        <a:rPr lang="zh-CN" altLang="en-US">
                          <a:solidFill>
                            <a:srgbClr val="FF0000"/>
                          </a:solidFill>
                        </a:rPr>
                        <a:t>制造、储存</a:t>
                      </a:r>
                      <a:r>
                        <a:rPr lang="zh-CN" altLang="en-US"/>
                        <a:t>营养物质的作用</a:t>
                      </a:r>
                      <a:endParaRPr lang="zh-CN" altLang="en-US"/>
                    </a:p>
                  </a:txBody>
                  <a:tcPr anchor="ctr" anchorCtr="0"/>
                </a:tc>
              </a:tr>
              <a:tr h="597535">
                <a:tc>
                  <a:txBody>
                    <a:bodyPr/>
                    <a:p>
                      <a:pPr algn="ctr">
                        <a:lnSpc>
                          <a:spcPct val="70000"/>
                        </a:lnSpc>
                        <a:buNone/>
                      </a:pPr>
                      <a:r>
                        <a:rPr lang="zh-CN" altLang="en-US" sz="1800"/>
                        <a:t>机械组织</a:t>
                      </a:r>
                      <a:endParaRPr lang="zh-CN" altLang="en-US" sz="1800"/>
                    </a:p>
                  </a:txBody>
                  <a:tcPr anchor="ctr" anchorCtr="0"/>
                </a:tc>
                <a:tc>
                  <a:txBody>
                    <a:bodyPr/>
                    <a:p>
                      <a:pPr algn="ctr">
                        <a:lnSpc>
                          <a:spcPct val="70000"/>
                        </a:lnSpc>
                        <a:buNone/>
                      </a:pPr>
                      <a:r>
                        <a:rPr lang="zh-CN" altLang="en-US" sz="1800">
                          <a:sym typeface="+mn-ea"/>
                        </a:rPr>
                        <a:t>细胞呈</a:t>
                      </a:r>
                      <a:r>
                        <a:rPr lang="zh-CN" altLang="en-US" sz="1800">
                          <a:solidFill>
                            <a:srgbClr val="FF0000"/>
                          </a:solidFill>
                          <a:sym typeface="+mn-ea"/>
                        </a:rPr>
                        <a:t>细长形</a:t>
                      </a:r>
                      <a:r>
                        <a:rPr lang="zh-CN" altLang="en-US" sz="1800">
                          <a:sym typeface="+mn-ea"/>
                        </a:rPr>
                        <a:t>,细胞壁增厚</a:t>
                      </a:r>
                      <a:endParaRPr lang="zh-CN" altLang="en-US"/>
                    </a:p>
                  </a:txBody>
                  <a:tcPr anchor="ctr" anchorCtr="0"/>
                </a:tc>
                <a:tc>
                  <a:txBody>
                    <a:bodyPr/>
                    <a:p>
                      <a:pPr algn="ctr">
                        <a:lnSpc>
                          <a:spcPct val="70000"/>
                        </a:lnSpc>
                        <a:buNone/>
                      </a:pPr>
                      <a:r>
                        <a:rPr lang="zh-CN" altLang="en-US" sz="1800">
                          <a:sym typeface="+mn-ea"/>
                        </a:rPr>
                        <a:t>对植物体起</a:t>
                      </a:r>
                      <a:r>
                        <a:rPr lang="zh-CN" altLang="en-US" sz="1800">
                          <a:solidFill>
                            <a:srgbClr val="FF0000"/>
                          </a:solidFill>
                          <a:sym typeface="+mn-ea"/>
                        </a:rPr>
                        <a:t>支撑和保护</a:t>
                      </a:r>
                      <a:r>
                        <a:rPr lang="zh-CN" altLang="en-US" sz="1800">
                          <a:sym typeface="+mn-ea"/>
                        </a:rPr>
                        <a:t>作用</a:t>
                      </a:r>
                      <a:endParaRPr lang="zh-CN" altLang="en-US"/>
                    </a:p>
                  </a:txBody>
                  <a:tcPr anchor="ctr" anchorCtr="0"/>
                </a:tc>
              </a:tr>
              <a:tr h="598170">
                <a:tc>
                  <a:txBody>
                    <a:bodyPr/>
                    <a:p>
                      <a:pPr algn="ctr">
                        <a:lnSpc>
                          <a:spcPct val="70000"/>
                        </a:lnSpc>
                        <a:buNone/>
                      </a:pPr>
                      <a:r>
                        <a:rPr lang="zh-CN" altLang="en-US" sz="1800"/>
                        <a:t>分生组织</a:t>
                      </a:r>
                      <a:endParaRPr lang="zh-CN" altLang="en-US" sz="1800"/>
                    </a:p>
                  </a:txBody>
                  <a:tcPr anchor="ctr" anchorCtr="0"/>
                </a:tc>
                <a:tc>
                  <a:txBody>
                    <a:bodyPr/>
                    <a:p>
                      <a:pPr algn="ctr">
                        <a:lnSpc>
                          <a:spcPct val="70000"/>
                        </a:lnSpc>
                        <a:buNone/>
                      </a:pPr>
                      <a:r>
                        <a:rPr lang="zh-CN" altLang="en-US" sz="1800">
                          <a:solidFill>
                            <a:srgbClr val="FF0000"/>
                          </a:solidFill>
                          <a:sym typeface="+mn-ea"/>
                        </a:rPr>
                        <a:t>细胞小,排列紧密</a:t>
                      </a:r>
                      <a:r>
                        <a:rPr lang="zh-CN" altLang="en-US" sz="1800">
                          <a:sym typeface="+mn-ea"/>
                        </a:rPr>
                        <a:t>,无细胞间隙</a:t>
                      </a:r>
                      <a:endParaRPr lang="zh-CN" altLang="en-US"/>
                    </a:p>
                  </a:txBody>
                  <a:tcPr anchor="ctr" anchorCtr="0"/>
                </a:tc>
                <a:tc>
                  <a:txBody>
                    <a:bodyPr/>
                    <a:p>
                      <a:pPr algn="ctr">
                        <a:lnSpc>
                          <a:spcPct val="70000"/>
                        </a:lnSpc>
                        <a:buNone/>
                      </a:pPr>
                      <a:r>
                        <a:rPr lang="zh-CN" altLang="en-US" sz="1800">
                          <a:sym typeface="+mn-ea"/>
                        </a:rPr>
                        <a:t>具有</a:t>
                      </a:r>
                      <a:r>
                        <a:rPr lang="zh-CN" altLang="en-US" sz="1800">
                          <a:solidFill>
                            <a:srgbClr val="FF0000"/>
                          </a:solidFill>
                          <a:sym typeface="+mn-ea"/>
                        </a:rPr>
                        <a:t>持续或周期性分裂能力</a:t>
                      </a:r>
                      <a:endParaRPr lang="zh-CN" altLang="en-US" sz="1800">
                        <a:solidFill>
                          <a:srgbClr val="FF0000"/>
                        </a:solidFill>
                        <a:sym typeface="+mn-ea"/>
                      </a:endParaRPr>
                    </a:p>
                  </a:txBody>
                  <a:tcPr anchor="ctr" anchorCtr="0"/>
                </a:tc>
              </a:tr>
            </a:tbl>
          </a:graphicData>
        </a:graphic>
      </p:graphicFrame>
      <p:pic>
        <p:nvPicPr>
          <p:cNvPr id="4" name="图片 3"/>
          <p:cNvPicPr>
            <a:picLocks noChangeAspect="1"/>
          </p:cNvPicPr>
          <p:nvPr>
            <p:custDataLst>
              <p:tags r:id="rId2"/>
            </p:custDataLst>
          </p:nvPr>
        </p:nvPicPr>
        <p:blipFill>
          <a:blip r:embed="rId3"/>
          <a:srcRect r="35623" b="34608"/>
          <a:stretch>
            <a:fillRect/>
          </a:stretch>
        </p:blipFill>
        <p:spPr>
          <a:xfrm>
            <a:off x="1643380" y="1142365"/>
            <a:ext cx="3442970" cy="1892935"/>
          </a:xfrm>
          <a:prstGeom prst="rect">
            <a:avLst/>
          </a:prstGeom>
        </p:spPr>
      </p:pic>
      <p:pic>
        <p:nvPicPr>
          <p:cNvPr id="5" name="图片 4"/>
          <p:cNvPicPr>
            <a:picLocks noChangeAspect="1"/>
          </p:cNvPicPr>
          <p:nvPr>
            <p:custDataLst>
              <p:tags r:id="rId4"/>
            </p:custDataLst>
          </p:nvPr>
        </p:nvPicPr>
        <p:blipFill>
          <a:blip r:embed="rId3"/>
          <a:srcRect l="66260" b="47260"/>
          <a:stretch>
            <a:fillRect/>
          </a:stretch>
        </p:blipFill>
        <p:spPr>
          <a:xfrm>
            <a:off x="6003925" y="1142365"/>
            <a:ext cx="2237740" cy="1892935"/>
          </a:xfrm>
          <a:prstGeom prst="rect">
            <a:avLst/>
          </a:prstGeom>
        </p:spPr>
      </p:pic>
      <p:sp>
        <p:nvSpPr>
          <p:cNvPr id="6" name="矩形 5"/>
          <p:cNvSpPr/>
          <p:nvPr/>
        </p:nvSpPr>
        <p:spPr>
          <a:xfrm>
            <a:off x="1171575" y="3944620"/>
            <a:ext cx="1730375" cy="244665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4122420" y="3913505"/>
            <a:ext cx="7315200" cy="34163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矩形 11"/>
          <p:cNvSpPr/>
          <p:nvPr/>
        </p:nvSpPr>
        <p:spPr>
          <a:xfrm>
            <a:off x="4122420" y="4335780"/>
            <a:ext cx="7315200" cy="44894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4039870" y="4950460"/>
            <a:ext cx="7710170" cy="31750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4039870" y="5433695"/>
            <a:ext cx="7710170" cy="31750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nvSpPr>
        <p:spPr>
          <a:xfrm>
            <a:off x="4122420" y="5916930"/>
            <a:ext cx="7710170" cy="31750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标题 6"/>
          <p:cNvSpPr>
            <a:spLocks noGrp="1"/>
          </p:cNvSpPr>
          <p:nvPr>
            <p:ph type="title"/>
            <p:custDataLst>
              <p:tags r:id="rId5"/>
            </p:custDataLst>
          </p:nvPr>
        </p:nvSpPr>
        <p:spPr/>
        <p:txBody>
          <a:bodyPr vert="horz" wrap="square" lIns="0" tIns="0" rIns="0" bIns="0" rtlCol="0" anchor="b">
            <a:normAutofit/>
          </a:bodyPr>
          <a:lstStyle/>
          <a:p>
            <a:pPr lvl="0" algn="l">
              <a:buClrTx/>
              <a:buSzTx/>
              <a:buFontTx/>
            </a:pPr>
            <a:r>
              <a:rPr lang="zh-CN" altLang="en-US" dirty="0">
                <a:sym typeface="+mn-ea"/>
              </a:rPr>
              <a:t>二、植物体的结构层次</a:t>
            </a:r>
            <a:endParaRPr lang="zh-CN" altLang="en-US" dirty="0">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2" grpId="0" bldLvl="0" animBg="1"/>
      <p:bldP spid="12" grpId="1" animBg="1"/>
      <p:bldP spid="13" grpId="0" bldLvl="0" animBg="1"/>
      <p:bldP spid="13" grpId="1" animBg="1"/>
      <p:bldP spid="14" grpId="0" bldLvl="0" animBg="1"/>
      <p:bldP spid="14" grpId="1" animBg="1"/>
      <p:bldP spid="15" grpId="0" bldLvl="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931126" y="845781"/>
            <a:ext cx="10638264" cy="1753235"/>
          </a:xfrm>
          <a:prstGeom prst="rect">
            <a:avLst/>
          </a:prstGeom>
        </p:spPr>
        <p:txBody>
          <a:bodyPr wrap="square">
            <a:normAutofit/>
          </a:bodyPr>
          <a:lstStyle/>
          <a:p>
            <a:pPr>
              <a:lnSpc>
                <a:spcPct val="150000"/>
              </a:lnSpc>
            </a:pPr>
            <a:r>
              <a:rPr lang="en-US" altLang="zh-CN" sz="2400" kern="100" dirty="0" smtClean="0">
                <a:solidFill>
                  <a:schemeClr val="dk1"/>
                </a:solidFill>
                <a:cs typeface="Times New Roman" panose="02020603050405020304" pitchFamily="18" charset="0"/>
              </a:rPr>
              <a:t>2.</a:t>
            </a:r>
            <a:r>
              <a:rPr lang="zh-CN" altLang="en-US" sz="2400" kern="100" dirty="0" smtClean="0">
                <a:solidFill>
                  <a:schemeClr val="dk1"/>
                </a:solidFill>
                <a:cs typeface="Times New Roman" panose="02020603050405020304" pitchFamily="18" charset="0"/>
              </a:rPr>
              <a:t>如</a:t>
            </a:r>
            <a:r>
              <a:rPr lang="zh-CN" altLang="en-US" sz="2400" kern="100" dirty="0">
                <a:solidFill>
                  <a:schemeClr val="dk1"/>
                </a:solidFill>
                <a:cs typeface="Times New Roman" panose="02020603050405020304" pitchFamily="18" charset="0"/>
              </a:rPr>
              <a:t>表是刘佳同学对“心脏、唾液腺等主要是由哪一类组织构成的？”这一问题作出的回答，其中正确的是（　　）</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smtClean="0">
                <a:solidFill>
                  <a:schemeClr val="dk1"/>
                </a:solidFill>
                <a:cs typeface="Times New Roman" panose="02020603050405020304" pitchFamily="18" charset="0"/>
              </a:rPr>
              <a:t>A</a:t>
            </a:r>
            <a:r>
              <a:rPr lang="zh-CN" altLang="en-US" sz="2400" kern="100" dirty="0">
                <a:solidFill>
                  <a:schemeClr val="dk1"/>
                </a:solidFill>
                <a:cs typeface="Times New Roman" panose="02020603050405020304" pitchFamily="18" charset="0"/>
              </a:rPr>
              <a:t>．①②	</a:t>
            </a:r>
            <a:r>
              <a:rPr lang="en-US" altLang="zh-CN" sz="2400" kern="100" dirty="0">
                <a:solidFill>
                  <a:schemeClr val="dk1"/>
                </a:solidFill>
                <a:cs typeface="Times New Roman" panose="02020603050405020304" pitchFamily="18" charset="0"/>
              </a:rPr>
              <a:t>B</a:t>
            </a:r>
            <a:r>
              <a:rPr lang="zh-CN" altLang="en-US" sz="2400" kern="100" dirty="0">
                <a:solidFill>
                  <a:schemeClr val="dk1"/>
                </a:solidFill>
                <a:cs typeface="Times New Roman" panose="02020603050405020304" pitchFamily="18" charset="0"/>
              </a:rPr>
              <a:t>．③④	</a:t>
            </a:r>
            <a:r>
              <a:rPr lang="en-US" altLang="zh-CN" sz="2400" kern="100" dirty="0">
                <a:solidFill>
                  <a:schemeClr val="dk1"/>
                </a:solidFill>
                <a:cs typeface="Times New Roman" panose="02020603050405020304" pitchFamily="18" charset="0"/>
              </a:rPr>
              <a:t>C</a:t>
            </a:r>
            <a:r>
              <a:rPr lang="zh-CN" altLang="en-US" sz="2400" kern="100" dirty="0">
                <a:solidFill>
                  <a:schemeClr val="dk1"/>
                </a:solidFill>
                <a:cs typeface="Times New Roman" panose="02020603050405020304" pitchFamily="18" charset="0"/>
              </a:rPr>
              <a:t>．②④	</a:t>
            </a:r>
            <a:r>
              <a:rPr lang="en-US" altLang="zh-CN" sz="2400" kern="100" dirty="0">
                <a:solidFill>
                  <a:schemeClr val="dk1"/>
                </a:solidFill>
                <a:cs typeface="Times New Roman" panose="02020603050405020304" pitchFamily="18" charset="0"/>
              </a:rPr>
              <a:t>D</a:t>
            </a:r>
            <a:r>
              <a:rPr lang="zh-CN" altLang="en-US" sz="2400" kern="100" dirty="0">
                <a:solidFill>
                  <a:schemeClr val="dk1"/>
                </a:solidFill>
                <a:cs typeface="Times New Roman" panose="02020603050405020304" pitchFamily="18" charset="0"/>
              </a:rPr>
              <a:t>．①③</a:t>
            </a:r>
            <a:endParaRPr lang="zh-CN" altLang="en-US" sz="2400" kern="100" dirty="0">
              <a:solidFill>
                <a:schemeClr val="dk1"/>
              </a:solidFill>
              <a:cs typeface="Times New Roman" panose="02020603050405020304" pitchFamily="18" charset="0"/>
            </a:endParaRPr>
          </a:p>
        </p:txBody>
      </p:sp>
      <p:sp>
        <p:nvSpPr>
          <p:cNvPr id="3" name="矩形 2"/>
          <p:cNvSpPr/>
          <p:nvPr>
            <p:custDataLst>
              <p:tags r:id="rId2"/>
            </p:custDataLst>
          </p:nvPr>
        </p:nvSpPr>
        <p:spPr>
          <a:xfrm>
            <a:off x="588943" y="4528676"/>
            <a:ext cx="11078449" cy="2168525"/>
          </a:xfrm>
          <a:prstGeom prst="rect">
            <a:avLst/>
          </a:prstGeom>
        </p:spPr>
        <p:txBody>
          <a:bodyPr wrap="square">
            <a:normAutofit/>
          </a:bodyPr>
          <a:lstStyle/>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答案</a:t>
            </a:r>
            <a:r>
              <a:rPr lang="en-US" altLang="zh-CN" kern="100" dirty="0" smtClean="0">
                <a:solidFill>
                  <a:schemeClr val="tx1"/>
                </a:solidFill>
                <a:cs typeface="Times New Roman" panose="02020603050405020304" pitchFamily="18" charset="0"/>
              </a:rPr>
              <a:t>】C</a:t>
            </a:r>
            <a:endParaRPr lang="en-US" altLang="zh-CN" kern="100" dirty="0" smtClean="0">
              <a:solidFill>
                <a:schemeClr val="tx1"/>
              </a:solidFill>
              <a:cs typeface="Times New Roman" panose="02020603050405020304" pitchFamily="18" charset="0"/>
            </a:endParaRPr>
          </a:p>
          <a:p>
            <a:pPr>
              <a:lnSpc>
                <a:spcPct val="150000"/>
              </a:lnSpc>
            </a:pPr>
            <a:r>
              <a:rPr lang="en-US" altLang="zh-CN" kern="100" dirty="0" smtClean="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解析</a:t>
            </a:r>
            <a:r>
              <a:rPr lang="en-US" altLang="zh-CN" kern="100" dirty="0" smtClean="0">
                <a:solidFill>
                  <a:schemeClr val="tx1"/>
                </a:solidFill>
                <a:cs typeface="Times New Roman" panose="02020603050405020304" pitchFamily="18" charset="0"/>
              </a:rPr>
              <a:t>】</a:t>
            </a:r>
            <a:r>
              <a:rPr lang="zh-CN" altLang="en-US" dirty="0">
                <a:solidFill>
                  <a:schemeClr val="tx1"/>
                </a:solidFill>
              </a:rPr>
              <a:t>细胞是人体结构和功能的基本单位；人体是由细胞分裂、分化形成不同的组织，人体的主要组织有上皮组织、肌肉组织、结缔组织、神经组织等，组织分化进一步形成器官。①心脏能不断的收缩和舒张，时刻在跳动，主要由肌肉组织构成；②唾液腺是分泌消化腺的器官，主要由上皮组织构成；③脊髓属于神经系统，主要由神经组织构成；④血液主要由结缔组织构成。可见</a:t>
            </a:r>
            <a:r>
              <a:rPr lang="en-US" altLang="zh-CN" dirty="0">
                <a:solidFill>
                  <a:schemeClr val="tx1"/>
                </a:solidFill>
              </a:rPr>
              <a:t>C</a:t>
            </a:r>
            <a:r>
              <a:rPr lang="zh-CN" altLang="en-US" dirty="0">
                <a:solidFill>
                  <a:schemeClr val="tx1"/>
                </a:solidFill>
              </a:rPr>
              <a:t>符合题意。 故选：</a:t>
            </a:r>
            <a:r>
              <a:rPr lang="en-US" altLang="zh-CN" dirty="0">
                <a:solidFill>
                  <a:schemeClr val="tx1"/>
                </a:solidFill>
              </a:rPr>
              <a:t>C</a:t>
            </a:r>
            <a:r>
              <a:rPr lang="zh-CN" altLang="en-US" dirty="0">
                <a:solidFill>
                  <a:schemeClr val="tx1"/>
                </a:solidFill>
              </a:rPr>
              <a:t>。</a:t>
            </a:r>
            <a:endParaRPr lang="zh-CN" altLang="en-US" kern="100" dirty="0">
              <a:solidFill>
                <a:schemeClr val="tx1"/>
              </a:solidFill>
              <a:cs typeface="Times New Roman" panose="02020603050405020304" pitchFamily="18" charset="0"/>
            </a:endParaRPr>
          </a:p>
        </p:txBody>
      </p:sp>
      <p:sp>
        <p:nvSpPr>
          <p:cNvPr id="4" name="文本框 3"/>
          <p:cNvSpPr txBox="1"/>
          <p:nvPr>
            <p:custDataLst>
              <p:tags r:id="rId3"/>
            </p:custDataLst>
          </p:nvPr>
        </p:nvSpPr>
        <p:spPr>
          <a:xfrm>
            <a:off x="4850780" y="375332"/>
            <a:ext cx="2798956" cy="521970"/>
          </a:xfrm>
          <a:prstGeom prst="rect">
            <a:avLst/>
          </a:prstGeom>
          <a:noFill/>
        </p:spPr>
        <p:txBody>
          <a:bodyPr wrap="square" rtlCol="0">
            <a:spAutoFit/>
          </a:bodyPr>
          <a:lstStyle/>
          <a:p>
            <a:r>
              <a:rPr lang="zh-CN" altLang="en-US" sz="2800" b="1" dirty="0" smtClean="0">
                <a:solidFill>
                  <a:schemeClr val="tx1"/>
                </a:solidFill>
              </a:rPr>
              <a:t>课堂小练习</a:t>
            </a:r>
            <a:endParaRPr lang="zh-CN" altLang="en-US" sz="2800" b="1" dirty="0" smtClean="0">
              <a:solidFill>
                <a:schemeClr val="tx1"/>
              </a:solidFill>
            </a:endParaRPr>
          </a:p>
        </p:txBody>
      </p:sp>
      <p:graphicFrame>
        <p:nvGraphicFramePr>
          <p:cNvPr id="5" name="表格 4"/>
          <p:cNvGraphicFramePr>
            <a:graphicFrameLocks noGrp="1"/>
          </p:cNvGraphicFramePr>
          <p:nvPr>
            <p:custDataLst>
              <p:tags r:id="rId4"/>
            </p:custDataLst>
          </p:nvPr>
        </p:nvGraphicFramePr>
        <p:xfrm>
          <a:off x="1578953" y="2600107"/>
          <a:ext cx="7600216" cy="1812619"/>
        </p:xfrm>
        <a:graphic>
          <a:graphicData uri="http://schemas.openxmlformats.org/drawingml/2006/table">
            <a:tbl>
              <a:tblPr/>
              <a:tblGrid>
                <a:gridCol w="1106698"/>
                <a:gridCol w="1933389"/>
                <a:gridCol w="1520043"/>
                <a:gridCol w="1520043"/>
                <a:gridCol w="1520043"/>
              </a:tblGrid>
              <a:tr h="404193">
                <a:tc>
                  <a:txBody>
                    <a:bodyPr/>
                    <a:lstStyle/>
                    <a:p>
                      <a:pPr algn="ctr" fontAlgn="ctr" latinLnBrk="1"/>
                      <a:r>
                        <a:rPr lang="zh-CN" altLang="en-US" dirty="0">
                          <a:solidFill>
                            <a:srgbClr val="333333"/>
                          </a:solidFill>
                          <a:effectLst/>
                        </a:rPr>
                        <a:t>编号</a:t>
                      </a:r>
                      <a:endParaRPr lang="zh-CN" altLang="en-US" dirty="0">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a:solidFill>
                            <a:srgbClr val="333333"/>
                          </a:solidFill>
                          <a:effectLst/>
                        </a:rPr>
                        <a:t>①</a:t>
                      </a:r>
                      <a:endParaRPr lang="zh-CN" altLang="en-US">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a:solidFill>
                            <a:srgbClr val="333333"/>
                          </a:solidFill>
                          <a:effectLst/>
                        </a:rPr>
                        <a:t>②</a:t>
                      </a:r>
                      <a:endParaRPr lang="zh-CN" altLang="en-US">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a:solidFill>
                            <a:srgbClr val="333333"/>
                          </a:solidFill>
                          <a:effectLst/>
                        </a:rPr>
                        <a:t>③</a:t>
                      </a:r>
                      <a:endParaRPr lang="zh-CN" altLang="en-US">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a:solidFill>
                            <a:srgbClr val="333333"/>
                          </a:solidFill>
                          <a:effectLst/>
                        </a:rPr>
                        <a:t>④</a:t>
                      </a:r>
                      <a:endParaRPr lang="zh-CN" altLang="en-US">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704213">
                <a:tc>
                  <a:txBody>
                    <a:bodyPr/>
                    <a:lstStyle/>
                    <a:p>
                      <a:pPr algn="ctr" fontAlgn="ctr" latinLnBrk="1"/>
                      <a:r>
                        <a:rPr lang="zh-CN" altLang="en-US">
                          <a:solidFill>
                            <a:srgbClr val="333333"/>
                          </a:solidFill>
                          <a:effectLst/>
                        </a:rPr>
                        <a:t>器官名称</a:t>
                      </a:r>
                      <a:endParaRPr lang="zh-CN" altLang="en-US">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dirty="0">
                          <a:solidFill>
                            <a:srgbClr val="333333"/>
                          </a:solidFill>
                          <a:effectLst/>
                        </a:rPr>
                        <a:t>心脏</a:t>
                      </a:r>
                      <a:endParaRPr lang="zh-CN" altLang="en-US" dirty="0">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dirty="0">
                          <a:solidFill>
                            <a:srgbClr val="333333"/>
                          </a:solidFill>
                          <a:effectLst/>
                        </a:rPr>
                        <a:t>唾液腺</a:t>
                      </a:r>
                      <a:endParaRPr lang="zh-CN" altLang="en-US" dirty="0">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a:solidFill>
                            <a:srgbClr val="333333"/>
                          </a:solidFill>
                          <a:effectLst/>
                        </a:rPr>
                        <a:t>脊髓</a:t>
                      </a:r>
                      <a:endParaRPr lang="zh-CN" altLang="en-US">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dirty="0">
                          <a:solidFill>
                            <a:srgbClr val="333333"/>
                          </a:solidFill>
                          <a:effectLst/>
                        </a:rPr>
                        <a:t>血液</a:t>
                      </a:r>
                      <a:endParaRPr lang="zh-CN" altLang="en-US" dirty="0">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704213">
                <a:tc>
                  <a:txBody>
                    <a:bodyPr/>
                    <a:lstStyle/>
                    <a:p>
                      <a:pPr algn="ctr" fontAlgn="ctr" latinLnBrk="1"/>
                      <a:r>
                        <a:rPr lang="zh-CN" altLang="en-US">
                          <a:solidFill>
                            <a:srgbClr val="333333"/>
                          </a:solidFill>
                          <a:effectLst/>
                        </a:rPr>
                        <a:t>主要组织</a:t>
                      </a:r>
                      <a:endParaRPr lang="zh-CN" altLang="en-US">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a:solidFill>
                            <a:srgbClr val="333333"/>
                          </a:solidFill>
                          <a:effectLst/>
                        </a:rPr>
                        <a:t>神经组织</a:t>
                      </a:r>
                      <a:endParaRPr lang="zh-CN" altLang="en-US">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dirty="0">
                          <a:solidFill>
                            <a:srgbClr val="333333"/>
                          </a:solidFill>
                          <a:effectLst/>
                        </a:rPr>
                        <a:t>上皮组织</a:t>
                      </a:r>
                      <a:endParaRPr lang="zh-CN" altLang="en-US" dirty="0">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dirty="0">
                          <a:solidFill>
                            <a:srgbClr val="333333"/>
                          </a:solidFill>
                          <a:effectLst/>
                        </a:rPr>
                        <a:t>肌肉组织</a:t>
                      </a:r>
                      <a:endParaRPr lang="zh-CN" altLang="en-US" dirty="0">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ctr" latinLnBrk="1"/>
                      <a:r>
                        <a:rPr lang="zh-CN" altLang="en-US" dirty="0">
                          <a:solidFill>
                            <a:srgbClr val="333333"/>
                          </a:solidFill>
                          <a:effectLst/>
                        </a:rPr>
                        <a:t>结缔组织</a:t>
                      </a:r>
                      <a:endParaRPr lang="zh-CN" altLang="en-US" dirty="0">
                        <a:solidFill>
                          <a:srgbClr val="333333"/>
                        </a:solidFill>
                        <a:effectLst/>
                      </a:endParaRPr>
                    </a:p>
                  </a:txBody>
                  <a:tcPr marL="47625" marR="47625" marT="47625" marB="476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bl>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986527" y="757875"/>
            <a:ext cx="10311160" cy="2861310"/>
          </a:xfrm>
          <a:prstGeom prst="rect">
            <a:avLst/>
          </a:prstGeom>
        </p:spPr>
        <p:txBody>
          <a:bodyPr wrap="square">
            <a:normAutofit/>
          </a:bodyPr>
          <a:lstStyle/>
          <a:p>
            <a:pPr>
              <a:lnSpc>
                <a:spcPct val="150000"/>
              </a:lnSpc>
            </a:pPr>
            <a:r>
              <a:rPr lang="en-US" altLang="zh-CN" sz="2400" kern="100" dirty="0" smtClean="0">
                <a:solidFill>
                  <a:schemeClr val="dk1"/>
                </a:solidFill>
                <a:cs typeface="Times New Roman" panose="02020603050405020304" pitchFamily="18" charset="0"/>
              </a:rPr>
              <a:t>3.</a:t>
            </a:r>
            <a:r>
              <a:rPr lang="zh-CN" altLang="en-US" sz="2400" kern="100" dirty="0">
                <a:solidFill>
                  <a:schemeClr val="dk1"/>
                </a:solidFill>
                <a:cs typeface="Times New Roman" panose="02020603050405020304" pitchFamily="18" charset="0"/>
              </a:rPr>
              <a:t>下列关于人体相关结构的说法，正确的是（　　）</a:t>
            </a:r>
            <a:endParaRPr lang="zh-CN" altLang="en-US" sz="2400" kern="100" dirty="0">
              <a:solidFill>
                <a:schemeClr val="dk1"/>
              </a:solidFill>
              <a:cs typeface="Times New Roman" panose="02020603050405020304" pitchFamily="18" charset="0"/>
            </a:endParaRPr>
          </a:p>
          <a:p>
            <a:pPr>
              <a:lnSpc>
                <a:spcPct val="150000"/>
              </a:lnSpc>
            </a:pPr>
            <a:r>
              <a:rPr lang="zh-CN" altLang="en-US" sz="2400" kern="100" dirty="0" smtClean="0">
                <a:solidFill>
                  <a:schemeClr val="dk1"/>
                </a:solidFill>
                <a:cs typeface="Times New Roman" panose="02020603050405020304" pitchFamily="18" charset="0"/>
              </a:rPr>
              <a:t>​</a:t>
            </a:r>
            <a:r>
              <a:rPr lang="en-US" altLang="zh-CN" sz="2400" kern="100" dirty="0" smtClean="0">
                <a:solidFill>
                  <a:schemeClr val="dk1"/>
                </a:solidFill>
                <a:cs typeface="Times New Roman" panose="02020603050405020304" pitchFamily="18" charset="0"/>
              </a:rPr>
              <a:t>A</a:t>
            </a:r>
            <a:r>
              <a:rPr lang="zh-CN" altLang="en-US" sz="2400" kern="100" dirty="0">
                <a:solidFill>
                  <a:schemeClr val="dk1"/>
                </a:solidFill>
                <a:cs typeface="Times New Roman" panose="02020603050405020304" pitchFamily="18" charset="0"/>
              </a:rPr>
              <a:t>．控制人肤色的遗传物质主要存在于图甲的结构①内</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B</a:t>
            </a:r>
            <a:r>
              <a:rPr lang="zh-CN" altLang="en-US" sz="2400" kern="100" dirty="0">
                <a:solidFill>
                  <a:schemeClr val="dk1"/>
                </a:solidFill>
                <a:cs typeface="Times New Roman" panose="02020603050405020304" pitchFamily="18" charset="0"/>
              </a:rPr>
              <a:t>．经过图乙中的</a:t>
            </a:r>
            <a:r>
              <a:rPr lang="en-US" altLang="zh-CN" sz="2400" kern="100" dirty="0">
                <a:solidFill>
                  <a:schemeClr val="dk1"/>
                </a:solidFill>
                <a:cs typeface="Times New Roman" panose="02020603050405020304" pitchFamily="18" charset="0"/>
              </a:rPr>
              <a:t>d</a:t>
            </a:r>
            <a:r>
              <a:rPr lang="zh-CN" altLang="en-US" sz="2400" kern="100" dirty="0">
                <a:solidFill>
                  <a:schemeClr val="dk1"/>
                </a:solidFill>
                <a:cs typeface="Times New Roman" panose="02020603050405020304" pitchFamily="18" charset="0"/>
              </a:rPr>
              <a:t>过程可以形成人体的肌肉、神经、软骨等</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C</a:t>
            </a:r>
            <a:r>
              <a:rPr lang="zh-CN" altLang="en-US" sz="2400" kern="100" dirty="0">
                <a:solidFill>
                  <a:schemeClr val="dk1"/>
                </a:solidFill>
                <a:cs typeface="Times New Roman" panose="02020603050405020304" pitchFamily="18" charset="0"/>
              </a:rPr>
              <a:t>．人体中的血液是人体中一个非常重要的器官，负责输送营养物质和氧气</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D</a:t>
            </a:r>
            <a:r>
              <a:rPr lang="zh-CN" altLang="en-US" sz="2400" kern="100" dirty="0">
                <a:solidFill>
                  <a:schemeClr val="dk1"/>
                </a:solidFill>
                <a:cs typeface="Times New Roman" panose="02020603050405020304" pitchFamily="18" charset="0"/>
              </a:rPr>
              <a:t>．所有动物的结构层次依次是：细胞→组织→器官→系统→个体</a:t>
            </a:r>
            <a:endParaRPr lang="zh-CN" altLang="en-US" sz="2400" kern="100" dirty="0">
              <a:solidFill>
                <a:schemeClr val="dk1"/>
              </a:solidFill>
              <a:cs typeface="Times New Roman" panose="02020603050405020304" pitchFamily="18" charset="0"/>
            </a:endParaRPr>
          </a:p>
        </p:txBody>
      </p:sp>
      <p:sp>
        <p:nvSpPr>
          <p:cNvPr id="3" name="矩形 2"/>
          <p:cNvSpPr/>
          <p:nvPr>
            <p:custDataLst>
              <p:tags r:id="rId2"/>
            </p:custDataLst>
          </p:nvPr>
        </p:nvSpPr>
        <p:spPr>
          <a:xfrm>
            <a:off x="314454" y="4968512"/>
            <a:ext cx="11388108" cy="1706880"/>
          </a:xfrm>
          <a:prstGeom prst="rect">
            <a:avLst/>
          </a:prstGeom>
        </p:spPr>
        <p:txBody>
          <a:bodyPr wrap="square">
            <a:spAutoFit/>
          </a:bodyPr>
          <a:lstStyle/>
          <a:p>
            <a:pPr>
              <a:lnSpc>
                <a:spcPct val="150000"/>
              </a:lnSpc>
            </a:pPr>
            <a:r>
              <a:rPr lang="en-US" altLang="zh-CN" sz="1400" kern="100" dirty="0">
                <a:solidFill>
                  <a:schemeClr val="tx1"/>
                </a:solidFill>
                <a:cs typeface="Times New Roman" panose="02020603050405020304" pitchFamily="18" charset="0"/>
              </a:rPr>
              <a:t>【</a:t>
            </a:r>
            <a:r>
              <a:rPr lang="zh-CN" altLang="en-US" sz="1400" kern="100" dirty="0">
                <a:solidFill>
                  <a:schemeClr val="tx1"/>
                </a:solidFill>
                <a:cs typeface="Times New Roman" panose="02020603050405020304" pitchFamily="18" charset="0"/>
              </a:rPr>
              <a:t>答案</a:t>
            </a:r>
            <a:r>
              <a:rPr lang="en-US" altLang="zh-CN" sz="1400" kern="100" dirty="0">
                <a:solidFill>
                  <a:schemeClr val="tx1"/>
                </a:solidFill>
                <a:cs typeface="Times New Roman" panose="02020603050405020304" pitchFamily="18" charset="0"/>
              </a:rPr>
              <a:t>】</a:t>
            </a:r>
            <a:r>
              <a:rPr lang="en-US" altLang="zh-CN" sz="1400" kern="100" dirty="0" smtClean="0">
                <a:solidFill>
                  <a:schemeClr val="tx1"/>
                </a:solidFill>
                <a:cs typeface="Times New Roman" panose="02020603050405020304" pitchFamily="18" charset="0"/>
              </a:rPr>
              <a:t>B</a:t>
            </a:r>
            <a:endParaRPr lang="en-US" altLang="zh-CN" sz="1400" kern="100" dirty="0" smtClean="0">
              <a:solidFill>
                <a:schemeClr val="tx1"/>
              </a:solidFill>
              <a:cs typeface="Times New Roman" panose="02020603050405020304" pitchFamily="18" charset="0"/>
            </a:endParaRPr>
          </a:p>
          <a:p>
            <a:pPr>
              <a:lnSpc>
                <a:spcPct val="150000"/>
              </a:lnSpc>
            </a:pPr>
            <a:r>
              <a:rPr lang="en-US" altLang="zh-CN" sz="1400" dirty="0">
                <a:solidFill>
                  <a:schemeClr val="tx1"/>
                </a:solidFill>
              </a:rPr>
              <a:t>【</a:t>
            </a:r>
            <a:r>
              <a:rPr lang="zh-CN" altLang="en-US" sz="1400" dirty="0">
                <a:solidFill>
                  <a:schemeClr val="tx1"/>
                </a:solidFill>
              </a:rPr>
              <a:t>解答</a:t>
            </a:r>
            <a:r>
              <a:rPr lang="en-US" altLang="zh-CN" sz="1400" dirty="0">
                <a:solidFill>
                  <a:schemeClr val="tx1"/>
                </a:solidFill>
              </a:rPr>
              <a:t>】</a:t>
            </a:r>
            <a:r>
              <a:rPr lang="zh-CN" altLang="en-US" sz="1400" dirty="0">
                <a:solidFill>
                  <a:schemeClr val="tx1"/>
                </a:solidFill>
              </a:rPr>
              <a:t>解：</a:t>
            </a:r>
            <a:r>
              <a:rPr lang="en-US" altLang="zh-CN" sz="1400" dirty="0">
                <a:solidFill>
                  <a:schemeClr val="tx1"/>
                </a:solidFill>
              </a:rPr>
              <a:t>A</a:t>
            </a:r>
            <a:r>
              <a:rPr lang="zh-CN" altLang="en-US" sz="1400" dirty="0">
                <a:solidFill>
                  <a:schemeClr val="tx1"/>
                </a:solidFill>
              </a:rPr>
              <a:t>、图甲中①细胞质、②细胞核、③细胞膜，其中②细胞核是遗传信息库，因此控制人肤色的遗传物质主要储存在图甲的结构②内，</a:t>
            </a:r>
            <a:r>
              <a:rPr lang="en-US" altLang="zh-CN" sz="1400" dirty="0">
                <a:solidFill>
                  <a:schemeClr val="tx1"/>
                </a:solidFill>
              </a:rPr>
              <a:t>A</a:t>
            </a:r>
            <a:r>
              <a:rPr lang="zh-CN" altLang="en-US" sz="1400" dirty="0">
                <a:solidFill>
                  <a:schemeClr val="tx1"/>
                </a:solidFill>
              </a:rPr>
              <a:t>错误。 </a:t>
            </a:r>
            <a:r>
              <a:rPr lang="en-US" altLang="zh-CN" sz="1400" dirty="0">
                <a:solidFill>
                  <a:schemeClr val="tx1"/>
                </a:solidFill>
              </a:rPr>
              <a:t>B</a:t>
            </a:r>
            <a:r>
              <a:rPr lang="zh-CN" altLang="en-US" sz="1400" dirty="0">
                <a:solidFill>
                  <a:schemeClr val="tx1"/>
                </a:solidFill>
              </a:rPr>
              <a:t>、图二中，</a:t>
            </a:r>
            <a:r>
              <a:rPr lang="en-US" altLang="zh-CN" sz="1400" dirty="0">
                <a:solidFill>
                  <a:schemeClr val="tx1"/>
                </a:solidFill>
              </a:rPr>
              <a:t>d</a:t>
            </a:r>
            <a:r>
              <a:rPr lang="zh-CN" altLang="en-US" sz="1400" dirty="0">
                <a:solidFill>
                  <a:schemeClr val="tx1"/>
                </a:solidFill>
              </a:rPr>
              <a:t>过程中细胞的形态、结构和功能发生了变化，因此</a:t>
            </a:r>
            <a:r>
              <a:rPr lang="en-US" altLang="zh-CN" sz="1400" dirty="0">
                <a:solidFill>
                  <a:schemeClr val="tx1"/>
                </a:solidFill>
              </a:rPr>
              <a:t>d</a:t>
            </a:r>
            <a:r>
              <a:rPr lang="zh-CN" altLang="en-US" sz="1400" dirty="0">
                <a:solidFill>
                  <a:schemeClr val="tx1"/>
                </a:solidFill>
              </a:rPr>
              <a:t>表示细胞分化过程，细胞分化形成了不同的组织，可以形成人体的肌肉、神经、血液等组织，</a:t>
            </a:r>
            <a:r>
              <a:rPr lang="en-US" altLang="zh-CN" sz="1400" dirty="0">
                <a:solidFill>
                  <a:schemeClr val="tx1"/>
                </a:solidFill>
              </a:rPr>
              <a:t>B</a:t>
            </a:r>
            <a:r>
              <a:rPr lang="zh-CN" altLang="en-US" sz="1400" dirty="0">
                <a:solidFill>
                  <a:schemeClr val="tx1"/>
                </a:solidFill>
              </a:rPr>
              <a:t>正确。 </a:t>
            </a:r>
            <a:r>
              <a:rPr lang="en-US" altLang="zh-CN" sz="1400" dirty="0">
                <a:solidFill>
                  <a:schemeClr val="tx1"/>
                </a:solidFill>
              </a:rPr>
              <a:t>C</a:t>
            </a:r>
            <a:r>
              <a:rPr lang="zh-CN" altLang="en-US" sz="1400" dirty="0">
                <a:solidFill>
                  <a:schemeClr val="tx1"/>
                </a:solidFill>
              </a:rPr>
              <a:t>、人体中的血液是人体中一个非常重要的组织，属于结缔组织，不属于器官，</a:t>
            </a:r>
            <a:r>
              <a:rPr lang="en-US" altLang="zh-CN" sz="1400" dirty="0">
                <a:solidFill>
                  <a:schemeClr val="tx1"/>
                </a:solidFill>
              </a:rPr>
              <a:t>C</a:t>
            </a:r>
            <a:r>
              <a:rPr lang="zh-CN" altLang="en-US" sz="1400" dirty="0">
                <a:solidFill>
                  <a:schemeClr val="tx1"/>
                </a:solidFill>
              </a:rPr>
              <a:t>错误。 </a:t>
            </a:r>
            <a:r>
              <a:rPr lang="en-US" altLang="zh-CN" sz="1400" dirty="0">
                <a:solidFill>
                  <a:schemeClr val="tx1"/>
                </a:solidFill>
              </a:rPr>
              <a:t>D</a:t>
            </a:r>
            <a:r>
              <a:rPr lang="zh-CN" altLang="en-US" sz="1400" dirty="0">
                <a:solidFill>
                  <a:schemeClr val="tx1"/>
                </a:solidFill>
              </a:rPr>
              <a:t>、人体结构层次依次按照由微观到宏观顺序是：细胞→组织→器官→系统→个体，不是所有动物，</a:t>
            </a:r>
            <a:r>
              <a:rPr lang="en-US" altLang="zh-CN" sz="1400" dirty="0">
                <a:solidFill>
                  <a:schemeClr val="tx1"/>
                </a:solidFill>
              </a:rPr>
              <a:t>D</a:t>
            </a:r>
            <a:r>
              <a:rPr lang="zh-CN" altLang="en-US" sz="1400" dirty="0">
                <a:solidFill>
                  <a:schemeClr val="tx1"/>
                </a:solidFill>
              </a:rPr>
              <a:t>错误。 故选：</a:t>
            </a:r>
            <a:r>
              <a:rPr lang="en-US" altLang="zh-CN" sz="1400" dirty="0">
                <a:solidFill>
                  <a:schemeClr val="tx1"/>
                </a:solidFill>
              </a:rPr>
              <a:t>B</a:t>
            </a:r>
            <a:r>
              <a:rPr lang="zh-CN" altLang="en-US" sz="1400" dirty="0">
                <a:solidFill>
                  <a:schemeClr val="tx1"/>
                </a:solidFill>
              </a:rPr>
              <a:t>。</a:t>
            </a:r>
            <a:endParaRPr lang="zh-CN" altLang="en-US" sz="1400" kern="100" dirty="0">
              <a:solidFill>
                <a:schemeClr val="tx1"/>
              </a:solidFill>
              <a:cs typeface="Times New Roman" panose="02020603050405020304" pitchFamily="18" charset="0"/>
            </a:endParaRPr>
          </a:p>
        </p:txBody>
      </p:sp>
      <p:sp>
        <p:nvSpPr>
          <p:cNvPr id="4" name="文本框 3"/>
          <p:cNvSpPr txBox="1"/>
          <p:nvPr>
            <p:custDataLst>
              <p:tags r:id="rId3"/>
            </p:custDataLst>
          </p:nvPr>
        </p:nvSpPr>
        <p:spPr>
          <a:xfrm>
            <a:off x="4850780" y="375332"/>
            <a:ext cx="2798956" cy="521970"/>
          </a:xfrm>
          <a:prstGeom prst="rect">
            <a:avLst/>
          </a:prstGeom>
          <a:noFill/>
        </p:spPr>
        <p:txBody>
          <a:bodyPr wrap="square" rtlCol="0">
            <a:spAutoFit/>
          </a:bodyPr>
          <a:lstStyle/>
          <a:p>
            <a:r>
              <a:rPr lang="zh-CN" altLang="en-US" sz="2800" b="1" dirty="0" smtClean="0">
                <a:solidFill>
                  <a:schemeClr val="tx1"/>
                </a:solidFill>
              </a:rPr>
              <a:t>课堂小练习</a:t>
            </a:r>
            <a:endParaRPr lang="zh-CN" altLang="en-US" sz="2800" b="1" dirty="0" smtClean="0">
              <a:solidFill>
                <a:schemeClr val="tx1"/>
              </a:solidFill>
            </a:endParaRPr>
          </a:p>
        </p:txBody>
      </p:sp>
      <p:pic>
        <p:nvPicPr>
          <p:cNvPr id="7" name="图片 6"/>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2150890" y="3502892"/>
            <a:ext cx="5182323" cy="1676634"/>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931126" y="845781"/>
            <a:ext cx="10638264" cy="1198880"/>
          </a:xfrm>
          <a:prstGeom prst="rect">
            <a:avLst/>
          </a:prstGeom>
        </p:spPr>
        <p:txBody>
          <a:bodyPr wrap="square">
            <a:normAutofit/>
          </a:bodyPr>
          <a:lstStyle/>
          <a:p>
            <a:pPr>
              <a:lnSpc>
                <a:spcPct val="150000"/>
              </a:lnSpc>
            </a:pPr>
            <a:r>
              <a:rPr lang="en-US" altLang="zh-CN" sz="2400" kern="100" dirty="0" smtClean="0">
                <a:solidFill>
                  <a:schemeClr val="dk1"/>
                </a:solidFill>
                <a:cs typeface="Times New Roman" panose="02020603050405020304" pitchFamily="18" charset="0"/>
              </a:rPr>
              <a:t>4.</a:t>
            </a:r>
            <a:r>
              <a:rPr lang="zh-CN" altLang="en-US" sz="2400" kern="100" dirty="0">
                <a:solidFill>
                  <a:schemeClr val="dk1"/>
                </a:solidFill>
                <a:cs typeface="Times New Roman" panose="02020603050405020304" pitchFamily="18" charset="0"/>
              </a:rPr>
              <a:t>如图是人体结构层次概念图，下列选项符合②所表示结构层次的是（　　） </a:t>
            </a:r>
            <a:r>
              <a:rPr lang="en-US" altLang="zh-CN" sz="2400" kern="100" dirty="0">
                <a:solidFill>
                  <a:schemeClr val="dk1"/>
                </a:solidFill>
                <a:cs typeface="Times New Roman" panose="02020603050405020304" pitchFamily="18" charset="0"/>
              </a:rPr>
              <a:t>A</a:t>
            </a:r>
            <a:r>
              <a:rPr lang="zh-CN" altLang="en-US" sz="2400" kern="100" dirty="0">
                <a:solidFill>
                  <a:schemeClr val="dk1"/>
                </a:solidFill>
                <a:cs typeface="Times New Roman" panose="02020603050405020304" pitchFamily="18" charset="0"/>
              </a:rPr>
              <a:t>．皮肤 </a:t>
            </a:r>
            <a:r>
              <a:rPr lang="en-US" altLang="zh-CN" sz="2400" kern="100" dirty="0">
                <a:solidFill>
                  <a:schemeClr val="dk1"/>
                </a:solidFill>
                <a:cs typeface="Times New Roman" panose="02020603050405020304" pitchFamily="18" charset="0"/>
              </a:rPr>
              <a:t>B</a:t>
            </a:r>
            <a:r>
              <a:rPr lang="zh-CN" altLang="en-US" sz="2400" kern="100" dirty="0">
                <a:solidFill>
                  <a:schemeClr val="dk1"/>
                </a:solidFill>
                <a:cs typeface="Times New Roman" panose="02020603050405020304" pitchFamily="18" charset="0"/>
              </a:rPr>
              <a:t>．上皮组织 </a:t>
            </a:r>
            <a:r>
              <a:rPr lang="en-US" altLang="zh-CN" sz="2400" kern="100" dirty="0">
                <a:solidFill>
                  <a:schemeClr val="dk1"/>
                </a:solidFill>
                <a:cs typeface="Times New Roman" panose="02020603050405020304" pitchFamily="18" charset="0"/>
              </a:rPr>
              <a:t>C</a:t>
            </a:r>
            <a:r>
              <a:rPr lang="zh-CN" altLang="en-US" sz="2400" kern="100" dirty="0">
                <a:solidFill>
                  <a:schemeClr val="dk1"/>
                </a:solidFill>
                <a:cs typeface="Times New Roman" panose="02020603050405020304" pitchFamily="18" charset="0"/>
              </a:rPr>
              <a:t>．消化系统 </a:t>
            </a:r>
            <a:r>
              <a:rPr lang="en-US" altLang="zh-CN" sz="2400" kern="100" dirty="0">
                <a:solidFill>
                  <a:schemeClr val="dk1"/>
                </a:solidFill>
                <a:cs typeface="Times New Roman" panose="02020603050405020304" pitchFamily="18" charset="0"/>
              </a:rPr>
              <a:t>D</a:t>
            </a:r>
            <a:r>
              <a:rPr lang="zh-CN" altLang="en-US" sz="2400" kern="100" dirty="0">
                <a:solidFill>
                  <a:schemeClr val="dk1"/>
                </a:solidFill>
                <a:cs typeface="Times New Roman" panose="02020603050405020304" pitchFamily="18" charset="0"/>
              </a:rPr>
              <a:t>．口腔上皮细胞</a:t>
            </a:r>
            <a:endParaRPr lang="zh-CN" altLang="en-US" sz="2400" kern="100" dirty="0">
              <a:solidFill>
                <a:schemeClr val="dk1"/>
              </a:solidFill>
              <a:cs typeface="Times New Roman" panose="02020603050405020304" pitchFamily="18" charset="0"/>
            </a:endParaRPr>
          </a:p>
        </p:txBody>
      </p:sp>
      <p:sp>
        <p:nvSpPr>
          <p:cNvPr id="3" name="矩形 2"/>
          <p:cNvSpPr/>
          <p:nvPr>
            <p:custDataLst>
              <p:tags r:id="rId2"/>
            </p:custDataLst>
          </p:nvPr>
        </p:nvSpPr>
        <p:spPr>
          <a:xfrm>
            <a:off x="553774" y="4414376"/>
            <a:ext cx="11078449" cy="2168525"/>
          </a:xfrm>
          <a:prstGeom prst="rect">
            <a:avLst/>
          </a:prstGeom>
        </p:spPr>
        <p:txBody>
          <a:bodyPr wrap="square">
            <a:normAutofit/>
          </a:bodyPr>
          <a:lstStyle/>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答案</a:t>
            </a:r>
            <a:r>
              <a:rPr lang="en-US" altLang="zh-CN" kern="100" dirty="0" smtClean="0">
                <a:solidFill>
                  <a:schemeClr val="tx1"/>
                </a:solidFill>
                <a:cs typeface="Times New Roman" panose="02020603050405020304" pitchFamily="18" charset="0"/>
              </a:rPr>
              <a:t>】A</a:t>
            </a:r>
            <a:endParaRPr lang="en-US" altLang="zh-CN" kern="100" dirty="0" smtClean="0">
              <a:solidFill>
                <a:schemeClr val="tx1"/>
              </a:solidFill>
              <a:cs typeface="Times New Roman" panose="02020603050405020304" pitchFamily="18" charset="0"/>
            </a:endParaRPr>
          </a:p>
          <a:p>
            <a:pPr>
              <a:lnSpc>
                <a:spcPct val="150000"/>
              </a:lnSpc>
            </a:pPr>
            <a:r>
              <a:rPr lang="en-US" altLang="zh-CN" kern="100" dirty="0" smtClean="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解析</a:t>
            </a:r>
            <a:r>
              <a:rPr lang="en-US" altLang="zh-CN" kern="100" dirty="0" smtClean="0">
                <a:solidFill>
                  <a:schemeClr val="tx1"/>
                </a:solidFill>
                <a:cs typeface="Times New Roman" panose="02020603050405020304" pitchFamily="18" charset="0"/>
              </a:rPr>
              <a:t>】</a:t>
            </a:r>
            <a:r>
              <a:rPr lang="zh-CN" altLang="en-US" dirty="0">
                <a:solidFill>
                  <a:schemeClr val="tx1"/>
                </a:solidFill>
              </a:rPr>
              <a:t>人体的结构层次从微观到宏观：细胞→组织→器官→系统→人体。因此，图中①表示组织，②表示器官，③表示系统。因此符合②器官所表示结构层次的是皮肤。上皮组织属于组织，消化系统属于系统，口腔上皮细胞属于细胞。</a:t>
            </a:r>
            <a:endParaRPr lang="zh-CN" altLang="en-US" dirty="0">
              <a:solidFill>
                <a:schemeClr val="tx1"/>
              </a:solidFill>
            </a:endParaRPr>
          </a:p>
          <a:p>
            <a:pPr>
              <a:lnSpc>
                <a:spcPct val="150000"/>
              </a:lnSpc>
            </a:pPr>
            <a:r>
              <a:rPr lang="zh-CN" altLang="en-US" dirty="0">
                <a:solidFill>
                  <a:schemeClr val="tx1"/>
                </a:solidFill>
              </a:rPr>
              <a:t>故选：</a:t>
            </a:r>
            <a:r>
              <a:rPr lang="en-US" altLang="zh-CN" dirty="0">
                <a:solidFill>
                  <a:schemeClr val="tx1"/>
                </a:solidFill>
              </a:rPr>
              <a:t>A</a:t>
            </a:r>
            <a:r>
              <a:rPr lang="zh-CN" altLang="en-US" dirty="0">
                <a:solidFill>
                  <a:schemeClr val="tx1"/>
                </a:solidFill>
              </a:rPr>
              <a:t>。</a:t>
            </a:r>
            <a:endParaRPr lang="zh-CN" altLang="en-US" kern="100" dirty="0">
              <a:solidFill>
                <a:schemeClr val="tx1"/>
              </a:solidFill>
              <a:cs typeface="Times New Roman" panose="02020603050405020304" pitchFamily="18" charset="0"/>
            </a:endParaRPr>
          </a:p>
        </p:txBody>
      </p:sp>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734896" y="2202073"/>
            <a:ext cx="4829955" cy="646633"/>
          </a:xfrm>
          <a:prstGeom prst="rect">
            <a:avLst/>
          </a:prstGeom>
        </p:spPr>
      </p:pic>
      <p:sp>
        <p:nvSpPr>
          <p:cNvPr id="11" name="标题 10"/>
          <p:cNvSpPr>
            <a:spLocks noGrp="1"/>
          </p:cNvSpPr>
          <p:nvPr>
            <p:ph type="title"/>
            <p:custDataLst>
              <p:tags r:id="rId5"/>
            </p:custDataLst>
          </p:nvPr>
        </p:nvSpPr>
        <p:spPr/>
        <p:txBody>
          <a:bodyPr vert="horz" wrap="square" lIns="0" tIns="0" rIns="0" bIns="0" rtlCol="0" anchor="b">
            <a:normAutofit/>
          </a:bodyPr>
          <a:lstStyle/>
          <a:p>
            <a:pPr lvl="0" algn="l">
              <a:buClrTx/>
              <a:buSzTx/>
              <a:buFontTx/>
            </a:pPr>
            <a:r>
              <a:rPr lang="zh-CN" altLang="en-US" dirty="0">
                <a:sym typeface="+mn-ea"/>
              </a:rPr>
              <a:t>课堂小练习</a:t>
            </a:r>
            <a:endParaRPr lang="zh-CN" altLang="en-US" dirty="0">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931126" y="636942"/>
            <a:ext cx="10638264" cy="2861310"/>
          </a:xfrm>
          <a:prstGeom prst="rect">
            <a:avLst/>
          </a:prstGeom>
        </p:spPr>
        <p:txBody>
          <a:bodyPr wrap="square">
            <a:normAutofit/>
          </a:bodyPr>
          <a:lstStyle/>
          <a:p>
            <a:pPr>
              <a:lnSpc>
                <a:spcPct val="150000"/>
              </a:lnSpc>
            </a:pPr>
            <a:r>
              <a:rPr lang="en-US" altLang="zh-CN" sz="2400" kern="100" dirty="0" smtClean="0">
                <a:solidFill>
                  <a:schemeClr val="dk1"/>
                </a:solidFill>
                <a:cs typeface="Times New Roman" panose="02020603050405020304" pitchFamily="18" charset="0"/>
              </a:rPr>
              <a:t>5.</a:t>
            </a:r>
            <a:r>
              <a:rPr lang="zh-CN" altLang="en-US" sz="2400" kern="100" dirty="0">
                <a:solidFill>
                  <a:schemeClr val="dk1"/>
                </a:solidFill>
                <a:cs typeface="Times New Roman" panose="02020603050405020304" pitchFamily="18" charset="0"/>
              </a:rPr>
              <a:t>如图所示是人体内的结构，下列有关叙述正确的是（　　）</a:t>
            </a:r>
            <a:endParaRPr lang="zh-CN" altLang="en-US" sz="2400" kern="100" dirty="0">
              <a:solidFill>
                <a:schemeClr val="dk1"/>
              </a:solidFill>
              <a:cs typeface="Times New Roman" panose="02020603050405020304" pitchFamily="18" charset="0"/>
            </a:endParaRPr>
          </a:p>
          <a:p>
            <a:pPr>
              <a:lnSpc>
                <a:spcPct val="150000"/>
              </a:lnSpc>
            </a:pPr>
            <a:r>
              <a:rPr lang="zh-CN" altLang="en-US" sz="2400" kern="100" dirty="0" smtClean="0">
                <a:solidFill>
                  <a:schemeClr val="dk1"/>
                </a:solidFill>
                <a:cs typeface="Times New Roman" panose="02020603050405020304" pitchFamily="18" charset="0"/>
              </a:rPr>
              <a:t>​</a:t>
            </a:r>
            <a:r>
              <a:rPr lang="en-US" altLang="zh-CN" sz="2400" kern="100" dirty="0" smtClean="0">
                <a:solidFill>
                  <a:schemeClr val="dk1"/>
                </a:solidFill>
                <a:cs typeface="Times New Roman" panose="02020603050405020304" pitchFamily="18" charset="0"/>
              </a:rPr>
              <a:t>A</a:t>
            </a:r>
            <a:r>
              <a:rPr lang="zh-CN" altLang="en-US" sz="2400" kern="100" dirty="0">
                <a:solidFill>
                  <a:schemeClr val="dk1"/>
                </a:solidFill>
                <a:cs typeface="Times New Roman" panose="02020603050405020304" pitchFamily="18" charset="0"/>
              </a:rPr>
              <a:t>．</a:t>
            </a:r>
            <a:r>
              <a:rPr lang="en-US" altLang="zh-CN" sz="2400" kern="100" dirty="0">
                <a:solidFill>
                  <a:schemeClr val="dk1"/>
                </a:solidFill>
                <a:cs typeface="Times New Roman" panose="02020603050405020304" pitchFamily="18" charset="0"/>
              </a:rPr>
              <a:t>a</a:t>
            </a:r>
            <a:r>
              <a:rPr lang="zh-CN" altLang="en-US" sz="2400" kern="100" dirty="0">
                <a:solidFill>
                  <a:schemeClr val="dk1"/>
                </a:solidFill>
                <a:cs typeface="Times New Roman" panose="02020603050405020304" pitchFamily="18" charset="0"/>
              </a:rPr>
              <a:t>是一个器官，由保护组织、结缔组织、肌肉组织和神经组织构成</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B</a:t>
            </a:r>
            <a:r>
              <a:rPr lang="zh-CN" altLang="en-US" sz="2400" kern="100" dirty="0">
                <a:solidFill>
                  <a:schemeClr val="dk1"/>
                </a:solidFill>
                <a:cs typeface="Times New Roman" panose="02020603050405020304" pitchFamily="18" charset="0"/>
              </a:rPr>
              <a:t>．</a:t>
            </a:r>
            <a:r>
              <a:rPr lang="en-US" altLang="zh-CN" sz="2400" kern="100" dirty="0">
                <a:solidFill>
                  <a:schemeClr val="dk1"/>
                </a:solidFill>
                <a:cs typeface="Times New Roman" panose="02020603050405020304" pitchFamily="18" charset="0"/>
              </a:rPr>
              <a:t>b</a:t>
            </a:r>
            <a:r>
              <a:rPr lang="zh-CN" altLang="en-US" sz="2400" kern="100" dirty="0">
                <a:solidFill>
                  <a:schemeClr val="dk1"/>
                </a:solidFill>
                <a:cs typeface="Times New Roman" panose="02020603050405020304" pitchFamily="18" charset="0"/>
              </a:rPr>
              <a:t>是一个器官，属于消化系统</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C</a:t>
            </a:r>
            <a:r>
              <a:rPr lang="zh-CN" altLang="en-US" sz="2400" kern="100" dirty="0">
                <a:solidFill>
                  <a:schemeClr val="dk1"/>
                </a:solidFill>
                <a:cs typeface="Times New Roman" panose="02020603050405020304" pitchFamily="18" charset="0"/>
              </a:rPr>
              <a:t>．</a:t>
            </a:r>
            <a:r>
              <a:rPr lang="en-US" altLang="zh-CN" sz="2400" kern="100" dirty="0">
                <a:solidFill>
                  <a:schemeClr val="dk1"/>
                </a:solidFill>
                <a:cs typeface="Times New Roman" panose="02020603050405020304" pitchFamily="18" charset="0"/>
              </a:rPr>
              <a:t>c</a:t>
            </a:r>
            <a:r>
              <a:rPr lang="zh-CN" altLang="en-US" sz="2400" kern="100" dirty="0">
                <a:solidFill>
                  <a:schemeClr val="dk1"/>
                </a:solidFill>
                <a:cs typeface="Times New Roman" panose="02020603050405020304" pitchFamily="18" charset="0"/>
              </a:rPr>
              <a:t>是一个系统，和消化系统、呼吸系统等构成人体</a:t>
            </a:r>
            <a:endParaRPr lang="zh-CN" altLang="en-US" sz="2400" kern="100" dirty="0">
              <a:solidFill>
                <a:schemeClr val="dk1"/>
              </a:solidFill>
              <a:cs typeface="Times New Roman" panose="02020603050405020304" pitchFamily="18" charset="0"/>
            </a:endParaRPr>
          </a:p>
          <a:p>
            <a:pPr>
              <a:lnSpc>
                <a:spcPct val="150000"/>
              </a:lnSpc>
            </a:pPr>
            <a:r>
              <a:rPr lang="en-US" altLang="zh-CN" sz="2400" kern="100" dirty="0">
                <a:solidFill>
                  <a:schemeClr val="dk1"/>
                </a:solidFill>
                <a:cs typeface="Times New Roman" panose="02020603050405020304" pitchFamily="18" charset="0"/>
              </a:rPr>
              <a:t>D</a:t>
            </a:r>
            <a:r>
              <a:rPr lang="zh-CN" altLang="en-US" sz="2400" kern="100" dirty="0">
                <a:solidFill>
                  <a:schemeClr val="dk1"/>
                </a:solidFill>
                <a:cs typeface="Times New Roman" panose="02020603050405020304" pitchFamily="18" charset="0"/>
              </a:rPr>
              <a:t>．</a:t>
            </a:r>
            <a:r>
              <a:rPr lang="en-US" altLang="zh-CN" sz="2400" kern="100" dirty="0">
                <a:solidFill>
                  <a:schemeClr val="dk1"/>
                </a:solidFill>
                <a:cs typeface="Times New Roman" panose="02020603050405020304" pitchFamily="18" charset="0"/>
              </a:rPr>
              <a:t>d</a:t>
            </a:r>
            <a:r>
              <a:rPr lang="zh-CN" altLang="en-US" sz="2400" kern="100" dirty="0">
                <a:solidFill>
                  <a:schemeClr val="dk1"/>
                </a:solidFill>
                <a:cs typeface="Times New Roman" panose="02020603050405020304" pitchFamily="18" charset="0"/>
              </a:rPr>
              <a:t>是一个组织，由上皮细胞、肌肉细胞和神经细胞构成</a:t>
            </a:r>
            <a:endParaRPr lang="zh-CN" altLang="en-US" sz="2400" kern="100" dirty="0">
              <a:solidFill>
                <a:schemeClr val="dk1"/>
              </a:solidFill>
              <a:cs typeface="Times New Roman" panose="02020603050405020304" pitchFamily="18" charset="0"/>
            </a:endParaRPr>
          </a:p>
        </p:txBody>
      </p:sp>
      <p:sp>
        <p:nvSpPr>
          <p:cNvPr id="3" name="矩形 2"/>
          <p:cNvSpPr/>
          <p:nvPr>
            <p:custDataLst>
              <p:tags r:id="rId2"/>
            </p:custDataLst>
          </p:nvPr>
        </p:nvSpPr>
        <p:spPr>
          <a:xfrm>
            <a:off x="588943" y="4528676"/>
            <a:ext cx="11078449" cy="2584450"/>
          </a:xfrm>
          <a:prstGeom prst="rect">
            <a:avLst/>
          </a:prstGeom>
        </p:spPr>
        <p:txBody>
          <a:bodyPr wrap="square">
            <a:spAutoFit/>
          </a:bodyPr>
          <a:lstStyle/>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答案</a:t>
            </a:r>
            <a:r>
              <a:rPr lang="en-US" altLang="zh-CN" kern="100" dirty="0" smtClean="0">
                <a:solidFill>
                  <a:schemeClr val="tx1"/>
                </a:solidFill>
                <a:cs typeface="Times New Roman" panose="02020603050405020304" pitchFamily="18" charset="0"/>
              </a:rPr>
              <a:t>】B</a:t>
            </a:r>
            <a:endParaRPr lang="en-US" altLang="zh-CN" kern="100" dirty="0" smtClean="0">
              <a:solidFill>
                <a:schemeClr val="tx1"/>
              </a:solidFill>
              <a:cs typeface="Times New Roman" panose="02020603050405020304" pitchFamily="18" charset="0"/>
            </a:endParaRPr>
          </a:p>
          <a:p>
            <a:pPr>
              <a:lnSpc>
                <a:spcPct val="150000"/>
              </a:lnSpc>
            </a:pPr>
            <a:r>
              <a:rPr lang="en-US" altLang="zh-CN" kern="100" dirty="0" smtClean="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解析</a:t>
            </a:r>
            <a:r>
              <a:rPr lang="en-US" altLang="zh-CN" kern="100" dirty="0" smtClean="0">
                <a:solidFill>
                  <a:schemeClr val="tx1"/>
                </a:solidFill>
                <a:cs typeface="Times New Roman" panose="02020603050405020304" pitchFamily="18" charset="0"/>
              </a:rPr>
              <a:t>】</a:t>
            </a:r>
            <a:r>
              <a:rPr lang="en-US" altLang="zh-CN" dirty="0">
                <a:solidFill>
                  <a:schemeClr val="tx1"/>
                </a:solidFill>
              </a:rPr>
              <a:t>A</a:t>
            </a:r>
            <a:r>
              <a:rPr lang="zh-CN" altLang="en-US" dirty="0">
                <a:solidFill>
                  <a:schemeClr val="tx1"/>
                </a:solidFill>
              </a:rPr>
              <a:t>、</a:t>
            </a:r>
            <a:r>
              <a:rPr lang="en-US" altLang="zh-CN" dirty="0">
                <a:solidFill>
                  <a:schemeClr val="tx1"/>
                </a:solidFill>
              </a:rPr>
              <a:t>a</a:t>
            </a:r>
            <a:r>
              <a:rPr lang="zh-CN" altLang="en-US" dirty="0">
                <a:solidFill>
                  <a:schemeClr val="tx1"/>
                </a:solidFill>
              </a:rPr>
              <a:t>是心脏，属于器官，由上皮组织、结缔组织、神经组织和肌肉组织构成，而保护组织是植物的组织，不是人体的组织，错误</a:t>
            </a:r>
            <a:r>
              <a:rPr lang="zh-CN" altLang="en-US" dirty="0" smtClean="0">
                <a:solidFill>
                  <a:schemeClr val="tx1"/>
                </a:solidFill>
              </a:rPr>
              <a:t>；</a:t>
            </a:r>
            <a:r>
              <a:rPr lang="en-US" altLang="zh-CN" dirty="0" smtClean="0">
                <a:solidFill>
                  <a:schemeClr val="tx1"/>
                </a:solidFill>
              </a:rPr>
              <a:t>B</a:t>
            </a:r>
            <a:r>
              <a:rPr lang="zh-CN" altLang="en-US" dirty="0">
                <a:solidFill>
                  <a:schemeClr val="tx1"/>
                </a:solidFill>
              </a:rPr>
              <a:t>、</a:t>
            </a:r>
            <a:r>
              <a:rPr lang="en-US" altLang="zh-CN" dirty="0">
                <a:solidFill>
                  <a:schemeClr val="tx1"/>
                </a:solidFill>
              </a:rPr>
              <a:t>b</a:t>
            </a:r>
            <a:r>
              <a:rPr lang="zh-CN" altLang="en-US" dirty="0">
                <a:solidFill>
                  <a:schemeClr val="tx1"/>
                </a:solidFill>
              </a:rPr>
              <a:t>是胃，属于器官，人体的消化系统包括消化道和消化腺，消化道由口腔、咽、食道、胃、小肠、大肠 和肛门组成，消化腺包括肝脏、唾液腺、胰腺、胃腺、肠腺，正确</a:t>
            </a:r>
            <a:r>
              <a:rPr lang="zh-CN" altLang="en-US" dirty="0" smtClean="0">
                <a:solidFill>
                  <a:schemeClr val="tx1"/>
                </a:solidFill>
              </a:rPr>
              <a:t>；</a:t>
            </a:r>
            <a:r>
              <a:rPr lang="en-US" altLang="zh-CN" dirty="0" smtClean="0">
                <a:solidFill>
                  <a:schemeClr val="tx1"/>
                </a:solidFill>
              </a:rPr>
              <a:t>C</a:t>
            </a:r>
            <a:r>
              <a:rPr lang="zh-CN" altLang="en-US" dirty="0">
                <a:solidFill>
                  <a:schemeClr val="tx1"/>
                </a:solidFill>
              </a:rPr>
              <a:t>、</a:t>
            </a:r>
            <a:r>
              <a:rPr lang="en-US" altLang="zh-CN" dirty="0">
                <a:solidFill>
                  <a:schemeClr val="tx1"/>
                </a:solidFill>
              </a:rPr>
              <a:t>c</a:t>
            </a:r>
            <a:r>
              <a:rPr lang="zh-CN" altLang="en-US" dirty="0">
                <a:solidFill>
                  <a:schemeClr val="tx1"/>
                </a:solidFill>
              </a:rPr>
              <a:t>是脑，属于器官，错误</a:t>
            </a:r>
            <a:r>
              <a:rPr lang="zh-CN" altLang="en-US" dirty="0" smtClean="0">
                <a:solidFill>
                  <a:schemeClr val="tx1"/>
                </a:solidFill>
              </a:rPr>
              <a:t>；</a:t>
            </a:r>
            <a:r>
              <a:rPr lang="en-US" altLang="zh-CN" dirty="0" smtClean="0">
                <a:solidFill>
                  <a:schemeClr val="tx1"/>
                </a:solidFill>
              </a:rPr>
              <a:t>D</a:t>
            </a:r>
            <a:r>
              <a:rPr lang="zh-CN" altLang="en-US" dirty="0">
                <a:solidFill>
                  <a:schemeClr val="tx1"/>
                </a:solidFill>
              </a:rPr>
              <a:t>、</a:t>
            </a:r>
            <a:r>
              <a:rPr lang="en-US" altLang="zh-CN" dirty="0">
                <a:solidFill>
                  <a:schemeClr val="tx1"/>
                </a:solidFill>
              </a:rPr>
              <a:t>d</a:t>
            </a:r>
            <a:r>
              <a:rPr lang="zh-CN" altLang="en-US" dirty="0">
                <a:solidFill>
                  <a:schemeClr val="tx1"/>
                </a:solidFill>
              </a:rPr>
              <a:t>是肺，属于器官，由上皮组织、结缔组织、神经组织和肌肉组织构成，错误</a:t>
            </a:r>
            <a:r>
              <a:rPr lang="zh-CN" altLang="en-US" dirty="0" smtClean="0">
                <a:solidFill>
                  <a:schemeClr val="tx1"/>
                </a:solidFill>
              </a:rPr>
              <a:t>。故</a:t>
            </a:r>
            <a:r>
              <a:rPr lang="zh-CN" altLang="en-US" dirty="0">
                <a:solidFill>
                  <a:schemeClr val="tx1"/>
                </a:solidFill>
              </a:rPr>
              <a:t>选：</a:t>
            </a:r>
            <a:r>
              <a:rPr lang="en-US" altLang="zh-CN" dirty="0">
                <a:solidFill>
                  <a:schemeClr val="tx1"/>
                </a:solidFill>
              </a:rPr>
              <a:t>B</a:t>
            </a:r>
            <a:r>
              <a:rPr lang="zh-CN" altLang="en-US" dirty="0">
                <a:solidFill>
                  <a:schemeClr val="tx1"/>
                </a:solidFill>
              </a:rPr>
              <a:t>。</a:t>
            </a:r>
            <a:endParaRPr lang="zh-CN" altLang="en-US" kern="100" dirty="0">
              <a:solidFill>
                <a:schemeClr val="tx1"/>
              </a:solidFill>
              <a:cs typeface="Times New Roman" panose="02020603050405020304" pitchFamily="18" charset="0"/>
            </a:endParaRPr>
          </a:p>
        </p:txBody>
      </p:sp>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931126" y="3424678"/>
            <a:ext cx="3565079" cy="1125815"/>
          </a:xfrm>
          <a:prstGeom prst="rect">
            <a:avLst/>
          </a:prstGeom>
        </p:spPr>
      </p:pic>
      <p:sp>
        <p:nvSpPr>
          <p:cNvPr id="11" name="标题 10"/>
          <p:cNvSpPr>
            <a:spLocks noGrp="1"/>
          </p:cNvSpPr>
          <p:nvPr>
            <p:ph type="title"/>
            <p:custDataLst>
              <p:tags r:id="rId5"/>
            </p:custDataLst>
          </p:nvPr>
        </p:nvSpPr>
        <p:spPr/>
        <p:txBody>
          <a:bodyPr vert="horz" wrap="square" lIns="0" tIns="0" rIns="0" bIns="0" rtlCol="0" anchor="b">
            <a:normAutofit/>
          </a:bodyPr>
          <a:lstStyle/>
          <a:p>
            <a:pPr lvl="0" algn="l">
              <a:buClrTx/>
              <a:buSzTx/>
              <a:buFontTx/>
            </a:pPr>
            <a:r>
              <a:rPr lang="zh-CN" altLang="en-US" dirty="0">
                <a:sym typeface="+mn-ea"/>
              </a:rPr>
              <a:t>课堂小练习</a:t>
            </a:r>
            <a:endParaRPr lang="zh-CN" altLang="en-US" dirty="0">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631902" y="702120"/>
            <a:ext cx="10638264" cy="3415030"/>
          </a:xfrm>
          <a:prstGeom prst="rect">
            <a:avLst/>
          </a:prstGeom>
        </p:spPr>
        <p:txBody>
          <a:bodyPr wrap="square">
            <a:normAutofit/>
          </a:bodyPr>
          <a:lstStyle/>
          <a:p>
            <a:pPr>
              <a:lnSpc>
                <a:spcPct val="150000"/>
              </a:lnSpc>
            </a:pPr>
            <a:r>
              <a:rPr lang="en-US" altLang="zh-CN" sz="2400" kern="100" dirty="0" smtClean="0">
                <a:solidFill>
                  <a:schemeClr val="dk1"/>
                </a:solidFill>
                <a:cs typeface="Times New Roman" panose="02020603050405020304" pitchFamily="18" charset="0"/>
              </a:rPr>
              <a:t>6.</a:t>
            </a:r>
            <a:r>
              <a:rPr lang="zh-CN" altLang="en-US" sz="2400" kern="100" dirty="0" smtClean="0">
                <a:solidFill>
                  <a:schemeClr val="dk1"/>
                </a:solidFill>
                <a:cs typeface="Times New Roman" panose="02020603050405020304" pitchFamily="18" charset="0"/>
              </a:rPr>
              <a:t>构建</a:t>
            </a:r>
            <a:r>
              <a:rPr lang="zh-CN" altLang="en-US" sz="2400" kern="100" dirty="0">
                <a:solidFill>
                  <a:schemeClr val="dk1"/>
                </a:solidFill>
                <a:cs typeface="Times New Roman" panose="02020603050405020304" pitchFamily="18" charset="0"/>
              </a:rPr>
              <a:t>思维导图是将碎片化知识点网络化的重要方法。如图是生物体结构层次有关知识的思维导图，请据图回答下列问题。</a:t>
            </a:r>
            <a:endParaRPr lang="zh-CN" altLang="en-US" sz="2400" kern="100" dirty="0">
              <a:solidFill>
                <a:schemeClr val="dk1"/>
              </a:solidFill>
              <a:cs typeface="Times New Roman" panose="02020603050405020304" pitchFamily="18" charset="0"/>
            </a:endParaRPr>
          </a:p>
          <a:p>
            <a:pPr>
              <a:lnSpc>
                <a:spcPct val="150000"/>
              </a:lnSpc>
            </a:pPr>
            <a:r>
              <a:rPr lang="zh-CN" altLang="en-US" sz="2400" kern="100" dirty="0" smtClean="0">
                <a:solidFill>
                  <a:schemeClr val="dk1"/>
                </a:solidFill>
                <a:cs typeface="Times New Roman" panose="02020603050405020304" pitchFamily="18" charset="0"/>
              </a:rPr>
              <a:t>（</a:t>
            </a:r>
            <a:r>
              <a:rPr lang="en-US" altLang="zh-CN" sz="2400" kern="100" dirty="0">
                <a:solidFill>
                  <a:schemeClr val="dk1"/>
                </a:solidFill>
                <a:cs typeface="Times New Roman" panose="02020603050405020304" pitchFamily="18" charset="0"/>
              </a:rPr>
              <a:t>1</a:t>
            </a:r>
            <a:r>
              <a:rPr lang="zh-CN" altLang="en-US" sz="2400" kern="100" dirty="0">
                <a:solidFill>
                  <a:schemeClr val="dk1"/>
                </a:solidFill>
                <a:cs typeface="Times New Roman" panose="02020603050405020304" pitchFamily="18" charset="0"/>
              </a:rPr>
              <a:t>）①表示细胞 分化的过程，从而形成</a:t>
            </a:r>
            <a:r>
              <a:rPr lang="zh-CN" altLang="en-US" sz="2400" kern="100" dirty="0" smtClean="0">
                <a:solidFill>
                  <a:schemeClr val="dk1"/>
                </a:solidFill>
                <a:cs typeface="Times New Roman" panose="02020603050405020304" pitchFamily="18" charset="0"/>
              </a:rPr>
              <a:t>各种</a:t>
            </a:r>
            <a:r>
              <a:rPr lang="zh-CN" altLang="en-US" sz="2400" u="sng" kern="100" dirty="0" smtClean="0">
                <a:solidFill>
                  <a:schemeClr val="dk1"/>
                </a:solidFill>
                <a:cs typeface="Times New Roman" panose="02020603050405020304" pitchFamily="18" charset="0"/>
              </a:rPr>
              <a:t>      </a:t>
            </a:r>
            <a:r>
              <a:rPr lang="zh-CN" altLang="en-US" sz="2400" kern="100" dirty="0" smtClean="0">
                <a:solidFill>
                  <a:schemeClr val="dk1"/>
                </a:solidFill>
                <a:cs typeface="Times New Roman" panose="02020603050405020304" pitchFamily="18" charset="0"/>
              </a:rPr>
              <a:t>。</a:t>
            </a:r>
            <a:endParaRPr lang="zh-CN" altLang="en-US" sz="2400" kern="100" dirty="0">
              <a:solidFill>
                <a:schemeClr val="dk1"/>
              </a:solidFill>
              <a:cs typeface="Times New Roman" panose="02020603050405020304" pitchFamily="18" charset="0"/>
            </a:endParaRPr>
          </a:p>
          <a:p>
            <a:pPr>
              <a:lnSpc>
                <a:spcPct val="150000"/>
              </a:lnSpc>
            </a:pPr>
            <a:r>
              <a:rPr lang="zh-CN" altLang="en-US" sz="2400" kern="100" dirty="0">
                <a:solidFill>
                  <a:schemeClr val="dk1"/>
                </a:solidFill>
                <a:cs typeface="Times New Roman" panose="02020603050405020304" pitchFamily="18" charset="0"/>
              </a:rPr>
              <a:t>（</a:t>
            </a:r>
            <a:r>
              <a:rPr lang="en-US" altLang="zh-CN" sz="2400" kern="100" dirty="0">
                <a:solidFill>
                  <a:schemeClr val="dk1"/>
                </a:solidFill>
                <a:cs typeface="Times New Roman" panose="02020603050405020304" pitchFamily="18" charset="0"/>
              </a:rPr>
              <a:t>2</a:t>
            </a:r>
            <a:r>
              <a:rPr lang="zh-CN" altLang="en-US" sz="2400" kern="100" dirty="0">
                <a:solidFill>
                  <a:schemeClr val="dk1"/>
                </a:solidFill>
                <a:cs typeface="Times New Roman" panose="02020603050405020304" pitchFamily="18" charset="0"/>
              </a:rPr>
              <a:t>）②表示的结构层次是</a:t>
            </a:r>
            <a:r>
              <a:rPr lang="zh-CN" altLang="en-US" sz="2400" u="sng" kern="100" dirty="0">
                <a:solidFill>
                  <a:schemeClr val="dk1"/>
                </a:solidFill>
                <a:cs typeface="Times New Roman" panose="02020603050405020304" pitchFamily="18" charset="0"/>
              </a:rPr>
              <a:t> </a:t>
            </a:r>
            <a:r>
              <a:rPr lang="zh-CN" altLang="en-US" sz="2400" u="sng" kern="100" dirty="0" smtClean="0">
                <a:solidFill>
                  <a:schemeClr val="dk1"/>
                </a:solidFill>
                <a:cs typeface="Times New Roman" panose="02020603050405020304" pitchFamily="18" charset="0"/>
              </a:rPr>
              <a:t>       </a:t>
            </a:r>
            <a:r>
              <a:rPr lang="zh-CN" altLang="en-US" sz="2400" kern="100" dirty="0" smtClean="0">
                <a:solidFill>
                  <a:schemeClr val="dk1"/>
                </a:solidFill>
                <a:cs typeface="Times New Roman" panose="02020603050405020304" pitchFamily="18" charset="0"/>
              </a:rPr>
              <a:t>。</a:t>
            </a:r>
            <a:endParaRPr lang="zh-CN" altLang="en-US" sz="2400" kern="100" dirty="0">
              <a:solidFill>
                <a:schemeClr val="dk1"/>
              </a:solidFill>
              <a:cs typeface="Times New Roman" panose="02020603050405020304" pitchFamily="18" charset="0"/>
            </a:endParaRPr>
          </a:p>
          <a:p>
            <a:pPr>
              <a:lnSpc>
                <a:spcPct val="150000"/>
              </a:lnSpc>
            </a:pPr>
            <a:r>
              <a:rPr lang="zh-CN" altLang="en-US" sz="2400" kern="100" dirty="0">
                <a:solidFill>
                  <a:schemeClr val="dk1"/>
                </a:solidFill>
                <a:cs typeface="Times New Roman" panose="02020603050405020304" pitchFamily="18" charset="0"/>
              </a:rPr>
              <a:t>（</a:t>
            </a:r>
            <a:r>
              <a:rPr lang="en-US" altLang="zh-CN" sz="2400" kern="100" dirty="0">
                <a:solidFill>
                  <a:schemeClr val="dk1"/>
                </a:solidFill>
                <a:cs typeface="Times New Roman" panose="02020603050405020304" pitchFamily="18" charset="0"/>
              </a:rPr>
              <a:t>3</a:t>
            </a:r>
            <a:r>
              <a:rPr lang="zh-CN" altLang="en-US" sz="2400" kern="100" dirty="0">
                <a:solidFill>
                  <a:schemeClr val="dk1"/>
                </a:solidFill>
                <a:cs typeface="Times New Roman" panose="02020603050405020304" pitchFamily="18" charset="0"/>
              </a:rPr>
              <a:t>）皮肤的表皮对人体起保护作用，它属于</a:t>
            </a:r>
            <a:r>
              <a:rPr lang="zh-CN" altLang="en-US" sz="2400" u="sng" kern="100" dirty="0">
                <a:solidFill>
                  <a:schemeClr val="dk1"/>
                </a:solidFill>
                <a:cs typeface="Times New Roman" panose="02020603050405020304" pitchFamily="18" charset="0"/>
              </a:rPr>
              <a:t> </a:t>
            </a:r>
            <a:r>
              <a:rPr lang="zh-CN" altLang="en-US" sz="2400" u="sng" kern="100" dirty="0" smtClean="0">
                <a:solidFill>
                  <a:schemeClr val="dk1"/>
                </a:solidFill>
                <a:cs typeface="Times New Roman" panose="02020603050405020304" pitchFamily="18" charset="0"/>
              </a:rPr>
              <a:t>     </a:t>
            </a:r>
            <a:r>
              <a:rPr lang="zh-CN" altLang="en-US" sz="2400" kern="100" dirty="0" smtClean="0">
                <a:solidFill>
                  <a:schemeClr val="dk1"/>
                </a:solidFill>
                <a:cs typeface="Times New Roman" panose="02020603050405020304" pitchFamily="18" charset="0"/>
              </a:rPr>
              <a:t>组织</a:t>
            </a:r>
            <a:r>
              <a:rPr lang="zh-CN" altLang="en-US" sz="2400" kern="100" dirty="0">
                <a:solidFill>
                  <a:schemeClr val="dk1"/>
                </a:solidFill>
                <a:cs typeface="Times New Roman" panose="02020603050405020304" pitchFamily="18" charset="0"/>
              </a:rPr>
              <a:t>。皮肤属于人体的器官，因为它是</a:t>
            </a:r>
            <a:r>
              <a:rPr lang="zh-CN" altLang="en-US" sz="2400" u="sng" kern="100" dirty="0">
                <a:solidFill>
                  <a:schemeClr val="dk1"/>
                </a:solidFill>
                <a:cs typeface="Times New Roman" panose="02020603050405020304" pitchFamily="18" charset="0"/>
              </a:rPr>
              <a:t> </a:t>
            </a:r>
            <a:r>
              <a:rPr lang="zh-CN" altLang="en-US" sz="2400" u="sng" kern="100" dirty="0" smtClean="0">
                <a:solidFill>
                  <a:schemeClr val="dk1"/>
                </a:solidFill>
                <a:cs typeface="Times New Roman" panose="02020603050405020304" pitchFamily="18" charset="0"/>
              </a:rPr>
              <a:t>                      </a:t>
            </a:r>
            <a:r>
              <a:rPr lang="zh-CN" altLang="en-US" sz="2400" kern="100" dirty="0" smtClean="0">
                <a:solidFill>
                  <a:schemeClr val="dk1"/>
                </a:solidFill>
                <a:cs typeface="Times New Roman" panose="02020603050405020304" pitchFamily="18" charset="0"/>
              </a:rPr>
              <a:t>。</a:t>
            </a:r>
            <a:endParaRPr lang="zh-CN" altLang="en-US" sz="2400" kern="100" dirty="0" smtClean="0">
              <a:solidFill>
                <a:schemeClr val="dk1"/>
              </a:solidFill>
              <a:cs typeface="Times New Roman" panose="02020603050405020304" pitchFamily="18" charset="0"/>
            </a:endParaRPr>
          </a:p>
        </p:txBody>
      </p:sp>
      <p:sp>
        <p:nvSpPr>
          <p:cNvPr id="3" name="矩形 2"/>
          <p:cNvSpPr/>
          <p:nvPr>
            <p:custDataLst>
              <p:tags r:id="rId2"/>
            </p:custDataLst>
          </p:nvPr>
        </p:nvSpPr>
        <p:spPr>
          <a:xfrm>
            <a:off x="411810" y="3922007"/>
            <a:ext cx="11078449" cy="2999740"/>
          </a:xfrm>
          <a:prstGeom prst="rect">
            <a:avLst/>
          </a:prstGeom>
        </p:spPr>
        <p:txBody>
          <a:bodyPr wrap="square">
            <a:normAutofit/>
          </a:bodyPr>
          <a:lstStyle/>
          <a:p>
            <a:pPr>
              <a:lnSpc>
                <a:spcPct val="150000"/>
              </a:lnSpc>
            </a:pPr>
            <a:r>
              <a:rPr lang="en-US" altLang="zh-CN" kern="100" dirty="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答案</a:t>
            </a:r>
            <a:r>
              <a:rPr lang="en-US" altLang="zh-CN" kern="100" dirty="0" smtClean="0">
                <a:solidFill>
                  <a:schemeClr val="tx1"/>
                </a:solidFill>
                <a:cs typeface="Times New Roman" panose="02020603050405020304" pitchFamily="18" charset="0"/>
              </a:rPr>
              <a:t>】</a:t>
            </a:r>
            <a:r>
              <a:rPr lang="zh-CN" altLang="en-US" dirty="0">
                <a:solidFill>
                  <a:schemeClr val="tx1"/>
                </a:solidFill>
              </a:rPr>
              <a:t>（</a:t>
            </a:r>
            <a:r>
              <a:rPr lang="en-US" altLang="zh-CN" dirty="0">
                <a:solidFill>
                  <a:schemeClr val="tx1"/>
                </a:solidFill>
              </a:rPr>
              <a:t>1</a:t>
            </a:r>
            <a:r>
              <a:rPr lang="zh-CN" altLang="en-US" dirty="0">
                <a:solidFill>
                  <a:schemeClr val="tx1"/>
                </a:solidFill>
              </a:rPr>
              <a:t>）分化 （</a:t>
            </a:r>
            <a:r>
              <a:rPr lang="en-US" altLang="zh-CN" dirty="0">
                <a:solidFill>
                  <a:schemeClr val="tx1"/>
                </a:solidFill>
              </a:rPr>
              <a:t>2</a:t>
            </a:r>
            <a:r>
              <a:rPr lang="zh-CN" altLang="en-US" dirty="0">
                <a:solidFill>
                  <a:schemeClr val="tx1"/>
                </a:solidFill>
              </a:rPr>
              <a:t>）系统 （</a:t>
            </a:r>
            <a:r>
              <a:rPr lang="en-US" altLang="zh-CN" dirty="0">
                <a:solidFill>
                  <a:schemeClr val="tx1"/>
                </a:solidFill>
              </a:rPr>
              <a:t>3</a:t>
            </a:r>
            <a:r>
              <a:rPr lang="zh-CN" altLang="en-US" dirty="0">
                <a:solidFill>
                  <a:schemeClr val="tx1"/>
                </a:solidFill>
              </a:rPr>
              <a:t>）上皮；由多种组织组成</a:t>
            </a:r>
            <a:endParaRPr lang="en-US" altLang="zh-CN" kern="100" dirty="0" smtClean="0">
              <a:solidFill>
                <a:schemeClr val="tx1"/>
              </a:solidFill>
              <a:cs typeface="Times New Roman" panose="02020603050405020304" pitchFamily="18" charset="0"/>
            </a:endParaRPr>
          </a:p>
          <a:p>
            <a:pPr>
              <a:lnSpc>
                <a:spcPct val="150000"/>
              </a:lnSpc>
            </a:pPr>
            <a:r>
              <a:rPr lang="en-US" altLang="zh-CN" kern="100" dirty="0" smtClean="0">
                <a:solidFill>
                  <a:schemeClr val="tx1"/>
                </a:solidFill>
                <a:cs typeface="Times New Roman" panose="02020603050405020304" pitchFamily="18" charset="0"/>
              </a:rPr>
              <a:t>【</a:t>
            </a:r>
            <a:r>
              <a:rPr lang="zh-CN" altLang="en-US" kern="100" dirty="0">
                <a:solidFill>
                  <a:schemeClr val="tx1"/>
                </a:solidFill>
                <a:cs typeface="Times New Roman" panose="02020603050405020304" pitchFamily="18" charset="0"/>
              </a:rPr>
              <a:t>解析</a:t>
            </a:r>
            <a:r>
              <a:rPr lang="en-US" altLang="zh-CN" kern="100" dirty="0" smtClean="0">
                <a:solidFill>
                  <a:schemeClr val="tx1"/>
                </a:solidFill>
                <a:cs typeface="Times New Roman" panose="02020603050405020304" pitchFamily="18" charset="0"/>
              </a:rPr>
              <a:t>】</a:t>
            </a:r>
            <a:r>
              <a:rPr lang="zh-CN" altLang="en-US" dirty="0">
                <a:solidFill>
                  <a:schemeClr val="tx1"/>
                </a:solidFill>
              </a:rPr>
              <a:t>（</a:t>
            </a:r>
            <a:r>
              <a:rPr lang="en-US" altLang="zh-CN" dirty="0">
                <a:solidFill>
                  <a:schemeClr val="tx1"/>
                </a:solidFill>
              </a:rPr>
              <a:t>1</a:t>
            </a:r>
            <a:r>
              <a:rPr lang="zh-CN" altLang="en-US" dirty="0">
                <a:solidFill>
                  <a:schemeClr val="tx1"/>
                </a:solidFill>
              </a:rPr>
              <a:t>）生物在个体发育过程中，一个或一种细胞通过分裂产生的后代，在形态、结构和生理功能上发生差异性的变化，这个过程叫做细胞分化，细胞分化产生了不同的细胞群，这样的细胞群叫组织。结合题图可知，过程①表示的是细胞分化，结果是形成了不同的组织。 （</a:t>
            </a:r>
            <a:r>
              <a:rPr lang="en-US" altLang="zh-CN" dirty="0">
                <a:solidFill>
                  <a:schemeClr val="tx1"/>
                </a:solidFill>
              </a:rPr>
              <a:t>2</a:t>
            </a:r>
            <a:r>
              <a:rPr lang="zh-CN" altLang="en-US" dirty="0">
                <a:solidFill>
                  <a:schemeClr val="tx1"/>
                </a:solidFill>
              </a:rPr>
              <a:t>）结合分析和题图可知，按照从微观到宏观的顺序，动物体的结构层次一般为细胞→组织→器官→系统→动物体。图中②表示的结构层次是系统。 （</a:t>
            </a:r>
            <a:r>
              <a:rPr lang="en-US" altLang="zh-CN" dirty="0">
                <a:solidFill>
                  <a:schemeClr val="tx1"/>
                </a:solidFill>
              </a:rPr>
              <a:t>3</a:t>
            </a:r>
            <a:r>
              <a:rPr lang="zh-CN" altLang="en-US" dirty="0">
                <a:solidFill>
                  <a:schemeClr val="tx1"/>
                </a:solidFill>
              </a:rPr>
              <a:t>）皮肤最外面的表皮是由上皮细胞构成的，属于上皮组织，起保护作用。皮肤属于人体的器官，因为它是由上皮组织、神经组织、结缔组织等多种组织组成的结构。</a:t>
            </a:r>
            <a:endParaRPr lang="zh-CN" altLang="en-US" kern="100" dirty="0">
              <a:solidFill>
                <a:schemeClr val="tx1"/>
              </a:solidFill>
              <a:cs typeface="Times New Roman" panose="02020603050405020304" pitchFamily="18" charset="0"/>
            </a:endParaRPr>
          </a:p>
        </p:txBody>
      </p:sp>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4623680" y="3549043"/>
            <a:ext cx="5425928" cy="435098"/>
          </a:xfrm>
          <a:prstGeom prst="rect">
            <a:avLst/>
          </a:prstGeom>
        </p:spPr>
      </p:pic>
      <p:sp>
        <p:nvSpPr>
          <p:cNvPr id="11" name="标题 10"/>
          <p:cNvSpPr>
            <a:spLocks noGrp="1"/>
          </p:cNvSpPr>
          <p:nvPr>
            <p:ph type="title"/>
            <p:custDataLst>
              <p:tags r:id="rId5"/>
            </p:custDataLst>
          </p:nvPr>
        </p:nvSpPr>
        <p:spPr/>
        <p:txBody>
          <a:bodyPr vert="horz" wrap="square" lIns="0" tIns="0" rIns="0" bIns="0" rtlCol="0" anchor="b">
            <a:normAutofit/>
          </a:bodyPr>
          <a:lstStyle/>
          <a:p>
            <a:pPr lvl="0" algn="l">
              <a:buClrTx/>
              <a:buSzTx/>
              <a:buFontTx/>
            </a:pPr>
            <a:r>
              <a:rPr lang="zh-CN" altLang="en-US" dirty="0">
                <a:sym typeface="+mn-ea"/>
              </a:rPr>
              <a:t>课堂小练习</a:t>
            </a:r>
            <a:endParaRPr lang="zh-CN" altLang="en-US" dirty="0">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061720" y="1304290"/>
            <a:ext cx="9857105" cy="829945"/>
          </a:xfrm>
          <a:prstGeom prst="rect">
            <a:avLst/>
          </a:prstGeom>
        </p:spPr>
        <p:txBody>
          <a:bodyPr wrap="square">
            <a:spAutoFit/>
          </a:bodyPr>
          <a:lstStyle/>
          <a:p>
            <a:r>
              <a:rPr lang="zh-CN" altLang="en-US" sz="2400" dirty="0">
                <a:solidFill>
                  <a:schemeClr val="tx1"/>
                </a:solidFill>
                <a:sym typeface="方正公文楷体" panose="02000500000000000000" charset="-122"/>
              </a:rPr>
              <a:t>与植物一样，在动物体内也有很多组织。例如，人体有四种基本组织它们分别是上皮组织、肌肉组织、结缔组织和神经组织</a:t>
            </a:r>
            <a:endParaRPr lang="zh-CN" altLang="en-US" sz="2400" dirty="0">
              <a:solidFill>
                <a:schemeClr val="tx1"/>
              </a:solidFill>
              <a:sym typeface="方正公文楷体" panose="02000500000000000000" charset="-122"/>
            </a:endParaRPr>
          </a:p>
        </p:txBody>
      </p:sp>
      <p:sp>
        <p:nvSpPr>
          <p:cNvPr id="3" name="文本框 2"/>
          <p:cNvSpPr txBox="1"/>
          <p:nvPr>
            <p:custDataLst>
              <p:tags r:id="rId2"/>
            </p:custDataLst>
          </p:nvPr>
        </p:nvSpPr>
        <p:spPr>
          <a:xfrm>
            <a:off x="8869045" y="4510405"/>
            <a:ext cx="1261745" cy="368300"/>
          </a:xfrm>
          <a:prstGeom prst="rect">
            <a:avLst/>
          </a:prstGeom>
          <a:noFill/>
        </p:spPr>
        <p:txBody>
          <a:bodyPr wrap="square" rtlCol="0" anchor="t">
            <a:spAutoFit/>
          </a:bodyPr>
          <a:lstStyle/>
          <a:p>
            <a:r>
              <a:rPr lang="zh-CN">
                <a:solidFill>
                  <a:schemeClr val="tx1"/>
                </a:solidFill>
              </a:rPr>
              <a:t>上皮组织</a:t>
            </a:r>
            <a:endParaRPr lang="zh-CN">
              <a:solidFill>
                <a:schemeClr val="tx1"/>
              </a:solidFill>
            </a:endParaRPr>
          </a:p>
        </p:txBody>
      </p:sp>
      <p:sp>
        <p:nvSpPr>
          <p:cNvPr id="4" name="文本框 3"/>
          <p:cNvSpPr txBox="1"/>
          <p:nvPr>
            <p:custDataLst>
              <p:tags r:id="rId3"/>
            </p:custDataLst>
          </p:nvPr>
        </p:nvSpPr>
        <p:spPr>
          <a:xfrm>
            <a:off x="763905" y="2418715"/>
            <a:ext cx="6960235" cy="2861310"/>
          </a:xfrm>
          <a:prstGeom prst="rect">
            <a:avLst/>
          </a:prstGeom>
          <a:noFill/>
        </p:spPr>
        <p:txBody>
          <a:bodyPr wrap="square" rtlCol="0" anchor="t">
            <a:normAutofit/>
          </a:bodyPr>
          <a:lstStyle/>
          <a:p>
            <a:pPr indent="0" fontAlgn="auto">
              <a:lnSpc>
                <a:spcPct val="150000"/>
              </a:lnSpc>
            </a:pPr>
            <a:r>
              <a:rPr lang="zh-CN" altLang="en-US" sz="2400">
                <a:solidFill>
                  <a:schemeClr val="tx1"/>
                </a:solidFill>
              </a:rPr>
              <a:t>如图所示，上皮组织由许多排列繁密的上皮细胞组成，主要分布在人的皮肤内脏器出的表面和体内各种管腔的内表面上皮组织主要具有保护功能，有些部位的上皮细胞还有分泌和吸收物质的功能。如小肠腺上皮细胞能分泌消化液。</a:t>
            </a:r>
            <a:endParaRPr lang="zh-CN" altLang="en-US" sz="2400">
              <a:solidFill>
                <a:schemeClr val="tx1"/>
              </a:solidFill>
            </a:endParaRPr>
          </a:p>
        </p:txBody>
      </p:sp>
      <p:pic>
        <p:nvPicPr>
          <p:cNvPr id="5" name="图片 4"/>
          <p:cNvPicPr>
            <a:picLocks noChangeAspect="1"/>
          </p:cNvPicPr>
          <p:nvPr>
            <p:custDataLst>
              <p:tags r:id="rId4"/>
            </p:custDataLst>
          </p:nvPr>
        </p:nvPicPr>
        <p:blipFill>
          <a:blip r:embed="rId5"/>
          <a:stretch>
            <a:fillRect/>
          </a:stretch>
        </p:blipFill>
        <p:spPr>
          <a:xfrm>
            <a:off x="8106508" y="2212846"/>
            <a:ext cx="2958977" cy="2297559"/>
          </a:xfrm>
          <a:prstGeom prst="rect">
            <a:avLst/>
          </a:prstGeom>
        </p:spPr>
      </p:pic>
      <p:sp>
        <p:nvSpPr>
          <p:cNvPr id="6" name="标题 5"/>
          <p:cNvSpPr>
            <a:spLocks noGrp="1"/>
          </p:cNvSpPr>
          <p:nvPr>
            <p:ph type="title"/>
            <p:custDataLst>
              <p:tags r:id="rId6"/>
            </p:custDataLst>
          </p:nvPr>
        </p:nvSpPr>
        <p:spPr/>
        <p:txBody>
          <a:bodyPr vert="horz" wrap="square" lIns="0" tIns="0" rIns="0" bIns="0" rtlCol="0" anchor="b">
            <a:normAutofit/>
          </a:bodyPr>
          <a:lstStyle/>
          <a:p>
            <a:pPr lvl="0" algn="l">
              <a:buClrTx/>
              <a:buSzTx/>
              <a:buFontTx/>
            </a:pPr>
            <a:r>
              <a:rPr lang="zh-CN" altLang="en-US" dirty="0">
                <a:sym typeface="+mn-ea"/>
              </a:rPr>
              <a:t>一、动体的结构层次</a:t>
            </a:r>
            <a:endParaRPr lang="zh-CN" altLang="en-US" dirty="0">
              <a:sym typeface="+mn-ea"/>
            </a:endParaRPr>
          </a:p>
        </p:txBody>
      </p:sp>
    </p:spTree>
    <p:custDataLst>
      <p:tags r:id="rId7"/>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869045" y="4510405"/>
            <a:ext cx="1261745" cy="645160"/>
          </a:xfrm>
          <a:prstGeom prst="rect">
            <a:avLst/>
          </a:prstGeom>
          <a:noFill/>
        </p:spPr>
        <p:txBody>
          <a:bodyPr wrap="square" rtlCol="0" anchor="t">
            <a:spAutoFit/>
          </a:bodyPr>
          <a:lstStyle/>
          <a:p>
            <a:r>
              <a:rPr lang="zh-CN" altLang="en-US" dirty="0">
                <a:solidFill>
                  <a:schemeClr val="tx1"/>
                </a:solidFill>
              </a:rPr>
              <a:t>结缔组织</a:t>
            </a:r>
            <a:r>
              <a:rPr lang="en-US" altLang="zh-CN" dirty="0">
                <a:solidFill>
                  <a:schemeClr val="tx1"/>
                </a:solidFill>
              </a:rPr>
              <a:t>(</a:t>
            </a:r>
            <a:r>
              <a:rPr lang="zh-CN" altLang="en-US" dirty="0">
                <a:solidFill>
                  <a:schemeClr val="tx1"/>
                </a:solidFill>
              </a:rPr>
              <a:t>血液</a:t>
            </a:r>
            <a:r>
              <a:rPr lang="en-US" altLang="zh-CN" dirty="0">
                <a:solidFill>
                  <a:schemeClr val="tx1"/>
                </a:solidFill>
              </a:rPr>
              <a:t>)</a:t>
            </a:r>
            <a:endParaRPr lang="en-US" altLang="zh-CN" dirty="0">
              <a:solidFill>
                <a:schemeClr val="tx1"/>
              </a:solidFill>
            </a:endParaRPr>
          </a:p>
        </p:txBody>
      </p:sp>
      <p:sp>
        <p:nvSpPr>
          <p:cNvPr id="4" name="文本框 3"/>
          <p:cNvSpPr txBox="1"/>
          <p:nvPr>
            <p:custDataLst>
              <p:tags r:id="rId2"/>
            </p:custDataLst>
          </p:nvPr>
        </p:nvSpPr>
        <p:spPr>
          <a:xfrm>
            <a:off x="1001297" y="1924607"/>
            <a:ext cx="6960235" cy="1753235"/>
          </a:xfrm>
          <a:prstGeom prst="rect">
            <a:avLst/>
          </a:prstGeom>
          <a:noFill/>
        </p:spPr>
        <p:txBody>
          <a:bodyPr wrap="square" rtlCol="0" anchor="t">
            <a:normAutofit/>
          </a:bodyPr>
          <a:lstStyle/>
          <a:p>
            <a:pPr indent="0" fontAlgn="auto">
              <a:lnSpc>
                <a:spcPct val="150000"/>
              </a:lnSpc>
            </a:pPr>
            <a:r>
              <a:rPr lang="zh-CN" altLang="en-US" sz="2400" dirty="0">
                <a:solidFill>
                  <a:schemeClr val="tx1"/>
                </a:solidFill>
              </a:rPr>
              <a:t>血液、软骨、肌腱等组织的细胞间隙较大，细胞间质较多，体内分布广，形态多样，称为</a:t>
            </a:r>
            <a:r>
              <a:rPr lang="zh-CN" altLang="en-US" sz="2400" dirty="0" smtClean="0">
                <a:solidFill>
                  <a:schemeClr val="tx1"/>
                </a:solidFill>
              </a:rPr>
              <a:t>结缔组织。</a:t>
            </a:r>
            <a:r>
              <a:rPr lang="zh-CN" altLang="en-US" sz="2400" dirty="0">
                <a:solidFill>
                  <a:schemeClr val="tx1"/>
                </a:solidFill>
              </a:rPr>
              <a:t>结缔组织具有运输和支持等多种功能。</a:t>
            </a:r>
            <a:endParaRPr lang="zh-CN" altLang="en-US" sz="2400" dirty="0">
              <a:solidFill>
                <a:schemeClr val="tx1"/>
              </a:solidFill>
            </a:endParaRPr>
          </a:p>
        </p:txBody>
      </p:sp>
      <p:pic>
        <p:nvPicPr>
          <p:cNvPr id="2" name="图片 1"/>
          <p:cNvPicPr>
            <a:picLocks noChangeAspect="1"/>
          </p:cNvPicPr>
          <p:nvPr>
            <p:custDataLst>
              <p:tags r:id="rId3"/>
            </p:custDataLst>
          </p:nvPr>
        </p:nvPicPr>
        <p:blipFill rotWithShape="1">
          <a:blip r:embed="rId4"/>
          <a:srcRect l="6980" r="3490"/>
          <a:stretch>
            <a:fillRect/>
          </a:stretch>
        </p:blipFill>
        <p:spPr>
          <a:xfrm>
            <a:off x="8315104" y="1843286"/>
            <a:ext cx="2369625" cy="2383292"/>
          </a:xfrm>
          <a:prstGeom prst="rect">
            <a:avLst/>
          </a:prstGeom>
        </p:spPr>
      </p:pic>
      <p:sp>
        <p:nvSpPr>
          <p:cNvPr id="7" name="标题 6"/>
          <p:cNvSpPr>
            <a:spLocks noGrp="1"/>
          </p:cNvSpPr>
          <p:nvPr>
            <p:ph type="title"/>
            <p:custDataLst>
              <p:tags r:id="rId5"/>
            </p:custDataLst>
          </p:nvPr>
        </p:nvSpPr>
        <p:spPr/>
        <p:txBody>
          <a:bodyPr vert="horz" wrap="square" lIns="0" tIns="0" rIns="0" bIns="0" rtlCol="0" anchor="b">
            <a:normAutofit/>
          </a:bodyPr>
          <a:lstStyle/>
          <a:p>
            <a:pPr lvl="0" algn="l">
              <a:buClrTx/>
              <a:buSzTx/>
              <a:buFontTx/>
            </a:pPr>
            <a:r>
              <a:rPr lang="zh-CN" altLang="en-US" dirty="0">
                <a:sym typeface="+mn-ea"/>
              </a:rPr>
              <a:t>一、动体的结构层次</a:t>
            </a:r>
            <a:endParaRPr lang="zh-CN" altLang="en-US" dirty="0">
              <a:sym typeface="+mn-ea"/>
            </a:endParaRPr>
          </a:p>
        </p:txBody>
      </p:sp>
    </p:spTree>
    <p:custDataLst>
      <p:tags r:id="rId6"/>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5491880" y="6240706"/>
            <a:ext cx="1181482" cy="368300"/>
          </a:xfrm>
          <a:prstGeom prst="rect">
            <a:avLst/>
          </a:prstGeom>
          <a:noFill/>
        </p:spPr>
        <p:txBody>
          <a:bodyPr wrap="square" rtlCol="0" anchor="t">
            <a:spAutoFit/>
          </a:bodyPr>
          <a:lstStyle/>
          <a:p>
            <a:r>
              <a:rPr lang="zh-CN" altLang="en-US">
                <a:solidFill>
                  <a:schemeClr val="tx1"/>
                </a:solidFill>
              </a:rPr>
              <a:t>肌肉组织</a:t>
            </a:r>
            <a:endParaRPr lang="zh-CN" altLang="en-US" dirty="0">
              <a:solidFill>
                <a:schemeClr val="tx1"/>
              </a:solidFill>
            </a:endParaRPr>
          </a:p>
        </p:txBody>
      </p:sp>
      <p:sp>
        <p:nvSpPr>
          <p:cNvPr id="4" name="文本框 3"/>
          <p:cNvSpPr txBox="1"/>
          <p:nvPr>
            <p:custDataLst>
              <p:tags r:id="rId2"/>
            </p:custDataLst>
          </p:nvPr>
        </p:nvSpPr>
        <p:spPr>
          <a:xfrm>
            <a:off x="790282" y="1537745"/>
            <a:ext cx="10525418" cy="1753235"/>
          </a:xfrm>
          <a:prstGeom prst="rect">
            <a:avLst/>
          </a:prstGeom>
          <a:noFill/>
        </p:spPr>
        <p:txBody>
          <a:bodyPr wrap="square" rtlCol="0" anchor="t">
            <a:spAutoFit/>
          </a:bodyPr>
          <a:lstStyle/>
          <a:p>
            <a:pPr indent="0" fontAlgn="auto">
              <a:lnSpc>
                <a:spcPct val="150000"/>
              </a:lnSpc>
            </a:pPr>
            <a:r>
              <a:rPr lang="zh-CN" altLang="en-US" sz="2400" dirty="0">
                <a:solidFill>
                  <a:schemeClr val="tx1"/>
                </a:solidFill>
              </a:rPr>
              <a:t>人体的四肢、躯体，体内的心脏、胃、肠等器官内都有肌肉组织。肌肉组织由肌细胞组成，具有收缩和舒张的功能。人体的肌肉组织又可分为三种</a:t>
            </a:r>
            <a:r>
              <a:rPr lang="en-US" altLang="zh-CN" sz="2400" dirty="0">
                <a:solidFill>
                  <a:schemeClr val="tx1"/>
                </a:solidFill>
              </a:rPr>
              <a:t>:</a:t>
            </a:r>
            <a:r>
              <a:rPr lang="zh-CN" altLang="en-US" sz="2400" dirty="0">
                <a:solidFill>
                  <a:schemeClr val="tx1"/>
                </a:solidFill>
              </a:rPr>
              <a:t>心肌、骨骼肌和</a:t>
            </a:r>
            <a:r>
              <a:rPr lang="zh-CN" altLang="en-US" sz="2400" dirty="0" smtClean="0">
                <a:solidFill>
                  <a:schemeClr val="tx1"/>
                </a:solidFill>
              </a:rPr>
              <a:t>平滑肌。</a:t>
            </a:r>
            <a:endParaRPr lang="zh-CN" altLang="en-US" sz="2400" dirty="0" smtClean="0">
              <a:solidFill>
                <a:schemeClr val="tx1"/>
              </a:solidFill>
            </a:endParaRPr>
          </a:p>
        </p:txBody>
      </p:sp>
      <p:pic>
        <p:nvPicPr>
          <p:cNvPr id="5" name="图片 4"/>
          <p:cNvPicPr>
            <a:picLocks noChangeAspect="1"/>
          </p:cNvPicPr>
          <p:nvPr>
            <p:custDataLst>
              <p:tags r:id="rId3"/>
            </p:custDataLst>
          </p:nvPr>
        </p:nvPicPr>
        <p:blipFill>
          <a:blip r:embed="rId4"/>
          <a:stretch>
            <a:fillRect/>
          </a:stretch>
        </p:blipFill>
        <p:spPr>
          <a:xfrm>
            <a:off x="3297115" y="2788180"/>
            <a:ext cx="6264885" cy="3452526"/>
          </a:xfrm>
          <a:prstGeom prst="rect">
            <a:avLst/>
          </a:prstGeom>
        </p:spPr>
      </p:pic>
      <p:sp>
        <p:nvSpPr>
          <p:cNvPr id="7" name="标题 6"/>
          <p:cNvSpPr>
            <a:spLocks noGrp="1"/>
          </p:cNvSpPr>
          <p:nvPr>
            <p:ph type="title"/>
            <p:custDataLst>
              <p:tags r:id="rId5"/>
            </p:custDataLst>
          </p:nvPr>
        </p:nvSpPr>
        <p:spPr/>
        <p:txBody>
          <a:bodyPr vert="horz" wrap="square" lIns="0" tIns="0" rIns="0" bIns="0" rtlCol="0" anchor="b">
            <a:normAutofit/>
          </a:bodyPr>
          <a:lstStyle/>
          <a:p>
            <a:pPr lvl="0" algn="l">
              <a:buClrTx/>
              <a:buSzTx/>
              <a:buFontTx/>
            </a:pPr>
            <a:r>
              <a:rPr lang="zh-CN" altLang="en-US" dirty="0">
                <a:sym typeface="+mn-ea"/>
              </a:rPr>
              <a:t>一、动体的结构层次</a:t>
            </a:r>
            <a:endParaRPr lang="zh-CN" altLang="en-US" dirty="0">
              <a:sym typeface="+mn-ea"/>
            </a:endParaRPr>
          </a:p>
        </p:txBody>
      </p:sp>
    </p:spTree>
    <p:custDataLst>
      <p:tags r:id="rId6"/>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958292" y="5284128"/>
            <a:ext cx="1261745" cy="368300"/>
          </a:xfrm>
          <a:prstGeom prst="rect">
            <a:avLst/>
          </a:prstGeom>
          <a:noFill/>
        </p:spPr>
        <p:txBody>
          <a:bodyPr wrap="square" rtlCol="0" anchor="t">
            <a:spAutoFit/>
          </a:bodyPr>
          <a:lstStyle/>
          <a:p>
            <a:r>
              <a:rPr lang="zh-CN" altLang="en-US" dirty="0">
                <a:solidFill>
                  <a:schemeClr val="tx1"/>
                </a:solidFill>
              </a:rPr>
              <a:t>神经组织</a:t>
            </a:r>
            <a:endParaRPr lang="zh-CN" altLang="en-US" dirty="0">
              <a:solidFill>
                <a:schemeClr val="tx1"/>
              </a:solidFill>
            </a:endParaRPr>
          </a:p>
        </p:txBody>
      </p:sp>
      <p:sp>
        <p:nvSpPr>
          <p:cNvPr id="4" name="文本框 3"/>
          <p:cNvSpPr txBox="1"/>
          <p:nvPr>
            <p:custDataLst>
              <p:tags r:id="rId2"/>
            </p:custDataLst>
          </p:nvPr>
        </p:nvSpPr>
        <p:spPr>
          <a:xfrm>
            <a:off x="5582090" y="1968569"/>
            <a:ext cx="6173226" cy="2861310"/>
          </a:xfrm>
          <a:prstGeom prst="rect">
            <a:avLst/>
          </a:prstGeom>
          <a:noFill/>
        </p:spPr>
        <p:txBody>
          <a:bodyPr wrap="square" rtlCol="0" anchor="t">
            <a:normAutofit/>
          </a:bodyPr>
          <a:lstStyle/>
          <a:p>
            <a:pPr indent="0" fontAlgn="auto">
              <a:lnSpc>
                <a:spcPct val="150000"/>
              </a:lnSpc>
            </a:pPr>
            <a:r>
              <a:rPr lang="zh-CN" altLang="en-US" sz="2400" dirty="0">
                <a:solidFill>
                  <a:schemeClr val="tx1"/>
                </a:solidFill>
              </a:rPr>
              <a:t>如果被针刺了一下，你会感到疼痛。这是神经组织在起作用。神经组织主要由</a:t>
            </a:r>
            <a:r>
              <a:rPr lang="zh-CN" altLang="en-US" sz="2400" dirty="0" smtClean="0">
                <a:solidFill>
                  <a:schemeClr val="tx1"/>
                </a:solidFill>
              </a:rPr>
              <a:t>神经细胞构成</a:t>
            </a:r>
            <a:r>
              <a:rPr lang="zh-CN" altLang="en-US" sz="2400" dirty="0">
                <a:solidFill>
                  <a:schemeClr val="tx1"/>
                </a:solidFill>
              </a:rPr>
              <a:t>。它具有接受刺激、产生并传导兴奋的作用。神经组织主要分布在脑、脊髓和周围神经中。</a:t>
            </a:r>
            <a:endParaRPr lang="zh-CN" altLang="en-US" sz="2400" dirty="0">
              <a:solidFill>
                <a:schemeClr val="tx1"/>
              </a:solidFill>
            </a:endParaRPr>
          </a:p>
        </p:txBody>
      </p:sp>
      <p:pic>
        <p:nvPicPr>
          <p:cNvPr id="5" name="图片 4"/>
          <p:cNvPicPr>
            <a:picLocks noChangeAspect="1"/>
          </p:cNvPicPr>
          <p:nvPr>
            <p:custDataLst>
              <p:tags r:id="rId3"/>
            </p:custDataLst>
          </p:nvPr>
        </p:nvPicPr>
        <p:blipFill>
          <a:blip r:embed="rId4"/>
          <a:stretch>
            <a:fillRect/>
          </a:stretch>
        </p:blipFill>
        <p:spPr>
          <a:xfrm>
            <a:off x="514715" y="1473441"/>
            <a:ext cx="4638675" cy="3552825"/>
          </a:xfrm>
          <a:prstGeom prst="rect">
            <a:avLst/>
          </a:prstGeom>
        </p:spPr>
      </p:pic>
      <p:sp>
        <p:nvSpPr>
          <p:cNvPr id="7" name="标题 6"/>
          <p:cNvSpPr>
            <a:spLocks noGrp="1"/>
          </p:cNvSpPr>
          <p:nvPr>
            <p:ph type="title"/>
            <p:custDataLst>
              <p:tags r:id="rId5"/>
            </p:custDataLst>
          </p:nvPr>
        </p:nvSpPr>
        <p:spPr/>
        <p:txBody>
          <a:bodyPr vert="horz" wrap="square" lIns="0" tIns="0" rIns="0" bIns="0" rtlCol="0" anchor="b">
            <a:normAutofit/>
          </a:bodyPr>
          <a:lstStyle/>
          <a:p>
            <a:pPr lvl="0" algn="l">
              <a:buClrTx/>
              <a:buSzTx/>
              <a:buFontTx/>
            </a:pPr>
            <a:r>
              <a:rPr lang="zh-CN" altLang="en-US" dirty="0">
                <a:sym typeface="+mn-ea"/>
              </a:rPr>
              <a:t>一、动体的结构层次</a:t>
            </a:r>
            <a:endParaRPr lang="zh-CN" altLang="en-US" dirty="0">
              <a:sym typeface="+mn-ea"/>
            </a:endParaRPr>
          </a:p>
        </p:txBody>
      </p:sp>
    </p:spTree>
    <p:custDataLst>
      <p:tags r:id="rId6"/>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1129812" y="697889"/>
            <a:ext cx="2247900" cy="942975"/>
          </a:xfrm>
          <a:prstGeom prst="rect">
            <a:avLst/>
          </a:prstGeom>
        </p:spPr>
      </p:pic>
      <p:sp>
        <p:nvSpPr>
          <p:cNvPr id="4" name="矩形 3"/>
          <p:cNvSpPr/>
          <p:nvPr>
            <p:custDataLst>
              <p:tags r:id="rId3"/>
            </p:custDataLst>
          </p:nvPr>
        </p:nvSpPr>
        <p:spPr>
          <a:xfrm>
            <a:off x="1236783" y="1714390"/>
            <a:ext cx="9947031" cy="3415030"/>
          </a:xfrm>
          <a:prstGeom prst="rect">
            <a:avLst/>
          </a:prstGeom>
        </p:spPr>
        <p:txBody>
          <a:bodyPr wrap="square">
            <a:normAutofit/>
          </a:bodyPr>
          <a:lstStyle/>
          <a:p>
            <a:pPr algn="ctr">
              <a:lnSpc>
                <a:spcPct val="150000"/>
              </a:lnSpc>
            </a:pPr>
            <a:r>
              <a:rPr lang="zh-CN" altLang="en-US" b="1" dirty="0">
                <a:solidFill>
                  <a:schemeClr val="tx1"/>
                </a:solidFill>
              </a:rPr>
              <a:t>观察人体的</a:t>
            </a:r>
            <a:r>
              <a:rPr lang="zh-CN" altLang="en-US" b="1" dirty="0" smtClean="0">
                <a:solidFill>
                  <a:schemeClr val="tx1"/>
                </a:solidFill>
              </a:rPr>
              <a:t>基本组织</a:t>
            </a:r>
            <a:endParaRPr lang="en-US" altLang="zh-CN" b="1" dirty="0" smtClean="0">
              <a:solidFill>
                <a:schemeClr val="tx1"/>
              </a:solidFill>
            </a:endParaRPr>
          </a:p>
          <a:p>
            <a:pPr>
              <a:lnSpc>
                <a:spcPct val="150000"/>
              </a:lnSpc>
            </a:pPr>
            <a:r>
              <a:rPr lang="zh-CN" altLang="en-US" b="1" dirty="0" smtClean="0">
                <a:solidFill>
                  <a:schemeClr val="tx1"/>
                </a:solidFill>
              </a:rPr>
              <a:t>目标</a:t>
            </a:r>
            <a:endParaRPr lang="en-US" altLang="zh-CN" b="1" dirty="0" smtClean="0">
              <a:solidFill>
                <a:schemeClr val="tx1"/>
              </a:solidFill>
            </a:endParaRPr>
          </a:p>
          <a:p>
            <a:pPr>
              <a:lnSpc>
                <a:spcPct val="150000"/>
              </a:lnSpc>
            </a:pPr>
            <a:r>
              <a:rPr lang="zh-CN" altLang="en-US" dirty="0" smtClean="0">
                <a:solidFill>
                  <a:schemeClr val="tx1"/>
                </a:solidFill>
              </a:rPr>
              <a:t>认识</a:t>
            </a:r>
            <a:r>
              <a:rPr lang="zh-CN" altLang="en-US" dirty="0">
                <a:solidFill>
                  <a:schemeClr val="tx1"/>
                </a:solidFill>
              </a:rPr>
              <a:t>人体的四种基本组织</a:t>
            </a:r>
            <a:r>
              <a:rPr lang="zh-CN" altLang="en-US" dirty="0" smtClean="0">
                <a:solidFill>
                  <a:schemeClr val="tx1"/>
                </a:solidFill>
              </a:rPr>
              <a:t>。</a:t>
            </a:r>
            <a:endParaRPr lang="en-US" altLang="zh-CN" dirty="0" smtClean="0">
              <a:solidFill>
                <a:schemeClr val="tx1"/>
              </a:solidFill>
            </a:endParaRPr>
          </a:p>
          <a:p>
            <a:pPr>
              <a:lnSpc>
                <a:spcPct val="150000"/>
              </a:lnSpc>
            </a:pPr>
            <a:r>
              <a:rPr lang="zh-CN" altLang="en-US" b="1" dirty="0" smtClean="0">
                <a:solidFill>
                  <a:schemeClr val="tx1"/>
                </a:solidFill>
              </a:rPr>
              <a:t>器材</a:t>
            </a:r>
            <a:endParaRPr lang="en-US" altLang="zh-CN" b="1" dirty="0" smtClean="0">
              <a:solidFill>
                <a:schemeClr val="tx1"/>
              </a:solidFill>
            </a:endParaRPr>
          </a:p>
          <a:p>
            <a:pPr>
              <a:lnSpc>
                <a:spcPct val="150000"/>
              </a:lnSpc>
            </a:pPr>
            <a:r>
              <a:rPr lang="zh-CN" altLang="en-US" dirty="0" smtClean="0">
                <a:solidFill>
                  <a:schemeClr val="tx1"/>
                </a:solidFill>
              </a:rPr>
              <a:t>人体</a:t>
            </a:r>
            <a:r>
              <a:rPr lang="zh-CN" altLang="en-US" dirty="0">
                <a:solidFill>
                  <a:schemeClr val="tx1"/>
                </a:solidFill>
              </a:rPr>
              <a:t>的四种基本组织切片，显微镜</a:t>
            </a:r>
            <a:r>
              <a:rPr lang="zh-CN" altLang="en-US" dirty="0" smtClean="0">
                <a:solidFill>
                  <a:schemeClr val="tx1"/>
                </a:solidFill>
              </a:rPr>
              <a:t>。</a:t>
            </a:r>
            <a:endParaRPr lang="en-US" altLang="zh-CN" dirty="0" smtClean="0">
              <a:solidFill>
                <a:schemeClr val="tx1"/>
              </a:solidFill>
            </a:endParaRPr>
          </a:p>
          <a:p>
            <a:pPr>
              <a:lnSpc>
                <a:spcPct val="150000"/>
              </a:lnSpc>
            </a:pPr>
            <a:r>
              <a:rPr lang="zh-CN" altLang="en-US" b="1" dirty="0" smtClean="0">
                <a:solidFill>
                  <a:schemeClr val="tx1"/>
                </a:solidFill>
              </a:rPr>
              <a:t>过程</a:t>
            </a:r>
            <a:endParaRPr lang="en-US" altLang="zh-CN" b="1" dirty="0" smtClean="0">
              <a:solidFill>
                <a:schemeClr val="tx1"/>
              </a:solidFill>
            </a:endParaRPr>
          </a:p>
          <a:p>
            <a:pPr>
              <a:lnSpc>
                <a:spcPct val="150000"/>
              </a:lnSpc>
            </a:pPr>
            <a:r>
              <a:rPr lang="zh-CN" altLang="en-US" dirty="0" smtClean="0">
                <a:solidFill>
                  <a:schemeClr val="tx1"/>
                </a:solidFill>
              </a:rPr>
              <a:t>1</a:t>
            </a:r>
            <a:r>
              <a:rPr lang="zh-CN" altLang="en-US" dirty="0">
                <a:solidFill>
                  <a:schemeClr val="tx1"/>
                </a:solidFill>
              </a:rPr>
              <a:t>.用显微镜分别观察人体的四种基本组织切片，对照教科书上的插图，辨认四种基本组织</a:t>
            </a:r>
            <a:r>
              <a:rPr lang="zh-CN" altLang="en-US" dirty="0" smtClean="0">
                <a:solidFill>
                  <a:schemeClr val="tx1"/>
                </a:solidFill>
              </a:rPr>
              <a:t>。</a:t>
            </a:r>
            <a:endParaRPr lang="en-US" altLang="zh-CN" dirty="0" smtClean="0">
              <a:solidFill>
                <a:schemeClr val="tx1"/>
              </a:solidFill>
            </a:endParaRPr>
          </a:p>
          <a:p>
            <a:pPr>
              <a:lnSpc>
                <a:spcPct val="150000"/>
              </a:lnSpc>
            </a:pPr>
            <a:r>
              <a:rPr lang="zh-CN" altLang="en-US" dirty="0" smtClean="0">
                <a:solidFill>
                  <a:schemeClr val="tx1"/>
                </a:solidFill>
              </a:rPr>
              <a:t>2</a:t>
            </a:r>
            <a:r>
              <a:rPr lang="zh-CN" altLang="en-US" dirty="0">
                <a:solidFill>
                  <a:schemeClr val="tx1"/>
                </a:solidFill>
              </a:rPr>
              <a:t>.比较人华四种基本组织的主要结构特征、分布位置和功能等，并将结果填入表1.1-1。</a:t>
            </a:r>
            <a:endParaRPr lang="zh-CN" altLang="en-US"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1129812" y="697889"/>
            <a:ext cx="2247900" cy="942975"/>
          </a:xfrm>
          <a:prstGeom prst="rect">
            <a:avLst/>
          </a:prstGeom>
        </p:spPr>
      </p:pic>
      <p:sp>
        <p:nvSpPr>
          <p:cNvPr id="2" name="矩形 1"/>
          <p:cNvSpPr/>
          <p:nvPr>
            <p:custDataLst>
              <p:tags r:id="rId3"/>
            </p:custDataLst>
          </p:nvPr>
        </p:nvSpPr>
        <p:spPr>
          <a:xfrm>
            <a:off x="1720362" y="1751819"/>
            <a:ext cx="8953500" cy="368300"/>
          </a:xfrm>
          <a:prstGeom prst="rect">
            <a:avLst/>
          </a:prstGeom>
        </p:spPr>
        <p:txBody>
          <a:bodyPr wrap="square">
            <a:spAutoFit/>
          </a:bodyPr>
          <a:lstStyle/>
          <a:p>
            <a:r>
              <a:rPr lang="zh-CN" altLang="en-US" dirty="0">
                <a:solidFill>
                  <a:schemeClr val="tx1"/>
                </a:solidFill>
              </a:rPr>
              <a:t>请将人体四大基本组织的特点总结一下，并把结果填入表 </a:t>
            </a:r>
            <a:r>
              <a:rPr lang="en-US" altLang="zh-CN" dirty="0" smtClean="0">
                <a:solidFill>
                  <a:schemeClr val="tx1"/>
                </a:solidFill>
              </a:rPr>
              <a:t>1-1</a:t>
            </a:r>
            <a:r>
              <a:rPr lang="zh-CN" altLang="en-US" dirty="0" smtClean="0">
                <a:solidFill>
                  <a:schemeClr val="tx1"/>
                </a:solidFill>
              </a:rPr>
              <a:t>。</a:t>
            </a:r>
            <a:endParaRPr lang="zh-CN" altLang="en-US" dirty="0" smtClean="0">
              <a:solidFill>
                <a:schemeClr val="tx1"/>
              </a:solidFill>
            </a:endParaRPr>
          </a:p>
        </p:txBody>
      </p:sp>
      <p:sp>
        <p:nvSpPr>
          <p:cNvPr id="5" name="矩形 4"/>
          <p:cNvSpPr/>
          <p:nvPr>
            <p:custDataLst>
              <p:tags r:id="rId4"/>
            </p:custDataLst>
          </p:nvPr>
        </p:nvSpPr>
        <p:spPr>
          <a:xfrm>
            <a:off x="3963087" y="2505780"/>
            <a:ext cx="2985770" cy="368300"/>
          </a:xfrm>
          <a:prstGeom prst="rect">
            <a:avLst/>
          </a:prstGeom>
        </p:spPr>
        <p:txBody>
          <a:bodyPr wrap="none">
            <a:spAutoFit/>
          </a:bodyPr>
          <a:lstStyle/>
          <a:p>
            <a:r>
              <a:rPr lang="en-US" altLang="zh-CN" dirty="0">
                <a:solidFill>
                  <a:schemeClr val="tx1"/>
                </a:solidFill>
              </a:rPr>
              <a:t> </a:t>
            </a:r>
            <a:r>
              <a:rPr lang="zh-CN" altLang="en-US" dirty="0" smtClean="0">
                <a:solidFill>
                  <a:schemeClr val="tx1"/>
                </a:solidFill>
              </a:rPr>
              <a:t>表</a:t>
            </a:r>
            <a:r>
              <a:rPr lang="en-US" altLang="zh-CN" dirty="0" smtClean="0">
                <a:solidFill>
                  <a:schemeClr val="tx1"/>
                </a:solidFill>
              </a:rPr>
              <a:t>1-1</a:t>
            </a:r>
            <a:r>
              <a:rPr lang="zh-CN" altLang="en-US" dirty="0" smtClean="0">
                <a:solidFill>
                  <a:schemeClr val="tx1"/>
                </a:solidFill>
              </a:rPr>
              <a:t> </a:t>
            </a:r>
            <a:r>
              <a:rPr lang="zh-CN" altLang="en-US" dirty="0">
                <a:solidFill>
                  <a:schemeClr val="tx1"/>
                </a:solidFill>
              </a:rPr>
              <a:t>人体四大组织的特点</a:t>
            </a:r>
            <a:endParaRPr lang="zh-CN" altLang="en-US" dirty="0">
              <a:solidFill>
                <a:schemeClr val="tx1"/>
              </a:solidFill>
            </a:endParaRPr>
          </a:p>
        </p:txBody>
      </p:sp>
      <p:graphicFrame>
        <p:nvGraphicFramePr>
          <p:cNvPr id="6" name="表格 5"/>
          <p:cNvGraphicFramePr>
            <a:graphicFrameLocks noGrp="1"/>
          </p:cNvGraphicFramePr>
          <p:nvPr>
            <p:custDataLst>
              <p:tags r:id="rId5"/>
            </p:custDataLst>
          </p:nvPr>
        </p:nvGraphicFramePr>
        <p:xfrm>
          <a:off x="874838" y="2963033"/>
          <a:ext cx="10282600" cy="2664045"/>
        </p:xfrm>
        <a:graphic>
          <a:graphicData uri="http://schemas.openxmlformats.org/drawingml/2006/table">
            <a:tbl>
              <a:tblPr firstRow="1" bandRow="1">
                <a:tableStyleId>{5940675A-B579-460E-94D1-54222C63F5DA}</a:tableStyleId>
              </a:tblPr>
              <a:tblGrid>
                <a:gridCol w="2056520"/>
                <a:gridCol w="2056520"/>
                <a:gridCol w="2056520"/>
                <a:gridCol w="2056520"/>
                <a:gridCol w="2056520"/>
              </a:tblGrid>
              <a:tr h="532809">
                <a:tc>
                  <a:txBody>
                    <a:bodyPr/>
                    <a:lstStyle/>
                    <a:p>
                      <a:pPr algn="ctr"/>
                      <a:r>
                        <a:rPr lang="zh-CN" altLang="en-US" b="1" dirty="0" smtClean="0"/>
                        <a:t>组织</a:t>
                      </a:r>
                      <a:endParaRPr lang="zh-CN" altLang="en-US" b="1" dirty="0"/>
                    </a:p>
                  </a:txBody>
                  <a:tcPr anchor="ctr"/>
                </a:tc>
                <a:tc>
                  <a:txBody>
                    <a:bodyPr/>
                    <a:lstStyle/>
                    <a:p>
                      <a:pPr algn="ctr"/>
                      <a:r>
                        <a:rPr lang="zh-CN" altLang="en-US" b="1" dirty="0" smtClean="0"/>
                        <a:t>结构特征</a:t>
                      </a:r>
                      <a:endParaRPr lang="zh-CN" altLang="en-US" b="1" dirty="0"/>
                    </a:p>
                  </a:txBody>
                  <a:tcPr anchor="ctr"/>
                </a:tc>
                <a:tc>
                  <a:txBody>
                    <a:bodyPr/>
                    <a:lstStyle/>
                    <a:p>
                      <a:pPr algn="ctr"/>
                      <a:r>
                        <a:rPr lang="zh-CN" altLang="en-US" b="1" dirty="0" smtClean="0"/>
                        <a:t>分布</a:t>
                      </a:r>
                      <a:r>
                        <a:rPr lang="zh-CN" altLang="en-US" b="1" dirty="0" smtClean="0"/>
                        <a:t>位置</a:t>
                      </a:r>
                      <a:endParaRPr lang="zh-CN" altLang="en-US" b="1" dirty="0"/>
                    </a:p>
                  </a:txBody>
                  <a:tcPr anchor="ctr"/>
                </a:tc>
                <a:tc>
                  <a:txBody>
                    <a:bodyPr/>
                    <a:lstStyle/>
                    <a:p>
                      <a:pPr algn="ctr"/>
                      <a:r>
                        <a:rPr lang="zh-CN" altLang="en-US" b="1" dirty="0" smtClean="0"/>
                        <a:t>功能</a:t>
                      </a:r>
                      <a:endParaRPr lang="zh-CN" altLang="en-US" b="1" dirty="0"/>
                    </a:p>
                  </a:txBody>
                  <a:tcPr anchor="ctr"/>
                </a:tc>
                <a:tc>
                  <a:txBody>
                    <a:bodyPr/>
                    <a:lstStyle/>
                    <a:p>
                      <a:pPr algn="ctr"/>
                      <a:r>
                        <a:rPr lang="zh-CN" altLang="en-US" b="1" dirty="0" smtClean="0"/>
                        <a:t>举例</a:t>
                      </a:r>
                      <a:endParaRPr lang="zh-CN" altLang="en-US" b="1" dirty="0"/>
                    </a:p>
                  </a:txBody>
                  <a:tcPr anchor="ctr"/>
                </a:tc>
              </a:tr>
              <a:tr h="532809">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r h="532809">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532809">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532809">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sp>
        <p:nvSpPr>
          <p:cNvPr id="7" name="矩形 6"/>
          <p:cNvSpPr/>
          <p:nvPr>
            <p:custDataLst>
              <p:tags r:id="rId6"/>
            </p:custDataLst>
          </p:nvPr>
        </p:nvSpPr>
        <p:spPr>
          <a:xfrm>
            <a:off x="874838" y="5884204"/>
            <a:ext cx="9799024" cy="368300"/>
          </a:xfrm>
          <a:prstGeom prst="rect">
            <a:avLst/>
          </a:prstGeom>
        </p:spPr>
        <p:txBody>
          <a:bodyPr wrap="square">
            <a:spAutoFit/>
          </a:bodyPr>
          <a:lstStyle/>
          <a:p>
            <a:r>
              <a:rPr lang="zh-CN" altLang="en-US" dirty="0">
                <a:solidFill>
                  <a:schemeClr val="tx1"/>
                </a:solidFill>
              </a:rPr>
              <a:t>问题</a:t>
            </a:r>
            <a:r>
              <a:rPr lang="zh-CN" altLang="en-US" dirty="0" smtClean="0">
                <a:solidFill>
                  <a:schemeClr val="tx1"/>
                </a:solidFill>
              </a:rPr>
              <a:t>讨论：人体</a:t>
            </a:r>
            <a:r>
              <a:rPr lang="zh-CN" altLang="en-US" dirty="0">
                <a:solidFill>
                  <a:schemeClr val="tx1"/>
                </a:solidFill>
              </a:rPr>
              <a:t>这些组织的结构是如何与其功能相适应的?请举例说明。</a:t>
            </a:r>
            <a:endParaRPr lang="zh-CN" altLang="en-US" dirty="0">
              <a:solidFill>
                <a:schemeClr val="tx1"/>
              </a:solidFill>
            </a:endParaRPr>
          </a:p>
        </p:txBody>
      </p:sp>
    </p:spTree>
    <p:custDataLst>
      <p:tags r:id="rId7"/>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1140069" y="393822"/>
            <a:ext cx="2238375" cy="847725"/>
          </a:xfrm>
          <a:prstGeom prst="rect">
            <a:avLst/>
          </a:prstGeom>
        </p:spPr>
      </p:pic>
      <p:sp>
        <p:nvSpPr>
          <p:cNvPr id="4" name="矩形 3"/>
          <p:cNvSpPr/>
          <p:nvPr>
            <p:custDataLst>
              <p:tags r:id="rId3"/>
            </p:custDataLst>
          </p:nvPr>
        </p:nvSpPr>
        <p:spPr>
          <a:xfrm>
            <a:off x="1992922" y="1316386"/>
            <a:ext cx="7968762" cy="368300"/>
          </a:xfrm>
          <a:prstGeom prst="rect">
            <a:avLst/>
          </a:prstGeom>
        </p:spPr>
        <p:txBody>
          <a:bodyPr wrap="square">
            <a:spAutoFit/>
          </a:bodyPr>
          <a:lstStyle/>
          <a:p>
            <a:r>
              <a:rPr lang="zh-CN" altLang="en-US" dirty="0">
                <a:solidFill>
                  <a:schemeClr val="tx1"/>
                </a:solidFill>
              </a:rPr>
              <a:t>人体的皮肤由外到内可分为表皮、真皮和皮下组织三层，如图1.1-12所示。</a:t>
            </a:r>
            <a:endParaRPr lang="zh-CN" altLang="en-US" dirty="0">
              <a:solidFill>
                <a:schemeClr val="tx1"/>
              </a:solidFill>
            </a:endParaRPr>
          </a:p>
        </p:txBody>
      </p:sp>
      <p:pic>
        <p:nvPicPr>
          <p:cNvPr id="5" name="图片 4"/>
          <p:cNvPicPr>
            <a:picLocks noChangeAspect="1"/>
          </p:cNvPicPr>
          <p:nvPr>
            <p:custDataLst>
              <p:tags r:id="rId4"/>
            </p:custDataLst>
          </p:nvPr>
        </p:nvPicPr>
        <p:blipFill>
          <a:blip r:embed="rId5"/>
          <a:stretch>
            <a:fillRect/>
          </a:stretch>
        </p:blipFill>
        <p:spPr>
          <a:xfrm>
            <a:off x="1893277" y="1760557"/>
            <a:ext cx="8439150" cy="4371975"/>
          </a:xfrm>
          <a:prstGeom prst="rect">
            <a:avLst/>
          </a:prstGeom>
        </p:spPr>
      </p:pic>
    </p:spTree>
    <p:custDataLst>
      <p:tags r:id="rId6"/>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TYPE" val="i"/>
  <p:tag name="KSO_WM_UNIT_INDEX" val="12"/>
  <p:tag name="KSO_WM_BEAUTIFY_FLAG" val="#wm#"/>
  <p:tag name="KSO_WM_TAG_VERSION" val="3.0"/>
  <p:tag name="KSO_WM_UNIT_ID" val="_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UNIT_TYPE" val="i"/>
  <p:tag name="KSO_WM_UNIT_INDEX" val="15"/>
  <p:tag name="KSO_WM_BEAUTIFY_FLAG" val="#wm#"/>
  <p:tag name="KSO_WM_TAG_VERSION" val="3.0"/>
  <p:tag name="KSO_WM_UNIT_ID" val="_3*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3.xml><?xml version="1.0" encoding="utf-8"?>
<p:tagLst xmlns:p="http://schemas.openxmlformats.org/presentationml/2006/main">
  <p:tag name="KSO_WM_UNIT_TYPE" val="i"/>
  <p:tag name="KSO_WM_UNIT_INDEX" val="22"/>
  <p:tag name="KSO_WM_BEAUTIFY_FLAG" val="#wm#"/>
  <p:tag name="KSO_WM_TAG_VERSION" val="3.0"/>
  <p:tag name="KSO_WM_UNIT_ID" val="_3*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i"/>
  <p:tag name="KSO_WM_UNIT_INDEX" val="19"/>
  <p:tag name="KSO_WM_BEAUTIFY_FLAG" val="#wm#"/>
  <p:tag name="KSO_WM_TAG_VERSION" val="3.0"/>
  <p:tag name="KSO_WM_UNIT_ID" val="_3*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UNIT_TYPE" val="i"/>
  <p:tag name="KSO_WM_UNIT_INDEX" val="12"/>
  <p:tag name="KSO_WM_BEAUTIFY_FLAG" val="#wm#"/>
  <p:tag name="KSO_WM_TAG_VERSION" val="3.0"/>
  <p:tag name="KSO_WM_UNIT_ID" val="_3*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TYPE" val="i"/>
  <p:tag name="KSO_WM_UNIT_INDEX" val="11"/>
  <p:tag name="KSO_WM_BEAUTIFY_FLAG" val="#wm#"/>
  <p:tag name="KSO_WM_TAG_VERSION" val="3.0"/>
  <p:tag name="KSO_WM_UNIT_ID" val="_3*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14"/>
  <p:tag name="KSO_WM_BEAUTIFY_FLAG" val="#wm#"/>
  <p:tag name="KSO_WM_TAG_VERSION" val="3.0"/>
  <p:tag name="KSO_WM_UNIT_ID" val="_3*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10"/>
  <p:tag name="KSO_WM_BEAUTIFY_FLAG" val="#wm#"/>
  <p:tag name="KSO_WM_TAG_VERSION" val="3.0"/>
  <p:tag name="KSO_WM_UNIT_ID" val="_3*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8"/>
  <p:tag name="KSO_WM_BEAUTIFY_FLAG" val="#wm#"/>
  <p:tag name="KSO_WM_TAG_VERSION" val="3.0"/>
  <p:tag name="KSO_WM_UNIT_ID" val="_3*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TYPE" val="i"/>
  <p:tag name="KSO_WM_UNIT_INDEX" val="25"/>
  <p:tag name="KSO_WM_BEAUTIFY_FLAG" val="#wm#"/>
  <p:tag name="KSO_WM_TAG_VERSION" val="3.0"/>
  <p:tag name="KSO_WM_UNIT_ID" val="_3*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TYPE" val="i"/>
  <p:tag name="KSO_WM_UNIT_INDEX" val="28"/>
  <p:tag name="KSO_WM_BEAUTIFY_FLAG" val="#wm#"/>
  <p:tag name="KSO_WM_TAG_VERSION" val="3.0"/>
  <p:tag name="KSO_WM_UNIT_ID" val="_3*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i"/>
  <p:tag name="KSO_WM_UNIT_INDEX" val="27"/>
  <p:tag name="KSO_WM_BEAUTIFY_FLAG" val="#wm#"/>
  <p:tag name="KSO_WM_TAG_VERSION" val="3.0"/>
  <p:tag name="KSO_WM_UNIT_ID" val="_3*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TYPE" val="i"/>
  <p:tag name="KSO_WM_UNIT_INDEX" val="56"/>
  <p:tag name="KSO_WM_BEAUTIFY_FLAG" val="#wm#"/>
  <p:tag name="KSO_WM_TAG_VERSION" val="3.0"/>
  <p:tag name="KSO_WM_UNIT_ID" val="_4*i*5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TYPE" val="i"/>
  <p:tag name="KSO_WM_UNIT_INDEX" val="25"/>
  <p:tag name="KSO_WM_BEAUTIFY_FLAG" val="#wm#"/>
  <p:tag name="KSO_WM_TAG_VERSION" val="3.0"/>
  <p:tag name="KSO_WM_UNIT_ID" val="_4*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10"/>
  <p:tag name="KSO_WM_BEAUTIFY_FLAG" val="#wm#"/>
  <p:tag name="KSO_WM_TAG_VERSION" val="3.0"/>
  <p:tag name="KSO_WM_UNIT_ID" val="_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60"/>
  <p:tag name="KSO_WM_BEAUTIFY_FLAG" val="#wm#"/>
  <p:tag name="KSO_WM_TAG_VERSION" val="3.0"/>
  <p:tag name="KSO_WM_UNIT_ID" val="_4*i*6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58"/>
  <p:tag name="KSO_WM_BEAUTIFY_FLAG" val="#wm#"/>
  <p:tag name="KSO_WM_TAG_VERSION" val="3.0"/>
  <p:tag name="KSO_WM_UNIT_ID" val="_4*i*5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TYPE" val="i"/>
  <p:tag name="KSO_WM_UNIT_INDEX" val="57"/>
  <p:tag name="KSO_WM_BEAUTIFY_FLAG" val="#wm#"/>
  <p:tag name="KSO_WM_TAG_VERSION" val="3.0"/>
  <p:tag name="KSO_WM_UNIT_ID" val="_4*i*5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i"/>
  <p:tag name="KSO_WM_UNIT_INDEX" val="59"/>
  <p:tag name="KSO_WM_BEAUTIFY_FLAG" val="#wm#"/>
  <p:tag name="KSO_WM_TAG_VERSION" val="3.0"/>
  <p:tag name="KSO_WM_UNIT_ID" val="_4*i*5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TYPE" val="i"/>
  <p:tag name="KSO_WM_UNIT_INDEX" val="37"/>
  <p:tag name="KSO_WM_BEAUTIFY_FLAG" val="#wm#"/>
  <p:tag name="KSO_WM_TAG_VERSION" val="3.0"/>
  <p:tag name="KSO_WM_UNIT_ID" val="_4*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TYPE" val="i"/>
  <p:tag name="KSO_WM_UNIT_INDEX" val="35"/>
  <p:tag name="KSO_WM_BEAUTIFY_FLAG" val="#wm#"/>
  <p:tag name="KSO_WM_TAG_VERSION" val="3.0"/>
  <p:tag name="KSO_WM_UNIT_ID" val="_4*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TYPE" val="i"/>
  <p:tag name="KSO_WM_UNIT_INDEX" val="53"/>
  <p:tag name="KSO_WM_BEAUTIFY_FLAG" val="#wm#"/>
  <p:tag name="KSO_WM_TAG_VERSION" val="3.0"/>
  <p:tag name="KSO_WM_UNIT_ID" val="_4*i*5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i"/>
  <p:tag name="KSO_WM_UNIT_INDEX" val="51"/>
  <p:tag name="KSO_WM_BEAUTIFY_FLAG" val="#wm#"/>
  <p:tag name="KSO_WM_TAG_VERSION" val="3.0"/>
  <p:tag name="KSO_WM_UNIT_ID" val="_4*i*5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11"/>
  <p:tag name="KSO_WM_BEAUTIFY_FLAG" val="#wm#"/>
  <p:tag name="KSO_WM_TAG_VERSION" val="3.0"/>
  <p:tag name="KSO_WM_UNIT_ID" val="_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TYPE" val="i"/>
  <p:tag name="KSO_WM_UNIT_INDEX" val="54"/>
  <p:tag name="KSO_WM_BEAUTIFY_FLAG" val="#wm#"/>
  <p:tag name="KSO_WM_TAG_VERSION" val="3.0"/>
  <p:tag name="KSO_WM_UNIT_ID" val="_4*i*5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i"/>
  <p:tag name="KSO_WM_UNIT_INDEX" val="52"/>
  <p:tag name="KSO_WM_BEAUTIFY_FLAG" val="#wm#"/>
  <p:tag name="KSO_WM_TAG_VERSION" val="3.0"/>
  <p:tag name="KSO_WM_UNIT_ID" val="_4*i*5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TYPE" val="i"/>
  <p:tag name="KSO_WM_UNIT_INDEX" val="39"/>
  <p:tag name="KSO_WM_BEAUTIFY_FLAG" val="#wm#"/>
  <p:tag name="KSO_WM_TAG_VERSION" val="3.0"/>
  <p:tag name="KSO_WM_UNIT_ID" val="_4*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TYPE" val="i"/>
  <p:tag name="KSO_WM_UNIT_INDEX" val="49"/>
  <p:tag name="KSO_WM_BEAUTIFY_FLAG" val="#wm#"/>
  <p:tag name="KSO_WM_TAG_VERSION" val="3.0"/>
  <p:tag name="KSO_WM_UNIT_ID" val="_4*i*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TYPE" val="i"/>
  <p:tag name="KSO_WM_UNIT_INDEX" val="47"/>
  <p:tag name="KSO_WM_BEAUTIFY_FLAG" val="#wm#"/>
  <p:tag name="KSO_WM_TAG_VERSION" val="3.0"/>
  <p:tag name="KSO_WM_UNIT_ID" val="_4*i*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TYPE" val="i"/>
  <p:tag name="KSO_WM_UNIT_INDEX" val="55"/>
  <p:tag name="KSO_WM_BEAUTIFY_FLAG" val="#wm#"/>
  <p:tag name="KSO_WM_TAG_VERSION" val="3.0"/>
  <p:tag name="KSO_WM_UNIT_ID" val="_4*i*5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TYPE" val="i"/>
  <p:tag name="KSO_WM_UNIT_INDEX" val="48"/>
  <p:tag name="KSO_WM_BEAUTIFY_FLAG" val="#wm#"/>
  <p:tag name="KSO_WM_TAG_VERSION" val="3.0"/>
  <p:tag name="KSO_WM_UNIT_ID" val="_4*i*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TYPE" val="i"/>
  <p:tag name="KSO_WM_UNIT_INDEX" val="40"/>
  <p:tag name="KSO_WM_BEAUTIFY_FLAG" val="#wm#"/>
  <p:tag name="KSO_WM_TAG_VERSION" val="3.0"/>
  <p:tag name="KSO_WM_UNIT_ID" val="_4*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45"/>
  <p:tag name="KSO_WM_BEAUTIFY_FLAG" val="#wm#"/>
  <p:tag name="KSO_WM_TAG_VERSION" val="3.0"/>
  <p:tag name="KSO_WM_UNIT_ID" val="_4*i*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i"/>
  <p:tag name="KSO_WM_UNIT_INDEX" val="30"/>
  <p:tag name="KSO_WM_BEAUTIFY_FLAG" val="#wm#"/>
  <p:tag name="KSO_WM_TAG_VERSION" val="3.0"/>
  <p:tag name="KSO_WM_UNIT_ID" val="_4*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1.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5.xml><?xml version="1.0" encoding="utf-8"?>
<p:tagLst xmlns:p="http://schemas.openxmlformats.org/presentationml/2006/main">
  <p:tag name="KSO_WM_UNIT_TYPE" val="i"/>
  <p:tag name="KSO_WM_UNIT_INDEX" val="32"/>
  <p:tag name="KSO_WM_BEAUTIFY_FLAG" val="#wm#"/>
  <p:tag name="KSO_WM_TAG_VERSION" val="3.0"/>
  <p:tag name="KSO_WM_UNIT_ID" val="_4*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TYPE" val="i"/>
  <p:tag name="KSO_WM_UNIT_INDEX" val="31"/>
  <p:tag name="KSO_WM_BEAUTIFY_FLAG" val="#wm#"/>
  <p:tag name="KSO_WM_TAG_VERSION" val="3.0"/>
  <p:tag name="KSO_WM_UNIT_ID" val="_4*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TYPE" val="i"/>
  <p:tag name="KSO_WM_UNIT_INDEX" val="33"/>
  <p:tag name="KSO_WM_BEAUTIFY_FLAG" val="#wm#"/>
  <p:tag name="KSO_WM_TAG_VERSION" val="3.0"/>
  <p:tag name="KSO_WM_UNIT_ID" val="_4*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TYPE" val="i"/>
  <p:tag name="KSO_WM_UNIT_INDEX" val="28"/>
  <p:tag name="KSO_WM_BEAUTIFY_FLAG" val="#wm#"/>
  <p:tag name="KSO_WM_TAG_VERSION" val="3.0"/>
  <p:tag name="KSO_WM_UNIT_ID" val="_4*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9.xml><?xml version="1.0" encoding="utf-8"?>
<p:tagLst xmlns:p="http://schemas.openxmlformats.org/presentationml/2006/main">
  <p:tag name="KSO_WM_UNIT_TYPE" val="i"/>
  <p:tag name="KSO_WM_UNIT_INDEX" val="42"/>
  <p:tag name="KSO_WM_BEAUTIFY_FLAG" val="#wm#"/>
  <p:tag name="KSO_WM_TAG_VERSION" val="3.0"/>
  <p:tag name="KSO_WM_UNIT_ID" val="_4*i*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TYPE" val="i"/>
  <p:tag name="KSO_WM_UNIT_INDEX" val="26"/>
  <p:tag name="KSO_WM_BEAUTIFY_FLAG" val="#wm#"/>
  <p:tag name="KSO_WM_TAG_VERSION" val="3.0"/>
  <p:tag name="KSO_WM_UNIT_ID" val="_4*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i"/>
  <p:tag name="KSO_WM_UNIT_INDEX" val="46"/>
  <p:tag name="KSO_WM_BEAUTIFY_FLAG" val="#wm#"/>
  <p:tag name="KSO_WM_TAG_VERSION" val="3.0"/>
  <p:tag name="KSO_WM_UNIT_ID" val="_4*i*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i"/>
  <p:tag name="KSO_WM_UNIT_INDEX" val="38"/>
  <p:tag name="KSO_WM_BEAUTIFY_FLAG" val="#wm#"/>
  <p:tag name="KSO_WM_TAG_VERSION" val="3.0"/>
  <p:tag name="KSO_WM_UNIT_ID" val="_4*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TYPE" val="i"/>
  <p:tag name="KSO_WM_UNIT_INDEX" val="36"/>
  <p:tag name="KSO_WM_BEAUTIFY_FLAG" val="#wm#"/>
  <p:tag name="KSO_WM_TAG_VERSION" val="3.0"/>
  <p:tag name="KSO_WM_UNIT_ID" val="_4*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29"/>
  <p:tag name="KSO_WM_BEAUTIFY_FLAG" val="#wm#"/>
  <p:tag name="KSO_WM_TAG_VERSION" val="3.0"/>
  <p:tag name="KSO_WM_UNIT_ID" val="_4*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27"/>
  <p:tag name="KSO_WM_BEAUTIFY_FLAG" val="#wm#"/>
  <p:tag name="KSO_WM_TAG_VERSION" val="3.0"/>
  <p:tag name="KSO_WM_UNIT_ID" val="_4*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34"/>
  <p:tag name="KSO_WM_BEAUTIFY_FLAG" val="#wm#"/>
  <p:tag name="KSO_WM_TAG_VERSION" val="3.0"/>
  <p:tag name="KSO_WM_UNIT_ID" val="_4*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44"/>
  <p:tag name="KSO_WM_BEAUTIFY_FLAG" val="#wm#"/>
  <p:tag name="KSO_WM_TAG_VERSION" val="3.0"/>
  <p:tag name="KSO_WM_UNIT_ID" val="_4*i*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50"/>
  <p:tag name="KSO_WM_BEAUTIFY_FLAG" val="#wm#"/>
  <p:tag name="KSO_WM_TAG_VERSION" val="3.0"/>
  <p:tag name="KSO_WM_UNIT_ID" val="_4*i*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43"/>
  <p:tag name="KSO_WM_BEAUTIFY_FLAG" val="#wm#"/>
  <p:tag name="KSO_WM_TAG_VERSION" val="3.0"/>
  <p:tag name="KSO_WM_UNIT_ID" val="_4*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TYPE" val="i"/>
  <p:tag name="KSO_WM_UNIT_INDEX" val="61"/>
  <p:tag name="KSO_WM_BEAUTIFY_FLAG" val="#wm#"/>
  <p:tag name="KSO_WM_TAG_VERSION" val="3.0"/>
  <p:tag name="KSO_WM_UNIT_ID" val="_4*i*6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p="http://schemas.openxmlformats.org/presentationml/2006/main">
  <p:tag name="KSO_WM_UNIT_TYPE" val="i"/>
  <p:tag name="KSO_WM_UNIT_INDEX" val="66"/>
  <p:tag name="KSO_WM_BEAUTIFY_FLAG" val="#wm#"/>
  <p:tag name="KSO_WM_TAG_VERSION" val="3.0"/>
  <p:tag name="KSO_WM_UNIT_ID" val="_4*i*6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TYPE" val="i"/>
  <p:tag name="KSO_WM_UNIT_INDEX" val="41"/>
  <p:tag name="KSO_WM_BEAUTIFY_FLAG" val="#wm#"/>
  <p:tag name="KSO_WM_TAG_VERSION" val="3.0"/>
  <p:tag name="KSO_WM_UNIT_ID" val="_4*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TYPE" val="i"/>
  <p:tag name="KSO_WM_UNIT_INDEX" val="63"/>
  <p:tag name="KSO_WM_BEAUTIFY_FLAG" val="#wm#"/>
  <p:tag name="KSO_WM_TAG_VERSION" val="3.0"/>
  <p:tag name="KSO_WM_UNIT_ID" val="_4*i*6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6.xml><?xml version="1.0" encoding="utf-8"?>
<p:tagLst xmlns:p="http://schemas.openxmlformats.org/presentationml/2006/main">
  <p:tag name="KSO_WM_UNIT_TYPE" val="i"/>
  <p:tag name="KSO_WM_UNIT_INDEX" val="67"/>
  <p:tag name="KSO_WM_BEAUTIFY_FLAG" val="#wm#"/>
  <p:tag name="KSO_WM_TAG_VERSION" val="3.0"/>
  <p:tag name="KSO_WM_UNIT_ID" val="_4*i*6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7.xml><?xml version="1.0" encoding="utf-8"?>
<p:tagLst xmlns:p="http://schemas.openxmlformats.org/presentationml/2006/main">
  <p:tag name="KSO_WM_UNIT_TYPE" val="i"/>
  <p:tag name="KSO_WM_UNIT_INDEX" val="68"/>
  <p:tag name="KSO_WM_BEAUTIFY_FLAG" val="#wm#"/>
  <p:tag name="KSO_WM_TAG_VERSION" val="3.0"/>
  <p:tag name="KSO_WM_UNIT_ID" val="_4*i*6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p="http://schemas.openxmlformats.org/presentationml/2006/main">
  <p:tag name="KSO_WM_UNIT_TYPE" val="i"/>
  <p:tag name="KSO_WM_UNIT_INDEX" val="70"/>
  <p:tag name="KSO_WM_BEAUTIFY_FLAG" val="#wm#"/>
  <p:tag name="KSO_WM_TAG_VERSION" val="3.0"/>
  <p:tag name="KSO_WM_UNIT_ID" val="_4*i*7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TYPE" val="i"/>
  <p:tag name="KSO_WM_UNIT_INDEX" val="72"/>
  <p:tag name="KSO_WM_BEAUTIFY_FLAG" val="#wm#"/>
  <p:tag name="KSO_WM_TAG_VERSION" val="3.0"/>
  <p:tag name="KSO_WM_UNIT_ID" val="_4*i*7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UNIT_TYPE" val="i"/>
  <p:tag name="KSO_WM_UNIT_INDEX" val="62"/>
  <p:tag name="KSO_WM_BEAUTIFY_FLAG" val="#wm#"/>
  <p:tag name="KSO_WM_TAG_VERSION" val="3.0"/>
  <p:tag name="KSO_WM_UNIT_ID" val="_4*i*6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1.xml><?xml version="1.0" encoding="utf-8"?>
<p:tagLst xmlns:p="http://schemas.openxmlformats.org/presentationml/2006/main">
  <p:tag name="KSO_WM_UNIT_TYPE" val="i"/>
  <p:tag name="KSO_WM_UNIT_INDEX" val="71"/>
  <p:tag name="KSO_WM_BEAUTIFY_FLAG" val="#wm#"/>
  <p:tag name="KSO_WM_TAG_VERSION" val="3.0"/>
  <p:tag name="KSO_WM_UNIT_ID" val="_4*i*7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2.xml><?xml version="1.0" encoding="utf-8"?>
<p:tagLst xmlns:p="http://schemas.openxmlformats.org/presentationml/2006/main">
  <p:tag name="KSO_WM_UNIT_TYPE" val="i"/>
  <p:tag name="KSO_WM_UNIT_INDEX" val="69"/>
  <p:tag name="KSO_WM_BEAUTIFY_FLAG" val="#wm#"/>
  <p:tag name="KSO_WM_TAG_VERSION" val="3.0"/>
  <p:tag name="KSO_WM_UNIT_ID" val="_4*i*6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3.xml><?xml version="1.0" encoding="utf-8"?>
<p:tagLst xmlns:p="http://schemas.openxmlformats.org/presentationml/2006/main">
  <p:tag name="KSO_WM_UNIT_TYPE" val="i"/>
  <p:tag name="KSO_WM_UNIT_INDEX" val="64"/>
  <p:tag name="KSO_WM_BEAUTIFY_FLAG" val="#wm#"/>
  <p:tag name="KSO_WM_TAG_VERSION" val="3.0"/>
  <p:tag name="KSO_WM_UNIT_ID" val="_4*i*6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4.xml><?xml version="1.0" encoding="utf-8"?>
<p:tagLst xmlns:p="http://schemas.openxmlformats.org/presentationml/2006/main">
  <p:tag name="KSO_WM_UNIT_TYPE" val="i"/>
  <p:tag name="KSO_WM_UNIT_INDEX" val="65"/>
  <p:tag name="KSO_WM_BEAUTIFY_FLAG" val="#wm#"/>
  <p:tag name="KSO_WM_TAG_VERSION" val="3.0"/>
  <p:tag name="KSO_WM_UNIT_ID" val="_4*i*6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5.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87.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i"/>
  <p:tag name="KSO_WM_UNIT_INDEX" val="19"/>
  <p:tag name="KSO_WM_BEAUTIFY_FLAG" val="#wm#"/>
  <p:tag name="KSO_WM_TAG_VERSION" val="3.0"/>
  <p:tag name="KSO_WM_UNIT_ID" val="_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19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93.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19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6.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7.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198.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 name="KSO_WM_UNIT_VALUE" val="162"/>
</p:tagLst>
</file>

<file path=ppt/tags/tag199.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2.xml><?xml version="1.0" encoding="utf-8"?>
<p:tagLst xmlns:p="http://schemas.openxmlformats.org/presentationml/2006/main">
  <p:tag name="KSO_WM_UNIT_TYPE" val="i"/>
  <p:tag name="KSO_WM_UNIT_INDEX" val="13"/>
  <p:tag name="KSO_WM_BEAUTIFY_FLAG" val="#wm#"/>
  <p:tag name="KSO_WM_TAG_VERSION" val="3.0"/>
  <p:tag name="KSO_WM_UNIT_ID" val="_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i"/>
  <p:tag name="KSO_WM_UNIT_INDEX" val="29"/>
  <p:tag name="KSO_WM_BEAUTIFY_FLAG" val="#wm#"/>
  <p:tag name="KSO_WM_TAG_VERSION" val="3.0"/>
  <p:tag name="KSO_WM_UNIT_ID" val="_1*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TEXT_LAYER_COUNT" val="1"/>
</p:tagLst>
</file>

<file path=ppt/tags/tag20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2.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3.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0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20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8.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i"/>
  <p:tag name="KSO_WM_UNIT_INDEX" val="61"/>
  <p:tag name="KSO_WM_BEAUTIFY_FLAG" val="#wm#"/>
  <p:tag name="KSO_WM_TAG_VERSION" val="3.0"/>
  <p:tag name="KSO_WM_UNIT_ID" val="_1*i*6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1.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2.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21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5.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6.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21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8.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9.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53"/>
  <p:tag name="KSO_WM_BEAUTIFY_FLAG" val="#wm#"/>
  <p:tag name="KSO_WM_TAG_VERSION" val="3.0"/>
  <p:tag name="KSO_WM_UNIT_ID" val="_1*i*5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221.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2.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3.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4.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5.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26.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7.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8.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9.xml><?xml version="1.0" encoding="utf-8"?>
<p:tagLst xmlns:p="http://schemas.openxmlformats.org/presentationml/2006/main">
  <p:tag name="KSO_WM_UNIT_TYPE" val="f"/>
  <p:tag name="KSO_WM_UNIT_SUBTYPE" val="g"/>
  <p:tag name="KSO_WM_UNIT_INDEX" val="3"/>
  <p:tag name="KSO_WM_BEAUTIFY_FLAG" val="#wm#"/>
  <p:tag name="KSO_WM_TAG_VERSION" val="3.0"/>
  <p:tag name="KSO_WM_UNIT_PRESET_TEXT" val="公司名"/>
  <p:tag name="KSO_WM_UNIT_ID" val="_1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34"/>
</p:tagLst>
</file>

<file path=ppt/tags/tag23.xml><?xml version="1.0" encoding="utf-8"?>
<p:tagLst xmlns:p="http://schemas.openxmlformats.org/presentationml/2006/main">
  <p:tag name="KSO_WM_UNIT_TYPE" val="i"/>
  <p:tag name="KSO_WM_UNIT_INDEX" val="60"/>
  <p:tag name="KSO_WM_BEAUTIFY_FLAG" val="#wm#"/>
  <p:tag name="KSO_WM_TAG_VERSION" val="3.0"/>
  <p:tag name="KSO_WM_UNIT_ID" val="_1*i*6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TYPE" val="f"/>
  <p:tag name="KSO_WM_UNIT_SUBTYPE" val="c"/>
  <p:tag name="KSO_WM_UNIT_INDEX" val="2"/>
  <p:tag name="KSO_WM_BEAUTIFY_FLAG" val="#wm#"/>
  <p:tag name="KSO_WM_TAG_VERSION" val="3.0"/>
  <p:tag name="KSO_WM_UNIT_PRESET_TEXT" val="日期时间"/>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12"/>
</p:tagLst>
</file>

<file path=ppt/tags/tag231.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12"/>
</p:tagLst>
</file>

<file path=ppt/tags/tag232.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3.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4.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5.xml><?xml version="1.0" encoding="utf-8"?>
<p:tagLst xmlns:p="http://schemas.openxmlformats.org/presentationml/2006/main">
  <p:tag name="KSO_WM_UNIT_TYPE" val="i"/>
  <p:tag name="KSO_WM_UNIT_INDEX" val="68"/>
  <p:tag name="KSO_WM_BEAUTIFY_FLAG" val="#wm#"/>
  <p:tag name="KSO_WM_TAG_VERSION" val="3.0"/>
  <p:tag name="KSO_WM_UNIT_ID" val="_11*i*6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6.xml><?xml version="1.0" encoding="utf-8"?>
<p:tagLst xmlns:p="http://schemas.openxmlformats.org/presentationml/2006/main">
  <p:tag name="KSO_WM_UNIT_TYPE" val="i"/>
  <p:tag name="KSO_WM_UNIT_INDEX" val="69"/>
  <p:tag name="KSO_WM_BEAUTIFY_FLAG" val="#wm#"/>
  <p:tag name="KSO_WM_TAG_VERSION" val="3.0"/>
  <p:tag name="KSO_WM_UNIT_ID" val="_11*i*6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7.xml><?xml version="1.0" encoding="utf-8"?>
<p:tagLst xmlns:p="http://schemas.openxmlformats.org/presentationml/2006/main">
  <p:tag name="KSO_WM_UNIT_TYPE" val="i"/>
  <p:tag name="KSO_WM_UNIT_INDEX" val="70"/>
  <p:tag name="KSO_WM_BEAUTIFY_FLAG" val="#wm#"/>
  <p:tag name="KSO_WM_TAG_VERSION" val="3.0"/>
  <p:tag name="KSO_WM_UNIT_ID" val="_11*i*7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8.xml><?xml version="1.0" encoding="utf-8"?>
<p:tagLst xmlns:p="http://schemas.openxmlformats.org/presentationml/2006/main">
  <p:tag name="KSO_WM_UNIT_TYPE" val="i"/>
  <p:tag name="KSO_WM_UNIT_INDEX" val="71"/>
  <p:tag name="KSO_WM_BEAUTIFY_FLAG" val="#wm#"/>
  <p:tag name="KSO_WM_TAG_VERSION" val="3.0"/>
  <p:tag name="KSO_WM_UNIT_ID" val="_11*i*7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9.xml><?xml version="1.0" encoding="utf-8"?>
<p:tagLst xmlns:p="http://schemas.openxmlformats.org/presentationml/2006/main">
  <p:tag name="KSO_WM_UNIT_TYPE" val="i"/>
  <p:tag name="KSO_WM_UNIT_INDEX" val="66"/>
  <p:tag name="KSO_WM_BEAUTIFY_FLAG" val="#wm#"/>
  <p:tag name="KSO_WM_TAG_VERSION" val="3.0"/>
  <p:tag name="KSO_WM_UNIT_ID" val="_11*i*6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TYPE" val="i"/>
  <p:tag name="KSO_WM_UNIT_INDEX" val="42"/>
  <p:tag name="KSO_WM_BEAUTIFY_FLAG" val="#wm#"/>
  <p:tag name="KSO_WM_TAG_VERSION" val="3.0"/>
  <p:tag name="KSO_WM_UNIT_ID" val="_1*i*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1.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2.xml><?xml version="1.0" encoding="utf-8"?>
<p:tagLst xmlns:p="http://schemas.openxmlformats.org/presentationml/2006/main">
  <p:tag name="KSO_WM_UNIT_TYPE" val="i"/>
  <p:tag name="KSO_WM_UNIT_INDEX" val="19"/>
  <p:tag name="KSO_WM_BEAUTIFY_FLAG" val="#wm#"/>
  <p:tag name="KSO_WM_TAG_VERSION" val="3.0"/>
  <p:tag name="KSO_WM_UNIT_ID" val="_11*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3.xml><?xml version="1.0" encoding="utf-8"?>
<p:tagLst xmlns:p="http://schemas.openxmlformats.org/presentationml/2006/main">
  <p:tag name="KSO_WM_UNIT_TYPE" val="i"/>
  <p:tag name="KSO_WM_UNIT_INDEX" val="18"/>
  <p:tag name="KSO_WM_BEAUTIFY_FLAG" val="#wm#"/>
  <p:tag name="KSO_WM_TAG_VERSION" val="3.0"/>
  <p:tag name="KSO_WM_UNIT_ID" val="_1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4.xml><?xml version="1.0" encoding="utf-8"?>
<p:tagLst xmlns:p="http://schemas.openxmlformats.org/presentationml/2006/main">
  <p:tag name="KSO_WM_UNIT_TYPE" val="i"/>
  <p:tag name="KSO_WM_UNIT_INDEX" val="32"/>
  <p:tag name="KSO_WM_BEAUTIFY_FLAG" val="#wm#"/>
  <p:tag name="KSO_WM_TAG_VERSION" val="3.0"/>
  <p:tag name="KSO_WM_UNIT_ID" val="_11*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5.xml><?xml version="1.0" encoding="utf-8"?>
<p:tagLst xmlns:p="http://schemas.openxmlformats.org/presentationml/2006/main">
  <p:tag name="KSO_WM_UNIT_TYPE" val="i"/>
  <p:tag name="KSO_WM_UNIT_INDEX" val="26"/>
  <p:tag name="KSO_WM_BEAUTIFY_FLAG" val="#wm#"/>
  <p:tag name="KSO_WM_TAG_VERSION" val="3.0"/>
  <p:tag name="KSO_WM_UNIT_ID" val="_11*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6.xml><?xml version="1.0" encoding="utf-8"?>
<p:tagLst xmlns:p="http://schemas.openxmlformats.org/presentationml/2006/main">
  <p:tag name="KSO_WM_UNIT_TYPE" val="i"/>
  <p:tag name="KSO_WM_UNIT_INDEX" val="15"/>
  <p:tag name="KSO_WM_BEAUTIFY_FLAG" val="#wm#"/>
  <p:tag name="KSO_WM_TAG_VERSION" val="3.0"/>
  <p:tag name="KSO_WM_UNIT_ID" val="_1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7.xml><?xml version="1.0" encoding="utf-8"?>
<p:tagLst xmlns:p="http://schemas.openxmlformats.org/presentationml/2006/main">
  <p:tag name="KSO_WM_UNIT_TYPE" val="i"/>
  <p:tag name="KSO_WM_UNIT_INDEX" val="28"/>
  <p:tag name="KSO_WM_BEAUTIFY_FLAG" val="#wm#"/>
  <p:tag name="KSO_WM_TAG_VERSION" val="3.0"/>
  <p:tag name="KSO_WM_UNIT_ID" val="_11*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8.xml><?xml version="1.0" encoding="utf-8"?>
<p:tagLst xmlns:p="http://schemas.openxmlformats.org/presentationml/2006/main">
  <p:tag name="KSO_WM_UNIT_TYPE" val="i"/>
  <p:tag name="KSO_WM_UNIT_INDEX" val="65"/>
  <p:tag name="KSO_WM_BEAUTIFY_FLAG" val="#wm#"/>
  <p:tag name="KSO_WM_TAG_VERSION" val="3.0"/>
  <p:tag name="KSO_WM_UNIT_ID" val="_11*i*6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9.xml><?xml version="1.0" encoding="utf-8"?>
<p:tagLst xmlns:p="http://schemas.openxmlformats.org/presentationml/2006/main">
  <p:tag name="KSO_WM_UNIT_TYPE" val="i"/>
  <p:tag name="KSO_WM_UNIT_INDEX" val="63"/>
  <p:tag name="KSO_WM_BEAUTIFY_FLAG" val="#wm#"/>
  <p:tag name="KSO_WM_TAG_VERSION" val="3.0"/>
  <p:tag name="KSO_WM_UNIT_ID" val="_11*i*6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46"/>
  <p:tag name="KSO_WM_BEAUTIFY_FLAG" val="#wm#"/>
  <p:tag name="KSO_WM_TAG_VERSION" val="3.0"/>
  <p:tag name="KSO_WM_UNIT_ID" val="_1*i*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TYPE" val="i"/>
  <p:tag name="KSO_WM_UNIT_INDEX" val="62"/>
  <p:tag name="KSO_WM_BEAUTIFY_FLAG" val="#wm#"/>
  <p:tag name="KSO_WM_TAG_VERSION" val="3.0"/>
  <p:tag name="KSO_WM_UNIT_ID" val="_11*i*6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1.xml><?xml version="1.0" encoding="utf-8"?>
<p:tagLst xmlns:p="http://schemas.openxmlformats.org/presentationml/2006/main">
  <p:tag name="KSO_WM_UNIT_TYPE" val="i"/>
  <p:tag name="KSO_WM_UNIT_INDEX" val="64"/>
  <p:tag name="KSO_WM_BEAUTIFY_FLAG" val="#wm#"/>
  <p:tag name="KSO_WM_TAG_VERSION" val="3.0"/>
  <p:tag name="KSO_WM_UNIT_ID" val="_11*i*6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2.xml><?xml version="1.0" encoding="utf-8"?>
<p:tagLst xmlns:p="http://schemas.openxmlformats.org/presentationml/2006/main">
  <p:tag name="KSO_WM_UNIT_TYPE" val="i"/>
  <p:tag name="KSO_WM_UNIT_INDEX" val="44"/>
  <p:tag name="KSO_WM_BEAUTIFY_FLAG" val="#wm#"/>
  <p:tag name="KSO_WM_TAG_VERSION" val="3.0"/>
  <p:tag name="KSO_WM_UNIT_ID" val="_11*i*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3.xml><?xml version="1.0" encoding="utf-8"?>
<p:tagLst xmlns:p="http://schemas.openxmlformats.org/presentationml/2006/main">
  <p:tag name="KSO_WM_UNIT_TYPE" val="i"/>
  <p:tag name="KSO_WM_UNIT_INDEX" val="42"/>
  <p:tag name="KSO_WM_BEAUTIFY_FLAG" val="#wm#"/>
  <p:tag name="KSO_WM_TAG_VERSION" val="3.0"/>
  <p:tag name="KSO_WM_UNIT_ID" val="_11*i*4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4.xml><?xml version="1.0" encoding="utf-8"?>
<p:tagLst xmlns:p="http://schemas.openxmlformats.org/presentationml/2006/main">
  <p:tag name="KSO_WM_UNIT_TYPE" val="i"/>
  <p:tag name="KSO_WM_UNIT_INDEX" val="59"/>
  <p:tag name="KSO_WM_BEAUTIFY_FLAG" val="#wm#"/>
  <p:tag name="KSO_WM_TAG_VERSION" val="3.0"/>
  <p:tag name="KSO_WM_UNIT_ID" val="_11*i*5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5.xml><?xml version="1.0" encoding="utf-8"?>
<p:tagLst xmlns:p="http://schemas.openxmlformats.org/presentationml/2006/main">
  <p:tag name="KSO_WM_UNIT_TYPE" val="i"/>
  <p:tag name="KSO_WM_UNIT_INDEX" val="57"/>
  <p:tag name="KSO_WM_BEAUTIFY_FLAG" val="#wm#"/>
  <p:tag name="KSO_WM_TAG_VERSION" val="3.0"/>
  <p:tag name="KSO_WM_UNIT_ID" val="_11*i*5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6.xml><?xml version="1.0" encoding="utf-8"?>
<p:tagLst xmlns:p="http://schemas.openxmlformats.org/presentationml/2006/main">
  <p:tag name="KSO_WM_UNIT_TYPE" val="i"/>
  <p:tag name="KSO_WM_UNIT_INDEX" val="60"/>
  <p:tag name="KSO_WM_BEAUTIFY_FLAG" val="#wm#"/>
  <p:tag name="KSO_WM_TAG_VERSION" val="3.0"/>
  <p:tag name="KSO_WM_UNIT_ID" val="_11*i*6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7.xml><?xml version="1.0" encoding="utf-8"?>
<p:tagLst xmlns:p="http://schemas.openxmlformats.org/presentationml/2006/main">
  <p:tag name="KSO_WM_UNIT_TYPE" val="i"/>
  <p:tag name="KSO_WM_UNIT_INDEX" val="58"/>
  <p:tag name="KSO_WM_BEAUTIFY_FLAG" val="#wm#"/>
  <p:tag name="KSO_WM_TAG_VERSION" val="3.0"/>
  <p:tag name="KSO_WM_UNIT_ID" val="_11*i*5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8.xml><?xml version="1.0" encoding="utf-8"?>
<p:tagLst xmlns:p="http://schemas.openxmlformats.org/presentationml/2006/main">
  <p:tag name="KSO_WM_UNIT_TYPE" val="i"/>
  <p:tag name="KSO_WM_UNIT_INDEX" val="46"/>
  <p:tag name="KSO_WM_BEAUTIFY_FLAG" val="#wm#"/>
  <p:tag name="KSO_WM_TAG_VERSION" val="3.0"/>
  <p:tag name="KSO_WM_UNIT_ID" val="_11*i*4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9.xml><?xml version="1.0" encoding="utf-8"?>
<p:tagLst xmlns:p="http://schemas.openxmlformats.org/presentationml/2006/main">
  <p:tag name="KSO_WM_UNIT_TYPE" val="i"/>
  <p:tag name="KSO_WM_UNIT_INDEX" val="55"/>
  <p:tag name="KSO_WM_BEAUTIFY_FLAG" val="#wm#"/>
  <p:tag name="KSO_WM_TAG_VERSION" val="3.0"/>
  <p:tag name="KSO_WM_UNIT_ID" val="_11*i*5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20"/>
  <p:tag name="KSO_WM_BEAUTIFY_FLAG" val="#wm#"/>
  <p:tag name="KSO_WM_TAG_VERSION" val="3.0"/>
  <p:tag name="KSO_WM_UNIT_ID" val="_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UNIT_TYPE" val="i"/>
  <p:tag name="KSO_WM_UNIT_INDEX" val="53"/>
  <p:tag name="KSO_WM_BEAUTIFY_FLAG" val="#wm#"/>
  <p:tag name="KSO_WM_TAG_VERSION" val="3.0"/>
  <p:tag name="KSO_WM_UNIT_ID" val="_11*i*5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1.xml><?xml version="1.0" encoding="utf-8"?>
<p:tagLst xmlns:p="http://schemas.openxmlformats.org/presentationml/2006/main">
  <p:tag name="KSO_WM_UNIT_TYPE" val="i"/>
  <p:tag name="KSO_WM_UNIT_INDEX" val="61"/>
  <p:tag name="KSO_WM_BEAUTIFY_FLAG" val="#wm#"/>
  <p:tag name="KSO_WM_TAG_VERSION" val="3.0"/>
  <p:tag name="KSO_WM_UNIT_ID" val="_11*i*6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2.xml><?xml version="1.0" encoding="utf-8"?>
<p:tagLst xmlns:p="http://schemas.openxmlformats.org/presentationml/2006/main">
  <p:tag name="KSO_WM_UNIT_TYPE" val="i"/>
  <p:tag name="KSO_WM_UNIT_INDEX" val="54"/>
  <p:tag name="KSO_WM_BEAUTIFY_FLAG" val="#wm#"/>
  <p:tag name="KSO_WM_TAG_VERSION" val="3.0"/>
  <p:tag name="KSO_WM_UNIT_ID" val="_11*i*5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3.xml><?xml version="1.0" encoding="utf-8"?>
<p:tagLst xmlns:p="http://schemas.openxmlformats.org/presentationml/2006/main">
  <p:tag name="KSO_WM_UNIT_TYPE" val="i"/>
  <p:tag name="KSO_WM_UNIT_INDEX" val="47"/>
  <p:tag name="KSO_WM_BEAUTIFY_FLAG" val="#wm#"/>
  <p:tag name="KSO_WM_TAG_VERSION" val="3.0"/>
  <p:tag name="KSO_WM_UNIT_ID" val="_11*i*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4.xml><?xml version="1.0" encoding="utf-8"?>
<p:tagLst xmlns:p="http://schemas.openxmlformats.org/presentationml/2006/main">
  <p:tag name="KSO_WM_UNIT_TYPE" val="i"/>
  <p:tag name="KSO_WM_UNIT_INDEX" val="51"/>
  <p:tag name="KSO_WM_BEAUTIFY_FLAG" val="#wm#"/>
  <p:tag name="KSO_WM_TAG_VERSION" val="3.0"/>
  <p:tag name="KSO_WM_UNIT_ID" val="_11*i*5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5.xml><?xml version="1.0" encoding="utf-8"?>
<p:tagLst xmlns:p="http://schemas.openxmlformats.org/presentationml/2006/main">
  <p:tag name="KSO_WM_UNIT_TYPE" val="i"/>
  <p:tag name="KSO_WM_UNIT_INDEX" val="37"/>
  <p:tag name="KSO_WM_BEAUTIFY_FLAG" val="#wm#"/>
  <p:tag name="KSO_WM_TAG_VERSION" val="3.0"/>
  <p:tag name="KSO_WM_UNIT_ID" val="_11*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6.xml><?xml version="1.0" encoding="utf-8"?>
<p:tagLst xmlns:p="http://schemas.openxmlformats.org/presentationml/2006/main">
  <p:tag name="KSO_WM_UNIT_TYPE" val="i"/>
  <p:tag name="KSO_WM_UNIT_INDEX" val="31"/>
  <p:tag name="KSO_WM_BEAUTIFY_FLAG" val="#wm#"/>
  <p:tag name="KSO_WM_TAG_VERSION" val="3.0"/>
  <p:tag name="KSO_WM_UNIT_ID" val="_11*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7.xml><?xml version="1.0" encoding="utf-8"?>
<p:tagLst xmlns:p="http://schemas.openxmlformats.org/presentationml/2006/main">
  <p:tag name="KSO_WM_UNIT_TYPE" val="i"/>
  <p:tag name="KSO_WM_UNIT_INDEX" val="30"/>
  <p:tag name="KSO_WM_BEAUTIFY_FLAG" val="#wm#"/>
  <p:tag name="KSO_WM_TAG_VERSION" val="3.0"/>
  <p:tag name="KSO_WM_UNIT_ID" val="_11*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8.xml><?xml version="1.0" encoding="utf-8"?>
<p:tagLst xmlns:p="http://schemas.openxmlformats.org/presentationml/2006/main">
  <p:tag name="KSO_WM_UNIT_TYPE" val="i"/>
  <p:tag name="KSO_WM_UNIT_INDEX" val="29"/>
  <p:tag name="KSO_WM_BEAUTIFY_FLAG" val="#wm#"/>
  <p:tag name="KSO_WM_TAG_VERSION" val="3.0"/>
  <p:tag name="KSO_WM_UNIT_ID" val="_11*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9.xml><?xml version="1.0" encoding="utf-8"?>
<p:tagLst xmlns:p="http://schemas.openxmlformats.org/presentationml/2006/main">
  <p:tag name="KSO_WM_UNIT_TYPE" val="i"/>
  <p:tag name="KSO_WM_UNIT_INDEX" val="22"/>
  <p:tag name="KSO_WM_BEAUTIFY_FLAG" val="#wm#"/>
  <p:tag name="KSO_WM_TAG_VERSION" val="3.0"/>
  <p:tag name="KSO_WM_UNIT_ID" val="_1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54"/>
  <p:tag name="KSO_WM_BEAUTIFY_FLAG" val="#wm#"/>
  <p:tag name="KSO_WM_TAG_VERSION" val="3.0"/>
  <p:tag name="KSO_WM_UNIT_ID" val="_1*i*5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TYPE" val="i"/>
  <p:tag name="KSO_WM_UNIT_INDEX" val="24"/>
  <p:tag name="KSO_WM_BEAUTIFY_FLAG" val="#wm#"/>
  <p:tag name="KSO_WM_TAG_VERSION" val="3.0"/>
  <p:tag name="KSO_WM_UNIT_ID" val="_11*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1.xml><?xml version="1.0" encoding="utf-8"?>
<p:tagLst xmlns:p="http://schemas.openxmlformats.org/presentationml/2006/main">
  <p:tag name="KSO_WM_UNIT_TYPE" val="i"/>
  <p:tag name="KSO_WM_UNIT_INDEX" val="39"/>
  <p:tag name="KSO_WM_BEAUTIFY_FLAG" val="#wm#"/>
  <p:tag name="KSO_WM_TAG_VERSION" val="3.0"/>
  <p:tag name="KSO_WM_UNIT_ID" val="_11*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2.xml><?xml version="1.0" encoding="utf-8"?>
<p:tagLst xmlns:p="http://schemas.openxmlformats.org/presentationml/2006/main">
  <p:tag name="KSO_WM_UNIT_TYPE" val="i"/>
  <p:tag name="KSO_WM_UNIT_INDEX" val="38"/>
  <p:tag name="KSO_WM_BEAUTIFY_FLAG" val="#wm#"/>
  <p:tag name="KSO_WM_TAG_VERSION" val="3.0"/>
  <p:tag name="KSO_WM_UNIT_ID" val="_11*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3.xml><?xml version="1.0" encoding="utf-8"?>
<p:tagLst xmlns:p="http://schemas.openxmlformats.org/presentationml/2006/main">
  <p:tag name="KSO_WM_UNIT_TYPE" val="i"/>
  <p:tag name="KSO_WM_UNIT_INDEX" val="40"/>
  <p:tag name="KSO_WM_BEAUTIFY_FLAG" val="#wm#"/>
  <p:tag name="KSO_WM_TAG_VERSION" val="3.0"/>
  <p:tag name="KSO_WM_UNIT_ID" val="_11*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4.xml><?xml version="1.0" encoding="utf-8"?>
<p:tagLst xmlns:p="http://schemas.openxmlformats.org/presentationml/2006/main">
  <p:tag name="KSO_WM_UNIT_TYPE" val="i"/>
  <p:tag name="KSO_WM_UNIT_INDEX" val="35"/>
  <p:tag name="KSO_WM_BEAUTIFY_FLAG" val="#wm#"/>
  <p:tag name="KSO_WM_TAG_VERSION" val="3.0"/>
  <p:tag name="KSO_WM_UNIT_ID" val="_11*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5.xml><?xml version="1.0" encoding="utf-8"?>
<p:tagLst xmlns:p="http://schemas.openxmlformats.org/presentationml/2006/main">
  <p:tag name="KSO_WM_UNIT_TYPE" val="i"/>
  <p:tag name="KSO_WM_UNIT_INDEX" val="48"/>
  <p:tag name="KSO_WM_BEAUTIFY_FLAG" val="#wm#"/>
  <p:tag name="KSO_WM_TAG_VERSION" val="3.0"/>
  <p:tag name="KSO_WM_UNIT_ID" val="_11*i*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6.xml><?xml version="1.0" encoding="utf-8"?>
<p:tagLst xmlns:p="http://schemas.openxmlformats.org/presentationml/2006/main">
  <p:tag name="KSO_WM_UNIT_TYPE" val="i"/>
  <p:tag name="KSO_WM_UNIT_INDEX" val="33"/>
  <p:tag name="KSO_WM_BEAUTIFY_FLAG" val="#wm#"/>
  <p:tag name="KSO_WM_TAG_VERSION" val="3.0"/>
  <p:tag name="KSO_WM_UNIT_ID" val="_11*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7.xml><?xml version="1.0" encoding="utf-8"?>
<p:tagLst xmlns:p="http://schemas.openxmlformats.org/presentationml/2006/main">
  <p:tag name="KSO_WM_UNIT_TYPE" val="i"/>
  <p:tag name="KSO_WM_UNIT_INDEX" val="52"/>
  <p:tag name="KSO_WM_BEAUTIFY_FLAG" val="#wm#"/>
  <p:tag name="KSO_WM_TAG_VERSION" val="3.0"/>
  <p:tag name="KSO_WM_UNIT_ID" val="_11*i*5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8.xml><?xml version="1.0" encoding="utf-8"?>
<p:tagLst xmlns:p="http://schemas.openxmlformats.org/presentationml/2006/main">
  <p:tag name="KSO_WM_UNIT_TYPE" val="i"/>
  <p:tag name="KSO_WM_UNIT_INDEX" val="45"/>
  <p:tag name="KSO_WM_BEAUTIFY_FLAG" val="#wm#"/>
  <p:tag name="KSO_WM_TAG_VERSION" val="3.0"/>
  <p:tag name="KSO_WM_UNIT_ID" val="_11*i*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9.xml><?xml version="1.0" encoding="utf-8"?>
<p:tagLst xmlns:p="http://schemas.openxmlformats.org/presentationml/2006/main">
  <p:tag name="KSO_WM_UNIT_TYPE" val="i"/>
  <p:tag name="KSO_WM_UNIT_INDEX" val="43"/>
  <p:tag name="KSO_WM_BEAUTIFY_FLAG" val="#wm#"/>
  <p:tag name="KSO_WM_TAG_VERSION" val="3.0"/>
  <p:tag name="KSO_WM_UNIT_ID" val="_11*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25"/>
  <p:tag name="KSO_WM_BEAUTIFY_FLAG" val="#wm#"/>
  <p:tag name="KSO_WM_TAG_VERSION" val="3.0"/>
  <p:tag name="KSO_WM_UNIT_ID" val="_1*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TYPE" val="i"/>
  <p:tag name="KSO_WM_UNIT_INDEX" val="36"/>
  <p:tag name="KSO_WM_BEAUTIFY_FLAG" val="#wm#"/>
  <p:tag name="KSO_WM_TAG_VERSION" val="3.0"/>
  <p:tag name="KSO_WM_UNIT_ID" val="_11*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1.xml><?xml version="1.0" encoding="utf-8"?>
<p:tagLst xmlns:p="http://schemas.openxmlformats.org/presentationml/2006/main">
  <p:tag name="KSO_WM_UNIT_TYPE" val="i"/>
  <p:tag name="KSO_WM_UNIT_INDEX" val="34"/>
  <p:tag name="KSO_WM_BEAUTIFY_FLAG" val="#wm#"/>
  <p:tag name="KSO_WM_TAG_VERSION" val="3.0"/>
  <p:tag name="KSO_WM_UNIT_ID" val="_11*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2.xml><?xml version="1.0" encoding="utf-8"?>
<p:tagLst xmlns:p="http://schemas.openxmlformats.org/presentationml/2006/main">
  <p:tag name="KSO_WM_UNIT_TYPE" val="i"/>
  <p:tag name="KSO_WM_UNIT_INDEX" val="41"/>
  <p:tag name="KSO_WM_BEAUTIFY_FLAG" val="#wm#"/>
  <p:tag name="KSO_WM_TAG_VERSION" val="3.0"/>
  <p:tag name="KSO_WM_UNIT_ID" val="_11*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3.xml><?xml version="1.0" encoding="utf-8"?>
<p:tagLst xmlns:p="http://schemas.openxmlformats.org/presentationml/2006/main">
  <p:tag name="KSO_WM_UNIT_TYPE" val="i"/>
  <p:tag name="KSO_WM_UNIT_INDEX" val="50"/>
  <p:tag name="KSO_WM_BEAUTIFY_FLAG" val="#wm#"/>
  <p:tag name="KSO_WM_TAG_VERSION" val="3.0"/>
  <p:tag name="KSO_WM_UNIT_ID" val="_11*i*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4.xml><?xml version="1.0" encoding="utf-8"?>
<p:tagLst xmlns:p="http://schemas.openxmlformats.org/presentationml/2006/main">
  <p:tag name="KSO_WM_UNIT_TYPE" val="i"/>
  <p:tag name="KSO_WM_UNIT_INDEX" val="56"/>
  <p:tag name="KSO_WM_BEAUTIFY_FLAG" val="#wm#"/>
  <p:tag name="KSO_WM_TAG_VERSION" val="3.0"/>
  <p:tag name="KSO_WM_UNIT_ID" val="_11*i*5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5.xml><?xml version="1.0" encoding="utf-8"?>
<p:tagLst xmlns:p="http://schemas.openxmlformats.org/presentationml/2006/main">
  <p:tag name="KSO_WM_UNIT_TYPE" val="i"/>
  <p:tag name="KSO_WM_UNIT_INDEX" val="49"/>
  <p:tag name="KSO_WM_BEAUTIFY_FLAG" val="#wm#"/>
  <p:tag name="KSO_WM_TAG_VERSION" val="3.0"/>
  <p:tag name="KSO_WM_UNIT_ID" val="_11*i*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6.xml><?xml version="1.0" encoding="utf-8"?>
<p:tagLst xmlns:p="http://schemas.openxmlformats.org/presentationml/2006/main">
  <p:tag name="KSO_WM_UNIT_TYPE" val="i"/>
  <p:tag name="KSO_WM_UNIT_INDEX" val="12"/>
  <p:tag name="KSO_WM_BEAUTIFY_FLAG" val="#wm#"/>
  <p:tag name="KSO_WM_TAG_VERSION" val="3.0"/>
  <p:tag name="KSO_WM_UNIT_ID" val="_11*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7.xml><?xml version="1.0" encoding="utf-8"?>
<p:tagLst xmlns:p="http://schemas.openxmlformats.org/presentationml/2006/main">
  <p:tag name="KSO_WM_UNIT_TYPE" val="i"/>
  <p:tag name="KSO_WM_UNIT_INDEX" val="21"/>
  <p:tag name="KSO_WM_BEAUTIFY_FLAG" val="#wm#"/>
  <p:tag name="KSO_WM_TAG_VERSION" val="3.0"/>
  <p:tag name="KSO_WM_UNIT_ID" val="_1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8.xml><?xml version="1.0" encoding="utf-8"?>
<p:tagLst xmlns:p="http://schemas.openxmlformats.org/presentationml/2006/main">
  <p:tag name="KSO_WM_UNIT_TYPE" val="i"/>
  <p:tag name="KSO_WM_UNIT_INDEX" val="20"/>
  <p:tag name="KSO_WM_BEAUTIFY_FLAG" val="#wm#"/>
  <p:tag name="KSO_WM_TAG_VERSION" val="3.0"/>
  <p:tag name="KSO_WM_UNIT_ID" val="_11*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9.xml><?xml version="1.0" encoding="utf-8"?>
<p:tagLst xmlns:p="http://schemas.openxmlformats.org/presentationml/2006/main">
  <p:tag name="KSO_WM_UNIT_TYPE" val="i"/>
  <p:tag name="KSO_WM_UNIT_INDEX" val="11"/>
  <p:tag name="KSO_WM_BEAUTIFY_FLAG" val="#wm#"/>
  <p:tag name="KSO_WM_TAG_VERSION" val="3.0"/>
  <p:tag name="KSO_WM_UNIT_ID" val="_11*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i"/>
  <p:tag name="KSO_WM_UNIT_INDEX" val="28"/>
  <p:tag name="KSO_WM_BEAUTIFY_FLAG" val="#wm#"/>
  <p:tag name="KSO_WM_TAG_VERSION" val="3.0"/>
  <p:tag name="KSO_WM_UNIT_ID" val="_1*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UNIT_TYPE" val="i"/>
  <p:tag name="KSO_WM_UNIT_INDEX" val="14"/>
  <p:tag name="KSO_WM_BEAUTIFY_FLAG" val="#wm#"/>
  <p:tag name="KSO_WM_TAG_VERSION" val="3.0"/>
  <p:tag name="KSO_WM_UNIT_ID" val="_1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1.xml><?xml version="1.0" encoding="utf-8"?>
<p:tagLst xmlns:p="http://schemas.openxmlformats.org/presentationml/2006/main">
  <p:tag name="KSO_WM_UNIT_TYPE" val="i"/>
  <p:tag name="KSO_WM_UNIT_INDEX" val="13"/>
  <p:tag name="KSO_WM_BEAUTIFY_FLAG" val="#wm#"/>
  <p:tag name="KSO_WM_TAG_VERSION" val="3.0"/>
  <p:tag name="KSO_WM_UNIT_ID" val="_11*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2.xml><?xml version="1.0" encoding="utf-8"?>
<p:tagLst xmlns:p="http://schemas.openxmlformats.org/presentationml/2006/main">
  <p:tag name="KSO_WM_UNIT_TYPE" val="i"/>
  <p:tag name="KSO_WM_UNIT_INDEX" val="17"/>
  <p:tag name="KSO_WM_BEAUTIFY_FLAG" val="#wm#"/>
  <p:tag name="KSO_WM_TAG_VERSION" val="3.0"/>
  <p:tag name="KSO_WM_UNIT_ID" val="_1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3.xml><?xml version="1.0" encoding="utf-8"?>
<p:tagLst xmlns:p="http://schemas.openxmlformats.org/presentationml/2006/main">
  <p:tag name="KSO_WM_UNIT_TYPE" val="i"/>
  <p:tag name="KSO_WM_UNIT_INDEX" val="16"/>
  <p:tag name="KSO_WM_BEAUTIFY_FLAG" val="#wm#"/>
  <p:tag name="KSO_WM_TAG_VERSION" val="3.0"/>
  <p:tag name="KSO_WM_UNIT_ID" val="_1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4.xml><?xml version="1.0" encoding="utf-8"?>
<p:tagLst xmlns:p="http://schemas.openxmlformats.org/presentationml/2006/main">
  <p:tag name="KSO_WM_UNIT_TYPE" val="i"/>
  <p:tag name="KSO_WM_UNIT_INDEX" val="23"/>
  <p:tag name="KSO_WM_BEAUTIFY_FLAG" val="#wm#"/>
  <p:tag name="KSO_WM_TAG_VERSION" val="3.0"/>
  <p:tag name="KSO_WM_UNIT_ID" val="_1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5.xml><?xml version="1.0" encoding="utf-8"?>
<p:tagLst xmlns:p="http://schemas.openxmlformats.org/presentationml/2006/main">
  <p:tag name="KSO_WM_UNIT_TYPE" val="i"/>
  <p:tag name="KSO_WM_UNIT_INDEX" val="27"/>
  <p:tag name="KSO_WM_BEAUTIFY_FLAG" val="#wm#"/>
  <p:tag name="KSO_WM_TAG_VERSION" val="3.0"/>
  <p:tag name="KSO_WM_UNIT_ID" val="_11*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6.xml><?xml version="1.0" encoding="utf-8"?>
<p:tagLst xmlns:p="http://schemas.openxmlformats.org/presentationml/2006/main">
  <p:tag name="KSO_WM_UNIT_TYPE" val="i"/>
  <p:tag name="KSO_WM_UNIT_INDEX" val="25"/>
  <p:tag name="KSO_WM_BEAUTIFY_FLAG" val="#wm#"/>
  <p:tag name="KSO_WM_TAG_VERSION" val="3.0"/>
  <p:tag name="KSO_WM_UNIT_ID" val="_11*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7.xml><?xml version="1.0" encoding="utf-8"?>
<p:tagLst xmlns:p="http://schemas.openxmlformats.org/presentationml/2006/main">
  <p:tag name="KSO_WM_UNIT_TYPE" val="i"/>
  <p:tag name="KSO_WM_UNIT_INDEX" val="67"/>
  <p:tag name="KSO_WM_BEAUTIFY_FLAG" val="#wm#"/>
  <p:tag name="KSO_WM_TAG_VERSION" val="3.0"/>
  <p:tag name="KSO_WM_UNIT_ID" val="_11*i*6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8.xml><?xml version="1.0" encoding="utf-8"?>
<p:tagLst xmlns:p="http://schemas.openxmlformats.org/presentationml/2006/main">
  <p:tag name="KSO_WM_UNIT_TYPE" val="i"/>
  <p:tag name="KSO_WM_UNIT_INDEX" val="10"/>
  <p:tag name="KSO_WM_BEAUTIFY_FLAG" val="#wm#"/>
  <p:tag name="KSO_WM_TAG_VERSION" val="3.0"/>
  <p:tag name="KSO_WM_UNIT_ID" val="_11*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9.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22"/>
  <p:tag name="KSO_WM_BEAUTIFY_FLAG" val="#wm#"/>
  <p:tag name="KSO_WM_TAG_VERSION" val="3.0"/>
  <p:tag name="KSO_WM_UNIT_ID" val="_1*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1.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2.xml><?xml version="1.0" encoding="utf-8"?>
<p:tagLst xmlns:p="http://schemas.openxmlformats.org/presentationml/2006/main">
  <p:tag name="KSO_WM_UNIT_TYPE" val="i"/>
  <p:tag name="KSO_WM_UNIT_INDEX" val="4"/>
  <p:tag name="KSO_WM_BEAUTIFY_FLAG" val="#wm#"/>
  <p:tag name="KSO_WM_TAG_VERSION" val="3.0"/>
  <p:tag name="KSO_WM_UNIT_ID" val="_0*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3.xml><?xml version="1.0" encoding="utf-8"?>
<p:tagLst xmlns:p="http://schemas.openxmlformats.org/presentationml/2006/main">
  <p:tag name="KSO_WM_UNIT_TYPE" val="i"/>
  <p:tag name="KSO_WM_UNIT_INDEX" val="5"/>
  <p:tag name="KSO_WM_BEAUTIFY_FLAG" val="#wm#"/>
  <p:tag name="KSO_WM_TAG_VERSION" val="3.0"/>
  <p:tag name="KSO_WM_UNIT_ID" val="_0*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4.xml><?xml version="1.0" encoding="utf-8"?>
<p:tagLst xmlns:p="http://schemas.openxmlformats.org/presentationml/2006/main">
  <p:tag name="KSO_WM_UNIT_TYPE" val="i"/>
  <p:tag name="KSO_WM_UNIT_INDEX" val="6"/>
  <p:tag name="KSO_WM_BEAUTIFY_FLAG" val="#wm#"/>
  <p:tag name="KSO_WM_TAG_VERSION" val="3.0"/>
  <p:tag name="KSO_WM_UNIT_ID" val="_0*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5.xml><?xml version="1.0" encoding="utf-8"?>
<p:tagLst xmlns:p="http://schemas.openxmlformats.org/presentationml/2006/main">
  <p:tag name="KSO_WM_UNIT_TYPE" val="i"/>
  <p:tag name="KSO_WM_UNIT_INDEX" val="7"/>
  <p:tag name="KSO_WM_BEAUTIFY_FLAG" val="#wm#"/>
  <p:tag name="KSO_WM_TAG_VERSION" val="3.0"/>
  <p:tag name="KSO_WM_UNIT_ID" val="_0*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6.xml><?xml version="1.0" encoding="utf-8"?>
<p:tagLst xmlns:p="http://schemas.openxmlformats.org/presentationml/2006/main">
  <p:tag name="KSO_WM_UNIT_TYPE" val="i"/>
  <p:tag name="KSO_WM_UNIT_INDEX" val="8"/>
  <p:tag name="KSO_WM_BEAUTIFY_FLAG" val="#wm#"/>
  <p:tag name="KSO_WM_TAG_VERSION" val="3.0"/>
  <p:tag name="KSO_WM_UNIT_ID" val="_0*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7.xml><?xml version="1.0" encoding="utf-8"?>
<p:tagLst xmlns:p="http://schemas.openxmlformats.org/presentationml/2006/main">
  <p:tag name="KSO_WM_UNIT_TYPE" val="i"/>
  <p:tag name="KSO_WM_UNIT_INDEX" val="9"/>
  <p:tag name="KSO_WM_BEAUTIFY_FLAG" val="#wm#"/>
  <p:tag name="KSO_WM_TAG_VERSION" val="3.0"/>
  <p:tag name="KSO_WM_UNIT_ID" val="_0*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8.xml><?xml version="1.0" encoding="utf-8"?>
<p:tagLst xmlns:p="http://schemas.openxmlformats.org/presentationml/2006/main">
  <p:tag name="KSO_WM_UNIT_TYPE" val="i"/>
  <p:tag name="KSO_WM_UNIT_INDEX" val="10"/>
  <p:tag name="KSO_WM_BEAUTIFY_FLAG" val="#wm#"/>
  <p:tag name="KSO_WM_TAG_VERSION" val="3.0"/>
  <p:tag name="KSO_WM_UNIT_ID" val="_0*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9.xml><?xml version="1.0" encoding="utf-8"?>
<p:tagLst xmlns:p="http://schemas.openxmlformats.org/presentationml/2006/main">
  <p:tag name="KSO_WM_UNIT_TYPE" val="i"/>
  <p:tag name="KSO_WM_UNIT_INDEX" val="11"/>
  <p:tag name="KSO_WM_BEAUTIFY_FLAG" val="#wm#"/>
  <p:tag name="KSO_WM_TAG_VERSION" val="3.0"/>
  <p:tag name="KSO_WM_UNIT_ID" val="_0*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21"/>
  <p:tag name="KSO_WM_BEAUTIFY_FLAG" val="#wm#"/>
  <p:tag name="KSO_WM_TAG_VERSION" val="3.0"/>
  <p:tag name="KSO_WM_UNIT_ID" val="_1*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0.xml><?xml version="1.0" encoding="utf-8"?>
<p:tagLst xmlns:p="http://schemas.openxmlformats.org/presentationml/2006/main">
  <p:tag name="KSO_WM_UNIT_TYPE" val="i"/>
  <p:tag name="KSO_WM_UNIT_INDEX" val="12"/>
  <p:tag name="KSO_WM_BEAUTIFY_FLAG" val="#wm#"/>
  <p:tag name="KSO_WM_TAG_VERSION" val="3.0"/>
  <p:tag name="KSO_WM_UNIT_ID" val="_0*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1.xml><?xml version="1.0" encoding="utf-8"?>
<p:tagLst xmlns:p="http://schemas.openxmlformats.org/presentationml/2006/main">
  <p:tag name="KSO_WM_UNIT_TYPE" val="i"/>
  <p:tag name="KSO_WM_UNIT_INDEX" val="13"/>
  <p:tag name="KSO_WM_BEAUTIFY_FLAG" val="#wm#"/>
  <p:tag name="KSO_WM_TAG_VERSION" val="3.0"/>
  <p:tag name="KSO_WM_UNIT_ID" val="_0*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2.xml><?xml version="1.0" encoding="utf-8"?>
<p:tagLst xmlns:p="http://schemas.openxmlformats.org/presentationml/2006/main">
  <p:tag name="KSO_WM_UNIT_TYPE" val="i"/>
  <p:tag name="KSO_WM_UNIT_INDEX" val="14"/>
  <p:tag name="KSO_WM_BEAUTIFY_FLAG" val="#wm#"/>
  <p:tag name="KSO_WM_TAG_VERSION" val="3.0"/>
  <p:tag name="KSO_WM_UNIT_ID" val="_0*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3.xml><?xml version="1.0" encoding="utf-8"?>
<p:tagLst xmlns:p="http://schemas.openxmlformats.org/presentationml/2006/main">
  <p:tag name="KSO_WM_UNIT_TYPE" val="i"/>
  <p:tag name="KSO_WM_UNIT_INDEX" val="15"/>
  <p:tag name="KSO_WM_BEAUTIFY_FLAG" val="#wm#"/>
  <p:tag name="KSO_WM_TAG_VERSION" val="3.0"/>
  <p:tag name="KSO_WM_UNIT_ID" val="_0*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4.xml><?xml version="1.0" encoding="utf-8"?>
<p:tagLst xmlns:p="http://schemas.openxmlformats.org/presentationml/2006/main">
  <p:tag name="KSO_WM_UNIT_TYPE" val="i"/>
  <p:tag name="KSO_WM_UNIT_INDEX" val="16"/>
  <p:tag name="KSO_WM_BEAUTIFY_FLAG" val="#wm#"/>
  <p:tag name="KSO_WM_TAG_VERSION" val="3.0"/>
  <p:tag name="KSO_WM_UNIT_ID" val="_0*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5.xml><?xml version="1.0" encoding="utf-8"?>
<p:tagLst xmlns:p="http://schemas.openxmlformats.org/presentationml/2006/main">
  <p:tag name="KSO_WM_UNIT_TYPE" val="i"/>
  <p:tag name="KSO_WM_UNIT_INDEX" val="17"/>
  <p:tag name="KSO_WM_BEAUTIFY_FLAG" val="#wm#"/>
  <p:tag name="KSO_WM_TAG_VERSION" val="3.0"/>
  <p:tag name="KSO_WM_UNIT_ID" val="_0*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6.xml><?xml version="1.0" encoding="utf-8"?>
<p:tagLst xmlns:p="http://schemas.openxmlformats.org/presentationml/2006/main">
  <p:tag name="KSO_WM_UNIT_TYPE" val="i"/>
  <p:tag name="KSO_WM_UNIT_INDEX" val="18"/>
  <p:tag name="KSO_WM_BEAUTIFY_FLAG" val="#wm#"/>
  <p:tag name="KSO_WM_TAG_VERSION" val="3.0"/>
  <p:tag name="KSO_WM_UNIT_ID" val="_0*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7.xml><?xml version="1.0" encoding="utf-8"?>
<p:tagLst xmlns:p="http://schemas.openxmlformats.org/presentationml/2006/main">
  <p:tag name="KSO_WM_UNIT_TYPE" val="i"/>
  <p:tag name="KSO_WM_UNIT_INDEX" val="19"/>
  <p:tag name="KSO_WM_BEAUTIFY_FLAG" val="#wm#"/>
  <p:tag name="KSO_WM_TAG_VERSION" val="3.0"/>
  <p:tag name="KSO_WM_UNIT_ID" val="_0*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8.xml><?xml version="1.0" encoding="utf-8"?>
<p:tagLst xmlns:p="http://schemas.openxmlformats.org/presentationml/2006/main">
  <p:tag name="KSO_WM_UNIT_TYPE" val="i"/>
  <p:tag name="KSO_WM_UNIT_INDEX" val="20"/>
  <p:tag name="KSO_WM_BEAUTIFY_FLAG" val="#wm#"/>
  <p:tag name="KSO_WM_TAG_VERSION" val="3.0"/>
  <p:tag name="KSO_WM_UNIT_ID" val="_0*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9.xml><?xml version="1.0" encoding="utf-8"?>
<p:tagLst xmlns:p="http://schemas.openxmlformats.org/presentationml/2006/main">
  <p:tag name="KSO_WM_UNIT_TYPE" val="i"/>
  <p:tag name="KSO_WM_UNIT_INDEX" val="21"/>
  <p:tag name="KSO_WM_BEAUTIFY_FLAG" val="#wm#"/>
  <p:tag name="KSO_WM_TAG_VERSION" val="3.0"/>
  <p:tag name="KSO_WM_UNIT_ID" val="_0*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56"/>
  <p:tag name="KSO_WM_BEAUTIFY_FLAG" val="#wm#"/>
  <p:tag name="KSO_WM_TAG_VERSION" val="3.0"/>
  <p:tag name="KSO_WM_UNIT_ID" val="_1*i*5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0.xml><?xml version="1.0" encoding="utf-8"?>
<p:tagLst xmlns:p="http://schemas.openxmlformats.org/presentationml/2006/main">
  <p:tag name="KSO_WM_UNIT_TYPE" val="i"/>
  <p:tag name="KSO_WM_UNIT_INDEX" val="22"/>
  <p:tag name="KSO_WM_BEAUTIFY_FLAG" val="#wm#"/>
  <p:tag name="KSO_WM_TAG_VERSION" val="3.0"/>
  <p:tag name="KSO_WM_UNIT_ID" val="_0*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1.xml><?xml version="1.0" encoding="utf-8"?>
<p:tagLst xmlns:p="http://schemas.openxmlformats.org/presentationml/2006/main">
  <p:tag name="KSO_WM_UNIT_TYPE" val="i"/>
  <p:tag name="KSO_WM_UNIT_INDEX" val="23"/>
  <p:tag name="KSO_WM_BEAUTIFY_FLAG" val="#wm#"/>
  <p:tag name="KSO_WM_TAG_VERSION" val="3.0"/>
  <p:tag name="KSO_WM_UNIT_ID" val="_0*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2.xml><?xml version="1.0" encoding="utf-8"?>
<p:tagLst xmlns:p="http://schemas.openxmlformats.org/presentationml/2006/main">
  <p:tag name="KSO_WM_UNIT_TYPE" val="i"/>
  <p:tag name="KSO_WM_UNIT_INDEX" val="24"/>
  <p:tag name="KSO_WM_BEAUTIFY_FLAG" val="#wm#"/>
  <p:tag name="KSO_WM_TAG_VERSION" val="3.0"/>
  <p:tag name="KSO_WM_UNIT_ID" val="_0*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3.xml><?xml version="1.0" encoding="utf-8"?>
<p:tagLst xmlns:p="http://schemas.openxmlformats.org/presentationml/2006/main">
  <p:tag name="KSO_WM_UNIT_TYPE" val="i"/>
  <p:tag name="KSO_WM_UNIT_INDEX" val="25"/>
  <p:tag name="KSO_WM_BEAUTIFY_FLAG" val="#wm#"/>
  <p:tag name="KSO_WM_TAG_VERSION" val="3.0"/>
  <p:tag name="KSO_WM_UNIT_ID" val="_0*i*2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4.xml><?xml version="1.0" encoding="utf-8"?>
<p:tagLst xmlns:p="http://schemas.openxmlformats.org/presentationml/2006/main">
  <p:tag name="KSO_WM_UNIT_TYPE" val="i"/>
  <p:tag name="KSO_WM_UNIT_INDEX" val="26"/>
  <p:tag name="KSO_WM_BEAUTIFY_FLAG" val="#wm#"/>
  <p:tag name="KSO_WM_TAG_VERSION" val="3.0"/>
  <p:tag name="KSO_WM_UNIT_ID" val="_0*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5.xml><?xml version="1.0" encoding="utf-8"?>
<p:tagLst xmlns:p="http://schemas.openxmlformats.org/presentationml/2006/main">
  <p:tag name="KSO_WM_UNIT_TYPE" val="i"/>
  <p:tag name="KSO_WM_UNIT_INDEX" val="27"/>
  <p:tag name="KSO_WM_BEAUTIFY_FLAG" val="#wm#"/>
  <p:tag name="KSO_WM_TAG_VERSION" val="3.0"/>
  <p:tag name="KSO_WM_UNIT_ID" val="_0*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6.xml><?xml version="1.0" encoding="utf-8"?>
<p:tagLst xmlns:p="http://schemas.openxmlformats.org/presentationml/2006/main">
  <p:tag name="KSO_WM_UNIT_TYPE" val="i"/>
  <p:tag name="KSO_WM_UNIT_INDEX" val="28"/>
  <p:tag name="KSO_WM_BEAUTIFY_FLAG" val="#wm#"/>
  <p:tag name="KSO_WM_TAG_VERSION" val="3.0"/>
  <p:tag name="KSO_WM_UNIT_ID" val="_0*i*2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7.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99"/>
</p:tagLst>
</file>

<file path=ppt/tags/tag328.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TEMPLATE_CATEGORY" val="custom"/>
  <p:tag name="KSO_WM_TEMPLATE_INDEX" val="20236799"/>
</p:tagLst>
</file>

<file path=ppt/tags/tag32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33"/>
  <p:tag name="KSO_WM_BEAUTIFY_FLAG" val="#wm#"/>
  <p:tag name="KSO_WM_TAG_VERSION" val="3.0"/>
  <p:tag name="KSO_WM_UNIT_ID" val="_1*i*3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2.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9"/>
  <p:tag name="KSO_WM_TEMPLATE_CATEGORY" val="custom"/>
  <p:tag name="KSO_WM_TEMPLATE_MASTER_TYPE" val="0"/>
</p:tagLst>
</file>

<file path=ppt/tags/tag333.xml><?xml version="1.0" encoding="utf-8"?>
<p:tagLst xmlns:p="http://schemas.openxmlformats.org/presentationml/2006/main">
  <p:tag name="KSO_WM_UNIT_INDEX" val="3"/>
  <p:tag name="KSO_WM_UNIT_TEXT_SUBTYPE" val="a"/>
  <p:tag name="KSO_WM_UNIT_SUBTYPE" val="a"/>
  <p:tag name="KSO_WM_UNIT_TYPE" val="f"/>
  <p:tag name="KSO_WM_BEAUTIFY_FLAG" val="#wm#"/>
</p:tagLst>
</file>

<file path=ppt/tags/tag334.xml><?xml version="1.0" encoding="utf-8"?>
<p:tagLst xmlns:p="http://schemas.openxmlformats.org/presentationml/2006/main">
  <p:tag name="KSO_WM_UNIT_INDEX" val="4"/>
  <p:tag name="KSO_WM_UNIT_TYPE" val="d"/>
  <p:tag name="KSO_WM_BEAUTIFY_FLAG" val="#wm#"/>
</p:tagLst>
</file>

<file path=ppt/tags/tag335.xml><?xml version="1.0" encoding="utf-8"?>
<p:tagLst xmlns:p="http://schemas.openxmlformats.org/presentationml/2006/main">
  <p:tag name="KSO_WM_UNIT_TYPE" val="b"/>
  <p:tag name="KSO_WM_UNIT_INDEX" val="1"/>
  <p:tag name="KSO_WM_BEAUTIFY_FLAG" val="#wm#"/>
  <p:tag name="KSO_WM_TAG_VERSION" val="3.0"/>
  <p:tag name="KSO_WM_UNIT_ID" val="custom20236799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9"/>
  <p:tag name="KSO_WM_TEMPLATE_CATEGORY" val="custom"/>
  <p:tag name="KSO_WM_UNIT_ISCONTENTSTITLE" val="0"/>
  <p:tag name="KSO_WM_UNIT_VALUE" val="17"/>
  <p:tag name="KSO_WM_UNIT_PRESET_TEXT" val="单击此处添加副标题"/>
  <p:tag name="KSO_WM_UNIT_TEXT_TYPE" val="1"/>
</p:tagLst>
</file>

<file path=ppt/tags/tag336.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6799"/>
  <p:tag name="KSO_WM_TEMPLATE_CATEGORY" val="custom"/>
  <p:tag name="KSO_WM_SLIDE_INDEX" val="1"/>
  <p:tag name="KSO_WM_SLIDE_ID" val="custom20236799_1"/>
  <p:tag name="KSO_WM_TEMPLATE_MASTER_TYPE" val="0"/>
  <p:tag name="KSO_WM_SLIDE_LAYOUT" val="a_b_f"/>
  <p:tag name="KSO_WM_SLIDE_LAYOUT_CNT" val="1_1_3"/>
  <p:tag name="KSO_WM_SLIDE_THEME_ID" val="3402594"/>
  <p:tag name="KSO_WM_SLIDE_THEME_NAME" val="中国风竹子教育教学"/>
</p:tagLst>
</file>

<file path=ppt/tags/tag337.xml><?xml version="1.0" encoding="utf-8"?>
<p:tagLst xmlns:p="http://schemas.openxmlformats.org/presentationml/2006/main">
  <p:tag name="TABLE_ENDDRAG_ORIGIN_RECT" val="863*240"/>
  <p:tag name="TABLE_ENDDRAG_RECT" val="69*274*863*240"/>
  <p:tag name="KSO_WM_UNIT_TABLE_BEAUTIFY" val="smartTable{bd254281-5ab1-48dd-9ce4-e2e08833d70a}"/>
  <p:tag name="KSO_WM_UNIT_INDEX" val="2"/>
  <p:tag name="KSO_WM_UNIT_TYPE" val="β"/>
  <p:tag name="KSO_WM_BEAUTIFY_FLAG" val="#wm#"/>
</p:tagLst>
</file>

<file path=ppt/tags/tag338.xml><?xml version="1.0" encoding="utf-8"?>
<p:tagLst xmlns:p="http://schemas.openxmlformats.org/presentationml/2006/main">
  <p:tag name="KSO_WM_UNIT_INDEX" val="5"/>
  <p:tag name="KSO_WM_UNIT_TYPE" val="d"/>
  <p:tag name="KSO_WM_BEAUTIFY_FLAG" val="#wm#"/>
</p:tagLst>
</file>

<file path=ppt/tags/tag339.xml><?xml version="1.0" encoding="utf-8"?>
<p:tagLst xmlns:p="http://schemas.openxmlformats.org/presentationml/2006/main">
  <p:tag name="KSO_WM_UNIT_INDEX" val="6"/>
  <p:tag name="KSO_WM_UNIT_TYPE" val="d"/>
  <p:tag name="KSO_WM_BEAUTIFY_FLAG" val="#wm#"/>
</p:tagLst>
</file>

<file path=ppt/tags/tag34.xml><?xml version="1.0" encoding="utf-8"?>
<p:tagLst xmlns:p="http://schemas.openxmlformats.org/presentationml/2006/main">
  <p:tag name="KSO_WM_UNIT_TYPE" val="i"/>
  <p:tag name="KSO_WM_UNIT_INDEX" val="31"/>
  <p:tag name="KSO_WM_BEAUTIFY_FLAG" val="#wm#"/>
  <p:tag name="KSO_WM_TAG_VERSION" val="3.0"/>
  <p:tag name="KSO_WM_UNIT_ID" val="_1*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0.xml><?xml version="1.0" encoding="utf-8"?>
<p:tagLst xmlns:p="http://schemas.openxmlformats.org/presentationml/2006/main">
  <p:tag name="KSO_WM_UNIT_INDEX" val="1"/>
  <p:tag name="KSO_WM_UNIT_TYPE" val="a"/>
  <p:tag name="KSO_WM_BEAUTIFY_FLAG" val="#wm#"/>
</p:tagLst>
</file>

<file path=ppt/tags/tag341.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42.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343.xml><?xml version="1.0" encoding="utf-8"?>
<p:tagLst xmlns:p="http://schemas.openxmlformats.org/presentationml/2006/main">
  <p:tag name="KSO_WM_UNIT_INDEX" val="3"/>
  <p:tag name="KSO_WM_UNIT_TEXT_SUBTYPE" val="a"/>
  <p:tag name="KSO_WM_UNIT_SUBTYPE" val="a"/>
  <p:tag name="KSO_WM_UNIT_TYPE" val="f"/>
  <p:tag name="KSO_WM_BEAUTIFY_FLAG" val="#wm#"/>
</p:tagLst>
</file>

<file path=ppt/tags/tag344.xml><?xml version="1.0" encoding="utf-8"?>
<p:tagLst xmlns:p="http://schemas.openxmlformats.org/presentationml/2006/main">
  <p:tag name="KSO_WM_UNIT_INDEX" val="4"/>
  <p:tag name="KSO_WM_UNIT_TEXT_SUBTYPE" val="a"/>
  <p:tag name="KSO_WM_UNIT_SUBTYPE" val="a"/>
  <p:tag name="KSO_WM_UNIT_TYPE" val="f"/>
  <p:tag name="KSO_WM_BEAUTIFY_FLAG" val="#wm#"/>
</p:tagLst>
</file>

<file path=ppt/tags/tag345.xml><?xml version="1.0" encoding="utf-8"?>
<p:tagLst xmlns:p="http://schemas.openxmlformats.org/presentationml/2006/main">
  <p:tag name="KSO_WM_UNIT_INDEX" val="5"/>
  <p:tag name="KSO_WM_UNIT_TYPE" val="d"/>
  <p:tag name="KSO_WM_BEAUTIFY_FLAG" val="#wm#"/>
</p:tagLst>
</file>

<file path=ppt/tags/tag346.xml><?xml version="1.0" encoding="utf-8"?>
<p:tagLst xmlns:p="http://schemas.openxmlformats.org/presentationml/2006/main">
  <p:tag name="KSO_WM_UNIT_INDEX" val="1"/>
  <p:tag name="KSO_WM_UNIT_TYPE" val="a"/>
  <p:tag name="KSO_WM_BEAUTIFY_FLAG" val="#wm#"/>
</p:tagLst>
</file>

<file path=ppt/tags/tag34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48.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349.xml><?xml version="1.0" encoding="utf-8"?>
<p:tagLst xmlns:p="http://schemas.openxmlformats.org/presentationml/2006/main">
  <p:tag name="KSO_WM_UNIT_INDEX" val="3"/>
  <p:tag name="KSO_WM_UNIT_TEXT_SUBTYPE" val="a"/>
  <p:tag name="KSO_WM_UNIT_SUBTYPE" val="a"/>
  <p:tag name="KSO_WM_UNIT_TYPE" val="f"/>
  <p:tag name="KSO_WM_BEAUTIFY_FLAG" val="#wm#"/>
</p:tagLst>
</file>

<file path=ppt/tags/tag35.xml><?xml version="1.0" encoding="utf-8"?>
<p:tagLst xmlns:p="http://schemas.openxmlformats.org/presentationml/2006/main">
  <p:tag name="KSO_WM_UNIT_TYPE" val="i"/>
  <p:tag name="KSO_WM_UNIT_INDEX" val="35"/>
  <p:tag name="KSO_WM_BEAUTIFY_FLAG" val="#wm#"/>
  <p:tag name="KSO_WM_TAG_VERSION" val="3.0"/>
  <p:tag name="KSO_WM_UNIT_ID" val="_1*i*3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0.xml><?xml version="1.0" encoding="utf-8"?>
<p:tagLst xmlns:p="http://schemas.openxmlformats.org/presentationml/2006/main">
  <p:tag name="KSO_WM_UNIT_INDEX" val="4"/>
  <p:tag name="KSO_WM_UNIT_TYPE" val="d"/>
  <p:tag name="KSO_WM_BEAUTIFY_FLAG" val="#wm#"/>
</p:tagLst>
</file>

<file path=ppt/tags/tag351.xml><?xml version="1.0" encoding="utf-8"?>
<p:tagLst xmlns:p="http://schemas.openxmlformats.org/presentationml/2006/main">
  <p:tag name="KSO_WM_UNIT_INDEX" val="1"/>
  <p:tag name="KSO_WM_UNIT_TYPE" val="a"/>
  <p:tag name="KSO_WM_BEAUTIFY_FLAG" val="#wm#"/>
</p:tagLst>
</file>

<file path=ppt/tags/tag35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53.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354.xml><?xml version="1.0" encoding="utf-8"?>
<p:tagLst xmlns:p="http://schemas.openxmlformats.org/presentationml/2006/main">
  <p:tag name="KSO_WM_UNIT_INDEX" val="3"/>
  <p:tag name="KSO_WM_UNIT_TEXT_SUBTYPE" val="a"/>
  <p:tag name="KSO_WM_UNIT_SUBTYPE" val="a"/>
  <p:tag name="KSO_WM_UNIT_TYPE" val="f"/>
  <p:tag name="KSO_WM_BEAUTIFY_FLAG" val="#wm#"/>
</p:tagLst>
</file>

<file path=ppt/tags/tag355.xml><?xml version="1.0" encoding="utf-8"?>
<p:tagLst xmlns:p="http://schemas.openxmlformats.org/presentationml/2006/main">
  <p:tag name="KSO_WM_UNIT_INDEX" val="4"/>
  <p:tag name="KSO_WM_UNIT_TYPE" val="d"/>
  <p:tag name="KSO_WM_BEAUTIFY_FLAG" val="#wm#"/>
</p:tagLst>
</file>

<file path=ppt/tags/tag356.xml><?xml version="1.0" encoding="utf-8"?>
<p:tagLst xmlns:p="http://schemas.openxmlformats.org/presentationml/2006/main">
  <p:tag name="KSO_WM_UNIT_INDEX" val="1"/>
  <p:tag name="KSO_WM_UNIT_TYPE" val="a"/>
  <p:tag name="KSO_WM_BEAUTIFY_FLAG" val="#wm#"/>
</p:tagLst>
</file>

<file path=ppt/tags/tag35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58.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359.xml><?xml version="1.0" encoding="utf-8"?>
<p:tagLst xmlns:p="http://schemas.openxmlformats.org/presentationml/2006/main">
  <p:tag name="KSO_WM_UNIT_INDEX" val="3"/>
  <p:tag name="KSO_WM_UNIT_TEXT_SUBTYPE" val="a"/>
  <p:tag name="KSO_WM_UNIT_SUBTYPE" val="a"/>
  <p:tag name="KSO_WM_UNIT_TYPE" val="f"/>
  <p:tag name="KSO_WM_BEAUTIFY_FLAG" val="#wm#"/>
</p:tagLst>
</file>

<file path=ppt/tags/tag36.xml><?xml version="1.0" encoding="utf-8"?>
<p:tagLst xmlns:p="http://schemas.openxmlformats.org/presentationml/2006/main">
  <p:tag name="KSO_WM_UNIT_TYPE" val="i"/>
  <p:tag name="KSO_WM_UNIT_INDEX" val="32"/>
  <p:tag name="KSO_WM_BEAUTIFY_FLAG" val="#wm#"/>
  <p:tag name="KSO_WM_TAG_VERSION" val="3.0"/>
  <p:tag name="KSO_WM_UNIT_ID" val="_1*i*3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0.xml><?xml version="1.0" encoding="utf-8"?>
<p:tagLst xmlns:p="http://schemas.openxmlformats.org/presentationml/2006/main">
  <p:tag name="KSO_WM_UNIT_INDEX" val="4"/>
  <p:tag name="KSO_WM_UNIT_TYPE" val="d"/>
  <p:tag name="KSO_WM_BEAUTIFY_FLAG" val="#wm#"/>
</p:tagLst>
</file>

<file path=ppt/tags/tag361.xml><?xml version="1.0" encoding="utf-8"?>
<p:tagLst xmlns:p="http://schemas.openxmlformats.org/presentationml/2006/main">
  <p:tag name="KSO_WM_UNIT_INDEX" val="1"/>
  <p:tag name="KSO_WM_UNIT_TYPE" val="a"/>
  <p:tag name="KSO_WM_BEAUTIFY_FLAG" val="#wm#"/>
</p:tagLst>
</file>

<file path=ppt/tags/tag36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63.xml><?xml version="1.0" encoding="utf-8"?>
<p:tagLst xmlns:p="http://schemas.openxmlformats.org/presentationml/2006/main">
  <p:tag name="KSO_WM_UNIT_INDEX" val="1"/>
  <p:tag name="KSO_WM_UNIT_TYPE" val="d"/>
  <p:tag name="KSO_WM_BEAUTIFY_FLAG" val="#wm#"/>
</p:tagLst>
</file>

<file path=ppt/tags/tag364.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36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66.xml><?xml version="1.0" encoding="utf-8"?>
<p:tagLst xmlns:p="http://schemas.openxmlformats.org/presentationml/2006/main">
  <p:tag name="KSO_WM_UNIT_INDEX" val="1"/>
  <p:tag name="KSO_WM_UNIT_TYPE" val="d"/>
  <p:tag name="KSO_WM_BEAUTIFY_FLAG" val="#wm#"/>
</p:tagLst>
</file>

<file path=ppt/tags/tag367.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368.xml><?xml version="1.0" encoding="utf-8"?>
<p:tagLst xmlns:p="http://schemas.openxmlformats.org/presentationml/2006/main">
  <p:tag name="KSO_WM_UNIT_INDEX" val="3"/>
  <p:tag name="KSO_WM_UNIT_TEXT_SUBTYPE" val="a"/>
  <p:tag name="KSO_WM_UNIT_SUBTYPE" val="a"/>
  <p:tag name="KSO_WM_UNIT_TYPE" val="f"/>
  <p:tag name="KSO_WM_BEAUTIFY_FLAG" val="#wm#"/>
</p:tagLst>
</file>

<file path=ppt/tags/tag369.xml><?xml version="1.0" encoding="utf-8"?>
<p:tagLst xmlns:p="http://schemas.openxmlformats.org/presentationml/2006/main">
  <p:tag name="KSO_WM_UNIT_INDEX" val="4"/>
  <p:tag name="KSO_WM_UNIT_TYPE" val="β"/>
  <p:tag name="KSO_WM_BEAUTIFY_FLAG" val="#wm#"/>
</p:tagLst>
</file>

<file path=ppt/tags/tag37.xml><?xml version="1.0" encoding="utf-8"?>
<p:tagLst xmlns:p="http://schemas.openxmlformats.org/presentationml/2006/main">
  <p:tag name="KSO_WM_UNIT_TYPE" val="i"/>
  <p:tag name="KSO_WM_UNIT_INDEX" val="26"/>
  <p:tag name="KSO_WM_BEAUTIFY_FLAG" val="#wm#"/>
  <p:tag name="KSO_WM_TAG_VERSION" val="3.0"/>
  <p:tag name="KSO_WM_UNIT_ID" val="_1*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0.xml><?xml version="1.0" encoding="utf-8"?>
<p:tagLst xmlns:p="http://schemas.openxmlformats.org/presentationml/2006/main">
  <p:tag name="KSO_WM_UNIT_INDEX" val="5"/>
  <p:tag name="KSO_WM_UNIT_TEXT_SUBTYPE" val="a"/>
  <p:tag name="KSO_WM_UNIT_SUBTYPE" val="a"/>
  <p:tag name="KSO_WM_UNIT_TYPE" val="f"/>
  <p:tag name="KSO_WM_BEAUTIFY_FLAG" val="#wm#"/>
</p:tagLst>
</file>

<file path=ppt/tags/tag371.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72.xml><?xml version="1.0" encoding="utf-8"?>
<p:tagLst xmlns:p="http://schemas.openxmlformats.org/presentationml/2006/main">
  <p:tag name="KSO_WM_UNIT_INDEX" val="1"/>
  <p:tag name="KSO_WM_UNIT_TYPE" val="d"/>
  <p:tag name="KSO_WM_BEAUTIFY_FLAG" val="#wm#"/>
</p:tagLst>
</file>

<file path=ppt/tags/tag373.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374.xml><?xml version="1.0" encoding="utf-8"?>
<p:tagLst xmlns:p="http://schemas.openxmlformats.org/presentationml/2006/main">
  <p:tag name="KSO_WM_UNIT_INDEX" val="3"/>
  <p:tag name="KSO_WM_UNIT_TYPE" val="d"/>
  <p:tag name="KSO_WM_BEAUTIFY_FLAG" val="#wm#"/>
</p:tagLst>
</file>

<file path=ppt/tags/tag37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76.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377.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37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79.xml><?xml version="1.0" encoding="utf-8"?>
<p:tagLst xmlns:p="http://schemas.openxmlformats.org/presentationml/2006/main">
  <p:tag name="KSO_WM_UNIT_INDEX" val="1"/>
  <p:tag name="KSO_WM_UNIT_TYPE" val="d"/>
  <p:tag name="KSO_WM_BEAUTIFY_FLAG" val="#wm#"/>
</p:tagLst>
</file>

<file path=ppt/tags/tag38.xml><?xml version="1.0" encoding="utf-8"?>
<p:tagLst xmlns:p="http://schemas.openxmlformats.org/presentationml/2006/main">
  <p:tag name="KSO_WM_UNIT_TYPE" val="i"/>
  <p:tag name="KSO_WM_UNIT_INDEX" val="47"/>
  <p:tag name="KSO_WM_BEAUTIFY_FLAG" val="#wm#"/>
  <p:tag name="KSO_WM_TAG_VERSION" val="3.0"/>
  <p:tag name="KSO_WM_UNIT_ID" val="_1*i*4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0.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381.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82.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383.xml><?xml version="1.0" encoding="utf-8"?>
<p:tagLst xmlns:p="http://schemas.openxmlformats.org/presentationml/2006/main">
  <p:tag name="TABLE_ENDDRAG_ORIGIN_RECT" val="820*297"/>
  <p:tag name="TABLE_ENDDRAG_RECT" val="55*154*820*297"/>
  <p:tag name="KSO_WM_UNIT_TABLE_BEAUTIFY" val="smartTable{a7e127a1-acb0-4f41-87c4-0fcc7a43ac37}"/>
  <p:tag name="KSO_WM_BEAUTIFY_FLAG" val="#wm#"/>
  <p:tag name="KSO_WM_UNIT_INDEX" val="4"/>
  <p:tag name="KSO_WM_UNIT_TYPE" val="β"/>
</p:tagLst>
</file>

<file path=ppt/tags/tag384.xml><?xml version="1.0" encoding="utf-8"?>
<p:tagLst xmlns:p="http://schemas.openxmlformats.org/presentationml/2006/main">
  <p:tag name="KSO_WM_UNIT_INDEX" val="5"/>
  <p:tag name="KSO_WM_UNIT_TYPE" val="d"/>
  <p:tag name="KSO_WM_BEAUTIFY_FLAG" val="#wm#"/>
</p:tagLst>
</file>

<file path=ppt/tags/tag385.xml><?xml version="1.0" encoding="utf-8"?>
<p:tagLst xmlns:p="http://schemas.openxmlformats.org/presentationml/2006/main">
  <p:tag name="KSO_WM_UNIT_INDEX" val="6"/>
  <p:tag name="KSO_WM_UNIT_TYPE" val="d"/>
  <p:tag name="KSO_WM_BEAUTIFY_FLAG" val="#wm#"/>
</p:tagLst>
</file>

<file path=ppt/tags/tag386.xml><?xml version="1.0" encoding="utf-8"?>
<p:tagLst xmlns:p="http://schemas.openxmlformats.org/presentationml/2006/main">
  <p:tag name="KSO_WM_UNIT_INDEX" val="7"/>
  <p:tag name="KSO_WM_UNIT_TYPE" val="d"/>
  <p:tag name="KSO_WM_BEAUTIFY_FLAG" val="#wm#"/>
</p:tagLst>
</file>

<file path=ppt/tags/tag387.xml><?xml version="1.0" encoding="utf-8"?>
<p:tagLst xmlns:p="http://schemas.openxmlformats.org/presentationml/2006/main">
  <p:tag name="KSO_WM_UNIT_INDEX" val="8"/>
  <p:tag name="KSO_WM_UNIT_TYPE" val="d"/>
  <p:tag name="KSO_WM_BEAUTIFY_FLAG" val="#wm#"/>
</p:tagLst>
</file>

<file path=ppt/tags/tag38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89.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39.xml><?xml version="1.0" encoding="utf-8"?>
<p:tagLst xmlns:p="http://schemas.openxmlformats.org/presentationml/2006/main">
  <p:tag name="KSO_WM_UNIT_TYPE" val="i"/>
  <p:tag name="KSO_WM_UNIT_INDEX" val="37"/>
  <p:tag name="KSO_WM_BEAUTIFY_FLAG" val="#wm#"/>
  <p:tag name="KSO_WM_TAG_VERSION" val="3.0"/>
  <p:tag name="KSO_WM_UNIT_ID" val="_1*i*3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0.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391.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92.xml><?xml version="1.0" encoding="utf-8"?>
<p:tagLst xmlns:p="http://schemas.openxmlformats.org/presentationml/2006/main">
  <p:tag name="KSO_WM_UNIT_INDEX" val="1"/>
  <p:tag name="KSO_WM_UNIT_TYPE" val="d"/>
  <p:tag name="KSO_WM_BEAUTIFY_FLAG" val="#wm#"/>
</p:tagLst>
</file>

<file path=ppt/tags/tag393.xml><?xml version="1.0" encoding="utf-8"?>
<p:tagLst xmlns:p="http://schemas.openxmlformats.org/presentationml/2006/main">
  <p:tag name="KSO_WM_UNIT_INDEX" val="2"/>
  <p:tag name="KSO_WM_UNIT_TYPE" val="a"/>
  <p:tag name="KSO_WM_BEAUTIFY_FLAG" val="#wm#"/>
</p:tagLst>
</file>

<file path=ppt/tags/tag39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95.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396.xml><?xml version="1.0" encoding="utf-8"?>
<p:tagLst xmlns:p="http://schemas.openxmlformats.org/presentationml/2006/main">
  <p:tag name="KSO_WM_UNIT_INDEX" val="2"/>
  <p:tag name="KSO_WM_UNIT_TYPE" val="d"/>
  <p:tag name="KSO_WM_BEAUTIFY_FLAG" val="#wm#"/>
</p:tagLst>
</file>

<file path=ppt/tags/tag397.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398.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399.xml><?xml version="1.0" encoding="utf-8"?>
<p:tagLst xmlns:p="http://schemas.openxmlformats.org/presentationml/2006/main">
  <p:tag name="KSO_WM_UNIT_INDEX" val="2"/>
  <p:tag name="KSO_WM_UNIT_TYPE" val="d"/>
  <p:tag name="KSO_WM_BEAUTIFY_FLAG" val="#wm#"/>
</p:tagLst>
</file>

<file path=ppt/tags/tag4.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i"/>
  <p:tag name="KSO_WM_UNIT_INDEX" val="38"/>
  <p:tag name="KSO_WM_BEAUTIFY_FLAG" val="#wm#"/>
  <p:tag name="KSO_WM_TAG_VERSION" val="3.0"/>
  <p:tag name="KSO_WM_UNIT_ID" val="_1*i*3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401.xml><?xml version="1.0" encoding="utf-8"?>
<p:tagLst xmlns:p="http://schemas.openxmlformats.org/presentationml/2006/main">
  <p:tag name="TABLE_ENDDRAG_ORIGIN_RECT" val="820*297"/>
  <p:tag name="TABLE_ENDDRAG_RECT" val="55*154*820*297"/>
  <p:tag name="KSO_WM_UNIT_TABLE_BEAUTIFY" val="smartTable{a7e127a1-acb0-4f41-87c4-0fcc7a43ac37}"/>
  <p:tag name="KSO_WM_BEAUTIFY_FLAG" val="#wm#"/>
  <p:tag name="KSO_WM_UNIT_INDEX" val="3"/>
  <p:tag name="KSO_WM_UNIT_TYPE" val="β"/>
</p:tagLst>
</file>

<file path=ppt/tags/tag402.xml><?xml version="1.0" encoding="utf-8"?>
<p:tagLst xmlns:p="http://schemas.openxmlformats.org/presentationml/2006/main">
  <p:tag name="KSO_WM_BEAUTIFY_FLAG" val="#wm#"/>
  <p:tag name="KSO_WM_UNIT_INDEX" val="4"/>
  <p:tag name="KSO_WM_UNIT_TEXT_SUBTYPE" val="a"/>
  <p:tag name="KSO_WM_UNIT_SUBTYPE" val="a"/>
  <p:tag name="KSO_WM_UNIT_TYPE" val="f"/>
</p:tagLst>
</file>

<file path=ppt/tags/tag403.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404.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405.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406.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407.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408.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409.xml><?xml version="1.0" encoding="utf-8"?>
<p:tagLst xmlns:p="http://schemas.openxmlformats.org/presentationml/2006/main">
  <p:tag name="KSO_WM_UNIT_INDEX" val="3"/>
  <p:tag name="KSO_WM_UNIT_TYPE" val="a"/>
  <p:tag name="KSO_WM_BEAUTIFY_FLAG" val="#wm#"/>
</p:tagLst>
</file>

<file path=ppt/tags/tag41.xml><?xml version="1.0" encoding="utf-8"?>
<p:tagLst xmlns:p="http://schemas.openxmlformats.org/presentationml/2006/main">
  <p:tag name="KSO_WM_UNIT_TYPE" val="i"/>
  <p:tag name="KSO_WM_UNIT_INDEX" val="27"/>
  <p:tag name="KSO_WM_BEAUTIFY_FLAG" val="#wm#"/>
  <p:tag name="KSO_WM_TAG_VERSION" val="3.0"/>
  <p:tag name="KSO_WM_UNIT_ID" val="_1*i*2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411.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412.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413.xml><?xml version="1.0" encoding="utf-8"?>
<p:tagLst xmlns:p="http://schemas.openxmlformats.org/presentationml/2006/main">
  <p:tag name="KSO_WM_UNIT_INDEX" val="3"/>
  <p:tag name="KSO_WM_UNIT_TEXT_SUBTYPE" val="a"/>
  <p:tag name="KSO_WM_UNIT_SUBTYPE" val="a"/>
  <p:tag name="KSO_WM_UNIT_TYPE" val="f"/>
  <p:tag name="KSO_WM_BEAUTIFY_FLAG" val="#wm#"/>
</p:tagLst>
</file>

<file path=ppt/tags/tag414.xml><?xml version="1.0" encoding="utf-8"?>
<p:tagLst xmlns:p="http://schemas.openxmlformats.org/presentationml/2006/main">
  <p:tag name="KSO_WM_UNIT_INDEX" val="4"/>
  <p:tag name="KSO_WM_UNIT_TYPE" val="β"/>
  <p:tag name="KSO_WM_BEAUTIFY_FLAG" val="#wm#"/>
</p:tagLst>
</file>

<file path=ppt/tags/tag41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416.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417.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418.xml><?xml version="1.0" encoding="utf-8"?>
<p:tagLst xmlns:p="http://schemas.openxmlformats.org/presentationml/2006/main">
  <p:tag name="KSO_WM_UNIT_INDEX" val="3"/>
  <p:tag name="KSO_WM_UNIT_TEXT_SUBTYPE" val="a"/>
  <p:tag name="KSO_WM_UNIT_SUBTYPE" val="a"/>
  <p:tag name="KSO_WM_UNIT_TYPE" val="f"/>
  <p:tag name="KSO_WM_BEAUTIFY_FLAG" val="#wm#"/>
</p:tagLst>
</file>

<file path=ppt/tags/tag419.xml><?xml version="1.0" encoding="utf-8"?>
<p:tagLst xmlns:p="http://schemas.openxmlformats.org/presentationml/2006/main">
  <p:tag name="KSO_WM_UNIT_INDEX" val="4"/>
  <p:tag name="KSO_WM_UNIT_TYPE" val="d"/>
  <p:tag name="KSO_WM_BEAUTIFY_FLAG" val="#wm#"/>
</p:tagLst>
</file>

<file path=ppt/tags/tag42.xml><?xml version="1.0" encoding="utf-8"?>
<p:tagLst xmlns:p="http://schemas.openxmlformats.org/presentationml/2006/main">
  <p:tag name="KSO_WM_UNIT_TYPE" val="i"/>
  <p:tag name="KSO_WM_UNIT_INDEX" val="34"/>
  <p:tag name="KSO_WM_BEAUTIFY_FLAG" val="#wm#"/>
  <p:tag name="KSO_WM_TAG_VERSION" val="3.0"/>
  <p:tag name="KSO_WM_UNIT_ID" val="_1*i*3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421.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422.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423.xml><?xml version="1.0" encoding="utf-8"?>
<p:tagLst xmlns:p="http://schemas.openxmlformats.org/presentationml/2006/main">
  <p:tag name="KSO_WM_UNIT_INDEX" val="4"/>
  <p:tag name="KSO_WM_UNIT_TYPE" val="d"/>
  <p:tag name="KSO_WM_BEAUTIFY_FLAG" val="#wm#"/>
</p:tagLst>
</file>

<file path=ppt/tags/tag424.xml><?xml version="1.0" encoding="utf-8"?>
<p:tagLst xmlns:p="http://schemas.openxmlformats.org/presentationml/2006/main">
  <p:tag name="KSO_WM_UNIT_INDEX" val="3"/>
  <p:tag name="KSO_WM_UNIT_TYPE" val="a"/>
  <p:tag name="KSO_WM_BEAUTIFY_FLAG" val="#wm#"/>
</p:tagLst>
</file>

<file path=ppt/tags/tag42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426.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427.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428.xml><?xml version="1.0" encoding="utf-8"?>
<p:tagLst xmlns:p="http://schemas.openxmlformats.org/presentationml/2006/main">
  <p:tag name="KSO_WM_UNIT_INDEX" val="4"/>
  <p:tag name="KSO_WM_UNIT_TYPE" val="d"/>
  <p:tag name="KSO_WM_BEAUTIFY_FLAG" val="#wm#"/>
</p:tagLst>
</file>

<file path=ppt/tags/tag429.xml><?xml version="1.0" encoding="utf-8"?>
<p:tagLst xmlns:p="http://schemas.openxmlformats.org/presentationml/2006/main">
  <p:tag name="KSO_WM_UNIT_INDEX" val="3"/>
  <p:tag name="KSO_WM_UNIT_TYPE" val="a"/>
  <p:tag name="KSO_WM_BEAUTIFY_FLAG" val="#wm#"/>
</p:tagLst>
</file>

<file path=ppt/tags/tag43.xml><?xml version="1.0" encoding="utf-8"?>
<p:tagLst xmlns:p="http://schemas.openxmlformats.org/presentationml/2006/main">
  <p:tag name="KSO_WM_UNIT_TYPE" val="i"/>
  <p:tag name="KSO_WM_UNIT_INDEX" val="24"/>
  <p:tag name="KSO_WM_BEAUTIFY_FLAG" val="#wm#"/>
  <p:tag name="KSO_WM_TAG_VERSION" val="3.0"/>
  <p:tag name="KSO_WM_UNIT_ID" val="_1*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431.xml><?xml version="1.0" encoding="utf-8"?>
<p:tagLst xmlns:p="http://schemas.openxmlformats.org/presentationml/2006/main">
  <p:tag name="KSO_WM_UNIT_INDEX" val="1"/>
  <p:tag name="KSO_WM_UNIT_TEXT_SUBTYPE" val="a"/>
  <p:tag name="KSO_WM_UNIT_SUBTYPE" val="a"/>
  <p:tag name="KSO_WM_UNIT_TYPE" val="f"/>
  <p:tag name="KSO_WM_BEAUTIFY_FLAG" val="#wm#"/>
</p:tagLst>
</file>

<file path=ppt/tags/tag432.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433.xml><?xml version="1.0" encoding="utf-8"?>
<p:tagLst xmlns:p="http://schemas.openxmlformats.org/presentationml/2006/main">
  <p:tag name="KSO_WM_UNIT_INDEX" val="4"/>
  <p:tag name="KSO_WM_UNIT_TYPE" val="d"/>
  <p:tag name="KSO_WM_BEAUTIFY_FLAG" val="#wm#"/>
</p:tagLst>
</file>

<file path=ppt/tags/tag434.xml><?xml version="1.0" encoding="utf-8"?>
<p:tagLst xmlns:p="http://schemas.openxmlformats.org/presentationml/2006/main">
  <p:tag name="KSO_WM_UNIT_INDEX" val="3"/>
  <p:tag name="KSO_WM_UNIT_TYPE" val="a"/>
  <p:tag name="KSO_WM_BEAUTIFY_FLAG" val="#wm#"/>
</p:tagLst>
</file>

<file path=ppt/tags/tag43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6799"/>
  <p:tag name="KSO_WM_TEMPLATE_CATEGORY" val="custom"/>
  <p:tag name="KSO_WM_SLIDE_INDEX" val="8"/>
  <p:tag name="KSO_WM_SLIDE_ID" val="custom20236799_8"/>
  <p:tag name="KSO_WM_TEMPLATE_MASTER_TYPE" val="0"/>
  <p:tag name="KSO_WM_SLIDE_LAYOUT" val="a_f"/>
  <p:tag name="KSO_WM_SLIDE_LAYOUT_CNT" val="1_1"/>
  <p:tag name="KSO_WM_SLIDE_SIZE" val="850*457"/>
  <p:tag name="KSO_WM_SLIDE_POSITION" val="54*28"/>
</p:tagLst>
</file>

<file path=ppt/tags/tag436.xml><?xml version="1.0" encoding="utf-8"?>
<p:tagLst xmlns:p="http://schemas.openxmlformats.org/presentationml/2006/main">
  <p:tag name="KSO_WPP_MARK_KEY" val="d3ea16a4-dca7-432d-b434-8b4349f81295"/>
  <p:tag name="COMMONDATA" val="eyJoZGlkIjoiYjBjZTc2ODE0NTE3ZGFlNDFmYzUyOGRkOGQzNDFhNjUifQ=="/>
</p:tagLst>
</file>

<file path=ppt/tags/tag44.xml><?xml version="1.0" encoding="utf-8"?>
<p:tagLst xmlns:p="http://schemas.openxmlformats.org/presentationml/2006/main">
  <p:tag name="KSO_WM_UNIT_TYPE" val="i"/>
  <p:tag name="KSO_WM_UNIT_INDEX" val="43"/>
  <p:tag name="KSO_WM_BEAUTIFY_FLAG" val="#wm#"/>
  <p:tag name="KSO_WM_TAG_VERSION" val="3.0"/>
  <p:tag name="KSO_WM_UNIT_ID" val="_1*i*4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TYPE" val="i"/>
  <p:tag name="KSO_WM_UNIT_INDEX" val="58"/>
  <p:tag name="KSO_WM_BEAUTIFY_FLAG" val="#wm#"/>
  <p:tag name="KSO_WM_TAG_VERSION" val="3.0"/>
  <p:tag name="KSO_WM_UNIT_ID" val="_1*i*5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TYPE" val="i"/>
  <p:tag name="KSO_WM_UNIT_INDEX" val="57"/>
  <p:tag name="KSO_WM_BEAUTIFY_FLAG" val="#wm#"/>
  <p:tag name="KSO_WM_TAG_VERSION" val="3.0"/>
  <p:tag name="KSO_WM_UNIT_ID" val="_1*i*5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TYPE" val="i"/>
  <p:tag name="KSO_WM_UNIT_INDEX" val="49"/>
  <p:tag name="KSO_WM_BEAUTIFY_FLAG" val="#wm#"/>
  <p:tag name="KSO_WM_TAG_VERSION" val="3.0"/>
  <p:tag name="KSO_WM_UNIT_ID" val="_1*i*4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i"/>
  <p:tag name="KSO_WM_UNIT_INDEX" val="41"/>
  <p:tag name="KSO_WM_BEAUTIFY_FLAG" val="#wm#"/>
  <p:tag name="KSO_WM_TAG_VERSION" val="3.0"/>
  <p:tag name="KSO_WM_UNIT_ID" val="_1*i*4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TYPE" val="i"/>
  <p:tag name="KSO_WM_UNIT_INDEX" val="51"/>
  <p:tag name="KSO_WM_BEAUTIFY_FLAG" val="#wm#"/>
  <p:tag name="KSO_WM_TAG_VERSION" val="3.0"/>
  <p:tag name="KSO_WM_UNIT_ID" val="_1*i*5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TYPE" val="i"/>
  <p:tag name="KSO_WM_UNIT_INDEX" val="14"/>
  <p:tag name="KSO_WM_BEAUTIFY_FLAG" val="#wm#"/>
  <p:tag name="KSO_WM_TAG_VERSION" val="3.0"/>
  <p:tag name="KSO_WM_UNIT_ID" val="_1*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TYPE" val="i"/>
  <p:tag name="KSO_WM_UNIT_INDEX" val="23"/>
  <p:tag name="KSO_WM_BEAUTIFY_FLAG" val="#wm#"/>
  <p:tag name="KSO_WM_TAG_VERSION" val="3.0"/>
  <p:tag name="KSO_WM_UNIT_ID" val="_1*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TYPE" val="i"/>
  <p:tag name="KSO_WM_UNIT_INDEX" val="55"/>
  <p:tag name="KSO_WM_BEAUTIFY_FLAG" val="#wm#"/>
  <p:tag name="KSO_WM_TAG_VERSION" val="3.0"/>
  <p:tag name="KSO_WM_UNIT_ID" val="_1*i*5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TYPE" val="i"/>
  <p:tag name="KSO_WM_UNIT_INDEX" val="52"/>
  <p:tag name="KSO_WM_BEAUTIFY_FLAG" val="#wm#"/>
  <p:tag name="KSO_WM_TAG_VERSION" val="3.0"/>
  <p:tag name="KSO_WM_UNIT_ID" val="_1*i*5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i"/>
  <p:tag name="KSO_WM_UNIT_INDEX" val="45"/>
  <p:tag name="KSO_WM_BEAUTIFY_FLAG" val="#wm#"/>
  <p:tag name="KSO_WM_TAG_VERSION" val="3.0"/>
  <p:tag name="KSO_WM_UNIT_ID" val="_1*i*4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TYPE" val="i"/>
  <p:tag name="KSO_WM_UNIT_INDEX" val="50"/>
  <p:tag name="KSO_WM_BEAUTIFY_FLAG" val="#wm#"/>
  <p:tag name="KSO_WM_TAG_VERSION" val="3.0"/>
  <p:tag name="KSO_WM_UNIT_ID" val="_1*i*5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i"/>
  <p:tag name="KSO_WM_UNIT_INDEX" val="62"/>
  <p:tag name="KSO_WM_BEAUTIFY_FLAG" val="#wm#"/>
  <p:tag name="KSO_WM_TAG_VERSION" val="3.0"/>
  <p:tag name="KSO_WM_UNIT_ID" val="_1*i*6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TYPE" val="i"/>
  <p:tag name="KSO_WM_UNIT_INDEX" val="63"/>
  <p:tag name="KSO_WM_BEAUTIFY_FLAG" val="#wm#"/>
  <p:tag name="KSO_WM_TAG_VERSION" val="3.0"/>
  <p:tag name="KSO_WM_UNIT_ID" val="_1*i*6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TYPE" val="i"/>
  <p:tag name="KSO_WM_UNIT_INDEX" val="48"/>
  <p:tag name="KSO_WM_BEAUTIFY_FLAG" val="#wm#"/>
  <p:tag name="KSO_WM_TAG_VERSION" val="3.0"/>
  <p:tag name="KSO_WM_UNIT_ID" val="_1*i*4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TYPE" val="i"/>
  <p:tag name="KSO_WM_UNIT_INDEX" val="40"/>
  <p:tag name="KSO_WM_BEAUTIFY_FLAG" val="#wm#"/>
  <p:tag name="KSO_WM_TAG_VERSION" val="3.0"/>
  <p:tag name="KSO_WM_UNIT_ID" val="_1*i*4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TYPE" val="i"/>
  <p:tag name="KSO_WM_UNIT_INDEX" val="39"/>
  <p:tag name="KSO_WM_BEAUTIFY_FLAG" val="#wm#"/>
  <p:tag name="KSO_WM_TAG_VERSION" val="3.0"/>
  <p:tag name="KSO_WM_UNIT_ID" val="_1*i*3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15"/>
  <p:tag name="KSO_WM_BEAUTIFY_FLAG" val="#wm#"/>
  <p:tag name="KSO_WM_TAG_VERSION" val="3.0"/>
  <p:tag name="KSO_WM_UNIT_ID" val="_1*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UNIT_TYPE" val="i"/>
  <p:tag name="KSO_WM_UNIT_INDEX" val="44"/>
  <p:tag name="KSO_WM_BEAUTIFY_FLAG" val="#wm#"/>
  <p:tag name="KSO_WM_TAG_VERSION" val="3.0"/>
  <p:tag name="KSO_WM_UNIT_ID" val="_1*i*4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TYPE" val="i"/>
  <p:tag name="KSO_WM_UNIT_INDEX" val="64"/>
  <p:tag name="KSO_WM_BEAUTIFY_FLAG" val="#wm#"/>
  <p:tag name="KSO_WM_TAG_VERSION" val="3.0"/>
  <p:tag name="KSO_WM_UNIT_ID" val="_1*i*6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i"/>
  <p:tag name="KSO_WM_UNIT_INDEX" val="65"/>
  <p:tag name="KSO_WM_BEAUTIFY_FLAG" val="#wm#"/>
  <p:tag name="KSO_WM_TAG_VERSION" val="3.0"/>
  <p:tag name="KSO_WM_UNIT_ID" val="_1*i*6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59"/>
  <p:tag name="KSO_WM_BEAUTIFY_FLAG" val="#wm#"/>
  <p:tag name="KSO_WM_TAG_VERSION" val="3.0"/>
  <p:tag name="KSO_WM_UNIT_ID" val="_1*i*5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36"/>
  <p:tag name="KSO_WM_BEAUTIFY_FLAG" val="#wm#"/>
  <p:tag name="KSO_WM_TAG_VERSION" val="3.0"/>
  <p:tag name="KSO_WM_UNIT_ID" val="_1*i*3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30"/>
  <p:tag name="KSO_WM_BEAUTIFY_FLAG" val="#wm#"/>
  <p:tag name="KSO_WM_TAG_VERSION" val="3.0"/>
  <p:tag name="KSO_WM_UNIT_ID" val="_1*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6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7"/>
</p:tagLst>
</file>

<file path=ppt/tags/tag6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16"/>
  <p:tag name="KSO_WM_BEAUTIFY_FLAG" val="#wm#"/>
  <p:tag name="KSO_WM_TAG_VERSION" val="3.0"/>
  <p:tag name="KSO_WM_UNIT_ID" val="_1*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f"/>
  <p:tag name="KSO_WM_UNIT_SUBTYPE" val="g"/>
  <p:tag name="KSO_WM_UNIT_INDEX" val="3"/>
  <p:tag name="KSO_WM_BEAUTIFY_FLAG" val="#wm#"/>
  <p:tag name="KSO_WM_TAG_VERSION" val="3.0"/>
  <p:tag name="KSO_WM_UNIT_PRESET_TEXT" val="公司名"/>
  <p:tag name="KSO_WM_UNIT_ID" val="_1*f*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17"/>
</p:tagLst>
</file>

<file path=ppt/tags/tag72.xml><?xml version="1.0" encoding="utf-8"?>
<p:tagLst xmlns:p="http://schemas.openxmlformats.org/presentationml/2006/main">
  <p:tag name="KSO_WM_UNIT_TYPE" val="f"/>
  <p:tag name="KSO_WM_UNIT_SUBTYPE" val="c"/>
  <p:tag name="KSO_WM_UNIT_INDEX" val="2"/>
  <p:tag name="KSO_WM_BEAUTIFY_FLAG" val="#wm#"/>
  <p:tag name="KSO_WM_TAG_VERSION" val="3.0"/>
  <p:tag name="KSO_WM_UNIT_PRESET_TEXT" val="日期时间"/>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12"/>
</p:tagLst>
</file>

<file path=ppt/tags/tag7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 name="KSO_WM_UNIT_VALUE" val="12"/>
</p:tagLst>
</file>

<file path=ppt/tags/tag7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5.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TEXT_LAYER_COUNT" val="1"/>
</p:tagLst>
</file>

<file path=ppt/tags/tag7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18"/>
  <p:tag name="KSO_WM_BEAUTIFY_FLAG" val="#wm#"/>
  <p:tag name="KSO_WM_TAG_VERSION" val="3.0"/>
  <p:tag name="KSO_WM_UNIT_ID" val="_1*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81.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24"/>
  <p:tag name="KSO_WM_BEAUTIFY_FLAG" val="#wm#"/>
  <p:tag name="KSO_WM_TAG_VERSION" val="3.0"/>
  <p:tag name="KSO_WM_UNIT_ID" val="_3*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i"/>
  <p:tag name="KSO_WM_UNIT_INDEX" val="31"/>
  <p:tag name="KSO_WM_BEAUTIFY_FLAG" val="#wm#"/>
  <p:tag name="KSO_WM_TAG_VERSION" val="3.0"/>
  <p:tag name="KSO_WM_UNIT_ID" val="_3*i*3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30"/>
  <p:tag name="KSO_WM_BEAUTIFY_FLAG" val="#wm#"/>
  <p:tag name="KSO_WM_TAG_VERSION" val="3.0"/>
  <p:tag name="KSO_WM_UNIT_ID" val="_3*i*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i"/>
  <p:tag name="KSO_WM_UNIT_INDEX" val="29"/>
  <p:tag name="KSO_WM_BEAUTIFY_FLAG" val="#wm#"/>
  <p:tag name="KSO_WM_TAG_VERSION" val="3.0"/>
  <p:tag name="KSO_WM_UNIT_ID" val="_3*i*2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17"/>
  <p:tag name="KSO_WM_BEAUTIFY_FLAG" val="#wm#"/>
  <p:tag name="KSO_WM_TAG_VERSION" val="3.0"/>
  <p:tag name="KSO_WM_UNIT_ID" val="_1*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i"/>
  <p:tag name="KSO_WM_UNIT_INDEX" val="7"/>
  <p:tag name="KSO_WM_BEAUTIFY_FLAG" val="#wm#"/>
  <p:tag name="KSO_WM_TAG_VERSION" val="3.0"/>
  <p:tag name="KSO_WM_UNIT_ID" val="_3*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16"/>
  <p:tag name="KSO_WM_BEAUTIFY_FLAG" val="#wm#"/>
  <p:tag name="KSO_WM_TAG_VERSION" val="3.0"/>
  <p:tag name="KSO_WM_UNIT_ID" val="_3*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TYPE" val="i"/>
  <p:tag name="KSO_WM_UNIT_INDEX" val="20"/>
  <p:tag name="KSO_WM_BEAUTIFY_FLAG" val="#wm#"/>
  <p:tag name="KSO_WM_TAG_VERSION" val="3.0"/>
  <p:tag name="KSO_WM_UNIT_ID" val="_3*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TYPE" val="i"/>
  <p:tag name="KSO_WM_UNIT_INDEX" val="21"/>
  <p:tag name="KSO_WM_BEAUTIFY_FLAG" val="#wm#"/>
  <p:tag name="KSO_WM_TAG_VERSION" val="3.0"/>
  <p:tag name="KSO_WM_UNIT_ID" val="_3*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18"/>
  <p:tag name="KSO_WM_BEAUTIFY_FLAG" val="#wm#"/>
  <p:tag name="KSO_WM_TAG_VERSION" val="3.0"/>
  <p:tag name="KSO_WM_UNIT_ID" val="_3*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TYPE" val="i"/>
  <p:tag name="KSO_WM_UNIT_INDEX" val="17"/>
  <p:tag name="KSO_WM_BEAUTIFY_FLAG" val="#wm#"/>
  <p:tag name="KSO_WM_TAG_VERSION" val="3.0"/>
  <p:tag name="KSO_WM_UNIT_ID" val="_3*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TYPE" val="i"/>
  <p:tag name="KSO_WM_UNIT_INDEX" val="13"/>
  <p:tag name="KSO_WM_BEAUTIFY_FLAG" val="#wm#"/>
  <p:tag name="KSO_WM_TAG_VERSION" val="3.0"/>
  <p:tag name="KSO_WM_UNIT_ID" val="_3*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i"/>
  <p:tag name="KSO_WM_UNIT_INDEX" val="9"/>
  <p:tag name="KSO_WM_BEAUTIFY_FLAG" val="#wm#"/>
  <p:tag name="KSO_WM_TAG_VERSION" val="3.0"/>
  <p:tag name="KSO_WM_UNIT_ID" val="_3*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8.xml><?xml version="1.0" encoding="utf-8"?>
<p:tagLst xmlns:p="http://schemas.openxmlformats.org/presentationml/2006/main">
  <p:tag name="KSO_WM_UNIT_TYPE" val="i"/>
  <p:tag name="KSO_WM_UNIT_INDEX" val="26"/>
  <p:tag name="KSO_WM_BEAUTIFY_FLAG" val="#wm#"/>
  <p:tag name="KSO_WM_TAG_VERSION" val="3.0"/>
  <p:tag name="KSO_WM_UNIT_ID" val="_3*i*2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9.xml><?xml version="1.0" encoding="utf-8"?>
<p:tagLst xmlns:p="http://schemas.openxmlformats.org/presentationml/2006/main">
  <p:tag name="KSO_WM_UNIT_TYPE" val="i"/>
  <p:tag name="KSO_WM_UNIT_INDEX" val="23"/>
  <p:tag name="KSO_WM_BEAUTIFY_FLAG" val="#wm#"/>
  <p:tag name="KSO_WM_TAG_VERSION" val="3.0"/>
  <p:tag name="KSO_WM_UNIT_ID" val="_3*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七年级上册">
      <a:majorFont>
        <a:latin typeface="思源黑体 CN Bold"/>
        <a:ea typeface="思源黑体 CN Bold"/>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中国风竹子教育教学">
  <a:themeElements>
    <a:clrScheme name="自定义 399">
      <a:dk1>
        <a:sysClr val="windowText" lastClr="000000"/>
      </a:dk1>
      <a:lt1>
        <a:sysClr val="window" lastClr="FFFFFF"/>
      </a:lt1>
      <a:dk2>
        <a:srgbClr val="444220"/>
      </a:dk2>
      <a:lt2>
        <a:srgbClr val="F1EFE2"/>
      </a:lt2>
      <a:accent1>
        <a:srgbClr val="A9A25B"/>
      </a:accent1>
      <a:accent2>
        <a:srgbClr val="7F8A48"/>
      </a:accent2>
      <a:accent3>
        <a:srgbClr val="B2AD6A"/>
      </a:accent3>
      <a:accent4>
        <a:srgbClr val="C0BD30"/>
      </a:accent4>
      <a:accent5>
        <a:srgbClr val="7DB775"/>
      </a:accent5>
      <a:accent6>
        <a:srgbClr val="9FB775"/>
      </a:accent6>
      <a:hlink>
        <a:srgbClr val="0563C1"/>
      </a:hlink>
      <a:folHlink>
        <a:srgbClr val="954F72"/>
      </a:folHlink>
    </a:clrScheme>
    <a:fontScheme name="【2024金山主题】字体搭配01">
      <a:majorFont>
        <a:latin typeface="汉仪魏碑简"/>
        <a:ea typeface="汉仪魏碑简"/>
        <a:cs typeface=""/>
      </a:majorFont>
      <a:minorFont>
        <a:latin typeface="仓耳渔阳体 W03"/>
        <a:ea typeface="仓耳渔阳体 W0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4581</Words>
  <Application>WPS 演示</Application>
  <PresentationFormat>宽屏</PresentationFormat>
  <Paragraphs>323</Paragraphs>
  <Slides>24</Slides>
  <Notes>0</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24</vt:i4>
      </vt:variant>
    </vt:vector>
  </HeadingPairs>
  <TitlesOfParts>
    <vt:vector size="47" baseType="lpstr">
      <vt:lpstr>Arial</vt:lpstr>
      <vt:lpstr>宋体</vt:lpstr>
      <vt:lpstr>Wingdings</vt:lpstr>
      <vt:lpstr>华文楷体</vt:lpstr>
      <vt:lpstr>仿宋</vt:lpstr>
      <vt:lpstr>Times New Roman</vt:lpstr>
      <vt:lpstr>黑体</vt:lpstr>
      <vt:lpstr>微软雅黑</vt:lpstr>
      <vt:lpstr>华文行楷</vt:lpstr>
      <vt:lpstr>方正公文楷体</vt:lpstr>
      <vt:lpstr>华康行楷体 W5</vt:lpstr>
      <vt:lpstr>华文仿宋</vt:lpstr>
      <vt:lpstr>Calibri</vt:lpstr>
      <vt:lpstr>思源黑体 CN Normal</vt:lpstr>
      <vt:lpstr>思源黑体 CN Bold</vt:lpstr>
      <vt:lpstr>Arial Unicode MS</vt:lpstr>
      <vt:lpstr>等线</vt:lpstr>
      <vt:lpstr>Wingdings</vt:lpstr>
      <vt:lpstr>华康行楷体 W5</vt:lpstr>
      <vt:lpstr>汉仪魏碑简</vt:lpstr>
      <vt:lpstr>仓耳渔阳体 W03</vt:lpstr>
      <vt:lpstr>Office 主题​​</vt:lpstr>
      <vt:lpstr>中国风竹子教育教学</vt:lpstr>
      <vt:lpstr>动物体的结构层次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喜</dc:creator>
  <cp:lastModifiedBy>章小白</cp:lastModifiedBy>
  <cp:revision>658</cp:revision>
  <dcterms:created xsi:type="dcterms:W3CDTF">2021-08-29T05:35:00Z</dcterms:created>
  <dcterms:modified xsi:type="dcterms:W3CDTF">2025-02-18T07:49:34Z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9CE1C3D129174188BE5D10D4A3730F51_12</vt:lpwstr>
  </property>
  <property fmtid="{D5CDD505-2E9C-101B-9397-08002B2CF9AE}" pid="3" name="KSOProductBuildVer">
    <vt:lpwstr>2052-12.1.0.19302</vt:lpwstr>
  </property>
</Properties>
</file>