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heme/theme4.xml" ContentType="application/vnd.openxmlformats-officedocument.them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1.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comments/comment1.xml" ContentType="application/vnd.openxmlformats-officedocument.presentationml.comment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2.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notesSlides/notesSlide3.xml" ContentType="application/vnd.openxmlformats-officedocument.presentationml.notesSlide+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4.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notesSlides/notesSlide5.xml" ContentType="application/vnd.openxmlformats-officedocument.presentationml.notesSlid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6.xml" ContentType="application/vnd.openxmlformats-officedocument.presentationml.notesSlid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notesSlides/notesSlide7.xml" ContentType="application/vnd.openxmlformats-officedocument.presentationml.notesSlide+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9" r:id="rId3"/>
  </p:sldMasterIdLst>
  <p:notesMasterIdLst>
    <p:notesMasterId r:id="rId25"/>
  </p:notesMasterIdLst>
  <p:sldIdLst>
    <p:sldId id="426" r:id="rId4"/>
    <p:sldId id="425" r:id="rId5"/>
    <p:sldId id="427" r:id="rId6"/>
    <p:sldId id="308" r:id="rId7"/>
    <p:sldId id="428" r:id="rId8"/>
    <p:sldId id="429" r:id="rId9"/>
    <p:sldId id="430" r:id="rId10"/>
    <p:sldId id="470" r:id="rId11"/>
    <p:sldId id="434" r:id="rId12"/>
    <p:sldId id="435" r:id="rId13"/>
    <p:sldId id="332" r:id="rId14"/>
    <p:sldId id="471" r:id="rId15"/>
    <p:sldId id="474" r:id="rId16"/>
    <p:sldId id="440" r:id="rId17"/>
    <p:sldId id="447" r:id="rId18"/>
    <p:sldId id="443" r:id="rId19"/>
    <p:sldId id="476" r:id="rId20"/>
    <p:sldId id="477" r:id="rId21"/>
    <p:sldId id="444" r:id="rId22"/>
    <p:sldId id="445" r:id="rId23"/>
    <p:sldId id="508"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 lastIdx="0" clrIdx="0"/>
  <p:cmAuthor id="43" name="seewo" initials="s" lastIdx="0" clrIdx="42"/>
  <p:cmAuthor id="1" name="LJH" initials="" lastIdx="0" clrIdx="0"/>
  <p:cmAuthor id="44" name="jinjuan" initials="j" lastIdx="0" clrIdx="43"/>
  <p:cmAuthor id="2" name="作者" initials="" lastIdx="0" clrIdx="1"/>
  <p:cmAuthor id="45" name="longyaohua" initials="l" lastIdx="0" clrIdx="44"/>
  <p:cmAuthor id="3" name="Pueschner, Franziska {FA~Shanghai}" initials="P" lastIdx="0" clrIdx="0"/>
  <p:cmAuthor id="46" name="纪小欢" initials="纪" lastIdx="0" clrIdx="45"/>
  <p:cmAuthor id="4" name="win" initials="w" lastIdx="0" clrIdx="0"/>
  <p:cmAuthor id="47" name="钱小琳" initials="钱" lastIdx="0" clrIdx="46"/>
  <p:cmAuthor id="5" name="xkb1.com" initials="x" lastIdx="0" clrIdx="0"/>
  <p:cmAuthor id="6" name="xiaoxuan Zeng" initials="x" lastIdx="0" clrIdx="0"/>
  <p:cmAuthor id="49" name="阿斯蒂芬" initials="阿" lastIdx="0" clrIdx="48"/>
  <p:cmAuthor id="7" name="dongyu" initials="d" lastIdx="0" clrIdx="8"/>
  <p:cmAuthor id="8" name="www.xkb1.com" initials="w" lastIdx="0" clrIdx="1"/>
  <p:cmAuthor id="9" name="lenovo" initials="l" lastIdx="0" clrIdx="0"/>
  <p:cmAuthor id="10" name="admin" initials="a" lastIdx="0" clrIdx="0"/>
  <p:cmAuthor id="11" name="Lenovo" initials="L" lastIdx="1" clrIdx="9"/>
  <p:cmAuthor id="12" name="孙红亮" initials="孙" lastIdx="0" clrIdx="11"/>
  <p:cmAuthor id="13" name="Administrator" initials="A" lastIdx="0" clrIdx="12"/>
  <p:cmAuthor id="14" name="Vivian Liu" initials="" lastIdx="0" clrIdx="1"/>
  <p:cmAuthor id="15" name="刘浩" initials="" lastIdx="0" clrIdx="0"/>
  <p:cmAuthor id="16" name="孙宇婷" initials="" lastIdx="0" clrIdx="21"/>
  <p:cmAuthor id="17" name="Windows 用户" initials="" lastIdx="0" clrIdx="0"/>
  <p:cmAuthor id="18" name="ASUS" initials="" lastIdx="0" clrIdx="0"/>
  <p:cmAuthor id="19" name="li marry" initials="" lastIdx="0" clrIdx="0"/>
  <p:cmAuthor id="20" name="CHINESE-BC06F90" initials="" lastIdx="0" clrIdx="0"/>
  <p:cmAuthor id="21" name="Mia Vida Villanueva" initials="" lastIdx="0" clrIdx="0"/>
  <p:cmAuthor id="22" name="自由精灵" initials="" lastIdx="0" clrIdx="21"/>
  <p:cmAuthor id="2000" name="张瑞霞" initials="authorId_524709945" lastIdx="0" clrIdx="0"/>
  <p:cmAuthor id="23" name="xj" initials="" lastIdx="0" clrIdx="23"/>
  <p:cmAuthor id="2001" name="Dino._6ZFrB7nA" initials="authorId_1257418890" lastIdx="0" clrIdx="1"/>
  <p:cmAuthor id="24" name="na" initials="" lastIdx="0" clrIdx="24"/>
  <p:cmAuthor id="25" name="古" initials="" lastIdx="0" clrIdx="24"/>
  <p:cmAuthor id="26" name="刘刘" initials="" lastIdx="0" clrIdx="20"/>
  <p:cmAuthor id="49837069" name="DELL" initials="D" lastIdx="0" clrIdx="25"/>
  <p:cmAuthor id="27" name="叶 思冰" initials="" lastIdx="0" clrIdx="25"/>
  <p:cmAuthor id="28" name="nijingen" initials="n" lastIdx="0" clrIdx="27"/>
  <p:cmAuthor id="29" name="86151" initials="8" lastIdx="0" clrIdx="28"/>
  <p:cmAuthor id="30" name="yisimin" initials="y" lastIdx="0" clrIdx="29"/>
  <p:cmAuthor id="31" name="Echo" initials="E" lastIdx="0" clrIdx="30"/>
  <p:cmAuthor id="32" name="陈庆" initials="陈" lastIdx="0" clrIdx="31"/>
  <p:cmAuthor id="76" name="李 智" initials="李" lastIdx="0" clrIdx="25"/>
  <p:cmAuthor id="33" name="86138" initials="8" lastIdx="0" clrIdx="33"/>
  <p:cmAuthor id="77" name="雨昕" initials="雨" lastIdx="0" clrIdx="26"/>
  <p:cmAuthor id="34" name="a'su's" initials="a" lastIdx="0" clrIdx="33"/>
  <p:cmAuthor id="36" name="陈芳" initials="A" lastIdx="0" clrIdx="35"/>
  <p:cmAuthor id="37" name="邹 嘉豪" initials="" lastIdx="0" clrIdx="25"/>
  <p:cmAuthor id="38" name="NFB" initials="N" lastIdx="0" clrIdx="14"/>
  <p:cmAuthor id="39" name="可飞 孙" initials="可飞" lastIdx="0" clrIdx="28"/>
  <p:cmAuthor id="40" name="lishanghe" initials="l" lastIdx="0" clrIdx="39"/>
  <p:cmAuthor id="41" name="EXX008" initials="E" lastIdx="0" clrIdx="40"/>
  <p:cmAuthor id="42" name="1" initials="1" lastIdx="0"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94" d="100"/>
          <a:sy n="94" d="100"/>
        </p:scale>
        <p:origin x="64" y="96"/>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1" dt="2025-02-14T20:35:48.563" idx="1">
    <p:pos x="7495" y="1125"/>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3" Type="http://schemas.openxmlformats.org/officeDocument/2006/relationships/tags" Target="../tags/tag395.xml"/><Relationship Id="rId7" Type="http://schemas.openxmlformats.org/officeDocument/2006/relationships/tags" Target="../tags/tag399.xml"/><Relationship Id="rId2" Type="http://schemas.openxmlformats.org/officeDocument/2006/relationships/tags" Target="../tags/tag394.xml"/><Relationship Id="rId1" Type="http://schemas.openxmlformats.org/officeDocument/2006/relationships/theme" Target="../theme/theme4.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2025/2/14</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52.xml"/><Relationship Id="rId1" Type="http://schemas.openxmlformats.org/officeDocument/2006/relationships/tags" Target="../tags/tag451.xml"/><Relationship Id="rId4"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60.xml"/><Relationship Id="rId1" Type="http://schemas.openxmlformats.org/officeDocument/2006/relationships/tags" Target="../tags/tag559.xml"/><Relationship Id="rId4"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603.xml"/><Relationship Id="rId2" Type="http://schemas.openxmlformats.org/officeDocument/2006/relationships/tags" Target="../tags/tag602.xml"/><Relationship Id="rId1" Type="http://schemas.openxmlformats.org/officeDocument/2006/relationships/tags" Target="../tags/tag601.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46.xml"/><Relationship Id="rId1" Type="http://schemas.openxmlformats.org/officeDocument/2006/relationships/tags" Target="../tags/tag645.xml"/><Relationship Id="rId4"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20DEAE63-D6C4-437F-B8DA-DA689F991AA7}" type="slidenum">
              <a:rPr lang="zh-CN" altLang="en-US" smtClean="0"/>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r>
              <a:rPr lang="zh-CN" altLang="en-US"/>
              <a:t>首先什么叫级别管辖呢？ 级别管辖就是审判权的纵向划分，确定这案件归哪一级别的人民法院管？ 在上下级人民法院之间，确定管辖权。一般来讲基层人民法院受理的是发生在本地的普通案件 ，然后中级人民法院一般是设立在地级市级别，所以他处理的是对全市有重大影响的案件。高级人民法院处理的是对全省有重大影响的案件。那上升到最高法级别的案件是对全国具有重大影响的案件，以及跨行政区域重大行政和民事案件。这个过程中有一个特殊情况就是最高人民法院作为第一省管辖的民事案件，实行的是一审终审制，不能上诉。同学呢，还设立了军机处军事法院还是法院懂一些专门性的人民法院？这是我们讲的级别管辖，在上下级之间确定管辖权，除此之外，还有地域管辖， 地域管辖指的是审判权的很像划分，就是在同样级别的人民法院之间到底哪个按键归你管？ 比如说，北海有银海区、海城区，区与区之间的同级法院是同级别的，那相关的案件到底应该怎么管？ 其实就是确定具体的地区，如果是民事案件的话，都采取原告就被告集有被告所在地法院管辖的原则。因不动产提起的诉讼由不动产所在地法院管辖，比如说两个人一个在北京一个在天津，但是他们确实有老家四川的某一处房子引发的纠纷，就应当回到这套房子所在地的法院进行起诉。如果是因合同纠纷提起的诉讼，由合同履行地被告住所所在地法院管辖，然后在这里提到了被告住所所在地，但是被告的住所可能是户籍所在地，也可能是他的常住地一般来说是应当由常住地所在的反应。如果是行政诉讼，大多是以最初作出具体行政行为的行政机关所在地确定管辖，比如某商户对工商管理局对他作出的行政处罚不满提起的诉讼，应当由工商管理局所在地的法院进行管辖，这样也便于查清事实。如果是形式犯罪一般来讲都有犯罪地的法院管辖。犯罪事实在哪发生的？就有当地的人民法院来进行管辖。</a:t>
            </a:r>
          </a:p>
          <a:p>
            <a:r>
              <a:rPr lang="zh-CN" altLang="en-US"/>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幻灯片图像占位符 1"/>
          <p:cNvSpPr>
            <a:spLocks noGrp="1" noRot="1" noChangeAspect="1"/>
          </p:cNvSpPr>
          <p:nvPr>
            <p:ph type="sldImg"/>
            <p:custDataLst>
              <p:tags r:id="rId1"/>
            </p:custDataLst>
          </p:nvPr>
        </p:nvSpPr>
        <p:spPr bwMode="auto">
          <a:xfrm>
            <a:off x="2286000" y="514350"/>
            <a:ext cx="4572000" cy="2571750"/>
          </a:xfrm>
          <a:noFill/>
          <a:ln>
            <a:solidFill>
              <a:srgbClr val="000000"/>
            </a:solidFill>
            <a:miter lim="800000"/>
          </a:ln>
        </p:spPr>
      </p:sp>
      <p:sp>
        <p:nvSpPr>
          <p:cNvPr id="292866" name="备注占位符 2"/>
          <p:cNvSpPr txBox="1">
            <a:spLocks noGrp="1"/>
          </p:cNvSpPr>
          <p:nvPr>
            <p:ph type="body" idx="1"/>
            <p:custDataLst>
              <p:tags r:id="rId2"/>
            </p:custDataLst>
          </p:nvPr>
        </p:nvSpPr>
        <p:spPr bwMode="auto">
          <a:noFill/>
        </p:spPr>
        <p:txBody>
          <a:bodyPr wrap="square" numCol="1" anchor="t" anchorCtr="0" compatLnSpc="1"/>
          <a:lstStyle/>
          <a:p>
            <a:pPr eaLnBrk="1" hangingPunct="1">
              <a:spcBef>
                <a:spcPct val="0"/>
              </a:spcBef>
            </a:pPr>
            <a:endParaRPr lang="zh-CN" altLang="en-US"/>
          </a:p>
        </p:txBody>
      </p:sp>
      <p:sp>
        <p:nvSpPr>
          <p:cNvPr id="292867" name="灯片编号占位符 3"/>
          <p:cNvSpPr>
            <a:spLocks noGrp="1"/>
          </p:cNvSpPr>
          <p:nvPr>
            <p:ph type="sldNum" sz="quarter" idx="5"/>
            <p:custDataLst>
              <p:tags r:id="rId3"/>
            </p:custDataLst>
          </p:nvPr>
        </p:nvSpPr>
        <p:spPr bwMode="auto">
          <a:ln>
            <a:miter lim="800000"/>
          </a:ln>
        </p:spPr>
        <p:txBody>
          <a:bodyPr wrap="square" numCol="1" anchorCtr="0" compatLnSpc="1"/>
          <a:lstStyle/>
          <a:p>
            <a:pPr defTabSz="1217295" fontAlgn="base">
              <a:spcBef>
                <a:spcPct val="0"/>
              </a:spcBef>
              <a:spcAft>
                <a:spcPct val="0"/>
              </a:spcAft>
              <a:defRPr/>
            </a:pPr>
            <a:fld id="{8434232D-77A3-48F2-BDAE-7B774E249B18}" type="slidenum">
              <a:rPr lang="zh-CN" altLang="en-US">
                <a:solidFill>
                  <a:prstClr val="black"/>
                </a:solidFill>
                <a:latin typeface="Calibri"/>
                <a:ea typeface="宋体" panose="02010600030101010101" pitchFamily="2" charset="-122"/>
              </a:rPr>
              <a:t>7</a:t>
            </a:fld>
            <a:endParaRPr lang="en-US" altLang="zh-CN">
              <a:solidFill>
                <a:prstClr val="black"/>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5849F42C-2DAE-424C-A4B8-3140182C3E9F}"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6969DCCE-7CF2-4228-8598-511D2C976FEF}" type="slidenum">
              <a:rPr lang="zh-CN" altLang="en-US" smtClean="0"/>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1.xml"/><Relationship Id="rId4" Type="http://schemas.openxmlformats.org/officeDocument/2006/relationships/tags" Target="../tags/tag75.xml"/><Relationship Id="rId9" Type="http://schemas.openxmlformats.org/officeDocument/2006/relationships/tags" Target="../tags/tag8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Master" Target="../slideMasters/slideMaster2.xml"/><Relationship Id="rId5" Type="http://schemas.openxmlformats.org/officeDocument/2006/relationships/tags" Target="../tags/tag106.xml"/><Relationship Id="rId4" Type="http://schemas.openxmlformats.org/officeDocument/2006/relationships/tags" Target="../tags/tag10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Master" Target="../slideMasters/slideMaster2.xml"/><Relationship Id="rId5" Type="http://schemas.openxmlformats.org/officeDocument/2006/relationships/tags" Target="../tags/tag111.xml"/><Relationship Id="rId4" Type="http://schemas.openxmlformats.org/officeDocument/2006/relationships/tags" Target="../tags/tag11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2.xml"/><Relationship Id="rId5" Type="http://schemas.openxmlformats.org/officeDocument/2006/relationships/tags" Target="../tags/tag116.xml"/><Relationship Id="rId4" Type="http://schemas.openxmlformats.org/officeDocument/2006/relationships/tags" Target="../tags/tag11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Master" Target="../slideMasters/slideMaster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Master" Target="../slideMasters/slideMaster2.xml"/><Relationship Id="rId4" Type="http://schemas.openxmlformats.org/officeDocument/2006/relationships/tags" Target="../tags/tag13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Master" Target="../slideMasters/slideMaster2.xml"/><Relationship Id="rId5" Type="http://schemas.openxmlformats.org/officeDocument/2006/relationships/tags" Target="../tags/tag154.xml"/><Relationship Id="rId4" Type="http://schemas.openxmlformats.org/officeDocument/2006/relationships/tags" Target="../tags/tag15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Master" Target="../slideMasters/slideMaster2.xml"/><Relationship Id="rId5" Type="http://schemas.openxmlformats.org/officeDocument/2006/relationships/tags" Target="../tags/tag159.xml"/><Relationship Id="rId4" Type="http://schemas.openxmlformats.org/officeDocument/2006/relationships/tags" Target="../tags/tag158.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62.xml"/><Relationship Id="rId7"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slideMaster" Target="../slideMasters/slideMaster3.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18" Type="http://schemas.openxmlformats.org/officeDocument/2006/relationships/slideMaster" Target="../slideMasters/slideMaster3.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tags" Target="../tags/tag205.xml"/><Relationship Id="rId17" Type="http://schemas.openxmlformats.org/officeDocument/2006/relationships/tags" Target="../tags/tag210.xml"/><Relationship Id="rId2" Type="http://schemas.openxmlformats.org/officeDocument/2006/relationships/tags" Target="../tags/tag195.xml"/><Relationship Id="rId16" Type="http://schemas.openxmlformats.org/officeDocument/2006/relationships/tags" Target="../tags/tag209.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5" Type="http://schemas.openxmlformats.org/officeDocument/2006/relationships/tags" Target="../tags/tag198.xml"/><Relationship Id="rId15" Type="http://schemas.openxmlformats.org/officeDocument/2006/relationships/tags" Target="../tags/tag208.xml"/><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slideMaster" Target="../slideMasters/slideMaster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slideMaster" Target="../slideMasters/slideMaster3.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slideMaster" Target="../slideMasters/slideMaster3.xml"/><Relationship Id="rId2" Type="http://schemas.openxmlformats.org/officeDocument/2006/relationships/tags" Target="../tags/tag238.xml"/><Relationship Id="rId16" Type="http://schemas.openxmlformats.org/officeDocument/2006/relationships/tags" Target="../tags/tag252.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tags" Target="../tags/tag251.xm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slideMaster" Target="../slideMasters/slideMaster3.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tags" Target="../tags/tag267.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0" Type="http://schemas.openxmlformats.org/officeDocument/2006/relationships/tags" Target="../tags/tag265.xml"/><Relationship Id="rId4" Type="http://schemas.openxmlformats.org/officeDocument/2006/relationships/tags" Target="../tags/tag259.xml"/><Relationship Id="rId9"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slideMaster" Target="../slideMasters/slideMaster3.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tags" Target="../tags/tag279.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tags" Target="../tags/tag278.xml"/><Relationship Id="rId5" Type="http://schemas.openxmlformats.org/officeDocument/2006/relationships/tags" Target="../tags/tag272.xml"/><Relationship Id="rId10" Type="http://schemas.openxmlformats.org/officeDocument/2006/relationships/tags" Target="../tags/tag277.xml"/><Relationship Id="rId4" Type="http://schemas.openxmlformats.org/officeDocument/2006/relationships/tags" Target="../tags/tag271.xml"/><Relationship Id="rId9" Type="http://schemas.openxmlformats.org/officeDocument/2006/relationships/tags" Target="../tags/tag27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7.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slideMaster" Target="../slideMasters/slideMaster3.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tags" Target="../tags/tag303.xml"/><Relationship Id="rId18" Type="http://schemas.openxmlformats.org/officeDocument/2006/relationships/tags" Target="../tags/tag308.xml"/><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tags" Target="../tags/tag302.xml"/><Relationship Id="rId17" Type="http://schemas.openxmlformats.org/officeDocument/2006/relationships/tags" Target="../tags/tag307.xml"/><Relationship Id="rId2" Type="http://schemas.openxmlformats.org/officeDocument/2006/relationships/tags" Target="../tags/tag292.xml"/><Relationship Id="rId16" Type="http://schemas.openxmlformats.org/officeDocument/2006/relationships/tags" Target="../tags/tag306.xml"/><Relationship Id="rId20" Type="http://schemas.openxmlformats.org/officeDocument/2006/relationships/slideMaster" Target="../slideMasters/slideMaster3.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5" Type="http://schemas.openxmlformats.org/officeDocument/2006/relationships/tags" Target="../tags/tag295.xml"/><Relationship Id="rId15" Type="http://schemas.openxmlformats.org/officeDocument/2006/relationships/tags" Target="../tags/tag305.xml"/><Relationship Id="rId10" Type="http://schemas.openxmlformats.org/officeDocument/2006/relationships/tags" Target="../tags/tag300.xml"/><Relationship Id="rId19" Type="http://schemas.openxmlformats.org/officeDocument/2006/relationships/tags" Target="../tags/tag309.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17.xml"/><Relationship Id="rId3" Type="http://schemas.openxmlformats.org/officeDocument/2006/relationships/tags" Target="../tags/tag312.xml"/><Relationship Id="rId7" Type="http://schemas.openxmlformats.org/officeDocument/2006/relationships/tags" Target="../tags/tag316.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5" Type="http://schemas.openxmlformats.org/officeDocument/2006/relationships/tags" Target="../tags/tag314.xml"/><Relationship Id="rId10" Type="http://schemas.openxmlformats.org/officeDocument/2006/relationships/slideMaster" Target="../slideMasters/slideMaster3.xml"/><Relationship Id="rId4" Type="http://schemas.openxmlformats.org/officeDocument/2006/relationships/tags" Target="../tags/tag313.xml"/><Relationship Id="rId9" Type="http://schemas.openxmlformats.org/officeDocument/2006/relationships/tags" Target="../tags/tag318.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26.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slideMaster" Target="../slideMasters/slideMaster3.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5" Type="http://schemas.openxmlformats.org/officeDocument/2006/relationships/tags" Target="../tags/tag323.xml"/><Relationship Id="rId10" Type="http://schemas.openxmlformats.org/officeDocument/2006/relationships/tags" Target="../tags/tag328.xml"/><Relationship Id="rId4" Type="http://schemas.openxmlformats.org/officeDocument/2006/relationships/tags" Target="../tags/tag322.xml"/><Relationship Id="rId9" Type="http://schemas.openxmlformats.org/officeDocument/2006/relationships/tags" Target="../tags/tag327.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slideMaster" Target="../slideMasters/slideMaster3.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tags" Target="../tags/tag341.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slideMaster" Target="../slideMasters/slideMaster3.xml"/><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tags" Target="../tags/tag353.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5" Type="http://schemas.openxmlformats.org/officeDocument/2006/relationships/tags" Target="../tags/tag346.xml"/><Relationship Id="rId10" Type="http://schemas.openxmlformats.org/officeDocument/2006/relationships/tags" Target="../tags/tag351.xml"/><Relationship Id="rId4" Type="http://schemas.openxmlformats.org/officeDocument/2006/relationships/tags" Target="../tags/tag345.xml"/><Relationship Id="rId9" Type="http://schemas.openxmlformats.org/officeDocument/2006/relationships/tags" Target="../tags/tag350.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slideMaster" Target="../slideMasters/slideMaster3.xml"/><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tags" Target="../tags/tag365.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5" Type="http://schemas.openxmlformats.org/officeDocument/2006/relationships/tags" Target="../tags/tag358.xml"/><Relationship Id="rId10" Type="http://schemas.openxmlformats.org/officeDocument/2006/relationships/tags" Target="../tags/tag363.xml"/><Relationship Id="rId4" Type="http://schemas.openxmlformats.org/officeDocument/2006/relationships/tags" Target="../tags/tag357.xml"/><Relationship Id="rId9" Type="http://schemas.openxmlformats.org/officeDocument/2006/relationships/tags" Target="../tags/tag362.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73.xml"/><Relationship Id="rId13" Type="http://schemas.openxmlformats.org/officeDocument/2006/relationships/tags" Target="../tags/tag378.xml"/><Relationship Id="rId3" Type="http://schemas.openxmlformats.org/officeDocument/2006/relationships/tags" Target="../tags/tag368.xml"/><Relationship Id="rId7" Type="http://schemas.openxmlformats.org/officeDocument/2006/relationships/tags" Target="../tags/tag372.xml"/><Relationship Id="rId12" Type="http://schemas.openxmlformats.org/officeDocument/2006/relationships/tags" Target="../tags/tag377.xml"/><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tags" Target="../tags/tag376.xml"/><Relationship Id="rId5" Type="http://schemas.openxmlformats.org/officeDocument/2006/relationships/tags" Target="../tags/tag370.xml"/><Relationship Id="rId10" Type="http://schemas.openxmlformats.org/officeDocument/2006/relationships/tags" Target="../tags/tag375.xml"/><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6.xml"/><Relationship Id="rId3" Type="http://schemas.openxmlformats.org/officeDocument/2006/relationships/tags" Target="../tags/tag381.xml"/><Relationship Id="rId7" Type="http://schemas.openxmlformats.org/officeDocument/2006/relationships/tags" Target="../tags/tag385.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5" Type="http://schemas.openxmlformats.org/officeDocument/2006/relationships/tags" Target="../tags/tag383.xml"/><Relationship Id="rId10" Type="http://schemas.openxmlformats.org/officeDocument/2006/relationships/slideMaster" Target="../slideMasters/slideMaster3.xml"/><Relationship Id="rId4" Type="http://schemas.openxmlformats.org/officeDocument/2006/relationships/tags" Target="../tags/tag382.xml"/><Relationship Id="rId9" Type="http://schemas.openxmlformats.org/officeDocument/2006/relationships/tags" Target="../tags/tag38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8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slideMaster" Target="../slideMasters/slideMaster3.xml"/><Relationship Id="rId5" Type="http://schemas.openxmlformats.org/officeDocument/2006/relationships/tags" Target="../tags/tag393.xml"/><Relationship Id="rId4" Type="http://schemas.openxmlformats.org/officeDocument/2006/relationships/tags" Target="../tags/tag39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2025/2/14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grpSp>
        <p:nvGrpSpPr>
          <p:cNvPr id="47" name="Group 47"/>
          <p:cNvGrpSpPr>
            <a:grpSpLocks noChangeAspect="1"/>
          </p:cNvGrpSpPr>
          <p:nvPr userDrawn="1">
            <p:custDataLst>
              <p:tags r:id="rId1"/>
            </p:custDataLst>
          </p:nvPr>
        </p:nvGrpSpPr>
        <p:grpSpPr>
          <a:xfrm>
            <a:off x="11644985" y="112014"/>
            <a:ext cx="315241" cy="611717"/>
            <a:chOff x="2711" y="1294"/>
            <a:chExt cx="336" cy="652"/>
          </a:xfrm>
          <a:solidFill>
            <a:schemeClr val="bg1"/>
          </a:solidFill>
        </p:grpSpPr>
        <p:sp>
          <p:nvSpPr>
            <p:cNvPr id="49" name="Freeform 48"/>
            <p:cNvSpPr/>
            <p:nvPr userDrawn="1">
              <p:custDataLst>
                <p:tags r:id="rId2"/>
              </p:custDataLst>
            </p:nvPr>
          </p:nvSpPr>
          <p:spPr bwMode="auto">
            <a:xfrm>
              <a:off x="2711" y="1294"/>
              <a:ext cx="336" cy="201"/>
            </a:xfrm>
            <a:custGeom>
              <a:avLst/>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sp>
          <p:nvSpPr>
            <p:cNvPr id="50" name="Freeform 49"/>
            <p:cNvSpPr/>
            <p:nvPr userDrawn="1">
              <p:custDataLst>
                <p:tags r:id="rId3"/>
              </p:custDataLst>
            </p:nvPr>
          </p:nvSpPr>
          <p:spPr bwMode="auto">
            <a:xfrm>
              <a:off x="2711" y="1445"/>
              <a:ext cx="336" cy="199"/>
            </a:xfrm>
            <a:custGeom>
              <a:avLst/>
              <a:gdLst>
                <a:gd name="T0" fmla="*/ 302 w 336"/>
                <a:gd name="T1" fmla="*/ 199 h 199"/>
                <a:gd name="T2" fmla="*/ 167 w 336"/>
                <a:gd name="T3" fmla="*/ 67 h 199"/>
                <a:gd name="T4" fmla="*/ 33 w 336"/>
                <a:gd name="T5" fmla="*/ 199 h 199"/>
                <a:gd name="T6" fmla="*/ 0 w 336"/>
                <a:gd name="T7" fmla="*/ 165 h 199"/>
                <a:gd name="T8" fmla="*/ 167 w 336"/>
                <a:gd name="T9" fmla="*/ 0 h 199"/>
                <a:gd name="T10" fmla="*/ 336 w 336"/>
                <a:gd name="T11" fmla="*/ 165 h 199"/>
                <a:gd name="T12" fmla="*/ 302 w 336"/>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336" h="199">
                  <a:moveTo>
                    <a:pt x="302" y="199"/>
                  </a:moveTo>
                  <a:lnTo>
                    <a:pt x="167" y="67"/>
                  </a:lnTo>
                  <a:lnTo>
                    <a:pt x="33" y="199"/>
                  </a:lnTo>
                  <a:lnTo>
                    <a:pt x="0" y="165"/>
                  </a:lnTo>
                  <a:lnTo>
                    <a:pt x="167" y="0"/>
                  </a:lnTo>
                  <a:lnTo>
                    <a:pt x="336" y="165"/>
                  </a:lnTo>
                  <a:lnTo>
                    <a:pt x="302"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sp>
          <p:nvSpPr>
            <p:cNvPr id="51" name="Freeform 50"/>
            <p:cNvSpPr/>
            <p:nvPr userDrawn="1">
              <p:custDataLst>
                <p:tags r:id="rId4"/>
              </p:custDataLst>
            </p:nvPr>
          </p:nvSpPr>
          <p:spPr bwMode="auto">
            <a:xfrm>
              <a:off x="2711" y="1594"/>
              <a:ext cx="336" cy="201"/>
            </a:xfrm>
            <a:custGeom>
              <a:avLst/>
              <a:gdLst>
                <a:gd name="T0" fmla="*/ 302 w 336"/>
                <a:gd name="T1" fmla="*/ 201 h 201"/>
                <a:gd name="T2" fmla="*/ 167 w 336"/>
                <a:gd name="T3" fmla="*/ 69 h 201"/>
                <a:gd name="T4" fmla="*/ 33 w 336"/>
                <a:gd name="T5" fmla="*/ 201 h 201"/>
                <a:gd name="T6" fmla="*/ 0 w 336"/>
                <a:gd name="T7" fmla="*/ 168 h 201"/>
                <a:gd name="T8" fmla="*/ 167 w 336"/>
                <a:gd name="T9" fmla="*/ 0 h 201"/>
                <a:gd name="T10" fmla="*/ 336 w 336"/>
                <a:gd name="T11" fmla="*/ 168 h 201"/>
                <a:gd name="T12" fmla="*/ 302 w 336"/>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9"/>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sp>
          <p:nvSpPr>
            <p:cNvPr id="52" name="Freeform 51"/>
            <p:cNvSpPr/>
            <p:nvPr userDrawn="1">
              <p:custDataLst>
                <p:tags r:id="rId5"/>
              </p:custDataLst>
            </p:nvPr>
          </p:nvSpPr>
          <p:spPr bwMode="auto">
            <a:xfrm>
              <a:off x="2711" y="1745"/>
              <a:ext cx="336" cy="201"/>
            </a:xfrm>
            <a:custGeom>
              <a:avLst/>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sp>
          <p:nvSpPr>
            <p:cNvPr id="53" name="Freeform 52"/>
            <p:cNvSpPr/>
            <p:nvPr userDrawn="1">
              <p:custDataLst>
                <p:tags r:id="rId6"/>
              </p:custDataLst>
            </p:nvPr>
          </p:nvSpPr>
          <p:spPr bwMode="auto">
            <a:xfrm>
              <a:off x="2711" y="1294"/>
              <a:ext cx="336" cy="201"/>
            </a:xfrm>
            <a:custGeom>
              <a:avLst/>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sp>
          <p:nvSpPr>
            <p:cNvPr id="54" name="Freeform 53"/>
            <p:cNvSpPr/>
            <p:nvPr userDrawn="1">
              <p:custDataLst>
                <p:tags r:id="rId7"/>
              </p:custDataLst>
            </p:nvPr>
          </p:nvSpPr>
          <p:spPr bwMode="auto">
            <a:xfrm>
              <a:off x="2711" y="1445"/>
              <a:ext cx="336" cy="199"/>
            </a:xfrm>
            <a:custGeom>
              <a:avLst/>
              <a:gdLst>
                <a:gd name="T0" fmla="*/ 302 w 336"/>
                <a:gd name="T1" fmla="*/ 199 h 199"/>
                <a:gd name="T2" fmla="*/ 167 w 336"/>
                <a:gd name="T3" fmla="*/ 67 h 199"/>
                <a:gd name="T4" fmla="*/ 33 w 336"/>
                <a:gd name="T5" fmla="*/ 199 h 199"/>
                <a:gd name="T6" fmla="*/ 0 w 336"/>
                <a:gd name="T7" fmla="*/ 165 h 199"/>
                <a:gd name="T8" fmla="*/ 167 w 336"/>
                <a:gd name="T9" fmla="*/ 0 h 199"/>
                <a:gd name="T10" fmla="*/ 336 w 336"/>
                <a:gd name="T11" fmla="*/ 165 h 199"/>
                <a:gd name="T12" fmla="*/ 302 w 336"/>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336" h="199">
                  <a:moveTo>
                    <a:pt x="302" y="199"/>
                  </a:moveTo>
                  <a:lnTo>
                    <a:pt x="167" y="67"/>
                  </a:lnTo>
                  <a:lnTo>
                    <a:pt x="33" y="199"/>
                  </a:lnTo>
                  <a:lnTo>
                    <a:pt x="0" y="165"/>
                  </a:lnTo>
                  <a:lnTo>
                    <a:pt x="167" y="0"/>
                  </a:lnTo>
                  <a:lnTo>
                    <a:pt x="336" y="165"/>
                  </a:lnTo>
                  <a:lnTo>
                    <a:pt x="302"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sp>
          <p:nvSpPr>
            <p:cNvPr id="55" name="Freeform 54"/>
            <p:cNvSpPr/>
            <p:nvPr userDrawn="1">
              <p:custDataLst>
                <p:tags r:id="rId8"/>
              </p:custDataLst>
            </p:nvPr>
          </p:nvSpPr>
          <p:spPr bwMode="auto">
            <a:xfrm>
              <a:off x="2711" y="1594"/>
              <a:ext cx="336" cy="201"/>
            </a:xfrm>
            <a:custGeom>
              <a:avLst/>
              <a:gdLst>
                <a:gd name="T0" fmla="*/ 302 w 336"/>
                <a:gd name="T1" fmla="*/ 201 h 201"/>
                <a:gd name="T2" fmla="*/ 167 w 336"/>
                <a:gd name="T3" fmla="*/ 69 h 201"/>
                <a:gd name="T4" fmla="*/ 33 w 336"/>
                <a:gd name="T5" fmla="*/ 201 h 201"/>
                <a:gd name="T6" fmla="*/ 0 w 336"/>
                <a:gd name="T7" fmla="*/ 168 h 201"/>
                <a:gd name="T8" fmla="*/ 167 w 336"/>
                <a:gd name="T9" fmla="*/ 0 h 201"/>
                <a:gd name="T10" fmla="*/ 336 w 336"/>
                <a:gd name="T11" fmla="*/ 168 h 201"/>
                <a:gd name="T12" fmla="*/ 302 w 336"/>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9"/>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sp>
          <p:nvSpPr>
            <p:cNvPr id="56" name="Freeform 55"/>
            <p:cNvSpPr/>
            <p:nvPr userDrawn="1">
              <p:custDataLst>
                <p:tags r:id="rId9"/>
              </p:custDataLst>
            </p:nvPr>
          </p:nvSpPr>
          <p:spPr bwMode="auto">
            <a:xfrm>
              <a:off x="2711" y="1745"/>
              <a:ext cx="336" cy="201"/>
            </a:xfrm>
            <a:custGeom>
              <a:avLst/>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09600"/>
              <a:endParaRPr lang="zh-CN" altLang="en-US" sz="2400">
                <a:solidFill>
                  <a:prstClr val="black"/>
                </a:solidFill>
              </a:endParaRPr>
            </a:p>
          </p:txBody>
        </p:sp>
      </p:gr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bg>
      <p:bgPr>
        <a:noFill/>
        <a:effectLst/>
      </p:bgPr>
    </p:bg>
    <p:spTree>
      <p:nvGrpSpPr>
        <p:cNvPr id="1" name=""/>
        <p:cNvGrpSpPr/>
        <p:nvPr/>
      </p:nvGrpSpPr>
      <p:grpSpPr>
        <a:xfrm>
          <a:off x="0" y="0"/>
          <a:ext cx="0" cy="0"/>
          <a:chOff x="0" y="0"/>
          <a:chExt cx="0" cy="0"/>
        </a:xfrm>
      </p:grpSpPr>
      <p:sp>
        <p:nvSpPr>
          <p:cNvPr id="16" name="矩形 15"/>
          <p:cNvSpPr/>
          <p:nvPr userDrawn="1">
            <p:custDataLst>
              <p:tags r:id="rId1"/>
            </p:custDataLst>
          </p:nvPr>
        </p:nvSpPr>
        <p:spPr>
          <a:xfrm>
            <a:off x="1337945" y="-1270"/>
            <a:ext cx="7983220" cy="621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5"/>
          <p:cNvSpPr>
            <a:spLocks noEditPoints="1"/>
          </p:cNvSpPr>
          <p:nvPr userDrawn="1">
            <p:custDataLst>
              <p:tags r:id="rId2"/>
            </p:custDataLst>
          </p:nvPr>
        </p:nvSpPr>
        <p:spPr bwMode="auto">
          <a:xfrm>
            <a:off x="3416433" y="166"/>
            <a:ext cx="1875179" cy="714036"/>
          </a:xfrm>
          <a:custGeom>
            <a:avLst/>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BEC4FF"/>
          </a:solidFill>
          <a:ln>
            <a:noFill/>
          </a:ln>
        </p:spPr>
        <p:txBody>
          <a:bodyPr vert="horz" wrap="square" lIns="121920" tIns="60960" rIns="121920" bIns="60960" numCol="1" anchor="t" anchorCtr="0" compatLnSpc="1"/>
          <a:lstStyle/>
          <a:p>
            <a:pPr defTabSz="1218565"/>
            <a:endParaRPr lang="zh-CN" altLang="en-US" sz="1600" kern="0">
              <a:solidFill>
                <a:sysClr val="windowText" lastClr="000000"/>
              </a:solidFill>
            </a:endParaRPr>
          </a:p>
        </p:txBody>
      </p:sp>
      <p:sp>
        <p:nvSpPr>
          <p:cNvPr id="18" name="眉头"/>
          <p:cNvSpPr txBox="1"/>
          <p:nvPr userDrawn="1">
            <p:custDataLst>
              <p:tags r:id="rId3"/>
            </p:custDataLst>
          </p:nvPr>
        </p:nvSpPr>
        <p:spPr>
          <a:xfrm>
            <a:off x="1671706" y="109907"/>
            <a:ext cx="1198880" cy="398780"/>
          </a:xfrm>
          <a:prstGeom prst="rect">
            <a:avLst/>
          </a:prstGeom>
          <a:noFill/>
        </p:spPr>
        <p:txBody>
          <a:bodyPr wrap="none" rtlCol="0">
            <a:spAutoFit/>
          </a:bodyPr>
          <a:lstStyle/>
          <a:p>
            <a:pPr defTabSz="1218565"/>
            <a:r>
              <a:rPr lang="zh-CN" altLang="en-US" sz="2000" kern="0">
                <a:solidFill>
                  <a:srgbClr val="CDD4FF"/>
                </a:solidFill>
                <a:latin typeface="方正正黑简体" pitchFamily="2" charset="-122"/>
                <a:ea typeface="方正正黑简体" pitchFamily="2" charset="-122"/>
              </a:rPr>
              <a:t>学习目标</a:t>
            </a:r>
          </a:p>
        </p:txBody>
      </p:sp>
      <p:sp>
        <p:nvSpPr>
          <p:cNvPr id="19" name="眉头"/>
          <p:cNvSpPr txBox="1"/>
          <p:nvPr userDrawn="1">
            <p:custDataLst>
              <p:tags r:id="rId4"/>
            </p:custDataLst>
          </p:nvPr>
        </p:nvSpPr>
        <p:spPr>
          <a:xfrm>
            <a:off x="3754506" y="119432"/>
            <a:ext cx="1203960" cy="398780"/>
          </a:xfrm>
          <a:prstGeom prst="rect">
            <a:avLst/>
          </a:prstGeom>
          <a:noFill/>
        </p:spPr>
        <p:txBody>
          <a:bodyPr wrap="none" rtlCol="0">
            <a:spAutoFit/>
          </a:bodyPr>
          <a:lstStyle/>
          <a:p>
            <a:pPr algn="l" defTabSz="1218565"/>
            <a:r>
              <a:rPr lang="zh-CN" altLang="en-US" sz="2000" b="1" kern="0">
                <a:solidFill>
                  <a:schemeClr val="bg1"/>
                </a:solidFill>
                <a:latin typeface="方正正黑简体" pitchFamily="2" charset="-122"/>
                <a:ea typeface="方正正黑简体" pitchFamily="2" charset="-122"/>
              </a:rPr>
              <a:t>新知讲授</a:t>
            </a:r>
          </a:p>
        </p:txBody>
      </p:sp>
      <p:sp>
        <p:nvSpPr>
          <p:cNvPr id="20" name="眉头"/>
          <p:cNvSpPr txBox="1"/>
          <p:nvPr userDrawn="1">
            <p:custDataLst>
              <p:tags r:id="rId5"/>
            </p:custDataLst>
          </p:nvPr>
        </p:nvSpPr>
        <p:spPr>
          <a:xfrm>
            <a:off x="5932556" y="119432"/>
            <a:ext cx="1198880" cy="398780"/>
          </a:xfrm>
          <a:prstGeom prst="rect">
            <a:avLst/>
          </a:prstGeom>
          <a:noFill/>
        </p:spPr>
        <p:txBody>
          <a:bodyPr wrap="none" rtlCol="0">
            <a:spAutoFit/>
          </a:bodyPr>
          <a:lstStyle/>
          <a:p>
            <a:pPr defTabSz="1218565"/>
            <a:r>
              <a:rPr lang="zh-CN" altLang="en-US" sz="2000" kern="0">
                <a:solidFill>
                  <a:srgbClr val="CDD4FF"/>
                </a:solidFill>
                <a:latin typeface="方正正黑简体" pitchFamily="2" charset="-122"/>
                <a:ea typeface="方正正黑简体" pitchFamily="2" charset="-122"/>
              </a:rPr>
              <a:t>课堂总结</a:t>
            </a:r>
          </a:p>
        </p:txBody>
      </p:sp>
      <p:sp>
        <p:nvSpPr>
          <p:cNvPr id="12" name="等腰三角形 11"/>
          <p:cNvSpPr/>
          <p:nvPr userDrawn="1">
            <p:custDataLst>
              <p:tags r:id="rId6"/>
            </p:custDataLst>
          </p:nvPr>
        </p:nvSpPr>
        <p:spPr>
          <a:xfrm rot="5400000">
            <a:off x="-19685" y="46990"/>
            <a:ext cx="897890" cy="857885"/>
          </a:xfrm>
          <a:prstGeom prst="triangle">
            <a:avLst>
              <a:gd name="adj" fmla="val 23814"/>
            </a:avLst>
          </a:prstGeom>
          <a:solidFill>
            <a:srgbClr val="BE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userDrawn="1">
            <p:custDataLst>
              <p:tags r:id="rId7"/>
            </p:custDataLst>
          </p:nvPr>
        </p:nvSpPr>
        <p:spPr>
          <a:xfrm rot="16200000" flipH="1">
            <a:off x="597535" y="246380"/>
            <a:ext cx="262255" cy="250825"/>
          </a:xfrm>
          <a:prstGeom prst="triangle">
            <a:avLst>
              <a:gd name="adj" fmla="val 77003"/>
            </a:avLst>
          </a:prstGeom>
          <a:solidFill>
            <a:srgbClr val="DD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custDataLst>
              <p:tags r:id="rId8"/>
            </p:custDataLst>
          </p:nvPr>
        </p:nvSpPr>
        <p:spPr>
          <a:xfrm>
            <a:off x="9010015" y="6710045"/>
            <a:ext cx="3181985" cy="170815"/>
          </a:xfrm>
          <a:custGeom>
            <a:avLst/>
            <a:gdLst>
              <a:gd name="connsiteX0" fmla="*/ 55245 w 2289640"/>
              <a:gd name="connsiteY0" fmla="*/ 0 h 220980"/>
              <a:gd name="connsiteX1" fmla="*/ 2289640 w 2289640"/>
              <a:gd name="connsiteY1" fmla="*/ 0 h 220980"/>
              <a:gd name="connsiteX2" fmla="*/ 2289640 w 2289640"/>
              <a:gd name="connsiteY2" fmla="*/ 220980 h 220980"/>
              <a:gd name="connsiteX3" fmla="*/ 0 w 2289640"/>
              <a:gd name="connsiteY3" fmla="*/ 220980 h 220980"/>
              <a:gd name="connsiteX4" fmla="*/ 55245 w 2289640"/>
              <a:gd name="connsiteY4" fmla="*/ 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640" h="220977">
                <a:moveTo>
                  <a:pt x="55245" y="0"/>
                </a:moveTo>
                <a:lnTo>
                  <a:pt x="2289640" y="0"/>
                </a:lnTo>
                <a:lnTo>
                  <a:pt x="2289640" y="220980"/>
                </a:lnTo>
                <a:lnTo>
                  <a:pt x="0" y="220980"/>
                </a:lnTo>
                <a:lnTo>
                  <a:pt x="55245" y="0"/>
                </a:lnTo>
                <a:close/>
              </a:path>
            </a:pathLst>
          </a:custGeom>
          <a:solidFill>
            <a:srgbClr val="E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userDrawn="1">
            <p:custDataLst>
              <p:tags r:id="rId9"/>
            </p:custDataLst>
          </p:nvPr>
        </p:nvSpPr>
        <p:spPr>
          <a:xfrm>
            <a:off x="-1" y="6710040"/>
            <a:ext cx="9139148" cy="170537"/>
          </a:xfrm>
          <a:custGeom>
            <a:avLst/>
            <a:gdLst>
              <a:gd name="connsiteX0" fmla="*/ 0 w 6854361"/>
              <a:gd name="connsiteY0" fmla="*/ 0 h 220980"/>
              <a:gd name="connsiteX1" fmla="*/ 6854361 w 6854361"/>
              <a:gd name="connsiteY1" fmla="*/ 0 h 220980"/>
              <a:gd name="connsiteX2" fmla="*/ 6799116 w 6854361"/>
              <a:gd name="connsiteY2" fmla="*/ 220980 h 220980"/>
              <a:gd name="connsiteX3" fmla="*/ 0 w 6854361"/>
              <a:gd name="connsiteY3" fmla="*/ 220980 h 220980"/>
              <a:gd name="connsiteX4" fmla="*/ 0 w 6854361"/>
              <a:gd name="connsiteY4" fmla="*/ 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4361" h="220977">
                <a:moveTo>
                  <a:pt x="0" y="0"/>
                </a:moveTo>
                <a:lnTo>
                  <a:pt x="6854361" y="0"/>
                </a:lnTo>
                <a:lnTo>
                  <a:pt x="6799116" y="220980"/>
                </a:lnTo>
                <a:lnTo>
                  <a:pt x="0" y="220980"/>
                </a:lnTo>
                <a:lnTo>
                  <a:pt x="0" y="0"/>
                </a:lnTo>
                <a:close/>
              </a:path>
            </a:pathLst>
          </a:custGeom>
          <a:solidFill>
            <a:srgbClr val="BE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眉头"/>
          <p:cNvSpPr txBox="1"/>
          <p:nvPr userDrawn="1">
            <p:custDataLst>
              <p:tags r:id="rId10"/>
            </p:custDataLst>
          </p:nvPr>
        </p:nvSpPr>
        <p:spPr>
          <a:xfrm>
            <a:off x="7613401" y="119432"/>
            <a:ext cx="309880" cy="398780"/>
          </a:xfrm>
          <a:prstGeom prst="rect">
            <a:avLst/>
          </a:prstGeom>
          <a:noFill/>
        </p:spPr>
        <p:txBody>
          <a:bodyPr wrap="none" rtlCol="0">
            <a:spAutoFit/>
          </a:bodyPr>
          <a:lstStyle/>
          <a:p>
            <a:pPr defTabSz="1218565"/>
            <a:endParaRPr lang="en-US" altLang="zh-CN" sz="2000" kern="0">
              <a:solidFill>
                <a:schemeClr val="accent1">
                  <a:lumMod val="40000"/>
                  <a:lumOff val="60000"/>
                </a:schemeClr>
              </a:solidFill>
              <a:latin typeface="方正正黑简体" pitchFamily="2" charset="-122"/>
              <a:ea typeface="方正正黑简体" pitchFamily="2" charset="-122"/>
            </a:endParaRPr>
          </a:p>
        </p:txBody>
      </p:sp>
      <p:sp>
        <p:nvSpPr>
          <p:cNvPr id="5" name="眉头"/>
          <p:cNvSpPr txBox="1"/>
          <p:nvPr userDrawn="1">
            <p:custDataLst>
              <p:tags r:id="rId11"/>
            </p:custDataLst>
          </p:nvPr>
        </p:nvSpPr>
        <p:spPr>
          <a:xfrm>
            <a:off x="7481956" y="104192"/>
            <a:ext cx="1198880" cy="398780"/>
          </a:xfrm>
          <a:prstGeom prst="rect">
            <a:avLst/>
          </a:prstGeom>
          <a:noFill/>
        </p:spPr>
        <p:txBody>
          <a:bodyPr wrap="none" rtlCol="0">
            <a:spAutoFit/>
          </a:bodyPr>
          <a:lstStyle/>
          <a:p>
            <a:pPr defTabSz="1218565"/>
            <a:r>
              <a:rPr lang="zh-CN" altLang="en-US" sz="2000" kern="0">
                <a:solidFill>
                  <a:srgbClr val="CDD4FF"/>
                </a:solidFill>
                <a:latin typeface="方正正黑简体" pitchFamily="2" charset="-122"/>
                <a:ea typeface="方正正黑简体" pitchFamily="2" charset="-122"/>
              </a:rPr>
              <a:t>当堂检测</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3" name="矩形 22"/>
          <p:cNvSpPr/>
          <p:nvPr userDrawn="1">
            <p:custDataLst>
              <p:tags r:id="rId1"/>
            </p:custDataLst>
          </p:nvPr>
        </p:nvSpPr>
        <p:spPr>
          <a:xfrm>
            <a:off x="0" y="0"/>
            <a:ext cx="12192000" cy="685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custDataLst>
              <p:tags r:id="rId2"/>
            </p:custDataLst>
          </p:nvPr>
        </p:nvSpPr>
        <p:spPr>
          <a:xfrm>
            <a:off x="304800" y="296427"/>
            <a:ext cx="11582400" cy="626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占位符 87"/>
          <p:cNvSpPr>
            <a:spLocks noGrp="1"/>
          </p:cNvSpPr>
          <p:nvPr>
            <p:ph type="body" sz="quarter" idx="10"/>
            <p:custDataLst>
              <p:tags r:id="rId3"/>
            </p:custDataLst>
          </p:nvPr>
        </p:nvSpPr>
        <p:spPr>
          <a:xfrm>
            <a:off x="658812" y="554030"/>
            <a:ext cx="10987755" cy="584775"/>
          </a:xfrm>
          <a:prstGeom prst="rect">
            <a:avLst/>
          </a:prstGeom>
        </p:spPr>
        <p:txBody>
          <a:bodyPr wrap="square">
            <a:spAutoFit/>
          </a:bodyPr>
          <a:lstStyle>
            <a:lvl1pPr marL="0" indent="0">
              <a:lnSpc>
                <a:spcPct val="100000"/>
              </a:lnSpc>
              <a:spcBef>
                <a:spcPct val="0"/>
              </a:spcBef>
              <a:buNone/>
              <a:defRPr sz="3200" b="1">
                <a:solidFill>
                  <a:schemeClr val="accent1"/>
                </a:solidFill>
                <a:latin typeface="+mj-ea"/>
                <a:ea typeface="+mj-ea"/>
              </a:defRPr>
            </a:lvl1pPr>
          </a:lstStyle>
          <a:p>
            <a:pPr lvl="0"/>
            <a:r>
              <a:rPr lang="zh-CN" altLang="en-US"/>
              <a:t>单击此处编辑母版文本样式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2025/2/14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D997B5FA-0921-464F-AAE1-844C04324D75}" type="datetimeFigureOut">
              <a:rPr lang="zh-CN" altLang="en-US" smtClean="0"/>
              <a:t>2025/2/14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D997B5FA-0921-464F-AAE1-844C04324D75}" type="datetimeFigureOut">
              <a:rPr lang="zh-CN" altLang="en-US" smtClean="0"/>
              <a:t>2025/2/14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D997B5FA-0921-464F-AAE1-844C04324D75}" type="datetimeFigureOut">
              <a:rPr lang="zh-CN" altLang="en-US" smtClean="0"/>
              <a:t>2025/2/14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2025/2/14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D997B5FA-0921-464F-AAE1-844C04324D75}" type="datetimeFigureOut">
              <a:rPr lang="zh-CN" altLang="en-US" smtClean="0"/>
              <a:t>2025/2/14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D997B5FA-0921-464F-AAE1-844C04324D75}"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0" y="0"/>
            <a:ext cx="12192000" cy="6858000"/>
            <a:chOff x="0" y="0"/>
            <a:chExt cx="19200" cy="10800"/>
          </a:xfrm>
        </p:grpSpPr>
        <p:sp>
          <p:nvSpPr>
            <p:cNvPr id="19" name="矩形 18"/>
            <p:cNvSpPr/>
            <p:nvPr>
              <p:custDataLst>
                <p:tags r:id="rId2"/>
              </p:custDataLst>
            </p:nvPr>
          </p:nvSpPr>
          <p:spPr>
            <a:xfrm>
              <a:off x="0" y="10541"/>
              <a:ext cx="19200" cy="25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a:sym typeface="Arial" panose="020B0604020202020204" pitchFamily="34" charset="0"/>
              </a:endParaRPr>
            </a:p>
          </p:txBody>
        </p:sp>
        <p:sp>
          <p:nvSpPr>
            <p:cNvPr id="3" name="矩形 2"/>
            <p:cNvSpPr/>
            <p:nvPr>
              <p:custDataLst>
                <p:tags r:id="rId3"/>
              </p:custDataLst>
            </p:nvPr>
          </p:nvSpPr>
          <p:spPr>
            <a:xfrm>
              <a:off x="0" y="442"/>
              <a:ext cx="558" cy="6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a:sym typeface="Arial" panose="020B0604020202020204" pitchFamily="34" charset="0"/>
              </a:endParaRPr>
            </a:p>
          </p:txBody>
        </p:sp>
        <p:sp>
          <p:nvSpPr>
            <p:cNvPr id="48" name="矩形 47"/>
            <p:cNvSpPr/>
            <p:nvPr>
              <p:custDataLst>
                <p:tags r:id="rId4"/>
              </p:custDataLst>
            </p:nvPr>
          </p:nvSpPr>
          <p:spPr>
            <a:xfrm>
              <a:off x="0" y="0"/>
              <a:ext cx="19200" cy="1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a:sym typeface="Arial" panose="020B0604020202020204" pitchFamily="34" charset="0"/>
              </a:endParaRPr>
            </a:p>
          </p:txBody>
        </p:sp>
        <p:pic>
          <p:nvPicPr>
            <p:cNvPr id="100" name="图片 99"/>
            <p:cNvPicPr/>
            <p:nvPr>
              <p:custDataLst>
                <p:tags r:id="rId5"/>
              </p:custDataLst>
            </p:nvPr>
          </p:nvPicPr>
          <p:blipFill>
            <a:blip r:embed="rId8">
              <a:clrChange>
                <a:clrFrom>
                  <a:srgbClr val="F7F7F7">
                    <a:alpha val="100000"/>
                  </a:srgbClr>
                </a:clrFrom>
                <a:clrTo>
                  <a:srgbClr val="F7F7F7">
                    <a:alpha val="100000"/>
                    <a:alpha val="0"/>
                  </a:srgbClr>
                </a:clrTo>
              </a:clrChange>
            </a:blip>
            <a:stretch>
              <a:fillRect/>
            </a:stretch>
          </p:blipFill>
          <p:spPr>
            <a:xfrm>
              <a:off x="16448" y="8291"/>
              <a:ext cx="2410" cy="2148"/>
            </a:xfrm>
            <a:prstGeom prst="rect">
              <a:avLst/>
            </a:prstGeom>
            <a:noFill/>
            <a:ln w="9525">
              <a:noFill/>
            </a:ln>
          </p:spPr>
        </p:pic>
        <p:sp>
          <p:nvSpPr>
            <p:cNvPr id="4" name="矩形 3"/>
            <p:cNvSpPr/>
            <p:nvPr>
              <p:custDataLst>
                <p:tags r:id="rId6"/>
              </p:custDataLst>
            </p:nvPr>
          </p:nvSpPr>
          <p:spPr>
            <a:xfrm>
              <a:off x="558" y="442"/>
              <a:ext cx="320" cy="67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a:sym typeface="Arial" panose="020B0604020202020204" pitchFamily="34" charset="0"/>
              </a:endParaRPr>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t>2025/2/14</a:t>
            </a:fld>
            <a:endParaRPr lang="zh-CN" altLang="en-US"/>
          </a:p>
        </p:txBody>
      </p:sp>
      <p:sp>
        <p:nvSpPr>
          <p:cNvPr id="17" name="页脚占位符 16"/>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18" name="灯片编号占位符 17"/>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t>‹#›</a:t>
            </a:fld>
            <a:endParaRPr lang="zh-CN" altLang="en-US"/>
          </a:p>
        </p:txBody>
      </p:sp>
      <p:sp>
        <p:nvSpPr>
          <p:cNvPr id="5" name="文本占位符 4"/>
          <p:cNvSpPr>
            <a:spLocks noGrp="1"/>
          </p:cNvSpPr>
          <p:nvPr>
            <p:ph type="body" sz="quarter" idx="13" hasCustomPrompt="1"/>
            <p:custDataLst>
              <p:tags r:id="rId4"/>
            </p:custDataLst>
          </p:nvPr>
        </p:nvSpPr>
        <p:spPr>
          <a:xfrm>
            <a:off x="3328201" y="4283393"/>
            <a:ext cx="2520000" cy="485140"/>
          </a:xfrm>
        </p:spPr>
        <p:txBody>
          <a:bodyPr lIns="90000" tIns="46800" rIns="90000" bIns="46800" anchor="ctr" anchorCtr="0">
            <a:normAutofit/>
          </a:bodyPr>
          <a:lstStyle>
            <a:lvl1pPr marL="0" indent="0" algn="r">
              <a:lnSpc>
                <a:spcPct val="130000"/>
              </a:lnSpc>
              <a:spcAft>
                <a:spcPct val="0"/>
              </a:spcAft>
              <a:buNone/>
              <a:defRPr sz="1800" baseline="0">
                <a:solidFill>
                  <a:schemeClr val="tx1">
                    <a:lumMod val="85000"/>
                    <a:lumOff val="15000"/>
                  </a:schemeClr>
                </a:solidFill>
              </a:defRPr>
            </a:lvl1pPr>
          </a:lstStyle>
          <a:p>
            <a:pPr lvl="0"/>
            <a:r>
              <a:rPr lang="zh-CN" altLang="en-US"/>
              <a:t>单击此处编辑文本</a:t>
            </a:r>
          </a:p>
        </p:txBody>
      </p:sp>
      <p:sp>
        <p:nvSpPr>
          <p:cNvPr id="2" name="标题 1"/>
          <p:cNvSpPr>
            <a:spLocks noGrp="1"/>
          </p:cNvSpPr>
          <p:nvPr>
            <p:ph type="ctrTitle" hasCustomPrompt="1"/>
            <p:custDataLst>
              <p:tags r:id="rId5"/>
            </p:custDataLst>
          </p:nvPr>
        </p:nvSpPr>
        <p:spPr>
          <a:xfrm>
            <a:off x="2593022" y="2149048"/>
            <a:ext cx="7005956" cy="1344477"/>
          </a:xfrm>
        </p:spPr>
        <p:txBody>
          <a:bodyPr lIns="90000" tIns="46800" rIns="90000" bIns="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a:t>编辑标题</a:t>
            </a:r>
          </a:p>
        </p:txBody>
      </p:sp>
      <p:sp>
        <p:nvSpPr>
          <p:cNvPr id="3" name="副标题 2"/>
          <p:cNvSpPr>
            <a:spLocks noGrp="1"/>
          </p:cNvSpPr>
          <p:nvPr>
            <p:ph type="subTitle" idx="1" hasCustomPrompt="1"/>
            <p:custDataLst>
              <p:tags r:id="rId6"/>
            </p:custDataLst>
          </p:nvPr>
        </p:nvSpPr>
        <p:spPr>
          <a:xfrm>
            <a:off x="2592705" y="3553460"/>
            <a:ext cx="7005320" cy="485140"/>
          </a:xfrm>
        </p:spPr>
        <p:txBody>
          <a:bodyPr lIns="90000" tIns="0" rIns="90000" bIns="46800" anchor="t" anchorCtr="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4" name="文本占位符 13"/>
          <p:cNvSpPr>
            <a:spLocks noGrp="1"/>
          </p:cNvSpPr>
          <p:nvPr>
            <p:ph type="body" sz="quarter" idx="14" hasCustomPrompt="1"/>
            <p:custDataLst>
              <p:tags r:id="rId7"/>
            </p:custDataLst>
          </p:nvPr>
        </p:nvSpPr>
        <p:spPr>
          <a:xfrm>
            <a:off x="6291496" y="4286643"/>
            <a:ext cx="2520000" cy="478640"/>
          </a:xfrm>
        </p:spPr>
        <p:txBody>
          <a:bodyPr lIns="90000" tIns="46800" rIns="90000" bIns="46800" anchor="ctr" anchorCtr="0">
            <a:normAutofit/>
          </a:bodyPr>
          <a:lstStyle>
            <a:lvl1pPr marL="0" marR="0" indent="0" algn="l" defTabSz="914400" rtl="0" eaLnBrk="1" fontAlgn="auto" latinLnBrk="0" hangingPunct="1">
              <a:lnSpc>
                <a:spcPct val="130000"/>
              </a:lnSpc>
              <a:spcBef>
                <a:spcPct val="0"/>
              </a:spcBef>
              <a:spcAft>
                <a:spcPct val="0"/>
              </a:spcAft>
              <a:buClrTx/>
              <a:buSzTx/>
              <a:buFont typeface="Arial" panose="020B0604020202020204" pitchFamily="34" charset="0"/>
              <a:buNone/>
              <a:defRPr sz="1800"/>
            </a:lvl1pPr>
            <a:lvl2pPr marL="457200" indent="0">
              <a:buNone/>
              <a:defRPr/>
            </a:lvl2pPr>
          </a:lstStyle>
          <a:p>
            <a:pPr marL="0" marR="0" lvl="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r>
              <a:rPr lang="zh-CN" altLang="en-US"/>
              <a:t>单击此处编辑文本</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294286" y="-27771"/>
            <a:ext cx="11755418" cy="6611091"/>
            <a:chOff x="294286" y="-27771"/>
            <a:chExt cx="11755418" cy="6611091"/>
          </a:xfrm>
        </p:grpSpPr>
        <p:grpSp>
          <p:nvGrpSpPr>
            <p:cNvPr id="8" name="组合 7"/>
            <p:cNvGrpSpPr/>
            <p:nvPr userDrawn="1">
              <p:custDataLst>
                <p:tags r:id="rId7"/>
              </p:custDataLst>
            </p:nvPr>
          </p:nvGrpSpPr>
          <p:grpSpPr>
            <a:xfrm>
              <a:off x="11598965" y="6433146"/>
              <a:ext cx="450739" cy="150174"/>
              <a:chOff x="0" y="3623101"/>
              <a:chExt cx="1405715" cy="468548"/>
            </a:xfrm>
          </p:grpSpPr>
          <p:sp>
            <p:nvSpPr>
              <p:cNvPr id="10" name="菱形 9"/>
              <p:cNvSpPr/>
              <p:nvPr userDrawn="1">
                <p:custDataLst>
                  <p:tags r:id="rId9"/>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userDrawn="1">
                <p:custDataLst>
                  <p:tags r:id="rId10"/>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custDataLst>
                  <p:tags r:id="rId11"/>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五边形 4"/>
            <p:cNvSpPr/>
            <p:nvPr userDrawn="1">
              <p:custDataLst>
                <p:tags r:id="rId8"/>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318" y="-953"/>
            <a:ext cx="12192000" cy="6858953"/>
            <a:chOff x="-318" y="-953"/>
            <a:chExt cx="12192000" cy="6858953"/>
          </a:xfrm>
        </p:grpSpPr>
        <p:grpSp>
          <p:nvGrpSpPr>
            <p:cNvPr id="11" name="组合 10"/>
            <p:cNvGrpSpPr/>
            <p:nvPr userDrawn="1">
              <p:custDataLst>
                <p:tags r:id="rId7"/>
              </p:custDataLst>
            </p:nvPr>
          </p:nvGrpSpPr>
          <p:grpSpPr>
            <a:xfrm>
              <a:off x="-318" y="635"/>
              <a:ext cx="12192000" cy="6857365"/>
              <a:chOff x="0" y="0"/>
              <a:chExt cx="19200" cy="10799"/>
            </a:xfrm>
          </p:grpSpPr>
          <p:sp>
            <p:nvSpPr>
              <p:cNvPr id="12" name="矩形 11"/>
              <p:cNvSpPr/>
              <p:nvPr userDrawn="1">
                <p:custDataLst>
                  <p:tags r:id="rId11"/>
                </p:custDataLst>
              </p:nvPr>
            </p:nvSpPr>
            <p:spPr>
              <a:xfrm>
                <a:off x="0" y="0"/>
                <a:ext cx="19200" cy="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12"/>
                </p:custDataLst>
              </p:nvPr>
            </p:nvSpPr>
            <p:spPr>
              <a:xfrm>
                <a:off x="0" y="9720"/>
                <a:ext cx="19200" cy="1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p:nvPr userDrawn="1">
                <p:custDataLst>
                  <p:tags r:id="rId13"/>
                </p:custDataLst>
              </p:nvPr>
            </p:nvSpPr>
            <p:spPr>
              <a:xfrm flipH="1">
                <a:off x="420" y="399"/>
                <a:ext cx="474" cy="441"/>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userDrawn="1">
                <p:custDataLst>
                  <p:tags r:id="rId14"/>
                </p:custDataLst>
              </p:nvPr>
            </p:nvGrpSpPr>
            <p:grpSpPr>
              <a:xfrm>
                <a:off x="16448" y="9574"/>
                <a:ext cx="2074" cy="675"/>
                <a:chOff x="0" y="3633950"/>
                <a:chExt cx="1405715" cy="457699"/>
              </a:xfrm>
            </p:grpSpPr>
            <p:sp>
              <p:nvSpPr>
                <p:cNvPr id="16" name="菱形 15"/>
                <p:cNvSpPr/>
                <p:nvPr userDrawn="1">
                  <p:custDataLst>
                    <p:tags r:id="rId15"/>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userDrawn="1">
                  <p:custDataLst>
                    <p:tags r:id="rId16"/>
                  </p:custDataLst>
                </p:nvPr>
              </p:nvSpPr>
              <p:spPr>
                <a:xfrm>
                  <a:off x="474008"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userDrawn="1">
                  <p:custDataLst>
                    <p:tags r:id="rId17"/>
                  </p:custDataLst>
                </p:nvPr>
              </p:nvSpPr>
              <p:spPr>
                <a:xfrm>
                  <a:off x="948016"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圆角矩形 7"/>
            <p:cNvSpPr/>
            <p:nvPr userDrawn="1">
              <p:custDataLst>
                <p:tags r:id="rId8"/>
              </p:custDataLst>
            </p:nvPr>
          </p:nvSpPr>
          <p:spPr>
            <a:xfrm>
              <a:off x="193040" y="182880"/>
              <a:ext cx="11805285" cy="6491605"/>
            </a:xfrm>
            <a:prstGeom prst="roundRect">
              <a:avLst>
                <a:gd name="adj" fmla="val 1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4"/>
            <p:cNvSpPr/>
            <p:nvPr userDrawn="1">
              <p:custDataLst>
                <p:tags r:id="rId9"/>
              </p:custDataLst>
            </p:nvPr>
          </p:nvSpPr>
          <p:spPr>
            <a:xfrm rot="5400000">
              <a:off x="5432425" y="-160020"/>
              <a:ext cx="1327785" cy="164592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6"/>
            <p:cNvSpPr/>
            <p:nvPr userDrawn="1">
              <p:custDataLst>
                <p:tags r:id="rId10"/>
              </p:custDataLst>
            </p:nvPr>
          </p:nvSpPr>
          <p:spPr>
            <a:xfrm rot="16200000" flipV="1">
              <a:off x="5792470" y="5658485"/>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2"/>
            </p:custDataLst>
          </p:nvPr>
        </p:nvSpPr>
        <p:spPr>
          <a:xfrm>
            <a:off x="4116000" y="2651764"/>
            <a:ext cx="5409566" cy="939160"/>
          </a:xfrm>
        </p:spPr>
        <p:txBody>
          <a:bodyPr lIns="90000" tIns="46800" rIns="90000" bIns="46800" anchor="b" anchorCtr="0">
            <a:normAutofit/>
          </a:bodyPr>
          <a:lstStyle>
            <a:lvl1pPr>
              <a:defRPr sz="4800" u="none" strike="noStrike" kern="1200" cap="none" spc="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a:t>单击此处编辑标题</a:t>
            </a:r>
          </a:p>
        </p:txBody>
      </p:sp>
      <p:sp>
        <p:nvSpPr>
          <p:cNvPr id="3" name="文本占位符 2"/>
          <p:cNvSpPr>
            <a:spLocks noGrp="1"/>
          </p:cNvSpPr>
          <p:nvPr>
            <p:ph type="body" idx="1" hasCustomPrompt="1"/>
            <p:custDataLst>
              <p:tags r:id="rId3"/>
            </p:custDataLst>
          </p:nvPr>
        </p:nvSpPr>
        <p:spPr>
          <a:xfrm>
            <a:off x="4116000" y="3646276"/>
            <a:ext cx="5409566" cy="1310880"/>
          </a:xfrm>
        </p:spPr>
        <p:txBody>
          <a:bodyPr lIns="90000" tIns="0" rIns="90000" bIns="46800">
            <a:normAutofit/>
          </a:bodyPr>
          <a:lstStyle>
            <a:lvl1pPr marL="0" indent="0" eaLnBrk="1" fontAlgn="auto" latinLnBrk="0" hangingPunct="1">
              <a:buNone/>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294286" y="-27771"/>
            <a:ext cx="11755418" cy="6611091"/>
            <a:chOff x="294286" y="-27771"/>
            <a:chExt cx="11755418" cy="6611091"/>
          </a:xfrm>
        </p:grpSpPr>
        <p:grpSp>
          <p:nvGrpSpPr>
            <p:cNvPr id="9" name="组合 8"/>
            <p:cNvGrpSpPr/>
            <p:nvPr userDrawn="1">
              <p:custDataLst>
                <p:tags r:id="rId8"/>
              </p:custDataLst>
            </p:nvPr>
          </p:nvGrpSpPr>
          <p:grpSpPr>
            <a:xfrm>
              <a:off x="11598965" y="6433146"/>
              <a:ext cx="450739" cy="150174"/>
              <a:chOff x="0" y="3623101"/>
              <a:chExt cx="1405715" cy="468548"/>
            </a:xfrm>
          </p:grpSpPr>
          <p:sp>
            <p:nvSpPr>
              <p:cNvPr id="11" name="菱形 10"/>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五边形 4"/>
            <p:cNvSpPr/>
            <p:nvPr userDrawn="1">
              <p:custDataLst>
                <p:tags r:id="rId9"/>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a:defRPr>
            </a:lvl1pPr>
            <a:lvl2pPr>
              <a:defRPr sz="1600" baseline="0">
                <a:solidFill>
                  <a:schemeClr val="tx1">
                    <a:lumMod val="85000"/>
                    <a:lumOff val="15000"/>
                  </a:schemeClr>
                </a:solidFill>
                <a:latin typeface="Arial" panose="020B0604020202020204" pitchFamily="34" charset="0"/>
                <a:ea typeface="微软雅黑"/>
              </a:defRPr>
            </a:lvl2pPr>
            <a:lvl3pPr>
              <a:defRPr sz="1600" baseline="0">
                <a:solidFill>
                  <a:schemeClr val="tx1">
                    <a:lumMod val="85000"/>
                    <a:lumOff val="15000"/>
                  </a:schemeClr>
                </a:solidFill>
                <a:latin typeface="Arial" panose="020B0604020202020204" pitchFamily="34" charset="0"/>
                <a:ea typeface="微软雅黑"/>
              </a:defRPr>
            </a:lvl3pPr>
            <a:lvl4pPr>
              <a:defRPr sz="1600" baseline="0">
                <a:solidFill>
                  <a:schemeClr val="tx1">
                    <a:lumMod val="85000"/>
                    <a:lumOff val="15000"/>
                  </a:schemeClr>
                </a:solidFill>
                <a:latin typeface="Arial" panose="020B0604020202020204" pitchFamily="34" charset="0"/>
                <a:ea typeface="微软雅黑"/>
              </a:defRPr>
            </a:lvl4pPr>
            <a:lvl5pPr>
              <a:defRPr sz="1600"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294286" y="-27771"/>
            <a:ext cx="11755418" cy="6611091"/>
            <a:chOff x="294286" y="-27771"/>
            <a:chExt cx="11755418" cy="6611091"/>
          </a:xfrm>
        </p:grpSpPr>
        <p:grpSp>
          <p:nvGrpSpPr>
            <p:cNvPr id="11" name="组合 10"/>
            <p:cNvGrpSpPr/>
            <p:nvPr userDrawn="1">
              <p:custDataLst>
                <p:tags r:id="rId10"/>
              </p:custDataLst>
            </p:nvPr>
          </p:nvGrpSpPr>
          <p:grpSpPr>
            <a:xfrm>
              <a:off x="11598965" y="6433146"/>
              <a:ext cx="450739" cy="150174"/>
              <a:chOff x="0" y="3623101"/>
              <a:chExt cx="1405715" cy="468548"/>
            </a:xfrm>
          </p:grpSpPr>
          <p:sp>
            <p:nvSpPr>
              <p:cNvPr id="13" name="菱形 12"/>
              <p:cNvSpPr/>
              <p:nvPr userDrawn="1">
                <p:custDataLst>
                  <p:tags r:id="rId12"/>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p:nvPr userDrawn="1">
                <p:custDataLst>
                  <p:tags r:id="rId13"/>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userDrawn="1">
                <p:custDataLst>
                  <p:tags r:id="rId14"/>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五边形 4"/>
            <p:cNvSpPr/>
            <p:nvPr userDrawn="1">
              <p:custDataLst>
                <p:tags r:id="rId11"/>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Arial" panose="020B0604020202020204" pitchFamily="34" charset="0"/>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Arial" panose="020B0604020202020204" pitchFamily="34" charset="0"/>
                <a:ea typeface="微软雅黑"/>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微软雅黑"/>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318" y="635"/>
            <a:ext cx="12192000" cy="6857365"/>
            <a:chOff x="-318" y="635"/>
            <a:chExt cx="12192000" cy="6857365"/>
          </a:xfrm>
        </p:grpSpPr>
        <p:grpSp>
          <p:nvGrpSpPr>
            <p:cNvPr id="16" name="组合 15"/>
            <p:cNvGrpSpPr/>
            <p:nvPr userDrawn="1">
              <p:custDataLst>
                <p:tags r:id="rId6"/>
              </p:custDataLst>
            </p:nvPr>
          </p:nvGrpSpPr>
          <p:grpSpPr>
            <a:xfrm>
              <a:off x="-318" y="635"/>
              <a:ext cx="12192000" cy="6857365"/>
              <a:chOff x="-318" y="635"/>
              <a:chExt cx="12192000" cy="6857365"/>
            </a:xfrm>
          </p:grpSpPr>
          <p:grpSp>
            <p:nvGrpSpPr>
              <p:cNvPr id="8" name="组合 7"/>
              <p:cNvGrpSpPr/>
              <p:nvPr userDrawn="1">
                <p:custDataLst>
                  <p:tags r:id="rId8"/>
                </p:custDataLst>
              </p:nvPr>
            </p:nvGrpSpPr>
            <p:grpSpPr>
              <a:xfrm>
                <a:off x="-318" y="635"/>
                <a:ext cx="12192000" cy="6857365"/>
                <a:chOff x="0" y="0"/>
                <a:chExt cx="19200" cy="10799"/>
              </a:xfrm>
            </p:grpSpPr>
            <p:sp>
              <p:nvSpPr>
                <p:cNvPr id="9" name="矩形 8"/>
                <p:cNvSpPr/>
                <p:nvPr userDrawn="1">
                  <p:custDataLst>
                    <p:tags r:id="rId10"/>
                  </p:custDataLst>
                </p:nvPr>
              </p:nvSpPr>
              <p:spPr>
                <a:xfrm>
                  <a:off x="0" y="0"/>
                  <a:ext cx="19200" cy="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11"/>
                  </p:custDataLst>
                </p:nvPr>
              </p:nvSpPr>
              <p:spPr>
                <a:xfrm>
                  <a:off x="0" y="9720"/>
                  <a:ext cx="19200" cy="1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userDrawn="1">
                  <p:custDataLst>
                    <p:tags r:id="rId12"/>
                  </p:custDataLst>
                </p:nvPr>
              </p:nvSpPr>
              <p:spPr>
                <a:xfrm flipH="1">
                  <a:off x="420" y="399"/>
                  <a:ext cx="474" cy="441"/>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custDataLst>
                    <p:tags r:id="rId13"/>
                  </p:custDataLst>
                </p:nvPr>
              </p:nvGrpSpPr>
              <p:grpSpPr>
                <a:xfrm>
                  <a:off x="16448" y="9574"/>
                  <a:ext cx="2074" cy="675"/>
                  <a:chOff x="0" y="3633950"/>
                  <a:chExt cx="1405715" cy="457699"/>
                </a:xfrm>
              </p:grpSpPr>
              <p:sp>
                <p:nvSpPr>
                  <p:cNvPr id="13" name="菱形 12"/>
                  <p:cNvSpPr/>
                  <p:nvPr userDrawn="1">
                    <p:custDataLst>
                      <p:tags r:id="rId14"/>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p:nvPr userDrawn="1">
                    <p:custDataLst>
                      <p:tags r:id="rId15"/>
                    </p:custDataLst>
                  </p:nvPr>
                </p:nvSpPr>
                <p:spPr>
                  <a:xfrm>
                    <a:off x="474008"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userDrawn="1">
                    <p:custDataLst>
                      <p:tags r:id="rId16"/>
                    </p:custDataLst>
                  </p:nvPr>
                </p:nvSpPr>
                <p:spPr>
                  <a:xfrm>
                    <a:off x="948016"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 name="圆角矩形 7"/>
              <p:cNvSpPr/>
              <p:nvPr userDrawn="1">
                <p:custDataLst>
                  <p:tags r:id="rId9"/>
                </p:custDataLst>
              </p:nvPr>
            </p:nvSpPr>
            <p:spPr>
              <a:xfrm>
                <a:off x="193040" y="182880"/>
                <a:ext cx="11805285" cy="6491605"/>
              </a:xfrm>
              <a:prstGeom prst="roundRect">
                <a:avLst>
                  <a:gd name="adj" fmla="val 1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五边形 6"/>
            <p:cNvSpPr/>
            <p:nvPr userDrawn="1">
              <p:custDataLst>
                <p:tags r:id="rId7"/>
              </p:custDataLst>
            </p:nvPr>
          </p:nvSpPr>
          <p:spPr>
            <a:xfrm rot="16200000" flipV="1">
              <a:off x="5792470" y="5668645"/>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2025/2/14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294286" y="-27771"/>
            <a:ext cx="11755418" cy="6611091"/>
            <a:chOff x="294286" y="-27771"/>
            <a:chExt cx="11755418" cy="6611091"/>
          </a:xfrm>
        </p:grpSpPr>
        <p:grpSp>
          <p:nvGrpSpPr>
            <p:cNvPr id="9" name="组合 8"/>
            <p:cNvGrpSpPr/>
            <p:nvPr userDrawn="1">
              <p:custDataLst>
                <p:tags r:id="rId8"/>
              </p:custDataLst>
            </p:nvPr>
          </p:nvGrpSpPr>
          <p:grpSpPr>
            <a:xfrm>
              <a:off x="11598965" y="6433146"/>
              <a:ext cx="450739" cy="150174"/>
              <a:chOff x="0" y="3623101"/>
              <a:chExt cx="1405715" cy="468548"/>
            </a:xfrm>
          </p:grpSpPr>
          <p:sp>
            <p:nvSpPr>
              <p:cNvPr id="11" name="菱形 10"/>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五边形 4"/>
            <p:cNvSpPr/>
            <p:nvPr userDrawn="1">
              <p:custDataLst>
                <p:tags r:id="rId9"/>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9EFD9D74-47D9-4702-A33C-335B63B48DBF}" type="datetimeFigureOut">
              <a:rPr lang="zh-CN" altLang="en-US" smtClean="0"/>
              <a:t>2025/2/14</a:t>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257176" y="284361"/>
            <a:ext cx="11842224" cy="6446131"/>
            <a:chOff x="257176" y="284361"/>
            <a:chExt cx="11842224" cy="6446131"/>
          </a:xfrm>
        </p:grpSpPr>
        <p:sp>
          <p:nvSpPr>
            <p:cNvPr id="8" name="矩形 7"/>
            <p:cNvSpPr/>
            <p:nvPr userDrawn="1">
              <p:custDataLst>
                <p:tags r:id="rId7"/>
              </p:custDataLst>
            </p:nvPr>
          </p:nvSpPr>
          <p:spPr>
            <a:xfrm>
              <a:off x="257176" y="285907"/>
              <a:ext cx="11677650" cy="6295867"/>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a:sym typeface="+mn-ea"/>
              </a:endParaRPr>
            </a:p>
          </p:txBody>
        </p:sp>
        <p:grpSp>
          <p:nvGrpSpPr>
            <p:cNvPr id="9" name="组合 8"/>
            <p:cNvGrpSpPr/>
            <p:nvPr userDrawn="1">
              <p:custDataLst>
                <p:tags r:id="rId8"/>
              </p:custDataLst>
            </p:nvPr>
          </p:nvGrpSpPr>
          <p:grpSpPr>
            <a:xfrm>
              <a:off x="11148545" y="6413693"/>
              <a:ext cx="950855" cy="316799"/>
              <a:chOff x="0" y="3623101"/>
              <a:chExt cx="1405715" cy="468548"/>
            </a:xfrm>
          </p:grpSpPr>
          <p:sp>
            <p:nvSpPr>
              <p:cNvPr id="11" name="菱形 10"/>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五边形 4"/>
            <p:cNvSpPr/>
            <p:nvPr userDrawn="1">
              <p:custDataLst>
                <p:tags r:id="rId9"/>
              </p:custDataLst>
            </p:nvPr>
          </p:nvSpPr>
          <p:spPr>
            <a:xfrm rot="5400000">
              <a:off x="660603" y="23185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257176" y="284361"/>
            <a:ext cx="11842224" cy="6446131"/>
            <a:chOff x="257176" y="284361"/>
            <a:chExt cx="11842224" cy="6446131"/>
          </a:xfrm>
        </p:grpSpPr>
        <p:sp>
          <p:nvSpPr>
            <p:cNvPr id="8" name="矩形 7"/>
            <p:cNvSpPr/>
            <p:nvPr userDrawn="1">
              <p:custDataLst>
                <p:tags r:id="rId6"/>
              </p:custDataLst>
            </p:nvPr>
          </p:nvSpPr>
          <p:spPr>
            <a:xfrm>
              <a:off x="257176" y="285907"/>
              <a:ext cx="11677650" cy="6295867"/>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a:sym typeface="+mn-ea"/>
              </a:endParaRPr>
            </a:p>
          </p:txBody>
        </p:sp>
        <p:grpSp>
          <p:nvGrpSpPr>
            <p:cNvPr id="9" name="组合 8"/>
            <p:cNvGrpSpPr/>
            <p:nvPr userDrawn="1">
              <p:custDataLst>
                <p:tags r:id="rId7"/>
              </p:custDataLst>
            </p:nvPr>
          </p:nvGrpSpPr>
          <p:grpSpPr>
            <a:xfrm>
              <a:off x="11148545" y="6413693"/>
              <a:ext cx="950855" cy="316799"/>
              <a:chOff x="0" y="3623101"/>
              <a:chExt cx="1405715" cy="468548"/>
            </a:xfrm>
          </p:grpSpPr>
          <p:sp>
            <p:nvSpPr>
              <p:cNvPr id="11" name="菱形 10"/>
              <p:cNvSpPr/>
              <p:nvPr userDrawn="1">
                <p:custDataLst>
                  <p:tags r:id="rId9"/>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userDrawn="1">
                <p:custDataLst>
                  <p:tags r:id="rId10"/>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userDrawn="1">
                <p:custDataLst>
                  <p:tags r:id="rId11"/>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五边形 4"/>
            <p:cNvSpPr/>
            <p:nvPr userDrawn="1">
              <p:custDataLst>
                <p:tags r:id="rId8"/>
              </p:custDataLst>
            </p:nvPr>
          </p:nvSpPr>
          <p:spPr>
            <a:xfrm rot="5400000">
              <a:off x="660603" y="23185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2"/>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2025/2/14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1"/>
            </p:custDataLst>
          </p:nvPr>
        </p:nvGrpSpPr>
        <p:grpSpPr>
          <a:xfrm>
            <a:off x="-318" y="-953"/>
            <a:ext cx="12192000" cy="6858953"/>
            <a:chOff x="-318" y="-953"/>
            <a:chExt cx="12192000" cy="6858953"/>
          </a:xfrm>
        </p:grpSpPr>
        <p:grpSp>
          <p:nvGrpSpPr>
            <p:cNvPr id="22" name="组合 21"/>
            <p:cNvGrpSpPr/>
            <p:nvPr userDrawn="1">
              <p:custDataLst>
                <p:tags r:id="rId8"/>
              </p:custDataLst>
            </p:nvPr>
          </p:nvGrpSpPr>
          <p:grpSpPr>
            <a:xfrm>
              <a:off x="-318" y="635"/>
              <a:ext cx="12192000" cy="6857365"/>
              <a:chOff x="-318" y="635"/>
              <a:chExt cx="12192000" cy="6857365"/>
            </a:xfrm>
          </p:grpSpPr>
          <p:grpSp>
            <p:nvGrpSpPr>
              <p:cNvPr id="25" name="组合 24"/>
              <p:cNvGrpSpPr/>
              <p:nvPr userDrawn="1">
                <p:custDataLst>
                  <p:tags r:id="rId11"/>
                </p:custDataLst>
              </p:nvPr>
            </p:nvGrpSpPr>
            <p:grpSpPr>
              <a:xfrm>
                <a:off x="-318" y="635"/>
                <a:ext cx="12192000" cy="6857365"/>
                <a:chOff x="0" y="0"/>
                <a:chExt cx="19200" cy="10799"/>
              </a:xfrm>
            </p:grpSpPr>
            <p:sp>
              <p:nvSpPr>
                <p:cNvPr id="27" name="矩形 26"/>
                <p:cNvSpPr/>
                <p:nvPr userDrawn="1">
                  <p:custDataLst>
                    <p:tags r:id="rId13"/>
                  </p:custDataLst>
                </p:nvPr>
              </p:nvSpPr>
              <p:spPr>
                <a:xfrm>
                  <a:off x="0" y="0"/>
                  <a:ext cx="19200" cy="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custDataLst>
                    <p:tags r:id="rId14"/>
                  </p:custDataLst>
                </p:nvPr>
              </p:nvSpPr>
              <p:spPr>
                <a:xfrm>
                  <a:off x="0" y="9720"/>
                  <a:ext cx="19200" cy="1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菱形 28"/>
                <p:cNvSpPr/>
                <p:nvPr userDrawn="1">
                  <p:custDataLst>
                    <p:tags r:id="rId15"/>
                  </p:custDataLst>
                </p:nvPr>
              </p:nvSpPr>
              <p:spPr>
                <a:xfrm flipH="1">
                  <a:off x="420" y="399"/>
                  <a:ext cx="474" cy="441"/>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custDataLst>
                    <p:tags r:id="rId16"/>
                  </p:custDataLst>
                </p:nvPr>
              </p:nvGrpSpPr>
              <p:grpSpPr>
                <a:xfrm>
                  <a:off x="16448" y="9574"/>
                  <a:ext cx="2074" cy="675"/>
                  <a:chOff x="0" y="3633950"/>
                  <a:chExt cx="1405715" cy="457699"/>
                </a:xfrm>
              </p:grpSpPr>
              <p:sp>
                <p:nvSpPr>
                  <p:cNvPr id="31" name="菱形 30"/>
                  <p:cNvSpPr/>
                  <p:nvPr userDrawn="1">
                    <p:custDataLst>
                      <p:tags r:id="rId17"/>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userDrawn="1">
                    <p:custDataLst>
                      <p:tags r:id="rId18"/>
                    </p:custDataLst>
                  </p:nvPr>
                </p:nvSpPr>
                <p:spPr>
                  <a:xfrm>
                    <a:off x="474008"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userDrawn="1">
                    <p:custDataLst>
                      <p:tags r:id="rId19"/>
                    </p:custDataLst>
                  </p:nvPr>
                </p:nvSpPr>
                <p:spPr>
                  <a:xfrm>
                    <a:off x="948016"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圆角矩形 7"/>
              <p:cNvSpPr/>
              <p:nvPr userDrawn="1">
                <p:custDataLst>
                  <p:tags r:id="rId12"/>
                </p:custDataLst>
              </p:nvPr>
            </p:nvSpPr>
            <p:spPr>
              <a:xfrm>
                <a:off x="193040" y="182880"/>
                <a:ext cx="11805285" cy="6491605"/>
              </a:xfrm>
              <a:prstGeom prst="roundRect">
                <a:avLst>
                  <a:gd name="adj" fmla="val 1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五边形 4"/>
            <p:cNvSpPr/>
            <p:nvPr userDrawn="1">
              <p:custDataLst>
                <p:tags r:id="rId9"/>
              </p:custDataLst>
            </p:nvPr>
          </p:nvSpPr>
          <p:spPr>
            <a:xfrm rot="5400000">
              <a:off x="5432425" y="-160020"/>
              <a:ext cx="1327785" cy="164592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边形 6"/>
            <p:cNvSpPr/>
            <p:nvPr userDrawn="1">
              <p:custDataLst>
                <p:tags r:id="rId10"/>
              </p:custDataLst>
            </p:nvPr>
          </p:nvSpPr>
          <p:spPr>
            <a:xfrm rot="16200000" flipV="1">
              <a:off x="5792470" y="5658485"/>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2593023" y="2000251"/>
            <a:ext cx="7005955" cy="149132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
        <p:nvSpPr>
          <p:cNvPr id="10" name="文本占位符 9"/>
          <p:cNvSpPr>
            <a:spLocks noGrp="1"/>
          </p:cNvSpPr>
          <p:nvPr>
            <p:ph type="body" sz="quarter" idx="13" hasCustomPrompt="1"/>
            <p:custDataLst>
              <p:tags r:id="rId6"/>
            </p:custDataLst>
          </p:nvPr>
        </p:nvSpPr>
        <p:spPr>
          <a:xfrm>
            <a:off x="4979820" y="4079895"/>
            <a:ext cx="2232360" cy="481249"/>
          </a:xfrm>
        </p:spPr>
        <p:txBody>
          <a:bodyPr lIns="90000" tIns="0" rIns="90000" bIns="46800" anchor="ctr" anchorCtr="0">
            <a:normAutofit/>
          </a:bodyPr>
          <a:lstStyle>
            <a:lvl1pPr marL="0" indent="0" algn="ctr">
              <a:buNone/>
              <a:defRPr sz="2000" baseline="0">
                <a:latin typeface="Arial" panose="020B0604020202020204" pitchFamily="34" charset="0"/>
              </a:defRPr>
            </a:lvl1pPr>
            <a:lvl2pPr marL="457200" indent="0">
              <a:buNone/>
              <a:defRPr/>
            </a:lvl2pPr>
          </a:lstStyle>
          <a:p>
            <a:pPr lvl="0"/>
            <a:r>
              <a:rPr lang="zh-CN" altLang="en-US"/>
              <a:t>编辑文本</a:t>
            </a:r>
          </a:p>
        </p:txBody>
      </p:sp>
      <p:sp>
        <p:nvSpPr>
          <p:cNvPr id="12" name="文本占位符 11"/>
          <p:cNvSpPr>
            <a:spLocks noGrp="1"/>
          </p:cNvSpPr>
          <p:nvPr>
            <p:ph type="body" sz="quarter" idx="14" hasCustomPrompt="1"/>
            <p:custDataLst>
              <p:tags r:id="rId7"/>
            </p:custDataLst>
          </p:nvPr>
        </p:nvSpPr>
        <p:spPr>
          <a:xfrm>
            <a:off x="2593022" y="3539541"/>
            <a:ext cx="7005955" cy="481249"/>
          </a:xfrm>
        </p:spPr>
        <p:txBody>
          <a:bodyPr lIns="90000" tIns="0" rIns="90000" bIns="46800" anchor="t" anchorCtr="0">
            <a:normAutofit/>
          </a:bodyPr>
          <a:lstStyle>
            <a:lvl1pPr marL="0" indent="0" algn="ctr">
              <a:buNone/>
              <a:defRPr sz="2400" baseline="0">
                <a:latin typeface="Arial" panose="020B0604020202020204" pitchFamily="34" charset="0"/>
              </a:defRPr>
            </a:lvl1pPr>
            <a:lvl2pPr marL="457200" indent="0">
              <a:buNone/>
              <a:defRPr/>
            </a:lvl2pPr>
          </a:lstStyle>
          <a:p>
            <a:pPr lvl="0"/>
            <a:r>
              <a:rPr lang="zh-CN" altLang="en-US"/>
              <a:t>单击此处编辑文本</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11598910" y="6433185"/>
            <a:ext cx="450850" cy="149860"/>
            <a:chOff x="0" y="3623101"/>
            <a:chExt cx="1405715" cy="468548"/>
          </a:xfrm>
        </p:grpSpPr>
        <p:sp>
          <p:nvSpPr>
            <p:cNvPr id="19" name="菱形 18"/>
            <p:cNvSpPr/>
            <p:nvPr userDrawn="1">
              <p:custDataLst>
                <p:tags r:id="rId7"/>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userDrawn="1">
              <p:custDataLst>
                <p:tags r:id="rId8"/>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userDrawn="1">
              <p:custDataLst>
                <p:tags r:id="rId9"/>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五边形 4"/>
          <p:cNvSpPr/>
          <p:nvPr userDrawn="1">
            <p:custDataLst>
              <p:tags r:id="rId2"/>
            </p:custDataLst>
          </p:nvPr>
        </p:nvSpPr>
        <p:spPr>
          <a:xfrm rot="5400000">
            <a:off x="346710" y="-80010"/>
            <a:ext cx="438150" cy="54356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userDrawn="1">
            <p:ph type="dt" sz="half" idx="10"/>
            <p:custDataLst>
              <p:tags r:id="rId3"/>
            </p:custDataLst>
          </p:nvPr>
        </p:nvSpPr>
        <p:spPr/>
        <p:txBody>
          <a:bodyPr/>
          <a:lstStyle/>
          <a:p>
            <a:fld id="{760FBDFE-C587-4B4C-A407-44438C67B59E}" type="datetimeFigureOut">
              <a:rPr lang="zh-CN" altLang="en-US" smtClean="0"/>
              <a:t>2025/2/14</a:t>
            </a:fld>
            <a:endParaRPr lang="zh-CN" altLang="en-US"/>
          </a:p>
        </p:txBody>
      </p:sp>
      <p:sp>
        <p:nvSpPr>
          <p:cNvPr id="4" name="页脚占位符 3"/>
          <p:cNvSpPr>
            <a:spLocks noGrp="1"/>
          </p:cNvSpPr>
          <p:nvPr userDrawn="1">
            <p:ph type="ftr" sz="quarter" idx="11"/>
            <p:custDataLst>
              <p:tags r:id="rId4"/>
            </p:custDataLst>
          </p:nvPr>
        </p:nvSpPr>
        <p:spPr/>
        <p:txBody>
          <a:bodyPr/>
          <a:lstStyle/>
          <a:p>
            <a:endParaRPr lang="zh-CN" altLang="en-US"/>
          </a:p>
        </p:txBody>
      </p:sp>
      <p:sp>
        <p:nvSpPr>
          <p:cNvPr id="5" name="灯片编号占位符 4"/>
          <p:cNvSpPr>
            <a:spLocks noGrp="1"/>
          </p:cNvSpPr>
          <p:nvPr userDrawn="1">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标题 6"/>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相框">
    <p:bg>
      <p:bgPr>
        <a:solidFill>
          <a:schemeClr val="tx2"/>
        </a:solidFill>
        <a:effectLst/>
      </p:bgPr>
    </p:bg>
    <p:spTree>
      <p:nvGrpSpPr>
        <p:cNvPr id="1" name=""/>
        <p:cNvGrpSpPr/>
        <p:nvPr/>
      </p:nvGrpSpPr>
      <p:grpSpPr>
        <a:xfrm>
          <a:off x="0" y="0"/>
          <a:ext cx="0" cy="0"/>
          <a:chOff x="0" y="0"/>
          <a:chExt cx="0" cy="0"/>
        </a:xfrm>
      </p:grpSpPr>
      <p:sp>
        <p:nvSpPr>
          <p:cNvPr id="24" name="矩形 23"/>
          <p:cNvSpPr/>
          <p:nvPr userDrawn="1">
            <p:custDataLst>
              <p:tags r:id="rId1"/>
            </p:custDataLst>
          </p:nvPr>
        </p:nvSpPr>
        <p:spPr>
          <a:xfrm>
            <a:off x="257175" y="285750"/>
            <a:ext cx="11677650" cy="62960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a:sym typeface="+mn-ea"/>
            </a:endParaRPr>
          </a:p>
        </p:txBody>
      </p:sp>
      <p:grpSp>
        <p:nvGrpSpPr>
          <p:cNvPr id="25" name="组合 24"/>
          <p:cNvGrpSpPr/>
          <p:nvPr userDrawn="1">
            <p:custDataLst>
              <p:tags r:id="rId2"/>
            </p:custDataLst>
          </p:nvPr>
        </p:nvGrpSpPr>
        <p:grpSpPr>
          <a:xfrm>
            <a:off x="11148695" y="6413500"/>
            <a:ext cx="950595" cy="316865"/>
            <a:chOff x="0" y="3623101"/>
            <a:chExt cx="1405715" cy="468548"/>
          </a:xfrm>
        </p:grpSpPr>
        <p:sp>
          <p:nvSpPr>
            <p:cNvPr id="27" name="菱形 26"/>
            <p:cNvSpPr/>
            <p:nvPr userDrawn="1">
              <p:custDataLst>
                <p:tags r:id="rId9"/>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菱形 27"/>
            <p:cNvSpPr/>
            <p:nvPr userDrawn="1">
              <p:custDataLst>
                <p:tags r:id="rId10"/>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菱形 28"/>
            <p:cNvSpPr/>
            <p:nvPr userDrawn="1">
              <p:custDataLst>
                <p:tags r:id="rId11"/>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五边形 4"/>
          <p:cNvSpPr/>
          <p:nvPr userDrawn="1">
            <p:custDataLst>
              <p:tags r:id="rId3"/>
            </p:custDataLst>
          </p:nvPr>
        </p:nvSpPr>
        <p:spPr>
          <a:xfrm rot="5400000">
            <a:off x="660400" y="231775"/>
            <a:ext cx="438150" cy="54356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4"/>
            </p:custDataLst>
          </p:nvPr>
        </p:nvSpPr>
        <p:spPr>
          <a:xfrm>
            <a:off x="1281600" y="1249200"/>
            <a:ext cx="9626400" cy="723600"/>
          </a:xfrm>
        </p:spPr>
        <p:txBody>
          <a:bodyPr lIns="90000" tIns="46800" rIns="90000" bIns="46800" anchor="ctr">
            <a:normAutofit/>
          </a:bodyPr>
          <a:lstStyle>
            <a:lvl1pPr marL="0" indent="0">
              <a:buFont typeface="Arial" panose="020B0604020202020204" pitchFamily="34" charset="0"/>
              <a:buNone/>
              <a:defRPr sz="3200" baseline="0">
                <a:solidFill>
                  <a:schemeClr val="tx1">
                    <a:lumMod val="85000"/>
                    <a:lumOff val="15000"/>
                  </a:schemeClr>
                </a:solidFill>
                <a:latin typeface="Arial" panose="020B0604020202020204" pitchFamily="34" charset="0"/>
                <a:ea typeface="微软雅黑"/>
              </a:defRPr>
            </a:lvl1pPr>
          </a:lstStyle>
          <a:p>
            <a:r>
              <a:rPr lang="zh-CN" altLang="en-US"/>
              <a:t>单击此处编辑标题</a:t>
            </a:r>
          </a:p>
        </p:txBody>
      </p:sp>
      <p:sp>
        <p:nvSpPr>
          <p:cNvPr id="7" name="内容占位符 6"/>
          <p:cNvSpPr>
            <a:spLocks noGrp="1"/>
          </p:cNvSpPr>
          <p:nvPr userDrawn="1">
            <p:ph sz="quarter" idx="13"/>
            <p:custDataLst>
              <p:tags r:id="rId5"/>
            </p:custDataLst>
          </p:nvPr>
        </p:nvSpPr>
        <p:spPr>
          <a:xfrm>
            <a:off x="1281113" y="2163600"/>
            <a:ext cx="9626600" cy="3445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vl2pPr marL="457200" indent="0">
              <a:buNone/>
              <a:defRPr baseline="0">
                <a:solidFill>
                  <a:schemeClr val="tx1">
                    <a:lumMod val="85000"/>
                    <a:lumOff val="15000"/>
                  </a:schemeClr>
                </a:solidFill>
                <a:latin typeface="Arial" panose="020B0604020202020204" pitchFamily="34" charset="0"/>
                <a:ea typeface="微软雅黑"/>
              </a:defRPr>
            </a:lvl2pPr>
            <a:lvl3pPr marL="914400" indent="0">
              <a:buNone/>
              <a:defRPr baseline="0">
                <a:solidFill>
                  <a:schemeClr val="tx1">
                    <a:lumMod val="85000"/>
                    <a:lumOff val="15000"/>
                  </a:schemeClr>
                </a:solidFill>
                <a:latin typeface="Arial" panose="020B0604020202020204" pitchFamily="34" charset="0"/>
                <a:ea typeface="微软雅黑"/>
              </a:defRPr>
            </a:lvl3pPr>
            <a:lvl4pPr marL="1371600" indent="0">
              <a:buNone/>
              <a:defRPr baseline="0">
                <a:solidFill>
                  <a:schemeClr val="tx1">
                    <a:lumMod val="85000"/>
                    <a:lumOff val="15000"/>
                  </a:schemeClr>
                </a:solidFill>
                <a:latin typeface="Arial" panose="020B0604020202020204" pitchFamily="34" charset="0"/>
                <a:ea typeface="微软雅黑"/>
              </a:defRPr>
            </a:lvl4pPr>
            <a:lvl5pPr marL="1828800" indent="0">
              <a:buNone/>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userDrawn="1">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5" name="灯片编号占位符 4"/>
          <p:cNvSpPr>
            <a:spLocks noGrp="1"/>
          </p:cNvSpPr>
          <p:nvPr userDrawn="1">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a:sym typeface="+mn-ea"/>
            </a:endParaRPr>
          </a:p>
        </p:txBody>
      </p:sp>
      <p:grpSp>
        <p:nvGrpSpPr>
          <p:cNvPr id="16" name="组合 15"/>
          <p:cNvGrpSpPr/>
          <p:nvPr userDrawn="1">
            <p:custDataLst>
              <p:tags r:id="rId2"/>
            </p:custDataLst>
          </p:nvPr>
        </p:nvGrpSpPr>
        <p:grpSpPr>
          <a:xfrm>
            <a:off x="11598910" y="6433185"/>
            <a:ext cx="450850" cy="149860"/>
            <a:chOff x="0" y="3623101"/>
            <a:chExt cx="1405715" cy="468548"/>
          </a:xfrm>
        </p:grpSpPr>
        <p:sp>
          <p:nvSpPr>
            <p:cNvPr id="18" name="菱形 17"/>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五边形 4"/>
          <p:cNvSpPr/>
          <p:nvPr userDrawn="1">
            <p:custDataLst>
              <p:tags r:id="rId3"/>
            </p:custDataLst>
          </p:nvPr>
        </p:nvSpPr>
        <p:spPr>
          <a:xfrm rot="5400000">
            <a:off x="346710" y="-80010"/>
            <a:ext cx="438150" cy="54356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4"/>
            </p:custDataLst>
          </p:nvPr>
        </p:nvSpPr>
        <p:spPr>
          <a:xfrm>
            <a:off x="583200" y="629920"/>
            <a:ext cx="3960000" cy="1022480"/>
          </a:xfrm>
        </p:spPr>
        <p:txBody>
          <a:bodyPr lIns="90000" tIns="46800" rIns="90000" bIns="46800" anchor="ctr">
            <a:normAutofit/>
          </a:bodyPr>
          <a:lstStyle>
            <a:lvl1pPr marL="0" indent="0">
              <a:buFont typeface="Arial" panose="020B0604020202020204" pitchFamily="34" charset="0"/>
              <a:buNone/>
              <a:defRPr sz="3600" baseline="0">
                <a:solidFill>
                  <a:schemeClr val="tx1">
                    <a:lumMod val="85000"/>
                    <a:lumOff val="15000"/>
                  </a:schemeClr>
                </a:solidFill>
                <a:latin typeface="Arial" panose="020B0604020202020204" pitchFamily="34" charset="0"/>
                <a:ea typeface="微软雅黑"/>
              </a:defRPr>
            </a:lvl1pPr>
          </a:lstStyle>
          <a:p>
            <a:r>
              <a:rPr lang="zh-CN" altLang="en-US"/>
              <a:t>编辑标题</a:t>
            </a:r>
          </a:p>
        </p:txBody>
      </p:sp>
      <p:sp>
        <p:nvSpPr>
          <p:cNvPr id="3" name="日期占位符 2"/>
          <p:cNvSpPr>
            <a:spLocks noGrp="1"/>
          </p:cNvSpPr>
          <p:nvPr userDrawn="1">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4" name="页脚占位符 3"/>
          <p:cNvSpPr>
            <a:spLocks noGrp="1"/>
          </p:cNvSpPr>
          <p:nvPr userDrawn="1">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5" name="灯片编号占位符 4"/>
          <p:cNvSpPr>
            <a:spLocks noGrp="1"/>
          </p:cNvSpPr>
          <p:nvPr userDrawn="1">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userDrawn="1">
            <p:ph type="body" sz="quarter" idx="13"/>
            <p:custDataLst>
              <p:tags r:id="rId8"/>
            </p:custDataLst>
          </p:nvPr>
        </p:nvSpPr>
        <p:spPr>
          <a:xfrm>
            <a:off x="586800" y="1764000"/>
            <a:ext cx="3956400" cy="4093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vl2pPr marL="457200" indent="0">
              <a:buNone/>
              <a:defRPr baseline="0">
                <a:solidFill>
                  <a:schemeClr val="tx1">
                    <a:lumMod val="85000"/>
                    <a:lumOff val="15000"/>
                  </a:schemeClr>
                </a:solidFill>
                <a:latin typeface="Arial" panose="020B0604020202020204" pitchFamily="34" charset="0"/>
                <a:ea typeface="微软雅黑"/>
              </a:defRPr>
            </a:lvl2pPr>
            <a:lvl3pPr marL="914400" indent="0">
              <a:buNone/>
              <a:defRPr baseline="0">
                <a:solidFill>
                  <a:schemeClr val="tx1">
                    <a:lumMod val="85000"/>
                    <a:lumOff val="15000"/>
                  </a:schemeClr>
                </a:solidFill>
                <a:latin typeface="Arial" panose="020B0604020202020204" pitchFamily="34" charset="0"/>
                <a:ea typeface="微软雅黑"/>
              </a:defRPr>
            </a:lvl3pPr>
            <a:lvl4pPr marL="1371600" indent="0">
              <a:buNone/>
              <a:defRPr baseline="0">
                <a:solidFill>
                  <a:schemeClr val="tx1">
                    <a:lumMod val="85000"/>
                    <a:lumOff val="15000"/>
                  </a:schemeClr>
                </a:solidFill>
                <a:latin typeface="Arial" panose="020B0604020202020204" pitchFamily="34" charset="0"/>
                <a:ea typeface="微软雅黑"/>
              </a:defRPr>
            </a:lvl4pPr>
            <a:lvl5pPr marL="1828800" indent="0">
              <a:buNone/>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userDrawn="1">
            <p:ph sz="quarter" idx="14"/>
            <p:custDataLst>
              <p:tags r:id="rId9"/>
            </p:custDataLst>
          </p:nvPr>
        </p:nvSpPr>
        <p:spPr>
          <a:xfrm>
            <a:off x="5101200" y="769938"/>
            <a:ext cx="6480000" cy="5087937"/>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vl2pPr marL="457200" indent="0">
              <a:buNone/>
              <a:defRPr baseline="0">
                <a:solidFill>
                  <a:schemeClr val="tx1">
                    <a:lumMod val="85000"/>
                    <a:lumOff val="15000"/>
                  </a:schemeClr>
                </a:solidFill>
                <a:latin typeface="Arial" panose="020B0604020202020204" pitchFamily="34" charset="0"/>
                <a:ea typeface="微软雅黑"/>
              </a:defRPr>
            </a:lvl2pPr>
            <a:lvl3pPr marL="914400" indent="0">
              <a:buNone/>
              <a:defRPr baseline="0">
                <a:solidFill>
                  <a:schemeClr val="tx1">
                    <a:lumMod val="85000"/>
                    <a:lumOff val="15000"/>
                  </a:schemeClr>
                </a:solidFill>
                <a:latin typeface="Arial" panose="020B0604020202020204" pitchFamily="34" charset="0"/>
                <a:ea typeface="微软雅黑"/>
              </a:defRPr>
            </a:lvl3pPr>
            <a:lvl4pPr marL="1371600" indent="0">
              <a:buNone/>
              <a:defRPr baseline="0">
                <a:solidFill>
                  <a:schemeClr val="tx1">
                    <a:lumMod val="85000"/>
                    <a:lumOff val="15000"/>
                  </a:schemeClr>
                </a:solidFill>
                <a:latin typeface="Arial" panose="020B0604020202020204" pitchFamily="34" charset="0"/>
                <a:ea typeface="微软雅黑"/>
              </a:defRPr>
            </a:lvl4pPr>
            <a:lvl5pPr marL="1828800" indent="0">
              <a:buNone/>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a:sym typeface="+mn-ea"/>
            </a:endParaRPr>
          </a:p>
        </p:txBody>
      </p:sp>
      <p:grpSp>
        <p:nvGrpSpPr>
          <p:cNvPr id="23" name="组合 22"/>
          <p:cNvGrpSpPr/>
          <p:nvPr userDrawn="1">
            <p:custDataLst>
              <p:tags r:id="rId2"/>
            </p:custDataLst>
          </p:nvPr>
        </p:nvGrpSpPr>
        <p:grpSpPr>
          <a:xfrm>
            <a:off x="11598910" y="6433185"/>
            <a:ext cx="450850" cy="149860"/>
            <a:chOff x="0" y="3623101"/>
            <a:chExt cx="1405715" cy="468548"/>
          </a:xfrm>
        </p:grpSpPr>
        <p:sp>
          <p:nvSpPr>
            <p:cNvPr id="25" name="菱形 24"/>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菱形 25"/>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五边形 4"/>
          <p:cNvSpPr/>
          <p:nvPr userDrawn="1">
            <p:custDataLst>
              <p:tags r:id="rId3"/>
            </p:custDataLst>
          </p:nvPr>
        </p:nvSpPr>
        <p:spPr>
          <a:xfrm rot="5400000">
            <a:off x="346710" y="-80010"/>
            <a:ext cx="438150" cy="54356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4"/>
            </p:custDataLst>
          </p:nvPr>
        </p:nvSpPr>
        <p:spPr>
          <a:xfrm>
            <a:off x="612000" y="689418"/>
            <a:ext cx="10976400" cy="718182"/>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a:sym typeface="+mn-ea"/>
            </a:endParaRPr>
          </a:p>
        </p:txBody>
      </p:sp>
      <p:grpSp>
        <p:nvGrpSpPr>
          <p:cNvPr id="21" name="组合 20"/>
          <p:cNvGrpSpPr/>
          <p:nvPr userDrawn="1">
            <p:custDataLst>
              <p:tags r:id="rId2"/>
            </p:custDataLst>
          </p:nvPr>
        </p:nvGrpSpPr>
        <p:grpSpPr>
          <a:xfrm>
            <a:off x="11598910" y="6433185"/>
            <a:ext cx="450850" cy="149860"/>
            <a:chOff x="0" y="3623101"/>
            <a:chExt cx="1405715" cy="468548"/>
          </a:xfrm>
        </p:grpSpPr>
        <p:sp>
          <p:nvSpPr>
            <p:cNvPr id="25" name="菱形 24"/>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菱形 25"/>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五边形 4"/>
          <p:cNvSpPr/>
          <p:nvPr userDrawn="1">
            <p:custDataLst>
              <p:tags r:id="rId3"/>
            </p:custDataLst>
          </p:nvPr>
        </p:nvSpPr>
        <p:spPr>
          <a:xfrm rot="5400000">
            <a:off x="346710" y="-80010"/>
            <a:ext cx="438150" cy="54356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4"/>
            </p:custDataLst>
          </p:nvPr>
        </p:nvSpPr>
        <p:spPr>
          <a:xfrm>
            <a:off x="604800" y="579120"/>
            <a:ext cx="10976400" cy="65568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8"/>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a:defRPr>
            </a:lvl1pPr>
            <a:lvl2pPr>
              <a:defRPr baseline="0">
                <a:solidFill>
                  <a:schemeClr val="tx1">
                    <a:lumMod val="85000"/>
                    <a:lumOff val="15000"/>
                  </a:schemeClr>
                </a:solidFill>
                <a:latin typeface="Arial" panose="020B0604020202020204" pitchFamily="34" charset="0"/>
                <a:ea typeface="微软雅黑"/>
              </a:defRPr>
            </a:lvl2pPr>
            <a:lvl3pPr>
              <a:defRPr baseline="0">
                <a:solidFill>
                  <a:schemeClr val="tx1">
                    <a:lumMod val="85000"/>
                    <a:lumOff val="15000"/>
                  </a:schemeClr>
                </a:solidFill>
                <a:latin typeface="Arial" panose="020B0604020202020204" pitchFamily="34" charset="0"/>
                <a:ea typeface="微软雅黑"/>
              </a:defRPr>
            </a:lvl3pPr>
            <a:lvl4pPr>
              <a:defRPr baseline="0">
                <a:solidFill>
                  <a:schemeClr val="tx1">
                    <a:lumMod val="85000"/>
                    <a:lumOff val="15000"/>
                  </a:schemeClr>
                </a:solidFill>
                <a:latin typeface="Arial" panose="020B0604020202020204" pitchFamily="34" charset="0"/>
                <a:ea typeface="微软雅黑"/>
              </a:defRPr>
            </a:lvl4pPr>
            <a:lvl5pPr>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a:sym typeface="+mn-ea"/>
            </a:endParaRPr>
          </a:p>
        </p:txBody>
      </p:sp>
      <p:sp>
        <p:nvSpPr>
          <p:cNvPr id="2" name="标题 1"/>
          <p:cNvSpPr>
            <a:spLocks noGrp="1"/>
          </p:cNvSpPr>
          <p:nvPr>
            <p:ph type="title"/>
            <p:custDataLst>
              <p:tags r:id="rId2"/>
            </p:custDataLst>
          </p:nvPr>
        </p:nvSpPr>
        <p:spPr>
          <a:xfrm>
            <a:off x="579600" y="237600"/>
            <a:ext cx="11037600" cy="441964"/>
          </a:xfrm>
        </p:spPr>
        <p:txBody>
          <a:bodyPr lIns="90000" tIns="46800" rIns="90000" bIns="46800">
            <a:normAutofit/>
          </a:bodyPr>
          <a:lstStyle>
            <a:lvl1pPr marL="0" indent="0">
              <a:buFont typeface="Arial" panose="020B0604020202020204" pitchFamily="34" charset="0"/>
              <a:buNone/>
              <a:defRPr baseline="0">
                <a:solidFill>
                  <a:schemeClr val="tx1">
                    <a:lumMod val="85000"/>
                    <a:lumOff val="15000"/>
                  </a:schemeClr>
                </a:solidFill>
                <a:latin typeface="Arial" panose="020B0604020202020204" pitchFamily="34" charset="0"/>
                <a:ea typeface="微软雅黑"/>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579600" y="1663200"/>
            <a:ext cx="5342400" cy="28944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vl2pPr marL="457200" indent="0">
              <a:buNone/>
              <a:defRPr baseline="0">
                <a:solidFill>
                  <a:schemeClr val="tx1">
                    <a:lumMod val="85000"/>
                    <a:lumOff val="15000"/>
                  </a:schemeClr>
                </a:solidFill>
                <a:latin typeface="Arial" panose="020B0604020202020204" pitchFamily="34" charset="0"/>
                <a:ea typeface="微软雅黑"/>
              </a:defRPr>
            </a:lvl2pPr>
            <a:lvl3pPr marL="914400" indent="0">
              <a:buNone/>
              <a:defRPr baseline="0">
                <a:solidFill>
                  <a:schemeClr val="tx1">
                    <a:lumMod val="85000"/>
                    <a:lumOff val="15000"/>
                  </a:schemeClr>
                </a:solidFill>
                <a:latin typeface="Arial" panose="020B0604020202020204" pitchFamily="34" charset="0"/>
                <a:ea typeface="微软雅黑"/>
              </a:defRPr>
            </a:lvl3pPr>
            <a:lvl4pPr marL="1371600" indent="0">
              <a:buNone/>
              <a:defRPr baseline="0">
                <a:solidFill>
                  <a:schemeClr val="tx1">
                    <a:lumMod val="85000"/>
                    <a:lumOff val="15000"/>
                  </a:schemeClr>
                </a:solidFill>
                <a:latin typeface="Arial" panose="020B0604020202020204" pitchFamily="34" charset="0"/>
                <a:ea typeface="微软雅黑"/>
              </a:defRPr>
            </a:lvl4pPr>
            <a:lvl5pPr marL="1828800" indent="0">
              <a:buNone/>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vl2pPr marL="457200" indent="0">
              <a:buNone/>
              <a:defRPr baseline="0">
                <a:solidFill>
                  <a:schemeClr val="tx1">
                    <a:lumMod val="85000"/>
                    <a:lumOff val="15000"/>
                  </a:schemeClr>
                </a:solidFill>
                <a:latin typeface="Arial" panose="020B0604020202020204" pitchFamily="34" charset="0"/>
                <a:ea typeface="微软雅黑"/>
              </a:defRPr>
            </a:lvl2pPr>
            <a:lvl3pPr marL="914400" indent="0">
              <a:buNone/>
              <a:defRPr baseline="0">
                <a:solidFill>
                  <a:schemeClr val="tx1">
                    <a:lumMod val="85000"/>
                    <a:lumOff val="15000"/>
                  </a:schemeClr>
                </a:solidFill>
                <a:latin typeface="Arial" panose="020B0604020202020204" pitchFamily="34" charset="0"/>
                <a:ea typeface="微软雅黑"/>
              </a:defRPr>
            </a:lvl3pPr>
            <a:lvl4pPr marL="1371600" indent="0">
              <a:buNone/>
              <a:defRPr baseline="0">
                <a:solidFill>
                  <a:schemeClr val="tx1">
                    <a:lumMod val="85000"/>
                    <a:lumOff val="15000"/>
                  </a:schemeClr>
                </a:solidFill>
                <a:latin typeface="Arial" panose="020B0604020202020204" pitchFamily="34" charset="0"/>
                <a:ea typeface="微软雅黑"/>
              </a:defRPr>
            </a:lvl4pPr>
            <a:lvl5pPr marL="1828800" indent="0">
              <a:buNone/>
              <a:defRPr baseline="0">
                <a:solidFill>
                  <a:schemeClr val="tx1">
                    <a:lumMod val="85000"/>
                    <a:lumOff val="15000"/>
                  </a:schemeClr>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p>
        </p:txBody>
      </p:sp>
      <p:grpSp>
        <p:nvGrpSpPr>
          <p:cNvPr id="19" name="组合 18"/>
          <p:cNvGrpSpPr/>
          <p:nvPr userDrawn="1">
            <p:custDataLst>
              <p:tags r:id="rId10"/>
            </p:custDataLst>
          </p:nvPr>
        </p:nvGrpSpPr>
        <p:grpSpPr>
          <a:xfrm flipH="1">
            <a:off x="11129043" y="317149"/>
            <a:ext cx="976314" cy="307818"/>
            <a:chOff x="7177184" y="4307561"/>
            <a:chExt cx="976314" cy="307818"/>
          </a:xfrm>
        </p:grpSpPr>
        <p:sp>
          <p:nvSpPr>
            <p:cNvPr id="6" name="等腰三角形 5"/>
            <p:cNvSpPr/>
            <p:nvPr userDrawn="1">
              <p:custDataLst>
                <p:tags r:id="rId11"/>
              </p:custDataLst>
            </p:nvPr>
          </p:nvSpPr>
          <p:spPr>
            <a:xfrm rot="5400000" flipH="1">
              <a:off x="7887012" y="4348893"/>
              <a:ext cx="307818" cy="225154"/>
            </a:xfrm>
            <a:custGeom>
              <a:avLst/>
              <a:gdLst>
                <a:gd name="connsiteX0" fmla="*/ 0 w 482721"/>
                <a:gd name="connsiteY0" fmla="*/ 353086 h 353086"/>
                <a:gd name="connsiteX1" fmla="*/ 241361 w 482721"/>
                <a:gd name="connsiteY1" fmla="*/ 0 h 353086"/>
                <a:gd name="connsiteX2" fmla="*/ 482721 w 482721"/>
                <a:gd name="connsiteY2" fmla="*/ 353086 h 353086"/>
                <a:gd name="connsiteX3" fmla="*/ 0 w 482721"/>
                <a:gd name="connsiteY3" fmla="*/ 353086 h 353086"/>
                <a:gd name="connsiteX0-1" fmla="*/ 0 w 482721"/>
                <a:gd name="connsiteY0-2" fmla="*/ 353086 h 353086"/>
                <a:gd name="connsiteX1-3" fmla="*/ 241361 w 482721"/>
                <a:gd name="connsiteY1-4" fmla="*/ 0 h 353086"/>
                <a:gd name="connsiteX2-5" fmla="*/ 482721 w 482721"/>
                <a:gd name="connsiteY2-6" fmla="*/ 353086 h 353086"/>
                <a:gd name="connsiteX3-7" fmla="*/ 235390 w 482721"/>
                <a:gd name="connsiteY3-8" fmla="*/ 353086 h 353086"/>
                <a:gd name="connsiteX4" fmla="*/ 0 w 482721"/>
                <a:gd name="connsiteY4" fmla="*/ 353086 h 353086"/>
                <a:gd name="connsiteX0-9" fmla="*/ 0 w 482721"/>
                <a:gd name="connsiteY0-10" fmla="*/ 353086 h 353086"/>
                <a:gd name="connsiteX1-11" fmla="*/ 241361 w 482721"/>
                <a:gd name="connsiteY1-12" fmla="*/ 0 h 353086"/>
                <a:gd name="connsiteX2-13" fmla="*/ 482721 w 482721"/>
                <a:gd name="connsiteY2-14" fmla="*/ 353086 h 353086"/>
                <a:gd name="connsiteX3-15" fmla="*/ 217283 w 482721"/>
                <a:gd name="connsiteY3-16" fmla="*/ 226338 h 353086"/>
                <a:gd name="connsiteX4-17" fmla="*/ 0 w 482721"/>
                <a:gd name="connsiteY4-18" fmla="*/ 353086 h 353086"/>
                <a:gd name="connsiteX0-19" fmla="*/ 0 w 482721"/>
                <a:gd name="connsiteY0-20" fmla="*/ 353086 h 353086"/>
                <a:gd name="connsiteX1-21" fmla="*/ 241361 w 482721"/>
                <a:gd name="connsiteY1-22" fmla="*/ 0 h 353086"/>
                <a:gd name="connsiteX2-23" fmla="*/ 482721 w 482721"/>
                <a:gd name="connsiteY2-24" fmla="*/ 353086 h 353086"/>
                <a:gd name="connsiteX3-25" fmla="*/ 244443 w 482721"/>
                <a:gd name="connsiteY3-26" fmla="*/ 226338 h 353086"/>
                <a:gd name="connsiteX4-27" fmla="*/ 0 w 482721"/>
                <a:gd name="connsiteY4-28" fmla="*/ 353086 h 35308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82720" h="353086">
                  <a:moveTo>
                    <a:pt x="0" y="353086"/>
                  </a:moveTo>
                  <a:lnTo>
                    <a:pt x="241361" y="0"/>
                  </a:lnTo>
                  <a:lnTo>
                    <a:pt x="482721" y="353086"/>
                  </a:lnTo>
                  <a:lnTo>
                    <a:pt x="244443" y="226338"/>
                  </a:lnTo>
                  <a:lnTo>
                    <a:pt x="0" y="35308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a:endParaRPr>
            </a:p>
          </p:txBody>
        </p:sp>
        <p:sp>
          <p:nvSpPr>
            <p:cNvPr id="12" name="等腰三角形 5"/>
            <p:cNvSpPr/>
            <p:nvPr userDrawn="1">
              <p:custDataLst>
                <p:tags r:id="rId12"/>
              </p:custDataLst>
            </p:nvPr>
          </p:nvSpPr>
          <p:spPr>
            <a:xfrm rot="5400000" flipH="1">
              <a:off x="7511432" y="4348893"/>
              <a:ext cx="307818" cy="225154"/>
            </a:xfrm>
            <a:custGeom>
              <a:avLst/>
              <a:gdLst>
                <a:gd name="connsiteX0" fmla="*/ 0 w 482721"/>
                <a:gd name="connsiteY0" fmla="*/ 353086 h 353086"/>
                <a:gd name="connsiteX1" fmla="*/ 241361 w 482721"/>
                <a:gd name="connsiteY1" fmla="*/ 0 h 353086"/>
                <a:gd name="connsiteX2" fmla="*/ 482721 w 482721"/>
                <a:gd name="connsiteY2" fmla="*/ 353086 h 353086"/>
                <a:gd name="connsiteX3" fmla="*/ 0 w 482721"/>
                <a:gd name="connsiteY3" fmla="*/ 353086 h 353086"/>
                <a:gd name="connsiteX0-1" fmla="*/ 0 w 482721"/>
                <a:gd name="connsiteY0-2" fmla="*/ 353086 h 353086"/>
                <a:gd name="connsiteX1-3" fmla="*/ 241361 w 482721"/>
                <a:gd name="connsiteY1-4" fmla="*/ 0 h 353086"/>
                <a:gd name="connsiteX2-5" fmla="*/ 482721 w 482721"/>
                <a:gd name="connsiteY2-6" fmla="*/ 353086 h 353086"/>
                <a:gd name="connsiteX3-7" fmla="*/ 235390 w 482721"/>
                <a:gd name="connsiteY3-8" fmla="*/ 353086 h 353086"/>
                <a:gd name="connsiteX4" fmla="*/ 0 w 482721"/>
                <a:gd name="connsiteY4" fmla="*/ 353086 h 353086"/>
                <a:gd name="connsiteX0-9" fmla="*/ 0 w 482721"/>
                <a:gd name="connsiteY0-10" fmla="*/ 353086 h 353086"/>
                <a:gd name="connsiteX1-11" fmla="*/ 241361 w 482721"/>
                <a:gd name="connsiteY1-12" fmla="*/ 0 h 353086"/>
                <a:gd name="connsiteX2-13" fmla="*/ 482721 w 482721"/>
                <a:gd name="connsiteY2-14" fmla="*/ 353086 h 353086"/>
                <a:gd name="connsiteX3-15" fmla="*/ 217283 w 482721"/>
                <a:gd name="connsiteY3-16" fmla="*/ 226338 h 353086"/>
                <a:gd name="connsiteX4-17" fmla="*/ 0 w 482721"/>
                <a:gd name="connsiteY4-18" fmla="*/ 353086 h 353086"/>
                <a:gd name="connsiteX0-19" fmla="*/ 0 w 482721"/>
                <a:gd name="connsiteY0-20" fmla="*/ 353086 h 353086"/>
                <a:gd name="connsiteX1-21" fmla="*/ 241361 w 482721"/>
                <a:gd name="connsiteY1-22" fmla="*/ 0 h 353086"/>
                <a:gd name="connsiteX2-23" fmla="*/ 482721 w 482721"/>
                <a:gd name="connsiteY2-24" fmla="*/ 353086 h 353086"/>
                <a:gd name="connsiteX3-25" fmla="*/ 244443 w 482721"/>
                <a:gd name="connsiteY3-26" fmla="*/ 226338 h 353086"/>
                <a:gd name="connsiteX4-27" fmla="*/ 0 w 482721"/>
                <a:gd name="connsiteY4-28" fmla="*/ 353086 h 35308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82720" h="353086">
                  <a:moveTo>
                    <a:pt x="0" y="353086"/>
                  </a:moveTo>
                  <a:lnTo>
                    <a:pt x="241361" y="0"/>
                  </a:lnTo>
                  <a:lnTo>
                    <a:pt x="482721" y="353086"/>
                  </a:lnTo>
                  <a:lnTo>
                    <a:pt x="244443" y="226338"/>
                  </a:lnTo>
                  <a:lnTo>
                    <a:pt x="0" y="35308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a:endParaRPr>
            </a:p>
          </p:txBody>
        </p:sp>
        <p:sp>
          <p:nvSpPr>
            <p:cNvPr id="14" name="等腰三角形 5"/>
            <p:cNvSpPr/>
            <p:nvPr userDrawn="1">
              <p:custDataLst>
                <p:tags r:id="rId13"/>
              </p:custDataLst>
            </p:nvPr>
          </p:nvSpPr>
          <p:spPr>
            <a:xfrm rot="5400000" flipH="1">
              <a:off x="7135852" y="4348893"/>
              <a:ext cx="307818" cy="225154"/>
            </a:xfrm>
            <a:custGeom>
              <a:avLst/>
              <a:gdLst>
                <a:gd name="connsiteX0" fmla="*/ 0 w 482721"/>
                <a:gd name="connsiteY0" fmla="*/ 353086 h 353086"/>
                <a:gd name="connsiteX1" fmla="*/ 241361 w 482721"/>
                <a:gd name="connsiteY1" fmla="*/ 0 h 353086"/>
                <a:gd name="connsiteX2" fmla="*/ 482721 w 482721"/>
                <a:gd name="connsiteY2" fmla="*/ 353086 h 353086"/>
                <a:gd name="connsiteX3" fmla="*/ 0 w 482721"/>
                <a:gd name="connsiteY3" fmla="*/ 353086 h 353086"/>
                <a:gd name="connsiteX0-1" fmla="*/ 0 w 482721"/>
                <a:gd name="connsiteY0-2" fmla="*/ 353086 h 353086"/>
                <a:gd name="connsiteX1-3" fmla="*/ 241361 w 482721"/>
                <a:gd name="connsiteY1-4" fmla="*/ 0 h 353086"/>
                <a:gd name="connsiteX2-5" fmla="*/ 482721 w 482721"/>
                <a:gd name="connsiteY2-6" fmla="*/ 353086 h 353086"/>
                <a:gd name="connsiteX3-7" fmla="*/ 235390 w 482721"/>
                <a:gd name="connsiteY3-8" fmla="*/ 353086 h 353086"/>
                <a:gd name="connsiteX4" fmla="*/ 0 w 482721"/>
                <a:gd name="connsiteY4" fmla="*/ 353086 h 353086"/>
                <a:gd name="connsiteX0-9" fmla="*/ 0 w 482721"/>
                <a:gd name="connsiteY0-10" fmla="*/ 353086 h 353086"/>
                <a:gd name="connsiteX1-11" fmla="*/ 241361 w 482721"/>
                <a:gd name="connsiteY1-12" fmla="*/ 0 h 353086"/>
                <a:gd name="connsiteX2-13" fmla="*/ 482721 w 482721"/>
                <a:gd name="connsiteY2-14" fmla="*/ 353086 h 353086"/>
                <a:gd name="connsiteX3-15" fmla="*/ 217283 w 482721"/>
                <a:gd name="connsiteY3-16" fmla="*/ 226338 h 353086"/>
                <a:gd name="connsiteX4-17" fmla="*/ 0 w 482721"/>
                <a:gd name="connsiteY4-18" fmla="*/ 353086 h 353086"/>
                <a:gd name="connsiteX0-19" fmla="*/ 0 w 482721"/>
                <a:gd name="connsiteY0-20" fmla="*/ 353086 h 353086"/>
                <a:gd name="connsiteX1-21" fmla="*/ 241361 w 482721"/>
                <a:gd name="connsiteY1-22" fmla="*/ 0 h 353086"/>
                <a:gd name="connsiteX2-23" fmla="*/ 482721 w 482721"/>
                <a:gd name="connsiteY2-24" fmla="*/ 353086 h 353086"/>
                <a:gd name="connsiteX3-25" fmla="*/ 244443 w 482721"/>
                <a:gd name="connsiteY3-26" fmla="*/ 226338 h 353086"/>
                <a:gd name="connsiteX4-27" fmla="*/ 0 w 482721"/>
                <a:gd name="connsiteY4-28" fmla="*/ 353086 h 35308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82720" h="353086">
                  <a:moveTo>
                    <a:pt x="0" y="353086"/>
                  </a:moveTo>
                  <a:lnTo>
                    <a:pt x="241361" y="0"/>
                  </a:lnTo>
                  <a:lnTo>
                    <a:pt x="482721" y="353086"/>
                  </a:lnTo>
                  <a:lnTo>
                    <a:pt x="244443" y="226338"/>
                  </a:lnTo>
                  <a:lnTo>
                    <a:pt x="0" y="35308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a:endParaRPr>
            </a:p>
          </p:txBody>
        </p:sp>
      </p:gr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腰带">
    <p:bg>
      <p:bgPr>
        <a:solidFill>
          <a:schemeClr val="tx2"/>
        </a:solidFill>
        <a:effectLst/>
      </p:bgPr>
    </p:bg>
    <p:spTree>
      <p:nvGrpSpPr>
        <p:cNvPr id="1" name=""/>
        <p:cNvGrpSpPr/>
        <p:nvPr/>
      </p:nvGrpSpPr>
      <p:grpSpPr>
        <a:xfrm>
          <a:off x="0" y="0"/>
          <a:ext cx="0" cy="0"/>
          <a:chOff x="0" y="0"/>
          <a:chExt cx="0" cy="0"/>
        </a:xfrm>
      </p:grpSpPr>
      <p:sp>
        <p:nvSpPr>
          <p:cNvPr id="17" name="圆角矩形 7"/>
          <p:cNvSpPr/>
          <p:nvPr userDrawn="1">
            <p:custDataLst>
              <p:tags r:id="rId1"/>
            </p:custDataLst>
          </p:nvPr>
        </p:nvSpPr>
        <p:spPr>
          <a:xfrm>
            <a:off x="193040" y="182880"/>
            <a:ext cx="11805285" cy="6491605"/>
          </a:xfrm>
          <a:prstGeom prst="roundRect">
            <a:avLst>
              <a:gd name="adj" fmla="val 17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a:endParaRPr>
          </a:p>
        </p:txBody>
      </p:sp>
      <p:sp>
        <p:nvSpPr>
          <p:cNvPr id="10" name="矩形 9"/>
          <p:cNvSpPr/>
          <p:nvPr userDrawn="1">
            <p:custDataLst>
              <p:tags r:id="rId2"/>
            </p:custDataLst>
          </p:nvPr>
        </p:nvSpPr>
        <p:spPr>
          <a:xfrm>
            <a:off x="0" y="98638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a:sym typeface="+mn-ea"/>
            </a:endParaRPr>
          </a:p>
        </p:txBody>
      </p:sp>
      <p:sp>
        <p:nvSpPr>
          <p:cNvPr id="12" name="五边形 4"/>
          <p:cNvSpPr/>
          <p:nvPr userDrawn="1">
            <p:custDataLst>
              <p:tags r:id="rId3"/>
            </p:custDataLst>
          </p:nvPr>
        </p:nvSpPr>
        <p:spPr>
          <a:xfrm rot="5400000">
            <a:off x="5432425" y="-160020"/>
            <a:ext cx="1327785" cy="164592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6"/>
          <p:cNvSpPr/>
          <p:nvPr userDrawn="1">
            <p:custDataLst>
              <p:tags r:id="rId4"/>
            </p:custDataLst>
          </p:nvPr>
        </p:nvSpPr>
        <p:spPr>
          <a:xfrm rot="16200000" flipV="1">
            <a:off x="5792470" y="5731510"/>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5"/>
            </p:custDataLst>
          </p:nvPr>
        </p:nvSpPr>
        <p:spPr>
          <a:xfrm>
            <a:off x="1522800" y="1818640"/>
            <a:ext cx="9144000" cy="1907360"/>
          </a:xfrm>
        </p:spPr>
        <p:txBody>
          <a:bodyPr lIns="90000" tIns="46800" rIns="90000" bIns="46800" anchor="b">
            <a:normAutofit/>
          </a:bodyPr>
          <a:lstStyle>
            <a:lvl1pPr marL="0" indent="0" algn="ctr">
              <a:buFont typeface="Arial" panose="020B0604020202020204" pitchFamily="34" charset="0"/>
              <a:buNone/>
              <a:defRPr sz="6000" baseline="0">
                <a:solidFill>
                  <a:schemeClr val="tx1">
                    <a:lumMod val="85000"/>
                    <a:lumOff val="15000"/>
                  </a:schemeClr>
                </a:solidFill>
                <a:latin typeface="Arial" panose="020B0604020202020204" pitchFamily="34" charset="0"/>
                <a:ea typeface="微软雅黑"/>
              </a:defRPr>
            </a:lvl1pPr>
          </a:lstStyle>
          <a:p>
            <a:r>
              <a:rPr lang="zh-CN" altLang="en-US"/>
              <a:t>单击此处编辑标题</a:t>
            </a:r>
          </a:p>
        </p:txBody>
      </p:sp>
      <p:sp>
        <p:nvSpPr>
          <p:cNvPr id="3" name="日期占位符 2"/>
          <p:cNvSpPr>
            <a:spLocks noGrp="1"/>
          </p:cNvSpPr>
          <p:nvPr userDrawn="1">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760FBDFE-C587-4B4C-A407-44438C67B59E}" type="datetimeFigureOut">
              <a:rPr lang="zh-CN" altLang="en-US" smtClean="0"/>
              <a:t>2025/2/14</a:t>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endParaRPr lang="zh-CN" altLang="en-US"/>
          </a:p>
        </p:txBody>
      </p:sp>
      <p:sp>
        <p:nvSpPr>
          <p:cNvPr id="5" name="灯片编号占位符 4"/>
          <p:cNvSpPr>
            <a:spLocks noGrp="1"/>
          </p:cNvSpPr>
          <p:nvPr userDrawn="1">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微软雅黑"/>
              </a:defRPr>
            </a:lvl1pPr>
          </a:lstStyle>
          <a:p>
            <a:pPr lvl="0"/>
            <a:r>
              <a:rPr lang="zh-CN" altLang="en-US"/>
              <a:t>单击此处编辑母版文本样式</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小结">
    <p:bg>
      <p:bgPr>
        <a:solidFill>
          <a:srgbClr val="FFFFF5"/>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15480" y="3"/>
            <a:ext cx="10776520" cy="2873196"/>
          </a:xfrm>
          <a:prstGeom prst="rect">
            <a:avLst/>
          </a:prstGeom>
        </p:spPr>
      </p:pic>
    </p:spTree>
  </p:cSld>
  <p:clrMapOvr>
    <a:masterClrMapping/>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2025/2/14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标题和内容">
    <p:bg>
      <p:bgPr>
        <a:solidFill>
          <a:schemeClr val="accent1">
            <a:alpha val="9804"/>
          </a:schemeClr>
        </a:solidFill>
        <a:effectLst/>
      </p:bgPr>
    </p:bg>
    <p:spTree>
      <p:nvGrpSpPr>
        <p:cNvPr id="1" name=""/>
        <p:cNvGrpSpPr/>
        <p:nvPr/>
      </p:nvGrpSpPr>
      <p:grpSpPr>
        <a:xfrm>
          <a:off x="0" y="0"/>
          <a:ext cx="0" cy="0"/>
          <a:chOff x="0" y="0"/>
          <a:chExt cx="0" cy="0"/>
        </a:xfrm>
      </p:grpSpPr>
      <p:sp>
        <p:nvSpPr>
          <p:cNvPr id="7" name="梯形 6"/>
          <p:cNvSpPr/>
          <p:nvPr>
            <p:custDataLst>
              <p:tags r:id="rId1"/>
            </p:custDataLst>
          </p:nvPr>
        </p:nvSpPr>
        <p:spPr>
          <a:xfrm>
            <a:off x="969963" y="617538"/>
            <a:ext cx="2008188" cy="7620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2"/>
          <p:cNvSpPr/>
          <p:nvPr>
            <p:custDataLst>
              <p:tags r:id="rId2"/>
            </p:custDataLst>
          </p:nvPr>
        </p:nvSpPr>
        <p:spPr>
          <a:xfrm>
            <a:off x="0" y="200025"/>
            <a:ext cx="8534400" cy="49530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gradFill>
            <a:gsLst>
              <a:gs pos="18000">
                <a:srgbClr val="007BD3"/>
              </a:gs>
              <a:gs pos="75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日期占位符 1"/>
          <p:cNvSpPr>
            <a:spLocks noGrp="1"/>
          </p:cNvSpPr>
          <p:nvPr>
            <p:ph type="dt" sz="half" idx="2"/>
            <p:custDataLst>
              <p:tags r:id="rId3"/>
            </p:custDataLst>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E72F1AE-CD7A-4B11-B82A-5192FAB9E2C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2025/2/14</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2"/>
          <p:cNvSpPr>
            <a:spLocks noGrp="1"/>
          </p:cNvSpPr>
          <p:nvPr>
            <p:ph type="ftr" sz="quarter" idx="3"/>
            <p:custDataLst>
              <p:tags r:id="rId4"/>
            </p:custDataLst>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a:cs typeface="+mn-cs"/>
            </a:endParaRPr>
          </a:p>
        </p:txBody>
      </p:sp>
      <p:sp>
        <p:nvSpPr>
          <p:cNvPr id="15" name="灯片编号占位符 3"/>
          <p:cNvSpPr>
            <a:spLocks noGrp="1"/>
          </p:cNvSpPr>
          <p:nvPr>
            <p:ph type="sldNum" sz="quarter" idx="4"/>
            <p:custDataLst>
              <p:tags r:id="rId5"/>
            </p:custDataLst>
          </p:nvPr>
        </p:nvSpPr>
        <p:spPr>
          <a:xfrm>
            <a:off x="8610600" y="6356350"/>
            <a:ext cx="2743200" cy="365125"/>
          </a:xfrm>
          <a:prstGeom prst="rect">
            <a:avLst/>
          </a:prstGeom>
        </p:spPr>
        <p:txBody>
          <a:bodyPr vert="horz" wrap="square" lIns="91440" tIns="45720" rIns="91440" bIns="45720" numCol="1" anchor="ctr" anchorCtr="0" compatLnSpc="1"/>
          <a:lstStyle/>
          <a:p>
            <a:pPr algn="r" eaLnBrk="1" hangingPunct="1">
              <a:buNone/>
            </a:pPr>
            <a:fld id="{9A0DB2DC-4C9A-4742-B13C-FB6460FD3503}" type="slidenum">
              <a:rPr lang="zh-CN" altLang="en-US"/>
              <a:t>‹#›</a:t>
            </a:fld>
            <a:endParaRPr lang="zh-CN" alt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BLANK">
    <p:bg>
      <p:bgPr>
        <a:gradFill rotWithShape="1">
          <a:gsLst>
            <a:gs pos="0">
              <a:srgbClr val="9AC3F6"/>
            </a:gs>
            <a:gs pos="50000">
              <a:srgbClr val="C1D8F8"/>
            </a:gs>
            <a:gs pos="100000">
              <a:srgbClr val="E1ECFB"/>
            </a:gs>
          </a:gsLst>
          <a:lin ang="5400000"/>
        </a:gra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2025/2/14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2025/2/14</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28"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tags" Target="../tags/tag2.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 Id="rId27" Type="http://schemas.openxmlformats.org/officeDocument/2006/relationships/tags" Target="../tags/tag10.xml"/><Relationship Id="rId30"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18" Type="http://schemas.openxmlformats.org/officeDocument/2006/relationships/tags" Target="../tags/tag99.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ags" Target="../tags/tag98.xml"/><Relationship Id="rId2" Type="http://schemas.openxmlformats.org/officeDocument/2006/relationships/slideLayout" Target="../slideLayouts/slideLayout19.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96.xml"/><Relationship Id="rId23" Type="http://schemas.openxmlformats.org/officeDocument/2006/relationships/image" Target="../media/image3.png"/><Relationship Id="rId10" Type="http://schemas.openxmlformats.org/officeDocument/2006/relationships/slideLayout" Target="../slideLayouts/slideLayout27.xml"/><Relationship Id="rId19" Type="http://schemas.openxmlformats.org/officeDocument/2006/relationships/tags" Target="../tags/tag10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95.xml"/><Relationship Id="rId22" Type="http://schemas.openxmlformats.org/officeDocument/2006/relationships/image" Target="file:///D:\qq&#25991;&#20214;\712321467\Image\C2C\Image2\%7b75232B38-A165-1FB7-499C-2E1C792CACB5%7d.png"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ags" Target="../tags/tag1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image" Target="../media/image3.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167.xml"/><Relationship Id="rId33" Type="http://schemas.openxmlformats.org/officeDocument/2006/relationships/tags" Target="../tags/tag17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ags" Target="../tags/tag17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166.xml"/><Relationship Id="rId32" Type="http://schemas.openxmlformats.org/officeDocument/2006/relationships/tags" Target="../tags/tag174.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3.xml"/><Relationship Id="rId28" Type="http://schemas.openxmlformats.org/officeDocument/2006/relationships/tags" Target="../tags/tag170.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ags" Target="../tags/tag17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ags" Target="../tags/tag169.xml"/><Relationship Id="rId30" Type="http://schemas.openxmlformats.org/officeDocument/2006/relationships/tags" Target="../tags/tag172.xml"/><Relationship Id="rId35" Type="http://schemas.openxmlformats.org/officeDocument/2006/relationships/image" Target="file:///D:\qq&#25991;&#20214;\712321467\Image\C2C\Image2\%7b75232B38-A165-1FB7-499C-2E1C792CACB5%7d.png" TargetMode="Externa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2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3"/>
            <p:custDataLst>
              <p:tags r:id="rId2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1073743875" descr="学科网 zxxk.com"/>
          <p:cNvPicPr>
            <a:picLocks noChangeAspect="1"/>
          </p:cNvPicPr>
          <p:nvPr>
            <p:custDataLst>
              <p:tags r:id="rId25"/>
            </p:custDataLst>
          </p:nvPr>
        </p:nvPicPr>
        <p:blipFill>
          <a:blip r:embed="rId29" r:link="rId30"/>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26"/>
            </p:custDataLst>
          </p:nvPr>
        </p:nvPicPr>
        <p:blipFill>
          <a:blip r:embed="rId31" r:link="rId30"/>
          <a:stretch>
            <a:fillRect/>
          </a:stretch>
        </p:blipFill>
        <p:spPr>
          <a:xfrm>
            <a:off x="838200" y="365125"/>
            <a:ext cx="9525" cy="9525"/>
          </a:xfrm>
          <a:prstGeom prst="rect">
            <a:avLst/>
          </a:prstGeom>
          <a:noFill/>
          <a:ln>
            <a:noFill/>
            <a:miter lim="800000"/>
          </a:ln>
        </p:spPr>
      </p:pic>
      <p:pic>
        <p:nvPicPr>
          <p:cNvPr id="9" name="图片 1073743875" descr="学科网 zxxk.com"/>
          <p:cNvPicPr>
            <a:picLocks noChangeAspect="1"/>
          </p:cNvPicPr>
          <p:nvPr>
            <p:custDataLst>
              <p:tags r:id="rId27"/>
            </p:custDataLst>
          </p:nvPr>
        </p:nvPicPr>
        <p:blipFill>
          <a:blip r:embed="rId32" r:link="rId30"/>
          <a:stretch>
            <a:fillRect/>
          </a:stretch>
        </p:blipFill>
        <p:spPr>
          <a:xfrm>
            <a:off x="838200" y="365125"/>
            <a:ext cx="9525" cy="9525"/>
          </a:xfrm>
          <a:prstGeom prst="rect">
            <a:avLst/>
          </a:prstGeom>
          <a:noFill/>
          <a:ln>
            <a:noFill/>
            <a:miter lim="800000"/>
          </a:ln>
        </p:spPr>
      </p:pic>
      <p:pic>
        <p:nvPicPr>
          <p:cNvPr id="10" name="图片 1073743875" descr="学科网 zxxk.com"/>
          <p:cNvPicPr>
            <a:picLocks noChangeAspect="1"/>
          </p:cNvPicPr>
          <p:nvPr>
            <p:custDataLst>
              <p:tags r:id="rId28"/>
            </p:custDataLst>
          </p:nvPr>
        </p:nvPicPr>
        <p:blipFill>
          <a:blip r:embed="rId32" r:link="rId30"/>
          <a:stretch>
            <a:fillRect/>
          </a:stretch>
        </p:blipFill>
        <p:spPr>
          <a:xfrm>
            <a:off x="838200" y="365125"/>
            <a:ext cx="9525" cy="9525"/>
          </a:xfrm>
          <a:prstGeom prst="rect">
            <a:avLst/>
          </a:prstGeom>
          <a:noFill/>
          <a:ln>
            <a:noFill/>
            <a:miter lim="800000"/>
          </a:ln>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2025/2/14</a:t>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073743875" descr="学科网 zxxk.com"/>
          <p:cNvPicPr>
            <a:picLocks noChangeAspect="1"/>
          </p:cNvPicPr>
          <p:nvPr>
            <p:custDataLst>
              <p:tags r:id="rId19"/>
            </p:custDataLst>
          </p:nvPr>
        </p:nvPicPr>
        <p:blipFill>
          <a:blip r:embed="rId21" r:link="rId22"/>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20"/>
            </p:custDataLst>
          </p:nvPr>
        </p:nvPicPr>
        <p:blipFill>
          <a:blip r:embed="rId23" r:link="rId2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4"/>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p>
        </p:txBody>
      </p:sp>
      <p:sp>
        <p:nvSpPr>
          <p:cNvPr id="3" name="文本占位符 2"/>
          <p:cNvSpPr>
            <a:spLocks noGrp="1"/>
          </p:cNvSpPr>
          <p:nvPr>
            <p:ph type="body" idx="1"/>
            <p:custDataLst>
              <p:tags r:id="rId25"/>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2025/2/14</a:t>
            </a:fld>
            <a:endParaRPr lang="zh-CN" altLang="en-US"/>
          </a:p>
        </p:txBody>
      </p:sp>
      <p:sp>
        <p:nvSpPr>
          <p:cNvPr id="5" name="页脚占位符 4"/>
          <p:cNvSpPr>
            <a:spLocks noGrp="1"/>
          </p:cNvSpPr>
          <p:nvPr>
            <p:ph type="ftr" sz="quarter" idx="3"/>
            <p:custDataLst>
              <p:tags r:id="rId2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custDataLst>
              <p:tags r:id="rId29"/>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custDataLst>
              <p:tags r:id="rId30"/>
            </p:custDataLst>
          </p:nvPr>
        </p:nvPicPr>
        <p:blipFill>
          <a:blip r:embed="rId34" r:link="rId35"/>
          <a:stretch>
            <a:fillRect/>
          </a:stretch>
        </p:blipFill>
        <p:spPr>
          <a:xfrm>
            <a:off x="838200" y="365125"/>
            <a:ext cx="9525" cy="9525"/>
          </a:xfrm>
          <a:prstGeom prst="rect">
            <a:avLst/>
          </a:prstGeom>
          <a:noFill/>
          <a:ln>
            <a:noFill/>
            <a:miter lim="800000"/>
          </a:ln>
        </p:spPr>
      </p:pic>
      <p:pic>
        <p:nvPicPr>
          <p:cNvPr id="9" name="图片 1073743875" descr="学科网 zxxk.com"/>
          <p:cNvPicPr>
            <a:picLocks noChangeAspect="1"/>
          </p:cNvPicPr>
          <p:nvPr>
            <p:custDataLst>
              <p:tags r:id="rId31"/>
            </p:custDataLst>
          </p:nvPr>
        </p:nvPicPr>
        <p:blipFill>
          <a:blip r:embed="rId34" r:link="rId35"/>
          <a:stretch>
            <a:fillRect/>
          </a:stretch>
        </p:blipFill>
        <p:spPr>
          <a:xfrm>
            <a:off x="838200" y="365125"/>
            <a:ext cx="9525" cy="9525"/>
          </a:xfrm>
          <a:prstGeom prst="rect">
            <a:avLst/>
          </a:prstGeom>
          <a:noFill/>
          <a:ln>
            <a:noFill/>
            <a:miter lim="800000"/>
          </a:ln>
        </p:spPr>
      </p:pic>
      <p:pic>
        <p:nvPicPr>
          <p:cNvPr id="10" name="图片 1073743875" descr="学科网 zxxk.com"/>
          <p:cNvPicPr>
            <a:picLocks noChangeAspect="1"/>
          </p:cNvPicPr>
          <p:nvPr>
            <p:custDataLst>
              <p:tags r:id="rId32"/>
            </p:custDataLst>
          </p:nvPr>
        </p:nvPicPr>
        <p:blipFill>
          <a:blip r:embed="rId34" r:link="rId35"/>
          <a:stretch>
            <a:fillRect/>
          </a:stretch>
        </p:blipFill>
        <p:spPr>
          <a:xfrm>
            <a:off x="838200" y="365125"/>
            <a:ext cx="9525" cy="9525"/>
          </a:xfrm>
          <a:prstGeom prst="rect">
            <a:avLst/>
          </a:prstGeom>
          <a:noFill/>
          <a:ln>
            <a:noFill/>
            <a:miter lim="800000"/>
          </a:ln>
        </p:spPr>
      </p:pic>
      <p:pic>
        <p:nvPicPr>
          <p:cNvPr id="11" name="图片 1073743875" descr="学科网 zxxk.com"/>
          <p:cNvPicPr>
            <a:picLocks noChangeAspect="1"/>
          </p:cNvPicPr>
          <p:nvPr>
            <p:custDataLst>
              <p:tags r:id="rId33"/>
            </p:custDataLst>
          </p:nvPr>
        </p:nvPicPr>
        <p:blipFill>
          <a:blip r:embed="rId34" r:link="rId3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402.xml"/><Relationship Id="rId7" Type="http://schemas.openxmlformats.org/officeDocument/2006/relationships/tags" Target="../tags/tag40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image" Target="../media/image8.png"/><Relationship Id="rId5" Type="http://schemas.openxmlformats.org/officeDocument/2006/relationships/tags" Target="../tags/tag404.xml"/><Relationship Id="rId10" Type="http://schemas.openxmlformats.org/officeDocument/2006/relationships/image" Target="../media/image7.jpeg"/><Relationship Id="rId4" Type="http://schemas.openxmlformats.org/officeDocument/2006/relationships/tags" Target="../tags/tag403.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image" Target="../media/image18.png"/><Relationship Id="rId5" Type="http://schemas.openxmlformats.org/officeDocument/2006/relationships/slideLayout" Target="../slideLayouts/slideLayout7.xml"/><Relationship Id="rId4" Type="http://schemas.openxmlformats.org/officeDocument/2006/relationships/tags" Target="../tags/tag498.xml"/></Relationships>
</file>

<file path=ppt/slides/_rels/slide11.xml.rels><?xml version="1.0" encoding="UTF-8" standalone="yes"?>
<Relationships xmlns="http://schemas.openxmlformats.org/package/2006/relationships"><Relationship Id="rId8" Type="http://schemas.openxmlformats.org/officeDocument/2006/relationships/tags" Target="../tags/tag506.xml"/><Relationship Id="rId13" Type="http://schemas.openxmlformats.org/officeDocument/2006/relationships/image" Target="../media/image14.jpeg"/><Relationship Id="rId3" Type="http://schemas.openxmlformats.org/officeDocument/2006/relationships/tags" Target="../tags/tag501.xml"/><Relationship Id="rId7" Type="http://schemas.openxmlformats.org/officeDocument/2006/relationships/tags" Target="../tags/tag505.xml"/><Relationship Id="rId12" Type="http://schemas.openxmlformats.org/officeDocument/2006/relationships/image" Target="file:///C:\Users\Administrator\AppData\Local\Temp\wps\INetCache\c508c525b67009e7a917edee0b45bbbe" TargetMode="External"/><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tags" Target="../tags/tag504.xml"/><Relationship Id="rId11" Type="http://schemas.openxmlformats.org/officeDocument/2006/relationships/image" Target="../media/image11.jpeg"/><Relationship Id="rId5" Type="http://schemas.openxmlformats.org/officeDocument/2006/relationships/tags" Target="../tags/tag503.xml"/><Relationship Id="rId10" Type="http://schemas.openxmlformats.org/officeDocument/2006/relationships/slideLayout" Target="../slideLayouts/slideLayout7.xml"/><Relationship Id="rId4" Type="http://schemas.openxmlformats.org/officeDocument/2006/relationships/tags" Target="../tags/tag502.xml"/><Relationship Id="rId9" Type="http://schemas.openxmlformats.org/officeDocument/2006/relationships/tags" Target="../tags/tag507.xml"/><Relationship Id="rId14" Type="http://schemas.openxmlformats.org/officeDocument/2006/relationships/image" Target="file:///C:\Users\Administrator\AppData\Local\Temp\wps\INetCache\7fbf9abc46365ec7bfdc477bfb16303a"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515.xml"/><Relationship Id="rId13" Type="http://schemas.openxmlformats.org/officeDocument/2006/relationships/tags" Target="../tags/tag520.xml"/><Relationship Id="rId18" Type="http://schemas.openxmlformats.org/officeDocument/2006/relationships/tags" Target="../tags/tag525.xml"/><Relationship Id="rId26" Type="http://schemas.openxmlformats.org/officeDocument/2006/relationships/tags" Target="../tags/tag533.xml"/><Relationship Id="rId3" Type="http://schemas.openxmlformats.org/officeDocument/2006/relationships/tags" Target="../tags/tag510.xml"/><Relationship Id="rId21" Type="http://schemas.openxmlformats.org/officeDocument/2006/relationships/tags" Target="../tags/tag528.xml"/><Relationship Id="rId7" Type="http://schemas.openxmlformats.org/officeDocument/2006/relationships/tags" Target="../tags/tag514.xml"/><Relationship Id="rId12" Type="http://schemas.openxmlformats.org/officeDocument/2006/relationships/tags" Target="../tags/tag519.xml"/><Relationship Id="rId17" Type="http://schemas.openxmlformats.org/officeDocument/2006/relationships/tags" Target="../tags/tag524.xml"/><Relationship Id="rId25" Type="http://schemas.openxmlformats.org/officeDocument/2006/relationships/tags" Target="../tags/tag532.xml"/><Relationship Id="rId2" Type="http://schemas.openxmlformats.org/officeDocument/2006/relationships/tags" Target="../tags/tag509.xml"/><Relationship Id="rId16" Type="http://schemas.openxmlformats.org/officeDocument/2006/relationships/tags" Target="../tags/tag523.xml"/><Relationship Id="rId20" Type="http://schemas.openxmlformats.org/officeDocument/2006/relationships/tags" Target="../tags/tag527.xml"/><Relationship Id="rId29" Type="http://schemas.openxmlformats.org/officeDocument/2006/relationships/tags" Target="../tags/tag536.xml"/><Relationship Id="rId1" Type="http://schemas.openxmlformats.org/officeDocument/2006/relationships/tags" Target="../tags/tag508.xml"/><Relationship Id="rId6" Type="http://schemas.openxmlformats.org/officeDocument/2006/relationships/tags" Target="../tags/tag513.xml"/><Relationship Id="rId11" Type="http://schemas.openxmlformats.org/officeDocument/2006/relationships/tags" Target="../tags/tag518.xml"/><Relationship Id="rId24" Type="http://schemas.openxmlformats.org/officeDocument/2006/relationships/tags" Target="../tags/tag531.xml"/><Relationship Id="rId32" Type="http://schemas.openxmlformats.org/officeDocument/2006/relationships/notesSlide" Target="../notesSlides/notesSlide4.xml"/><Relationship Id="rId5" Type="http://schemas.openxmlformats.org/officeDocument/2006/relationships/tags" Target="../tags/tag512.xml"/><Relationship Id="rId15" Type="http://schemas.openxmlformats.org/officeDocument/2006/relationships/tags" Target="../tags/tag522.xml"/><Relationship Id="rId23" Type="http://schemas.openxmlformats.org/officeDocument/2006/relationships/tags" Target="../tags/tag530.xml"/><Relationship Id="rId28" Type="http://schemas.openxmlformats.org/officeDocument/2006/relationships/tags" Target="../tags/tag535.xml"/><Relationship Id="rId10" Type="http://schemas.openxmlformats.org/officeDocument/2006/relationships/tags" Target="../tags/tag517.xml"/><Relationship Id="rId19" Type="http://schemas.openxmlformats.org/officeDocument/2006/relationships/tags" Target="../tags/tag526.xml"/><Relationship Id="rId31" Type="http://schemas.openxmlformats.org/officeDocument/2006/relationships/slideLayout" Target="../slideLayouts/slideLayout7.xml"/><Relationship Id="rId4" Type="http://schemas.openxmlformats.org/officeDocument/2006/relationships/tags" Target="../tags/tag511.xml"/><Relationship Id="rId9" Type="http://schemas.openxmlformats.org/officeDocument/2006/relationships/tags" Target="../tags/tag516.xml"/><Relationship Id="rId14" Type="http://schemas.openxmlformats.org/officeDocument/2006/relationships/tags" Target="../tags/tag521.xml"/><Relationship Id="rId22" Type="http://schemas.openxmlformats.org/officeDocument/2006/relationships/tags" Target="../tags/tag529.xml"/><Relationship Id="rId27" Type="http://schemas.openxmlformats.org/officeDocument/2006/relationships/tags" Target="../tags/tag534.xml"/><Relationship Id="rId30" Type="http://schemas.openxmlformats.org/officeDocument/2006/relationships/tags" Target="../tags/tag537.xml"/></Relationships>
</file>

<file path=ppt/slides/_rels/slide13.xml.rels><?xml version="1.0" encoding="UTF-8" standalone="yes"?>
<Relationships xmlns="http://schemas.openxmlformats.org/package/2006/relationships"><Relationship Id="rId8" Type="http://schemas.openxmlformats.org/officeDocument/2006/relationships/tags" Target="../tags/tag548.xml"/><Relationship Id="rId13" Type="http://schemas.openxmlformats.org/officeDocument/2006/relationships/image" Target="../media/image19.png"/><Relationship Id="rId3" Type="http://schemas.openxmlformats.org/officeDocument/2006/relationships/tags" Target="../tags/tag543.xml"/><Relationship Id="rId7" Type="http://schemas.openxmlformats.org/officeDocument/2006/relationships/tags" Target="../tags/tag547.xml"/><Relationship Id="rId12" Type="http://schemas.openxmlformats.org/officeDocument/2006/relationships/slideLayout" Target="../slideLayouts/slideLayout48.xml"/><Relationship Id="rId2" Type="http://schemas.openxmlformats.org/officeDocument/2006/relationships/tags" Target="../tags/tag542.xml"/><Relationship Id="rId1" Type="http://schemas.openxmlformats.org/officeDocument/2006/relationships/tags" Target="../tags/tag541.xml"/><Relationship Id="rId6" Type="http://schemas.openxmlformats.org/officeDocument/2006/relationships/tags" Target="../tags/tag546.xml"/><Relationship Id="rId11" Type="http://schemas.openxmlformats.org/officeDocument/2006/relationships/tags" Target="../tags/tag551.xml"/><Relationship Id="rId5" Type="http://schemas.openxmlformats.org/officeDocument/2006/relationships/tags" Target="../tags/tag545.xml"/><Relationship Id="rId10" Type="http://schemas.openxmlformats.org/officeDocument/2006/relationships/tags" Target="../tags/tag550.xml"/><Relationship Id="rId4" Type="http://schemas.openxmlformats.org/officeDocument/2006/relationships/tags" Target="../tags/tag544.xml"/><Relationship Id="rId9" Type="http://schemas.openxmlformats.org/officeDocument/2006/relationships/tags" Target="../tags/tag54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54.xml"/><Relationship Id="rId7" Type="http://schemas.openxmlformats.org/officeDocument/2006/relationships/tags" Target="../tags/tag558.xml"/><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tags" Target="../tags/tag557.xml"/><Relationship Id="rId5" Type="http://schemas.openxmlformats.org/officeDocument/2006/relationships/tags" Target="../tags/tag556.xml"/><Relationship Id="rId10" Type="http://schemas.openxmlformats.org/officeDocument/2006/relationships/image" Target="../media/image20.png"/><Relationship Id="rId4" Type="http://schemas.openxmlformats.org/officeDocument/2006/relationships/tags" Target="../tags/tag555.xml"/><Relationship Id="rId9"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563.xml"/><Relationship Id="rId7" Type="http://schemas.openxmlformats.org/officeDocument/2006/relationships/slideLayout" Target="../slideLayouts/slideLayout7.xml"/><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tags" Target="../tags/tag566.xml"/><Relationship Id="rId5" Type="http://schemas.openxmlformats.org/officeDocument/2006/relationships/tags" Target="../tags/tag565.xml"/><Relationship Id="rId10" Type="http://schemas.openxmlformats.org/officeDocument/2006/relationships/image" Target="../media/image23.png"/><Relationship Id="rId4" Type="http://schemas.openxmlformats.org/officeDocument/2006/relationships/tags" Target="../tags/tag564.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tags" Target="../tags/tag574.xml"/><Relationship Id="rId13" Type="http://schemas.openxmlformats.org/officeDocument/2006/relationships/tags" Target="../tags/tag579.xml"/><Relationship Id="rId18" Type="http://schemas.openxmlformats.org/officeDocument/2006/relationships/tags" Target="../tags/tag584.xml"/><Relationship Id="rId26" Type="http://schemas.openxmlformats.org/officeDocument/2006/relationships/tags" Target="../tags/tag592.xml"/><Relationship Id="rId3" Type="http://schemas.openxmlformats.org/officeDocument/2006/relationships/tags" Target="../tags/tag569.xml"/><Relationship Id="rId21" Type="http://schemas.openxmlformats.org/officeDocument/2006/relationships/tags" Target="../tags/tag587.xml"/><Relationship Id="rId7" Type="http://schemas.openxmlformats.org/officeDocument/2006/relationships/tags" Target="../tags/tag573.xml"/><Relationship Id="rId12" Type="http://schemas.openxmlformats.org/officeDocument/2006/relationships/tags" Target="../tags/tag578.xml"/><Relationship Id="rId17" Type="http://schemas.openxmlformats.org/officeDocument/2006/relationships/tags" Target="../tags/tag583.xml"/><Relationship Id="rId25" Type="http://schemas.openxmlformats.org/officeDocument/2006/relationships/tags" Target="../tags/tag591.xml"/><Relationship Id="rId2" Type="http://schemas.openxmlformats.org/officeDocument/2006/relationships/tags" Target="../tags/tag568.xml"/><Relationship Id="rId16" Type="http://schemas.openxmlformats.org/officeDocument/2006/relationships/tags" Target="../tags/tag582.xml"/><Relationship Id="rId20" Type="http://schemas.openxmlformats.org/officeDocument/2006/relationships/tags" Target="../tags/tag586.xml"/><Relationship Id="rId29" Type="http://schemas.openxmlformats.org/officeDocument/2006/relationships/tags" Target="../tags/tag595.xml"/><Relationship Id="rId1" Type="http://schemas.openxmlformats.org/officeDocument/2006/relationships/tags" Target="../tags/tag567.xml"/><Relationship Id="rId6" Type="http://schemas.openxmlformats.org/officeDocument/2006/relationships/tags" Target="../tags/tag572.xml"/><Relationship Id="rId11" Type="http://schemas.openxmlformats.org/officeDocument/2006/relationships/tags" Target="../tags/tag577.xml"/><Relationship Id="rId24" Type="http://schemas.openxmlformats.org/officeDocument/2006/relationships/tags" Target="../tags/tag590.xml"/><Relationship Id="rId5" Type="http://schemas.openxmlformats.org/officeDocument/2006/relationships/tags" Target="../tags/tag571.xml"/><Relationship Id="rId15" Type="http://schemas.openxmlformats.org/officeDocument/2006/relationships/tags" Target="../tags/tag581.xml"/><Relationship Id="rId23" Type="http://schemas.openxmlformats.org/officeDocument/2006/relationships/tags" Target="../tags/tag589.xml"/><Relationship Id="rId28" Type="http://schemas.openxmlformats.org/officeDocument/2006/relationships/tags" Target="../tags/tag594.xml"/><Relationship Id="rId10" Type="http://schemas.openxmlformats.org/officeDocument/2006/relationships/tags" Target="../tags/tag576.xml"/><Relationship Id="rId19" Type="http://schemas.openxmlformats.org/officeDocument/2006/relationships/tags" Target="../tags/tag585.xml"/><Relationship Id="rId4" Type="http://schemas.openxmlformats.org/officeDocument/2006/relationships/tags" Target="../tags/tag570.xml"/><Relationship Id="rId9" Type="http://schemas.openxmlformats.org/officeDocument/2006/relationships/tags" Target="../tags/tag575.xml"/><Relationship Id="rId14" Type="http://schemas.openxmlformats.org/officeDocument/2006/relationships/tags" Target="../tags/tag580.xml"/><Relationship Id="rId22" Type="http://schemas.openxmlformats.org/officeDocument/2006/relationships/tags" Target="../tags/tag588.xml"/><Relationship Id="rId27" Type="http://schemas.openxmlformats.org/officeDocument/2006/relationships/tags" Target="../tags/tag593.xml"/><Relationship Id="rId30"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598.xml"/><Relationship Id="rId7" Type="http://schemas.openxmlformats.org/officeDocument/2006/relationships/notesSlide" Target="../notesSlides/notesSlide6.xml"/><Relationship Id="rId2" Type="http://schemas.openxmlformats.org/officeDocument/2006/relationships/tags" Target="../tags/tag597.xml"/><Relationship Id="rId1" Type="http://schemas.openxmlformats.org/officeDocument/2006/relationships/tags" Target="../tags/tag596.xml"/><Relationship Id="rId6" Type="http://schemas.openxmlformats.org/officeDocument/2006/relationships/slideLayout" Target="../slideLayouts/slideLayout7.xml"/><Relationship Id="rId5" Type="http://schemas.openxmlformats.org/officeDocument/2006/relationships/tags" Target="../tags/tag600.xml"/><Relationship Id="rId10" Type="http://schemas.openxmlformats.org/officeDocument/2006/relationships/image" Target="../media/image26.png"/><Relationship Id="rId4" Type="http://schemas.openxmlformats.org/officeDocument/2006/relationships/tags" Target="../tags/tag599.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5" Type="http://schemas.openxmlformats.org/officeDocument/2006/relationships/image" Target="../media/image27.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3" Type="http://schemas.openxmlformats.org/officeDocument/2006/relationships/tags" Target="../tags/tag619.xml"/><Relationship Id="rId18" Type="http://schemas.openxmlformats.org/officeDocument/2006/relationships/tags" Target="../tags/tag624.xml"/><Relationship Id="rId26" Type="http://schemas.openxmlformats.org/officeDocument/2006/relationships/tags" Target="../tags/tag632.xml"/><Relationship Id="rId39" Type="http://schemas.openxmlformats.org/officeDocument/2006/relationships/slideLayout" Target="../slideLayouts/slideLayout17.xml"/><Relationship Id="rId21" Type="http://schemas.openxmlformats.org/officeDocument/2006/relationships/tags" Target="../tags/tag627.xml"/><Relationship Id="rId34" Type="http://schemas.openxmlformats.org/officeDocument/2006/relationships/tags" Target="../tags/tag640.xml"/><Relationship Id="rId7" Type="http://schemas.openxmlformats.org/officeDocument/2006/relationships/tags" Target="../tags/tag613.xml"/><Relationship Id="rId12" Type="http://schemas.openxmlformats.org/officeDocument/2006/relationships/tags" Target="../tags/tag618.xml"/><Relationship Id="rId17" Type="http://schemas.openxmlformats.org/officeDocument/2006/relationships/tags" Target="../tags/tag623.xml"/><Relationship Id="rId25" Type="http://schemas.openxmlformats.org/officeDocument/2006/relationships/tags" Target="../tags/tag631.xml"/><Relationship Id="rId33" Type="http://schemas.openxmlformats.org/officeDocument/2006/relationships/tags" Target="../tags/tag639.xml"/><Relationship Id="rId38" Type="http://schemas.openxmlformats.org/officeDocument/2006/relationships/tags" Target="../tags/tag644.xml"/><Relationship Id="rId2" Type="http://schemas.openxmlformats.org/officeDocument/2006/relationships/tags" Target="../tags/tag608.xml"/><Relationship Id="rId16" Type="http://schemas.openxmlformats.org/officeDocument/2006/relationships/tags" Target="../tags/tag622.xml"/><Relationship Id="rId20" Type="http://schemas.openxmlformats.org/officeDocument/2006/relationships/tags" Target="../tags/tag626.xml"/><Relationship Id="rId29" Type="http://schemas.openxmlformats.org/officeDocument/2006/relationships/tags" Target="../tags/tag635.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tags" Target="../tags/tag617.xml"/><Relationship Id="rId24" Type="http://schemas.openxmlformats.org/officeDocument/2006/relationships/tags" Target="../tags/tag630.xml"/><Relationship Id="rId32" Type="http://schemas.openxmlformats.org/officeDocument/2006/relationships/tags" Target="../tags/tag638.xml"/><Relationship Id="rId37" Type="http://schemas.openxmlformats.org/officeDocument/2006/relationships/tags" Target="../tags/tag643.xml"/><Relationship Id="rId40" Type="http://schemas.openxmlformats.org/officeDocument/2006/relationships/notesSlide" Target="../notesSlides/notesSlide7.xml"/><Relationship Id="rId5" Type="http://schemas.openxmlformats.org/officeDocument/2006/relationships/tags" Target="../tags/tag611.xml"/><Relationship Id="rId15" Type="http://schemas.openxmlformats.org/officeDocument/2006/relationships/tags" Target="../tags/tag621.xml"/><Relationship Id="rId23" Type="http://schemas.openxmlformats.org/officeDocument/2006/relationships/tags" Target="../tags/tag629.xml"/><Relationship Id="rId28" Type="http://schemas.openxmlformats.org/officeDocument/2006/relationships/tags" Target="../tags/tag634.xml"/><Relationship Id="rId36" Type="http://schemas.openxmlformats.org/officeDocument/2006/relationships/tags" Target="../tags/tag642.xml"/><Relationship Id="rId10" Type="http://schemas.openxmlformats.org/officeDocument/2006/relationships/tags" Target="../tags/tag616.xml"/><Relationship Id="rId19" Type="http://schemas.openxmlformats.org/officeDocument/2006/relationships/tags" Target="../tags/tag625.xml"/><Relationship Id="rId31" Type="http://schemas.openxmlformats.org/officeDocument/2006/relationships/tags" Target="../tags/tag637.xml"/><Relationship Id="rId4" Type="http://schemas.openxmlformats.org/officeDocument/2006/relationships/tags" Target="../tags/tag610.xml"/><Relationship Id="rId9" Type="http://schemas.openxmlformats.org/officeDocument/2006/relationships/tags" Target="../tags/tag615.xml"/><Relationship Id="rId14" Type="http://schemas.openxmlformats.org/officeDocument/2006/relationships/tags" Target="../tags/tag620.xml"/><Relationship Id="rId22" Type="http://schemas.openxmlformats.org/officeDocument/2006/relationships/tags" Target="../tags/tag628.xml"/><Relationship Id="rId27" Type="http://schemas.openxmlformats.org/officeDocument/2006/relationships/tags" Target="../tags/tag633.xml"/><Relationship Id="rId30" Type="http://schemas.openxmlformats.org/officeDocument/2006/relationships/tags" Target="../tags/tag636.xml"/><Relationship Id="rId35" Type="http://schemas.openxmlformats.org/officeDocument/2006/relationships/tags" Target="../tags/tag641.xml"/><Relationship Id="rId8" Type="http://schemas.openxmlformats.org/officeDocument/2006/relationships/tags" Target="../tags/tag614.xml"/><Relationship Id="rId3" Type="http://schemas.openxmlformats.org/officeDocument/2006/relationships/tags" Target="../tags/tag609.xml"/></Relationships>
</file>

<file path=ppt/slides/_rels/slide2.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tags" Target="../tags/tag422.xml"/><Relationship Id="rId18" Type="http://schemas.openxmlformats.org/officeDocument/2006/relationships/image" Target="../media/image11.jpeg"/><Relationship Id="rId3" Type="http://schemas.openxmlformats.org/officeDocument/2006/relationships/tags" Target="../tags/tag412.xml"/><Relationship Id="rId21" Type="http://schemas.openxmlformats.org/officeDocument/2006/relationships/image" Target="file:///C:\Users\Administrator\AppData\Local\Temp\wps\INetCache\764a125d5e31f3cb66af31484f6c52f6" TargetMode="External"/><Relationship Id="rId7" Type="http://schemas.openxmlformats.org/officeDocument/2006/relationships/tags" Target="../tags/tag416.xml"/><Relationship Id="rId12" Type="http://schemas.openxmlformats.org/officeDocument/2006/relationships/tags" Target="../tags/tag421.xml"/><Relationship Id="rId17" Type="http://schemas.openxmlformats.org/officeDocument/2006/relationships/image" Target="../media/image10.png"/><Relationship Id="rId25" Type="http://schemas.openxmlformats.org/officeDocument/2006/relationships/image" Target="file:///C:\Users\Administrator\AppData\Local\Temp\wps\INetCache\7fbf9abc46365ec7bfdc477bfb16303a" TargetMode="External"/><Relationship Id="rId2" Type="http://schemas.openxmlformats.org/officeDocument/2006/relationships/tags" Target="../tags/tag411.xml"/><Relationship Id="rId16" Type="http://schemas.openxmlformats.org/officeDocument/2006/relationships/image" Target="../media/image9.jpeg"/><Relationship Id="rId20" Type="http://schemas.openxmlformats.org/officeDocument/2006/relationships/image" Target="../media/image12.jpeg"/><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24" Type="http://schemas.openxmlformats.org/officeDocument/2006/relationships/image" Target="../media/image14.jpeg"/><Relationship Id="rId5" Type="http://schemas.openxmlformats.org/officeDocument/2006/relationships/tags" Target="../tags/tag414.xml"/><Relationship Id="rId15" Type="http://schemas.openxmlformats.org/officeDocument/2006/relationships/slideLayout" Target="../slideLayouts/slideLayout24.xml"/><Relationship Id="rId23" Type="http://schemas.openxmlformats.org/officeDocument/2006/relationships/image" Target="file:///C:\Users\Administrator\AppData\Local\Temp\wps\INetCache\007ba135b28eeb362a7b51c1aa999d39" TargetMode="External"/><Relationship Id="rId10" Type="http://schemas.openxmlformats.org/officeDocument/2006/relationships/tags" Target="../tags/tag419.xml"/><Relationship Id="rId19" Type="http://schemas.openxmlformats.org/officeDocument/2006/relationships/image" Target="file:///C:\Users\Administrator\AppData\Local\Temp\wps\INetCache\c508c525b67009e7a917edee0b45bbbe" TargetMode="Externa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tags" Target="../tags/tag423.xml"/><Relationship Id="rId22"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slideLayout" Target="../slideLayouts/slideLayout14.xml"/><Relationship Id="rId3" Type="http://schemas.openxmlformats.org/officeDocument/2006/relationships/tags" Target="../tags/tag649.xml"/><Relationship Id="rId7" Type="http://schemas.openxmlformats.org/officeDocument/2006/relationships/tags" Target="../tags/tag653.xml"/><Relationship Id="rId12" Type="http://schemas.openxmlformats.org/officeDocument/2006/relationships/tags" Target="../tags/tag658.xml"/><Relationship Id="rId2" Type="http://schemas.openxmlformats.org/officeDocument/2006/relationships/tags" Target="../tags/tag648.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tags" Target="../tags/tag657.xml"/><Relationship Id="rId5" Type="http://schemas.openxmlformats.org/officeDocument/2006/relationships/tags" Target="../tags/tag651.xml"/><Relationship Id="rId10" Type="http://schemas.openxmlformats.org/officeDocument/2006/relationships/tags" Target="../tags/tag656.xml"/><Relationship Id="rId4" Type="http://schemas.openxmlformats.org/officeDocument/2006/relationships/tags" Target="../tags/tag650.xml"/><Relationship Id="rId9" Type="http://schemas.openxmlformats.org/officeDocument/2006/relationships/tags" Target="../tags/tag65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0.xml"/><Relationship Id="rId1" Type="http://schemas.openxmlformats.org/officeDocument/2006/relationships/tags" Target="../tags/tag659.xml"/></Relationships>
</file>

<file path=ppt/slides/_rels/slide3.xml.rels><?xml version="1.0" encoding="UTF-8" standalone="yes"?>
<Relationships xmlns="http://schemas.openxmlformats.org/package/2006/relationships"><Relationship Id="rId3" Type="http://schemas.openxmlformats.org/officeDocument/2006/relationships/tags" Target="../tags/tag426.xml"/><Relationship Id="rId7" Type="http://schemas.openxmlformats.org/officeDocument/2006/relationships/image" Target="../media/image15.png"/><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slideLayout" Target="../slideLayouts/slideLayout24.xml"/><Relationship Id="rId5" Type="http://schemas.openxmlformats.org/officeDocument/2006/relationships/tags" Target="../tags/tag428.xml"/><Relationship Id="rId4" Type="http://schemas.openxmlformats.org/officeDocument/2006/relationships/tags" Target="../tags/tag427.xml"/></Relationships>
</file>

<file path=ppt/slides/_rels/slide4.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comments" Target="../comments/comment1.xml"/><Relationship Id="rId3" Type="http://schemas.openxmlformats.org/officeDocument/2006/relationships/tags" Target="../tags/tag431.xml"/><Relationship Id="rId7" Type="http://schemas.openxmlformats.org/officeDocument/2006/relationships/tags" Target="../tags/tag435.xml"/><Relationship Id="rId12" Type="http://schemas.openxmlformats.org/officeDocument/2006/relationships/slideLayout" Target="../slideLayouts/slideLayout7.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tags" Target="../tags/tag439.xml"/><Relationship Id="rId5" Type="http://schemas.openxmlformats.org/officeDocument/2006/relationships/tags" Target="../tags/tag433.xml"/><Relationship Id="rId10" Type="http://schemas.openxmlformats.org/officeDocument/2006/relationships/tags" Target="../tags/tag438.xml"/><Relationship Id="rId4" Type="http://schemas.openxmlformats.org/officeDocument/2006/relationships/tags" Target="../tags/tag432.xml"/><Relationship Id="rId9" Type="http://schemas.openxmlformats.org/officeDocument/2006/relationships/tags" Target="../tags/tag43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42.xml"/><Relationship Id="rId7" Type="http://schemas.openxmlformats.org/officeDocument/2006/relationships/slideLayout" Target="../slideLayouts/slideLayout1.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s>
</file>

<file path=ppt/slides/_rels/slide6.xml.rels><?xml version="1.0" encoding="UTF-8" standalone="yes"?>
<Relationships xmlns="http://schemas.openxmlformats.org/package/2006/relationships"><Relationship Id="rId3" Type="http://schemas.openxmlformats.org/officeDocument/2006/relationships/tags" Target="../tags/tag448.xml"/><Relationship Id="rId7" Type="http://schemas.openxmlformats.org/officeDocument/2006/relationships/notesSlide" Target="../notesSlides/notesSlide2.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slideLayout" Target="../slideLayouts/slideLayout12.xml"/><Relationship Id="rId5" Type="http://schemas.openxmlformats.org/officeDocument/2006/relationships/tags" Target="../tags/tag450.xml"/><Relationship Id="rId4" Type="http://schemas.openxmlformats.org/officeDocument/2006/relationships/tags" Target="../tags/tag449.xml"/></Relationships>
</file>

<file path=ppt/slides/_rels/slide7.xml.rels><?xml version="1.0" encoding="UTF-8" standalone="yes"?>
<Relationships xmlns="http://schemas.openxmlformats.org/package/2006/relationships"><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56.xml"/></Relationships>
</file>

<file path=ppt/slides/_rels/slide8.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tags" Target="../tags/tag472.xml"/><Relationship Id="rId18" Type="http://schemas.openxmlformats.org/officeDocument/2006/relationships/slideLayout" Target="../slideLayouts/slideLayout2.xml"/><Relationship Id="rId3" Type="http://schemas.openxmlformats.org/officeDocument/2006/relationships/tags" Target="../tags/tag462.xml"/><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tags" Target="../tags/tag476.xml"/><Relationship Id="rId2" Type="http://schemas.openxmlformats.org/officeDocument/2006/relationships/tags" Target="../tags/tag461.xml"/><Relationship Id="rId16" Type="http://schemas.openxmlformats.org/officeDocument/2006/relationships/tags" Target="../tags/tag475.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5" Type="http://schemas.openxmlformats.org/officeDocument/2006/relationships/tags" Target="../tags/tag464.xml"/><Relationship Id="rId15" Type="http://schemas.openxmlformats.org/officeDocument/2006/relationships/tags" Target="../tags/tag474.xml"/><Relationship Id="rId10" Type="http://schemas.openxmlformats.org/officeDocument/2006/relationships/tags" Target="../tags/tag469.xml"/><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s>
</file>

<file path=ppt/slides/_rels/slide9.xml.rels><?xml version="1.0" encoding="UTF-8" standalone="yes"?>
<Relationships xmlns="http://schemas.openxmlformats.org/package/2006/relationships"><Relationship Id="rId8" Type="http://schemas.openxmlformats.org/officeDocument/2006/relationships/tags" Target="../tags/tag484.xml"/><Relationship Id="rId13" Type="http://schemas.openxmlformats.org/officeDocument/2006/relationships/tags" Target="../tags/tag489.xml"/><Relationship Id="rId18" Type="http://schemas.openxmlformats.org/officeDocument/2006/relationships/tags" Target="../tags/tag494.xml"/><Relationship Id="rId3" Type="http://schemas.openxmlformats.org/officeDocument/2006/relationships/tags" Target="../tags/tag479.xml"/><Relationship Id="rId7" Type="http://schemas.openxmlformats.org/officeDocument/2006/relationships/tags" Target="../tags/tag483.xml"/><Relationship Id="rId12" Type="http://schemas.openxmlformats.org/officeDocument/2006/relationships/tags" Target="../tags/tag488.xml"/><Relationship Id="rId17" Type="http://schemas.openxmlformats.org/officeDocument/2006/relationships/tags" Target="../tags/tag493.xml"/><Relationship Id="rId2" Type="http://schemas.openxmlformats.org/officeDocument/2006/relationships/tags" Target="../tags/tag478.xml"/><Relationship Id="rId16" Type="http://schemas.openxmlformats.org/officeDocument/2006/relationships/tags" Target="../tags/tag492.xml"/><Relationship Id="rId20" Type="http://schemas.openxmlformats.org/officeDocument/2006/relationships/image" Target="../media/image17.jpeg"/><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5" Type="http://schemas.openxmlformats.org/officeDocument/2006/relationships/tags" Target="../tags/tag481.xml"/><Relationship Id="rId15" Type="http://schemas.openxmlformats.org/officeDocument/2006/relationships/tags" Target="../tags/tag491.xml"/><Relationship Id="rId10" Type="http://schemas.openxmlformats.org/officeDocument/2006/relationships/tags" Target="../tags/tag486.xml"/><Relationship Id="rId19" Type="http://schemas.openxmlformats.org/officeDocument/2006/relationships/slideLayout" Target="../slideLayouts/slideLayout14.xml"/><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tags" Target="../tags/tag4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660" y="0"/>
            <a:ext cx="12191107" cy="6858424"/>
          </a:xfrm>
          <a:prstGeom prst="rect">
            <a:avLst/>
          </a:prstGeom>
          <a:noFill/>
          <a:extLst>
            <a:ext uri="{909E8E84-426E-40DD-AFC4-6F175D3DCCD1}">
              <a14:hiddenFill xmlns:a14="http://schemas.microsoft.com/office/drawing/2010/main">
                <a:solidFill>
                  <a:srgbClr val="FFFFFF"/>
                </a:solidFill>
              </a14:hiddenFill>
            </a:ext>
          </a:extLst>
        </p:spPr>
      </p:pic>
      <p:sp>
        <p:nvSpPr>
          <p:cNvPr id="15" name="任意多边形 14"/>
          <p:cNvSpPr/>
          <p:nvPr>
            <p:custDataLst>
              <p:tags r:id="rId2"/>
            </p:custDataLst>
          </p:nvPr>
        </p:nvSpPr>
        <p:spPr>
          <a:xfrm>
            <a:off x="4122420" y="1637665"/>
            <a:ext cx="7722235" cy="3151505"/>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chemeClr val="bg1">
              <a:alpha val="40000"/>
            </a:schemeClr>
          </a:solidFill>
          <a:ln w="12700" cap="flat" cmpd="sng" algn="ctr">
            <a:noFill/>
            <a:prstDash val="solid"/>
            <a:miter lim="800000"/>
          </a:ln>
          <a:effectLst/>
        </p:spPr>
        <p:txBody>
          <a:bodyPr lIns="121720" tIns="60850" rIns="121720" bIns="60850" anchor="ctr"/>
          <a:lstStyle/>
          <a:p>
            <a:pPr algn="ctr" defTabSz="913130" eaLnBrk="1" fontAlgn="auto" hangingPunct="1">
              <a:spcBef>
                <a:spcPct val="0"/>
              </a:spcBef>
              <a:spcAft>
                <a:spcPct val="0"/>
              </a:spcAft>
              <a:defRPr/>
            </a:pPr>
            <a:endParaRPr lang="zh-CN" altLang="en-US" sz="2400" kern="0">
              <a:solidFill>
                <a:prstClr val="white"/>
              </a:solidFill>
              <a:latin typeface="Calibri"/>
              <a:ea typeface="幼圆" panose="02010509060101010101" charset="-122"/>
            </a:endParaRPr>
          </a:p>
        </p:txBody>
      </p:sp>
      <p:cxnSp>
        <p:nvCxnSpPr>
          <p:cNvPr id="19" name="直接连接符 18"/>
          <p:cNvCxnSpPr/>
          <p:nvPr>
            <p:custDataLst>
              <p:tags r:id="rId3"/>
            </p:custDataLst>
          </p:nvPr>
        </p:nvCxnSpPr>
        <p:spPr>
          <a:xfrm flipH="1">
            <a:off x="3415137" y="1372263"/>
            <a:ext cx="2799715" cy="2247900"/>
          </a:xfrm>
          <a:prstGeom prst="line">
            <a:avLst/>
          </a:prstGeom>
          <a:noFill/>
          <a:ln w="12700" cap="flat" cmpd="sng" algn="ctr">
            <a:solidFill>
              <a:schemeClr val="bg1"/>
            </a:solidFill>
            <a:prstDash val="solid"/>
            <a:miter lim="800000"/>
          </a:ln>
          <a:effectLst/>
        </p:spPr>
      </p:cxnSp>
      <p:cxnSp>
        <p:nvCxnSpPr>
          <p:cNvPr id="20" name="直接连接符 19"/>
          <p:cNvCxnSpPr/>
          <p:nvPr>
            <p:custDataLst>
              <p:tags r:id="rId4"/>
            </p:custDataLst>
          </p:nvPr>
        </p:nvCxnSpPr>
        <p:spPr>
          <a:xfrm flipH="1">
            <a:off x="9417191" y="3245386"/>
            <a:ext cx="2630170" cy="2115820"/>
          </a:xfrm>
          <a:prstGeom prst="line">
            <a:avLst/>
          </a:prstGeom>
          <a:noFill/>
          <a:ln w="12700" cap="flat" cmpd="sng" algn="ctr">
            <a:solidFill>
              <a:schemeClr val="bg1"/>
            </a:solidFill>
            <a:prstDash val="solid"/>
            <a:miter lim="800000"/>
          </a:ln>
          <a:effectLst/>
        </p:spPr>
      </p:cxnSp>
      <p:sp>
        <p:nvSpPr>
          <p:cNvPr id="22" name="TextBox 21"/>
          <p:cNvSpPr txBox="1"/>
          <p:nvPr>
            <p:custDataLst>
              <p:tags r:id="rId5"/>
            </p:custDataLst>
          </p:nvPr>
        </p:nvSpPr>
        <p:spPr>
          <a:xfrm>
            <a:off x="4438650" y="3140710"/>
            <a:ext cx="6892925" cy="859155"/>
          </a:xfrm>
          <a:prstGeom prst="rect">
            <a:avLst/>
          </a:prstGeom>
          <a:noFill/>
        </p:spPr>
        <p:txBody>
          <a:bodyPr wrap="square" lIns="121556" tIns="60754" rIns="121556" bIns="60754" rtlCol="0">
            <a:spAutoFit/>
          </a:bodyPr>
          <a:lstStyle/>
          <a:p>
            <a:pPr algn="l" eaLnBrk="1" fontAlgn="auto" hangingPunct="1">
              <a:spcBef>
                <a:spcPct val="0"/>
              </a:spcBef>
              <a:spcAft>
                <a:spcPct val="0"/>
              </a:spcAft>
              <a:defRPr/>
            </a:pPr>
            <a:r>
              <a:rPr lang="en-US" altLang="zh-CN" sz="4800" b="1">
                <a:solidFill>
                  <a:schemeClr val="tx1"/>
                </a:solidFill>
                <a:effectLst/>
                <a:latin typeface="微软雅黑" panose="020B0503020204020204" charset="-122"/>
                <a:ea typeface="微软雅黑"/>
                <a:sym typeface="+mn-ea"/>
              </a:rPr>
              <a:t>10.2 </a:t>
            </a:r>
            <a:r>
              <a:rPr lang="zh-CN" altLang="zh-CN" sz="4800" b="1">
                <a:solidFill>
                  <a:schemeClr val="tx1"/>
                </a:solidFill>
                <a:effectLst/>
                <a:latin typeface="微软雅黑" panose="020B0503020204020204" charset="-122"/>
                <a:ea typeface="微软雅黑"/>
                <a:sym typeface="+mn-ea"/>
              </a:rPr>
              <a:t>严格遵守</a:t>
            </a:r>
            <a:r>
              <a:rPr lang="zh-CN" altLang="zh-CN" sz="4800" b="1">
                <a:solidFill>
                  <a:srgbClr val="FF0000"/>
                </a:solidFill>
                <a:effectLst/>
                <a:latin typeface="微软雅黑" panose="020B0503020204020204" charset="-122"/>
                <a:ea typeface="微软雅黑"/>
                <a:sym typeface="+mn-ea"/>
              </a:rPr>
              <a:t>诉讼程序</a:t>
            </a:r>
            <a:endParaRPr lang="zh-CN" altLang="zh-CN" sz="4800" b="1" kern="0">
              <a:solidFill>
                <a:srgbClr val="FF0000"/>
              </a:solidFill>
              <a:effectLst/>
              <a:latin typeface="微软雅黑" panose="020B0503020204020204" charset="-122"/>
              <a:ea typeface="微软雅黑"/>
              <a:sym typeface="+mn-ea"/>
            </a:endParaRPr>
          </a:p>
        </p:txBody>
      </p:sp>
      <p:sp>
        <p:nvSpPr>
          <p:cNvPr id="7" name="文本框 4"/>
          <p:cNvSpPr txBox="1"/>
          <p:nvPr>
            <p:custDataLst>
              <p:tags r:id="rId6"/>
            </p:custDataLst>
          </p:nvPr>
        </p:nvSpPr>
        <p:spPr>
          <a:xfrm>
            <a:off x="2757079" y="2103211"/>
            <a:ext cx="10673763" cy="70675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zh-CN" sz="4000" b="1">
                <a:solidFill>
                  <a:schemeClr val="tx1"/>
                </a:solidFill>
                <a:latin typeface="微软雅黑" panose="020B0503020204020204" charset="-122"/>
                <a:ea typeface="微软雅黑"/>
              </a:rPr>
              <a:t>第十课 诉讼实现公平正义</a:t>
            </a:r>
          </a:p>
        </p:txBody>
      </p:sp>
      <p:pic>
        <p:nvPicPr>
          <p:cNvPr id="2" name="Picture 2"/>
          <p:cNvPicPr>
            <a:picLocks noChangeAspect="1"/>
          </p:cNvPicPr>
          <p:nvPr>
            <p:custDataLst>
              <p:tags r:id="rId7"/>
            </p:custDataLst>
          </p:nvPr>
        </p:nvPicPr>
        <p:blipFill>
          <a:blip r:embed="rId11"/>
          <a:stretch>
            <a:fillRect/>
          </a:stretch>
        </p:blipFill>
        <p:spPr>
          <a:xfrm flipH="1">
            <a:off x="10604500" y="11391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par>
                          <p:cTn id="11" fill="hold" nodeType="afterGroup">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740410" y="196850"/>
            <a:ext cx="4629785" cy="630555"/>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2800" b="1">
                <a:solidFill>
                  <a:schemeClr val="bg1"/>
                </a:solidFill>
                <a:latin typeface="微软雅黑" panose="020B0503020204020204" charset="-122"/>
                <a:ea typeface="微软雅黑"/>
                <a:cs typeface="Arial"/>
                <a:sym typeface="+mn-ea"/>
              </a:rPr>
              <a:t>知识拓展：学会撰写答辩状</a:t>
            </a:r>
          </a:p>
        </p:txBody>
      </p:sp>
      <p:sp>
        <p:nvSpPr>
          <p:cNvPr id="8" name="文本框 7"/>
          <p:cNvSpPr txBox="1"/>
          <p:nvPr>
            <p:custDataLst>
              <p:tags r:id="rId2"/>
            </p:custDataLst>
          </p:nvPr>
        </p:nvSpPr>
        <p:spPr>
          <a:xfrm>
            <a:off x="740410" y="936625"/>
            <a:ext cx="10970260" cy="5863590"/>
          </a:xfrm>
          <a:prstGeom prst="rect">
            <a:avLst/>
          </a:prstGeom>
          <a:noFill/>
          <a:ln w="28575">
            <a:solidFill>
              <a:schemeClr val="accent1"/>
            </a:solidFill>
            <a:prstDash val="dash"/>
          </a:ln>
        </p:spPr>
        <p:txBody>
          <a:bodyPr wrap="square" rtlCol="0">
            <a:noAutofit/>
          </a:bodyPr>
          <a:lstStyle/>
          <a:p>
            <a:pPr>
              <a:lnSpc>
                <a:spcPct val="100000"/>
              </a:lnSpc>
            </a:pPr>
            <a:r>
              <a:rPr lang="en-US" altLang="zh-CN" sz="2400" b="1">
                <a:latin typeface="微软雅黑" panose="020B0503020204020204" charset="-122"/>
                <a:ea typeface="微软雅黑"/>
                <a:cs typeface="微软雅黑" panose="020B0503020204020204" charset="-122"/>
              </a:rPr>
              <a:t>答辩人：</a:t>
            </a:r>
            <a:r>
              <a:rPr lang="zh-CN" altLang="en-US" sz="2400">
                <a:latin typeface="微软雅黑" panose="020B0503020204020204" charset="-122"/>
                <a:ea typeface="微软雅黑"/>
                <a:cs typeface="微软雅黑" panose="020B0503020204020204" charset="-122"/>
              </a:rPr>
              <a:t>衡水市桃城区友谊超市</a:t>
            </a:r>
            <a:endParaRPr lang="en-US" altLang="zh-CN" sz="2400">
              <a:latin typeface="微软雅黑" panose="020B0503020204020204" charset="-122"/>
              <a:ea typeface="微软雅黑"/>
              <a:cs typeface="微软雅黑" panose="020B0503020204020204" charset="-122"/>
            </a:endParaRPr>
          </a:p>
          <a:p>
            <a:pPr>
              <a:lnSpc>
                <a:spcPct val="100000"/>
              </a:lnSpc>
            </a:pPr>
            <a:r>
              <a:rPr lang="en-US" altLang="zh-CN" sz="2400" b="1">
                <a:latin typeface="微软雅黑" panose="020B0503020204020204" charset="-122"/>
                <a:ea typeface="微软雅黑"/>
                <a:cs typeface="微软雅黑" panose="020B0503020204020204" charset="-122"/>
              </a:rPr>
              <a:t>注定代表人姓名：</a:t>
            </a:r>
            <a:r>
              <a:rPr lang="zh-CN" altLang="en-US" sz="2400">
                <a:latin typeface="微软雅黑" panose="020B0503020204020204" charset="-122"/>
                <a:ea typeface="微软雅黑"/>
                <a:cs typeface="微软雅黑" panose="020B0503020204020204" charset="-122"/>
              </a:rPr>
              <a:t>刘</a:t>
            </a:r>
            <a:r>
              <a:rPr lang="en-US" altLang="zh-CN" sz="2400">
                <a:latin typeface="微软雅黑" panose="020B0503020204020204" charset="-122"/>
                <a:ea typeface="微软雅黑"/>
                <a:cs typeface="微软雅黑" panose="020B0503020204020204" charset="-122"/>
              </a:rPr>
              <a:t>✗✗ 职务：经理；工作单位：</a:t>
            </a:r>
            <a:r>
              <a:rPr lang="zh-CN" altLang="en-US" sz="2400">
                <a:latin typeface="微软雅黑" panose="020B0503020204020204" charset="-122"/>
                <a:ea typeface="微软雅黑"/>
                <a:cs typeface="微软雅黑" panose="020B0503020204020204" charset="-122"/>
                <a:sym typeface="+mn-ea"/>
              </a:rPr>
              <a:t>衡水市桃城区友谊超市</a:t>
            </a:r>
            <a:r>
              <a:rPr lang="en-US" altLang="zh-CN" sz="2400">
                <a:latin typeface="微软雅黑" panose="020B0503020204020204" charset="-122"/>
                <a:ea typeface="微软雅黑"/>
                <a:cs typeface="微软雅黑" panose="020B0503020204020204" charset="-122"/>
              </a:rPr>
              <a:t>；</a:t>
            </a:r>
          </a:p>
          <a:p>
            <a:pPr>
              <a:lnSpc>
                <a:spcPct val="100000"/>
              </a:lnSpc>
            </a:pPr>
            <a:r>
              <a:rPr lang="en-US" altLang="zh-CN" sz="2400" b="1">
                <a:latin typeface="微软雅黑" panose="020B0503020204020204" charset="-122"/>
                <a:ea typeface="微软雅黑"/>
                <a:cs typeface="微软雅黑" panose="020B0503020204020204" charset="-122"/>
              </a:rPr>
              <a:t>单位地址：</a:t>
            </a:r>
            <a:r>
              <a:rPr lang="zh-CN" altLang="en-US" sz="2400">
                <a:latin typeface="微软雅黑" panose="020B0503020204020204" charset="-122"/>
                <a:ea typeface="微软雅黑"/>
                <a:cs typeface="微软雅黑" panose="020B0503020204020204" charset="-122"/>
                <a:sym typeface="+mn-ea"/>
              </a:rPr>
              <a:t>衡水市桃城区胜利南路</a:t>
            </a:r>
            <a:r>
              <a:rPr lang="en-US" altLang="zh-CN" sz="2400">
                <a:latin typeface="微软雅黑" panose="020B0503020204020204" charset="-122"/>
                <a:ea typeface="微软雅黑"/>
                <a:cs typeface="微软雅黑" panose="020B0503020204020204" charset="-122"/>
                <a:sym typeface="+mn-ea"/>
              </a:rPr>
              <a:t>99</a:t>
            </a:r>
            <a:r>
              <a:rPr lang="zh-CN" altLang="en-US" sz="2400">
                <a:latin typeface="微软雅黑" panose="020B0503020204020204" charset="-122"/>
                <a:ea typeface="微软雅黑"/>
                <a:cs typeface="微软雅黑" panose="020B0503020204020204" charset="-122"/>
                <a:sym typeface="+mn-ea"/>
              </a:rPr>
              <a:t>号</a:t>
            </a:r>
            <a:r>
              <a:rPr lang="en-US" altLang="zh-CN" sz="2400">
                <a:latin typeface="微软雅黑" panose="020B0503020204020204" charset="-122"/>
                <a:ea typeface="微软雅黑"/>
                <a:cs typeface="微软雅黑" panose="020B0503020204020204" charset="-122"/>
              </a:rPr>
              <a:t>。</a:t>
            </a:r>
          </a:p>
          <a:p>
            <a:pPr>
              <a:lnSpc>
                <a:spcPct val="100000"/>
              </a:lnSpc>
            </a:pPr>
            <a:r>
              <a:rPr lang="en-US" altLang="zh-CN" sz="2400" b="1">
                <a:latin typeface="微软雅黑" panose="020B0503020204020204" charset="-122"/>
                <a:ea typeface="微软雅黑"/>
                <a:cs typeface="微软雅黑" panose="020B0503020204020204" charset="-122"/>
              </a:rPr>
              <a:t>被答辩人：</a:t>
            </a:r>
            <a:r>
              <a:rPr lang="en-US" altLang="zh-CN" sz="2400">
                <a:latin typeface="微软雅黑" panose="020B0503020204020204" charset="-122"/>
                <a:ea typeface="微软雅黑"/>
                <a:cs typeface="微软雅黑" panose="020B0503020204020204" charset="-122"/>
              </a:rPr>
              <a:t>姓名：</a:t>
            </a:r>
            <a:r>
              <a:rPr lang="zh-CN" altLang="en-US" sz="2400">
                <a:latin typeface="微软雅黑" panose="020B0503020204020204" charset="-122"/>
                <a:ea typeface="微软雅黑"/>
                <a:cs typeface="微软雅黑" panose="020B0503020204020204" charset="-122"/>
              </a:rPr>
              <a:t>王</a:t>
            </a:r>
            <a:r>
              <a:rPr lang="en-US" altLang="zh-CN" sz="2400">
                <a:latin typeface="微软雅黑" panose="020B0503020204020204" charset="-122"/>
                <a:ea typeface="微软雅黑"/>
                <a:cs typeface="微软雅黑" panose="020B0503020204020204" charset="-122"/>
              </a:rPr>
              <a:t>✗；性别：男；出生年月：✗✗，民族：汉；文化程度：</a:t>
            </a:r>
            <a:r>
              <a:rPr lang="zh-CN" altLang="en-US" sz="2400">
                <a:latin typeface="微软雅黑" panose="020B0503020204020204" charset="-122"/>
                <a:ea typeface="微软雅黑"/>
                <a:cs typeface="微软雅黑" panose="020B0503020204020204" charset="-122"/>
              </a:rPr>
              <a:t>本科</a:t>
            </a:r>
            <a:r>
              <a:rPr lang="en-US" altLang="zh-CN" sz="2400">
                <a:latin typeface="微软雅黑" panose="020B0503020204020204" charset="-122"/>
                <a:ea typeface="微软雅黑"/>
                <a:cs typeface="微软雅黑" panose="020B0503020204020204" charset="-122"/>
              </a:rPr>
              <a:t>；工作单位：</a:t>
            </a:r>
            <a:r>
              <a:rPr lang="zh-CN" altLang="en-US" sz="2400">
                <a:latin typeface="微软雅黑" panose="020B0503020204020204" charset="-122"/>
                <a:ea typeface="微软雅黑"/>
                <a:cs typeface="微软雅黑" panose="020B0503020204020204" charset="-122"/>
                <a:sym typeface="+mn-ea"/>
              </a:rPr>
              <a:t>衡水市桃城区</a:t>
            </a:r>
            <a:r>
              <a:rPr lang="en-US" altLang="zh-CN" sz="2400">
                <a:latin typeface="微软雅黑" panose="020B0503020204020204" charset="-122"/>
                <a:ea typeface="微软雅黑"/>
                <a:cs typeface="微软雅黑" panose="020B0503020204020204" charset="-122"/>
                <a:sym typeface="+mn-ea"/>
              </a:rPr>
              <a:t>XX</a:t>
            </a:r>
            <a:r>
              <a:rPr lang="zh-CN" altLang="en-US" sz="2400">
                <a:latin typeface="微软雅黑" panose="020B0503020204020204" charset="-122"/>
                <a:ea typeface="微软雅黑"/>
                <a:cs typeface="微软雅黑" panose="020B0503020204020204" charset="-122"/>
                <a:sym typeface="+mn-ea"/>
              </a:rPr>
              <a:t>单位</a:t>
            </a:r>
            <a:r>
              <a:rPr lang="en-US" altLang="zh-CN" sz="2400">
                <a:latin typeface="微软雅黑" panose="020B0503020204020204" charset="-122"/>
                <a:ea typeface="微软雅黑"/>
                <a:cs typeface="微软雅黑" panose="020B0503020204020204" charset="-122"/>
              </a:rPr>
              <a:t>；职业：✗✗职业。住址：</a:t>
            </a:r>
            <a:r>
              <a:rPr lang="zh-CN" altLang="en-US" sz="2400">
                <a:latin typeface="微软雅黑" panose="020B0503020204020204" charset="-122"/>
                <a:ea typeface="微软雅黑"/>
                <a:cs typeface="微软雅黑" panose="020B0503020204020204" charset="-122"/>
                <a:sym typeface="+mn-ea"/>
              </a:rPr>
              <a:t>衡水市桃城区中华南路</a:t>
            </a:r>
            <a:r>
              <a:rPr lang="en-US" altLang="zh-CN" sz="2400">
                <a:latin typeface="微软雅黑" panose="020B0503020204020204" charset="-122"/>
                <a:ea typeface="微软雅黑"/>
                <a:cs typeface="微软雅黑" panose="020B0503020204020204" charset="-122"/>
                <a:sym typeface="+mn-ea"/>
              </a:rPr>
              <a:t>66</a:t>
            </a:r>
            <a:r>
              <a:rPr lang="zh-CN" altLang="en-US" sz="2400">
                <a:latin typeface="微软雅黑" panose="020B0503020204020204" charset="-122"/>
                <a:ea typeface="微软雅黑"/>
                <a:cs typeface="微软雅黑" panose="020B0503020204020204" charset="-122"/>
                <a:sym typeface="+mn-ea"/>
              </a:rPr>
              <a:t>号</a:t>
            </a:r>
            <a:r>
              <a:rPr lang="en-US" altLang="zh-CN" sz="2400">
                <a:latin typeface="微软雅黑" panose="020B0503020204020204" charset="-122"/>
                <a:ea typeface="微软雅黑"/>
                <a:cs typeface="微软雅黑" panose="020B0503020204020204" charset="-122"/>
              </a:rPr>
              <a:t>。</a:t>
            </a:r>
          </a:p>
          <a:p>
            <a:pPr>
              <a:lnSpc>
                <a:spcPct val="100000"/>
              </a:lnSpc>
            </a:pPr>
            <a:r>
              <a:rPr lang="en-US" altLang="zh-CN" sz="2400" b="1">
                <a:latin typeface="微软雅黑" panose="020B0503020204020204" charset="-122"/>
                <a:ea typeface="微软雅黑"/>
                <a:cs typeface="微软雅黑" panose="020B0503020204020204" charset="-122"/>
              </a:rPr>
              <a:t>答辩人因老人超市偷鸡蛋猝死索赔一案，进行答辩如下：</a:t>
            </a:r>
          </a:p>
          <a:p>
            <a:pPr>
              <a:lnSpc>
                <a:spcPct val="100000"/>
              </a:lnSpc>
            </a:pPr>
            <a:r>
              <a:rPr lang="en-US" altLang="zh-CN" sz="2400" b="1">
                <a:latin typeface="微软雅黑" panose="020B0503020204020204" charset="-122"/>
                <a:ea typeface="微软雅黑"/>
                <a:cs typeface="微软雅黑" panose="020B0503020204020204" charset="-122"/>
              </a:rPr>
              <a:t>请求事项：</a:t>
            </a:r>
            <a:r>
              <a:rPr lang="en-US" altLang="zh-CN" sz="2400">
                <a:latin typeface="微软雅黑" panose="020B0503020204020204" charset="-122"/>
                <a:ea typeface="微软雅黑"/>
                <a:cs typeface="微软雅黑" panose="020B0503020204020204" charset="-122"/>
              </a:rPr>
              <a:t>请求法院驳回原告诉讼请求，恢复超市名誉权。</a:t>
            </a:r>
          </a:p>
          <a:p>
            <a:pPr>
              <a:lnSpc>
                <a:spcPct val="100000"/>
              </a:lnSpc>
            </a:pPr>
            <a:r>
              <a:rPr lang="en-US" altLang="zh-CN" sz="2400" b="1">
                <a:latin typeface="微软雅黑" panose="020B0503020204020204" charset="-122"/>
                <a:ea typeface="微软雅黑"/>
                <a:cs typeface="微软雅黑" panose="020B0503020204020204" charset="-122"/>
              </a:rPr>
              <a:t>事实和理由：</a:t>
            </a:r>
            <a:r>
              <a:rPr lang="en-US" altLang="zh-CN" sz="2400">
                <a:latin typeface="微软雅黑" panose="020B0503020204020204" charset="-122"/>
                <a:ea typeface="微软雅黑"/>
                <a:cs typeface="微软雅黑" panose="020B0503020204020204" charset="-122"/>
              </a:rPr>
              <a:t>上诉人在上诉书中所说不是事实。超市员工之所以拉着老人，是因为他偷拿了超市的物品，而制止这类行为并没有任何不合理之处，超市在制止其偷窃行为时，也是行使自己的合法权利，超市员工在制止违法行为时，没有超出合理合法的限度，超市方没有任何的违法行为</a:t>
            </a:r>
            <a:r>
              <a:rPr lang="zh-CN" altLang="en-US" sz="2400">
                <a:latin typeface="微软雅黑" panose="020B0503020204020204" charset="-122"/>
                <a:ea typeface="微软雅黑"/>
                <a:cs typeface="微软雅黑" panose="020B0503020204020204" charset="-122"/>
              </a:rPr>
              <a:t>，</a:t>
            </a:r>
            <a:r>
              <a:rPr lang="en-US" altLang="zh-CN" sz="2400">
                <a:latin typeface="微软雅黑" panose="020B0503020204020204" charset="-122"/>
                <a:ea typeface="微软雅黑"/>
                <a:cs typeface="微软雅黑" panose="020B0503020204020204" charset="-122"/>
              </a:rPr>
              <a:t>对老人的猝死没有过错责任。</a:t>
            </a:r>
          </a:p>
          <a:p>
            <a:pPr>
              <a:lnSpc>
                <a:spcPct val="100000"/>
              </a:lnSpc>
            </a:pPr>
            <a:r>
              <a:rPr lang="en-US" altLang="zh-CN" sz="2400">
                <a:latin typeface="微软雅黑" panose="020B0503020204020204" charset="-122"/>
                <a:ea typeface="微软雅黑"/>
                <a:cs typeface="微软雅黑" panose="020B0503020204020204" charset="-122"/>
              </a:rPr>
              <a:t>此致</a:t>
            </a:r>
            <a:r>
              <a:rPr lang="zh-CN" altLang="en-US" sz="2400">
                <a:latin typeface="微软雅黑" panose="020B0503020204020204" charset="-122"/>
                <a:ea typeface="微软雅黑"/>
                <a:cs typeface="微软雅黑" panose="020B0503020204020204" charset="-122"/>
              </a:rPr>
              <a:t>！</a:t>
            </a:r>
            <a:endParaRPr lang="en-US" altLang="zh-CN" sz="2400">
              <a:latin typeface="微软雅黑" panose="020B0503020204020204" charset="-122"/>
              <a:ea typeface="微软雅黑"/>
              <a:cs typeface="微软雅黑" panose="020B0503020204020204" charset="-122"/>
            </a:endParaRPr>
          </a:p>
          <a:p>
            <a:pPr>
              <a:lnSpc>
                <a:spcPct val="100000"/>
              </a:lnSpc>
            </a:pPr>
            <a:r>
              <a:rPr lang="zh-CN" altLang="en-US" sz="2400">
                <a:latin typeface="微软雅黑" panose="020B0503020204020204" charset="-122"/>
                <a:ea typeface="微软雅黑"/>
                <a:cs typeface="微软雅黑" panose="020B0503020204020204" charset="-122"/>
                <a:sym typeface="+mn-ea"/>
              </a:rPr>
              <a:t>衡水市桃城区</a:t>
            </a:r>
            <a:r>
              <a:rPr lang="en-US" altLang="zh-CN" sz="2400">
                <a:latin typeface="微软雅黑" panose="020B0503020204020204" charset="-122"/>
                <a:ea typeface="微软雅黑"/>
                <a:cs typeface="微软雅黑" panose="020B0503020204020204" charset="-122"/>
              </a:rPr>
              <a:t>人民法院      </a:t>
            </a:r>
          </a:p>
          <a:p>
            <a:pPr algn="r">
              <a:lnSpc>
                <a:spcPct val="100000"/>
              </a:lnSpc>
            </a:pPr>
            <a:r>
              <a:rPr lang="en-US" altLang="zh-CN" sz="2400">
                <a:latin typeface="微软雅黑" panose="020B0503020204020204" charset="-122"/>
                <a:ea typeface="微软雅黑"/>
                <a:cs typeface="微软雅黑" panose="020B0503020204020204" charset="-122"/>
              </a:rPr>
              <a:t>                                       答辩人：</a:t>
            </a:r>
            <a:r>
              <a:rPr lang="zh-CN" altLang="en-US" sz="2400">
                <a:latin typeface="微软雅黑" panose="020B0503020204020204" charset="-122"/>
                <a:ea typeface="微软雅黑"/>
                <a:cs typeface="微软雅黑" panose="020B0503020204020204" charset="-122"/>
                <a:sym typeface="+mn-ea"/>
              </a:rPr>
              <a:t>衡水市桃城区友谊超市</a:t>
            </a:r>
            <a:endParaRPr lang="en-US" altLang="zh-CN" sz="2400">
              <a:latin typeface="微软雅黑" panose="020B0503020204020204" charset="-122"/>
              <a:ea typeface="微软雅黑"/>
              <a:cs typeface="微软雅黑" panose="020B0503020204020204" charset="-122"/>
            </a:endParaRPr>
          </a:p>
          <a:p>
            <a:pPr algn="ctr">
              <a:lnSpc>
                <a:spcPct val="100000"/>
              </a:lnSpc>
            </a:pPr>
            <a:r>
              <a:rPr lang="en-US" altLang="zh-CN" sz="2400">
                <a:latin typeface="微软雅黑" panose="020B0503020204020204" charset="-122"/>
                <a:ea typeface="微软雅黑"/>
                <a:cs typeface="微软雅黑" panose="020B0503020204020204" charset="-122"/>
              </a:rPr>
              <a:t>                                                                         2020年7月8日</a:t>
            </a:r>
          </a:p>
          <a:p>
            <a:pPr>
              <a:lnSpc>
                <a:spcPct val="110000"/>
              </a:lnSpc>
            </a:pPr>
            <a:endParaRPr lang="en-US" altLang="zh-CN" sz="2400">
              <a:latin typeface="微软雅黑" panose="020B0503020204020204" charset="-122"/>
              <a:ea typeface="微软雅黑"/>
              <a:cs typeface="微软雅黑" panose="020B0503020204020204" charset="-122"/>
            </a:endParaRPr>
          </a:p>
        </p:txBody>
      </p:sp>
      <p:sp>
        <p:nvSpPr>
          <p:cNvPr id="2" name="文本框 1"/>
          <p:cNvSpPr txBox="1"/>
          <p:nvPr>
            <p:custDataLst>
              <p:tags r:id="rId3"/>
            </p:custDataLst>
          </p:nvPr>
        </p:nvSpPr>
        <p:spPr>
          <a:xfrm>
            <a:off x="740410" y="946150"/>
            <a:ext cx="10883265" cy="5864225"/>
          </a:xfrm>
          <a:prstGeom prst="rect">
            <a:avLst/>
          </a:prstGeom>
          <a:solidFill>
            <a:schemeClr val="accent6">
              <a:lumMod val="40000"/>
              <a:lumOff val="60000"/>
            </a:schemeClr>
          </a:solidFill>
        </p:spPr>
        <p:txBody>
          <a:bodyPr wrap="square" rtlCol="0">
            <a:noAutofit/>
          </a:bodyPr>
          <a:lstStyle/>
          <a:p>
            <a:endParaRPr lang="zh-CN" altLang="en-US"/>
          </a:p>
        </p:txBody>
      </p:sp>
      <p:pic>
        <p:nvPicPr>
          <p:cNvPr id="23" name="图片 22"/>
          <p:cNvPicPr>
            <a:picLocks noChangeAspect="1"/>
          </p:cNvPicPr>
          <p:nvPr>
            <p:custDataLst>
              <p:tags r:id="rId4"/>
            </p:custDataLst>
          </p:nvPr>
        </p:nvPicPr>
        <p:blipFill>
          <a:blip r:embed="rId6"/>
          <a:stretch>
            <a:fillRect/>
          </a:stretch>
        </p:blipFill>
        <p:spPr>
          <a:xfrm>
            <a:off x="5587365" y="112395"/>
            <a:ext cx="6333490" cy="66332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292100" y="1873982"/>
            <a:ext cx="6891020" cy="4363825"/>
            <a:chOff x="473377" y="1654067"/>
            <a:chExt cx="7644488" cy="3944441"/>
          </a:xfrm>
        </p:grpSpPr>
        <p:sp>
          <p:nvSpPr>
            <p:cNvPr id="2" name="文本框 1"/>
            <p:cNvSpPr txBox="1"/>
            <p:nvPr>
              <p:custDataLst>
                <p:tags r:id="rId8"/>
              </p:custDataLst>
            </p:nvPr>
          </p:nvSpPr>
          <p:spPr>
            <a:xfrm>
              <a:off x="473377" y="5098577"/>
              <a:ext cx="7644488" cy="499931"/>
            </a:xfrm>
            <a:prstGeom prst="rect">
              <a:avLst/>
            </a:prstGeom>
            <a:noFill/>
            <a:ln w="19050" cmpd="sng">
              <a:solidFill>
                <a:schemeClr val="accent1">
                  <a:lumMod val="75000"/>
                </a:schemeClr>
              </a:solidFill>
              <a:prstDash val="solid"/>
            </a:ln>
          </p:spPr>
          <p:txBody>
            <a:bodyPr wrap="square" rtlCol="0">
              <a:spAutoFit/>
            </a:bodyPr>
            <a:lstStyle/>
            <a:p>
              <a:pPr algn="l">
                <a:lnSpc>
                  <a:spcPct val="100000"/>
                </a:lnSpc>
              </a:pPr>
              <a:r>
                <a:rPr lang="zh-CN" altLang="en-US" sz="30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a:t>
              </a:r>
              <a:r>
                <a:rPr lang="en-US" altLang="zh-CN" sz="30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2</a:t>
              </a:r>
              <a:r>
                <a:rPr lang="zh-CN" altLang="en-US" sz="30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a:t>
              </a:r>
              <a:r>
                <a:rPr lang="en-US" altLang="zh-CN" sz="30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 </a:t>
              </a:r>
              <a:r>
                <a:rPr lang="zh-CN" altLang="en-US" sz="30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地位：</a:t>
              </a:r>
              <a:endParaRPr lang="zh-CN" altLang="en-US" sz="3000" b="1">
                <a:solidFill>
                  <a:srgbClr val="FF0000"/>
                </a:solidFill>
                <a:effectLst/>
                <a:latin typeface="微软雅黑" panose="020B0503020204020204" charset="-122"/>
                <a:ea typeface="微软雅黑"/>
                <a:cs typeface="微软雅黑" panose="020B0503020204020204" charset="-122"/>
                <a:sym typeface="Wingdings" panose="05000000000000000000" pitchFamily="2" charset="2"/>
              </a:endParaRPr>
            </a:p>
          </p:txBody>
        </p:sp>
        <p:sp>
          <p:nvSpPr>
            <p:cNvPr id="12" name="矩形: 圆角 11"/>
            <p:cNvSpPr/>
            <p:nvPr>
              <p:custDataLst>
                <p:tags r:id="rId9"/>
              </p:custDataLst>
            </p:nvPr>
          </p:nvSpPr>
          <p:spPr>
            <a:xfrm>
              <a:off x="473377" y="1654067"/>
              <a:ext cx="7644488" cy="3259710"/>
            </a:xfrm>
            <a:prstGeom prst="roundRect">
              <a:avLst>
                <a:gd name="adj" fmla="val 0"/>
              </a:avLst>
            </a:prstGeom>
            <a:noFill/>
            <a:ln w="19050" cap="flat" cmpd="sng" algn="ctr">
              <a:solidFill>
                <a:schemeClr val="accent1">
                  <a:lumMod val="7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Roboto"/>
                <a:ea typeface="汉仪旗黑-50简" panose="00020600040101010101" charset="-122"/>
                <a:cs typeface="+mn-ea"/>
                <a:sym typeface="+mn-lt"/>
              </a:endParaRPr>
            </a:p>
          </p:txBody>
        </p:sp>
      </p:grpSp>
      <p:sp>
        <p:nvSpPr>
          <p:cNvPr id="9" name="文本框 8"/>
          <p:cNvSpPr txBox="1"/>
          <p:nvPr>
            <p:custDataLst>
              <p:tags r:id="rId2"/>
            </p:custDataLst>
          </p:nvPr>
        </p:nvSpPr>
        <p:spPr>
          <a:xfrm>
            <a:off x="363855" y="1720215"/>
            <a:ext cx="6730365" cy="3418205"/>
          </a:xfrm>
          <a:prstGeom prst="rect">
            <a:avLst/>
          </a:prstGeom>
          <a:noFill/>
        </p:spPr>
        <p:txBody>
          <a:bodyPr wrap="square" rtlCol="0" anchor="t">
            <a:noAutofit/>
          </a:bodyPr>
          <a:lstStyle/>
          <a:p>
            <a:pPr indent="0" defTabSz="685800" eaLnBrk="0" fontAlgn="auto" hangingPunct="0">
              <a:lnSpc>
                <a:spcPct val="150000"/>
              </a:lnSpc>
              <a:buClrTx/>
              <a:buSzTx/>
              <a:buFontTx/>
            </a:pPr>
            <a:r>
              <a:rPr lang="zh-CN" altLang="en-US" sz="2800" b="1">
                <a:highlight>
                  <a:srgbClr val="FFFF00"/>
                </a:highlight>
                <a:latin typeface="微软雅黑" panose="020B0503020204020204" charset="-122"/>
                <a:ea typeface="微软雅黑"/>
                <a:cs typeface="仿宋" panose="02010609060101010101" charset="-122"/>
                <a:sym typeface="Wingdings" panose="05000000000000000000" pitchFamily="2" charset="2"/>
              </a:rPr>
              <a:t>（</a:t>
            </a:r>
            <a:r>
              <a:rPr lang="en-US" altLang="zh-CN" sz="2800" b="1">
                <a:highlight>
                  <a:srgbClr val="FFFF00"/>
                </a:highlight>
                <a:latin typeface="微软雅黑" panose="020B0503020204020204" charset="-122"/>
                <a:ea typeface="微软雅黑"/>
                <a:cs typeface="仿宋" panose="02010609060101010101" charset="-122"/>
                <a:sym typeface="Wingdings" panose="05000000000000000000" pitchFamily="2" charset="2"/>
              </a:rPr>
              <a:t>1</a:t>
            </a:r>
            <a:r>
              <a:rPr lang="zh-CN" altLang="en-US" sz="2800" b="1">
                <a:highlight>
                  <a:srgbClr val="FFFF00"/>
                </a:highlight>
                <a:latin typeface="微软雅黑" panose="020B0503020204020204" charset="-122"/>
                <a:ea typeface="微软雅黑"/>
                <a:cs typeface="仿宋" panose="02010609060101010101" charset="-122"/>
                <a:sym typeface="Wingdings" panose="05000000000000000000" pitchFamily="2" charset="2"/>
              </a:rPr>
              <a:t>）含义：</a:t>
            </a:r>
            <a:r>
              <a:rPr lang="zh-CN" altLang="en-US" sz="2800" b="1">
                <a:latin typeface="微软雅黑" panose="020B0503020204020204" charset="-122"/>
                <a:ea typeface="微软雅黑"/>
                <a:cs typeface="仿宋" panose="02010609060101010101" charset="-122"/>
                <a:sym typeface="Wingdings" panose="05000000000000000000" pitchFamily="2" charset="2"/>
              </a:rPr>
              <a:t>在</a:t>
            </a:r>
            <a:r>
              <a:rPr lang="zh-CN" altLang="en-US" sz="2800" b="1">
                <a:solidFill>
                  <a:srgbClr val="FF0000"/>
                </a:solidFill>
                <a:latin typeface="微软雅黑" panose="020B0503020204020204" charset="-122"/>
                <a:ea typeface="微软雅黑"/>
                <a:cs typeface="仿宋" panose="02010609060101010101" charset="-122"/>
                <a:sym typeface="Wingdings" panose="05000000000000000000" pitchFamily="2" charset="2"/>
              </a:rPr>
              <a:t>民事、行政</a:t>
            </a:r>
            <a:r>
              <a:rPr lang="zh-CN" altLang="en-US" sz="2800" b="1">
                <a:latin typeface="微软雅黑" panose="020B0503020204020204" charset="-122"/>
                <a:ea typeface="微软雅黑"/>
                <a:cs typeface="仿宋" panose="02010609060101010101" charset="-122"/>
                <a:sym typeface="Wingdings" panose="05000000000000000000" pitchFamily="2" charset="2"/>
              </a:rPr>
              <a:t>诉讼中，人民法院在当事人及其他诉讼参与人的参加下，依照</a:t>
            </a:r>
            <a:r>
              <a:rPr lang="zh-CN" altLang="en-US" sz="2800" b="1">
                <a:solidFill>
                  <a:srgbClr val="FF0000"/>
                </a:solidFill>
                <a:uFill>
                  <a:solidFill>
                    <a:srgbClr val="002060"/>
                  </a:solidFill>
                </a:uFill>
                <a:latin typeface="微软雅黑" panose="020B0503020204020204" charset="-122"/>
                <a:ea typeface="微软雅黑"/>
                <a:cs typeface="仿宋" panose="02010609060101010101" charset="-122"/>
                <a:sym typeface="Wingdings" panose="05000000000000000000" pitchFamily="2" charset="2"/>
              </a:rPr>
              <a:t>法定程序和形式</a:t>
            </a:r>
            <a:r>
              <a:rPr lang="zh-CN" altLang="en-US" sz="2800" b="1">
                <a:latin typeface="微软雅黑" panose="020B0503020204020204" charset="-122"/>
                <a:ea typeface="微软雅黑"/>
                <a:cs typeface="仿宋" panose="02010609060101010101" charset="-122"/>
                <a:sym typeface="Wingdings" panose="05000000000000000000" pitchFamily="2" charset="2"/>
              </a:rPr>
              <a:t>，在法庭上对案件进行</a:t>
            </a:r>
            <a:r>
              <a:rPr lang="zh-CN" altLang="en-US" sz="2800" b="1">
                <a:solidFill>
                  <a:srgbClr val="FF0000"/>
                </a:solidFill>
                <a:uFill>
                  <a:solidFill>
                    <a:srgbClr val="002060"/>
                  </a:solidFill>
                </a:uFill>
                <a:latin typeface="微软雅黑" panose="020B0503020204020204" charset="-122"/>
                <a:ea typeface="微软雅黑"/>
                <a:cs typeface="仿宋" panose="02010609060101010101" charset="-122"/>
                <a:sym typeface="Wingdings" panose="05000000000000000000" pitchFamily="2" charset="2"/>
              </a:rPr>
              <a:t>实体审理</a:t>
            </a:r>
            <a:r>
              <a:rPr lang="zh-CN" altLang="en-US" sz="2800" b="1">
                <a:solidFill>
                  <a:schemeClr val="tx1"/>
                </a:solidFill>
                <a:latin typeface="微软雅黑" panose="020B0503020204020204" charset="-122"/>
                <a:ea typeface="微软雅黑"/>
                <a:cs typeface="仿宋" panose="02010609060101010101" charset="-122"/>
                <a:sym typeface="Wingdings" panose="05000000000000000000" pitchFamily="2" charset="2"/>
              </a:rPr>
              <a:t>并</a:t>
            </a:r>
            <a:r>
              <a:rPr lang="zh-CN" altLang="en-US" sz="2800" b="1">
                <a:solidFill>
                  <a:srgbClr val="FF0000"/>
                </a:solidFill>
                <a:latin typeface="微软雅黑" panose="020B0503020204020204" charset="-122"/>
                <a:ea typeface="微软雅黑"/>
                <a:cs typeface="仿宋" panose="02010609060101010101" charset="-122"/>
                <a:sym typeface="Wingdings" panose="05000000000000000000" pitchFamily="2" charset="2"/>
              </a:rPr>
              <a:t>作出</a:t>
            </a:r>
            <a:r>
              <a:rPr lang="zh-CN" altLang="en-US" sz="2800" b="1">
                <a:solidFill>
                  <a:srgbClr val="FF0000"/>
                </a:solidFill>
                <a:uFill>
                  <a:solidFill>
                    <a:srgbClr val="002060"/>
                  </a:solidFill>
                </a:uFill>
                <a:latin typeface="微软雅黑" panose="020B0503020204020204" charset="-122"/>
                <a:ea typeface="微软雅黑"/>
                <a:cs typeface="仿宋" panose="02010609060101010101" charset="-122"/>
                <a:sym typeface="Wingdings" panose="05000000000000000000" pitchFamily="2" charset="2"/>
              </a:rPr>
              <a:t>判决</a:t>
            </a:r>
            <a:r>
              <a:rPr lang="zh-CN" altLang="en-US" sz="2800" b="1">
                <a:latin typeface="微软雅黑" panose="020B0503020204020204" charset="-122"/>
                <a:ea typeface="微软雅黑"/>
                <a:cs typeface="仿宋" panose="02010609060101010101" charset="-122"/>
                <a:sym typeface="Wingdings" panose="05000000000000000000" pitchFamily="2" charset="2"/>
              </a:rPr>
              <a:t>，这一系列诉讼活动称为</a:t>
            </a:r>
            <a:r>
              <a:rPr lang="zh-CN" altLang="en-US" sz="2800" b="1">
                <a:solidFill>
                  <a:srgbClr val="FF0000"/>
                </a:solidFill>
                <a:latin typeface="微软雅黑" panose="020B0503020204020204" charset="-122"/>
                <a:ea typeface="微软雅黑"/>
                <a:cs typeface="仿宋" panose="02010609060101010101" charset="-122"/>
                <a:sym typeface="Wingdings" panose="05000000000000000000" pitchFamily="2" charset="2"/>
              </a:rPr>
              <a:t>开庭审理</a:t>
            </a:r>
            <a:r>
              <a:rPr lang="zh-CN" altLang="en-US" sz="2800" b="1">
                <a:latin typeface="微软雅黑" panose="020B0503020204020204" charset="-122"/>
                <a:ea typeface="微软雅黑"/>
                <a:cs typeface="仿宋" panose="02010609060101010101" charset="-122"/>
                <a:sym typeface="Wingdings" panose="05000000000000000000" pitchFamily="2" charset="2"/>
              </a:rPr>
              <a:t>。</a:t>
            </a:r>
          </a:p>
        </p:txBody>
      </p:sp>
      <p:sp>
        <p:nvSpPr>
          <p:cNvPr id="15" name="文本框 14"/>
          <p:cNvSpPr txBox="1"/>
          <p:nvPr>
            <p:custDataLst>
              <p:tags r:id="rId3"/>
            </p:custDataLst>
          </p:nvPr>
        </p:nvSpPr>
        <p:spPr>
          <a:xfrm>
            <a:off x="2685415" y="5662295"/>
            <a:ext cx="6096000" cy="553085"/>
          </a:xfrm>
          <a:prstGeom prst="rect">
            <a:avLst/>
          </a:prstGeom>
          <a:noFill/>
        </p:spPr>
        <p:txBody>
          <a:bodyPr wrap="square" rtlCol="0" anchor="t">
            <a:spAutoFit/>
          </a:bodyPr>
          <a:lstStyle/>
          <a:p>
            <a:r>
              <a:rPr sz="3000" b="1" err="1">
                <a:effectLst/>
                <a:latin typeface="微软雅黑" panose="020B0503020204020204" charset="-122"/>
                <a:ea typeface="微软雅黑"/>
                <a:cs typeface="微软雅黑" panose="020B0503020204020204" charset="-122"/>
                <a:sym typeface="Wingdings" panose="05000000000000000000" pitchFamily="2" charset="2"/>
              </a:rPr>
              <a:t>诉讼过程中</a:t>
            </a:r>
            <a:r>
              <a:rPr sz="3000" b="1" err="1">
                <a:solidFill>
                  <a:srgbClr val="FF0000"/>
                </a:solidFill>
                <a:effectLst/>
                <a:latin typeface="微软雅黑" panose="020B0503020204020204" charset="-122"/>
                <a:ea typeface="微软雅黑"/>
                <a:cs typeface="微软雅黑" panose="020B0503020204020204" charset="-122"/>
                <a:sym typeface="Wingdings" panose="05000000000000000000" pitchFamily="2" charset="2"/>
              </a:rPr>
              <a:t>最重要</a:t>
            </a:r>
            <a:r>
              <a:rPr sz="3000" b="1" err="1">
                <a:effectLst>
                  <a:outerShdw blurRad="38100" dist="19050" dir="2700000" algn="tl" rotWithShape="0">
                    <a:schemeClr val="dk1">
                      <a:alpha val="40000"/>
                    </a:schemeClr>
                  </a:outerShdw>
                </a:effectLst>
                <a:latin typeface="微软雅黑" panose="020B0503020204020204" charset="-122"/>
                <a:ea typeface="微软雅黑"/>
                <a:cs typeface="微软雅黑" panose="020B0503020204020204" charset="-122"/>
                <a:sym typeface="Wingdings" panose="05000000000000000000" pitchFamily="2" charset="2"/>
              </a:rPr>
              <a:t>的</a:t>
            </a:r>
            <a:r>
              <a:rPr sz="3000" b="1" err="1">
                <a:solidFill>
                  <a:srgbClr val="FF0000"/>
                </a:solidFill>
                <a:effectLst/>
                <a:latin typeface="微软雅黑" panose="020B0503020204020204" charset="-122"/>
                <a:ea typeface="微软雅黑"/>
                <a:cs typeface="微软雅黑" panose="020B0503020204020204" charset="-122"/>
                <a:sym typeface="Wingdings" panose="05000000000000000000" pitchFamily="2" charset="2"/>
              </a:rPr>
              <a:t>环节</a:t>
            </a:r>
            <a:r>
              <a:rPr lang="zh-CN" altLang="en-US" sz="3000" b="1">
                <a:solidFill>
                  <a:srgbClr val="FF0000"/>
                </a:solidFill>
                <a:effectLst/>
                <a:latin typeface="微软雅黑" panose="020B0503020204020204" charset="-122"/>
                <a:ea typeface="微软雅黑"/>
                <a:cs typeface="微软雅黑" panose="020B0503020204020204" charset="-122"/>
                <a:sym typeface="Wingdings" panose="05000000000000000000" pitchFamily="2" charset="2"/>
              </a:rPr>
              <a:t>。</a:t>
            </a:r>
          </a:p>
        </p:txBody>
      </p:sp>
      <p:sp>
        <p:nvSpPr>
          <p:cNvPr id="5" name="文本框 4"/>
          <p:cNvSpPr txBox="1"/>
          <p:nvPr>
            <p:custDataLst>
              <p:tags r:id="rId4"/>
            </p:custDataLst>
          </p:nvPr>
        </p:nvSpPr>
        <p:spPr>
          <a:xfrm>
            <a:off x="292100" y="1000125"/>
            <a:ext cx="2663190" cy="583565"/>
          </a:xfrm>
          <a:prstGeom prst="rect">
            <a:avLst/>
          </a:prstGeom>
          <a:noFill/>
          <a:extLst>
            <a:ext uri="{909E8E84-426E-40DD-AFC4-6F175D3DCCD1}">
              <a14:hiddenFill xmlns:a14="http://schemas.microsoft.com/office/drawing/2010/main">
                <a:solidFill>
                  <a:srgbClr val="0070C0"/>
                </a:solidFill>
              </a14:hiddenFill>
            </a:ext>
          </a:extLst>
        </p:spPr>
        <p:txBody>
          <a:bodyPr wrap="square">
            <a:spAutoFit/>
          </a:bodyPr>
          <a:lstStyle/>
          <a:p>
            <a:pPr>
              <a:lnSpc>
                <a:spcPct val="100000"/>
              </a:lnSpc>
            </a:pPr>
            <a:r>
              <a:rPr lang="en-US" altLang="zh-CN" sz="3200" b="1" strike="noStrike" spc="-1">
                <a:solidFill>
                  <a:srgbClr val="C00000"/>
                </a:solidFill>
                <a:latin typeface="微软雅黑" panose="020B0503020204020204" charset="-122"/>
                <a:ea typeface="微软雅黑"/>
                <a:cs typeface="微软雅黑" panose="020B0503020204020204" charset="-122"/>
              </a:rPr>
              <a:t>1.</a:t>
            </a:r>
            <a:r>
              <a:rPr lang="zh-CN" altLang="en-US" sz="3200" b="1" strike="noStrike" spc="-1">
                <a:solidFill>
                  <a:srgbClr val="C00000"/>
                </a:solidFill>
                <a:latin typeface="微软雅黑" panose="020B0503020204020204" charset="-122"/>
                <a:ea typeface="微软雅黑"/>
                <a:cs typeface="微软雅黑" panose="020B0503020204020204" charset="-122"/>
              </a:rPr>
              <a:t>开庭审理</a:t>
            </a:r>
          </a:p>
        </p:txBody>
      </p:sp>
      <p:pic>
        <p:nvPicPr>
          <p:cNvPr id="6" name="图片 5"/>
          <p:cNvPicPr/>
          <p:nvPr>
            <p:custDataLst>
              <p:tags r:id="rId5"/>
            </p:custDataLst>
          </p:nvPr>
        </p:nvPicPr>
        <p:blipFill>
          <a:blip r:embed="rId11" r:link="rId12"/>
          <a:stretch>
            <a:fillRect/>
          </a:stretch>
        </p:blipFill>
        <p:spPr>
          <a:xfrm>
            <a:off x="7941310" y="1341120"/>
            <a:ext cx="3561080" cy="2294255"/>
          </a:xfrm>
          <a:prstGeom prst="rect">
            <a:avLst/>
          </a:prstGeom>
          <a:noFill/>
          <a:ln w="9525">
            <a:noFill/>
          </a:ln>
        </p:spPr>
      </p:pic>
      <p:pic>
        <p:nvPicPr>
          <p:cNvPr id="104" name="图片 103"/>
          <p:cNvPicPr/>
          <p:nvPr>
            <p:custDataLst>
              <p:tags r:id="rId6"/>
            </p:custDataLst>
          </p:nvPr>
        </p:nvPicPr>
        <p:blipFill>
          <a:blip r:embed="rId13" r:link="rId14"/>
          <a:stretch>
            <a:fillRect/>
          </a:stretch>
        </p:blipFill>
        <p:spPr>
          <a:xfrm>
            <a:off x="7941310" y="3866515"/>
            <a:ext cx="3561080" cy="2780030"/>
          </a:xfrm>
          <a:prstGeom prst="rect">
            <a:avLst/>
          </a:prstGeom>
          <a:noFill/>
          <a:ln w="9525">
            <a:solidFill>
              <a:schemeClr val="dk1"/>
            </a:solidFill>
          </a:ln>
        </p:spPr>
      </p:pic>
      <p:sp>
        <p:nvSpPr>
          <p:cNvPr id="4" name="矩形 3"/>
          <p:cNvSpPr/>
          <p:nvPr>
            <p:custDataLst>
              <p:tags r:id="rId7"/>
            </p:custDataLst>
          </p:nvPr>
        </p:nvSpPr>
        <p:spPr>
          <a:xfrm>
            <a:off x="15875" y="45720"/>
            <a:ext cx="3248660" cy="598805"/>
          </a:xfrm>
          <a:prstGeom prst="rect">
            <a:avLst/>
          </a:prstGeom>
          <a:solidFill>
            <a:srgbClr val="C00000"/>
          </a:solidFill>
        </p:spPr>
        <p:txBody>
          <a:bodyPr wrap="square">
            <a:noAutofit/>
          </a:bodyPr>
          <a:lstStyle/>
          <a:p>
            <a:r>
              <a:rPr lang="zh-CN" altLang="en-US" sz="3200" b="1">
                <a:solidFill>
                  <a:schemeClr val="bg1"/>
                </a:solidFill>
                <a:latin typeface="微软雅黑" panose="020B0503020204020204" charset="-122"/>
                <a:ea typeface="微软雅黑"/>
              </a:rPr>
              <a:t>二、审理与判决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strips(downLeft)">
                                      <p:cBhvr>
                                        <p:cTn id="2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546735" y="1447124"/>
            <a:ext cx="10191110" cy="4035426"/>
            <a:chOff x="1196833" y="2152150"/>
            <a:chExt cx="9525311" cy="3669571"/>
          </a:xfrm>
        </p:grpSpPr>
        <p:grpSp>
          <p:nvGrpSpPr>
            <p:cNvPr id="11" name="组合 10"/>
            <p:cNvGrpSpPr/>
            <p:nvPr>
              <p:custDataLst>
                <p:tags r:id="rId14"/>
              </p:custDataLst>
            </p:nvPr>
          </p:nvGrpSpPr>
          <p:grpSpPr>
            <a:xfrm>
              <a:off x="1441819" y="2152150"/>
              <a:ext cx="9280325" cy="1983357"/>
              <a:chOff x="985201" y="2313730"/>
              <a:chExt cx="10206172" cy="2181225"/>
            </a:xfrm>
          </p:grpSpPr>
          <p:sp>
            <p:nvSpPr>
              <p:cNvPr id="12" name="PA-椭圆 5"/>
              <p:cNvSpPr>
                <a:spLocks noChangeArrowheads="1"/>
              </p:cNvSpPr>
              <p:nvPr>
                <p:custDataLst>
                  <p:tags r:id="rId19"/>
                </p:custDataLst>
              </p:nvPr>
            </p:nvSpPr>
            <p:spPr bwMode="auto">
              <a:xfrm>
                <a:off x="1065486" y="2819220"/>
                <a:ext cx="1372031" cy="1169738"/>
              </a:xfrm>
              <a:prstGeom prst="ellipse">
                <a:avLst/>
              </a:pr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chemeClr val="bg1"/>
                    </a:solidFill>
                    <a:effectLst/>
                    <a:uLnTx/>
                    <a:uFillTx/>
                    <a:latin typeface="微软雅黑" panose="020B0503020204020204" charset="-122"/>
                    <a:ea typeface="微软雅黑"/>
                    <a:cs typeface="+mn-ea"/>
                    <a:sym typeface="+mn-lt"/>
                  </a:rPr>
                  <a:t>开庭准备</a:t>
                </a:r>
              </a:p>
            </p:txBody>
          </p:sp>
          <p:sp>
            <p:nvSpPr>
              <p:cNvPr id="13" name="PA-任意多边形 6"/>
              <p:cNvSpPr>
                <a:spLocks noEditPoints="1"/>
              </p:cNvSpPr>
              <p:nvPr>
                <p:custDataLst>
                  <p:tags r:id="rId20"/>
                </p:custDataLst>
              </p:nvPr>
            </p:nvSpPr>
            <p:spPr bwMode="auto">
              <a:xfrm>
                <a:off x="985201" y="2313730"/>
                <a:ext cx="1334993" cy="2181225"/>
              </a:xfrm>
              <a:custGeom>
                <a:avLst/>
                <a:gdLst>
                  <a:gd name="T0" fmla="*/ 161 w 313"/>
                  <a:gd name="T1" fmla="*/ 429 h 513"/>
                  <a:gd name="T2" fmla="*/ 161 w 313"/>
                  <a:gd name="T3" fmla="*/ 513 h 513"/>
                  <a:gd name="T4" fmla="*/ 152 w 313"/>
                  <a:gd name="T5" fmla="*/ 513 h 513"/>
                  <a:gd name="T6" fmla="*/ 152 w 313"/>
                  <a:gd name="T7" fmla="*/ 429 h 513"/>
                  <a:gd name="T8" fmla="*/ 0 w 313"/>
                  <a:gd name="T9" fmla="*/ 331 h 513"/>
                  <a:gd name="T10" fmla="*/ 9 w 313"/>
                  <a:gd name="T11" fmla="*/ 331 h 513"/>
                  <a:gd name="T12" fmla="*/ 157 w 313"/>
                  <a:gd name="T13" fmla="*/ 421 h 513"/>
                  <a:gd name="T14" fmla="*/ 304 w 313"/>
                  <a:gd name="T15" fmla="*/ 331 h 513"/>
                  <a:gd name="T16" fmla="*/ 313 w 313"/>
                  <a:gd name="T17" fmla="*/ 331 h 513"/>
                  <a:gd name="T18" fmla="*/ 161 w 313"/>
                  <a:gd name="T19" fmla="*/ 429 h 513"/>
                  <a:gd name="T20" fmla="*/ 0 w 313"/>
                  <a:gd name="T21" fmla="*/ 182 h 513"/>
                  <a:gd name="T22" fmla="*/ 152 w 313"/>
                  <a:gd name="T23" fmla="*/ 83 h 513"/>
                  <a:gd name="T24" fmla="*/ 152 w 313"/>
                  <a:gd name="T25" fmla="*/ 0 h 513"/>
                  <a:gd name="T26" fmla="*/ 161 w 313"/>
                  <a:gd name="T27" fmla="*/ 0 h 513"/>
                  <a:gd name="T28" fmla="*/ 161 w 313"/>
                  <a:gd name="T29" fmla="*/ 83 h 513"/>
                  <a:gd name="T30" fmla="*/ 313 w 313"/>
                  <a:gd name="T31" fmla="*/ 182 h 513"/>
                  <a:gd name="T32" fmla="*/ 304 w 313"/>
                  <a:gd name="T33" fmla="*/ 182 h 513"/>
                  <a:gd name="T34" fmla="*/ 157 w 313"/>
                  <a:gd name="T35" fmla="*/ 91 h 513"/>
                  <a:gd name="T36" fmla="*/ 9 w 313"/>
                  <a:gd name="T37" fmla="*/ 182 h 513"/>
                  <a:gd name="T38" fmla="*/ 0 w 313"/>
                  <a:gd name="T39" fmla="*/ 18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513">
                    <a:moveTo>
                      <a:pt x="161" y="429"/>
                    </a:moveTo>
                    <a:cubicBezTo>
                      <a:pt x="161" y="513"/>
                      <a:pt x="161" y="513"/>
                      <a:pt x="161" y="513"/>
                    </a:cubicBezTo>
                    <a:cubicBezTo>
                      <a:pt x="152" y="513"/>
                      <a:pt x="152" y="513"/>
                      <a:pt x="152" y="513"/>
                    </a:cubicBezTo>
                    <a:cubicBezTo>
                      <a:pt x="152" y="429"/>
                      <a:pt x="152" y="429"/>
                      <a:pt x="152" y="429"/>
                    </a:cubicBezTo>
                    <a:cubicBezTo>
                      <a:pt x="85" y="427"/>
                      <a:pt x="28" y="388"/>
                      <a:pt x="0" y="331"/>
                    </a:cubicBezTo>
                    <a:cubicBezTo>
                      <a:pt x="9" y="331"/>
                      <a:pt x="9" y="331"/>
                      <a:pt x="9" y="331"/>
                    </a:cubicBezTo>
                    <a:cubicBezTo>
                      <a:pt x="37" y="384"/>
                      <a:pt x="92" y="421"/>
                      <a:pt x="157" y="421"/>
                    </a:cubicBezTo>
                    <a:cubicBezTo>
                      <a:pt x="221" y="421"/>
                      <a:pt x="277" y="384"/>
                      <a:pt x="304" y="331"/>
                    </a:cubicBezTo>
                    <a:cubicBezTo>
                      <a:pt x="313" y="331"/>
                      <a:pt x="313" y="331"/>
                      <a:pt x="313" y="331"/>
                    </a:cubicBezTo>
                    <a:cubicBezTo>
                      <a:pt x="286" y="388"/>
                      <a:pt x="228" y="427"/>
                      <a:pt x="161" y="429"/>
                    </a:cubicBezTo>
                    <a:close/>
                    <a:moveTo>
                      <a:pt x="0" y="182"/>
                    </a:moveTo>
                    <a:cubicBezTo>
                      <a:pt x="28" y="125"/>
                      <a:pt x="85" y="85"/>
                      <a:pt x="152" y="83"/>
                    </a:cubicBezTo>
                    <a:cubicBezTo>
                      <a:pt x="152" y="0"/>
                      <a:pt x="152" y="0"/>
                      <a:pt x="152" y="0"/>
                    </a:cubicBezTo>
                    <a:cubicBezTo>
                      <a:pt x="161" y="0"/>
                      <a:pt x="161" y="0"/>
                      <a:pt x="161" y="0"/>
                    </a:cubicBezTo>
                    <a:cubicBezTo>
                      <a:pt x="161" y="83"/>
                      <a:pt x="161" y="83"/>
                      <a:pt x="161" y="83"/>
                    </a:cubicBezTo>
                    <a:cubicBezTo>
                      <a:pt x="228" y="85"/>
                      <a:pt x="286" y="125"/>
                      <a:pt x="313" y="182"/>
                    </a:cubicBezTo>
                    <a:cubicBezTo>
                      <a:pt x="304" y="182"/>
                      <a:pt x="304" y="182"/>
                      <a:pt x="304" y="182"/>
                    </a:cubicBezTo>
                    <a:cubicBezTo>
                      <a:pt x="277" y="128"/>
                      <a:pt x="221" y="91"/>
                      <a:pt x="157" y="91"/>
                    </a:cubicBezTo>
                    <a:cubicBezTo>
                      <a:pt x="92" y="91"/>
                      <a:pt x="37" y="128"/>
                      <a:pt x="9" y="182"/>
                    </a:cubicBezTo>
                    <a:lnTo>
                      <a:pt x="0" y="182"/>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sp>
            <p:nvSpPr>
              <p:cNvPr id="14" name="PA-五边形 6"/>
              <p:cNvSpPr/>
              <p:nvPr>
                <p:custDataLst>
                  <p:tags r:id="rId21"/>
                </p:custDataLst>
              </p:nvPr>
            </p:nvSpPr>
            <p:spPr>
              <a:xfrm>
                <a:off x="2469682" y="3328143"/>
                <a:ext cx="955423" cy="152400"/>
              </a:xfrm>
              <a:prstGeom prst="homePlate">
                <a:avLst/>
              </a:prstGeom>
              <a:solidFill>
                <a:srgbClr val="08347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sp>
            <p:nvSpPr>
              <p:cNvPr id="15" name="PA-椭圆 5"/>
              <p:cNvSpPr>
                <a:spLocks noChangeArrowheads="1"/>
              </p:cNvSpPr>
              <p:nvPr>
                <p:custDataLst>
                  <p:tags r:id="rId22"/>
                </p:custDataLst>
              </p:nvPr>
            </p:nvSpPr>
            <p:spPr bwMode="auto">
              <a:xfrm>
                <a:off x="3703153" y="2707453"/>
                <a:ext cx="1334825" cy="1169738"/>
              </a:xfrm>
              <a:prstGeom prst="ellipse">
                <a:avLst/>
              </a:prstGeom>
              <a:solidFill>
                <a:srgbClr val="C00000"/>
              </a:solidFill>
              <a:ln>
                <a:noFill/>
              </a:ln>
            </p:spPr>
            <p:txBody>
              <a:bodyPr vert="horz" wrap="square" lIns="91440" tIns="45720" rIns="91440" bIns="45720" numCol="1" anchor="t" anchorCtr="0" compatLnSpc="1">
                <a:noAutofit/>
              </a:bodyPr>
              <a:lstStyle/>
              <a:p>
                <a:pPr lvl="0" algn="l">
                  <a:lnSpc>
                    <a:spcPct val="100000"/>
                  </a:lnSpc>
                  <a:buClrTx/>
                  <a:buSzTx/>
                  <a:buFontTx/>
                  <a:defRPr/>
                </a:pPr>
                <a:r>
                  <a:rPr lang="zh-CN" altLang="en-US" sz="2800" b="1" kern="0" noProof="0">
                    <a:ln>
                      <a:noFill/>
                    </a:ln>
                    <a:solidFill>
                      <a:schemeClr val="bg1"/>
                    </a:solidFill>
                    <a:effectLst/>
                    <a:uLnTx/>
                    <a:uFillTx/>
                    <a:latin typeface="微软雅黑" panose="020B0503020204020204" charset="-122"/>
                    <a:ea typeface="微软雅黑"/>
                    <a:cs typeface="+mn-ea"/>
                    <a:sym typeface="+mn-lt"/>
                  </a:rPr>
                  <a:t>法庭调查</a:t>
                </a:r>
              </a:p>
            </p:txBody>
          </p:sp>
          <p:sp>
            <p:nvSpPr>
              <p:cNvPr id="16" name="PA-任意多边形 6"/>
              <p:cNvSpPr>
                <a:spLocks noEditPoints="1"/>
              </p:cNvSpPr>
              <p:nvPr>
                <p:custDataLst>
                  <p:tags r:id="rId23"/>
                </p:custDataLst>
              </p:nvPr>
            </p:nvSpPr>
            <p:spPr bwMode="auto">
              <a:xfrm>
                <a:off x="3622554" y="2313730"/>
                <a:ext cx="1334993" cy="2181225"/>
              </a:xfrm>
              <a:custGeom>
                <a:avLst/>
                <a:gdLst>
                  <a:gd name="T0" fmla="*/ 161 w 313"/>
                  <a:gd name="T1" fmla="*/ 429 h 513"/>
                  <a:gd name="T2" fmla="*/ 161 w 313"/>
                  <a:gd name="T3" fmla="*/ 513 h 513"/>
                  <a:gd name="T4" fmla="*/ 152 w 313"/>
                  <a:gd name="T5" fmla="*/ 513 h 513"/>
                  <a:gd name="T6" fmla="*/ 152 w 313"/>
                  <a:gd name="T7" fmla="*/ 429 h 513"/>
                  <a:gd name="T8" fmla="*/ 0 w 313"/>
                  <a:gd name="T9" fmla="*/ 331 h 513"/>
                  <a:gd name="T10" fmla="*/ 9 w 313"/>
                  <a:gd name="T11" fmla="*/ 331 h 513"/>
                  <a:gd name="T12" fmla="*/ 157 w 313"/>
                  <a:gd name="T13" fmla="*/ 421 h 513"/>
                  <a:gd name="T14" fmla="*/ 304 w 313"/>
                  <a:gd name="T15" fmla="*/ 331 h 513"/>
                  <a:gd name="T16" fmla="*/ 313 w 313"/>
                  <a:gd name="T17" fmla="*/ 331 h 513"/>
                  <a:gd name="T18" fmla="*/ 161 w 313"/>
                  <a:gd name="T19" fmla="*/ 429 h 513"/>
                  <a:gd name="T20" fmla="*/ 0 w 313"/>
                  <a:gd name="T21" fmla="*/ 182 h 513"/>
                  <a:gd name="T22" fmla="*/ 152 w 313"/>
                  <a:gd name="T23" fmla="*/ 83 h 513"/>
                  <a:gd name="T24" fmla="*/ 152 w 313"/>
                  <a:gd name="T25" fmla="*/ 0 h 513"/>
                  <a:gd name="T26" fmla="*/ 161 w 313"/>
                  <a:gd name="T27" fmla="*/ 0 h 513"/>
                  <a:gd name="T28" fmla="*/ 161 w 313"/>
                  <a:gd name="T29" fmla="*/ 83 h 513"/>
                  <a:gd name="T30" fmla="*/ 313 w 313"/>
                  <a:gd name="T31" fmla="*/ 182 h 513"/>
                  <a:gd name="T32" fmla="*/ 304 w 313"/>
                  <a:gd name="T33" fmla="*/ 182 h 513"/>
                  <a:gd name="T34" fmla="*/ 157 w 313"/>
                  <a:gd name="T35" fmla="*/ 91 h 513"/>
                  <a:gd name="T36" fmla="*/ 9 w 313"/>
                  <a:gd name="T37" fmla="*/ 182 h 513"/>
                  <a:gd name="T38" fmla="*/ 0 w 313"/>
                  <a:gd name="T39" fmla="*/ 18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513">
                    <a:moveTo>
                      <a:pt x="161" y="429"/>
                    </a:moveTo>
                    <a:cubicBezTo>
                      <a:pt x="161" y="513"/>
                      <a:pt x="161" y="513"/>
                      <a:pt x="161" y="513"/>
                    </a:cubicBezTo>
                    <a:cubicBezTo>
                      <a:pt x="152" y="513"/>
                      <a:pt x="152" y="513"/>
                      <a:pt x="152" y="513"/>
                    </a:cubicBezTo>
                    <a:cubicBezTo>
                      <a:pt x="152" y="429"/>
                      <a:pt x="152" y="429"/>
                      <a:pt x="152" y="429"/>
                    </a:cubicBezTo>
                    <a:cubicBezTo>
                      <a:pt x="85" y="427"/>
                      <a:pt x="28" y="388"/>
                      <a:pt x="0" y="331"/>
                    </a:cubicBezTo>
                    <a:cubicBezTo>
                      <a:pt x="9" y="331"/>
                      <a:pt x="9" y="331"/>
                      <a:pt x="9" y="331"/>
                    </a:cubicBezTo>
                    <a:cubicBezTo>
                      <a:pt x="37" y="384"/>
                      <a:pt x="92" y="421"/>
                      <a:pt x="157" y="421"/>
                    </a:cubicBezTo>
                    <a:cubicBezTo>
                      <a:pt x="221" y="421"/>
                      <a:pt x="277" y="384"/>
                      <a:pt x="304" y="331"/>
                    </a:cubicBezTo>
                    <a:cubicBezTo>
                      <a:pt x="313" y="331"/>
                      <a:pt x="313" y="331"/>
                      <a:pt x="313" y="331"/>
                    </a:cubicBezTo>
                    <a:cubicBezTo>
                      <a:pt x="286" y="388"/>
                      <a:pt x="228" y="427"/>
                      <a:pt x="161" y="429"/>
                    </a:cubicBezTo>
                    <a:close/>
                    <a:moveTo>
                      <a:pt x="0" y="182"/>
                    </a:moveTo>
                    <a:cubicBezTo>
                      <a:pt x="28" y="125"/>
                      <a:pt x="85" y="85"/>
                      <a:pt x="152" y="83"/>
                    </a:cubicBezTo>
                    <a:cubicBezTo>
                      <a:pt x="152" y="0"/>
                      <a:pt x="152" y="0"/>
                      <a:pt x="152" y="0"/>
                    </a:cubicBezTo>
                    <a:cubicBezTo>
                      <a:pt x="161" y="0"/>
                      <a:pt x="161" y="0"/>
                      <a:pt x="161" y="0"/>
                    </a:cubicBezTo>
                    <a:cubicBezTo>
                      <a:pt x="161" y="83"/>
                      <a:pt x="161" y="83"/>
                      <a:pt x="161" y="83"/>
                    </a:cubicBezTo>
                    <a:cubicBezTo>
                      <a:pt x="228" y="85"/>
                      <a:pt x="286" y="125"/>
                      <a:pt x="313" y="182"/>
                    </a:cubicBezTo>
                    <a:cubicBezTo>
                      <a:pt x="304" y="182"/>
                      <a:pt x="304" y="182"/>
                      <a:pt x="304" y="182"/>
                    </a:cubicBezTo>
                    <a:cubicBezTo>
                      <a:pt x="277" y="128"/>
                      <a:pt x="221" y="91"/>
                      <a:pt x="157" y="91"/>
                    </a:cubicBezTo>
                    <a:cubicBezTo>
                      <a:pt x="92" y="91"/>
                      <a:pt x="37" y="128"/>
                      <a:pt x="9" y="182"/>
                    </a:cubicBezTo>
                    <a:lnTo>
                      <a:pt x="0" y="182"/>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sp>
            <p:nvSpPr>
              <p:cNvPr id="17" name="PA-五边形 11"/>
              <p:cNvSpPr/>
              <p:nvPr>
                <p:custDataLst>
                  <p:tags r:id="rId24"/>
                </p:custDataLst>
              </p:nvPr>
            </p:nvSpPr>
            <p:spPr>
              <a:xfrm>
                <a:off x="5153520" y="3328143"/>
                <a:ext cx="955423" cy="152400"/>
              </a:xfrm>
              <a:prstGeom prst="homePlate">
                <a:avLst/>
              </a:prstGeom>
              <a:solidFill>
                <a:srgbClr val="08347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sp>
            <p:nvSpPr>
              <p:cNvPr id="18" name="PA-椭圆 5"/>
              <p:cNvSpPr>
                <a:spLocks noChangeArrowheads="1"/>
              </p:cNvSpPr>
              <p:nvPr>
                <p:custDataLst>
                  <p:tags r:id="rId25"/>
                </p:custDataLst>
              </p:nvPr>
            </p:nvSpPr>
            <p:spPr bwMode="auto">
              <a:xfrm>
                <a:off x="6305573" y="2819220"/>
                <a:ext cx="1381822" cy="1169738"/>
              </a:xfrm>
              <a:prstGeom prst="ellipse">
                <a:avLst/>
              </a:prstGeom>
              <a:solidFill>
                <a:srgbClr val="C00000"/>
              </a:solidFill>
              <a:ln>
                <a:noFill/>
              </a:ln>
            </p:spPr>
            <p:txBody>
              <a:bodyPr vert="horz" wrap="square" lIns="91440" tIns="45720" rIns="91440" bIns="45720" numCol="1" anchor="t" anchorCtr="0" compatLnSpc="1">
                <a:noAutofit/>
              </a:bodyPr>
              <a:lstStyle/>
              <a:p>
                <a:pPr lvl="0" algn="l">
                  <a:lnSpc>
                    <a:spcPct val="100000"/>
                  </a:lnSpc>
                  <a:buClrTx/>
                  <a:buSzTx/>
                  <a:buFontTx/>
                  <a:defRPr/>
                </a:pPr>
                <a:r>
                  <a:rPr lang="zh-CN" altLang="en-US" sz="2800" b="1" kern="0" noProof="0">
                    <a:ln>
                      <a:noFill/>
                    </a:ln>
                    <a:solidFill>
                      <a:schemeClr val="bg1"/>
                    </a:solidFill>
                    <a:effectLst/>
                    <a:uLnTx/>
                    <a:uFillTx/>
                    <a:latin typeface="微软雅黑" panose="020B0503020204020204" charset="-122"/>
                    <a:ea typeface="微软雅黑"/>
                    <a:cs typeface="+mn-ea"/>
                    <a:sym typeface="+mn-lt"/>
                  </a:rPr>
                  <a:t>法庭辩论</a:t>
                </a:r>
              </a:p>
            </p:txBody>
          </p:sp>
          <p:sp>
            <p:nvSpPr>
              <p:cNvPr id="19" name="PA-任意多边形 6"/>
              <p:cNvSpPr>
                <a:spLocks noEditPoints="1"/>
              </p:cNvSpPr>
              <p:nvPr>
                <p:custDataLst>
                  <p:tags r:id="rId26"/>
                </p:custDataLst>
              </p:nvPr>
            </p:nvSpPr>
            <p:spPr bwMode="auto">
              <a:xfrm>
                <a:off x="6338133" y="2313730"/>
                <a:ext cx="1334993" cy="2181225"/>
              </a:xfrm>
              <a:custGeom>
                <a:avLst/>
                <a:gdLst>
                  <a:gd name="T0" fmla="*/ 161 w 313"/>
                  <a:gd name="T1" fmla="*/ 429 h 513"/>
                  <a:gd name="T2" fmla="*/ 161 w 313"/>
                  <a:gd name="T3" fmla="*/ 513 h 513"/>
                  <a:gd name="T4" fmla="*/ 152 w 313"/>
                  <a:gd name="T5" fmla="*/ 513 h 513"/>
                  <a:gd name="T6" fmla="*/ 152 w 313"/>
                  <a:gd name="T7" fmla="*/ 429 h 513"/>
                  <a:gd name="T8" fmla="*/ 0 w 313"/>
                  <a:gd name="T9" fmla="*/ 331 h 513"/>
                  <a:gd name="T10" fmla="*/ 9 w 313"/>
                  <a:gd name="T11" fmla="*/ 331 h 513"/>
                  <a:gd name="T12" fmla="*/ 157 w 313"/>
                  <a:gd name="T13" fmla="*/ 421 h 513"/>
                  <a:gd name="T14" fmla="*/ 304 w 313"/>
                  <a:gd name="T15" fmla="*/ 331 h 513"/>
                  <a:gd name="T16" fmla="*/ 313 w 313"/>
                  <a:gd name="T17" fmla="*/ 331 h 513"/>
                  <a:gd name="T18" fmla="*/ 161 w 313"/>
                  <a:gd name="T19" fmla="*/ 429 h 513"/>
                  <a:gd name="T20" fmla="*/ 0 w 313"/>
                  <a:gd name="T21" fmla="*/ 182 h 513"/>
                  <a:gd name="T22" fmla="*/ 152 w 313"/>
                  <a:gd name="T23" fmla="*/ 83 h 513"/>
                  <a:gd name="T24" fmla="*/ 152 w 313"/>
                  <a:gd name="T25" fmla="*/ 0 h 513"/>
                  <a:gd name="T26" fmla="*/ 161 w 313"/>
                  <a:gd name="T27" fmla="*/ 0 h 513"/>
                  <a:gd name="T28" fmla="*/ 161 w 313"/>
                  <a:gd name="T29" fmla="*/ 83 h 513"/>
                  <a:gd name="T30" fmla="*/ 313 w 313"/>
                  <a:gd name="T31" fmla="*/ 182 h 513"/>
                  <a:gd name="T32" fmla="*/ 304 w 313"/>
                  <a:gd name="T33" fmla="*/ 182 h 513"/>
                  <a:gd name="T34" fmla="*/ 157 w 313"/>
                  <a:gd name="T35" fmla="*/ 91 h 513"/>
                  <a:gd name="T36" fmla="*/ 9 w 313"/>
                  <a:gd name="T37" fmla="*/ 182 h 513"/>
                  <a:gd name="T38" fmla="*/ 0 w 313"/>
                  <a:gd name="T39" fmla="*/ 18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513">
                    <a:moveTo>
                      <a:pt x="161" y="429"/>
                    </a:moveTo>
                    <a:cubicBezTo>
                      <a:pt x="161" y="513"/>
                      <a:pt x="161" y="513"/>
                      <a:pt x="161" y="513"/>
                    </a:cubicBezTo>
                    <a:cubicBezTo>
                      <a:pt x="152" y="513"/>
                      <a:pt x="152" y="513"/>
                      <a:pt x="152" y="513"/>
                    </a:cubicBezTo>
                    <a:cubicBezTo>
                      <a:pt x="152" y="429"/>
                      <a:pt x="152" y="429"/>
                      <a:pt x="152" y="429"/>
                    </a:cubicBezTo>
                    <a:cubicBezTo>
                      <a:pt x="85" y="427"/>
                      <a:pt x="28" y="388"/>
                      <a:pt x="0" y="331"/>
                    </a:cubicBezTo>
                    <a:cubicBezTo>
                      <a:pt x="9" y="331"/>
                      <a:pt x="9" y="331"/>
                      <a:pt x="9" y="331"/>
                    </a:cubicBezTo>
                    <a:cubicBezTo>
                      <a:pt x="37" y="384"/>
                      <a:pt x="92" y="421"/>
                      <a:pt x="157" y="421"/>
                    </a:cubicBezTo>
                    <a:cubicBezTo>
                      <a:pt x="221" y="421"/>
                      <a:pt x="277" y="384"/>
                      <a:pt x="304" y="331"/>
                    </a:cubicBezTo>
                    <a:cubicBezTo>
                      <a:pt x="313" y="331"/>
                      <a:pt x="313" y="331"/>
                      <a:pt x="313" y="331"/>
                    </a:cubicBezTo>
                    <a:cubicBezTo>
                      <a:pt x="286" y="388"/>
                      <a:pt x="228" y="427"/>
                      <a:pt x="161" y="429"/>
                    </a:cubicBezTo>
                    <a:close/>
                    <a:moveTo>
                      <a:pt x="0" y="182"/>
                    </a:moveTo>
                    <a:cubicBezTo>
                      <a:pt x="28" y="125"/>
                      <a:pt x="85" y="85"/>
                      <a:pt x="152" y="83"/>
                    </a:cubicBezTo>
                    <a:cubicBezTo>
                      <a:pt x="152" y="0"/>
                      <a:pt x="152" y="0"/>
                      <a:pt x="152" y="0"/>
                    </a:cubicBezTo>
                    <a:cubicBezTo>
                      <a:pt x="161" y="0"/>
                      <a:pt x="161" y="0"/>
                      <a:pt x="161" y="0"/>
                    </a:cubicBezTo>
                    <a:cubicBezTo>
                      <a:pt x="161" y="83"/>
                      <a:pt x="161" y="83"/>
                      <a:pt x="161" y="83"/>
                    </a:cubicBezTo>
                    <a:cubicBezTo>
                      <a:pt x="228" y="85"/>
                      <a:pt x="286" y="125"/>
                      <a:pt x="313" y="182"/>
                    </a:cubicBezTo>
                    <a:cubicBezTo>
                      <a:pt x="304" y="182"/>
                      <a:pt x="304" y="182"/>
                      <a:pt x="304" y="182"/>
                    </a:cubicBezTo>
                    <a:cubicBezTo>
                      <a:pt x="277" y="128"/>
                      <a:pt x="221" y="91"/>
                      <a:pt x="157" y="91"/>
                    </a:cubicBezTo>
                    <a:cubicBezTo>
                      <a:pt x="92" y="91"/>
                      <a:pt x="37" y="128"/>
                      <a:pt x="9" y="182"/>
                    </a:cubicBezTo>
                    <a:lnTo>
                      <a:pt x="0" y="182"/>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sp>
            <p:nvSpPr>
              <p:cNvPr id="21" name="PA-五边形 15"/>
              <p:cNvSpPr/>
              <p:nvPr>
                <p:custDataLst>
                  <p:tags r:id="rId27"/>
                </p:custDataLst>
              </p:nvPr>
            </p:nvSpPr>
            <p:spPr>
              <a:xfrm>
                <a:off x="7837358" y="3328143"/>
                <a:ext cx="955423" cy="152400"/>
              </a:xfrm>
              <a:prstGeom prst="homePlate">
                <a:avLst/>
              </a:prstGeom>
              <a:solidFill>
                <a:srgbClr val="08347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sp>
            <p:nvSpPr>
              <p:cNvPr id="22" name="PA-椭圆 5"/>
              <p:cNvSpPr>
                <a:spLocks noChangeArrowheads="1"/>
              </p:cNvSpPr>
              <p:nvPr>
                <p:custDataLst>
                  <p:tags r:id="rId28"/>
                </p:custDataLst>
              </p:nvPr>
            </p:nvSpPr>
            <p:spPr bwMode="auto">
              <a:xfrm>
                <a:off x="8922353" y="2819220"/>
                <a:ext cx="1327645" cy="1169738"/>
              </a:xfrm>
              <a:prstGeom prst="ellipse">
                <a:avLst/>
              </a:prstGeom>
              <a:solidFill>
                <a:srgbClr val="C00000"/>
              </a:solidFill>
              <a:ln>
                <a:noFill/>
              </a:ln>
            </p:spPr>
            <p:txBody>
              <a:bodyPr vert="horz" wrap="square" lIns="91440" tIns="45720" rIns="91440" bIns="45720" numCol="1" anchor="t" anchorCtr="0" compatLnSpc="1">
                <a:noAutofit/>
              </a:bodyPr>
              <a:lstStyle/>
              <a:p>
                <a:pPr lvl="0" algn="l">
                  <a:lnSpc>
                    <a:spcPct val="100000"/>
                  </a:lnSpc>
                  <a:buClrTx/>
                  <a:buSzTx/>
                  <a:buFontTx/>
                  <a:defRPr/>
                </a:pPr>
                <a:r>
                  <a:rPr lang="zh-CN" altLang="en-US" sz="2800" b="1" kern="0" noProof="0">
                    <a:ln>
                      <a:noFill/>
                    </a:ln>
                    <a:solidFill>
                      <a:schemeClr val="bg1"/>
                    </a:solidFill>
                    <a:effectLst/>
                    <a:uLnTx/>
                    <a:uFillTx/>
                    <a:latin typeface="微软雅黑" panose="020B0503020204020204" charset="-122"/>
                    <a:ea typeface="微软雅黑"/>
                    <a:cs typeface="+mn-ea"/>
                    <a:sym typeface="+mn-lt"/>
                  </a:rPr>
                  <a:t>休庭评议</a:t>
                </a:r>
              </a:p>
            </p:txBody>
          </p:sp>
          <p:sp>
            <p:nvSpPr>
              <p:cNvPr id="23" name="PA-任意多边形 6"/>
              <p:cNvSpPr>
                <a:spLocks noEditPoints="1"/>
              </p:cNvSpPr>
              <p:nvPr>
                <p:custDataLst>
                  <p:tags r:id="rId29"/>
                </p:custDataLst>
              </p:nvPr>
            </p:nvSpPr>
            <p:spPr bwMode="auto">
              <a:xfrm>
                <a:off x="8826534" y="2313730"/>
                <a:ext cx="1334993" cy="2181225"/>
              </a:xfrm>
              <a:custGeom>
                <a:avLst/>
                <a:gdLst>
                  <a:gd name="T0" fmla="*/ 161 w 313"/>
                  <a:gd name="T1" fmla="*/ 429 h 513"/>
                  <a:gd name="T2" fmla="*/ 161 w 313"/>
                  <a:gd name="T3" fmla="*/ 513 h 513"/>
                  <a:gd name="T4" fmla="*/ 152 w 313"/>
                  <a:gd name="T5" fmla="*/ 513 h 513"/>
                  <a:gd name="T6" fmla="*/ 152 w 313"/>
                  <a:gd name="T7" fmla="*/ 429 h 513"/>
                  <a:gd name="T8" fmla="*/ 0 w 313"/>
                  <a:gd name="T9" fmla="*/ 331 h 513"/>
                  <a:gd name="T10" fmla="*/ 9 w 313"/>
                  <a:gd name="T11" fmla="*/ 331 h 513"/>
                  <a:gd name="T12" fmla="*/ 157 w 313"/>
                  <a:gd name="T13" fmla="*/ 421 h 513"/>
                  <a:gd name="T14" fmla="*/ 304 w 313"/>
                  <a:gd name="T15" fmla="*/ 331 h 513"/>
                  <a:gd name="T16" fmla="*/ 313 w 313"/>
                  <a:gd name="T17" fmla="*/ 331 h 513"/>
                  <a:gd name="T18" fmla="*/ 161 w 313"/>
                  <a:gd name="T19" fmla="*/ 429 h 513"/>
                  <a:gd name="T20" fmla="*/ 0 w 313"/>
                  <a:gd name="T21" fmla="*/ 182 h 513"/>
                  <a:gd name="T22" fmla="*/ 152 w 313"/>
                  <a:gd name="T23" fmla="*/ 83 h 513"/>
                  <a:gd name="T24" fmla="*/ 152 w 313"/>
                  <a:gd name="T25" fmla="*/ 0 h 513"/>
                  <a:gd name="T26" fmla="*/ 161 w 313"/>
                  <a:gd name="T27" fmla="*/ 0 h 513"/>
                  <a:gd name="T28" fmla="*/ 161 w 313"/>
                  <a:gd name="T29" fmla="*/ 83 h 513"/>
                  <a:gd name="T30" fmla="*/ 313 w 313"/>
                  <a:gd name="T31" fmla="*/ 182 h 513"/>
                  <a:gd name="T32" fmla="*/ 304 w 313"/>
                  <a:gd name="T33" fmla="*/ 182 h 513"/>
                  <a:gd name="T34" fmla="*/ 157 w 313"/>
                  <a:gd name="T35" fmla="*/ 91 h 513"/>
                  <a:gd name="T36" fmla="*/ 9 w 313"/>
                  <a:gd name="T37" fmla="*/ 182 h 513"/>
                  <a:gd name="T38" fmla="*/ 0 w 313"/>
                  <a:gd name="T39" fmla="*/ 18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513">
                    <a:moveTo>
                      <a:pt x="161" y="429"/>
                    </a:moveTo>
                    <a:cubicBezTo>
                      <a:pt x="161" y="513"/>
                      <a:pt x="161" y="513"/>
                      <a:pt x="161" y="513"/>
                    </a:cubicBezTo>
                    <a:cubicBezTo>
                      <a:pt x="152" y="513"/>
                      <a:pt x="152" y="513"/>
                      <a:pt x="152" y="513"/>
                    </a:cubicBezTo>
                    <a:cubicBezTo>
                      <a:pt x="152" y="429"/>
                      <a:pt x="152" y="429"/>
                      <a:pt x="152" y="429"/>
                    </a:cubicBezTo>
                    <a:cubicBezTo>
                      <a:pt x="85" y="427"/>
                      <a:pt x="28" y="388"/>
                      <a:pt x="0" y="331"/>
                    </a:cubicBezTo>
                    <a:cubicBezTo>
                      <a:pt x="9" y="331"/>
                      <a:pt x="9" y="331"/>
                      <a:pt x="9" y="331"/>
                    </a:cubicBezTo>
                    <a:cubicBezTo>
                      <a:pt x="37" y="384"/>
                      <a:pt x="92" y="421"/>
                      <a:pt x="157" y="421"/>
                    </a:cubicBezTo>
                    <a:cubicBezTo>
                      <a:pt x="221" y="421"/>
                      <a:pt x="277" y="384"/>
                      <a:pt x="304" y="331"/>
                    </a:cubicBezTo>
                    <a:cubicBezTo>
                      <a:pt x="313" y="331"/>
                      <a:pt x="313" y="331"/>
                      <a:pt x="313" y="331"/>
                    </a:cubicBezTo>
                    <a:cubicBezTo>
                      <a:pt x="286" y="388"/>
                      <a:pt x="228" y="427"/>
                      <a:pt x="161" y="429"/>
                    </a:cubicBezTo>
                    <a:close/>
                    <a:moveTo>
                      <a:pt x="0" y="182"/>
                    </a:moveTo>
                    <a:cubicBezTo>
                      <a:pt x="28" y="125"/>
                      <a:pt x="85" y="85"/>
                      <a:pt x="152" y="83"/>
                    </a:cubicBezTo>
                    <a:cubicBezTo>
                      <a:pt x="152" y="0"/>
                      <a:pt x="152" y="0"/>
                      <a:pt x="152" y="0"/>
                    </a:cubicBezTo>
                    <a:cubicBezTo>
                      <a:pt x="161" y="0"/>
                      <a:pt x="161" y="0"/>
                      <a:pt x="161" y="0"/>
                    </a:cubicBezTo>
                    <a:cubicBezTo>
                      <a:pt x="161" y="83"/>
                      <a:pt x="161" y="83"/>
                      <a:pt x="161" y="83"/>
                    </a:cubicBezTo>
                    <a:cubicBezTo>
                      <a:pt x="228" y="85"/>
                      <a:pt x="286" y="125"/>
                      <a:pt x="313" y="182"/>
                    </a:cubicBezTo>
                    <a:cubicBezTo>
                      <a:pt x="304" y="182"/>
                      <a:pt x="304" y="182"/>
                      <a:pt x="304" y="182"/>
                    </a:cubicBezTo>
                    <a:cubicBezTo>
                      <a:pt x="277" y="128"/>
                      <a:pt x="221" y="91"/>
                      <a:pt x="157" y="91"/>
                    </a:cubicBezTo>
                    <a:cubicBezTo>
                      <a:pt x="92" y="91"/>
                      <a:pt x="37" y="128"/>
                      <a:pt x="9" y="182"/>
                    </a:cubicBezTo>
                    <a:lnTo>
                      <a:pt x="0" y="182"/>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sp>
            <p:nvSpPr>
              <p:cNvPr id="24" name="PA-五边形 19"/>
              <p:cNvSpPr/>
              <p:nvPr>
                <p:custDataLst>
                  <p:tags r:id="rId30"/>
                </p:custDataLst>
              </p:nvPr>
            </p:nvSpPr>
            <p:spPr>
              <a:xfrm>
                <a:off x="10235950" y="3328143"/>
                <a:ext cx="955423" cy="152400"/>
              </a:xfrm>
              <a:prstGeom prst="homePlate">
                <a:avLst/>
              </a:prstGeom>
              <a:solidFill>
                <a:srgbClr val="08347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mn-ea"/>
                  <a:sym typeface="+mn-lt"/>
                </a:endParaRPr>
              </a:p>
            </p:txBody>
          </p:sp>
        </p:grpSp>
        <p:sp>
          <p:nvSpPr>
            <p:cNvPr id="47" name="文本框 46"/>
            <p:cNvSpPr txBox="1"/>
            <p:nvPr>
              <p:custDataLst>
                <p:tags r:id="rId15"/>
              </p:custDataLst>
            </p:nvPr>
          </p:nvSpPr>
          <p:spPr>
            <a:xfrm flipH="1">
              <a:off x="1196833" y="3902919"/>
              <a:ext cx="1994209" cy="1426253"/>
            </a:xfrm>
            <a:prstGeom prst="rect">
              <a:avLst/>
            </a:prstGeom>
            <a:noFill/>
          </p:spPr>
          <p:txBody>
            <a:bodyPr wrap="square" rtlCol="0">
              <a:spAutoFit/>
            </a:bodyPr>
            <a:lstStyle/>
            <a:p>
              <a:pPr lvl="0" algn="l" fontAlgn="auto">
                <a:lnSpc>
                  <a:spcPct val="100000"/>
                </a:lnSpc>
              </a:pPr>
              <a:r>
                <a:rPr lang="zh-CN" altLang="en-US" sz="2400" b="1" spc="150">
                  <a:latin typeface="微软雅黑" panose="020B0503020204020204" charset="-122"/>
                  <a:ea typeface="微软雅黑"/>
                  <a:sym typeface="Arial" panose="020B0604020202020204" pitchFamily="34" charset="0"/>
                </a:rPr>
                <a:t>查明当事人和其他诉讼参与人</a:t>
              </a:r>
              <a:r>
                <a:rPr lang="zh-CN" altLang="en-US" sz="2400" b="1" spc="150">
                  <a:solidFill>
                    <a:srgbClr val="FF0000"/>
                  </a:solidFill>
                  <a:latin typeface="微软雅黑" panose="020B0503020204020204" charset="-122"/>
                  <a:ea typeface="微软雅黑"/>
                  <a:sym typeface="Arial" panose="020B0604020202020204" pitchFamily="34" charset="0"/>
                </a:rPr>
                <a:t>到庭情况、宣布法庭纪律。</a:t>
              </a:r>
              <a:endParaRPr kumimoji="0" lang="zh-CN" altLang="en-US" sz="2400" b="1"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a:cs typeface="思源黑体 Regular" panose="020B0500000000000000" charset="-122"/>
                <a:sym typeface="+mn-lt"/>
              </a:endParaRPr>
            </a:p>
          </p:txBody>
        </p:sp>
        <p:sp>
          <p:nvSpPr>
            <p:cNvPr id="20" name="文本框 19"/>
            <p:cNvSpPr txBox="1"/>
            <p:nvPr>
              <p:custDataLst>
                <p:tags r:id="rId16"/>
              </p:custDataLst>
            </p:nvPr>
          </p:nvSpPr>
          <p:spPr>
            <a:xfrm flipH="1">
              <a:off x="3629056" y="3960662"/>
              <a:ext cx="2347350" cy="1762318"/>
            </a:xfrm>
            <a:prstGeom prst="rect">
              <a:avLst/>
            </a:prstGeom>
            <a:noFill/>
          </p:spPr>
          <p:txBody>
            <a:bodyPr wrap="square" rtlCol="0">
              <a:spAutoFit/>
            </a:bodyPr>
            <a:lstStyle/>
            <a:p>
              <a:pPr lvl="0" algn="l">
                <a:lnSpc>
                  <a:spcPct val="100000"/>
                </a:lnSpc>
                <a:buClrTx/>
                <a:buSzTx/>
                <a:buFontTx/>
              </a:pPr>
              <a:r>
                <a:rPr lang="zh-CN" altLang="en-US" sz="2400" b="1" spc="150">
                  <a:solidFill>
                    <a:srgbClr val="DD15F5"/>
                  </a:solidFill>
                  <a:latin typeface="微软雅黑" panose="020B0503020204020204" charset="-122"/>
                  <a:ea typeface="微软雅黑"/>
                  <a:sym typeface="Arial" panose="020B0604020202020204" pitchFamily="34" charset="0"/>
                </a:rPr>
                <a:t>全面调查案件事实。</a:t>
              </a:r>
              <a:r>
                <a:rPr lang="zh-CN" altLang="en-US" sz="2400" b="1" spc="150">
                  <a:latin typeface="微软雅黑" panose="020B0503020204020204" charset="-122"/>
                  <a:ea typeface="微软雅黑"/>
                  <a:sym typeface="Arial" panose="020B0604020202020204" pitchFamily="34" charset="0"/>
                </a:rPr>
                <a:t>法官主导纠问，当事人陈述、证据出示。</a:t>
              </a:r>
              <a:r>
                <a:rPr lang="zh-CN" altLang="en-US" sz="2400" b="1">
                  <a:solidFill>
                    <a:schemeClr val="tx1"/>
                  </a:solidFill>
                  <a:highlight>
                    <a:srgbClr val="00FFFF"/>
                  </a:highlight>
                  <a:latin typeface="微软雅黑" panose="020B0503020204020204" charset="-122"/>
                  <a:ea typeface="微软雅黑"/>
                  <a:sym typeface="Arial" panose="020B0604020202020204" pitchFamily="34" charset="0"/>
                </a:rPr>
                <a:t>（开庭审理的重心）</a:t>
              </a:r>
              <a:endParaRPr lang="zh-CN" altLang="en-US" sz="2400" b="1" spc="150">
                <a:solidFill>
                  <a:schemeClr val="tx1"/>
                </a:solidFill>
                <a:highlight>
                  <a:srgbClr val="00FFFF"/>
                </a:highlight>
                <a:latin typeface="微软雅黑" panose="020B0503020204020204" charset="-122"/>
                <a:ea typeface="微软雅黑"/>
                <a:sym typeface="Arial" panose="020B0604020202020204" pitchFamily="34" charset="0"/>
              </a:endParaRPr>
            </a:p>
          </p:txBody>
        </p:sp>
        <p:sp>
          <p:nvSpPr>
            <p:cNvPr id="27" name="文本框 26"/>
            <p:cNvSpPr txBox="1"/>
            <p:nvPr>
              <p:custDataLst>
                <p:tags r:id="rId17"/>
              </p:custDataLst>
            </p:nvPr>
          </p:nvSpPr>
          <p:spPr>
            <a:xfrm flipH="1">
              <a:off x="6238146" y="4121765"/>
              <a:ext cx="1947915" cy="1596595"/>
            </a:xfrm>
            <a:prstGeom prst="rect">
              <a:avLst/>
            </a:prstGeom>
            <a:noFill/>
          </p:spPr>
          <p:txBody>
            <a:bodyPr wrap="square" rtlCol="0">
              <a:noAutofit/>
            </a:bodyPr>
            <a:lstStyle/>
            <a:p>
              <a:pPr lvl="0" algn="l">
                <a:lnSpc>
                  <a:spcPct val="100000"/>
                </a:lnSpc>
                <a:buClrTx/>
                <a:buSzTx/>
                <a:buFontTx/>
              </a:pPr>
              <a:r>
                <a:rPr lang="zh-CN" altLang="en-US" sz="2400" b="1" spc="150">
                  <a:latin typeface="微软雅黑" panose="020B0503020204020204" charset="-122"/>
                  <a:ea typeface="微软雅黑"/>
                  <a:sym typeface="Arial" panose="020B0604020202020204" pitchFamily="34" charset="0"/>
                </a:rPr>
                <a:t>当事人就案件争议的有关问题阐明自己的意见。</a:t>
              </a:r>
            </a:p>
          </p:txBody>
        </p:sp>
        <p:sp>
          <p:nvSpPr>
            <p:cNvPr id="28" name="文本框 27"/>
            <p:cNvSpPr txBox="1"/>
            <p:nvPr>
              <p:custDataLst>
                <p:tags r:id="rId18"/>
              </p:custDataLst>
            </p:nvPr>
          </p:nvSpPr>
          <p:spPr>
            <a:xfrm flipH="1">
              <a:off x="8291705" y="4059403"/>
              <a:ext cx="1815561" cy="1762318"/>
            </a:xfrm>
            <a:prstGeom prst="rect">
              <a:avLst/>
            </a:prstGeom>
            <a:noFill/>
          </p:spPr>
          <p:txBody>
            <a:bodyPr wrap="square" rtlCol="0">
              <a:spAutoFit/>
            </a:bodyPr>
            <a:lstStyle/>
            <a:p>
              <a:pPr lvl="0" algn="l">
                <a:lnSpc>
                  <a:spcPct val="100000"/>
                </a:lnSpc>
                <a:buClrTx/>
                <a:buSzTx/>
                <a:buFontTx/>
              </a:pPr>
              <a:r>
                <a:rPr lang="zh-CN" altLang="en-US" sz="2400" b="1" spc="150">
                  <a:latin typeface="微软雅黑" panose="020B0503020204020204" charset="-122"/>
                  <a:ea typeface="微软雅黑"/>
                  <a:sym typeface="Arial" panose="020B0604020202020204" pitchFamily="34" charset="0"/>
                </a:rPr>
                <a:t>审判人员认定事实、适用法律、作出结论</a:t>
              </a:r>
              <a:r>
                <a:rPr lang="zh-CN" altLang="en-US" sz="2400" b="1">
                  <a:latin typeface="微软雅黑" panose="020B0503020204020204" charset="-122"/>
                  <a:ea typeface="微软雅黑"/>
                  <a:sym typeface="Wingdings" panose="05000000000000000000" pitchFamily="2" charset="2"/>
                </a:rPr>
                <a:t>（制作庭审笔录）</a:t>
              </a:r>
              <a:endParaRPr lang="zh-CN" altLang="en-US" sz="2400" b="1" spc="150">
                <a:latin typeface="微软雅黑" panose="020B0503020204020204" charset="-122"/>
                <a:ea typeface="微软雅黑"/>
                <a:sym typeface="Arial" panose="020B0604020202020204" pitchFamily="34" charset="0"/>
              </a:endParaRPr>
            </a:p>
          </p:txBody>
        </p:sp>
      </p:grpSp>
      <p:grpSp>
        <p:nvGrpSpPr>
          <p:cNvPr id="37" name="组合 36"/>
          <p:cNvGrpSpPr/>
          <p:nvPr>
            <p:custDataLst>
              <p:tags r:id="rId3"/>
            </p:custDataLst>
          </p:nvPr>
        </p:nvGrpSpPr>
        <p:grpSpPr>
          <a:xfrm>
            <a:off x="10193020" y="1594485"/>
            <a:ext cx="1944370" cy="3406140"/>
            <a:chOff x="16104" y="2804"/>
            <a:chExt cx="3062" cy="5364"/>
          </a:xfrm>
        </p:grpSpPr>
        <p:sp>
          <p:nvSpPr>
            <p:cNvPr id="34" name="PA-任意多边形 6"/>
            <p:cNvSpPr>
              <a:spLocks noEditPoints="1"/>
            </p:cNvSpPr>
            <p:nvPr>
              <p:custDataLst>
                <p:tags r:id="rId11"/>
              </p:custDataLst>
            </p:nvPr>
          </p:nvSpPr>
          <p:spPr bwMode="auto">
            <a:xfrm>
              <a:off x="16517" y="2804"/>
              <a:ext cx="2045" cy="3435"/>
            </a:xfrm>
            <a:custGeom>
              <a:avLst/>
              <a:gdLst>
                <a:gd name="T0" fmla="*/ 161 w 313"/>
                <a:gd name="T1" fmla="*/ 429 h 513"/>
                <a:gd name="T2" fmla="*/ 161 w 313"/>
                <a:gd name="T3" fmla="*/ 513 h 513"/>
                <a:gd name="T4" fmla="*/ 152 w 313"/>
                <a:gd name="T5" fmla="*/ 513 h 513"/>
                <a:gd name="T6" fmla="*/ 152 w 313"/>
                <a:gd name="T7" fmla="*/ 429 h 513"/>
                <a:gd name="T8" fmla="*/ 0 w 313"/>
                <a:gd name="T9" fmla="*/ 331 h 513"/>
                <a:gd name="T10" fmla="*/ 9 w 313"/>
                <a:gd name="T11" fmla="*/ 331 h 513"/>
                <a:gd name="T12" fmla="*/ 157 w 313"/>
                <a:gd name="T13" fmla="*/ 421 h 513"/>
                <a:gd name="T14" fmla="*/ 304 w 313"/>
                <a:gd name="T15" fmla="*/ 331 h 513"/>
                <a:gd name="T16" fmla="*/ 313 w 313"/>
                <a:gd name="T17" fmla="*/ 331 h 513"/>
                <a:gd name="T18" fmla="*/ 161 w 313"/>
                <a:gd name="T19" fmla="*/ 429 h 513"/>
                <a:gd name="T20" fmla="*/ 0 w 313"/>
                <a:gd name="T21" fmla="*/ 182 h 513"/>
                <a:gd name="T22" fmla="*/ 152 w 313"/>
                <a:gd name="T23" fmla="*/ 83 h 513"/>
                <a:gd name="T24" fmla="*/ 152 w 313"/>
                <a:gd name="T25" fmla="*/ 0 h 513"/>
                <a:gd name="T26" fmla="*/ 161 w 313"/>
                <a:gd name="T27" fmla="*/ 0 h 513"/>
                <a:gd name="T28" fmla="*/ 161 w 313"/>
                <a:gd name="T29" fmla="*/ 83 h 513"/>
                <a:gd name="T30" fmla="*/ 313 w 313"/>
                <a:gd name="T31" fmla="*/ 182 h 513"/>
                <a:gd name="T32" fmla="*/ 304 w 313"/>
                <a:gd name="T33" fmla="*/ 182 h 513"/>
                <a:gd name="T34" fmla="*/ 157 w 313"/>
                <a:gd name="T35" fmla="*/ 91 h 513"/>
                <a:gd name="T36" fmla="*/ 9 w 313"/>
                <a:gd name="T37" fmla="*/ 182 h 513"/>
                <a:gd name="T38" fmla="*/ 0 w 313"/>
                <a:gd name="T39" fmla="*/ 18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513">
                  <a:moveTo>
                    <a:pt x="161" y="429"/>
                  </a:moveTo>
                  <a:cubicBezTo>
                    <a:pt x="161" y="513"/>
                    <a:pt x="161" y="513"/>
                    <a:pt x="161" y="513"/>
                  </a:cubicBezTo>
                  <a:cubicBezTo>
                    <a:pt x="152" y="513"/>
                    <a:pt x="152" y="513"/>
                    <a:pt x="152" y="513"/>
                  </a:cubicBezTo>
                  <a:cubicBezTo>
                    <a:pt x="152" y="429"/>
                    <a:pt x="152" y="429"/>
                    <a:pt x="152" y="429"/>
                  </a:cubicBezTo>
                  <a:cubicBezTo>
                    <a:pt x="85" y="427"/>
                    <a:pt x="28" y="388"/>
                    <a:pt x="0" y="331"/>
                  </a:cubicBezTo>
                  <a:cubicBezTo>
                    <a:pt x="9" y="331"/>
                    <a:pt x="9" y="331"/>
                    <a:pt x="9" y="331"/>
                  </a:cubicBezTo>
                  <a:cubicBezTo>
                    <a:pt x="37" y="384"/>
                    <a:pt x="92" y="421"/>
                    <a:pt x="157" y="421"/>
                  </a:cubicBezTo>
                  <a:cubicBezTo>
                    <a:pt x="221" y="421"/>
                    <a:pt x="277" y="384"/>
                    <a:pt x="304" y="331"/>
                  </a:cubicBezTo>
                  <a:cubicBezTo>
                    <a:pt x="313" y="331"/>
                    <a:pt x="313" y="331"/>
                    <a:pt x="313" y="331"/>
                  </a:cubicBezTo>
                  <a:cubicBezTo>
                    <a:pt x="286" y="388"/>
                    <a:pt x="228" y="427"/>
                    <a:pt x="161" y="429"/>
                  </a:cubicBezTo>
                  <a:close/>
                  <a:moveTo>
                    <a:pt x="0" y="182"/>
                  </a:moveTo>
                  <a:cubicBezTo>
                    <a:pt x="28" y="125"/>
                    <a:pt x="85" y="85"/>
                    <a:pt x="152" y="83"/>
                  </a:cubicBezTo>
                  <a:cubicBezTo>
                    <a:pt x="152" y="0"/>
                    <a:pt x="152" y="0"/>
                    <a:pt x="152" y="0"/>
                  </a:cubicBezTo>
                  <a:cubicBezTo>
                    <a:pt x="161" y="0"/>
                    <a:pt x="161" y="0"/>
                    <a:pt x="161" y="0"/>
                  </a:cubicBezTo>
                  <a:cubicBezTo>
                    <a:pt x="161" y="83"/>
                    <a:pt x="161" y="83"/>
                    <a:pt x="161" y="83"/>
                  </a:cubicBezTo>
                  <a:cubicBezTo>
                    <a:pt x="228" y="85"/>
                    <a:pt x="286" y="125"/>
                    <a:pt x="313" y="182"/>
                  </a:cubicBezTo>
                  <a:cubicBezTo>
                    <a:pt x="304" y="182"/>
                    <a:pt x="304" y="182"/>
                    <a:pt x="304" y="182"/>
                  </a:cubicBezTo>
                  <a:cubicBezTo>
                    <a:pt x="277" y="128"/>
                    <a:pt x="221" y="91"/>
                    <a:pt x="157" y="91"/>
                  </a:cubicBezTo>
                  <a:cubicBezTo>
                    <a:pt x="92" y="91"/>
                    <a:pt x="37" y="128"/>
                    <a:pt x="9" y="182"/>
                  </a:cubicBezTo>
                  <a:lnTo>
                    <a:pt x="0" y="182"/>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lumMod val="65000"/>
                    <a:lumOff val="35000"/>
                  </a:prstClr>
                </a:solidFill>
                <a:effectLst/>
                <a:uLnTx/>
                <a:uFillTx/>
                <a:latin typeface="微软雅黑" panose="020B0503020204020204" charset="-122"/>
                <a:ea typeface="微软雅黑"/>
                <a:cs typeface="汉仪旗黑-50简" panose="00020600040101010101" charset="-122"/>
                <a:sym typeface="Roboto"/>
              </a:endParaRPr>
            </a:p>
          </p:txBody>
        </p:sp>
        <p:sp>
          <p:nvSpPr>
            <p:cNvPr id="35" name="PA-椭圆 5"/>
            <p:cNvSpPr>
              <a:spLocks noChangeArrowheads="1"/>
            </p:cNvSpPr>
            <p:nvPr>
              <p:custDataLst>
                <p:tags r:id="rId12"/>
              </p:custDataLst>
            </p:nvPr>
          </p:nvSpPr>
          <p:spPr bwMode="auto">
            <a:xfrm>
              <a:off x="16518" y="3601"/>
              <a:ext cx="2045" cy="1842"/>
            </a:xfrm>
            <a:prstGeom prst="ellipse">
              <a:avLst/>
            </a:prstGeom>
            <a:solidFill>
              <a:srgbClr val="C00000"/>
            </a:solidFill>
            <a:ln>
              <a:noFill/>
            </a:ln>
          </p:spPr>
          <p:txBody>
            <a:bodyPr vert="horz" wrap="square" lIns="91440" tIns="45720" rIns="91440" bIns="45720" numCol="1" anchor="t" anchorCtr="0" compatLnSpc="1">
              <a:noAutofit/>
            </a:bodyPr>
            <a:lstStyle/>
            <a:p>
              <a:pPr lvl="0" algn="l">
                <a:buClrTx/>
                <a:buSzTx/>
                <a:buFontTx/>
                <a:defRPr/>
              </a:pPr>
              <a:r>
                <a:rPr lang="zh-CN" altLang="en-US" sz="2800" b="1" kern="0" noProof="0">
                  <a:ln>
                    <a:noFill/>
                  </a:ln>
                  <a:solidFill>
                    <a:schemeClr val="bg1"/>
                  </a:solidFill>
                  <a:effectLst/>
                  <a:uLnTx/>
                  <a:uFillTx/>
                  <a:latin typeface="微软雅黑" panose="020B0503020204020204" charset="-122"/>
                  <a:ea typeface="微软雅黑"/>
                  <a:cs typeface="+mn-ea"/>
                  <a:sym typeface="Roboto"/>
                </a:rPr>
                <a:t>宣告判决</a:t>
              </a:r>
            </a:p>
          </p:txBody>
        </p:sp>
        <p:sp>
          <p:nvSpPr>
            <p:cNvPr id="36" name="文本框 35"/>
            <p:cNvSpPr txBox="1"/>
            <p:nvPr>
              <p:custDataLst>
                <p:tags r:id="rId13"/>
              </p:custDataLst>
            </p:nvPr>
          </p:nvSpPr>
          <p:spPr>
            <a:xfrm>
              <a:off x="16104" y="6280"/>
              <a:ext cx="3062" cy="1888"/>
            </a:xfrm>
            <a:prstGeom prst="rect">
              <a:avLst/>
            </a:prstGeom>
            <a:noFill/>
          </p:spPr>
          <p:txBody>
            <a:bodyPr wrap="square" rtlCol="0" anchor="t">
              <a:spAutoFit/>
            </a:bodyPr>
            <a:lstStyle/>
            <a:p>
              <a:pPr lvl="0" algn="l">
                <a:buClrTx/>
                <a:buSzTx/>
                <a:buFontTx/>
              </a:pPr>
              <a:r>
                <a:rPr lang="zh-CN" altLang="en-US" sz="2400" b="1" spc="150">
                  <a:highlight>
                    <a:srgbClr val="FFFF00"/>
                  </a:highlight>
                  <a:latin typeface="微软雅黑" panose="020B0503020204020204" charset="-122"/>
                  <a:ea typeface="微软雅黑"/>
                  <a:sym typeface="Arial" panose="020B0604020202020204" pitchFamily="34" charset="0"/>
                </a:rPr>
                <a:t>当庭或择期公开宣告判决内容。</a:t>
              </a:r>
            </a:p>
          </p:txBody>
        </p:sp>
      </p:grpSp>
      <p:sp>
        <p:nvSpPr>
          <p:cNvPr id="25" name="文本框 24"/>
          <p:cNvSpPr txBox="1"/>
          <p:nvPr>
            <p:custDataLst>
              <p:tags r:id="rId4"/>
            </p:custDataLst>
          </p:nvPr>
        </p:nvSpPr>
        <p:spPr>
          <a:xfrm>
            <a:off x="0" y="55245"/>
            <a:ext cx="4468495" cy="583565"/>
          </a:xfrm>
          <a:prstGeom prst="rect">
            <a:avLst/>
          </a:prstGeom>
          <a:solidFill>
            <a:schemeClr val="bg1"/>
          </a:solidFill>
          <a:ln w="12700" cmpd="sng">
            <a:noFill/>
            <a:prstDash val="sysDot"/>
          </a:ln>
        </p:spPr>
        <p:txBody>
          <a:bodyPr wrap="square" rtlCol="0">
            <a:spAutoFit/>
          </a:bodyPr>
          <a:lstStyle/>
          <a:p>
            <a:pPr algn="l"/>
            <a:r>
              <a:rPr lang="zh-CN" altLang="en-US" sz="32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a:t>
            </a:r>
            <a:r>
              <a:rPr lang="en-US" altLang="zh-CN" sz="32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3</a:t>
            </a:r>
            <a:r>
              <a:rPr lang="zh-CN" altLang="en-US" sz="32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a:t>
            </a:r>
            <a:r>
              <a:rPr lang="en-US" altLang="zh-CN" sz="32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开庭审理的阶段</a:t>
            </a:r>
            <a:endParaRPr lang="en-US" altLang="zh-CN" sz="3200" b="1">
              <a:solidFill>
                <a:schemeClr val="tx1"/>
              </a:solidFill>
              <a:effectLst/>
              <a:highlight>
                <a:srgbClr val="FFFF00"/>
              </a:highlight>
              <a:latin typeface="微软雅黑" panose="020B0503020204020204" charset="-122"/>
              <a:ea typeface="微软雅黑"/>
              <a:cs typeface="微软雅黑" panose="020B0503020204020204" charset="-122"/>
              <a:sym typeface="Wingdings" panose="05000000000000000000" pitchFamily="2" charset="2"/>
            </a:endParaRPr>
          </a:p>
        </p:txBody>
      </p:sp>
      <p:sp>
        <p:nvSpPr>
          <p:cNvPr id="5" name="文本框 4"/>
          <p:cNvSpPr txBox="1"/>
          <p:nvPr>
            <p:custDataLst>
              <p:tags r:id="rId5"/>
            </p:custDataLst>
          </p:nvPr>
        </p:nvSpPr>
        <p:spPr>
          <a:xfrm>
            <a:off x="2254885" y="763270"/>
            <a:ext cx="9603105" cy="953135"/>
          </a:xfrm>
          <a:prstGeom prst="rect">
            <a:avLst/>
          </a:prstGeom>
          <a:solidFill>
            <a:schemeClr val="accent3">
              <a:lumMod val="20000"/>
              <a:lumOff val="80000"/>
            </a:schemeClr>
          </a:solidFill>
        </p:spPr>
        <p:txBody>
          <a:bodyPr wrap="square" rtlCol="0" anchor="t">
            <a:spAutoFit/>
          </a:bodyPr>
          <a:lstStyle/>
          <a:p>
            <a:pPr defTabSz="685800">
              <a:buClrTx/>
              <a:buSzTx/>
              <a:buFontTx/>
              <a:buNone/>
            </a:pPr>
            <a:r>
              <a:rPr lang="zh-CN" altLang="en-US" sz="2800" b="1">
                <a:latin typeface="微软雅黑" panose="020B0503020204020204" charset="-122"/>
                <a:ea typeface="微软雅黑"/>
                <a:cs typeface="微软雅黑" panose="020B0503020204020204" charset="-122"/>
                <a:sym typeface="Wingdings" panose="05000000000000000000" pitchFamily="2" charset="2"/>
              </a:rPr>
              <a:t>原告发言</a:t>
            </a:r>
            <a:r>
              <a:rPr lang="en-US" altLang="zh-CN" sz="2800" b="1">
                <a:latin typeface="微软雅黑" panose="020B0503020204020204" charset="-122"/>
                <a:ea typeface="微软雅黑"/>
                <a:cs typeface="微软雅黑" panose="020B0503020204020204" charset="-122"/>
                <a:sym typeface="Wingdings" panose="05000000000000000000" pitchFamily="2" charset="2"/>
              </a:rPr>
              <a:t>——</a:t>
            </a:r>
            <a:r>
              <a:rPr lang="zh-CN" altLang="en-US" sz="2800" b="1">
                <a:latin typeface="微软雅黑" panose="020B0503020204020204" charset="-122"/>
                <a:ea typeface="微软雅黑"/>
                <a:cs typeface="微软雅黑" panose="020B0503020204020204" charset="-122"/>
                <a:sym typeface="Wingdings" panose="05000000000000000000" pitchFamily="2" charset="2"/>
              </a:rPr>
              <a:t>被告答辩</a:t>
            </a:r>
            <a:r>
              <a:rPr lang="en-US" altLang="zh-CN" sz="2800" b="1">
                <a:latin typeface="微软雅黑" panose="020B0503020204020204" charset="-122"/>
                <a:ea typeface="微软雅黑"/>
                <a:cs typeface="微软雅黑" panose="020B0503020204020204" charset="-122"/>
                <a:sym typeface="Wingdings" panose="05000000000000000000" pitchFamily="2" charset="2"/>
              </a:rPr>
              <a:t>——</a:t>
            </a:r>
            <a:r>
              <a:rPr lang="zh-CN" altLang="en-US" sz="2800" b="1">
                <a:latin typeface="微软雅黑" panose="020B0503020204020204" charset="-122"/>
                <a:ea typeface="微软雅黑"/>
                <a:cs typeface="微软雅黑" panose="020B0503020204020204" charset="-122"/>
                <a:sym typeface="Wingdings" panose="05000000000000000000" pitchFamily="2" charset="2"/>
              </a:rPr>
              <a:t>第三人</a:t>
            </a:r>
            <a:r>
              <a:rPr lang="zh-CN" altLang="en-US" sz="2800" b="1">
                <a:latin typeface="微软雅黑" panose="020B0503020204020204" charset="-122"/>
                <a:ea typeface="微软雅黑"/>
                <a:cs typeface="微软雅黑" panose="020B0503020204020204" charset="-122"/>
                <a:sym typeface="+mn-ea"/>
              </a:rPr>
              <a:t>及其诉讼代理人</a:t>
            </a:r>
            <a:r>
              <a:rPr lang="zh-CN" altLang="en-US" sz="2800" b="1">
                <a:latin typeface="微软雅黑" panose="020B0503020204020204" charset="-122"/>
                <a:ea typeface="微软雅黑"/>
                <a:cs typeface="微软雅黑" panose="020B0503020204020204" charset="-122"/>
                <a:sym typeface="Wingdings" panose="05000000000000000000" pitchFamily="2" charset="2"/>
              </a:rPr>
              <a:t>发言或答辩</a:t>
            </a:r>
            <a:r>
              <a:rPr lang="en-US" altLang="zh-CN" sz="2800" b="1">
                <a:latin typeface="微软雅黑" panose="020B0503020204020204" charset="-122"/>
                <a:ea typeface="微软雅黑"/>
                <a:cs typeface="微软雅黑" panose="020B0503020204020204" charset="-122"/>
                <a:sym typeface="Wingdings" panose="05000000000000000000" pitchFamily="2" charset="2"/>
              </a:rPr>
              <a:t>——</a:t>
            </a:r>
            <a:r>
              <a:rPr lang="zh-CN" altLang="en-US" sz="2800" b="1">
                <a:latin typeface="微软雅黑" panose="020B0503020204020204" charset="-122"/>
                <a:ea typeface="微软雅黑"/>
                <a:cs typeface="微软雅黑" panose="020B0503020204020204" charset="-122"/>
                <a:sym typeface="Wingdings" panose="05000000000000000000" pitchFamily="2" charset="2"/>
              </a:rPr>
              <a:t>互相辩论</a:t>
            </a:r>
            <a:r>
              <a:rPr lang="en-US" altLang="zh-CN" sz="2800" b="1">
                <a:latin typeface="微软雅黑" panose="020B0503020204020204" charset="-122"/>
                <a:ea typeface="微软雅黑"/>
                <a:cs typeface="微软雅黑" panose="020B0503020204020204" charset="-122"/>
                <a:sym typeface="Wingdings" panose="05000000000000000000" pitchFamily="2" charset="2"/>
              </a:rPr>
              <a:t>——</a:t>
            </a:r>
            <a:r>
              <a:rPr lang="zh-CN" altLang="en-US" sz="2800" b="1">
                <a:latin typeface="微软雅黑" panose="020B0503020204020204" charset="-122"/>
                <a:ea typeface="微软雅黑"/>
                <a:cs typeface="微软雅黑" panose="020B0503020204020204" charset="-122"/>
                <a:sym typeface="Wingdings" panose="05000000000000000000" pitchFamily="2" charset="2"/>
              </a:rPr>
              <a:t>辩论终结</a:t>
            </a:r>
            <a:r>
              <a:rPr lang="en-US" altLang="zh-CN" sz="2800" b="1">
                <a:latin typeface="微软雅黑" panose="020B0503020204020204" charset="-122"/>
                <a:ea typeface="微软雅黑"/>
                <a:cs typeface="微软雅黑" panose="020B0503020204020204" charset="-122"/>
                <a:sym typeface="Wingdings" panose="05000000000000000000" pitchFamily="2" charset="2"/>
              </a:rPr>
              <a:t>——</a:t>
            </a:r>
            <a:r>
              <a:rPr lang="zh-CN" altLang="en-US" sz="2800" b="1">
                <a:latin typeface="微软雅黑" panose="020B0503020204020204" charset="-122"/>
                <a:ea typeface="微软雅黑"/>
                <a:cs typeface="微软雅黑" panose="020B0503020204020204" charset="-122"/>
                <a:sym typeface="Wingdings" panose="05000000000000000000" pitchFamily="2" charset="2"/>
              </a:rPr>
              <a:t>审判长征询各方最后意见                    </a:t>
            </a:r>
          </a:p>
        </p:txBody>
      </p:sp>
      <p:cxnSp>
        <p:nvCxnSpPr>
          <p:cNvPr id="6" name="直接箭头连接符 5"/>
          <p:cNvCxnSpPr/>
          <p:nvPr>
            <p:custDataLst>
              <p:tags r:id="rId6"/>
            </p:custDataLst>
          </p:nvPr>
        </p:nvCxnSpPr>
        <p:spPr>
          <a:xfrm flipH="1" flipV="1">
            <a:off x="6393815" y="1602105"/>
            <a:ext cx="8890" cy="337185"/>
          </a:xfrm>
          <a:prstGeom prst="straightConnector1">
            <a:avLst/>
          </a:prstGeom>
          <a:ln w="444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7"/>
            </p:custDataLst>
          </p:nvPr>
        </p:nvCxnSpPr>
        <p:spPr>
          <a:xfrm flipH="1">
            <a:off x="4674235" y="5360670"/>
            <a:ext cx="8255" cy="374015"/>
          </a:xfrm>
          <a:prstGeom prst="straightConnector1">
            <a:avLst/>
          </a:prstGeom>
          <a:ln w="444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636" name="TextBox 11"/>
          <p:cNvSpPr/>
          <p:nvPr>
            <p:custDataLst>
              <p:tags r:id="rId8"/>
            </p:custDataLst>
          </p:nvPr>
        </p:nvSpPr>
        <p:spPr>
          <a:xfrm>
            <a:off x="3570605" y="5786120"/>
            <a:ext cx="7920355" cy="829945"/>
          </a:xfrm>
          <a:prstGeom prst="rect">
            <a:avLst/>
          </a:prstGeom>
          <a:solidFill>
            <a:schemeClr val="accent3">
              <a:lumMod val="20000"/>
              <a:lumOff val="80000"/>
            </a:schemeClr>
          </a:solidFill>
          <a:ln w="9525" cap="flat" cmpd="sng">
            <a:solidFill>
              <a:srgbClr val="FF0000"/>
            </a:solidFill>
            <a:prstDash val="solid"/>
            <a:miter/>
            <a:headEnd type="none" w="med" len="med"/>
            <a:tailEnd type="none" w="med" len="med"/>
          </a:ln>
        </p:spPr>
        <p:txBody>
          <a:bodyPr wrap="square">
            <a:spAutoFit/>
          </a:bodyPr>
          <a:lstStyle/>
          <a:p>
            <a:pPr defTabSz="685800">
              <a:buClrTx/>
              <a:buSzTx/>
              <a:buFontTx/>
              <a:buNone/>
            </a:pPr>
            <a:r>
              <a:rPr lang="zh-CN" altLang="en-US" sz="2400" b="1">
                <a:latin typeface="微软雅黑" panose="020B0503020204020204" charset="-122"/>
                <a:ea typeface="微软雅黑"/>
                <a:cs typeface="微软雅黑" panose="020B0503020204020204" charset="-122"/>
                <a:sym typeface="Wingdings" panose="05000000000000000000" pitchFamily="2" charset="2"/>
              </a:rPr>
              <a:t>当事人陈诉</a:t>
            </a:r>
            <a:r>
              <a:rPr lang="en-US" altLang="zh-CN" sz="2400" b="1">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latin typeface="微软雅黑" panose="020B0503020204020204" charset="-122"/>
                <a:ea typeface="微软雅黑"/>
                <a:cs typeface="微软雅黑" panose="020B0503020204020204" charset="-122"/>
                <a:sym typeface="Wingdings" panose="05000000000000000000" pitchFamily="2" charset="2"/>
              </a:rPr>
              <a:t>证人出庭作证</a:t>
            </a:r>
            <a:r>
              <a:rPr lang="en-US" altLang="zh-CN" sz="2400" b="1">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latin typeface="微软雅黑" panose="020B0503020204020204" charset="-122"/>
                <a:ea typeface="微软雅黑"/>
                <a:cs typeface="微软雅黑" panose="020B0503020204020204" charset="-122"/>
                <a:sym typeface="Wingdings" panose="05000000000000000000" pitchFamily="2" charset="2"/>
              </a:rPr>
              <a:t>出示物证等证据</a:t>
            </a:r>
            <a:r>
              <a:rPr lang="en-US" altLang="zh-CN" sz="2400" b="1">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latin typeface="微软雅黑" panose="020B0503020204020204" charset="-122"/>
                <a:ea typeface="微软雅黑"/>
                <a:cs typeface="微软雅黑" panose="020B0503020204020204" charset="-122"/>
                <a:sym typeface="Wingdings" panose="05000000000000000000" pitchFamily="2" charset="2"/>
              </a:rPr>
              <a:t>宣读鉴定意见和勘验笔录</a:t>
            </a:r>
            <a:r>
              <a:rPr lang="en-US" altLang="zh-CN" sz="2400" b="1">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latin typeface="微软雅黑" panose="020B0503020204020204" charset="-122"/>
                <a:ea typeface="微软雅黑"/>
                <a:cs typeface="微软雅黑" panose="020B0503020204020204" charset="-122"/>
                <a:sym typeface="Wingdings" panose="05000000000000000000" pitchFamily="2" charset="2"/>
              </a:rPr>
              <a:t>审判长归纳总结</a:t>
            </a:r>
            <a:r>
              <a:rPr lang="en-US" altLang="zh-CN" sz="2400" b="1">
                <a:latin typeface="微软雅黑" panose="020B0503020204020204" charset="-122"/>
                <a:ea typeface="微软雅黑"/>
                <a:cs typeface="微软雅黑" panose="020B0503020204020204" charset="-122"/>
                <a:sym typeface="Wingdings" panose="05000000000000000000" pitchFamily="2" charset="2"/>
              </a:rPr>
              <a:t>    </a:t>
            </a:r>
            <a:endParaRPr lang="en-US" altLang="zh-CN" sz="2400" b="1">
              <a:solidFill>
                <a:schemeClr val="tx1"/>
              </a:solidFill>
              <a:latin typeface="微软雅黑" panose="020B0503020204020204" charset="-122"/>
              <a:ea typeface="微软雅黑"/>
              <a:cs typeface="微软雅黑" panose="020B0503020204020204" charset="-122"/>
              <a:sym typeface="Wingdings" panose="05000000000000000000" pitchFamily="2" charset="2"/>
            </a:endParaRPr>
          </a:p>
        </p:txBody>
      </p:sp>
      <p:cxnSp>
        <p:nvCxnSpPr>
          <p:cNvPr id="8" name="直接箭头连接符 7"/>
          <p:cNvCxnSpPr/>
          <p:nvPr>
            <p:custDataLst>
              <p:tags r:id="rId9"/>
            </p:custDataLst>
          </p:nvPr>
        </p:nvCxnSpPr>
        <p:spPr>
          <a:xfrm>
            <a:off x="1258570" y="4837430"/>
            <a:ext cx="35560" cy="294005"/>
          </a:xfrm>
          <a:prstGeom prst="straightConnector1">
            <a:avLst/>
          </a:prstGeom>
          <a:ln w="444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Text Box 3"/>
          <p:cNvSpPr/>
          <p:nvPr>
            <p:custDataLst>
              <p:tags r:id="rId10"/>
            </p:custDataLst>
          </p:nvPr>
        </p:nvSpPr>
        <p:spPr>
          <a:xfrm>
            <a:off x="86995" y="5113020"/>
            <a:ext cx="2941955" cy="1597025"/>
          </a:xfrm>
          <a:prstGeom prst="rect">
            <a:avLst/>
          </a:prstGeom>
          <a:noFill/>
          <a:ln w="25400" cap="flat" cmpd="sng">
            <a:solidFill>
              <a:srgbClr val="FF0000"/>
            </a:solidFill>
            <a:prstDash val="solid"/>
            <a:miter/>
            <a:headEnd type="none" w="med" len="med"/>
            <a:tailEnd type="none" w="med" len="med"/>
          </a:ln>
        </p:spPr>
        <p:txBody>
          <a:bodyPr wrap="square">
            <a:noAutofit/>
          </a:bodyPr>
          <a:lstStyle/>
          <a:p>
            <a:pPr fontAlgn="auto">
              <a:lnSpc>
                <a:spcPct val="100000"/>
              </a:lnSpc>
            </a:pPr>
            <a:r>
              <a:rPr lang="zh-CN" altLang="en-US" sz="1400" b="1">
                <a:latin typeface="微软雅黑" panose="020B0503020204020204" charset="-122"/>
                <a:ea typeface="微软雅黑"/>
                <a:cs typeface="楷体" panose="02010609060101010101" charset="-122"/>
                <a:sym typeface="+mn-ea"/>
              </a:rPr>
              <a:t>首先，由</a:t>
            </a:r>
            <a:r>
              <a:rPr lang="zh-CN" altLang="en-US" sz="1400" b="1">
                <a:solidFill>
                  <a:srgbClr val="FF0000"/>
                </a:solidFill>
                <a:latin typeface="微软雅黑" panose="020B0503020204020204" charset="-122"/>
                <a:ea typeface="微软雅黑"/>
                <a:cs typeface="楷体" panose="02010609060101010101" charset="-122"/>
                <a:sym typeface="+mn-ea"/>
              </a:rPr>
              <a:t>书记员</a:t>
            </a:r>
            <a:r>
              <a:rPr lang="zh-CN" altLang="en-US" sz="1400" b="1">
                <a:latin typeface="微软雅黑" panose="020B0503020204020204" charset="-122"/>
                <a:ea typeface="微软雅黑"/>
                <a:cs typeface="楷体" panose="02010609060101010101" charset="-122"/>
                <a:sym typeface="+mn-ea"/>
              </a:rPr>
              <a:t>查明当事人和其他诉讼参与人是否到庭，并宣布法庭纪律；其次，由</a:t>
            </a:r>
            <a:r>
              <a:rPr lang="zh-CN" altLang="en-US" sz="1400" b="1">
                <a:solidFill>
                  <a:srgbClr val="FF0000"/>
                </a:solidFill>
                <a:latin typeface="微软雅黑" panose="020B0503020204020204" charset="-122"/>
                <a:ea typeface="微软雅黑"/>
                <a:cs typeface="楷体" panose="02010609060101010101" charset="-122"/>
                <a:sym typeface="+mn-ea"/>
              </a:rPr>
              <a:t>审判长</a:t>
            </a:r>
            <a:r>
              <a:rPr lang="zh-CN" altLang="en-US" sz="1400" b="1">
                <a:latin typeface="微软雅黑" panose="020B0503020204020204" charset="-122"/>
                <a:ea typeface="微软雅黑"/>
                <a:cs typeface="楷体" panose="02010609060101010101" charset="-122"/>
                <a:sym typeface="+mn-ea"/>
              </a:rPr>
              <a:t>宣布开庭，并由审判长核对当事人，宣布案由，宣布审判人员、书记员名单，告知当事人有关的诉讼权利义务，询问当事人是否提出回避申请；</a:t>
            </a:r>
            <a:endParaRPr kumimoji="0" lang="zh-CN" altLang="en-US" sz="1400" b="1" i="0" u="none" strike="noStrike" kern="0" cap="none" spc="0" normalizeH="0" baseline="0" noProof="0">
              <a:ln>
                <a:noFill/>
              </a:ln>
              <a:solidFill>
                <a:sysClr val="windowText" lastClr="000000"/>
              </a:solidFill>
              <a:effectLst/>
              <a:uLnTx/>
              <a:uFillTx/>
              <a:latin typeface="微软雅黑" panose="020B0503020204020204" charset="-122"/>
              <a:ea typeface="微软雅黑"/>
              <a:cs typeface="楷体"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63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custDataLst>
              <p:tags r:id="rId1"/>
            </p:custDataLst>
          </p:nvPr>
        </p:nvPicPr>
        <p:blipFill>
          <a:blip r:embed="rId13"/>
          <a:stretch>
            <a:fillRect/>
          </a:stretch>
        </p:blipFill>
        <p:spPr>
          <a:xfrm>
            <a:off x="10213975" y="0"/>
            <a:ext cx="1978025" cy="2398395"/>
          </a:xfrm>
          <a:prstGeom prst="rect">
            <a:avLst/>
          </a:prstGeom>
        </p:spPr>
      </p:pic>
      <p:sp>
        <p:nvSpPr>
          <p:cNvPr id="2" name="矩形 1"/>
          <p:cNvSpPr/>
          <p:nvPr>
            <p:custDataLst>
              <p:tags r:id="rId2"/>
            </p:custDataLst>
          </p:nvPr>
        </p:nvSpPr>
        <p:spPr>
          <a:xfrm>
            <a:off x="-60960" y="65405"/>
            <a:ext cx="7058660" cy="521970"/>
          </a:xfrm>
          <a:prstGeom prst="rect">
            <a:avLst/>
          </a:prstGeom>
        </p:spPr>
        <p:txBody>
          <a:bodyPr wrap="square">
            <a:spAutoFit/>
          </a:bodyPr>
          <a:lstStyle/>
          <a:p>
            <a:pPr algn="ctr"/>
            <a:r>
              <a:rPr lang="en-US" altLang="zh-CN" sz="2800" b="1">
                <a:solidFill>
                  <a:srgbClr val="5C09B1"/>
                </a:solidFill>
                <a:latin typeface="微软雅黑" panose="020B0503020204020204" charset="-122"/>
                <a:ea typeface="微软雅黑"/>
                <a:cs typeface="微软雅黑" panose="020B0503020204020204" charset="-122"/>
                <a:sym typeface="+mn-ea"/>
              </a:rPr>
              <a:t>P93 </a:t>
            </a:r>
            <a:r>
              <a:rPr lang="zh-CN" altLang="en-US" sz="2800" b="1">
                <a:solidFill>
                  <a:srgbClr val="5C09B1"/>
                </a:solidFill>
                <a:latin typeface="微软雅黑" panose="020B0503020204020204" charset="-122"/>
                <a:ea typeface="微软雅黑"/>
                <a:cs typeface="微软雅黑" panose="020B0503020204020204" charset="-122"/>
              </a:rPr>
              <a:t>相关链接：</a:t>
            </a:r>
            <a:r>
              <a:rPr lang="zh-CN" altLang="en-US" sz="2800" b="1">
                <a:solidFill>
                  <a:schemeClr val="tx1"/>
                </a:solidFill>
                <a:highlight>
                  <a:srgbClr val="00FFFF"/>
                </a:highlight>
                <a:latin typeface="微软雅黑" panose="020B0503020204020204" charset="-122"/>
                <a:ea typeface="微软雅黑"/>
                <a:cs typeface="微软雅黑" panose="020B0503020204020204" charset="-122"/>
              </a:rPr>
              <a:t>刑事公诉案件</a:t>
            </a:r>
            <a:r>
              <a:rPr lang="zh-CN" altLang="en-US" sz="2800" b="1">
                <a:solidFill>
                  <a:schemeClr val="tx1"/>
                </a:solidFill>
                <a:latin typeface="微软雅黑" panose="020B0503020204020204" charset="-122"/>
                <a:ea typeface="微软雅黑"/>
                <a:cs typeface="微软雅黑" panose="020B0503020204020204" charset="-122"/>
              </a:rPr>
              <a:t>的审理过程  </a:t>
            </a:r>
            <a:endParaRPr lang="en-US" altLang="zh-CN" sz="2800" b="1">
              <a:solidFill>
                <a:schemeClr val="tx1"/>
              </a:solidFill>
              <a:latin typeface="微软雅黑" panose="020B0503020204020204" charset="-122"/>
              <a:ea typeface="微软雅黑"/>
              <a:cs typeface="微软雅黑" panose="020B0503020204020204" charset="-122"/>
            </a:endParaRPr>
          </a:p>
        </p:txBody>
      </p:sp>
      <p:sp>
        <p:nvSpPr>
          <p:cNvPr id="9" name="Text Box 3"/>
          <p:cNvSpPr/>
          <p:nvPr>
            <p:custDataLst>
              <p:tags r:id="rId3"/>
            </p:custDataLst>
          </p:nvPr>
        </p:nvSpPr>
        <p:spPr>
          <a:xfrm>
            <a:off x="1524476" y="638902"/>
            <a:ext cx="2627308" cy="953135"/>
          </a:xfrm>
          <a:prstGeom prst="rect">
            <a:avLst/>
          </a:prstGeom>
          <a:noFill/>
          <a:ln w="25400" cap="flat" cmpd="sng">
            <a:solidFill>
              <a:srgbClr val="FF0000"/>
            </a:solidFill>
            <a:prstDash val="solid"/>
            <a:miter/>
            <a:headEnd type="none" w="med" len="med"/>
            <a:tailEnd type="none" w="med" len="med"/>
          </a:ln>
        </p:spPr>
        <p:txBody>
          <a:bodyPr wrap="square">
            <a:spAutoFit/>
          </a:bodyPr>
          <a:lstStyle/>
          <a:p>
            <a:pPr marL="0" marR="0" lvl="0" indent="0" algn="ctr" defTabSz="685800" eaLnBrk="1" fontAlgn="auto" latinLnBrk="0" hangingPunct="1">
              <a:lnSpc>
                <a:spcPct val="100000"/>
              </a:lnSpc>
              <a:spcAft>
                <a:spcPct val="0"/>
              </a:spcAft>
              <a:buClrTx/>
              <a:buSzTx/>
              <a:buFontTx/>
              <a:buNone/>
              <a:defRPr/>
            </a:pPr>
            <a:r>
              <a:rPr kumimoji="0" lang="zh-CN" altLang="en-US" sz="2800" b="1" i="0" u="none" strike="noStrike" kern="0" cap="none" spc="0" normalizeH="0" baseline="0" noProof="0">
                <a:ln>
                  <a:noFill/>
                </a:ln>
                <a:solidFill>
                  <a:srgbClr val="FF0000"/>
                </a:solidFill>
                <a:effectLst/>
                <a:uLnTx/>
                <a:uFillTx/>
                <a:latin typeface="微软雅黑" panose="020B0503020204020204" charset="-122"/>
                <a:ea typeface="微软雅黑"/>
                <a:sym typeface="Wingdings" panose="05000000000000000000" pitchFamily="2" charset="2"/>
              </a:rPr>
              <a:t>侦查阶段</a:t>
            </a:r>
            <a:endParaRPr kumimoji="0" lang="zh-CN" altLang="en-US" sz="28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endParaRPr>
          </a:p>
          <a:p>
            <a:pPr marL="0" marR="0" lvl="0" indent="0" algn="ctr" defTabSz="685800" eaLnBrk="1" fontAlgn="auto" latinLnBrk="0" hangingPunct="1">
              <a:lnSpc>
                <a:spcPct val="100000"/>
              </a:lnSpc>
              <a:spcAft>
                <a:spcPct val="0"/>
              </a:spcAft>
              <a:buClrTx/>
              <a:buSzTx/>
              <a:buFontTx/>
              <a:buNone/>
              <a:defRPr/>
            </a:pPr>
            <a:r>
              <a:rPr kumimoji="0" lang="zh-CN" altLang="en-US" sz="2800" b="1" i="0" u="none" strike="noStrike" kern="0" cap="none" spc="0" normalizeH="0" baseline="0" noProof="0">
                <a:ln>
                  <a:noFill/>
                </a:ln>
                <a:solidFill>
                  <a:srgbClr val="000000"/>
                </a:solidFill>
                <a:effectLst/>
                <a:uLnTx/>
                <a:uFillTx/>
                <a:latin typeface="微软雅黑" panose="020B0503020204020204" charset="-122"/>
                <a:ea typeface="微软雅黑"/>
              </a:rPr>
              <a:t>（公安机关等）</a:t>
            </a:r>
          </a:p>
        </p:txBody>
      </p:sp>
      <p:sp>
        <p:nvSpPr>
          <p:cNvPr id="10" name="Text Box 3"/>
          <p:cNvSpPr/>
          <p:nvPr>
            <p:custDataLst>
              <p:tags r:id="rId4"/>
            </p:custDataLst>
          </p:nvPr>
        </p:nvSpPr>
        <p:spPr>
          <a:xfrm>
            <a:off x="1524476" y="1978643"/>
            <a:ext cx="2627308" cy="953135"/>
          </a:xfrm>
          <a:prstGeom prst="rect">
            <a:avLst/>
          </a:prstGeom>
          <a:noFill/>
          <a:ln w="25400" cap="flat" cmpd="sng">
            <a:solidFill>
              <a:srgbClr val="FF0000"/>
            </a:solidFill>
            <a:prstDash val="solid"/>
            <a:miter/>
            <a:headEnd type="none" w="med" len="med"/>
            <a:tailEnd type="none" w="med" len="med"/>
          </a:ln>
        </p:spPr>
        <p:txBody>
          <a:bodyPr wrap="square">
            <a:spAutoFit/>
          </a:bodyPr>
          <a:lstStyle/>
          <a:p>
            <a:pPr marL="0" marR="0" lvl="0" indent="0" algn="ctr" defTabSz="685800" eaLnBrk="1" fontAlgn="auto" latinLnBrk="0" hangingPunct="1">
              <a:lnSpc>
                <a:spcPct val="100000"/>
              </a:lnSpc>
              <a:spcAft>
                <a:spcPct val="0"/>
              </a:spcAft>
              <a:buClrTx/>
              <a:buSzTx/>
              <a:buFontTx/>
              <a:buNone/>
              <a:defRPr/>
            </a:pPr>
            <a:r>
              <a:rPr kumimoji="0" lang="zh-CN" altLang="en-US" sz="2800" b="1" i="0" u="none" strike="noStrike" kern="0" cap="none" spc="0" normalizeH="0" baseline="0" noProof="0">
                <a:ln>
                  <a:noFill/>
                </a:ln>
                <a:solidFill>
                  <a:srgbClr val="FF0000"/>
                </a:solidFill>
                <a:effectLst/>
                <a:uLnTx/>
                <a:uFillTx/>
                <a:latin typeface="微软雅黑" panose="020B0503020204020204" charset="-122"/>
                <a:ea typeface="微软雅黑"/>
                <a:sym typeface="Wingdings" panose="05000000000000000000" pitchFamily="2" charset="2"/>
              </a:rPr>
              <a:t>提起公诉阶段</a:t>
            </a:r>
          </a:p>
          <a:p>
            <a:pPr marL="0" marR="0" lvl="0" indent="0" algn="ctr" defTabSz="685800" eaLnBrk="1" fontAlgn="auto" latinLnBrk="0" hangingPunct="1">
              <a:lnSpc>
                <a:spcPct val="100000"/>
              </a:lnSpc>
              <a:spcAft>
                <a:spcPct val="0"/>
              </a:spcAft>
              <a:buClrTx/>
              <a:buSzTx/>
              <a:buFontTx/>
              <a:buNone/>
              <a:defRPr/>
            </a:pPr>
            <a:r>
              <a:rPr kumimoji="0" lang="zh-CN" altLang="en-US" sz="28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（人民检察院）</a:t>
            </a:r>
          </a:p>
        </p:txBody>
      </p:sp>
      <p:sp>
        <p:nvSpPr>
          <p:cNvPr id="11" name="Text Box 3"/>
          <p:cNvSpPr/>
          <p:nvPr>
            <p:custDataLst>
              <p:tags r:id="rId5"/>
            </p:custDataLst>
          </p:nvPr>
        </p:nvSpPr>
        <p:spPr>
          <a:xfrm>
            <a:off x="1524000" y="3450585"/>
            <a:ext cx="2627784" cy="953135"/>
          </a:xfrm>
          <a:prstGeom prst="rect">
            <a:avLst/>
          </a:prstGeom>
          <a:noFill/>
          <a:ln w="25400" cap="flat" cmpd="sng">
            <a:solidFill>
              <a:srgbClr val="FF0000"/>
            </a:solidFill>
            <a:prstDash val="solid"/>
            <a:miter/>
            <a:headEnd type="none" w="med" len="med"/>
            <a:tailEnd type="none" w="med" len="med"/>
          </a:ln>
        </p:spPr>
        <p:txBody>
          <a:bodyPr wrap="square">
            <a:spAutoFit/>
          </a:bodyPr>
          <a:lstStyle/>
          <a:p>
            <a:pPr marL="0" marR="0" lvl="0" indent="0" algn="ctr" defTabSz="685800" eaLnBrk="1" fontAlgn="auto" latinLnBrk="0" hangingPunct="1">
              <a:lnSpc>
                <a:spcPct val="100000"/>
              </a:lnSpc>
              <a:spcAft>
                <a:spcPct val="0"/>
              </a:spcAft>
              <a:buClrTx/>
              <a:buSzTx/>
              <a:buFontTx/>
              <a:buNone/>
              <a:defRPr/>
            </a:pPr>
            <a:r>
              <a:rPr kumimoji="0" lang="zh-CN" altLang="en-US" sz="2800" b="1" i="0" u="none" strike="noStrike" kern="0" cap="none" spc="0" normalizeH="0" baseline="0" noProof="0">
                <a:ln>
                  <a:noFill/>
                </a:ln>
                <a:solidFill>
                  <a:srgbClr val="FF0000"/>
                </a:solidFill>
                <a:effectLst/>
                <a:uLnTx/>
                <a:uFillTx/>
                <a:latin typeface="微软雅黑" panose="020B0503020204020204" charset="-122"/>
                <a:ea typeface="微软雅黑"/>
                <a:sym typeface="Wingdings" panose="05000000000000000000" pitchFamily="2" charset="2"/>
              </a:rPr>
              <a:t>审判阶段</a:t>
            </a:r>
          </a:p>
          <a:p>
            <a:pPr marL="0" marR="0" lvl="0" indent="0" algn="ctr" defTabSz="685800" eaLnBrk="1" fontAlgn="auto" latinLnBrk="0" hangingPunct="1">
              <a:lnSpc>
                <a:spcPct val="100000"/>
              </a:lnSpc>
              <a:spcAft>
                <a:spcPct val="0"/>
              </a:spcAft>
              <a:buClrTx/>
              <a:buSzTx/>
              <a:buFontTx/>
              <a:buNone/>
              <a:defRPr/>
            </a:pPr>
            <a:r>
              <a:rPr kumimoji="0" lang="zh-CN" altLang="en-US" sz="28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（人民法院）</a:t>
            </a:r>
          </a:p>
        </p:txBody>
      </p:sp>
      <p:cxnSp>
        <p:nvCxnSpPr>
          <p:cNvPr id="12" name="Line 14"/>
          <p:cNvCxnSpPr/>
          <p:nvPr>
            <p:custDataLst>
              <p:tags r:id="rId6"/>
            </p:custDataLst>
          </p:nvPr>
        </p:nvCxnSpPr>
        <p:spPr>
          <a:xfrm>
            <a:off x="2563798" y="1554909"/>
            <a:ext cx="1270" cy="422275"/>
          </a:xfrm>
          <a:prstGeom prst="line">
            <a:avLst/>
          </a:prstGeom>
          <a:ln w="34925" cap="flat" cmpd="sng">
            <a:solidFill>
              <a:srgbClr val="00B0F0"/>
            </a:solidFill>
            <a:prstDash val="solid"/>
            <a:headEnd type="none" w="med" len="med"/>
            <a:tailEnd type="triangle" w="med" len="med"/>
          </a:ln>
        </p:spPr>
      </p:cxnSp>
      <p:cxnSp>
        <p:nvCxnSpPr>
          <p:cNvPr id="15" name="Line 14"/>
          <p:cNvCxnSpPr/>
          <p:nvPr>
            <p:custDataLst>
              <p:tags r:id="rId7"/>
            </p:custDataLst>
          </p:nvPr>
        </p:nvCxnSpPr>
        <p:spPr>
          <a:xfrm>
            <a:off x="2569589" y="2932750"/>
            <a:ext cx="7069" cy="522280"/>
          </a:xfrm>
          <a:prstGeom prst="line">
            <a:avLst/>
          </a:prstGeom>
          <a:ln w="34925" cap="flat" cmpd="sng">
            <a:solidFill>
              <a:srgbClr val="00B0F0"/>
            </a:solidFill>
            <a:prstDash val="solid"/>
            <a:headEnd type="none" w="med" len="med"/>
            <a:tailEnd type="triangle" w="med" len="med"/>
          </a:ln>
        </p:spPr>
      </p:cxnSp>
      <p:sp>
        <p:nvSpPr>
          <p:cNvPr id="17" name="矩形 31"/>
          <p:cNvSpPr/>
          <p:nvPr>
            <p:custDataLst>
              <p:tags r:id="rId8"/>
            </p:custDataLst>
          </p:nvPr>
        </p:nvSpPr>
        <p:spPr>
          <a:xfrm>
            <a:off x="6142355" y="2789555"/>
            <a:ext cx="5370195" cy="3415030"/>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l"/>
            <a:r>
              <a:rPr sz="2400" b="1">
                <a:ln w="9525" cap="flat" cmpd="sng" algn="ctr">
                  <a:noFill/>
                  <a:prstDash val="solid"/>
                  <a:round/>
                  <a:headEnd type="none" w="med" len="med"/>
                  <a:tailEnd type="none" w="med" len="med"/>
                </a:ln>
                <a:solidFill>
                  <a:srgbClr val="1C0CF2"/>
                </a:solidFill>
                <a:latin typeface="微软雅黑" panose="020B0503020204020204" charset="-122"/>
                <a:ea typeface="微软雅黑"/>
                <a:cs typeface="微软雅黑" panose="020B0503020204020204" charset="-122"/>
                <a:sym typeface="Wingdings" panose="05000000000000000000" charset="0"/>
              </a:rPr>
              <a:t>刑事诉讼法庭调查的顺序</a:t>
            </a:r>
            <a:r>
              <a:rPr lang="en-US" sz="2400" b="1">
                <a:ln w="9525" cap="flat" cmpd="sng" algn="ctr">
                  <a:noFill/>
                  <a:prstDash val="solid"/>
                  <a:round/>
                  <a:headEnd type="none" w="med" len="med"/>
                  <a:tailEnd type="none" w="med" len="med"/>
                </a:ln>
                <a:solidFill>
                  <a:srgbClr val="1C0CF2"/>
                </a:solidFill>
                <a:latin typeface="微软雅黑" panose="020B0503020204020204" charset="-122"/>
                <a:ea typeface="微软雅黑"/>
                <a:cs typeface="微软雅黑" panose="020B0503020204020204" charset="-122"/>
                <a:sym typeface="Wingdings" panose="05000000000000000000" charset="0"/>
              </a:rPr>
              <a:t>:</a:t>
            </a:r>
            <a:endParaRPr lang="zh-CN" altLang="en-US" sz="2400" b="1">
              <a:ln w="9525" cap="flat" cmpd="sng" algn="ctr">
                <a:noFill/>
                <a:prstDash val="solid"/>
                <a:round/>
                <a:headEnd type="none" w="med" len="med"/>
                <a:tailEnd type="none" w="med" len="med"/>
              </a:ln>
              <a:solidFill>
                <a:srgbClr val="1C0CF2"/>
              </a:solidFill>
              <a:latin typeface="微软雅黑" panose="020B0503020204020204" charset="-122"/>
              <a:ea typeface="微软雅黑"/>
              <a:cs typeface="微软雅黑" panose="020B0503020204020204" charset="-122"/>
              <a:sym typeface="Wingdings" panose="05000000000000000000" charset="0"/>
            </a:endParaRPr>
          </a:p>
          <a:p>
            <a:pPr marL="0" marR="0" lvl="0" indent="0" algn="l" defTabSz="685800" eaLnBrk="1" fontAlgn="auto" latinLnBrk="0" hangingPunct="1">
              <a:spcBef>
                <a:spcPct val="0"/>
              </a:spcBef>
              <a:spcAft>
                <a:spcPct val="0"/>
              </a:spcAft>
              <a:buClrTx/>
              <a:buSzTx/>
              <a:buFontTx/>
              <a:buNone/>
              <a:defRPr/>
            </a:pP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①</a:t>
            </a: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rPr>
              <a:t>公诉人宣读起诉书；</a:t>
            </a:r>
          </a:p>
          <a:p>
            <a:pPr marL="0" marR="0" lvl="0" indent="0" algn="l" defTabSz="685800" eaLnBrk="1" fontAlgn="auto" latinLnBrk="0" hangingPunct="1">
              <a:spcBef>
                <a:spcPct val="0"/>
              </a:spcBef>
              <a:spcAft>
                <a:spcPct val="0"/>
              </a:spcAft>
              <a:buClrTx/>
              <a:buSzTx/>
              <a:buFontTx/>
              <a:buNone/>
              <a:defRPr/>
            </a:pP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②</a:t>
            </a: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rPr>
              <a:t>被告人、被害人就起诉书指控的犯罪进行陈述；</a:t>
            </a:r>
          </a:p>
          <a:p>
            <a:pPr marL="0" marR="0" lvl="0" indent="0" algn="l" defTabSz="685800" eaLnBrk="1" fontAlgn="auto" latinLnBrk="0" hangingPunct="1">
              <a:spcBef>
                <a:spcPct val="0"/>
              </a:spcBef>
              <a:spcAft>
                <a:spcPct val="0"/>
              </a:spcAft>
              <a:buClrTx/>
              <a:buSzTx/>
              <a:buFontTx/>
              <a:buNone/>
              <a:defRPr/>
            </a:pP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③讯</a:t>
            </a: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rPr>
              <a:t>问被告人，被害人等向被告人发问；</a:t>
            </a:r>
          </a:p>
          <a:p>
            <a:pPr marL="0" marR="0" lvl="0" indent="0" algn="l" defTabSz="685800" eaLnBrk="1" fontAlgn="auto" latinLnBrk="0" hangingPunct="1">
              <a:spcBef>
                <a:spcPct val="0"/>
              </a:spcBef>
              <a:spcAft>
                <a:spcPct val="0"/>
              </a:spcAft>
              <a:buClrTx/>
              <a:buSzTx/>
              <a:buFontTx/>
              <a:buNone/>
              <a:defRPr/>
            </a:pP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④</a:t>
            </a: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rPr>
              <a:t>控辩双方向被害人发问；</a:t>
            </a:r>
          </a:p>
          <a:p>
            <a:pPr marL="0" marR="0" lvl="0" indent="0" algn="l" defTabSz="685800" eaLnBrk="1" fontAlgn="auto" latinLnBrk="0" hangingPunct="1">
              <a:spcBef>
                <a:spcPct val="0"/>
              </a:spcBef>
              <a:spcAft>
                <a:spcPct val="0"/>
              </a:spcAft>
              <a:buClrTx/>
              <a:buSzTx/>
              <a:buFontTx/>
              <a:buNone/>
              <a:defRPr/>
            </a:pP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⑤</a:t>
            </a: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rPr>
              <a:t>出示、辨认证据；</a:t>
            </a:r>
          </a:p>
          <a:p>
            <a:pPr marL="0" marR="0" lvl="0" indent="0" algn="l" defTabSz="685800" eaLnBrk="1" fontAlgn="auto" latinLnBrk="0" hangingPunct="1">
              <a:spcBef>
                <a:spcPct val="0"/>
              </a:spcBef>
              <a:spcAft>
                <a:spcPct val="0"/>
              </a:spcAft>
              <a:buClrTx/>
              <a:buSzTx/>
              <a:buFontTx/>
              <a:buNone/>
              <a:defRPr/>
            </a:pP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⑥</a:t>
            </a: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rPr>
              <a:t>调取新证据；</a:t>
            </a:r>
          </a:p>
          <a:p>
            <a:pPr marL="0" marR="0" lvl="0" indent="0" algn="l" defTabSz="685800" eaLnBrk="1" fontAlgn="auto" latinLnBrk="0" hangingPunct="1">
              <a:spcBef>
                <a:spcPct val="0"/>
              </a:spcBef>
              <a:spcAft>
                <a:spcPct val="0"/>
              </a:spcAft>
              <a:buClrTx/>
              <a:buSzTx/>
              <a:buFontTx/>
              <a:buNone/>
              <a:defRPr/>
            </a:pP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mn-ea"/>
              </a:rPr>
              <a:t>⑦</a:t>
            </a:r>
            <a:r>
              <a:rPr kumimoji="0" lang="zh-CN" altLang="en-US" sz="2400" b="1" i="0" u="none" strike="noStrike" kern="0" cap="none" spc="0" normalizeH="0" baseline="0" noProof="0">
                <a:ln>
                  <a:noFill/>
                </a:ln>
                <a:solidFill>
                  <a:sysClr val="windowText" lastClr="000000"/>
                </a:solidFill>
                <a:effectLst/>
                <a:uLnTx/>
                <a:uFillTx/>
                <a:latin typeface="微软雅黑" panose="020B0503020204020204" charset="-122"/>
                <a:ea typeface="微软雅黑"/>
                <a:sym typeface="Wingdings" panose="05000000000000000000" pitchFamily="2" charset="2"/>
              </a:rPr>
              <a:t>法庭调查、核实证据</a:t>
            </a:r>
            <a:endParaRPr kumimoji="0" lang="zh-CN" altLang="en-US" sz="2400" b="1" i="0" u="none" strike="noStrike" kern="0" cap="none" spc="0" normalizeH="0" baseline="0" noProof="0">
              <a:ln>
                <a:noFill/>
              </a:ln>
              <a:solidFill>
                <a:srgbClr val="000000"/>
              </a:solidFill>
              <a:effectLst/>
              <a:uLnTx/>
              <a:uFillTx/>
              <a:latin typeface="微软雅黑" panose="020B0503020204020204" charset="-122"/>
              <a:ea typeface="微软雅黑"/>
              <a:sym typeface="Wingdings" panose="05000000000000000000" pitchFamily="2" charset="2"/>
            </a:endParaRPr>
          </a:p>
        </p:txBody>
      </p:sp>
      <p:cxnSp>
        <p:nvCxnSpPr>
          <p:cNvPr id="18" name="Line 14"/>
          <p:cNvCxnSpPr/>
          <p:nvPr>
            <p:custDataLst>
              <p:tags r:id="rId9"/>
            </p:custDataLst>
          </p:nvPr>
        </p:nvCxnSpPr>
        <p:spPr>
          <a:xfrm>
            <a:off x="4223792" y="3927465"/>
            <a:ext cx="1584176" cy="0"/>
          </a:xfrm>
          <a:prstGeom prst="line">
            <a:avLst/>
          </a:prstGeom>
          <a:ln w="34925" cap="flat" cmpd="sng">
            <a:solidFill>
              <a:srgbClr val="00B0F0"/>
            </a:solidFill>
            <a:prstDash val="solid"/>
            <a:headEnd type="none" w="med" len="med"/>
            <a:tailEnd type="triangle" w="med" len="med"/>
          </a:ln>
        </p:spPr>
      </p:cxnSp>
      <p:sp>
        <p:nvSpPr>
          <p:cNvPr id="21" name="矩形 20"/>
          <p:cNvSpPr/>
          <p:nvPr>
            <p:custDataLst>
              <p:tags r:id="rId10"/>
            </p:custDataLst>
          </p:nvPr>
        </p:nvSpPr>
        <p:spPr>
          <a:xfrm>
            <a:off x="5839460" y="1014730"/>
            <a:ext cx="4374515" cy="1383665"/>
          </a:xfrm>
          <a:prstGeom prst="rect">
            <a:avLst/>
          </a:prstGeom>
          <a:solidFill>
            <a:srgbClr val="FFFF00"/>
          </a:solidFill>
        </p:spPr>
        <p:txBody>
          <a:bodyPr wrap="square">
            <a:spAutoFit/>
          </a:bodyPr>
          <a:lstStyle/>
          <a:p>
            <a:r>
              <a:rPr lang="zh-CN" altLang="en-US" sz="2800" b="1">
                <a:solidFill>
                  <a:srgbClr val="1F2DA8"/>
                </a:solidFill>
                <a:effectLst/>
                <a:latin typeface="微软雅黑" panose="020B0503020204020204" charset="-122"/>
                <a:ea typeface="微软雅黑"/>
                <a:cs typeface="微软雅黑" panose="020B0503020204020204" charset="-122"/>
              </a:rPr>
              <a:t>注意</a:t>
            </a:r>
            <a:r>
              <a:rPr lang="en-US" altLang="zh-CN" sz="2800" b="1">
                <a:solidFill>
                  <a:srgbClr val="1F2DA8"/>
                </a:solidFill>
                <a:effectLst/>
                <a:latin typeface="微软雅黑" panose="020B0503020204020204" charset="-122"/>
                <a:ea typeface="微软雅黑"/>
                <a:cs typeface="微软雅黑" panose="020B0503020204020204" charset="-122"/>
              </a:rPr>
              <a:t>1: </a:t>
            </a:r>
            <a:r>
              <a:rPr lang="zh-CN" altLang="en-US" sz="2800" b="1">
                <a:solidFill>
                  <a:srgbClr val="C00000"/>
                </a:solidFill>
                <a:effectLst/>
                <a:latin typeface="微软雅黑" panose="020B0503020204020204" charset="-122"/>
                <a:ea typeface="微软雅黑"/>
                <a:cs typeface="微软雅黑" panose="020B0503020204020204" charset="-122"/>
              </a:rPr>
              <a:t>犯罪嫌疑人≠罪犯</a:t>
            </a:r>
          </a:p>
          <a:p>
            <a:r>
              <a:rPr lang="zh-CN" altLang="en-US" sz="2800" b="1">
                <a:solidFill>
                  <a:schemeClr val="tx1"/>
                </a:solidFill>
                <a:effectLst/>
                <a:latin typeface="微软雅黑" panose="020B0503020204020204" charset="-122"/>
                <a:ea typeface="微软雅黑"/>
                <a:cs typeface="微软雅黑" panose="020B0503020204020204" charset="-122"/>
              </a:rPr>
              <a:t>未经人民法院依法判决，对任何人都不得确定有罪</a:t>
            </a:r>
          </a:p>
        </p:txBody>
      </p:sp>
      <p:sp>
        <p:nvSpPr>
          <p:cNvPr id="23" name="矩形 22"/>
          <p:cNvSpPr/>
          <p:nvPr>
            <p:custDataLst>
              <p:tags r:id="rId11"/>
            </p:custDataLst>
          </p:nvPr>
        </p:nvSpPr>
        <p:spPr>
          <a:xfrm>
            <a:off x="401320" y="4922520"/>
            <a:ext cx="5462905" cy="1383665"/>
          </a:xfrm>
          <a:prstGeom prst="rect">
            <a:avLst/>
          </a:prstGeom>
          <a:solidFill>
            <a:srgbClr val="FFFF00"/>
          </a:solidFill>
        </p:spPr>
        <p:txBody>
          <a:bodyPr wrap="square">
            <a:spAutoFit/>
          </a:bodyPr>
          <a:lstStyle/>
          <a:p>
            <a:r>
              <a:rPr lang="zh-CN" altLang="en-US" sz="2800" b="1">
                <a:solidFill>
                  <a:srgbClr val="1F2DA8"/>
                </a:solidFill>
                <a:latin typeface="微软雅黑" panose="020B0503020204020204" charset="-122"/>
                <a:ea typeface="微软雅黑"/>
                <a:cs typeface="微软雅黑" panose="020B0503020204020204" charset="-122"/>
              </a:rPr>
              <a:t>注意</a:t>
            </a:r>
            <a:r>
              <a:rPr lang="en-US" altLang="zh-CN" sz="2800" b="1">
                <a:solidFill>
                  <a:srgbClr val="1F2DA8"/>
                </a:solidFill>
                <a:latin typeface="微软雅黑" panose="020B0503020204020204" charset="-122"/>
                <a:ea typeface="微软雅黑"/>
                <a:cs typeface="微软雅黑" panose="020B0503020204020204" charset="-122"/>
              </a:rPr>
              <a:t>2:</a:t>
            </a:r>
            <a:r>
              <a:rPr lang="zh-CN" altLang="en-US" sz="2800" b="1">
                <a:latin typeface="微软雅黑" panose="020B0503020204020204" charset="-122"/>
                <a:ea typeface="微软雅黑"/>
                <a:cs typeface="微软雅黑" panose="020B0503020204020204" charset="-122"/>
              </a:rPr>
              <a:t>刑事案件中，对依法被逮捕的人称</a:t>
            </a:r>
            <a:r>
              <a:rPr lang="zh-CN" altLang="en-US" sz="2800" b="1">
                <a:solidFill>
                  <a:srgbClr val="C00000"/>
                </a:solidFill>
                <a:latin typeface="微软雅黑" panose="020B0503020204020204" charset="-122"/>
                <a:ea typeface="微软雅黑"/>
                <a:cs typeface="微软雅黑" panose="020B0503020204020204" charset="-122"/>
              </a:rPr>
              <a:t>犯罪嫌疑人</a:t>
            </a:r>
            <a:r>
              <a:rPr lang="zh-CN" altLang="en-US" sz="2800" b="1">
                <a:latin typeface="微软雅黑" panose="020B0503020204020204" charset="-122"/>
                <a:ea typeface="微软雅黑"/>
                <a:cs typeface="微软雅黑" panose="020B0503020204020204" charset="-122"/>
              </a:rPr>
              <a:t>，经人民法院依法判决的人称</a:t>
            </a:r>
            <a:r>
              <a:rPr lang="zh-CN" altLang="en-US" sz="2800" b="1">
                <a:solidFill>
                  <a:srgbClr val="C00000"/>
                </a:solidFill>
                <a:latin typeface="微软雅黑" panose="020B0503020204020204" charset="-122"/>
                <a:ea typeface="微软雅黑"/>
                <a:cs typeface="微软雅黑" panose="020B0503020204020204" charset="-122"/>
              </a:rPr>
              <a:t>罪犯</a:t>
            </a:r>
            <a:r>
              <a:rPr lang="zh-CN" altLang="en-US" sz="2800" b="1">
                <a:latin typeface="微软雅黑" panose="020B0503020204020204" charset="-122"/>
                <a:ea typeface="微软雅黑"/>
                <a:cs typeface="微软雅黑" panose="020B050302020402020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
                            </p:stCondLst>
                            <p:childTnLst>
                              <p:par>
                                <p:cTn id="32" presetID="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10"/>
          <a:stretch>
            <a:fillRect/>
          </a:stretch>
        </p:blipFill>
        <p:spPr>
          <a:xfrm>
            <a:off x="8317569" y="27"/>
            <a:ext cx="3874418" cy="2640994"/>
          </a:xfrm>
          <a:prstGeom prst="rect">
            <a:avLst/>
          </a:prstGeom>
        </p:spPr>
      </p:pic>
      <p:sp>
        <p:nvSpPr>
          <p:cNvPr id="32770" name="Rectangle 1"/>
          <p:cNvSpPr/>
          <p:nvPr>
            <p:custDataLst>
              <p:tags r:id="rId2"/>
            </p:custDataLst>
          </p:nvPr>
        </p:nvSpPr>
        <p:spPr>
          <a:xfrm>
            <a:off x="370104" y="1031078"/>
            <a:ext cx="6483182" cy="2527935"/>
          </a:xfrm>
          <a:prstGeom prst="rect">
            <a:avLst/>
          </a:prstGeom>
          <a:noFill/>
          <a:ln w="38100" cmpd="sng">
            <a:solidFill>
              <a:schemeClr val="accent1">
                <a:shade val="50000"/>
              </a:schemeClr>
            </a:solidFill>
            <a:prstDash val="solid"/>
          </a:ln>
        </p:spPr>
        <p:txBody>
          <a:bodyPr wrap="square" anchor="ctr" anchorCtr="0">
            <a:spAutoFit/>
          </a:bodyPr>
          <a:lstStyle/>
          <a:p>
            <a:pPr indent="0" defTabSz="685800" eaLnBrk="0" fontAlgn="auto" hangingPunct="0">
              <a:lnSpc>
                <a:spcPct val="110000"/>
              </a:lnSpc>
            </a:pPr>
            <a:r>
              <a:rPr lang="en-US" altLang="zh-CN" sz="3200" b="1">
                <a:solidFill>
                  <a:srgbClr val="000000"/>
                </a:solidFill>
                <a:latin typeface="微软雅黑" panose="020B0503020204020204" charset="-122"/>
                <a:cs typeface="微软雅黑" panose="020B0503020204020204" charset="-122"/>
                <a:sym typeface="Wingdings" panose="05000000000000000000" pitchFamily="2" charset="2"/>
              </a:rPr>
              <a:t>       </a:t>
            </a:r>
            <a:r>
              <a:rPr lang="en-US" altLang="zh-CN" sz="28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我国实行</a:t>
            </a:r>
            <a:r>
              <a:rPr lang="zh-CN" altLang="en-US" sz="28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公开审判</a:t>
            </a:r>
            <a:r>
              <a:rPr lang="zh-CN" altLang="en-US" sz="28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制度。</a:t>
            </a:r>
            <a:r>
              <a:rPr lang="zh-CN" altLang="en-US" sz="2800">
                <a:solidFill>
                  <a:srgbClr val="000000"/>
                </a:solidFill>
                <a:latin typeface="微软雅黑" panose="020B0503020204020204" charset="-122"/>
                <a:ea typeface="微软雅黑"/>
                <a:cs typeface="微软雅黑" panose="020B0503020204020204" charset="-122"/>
                <a:sym typeface="Wingdings" panose="05000000000000000000" pitchFamily="2" charset="2"/>
              </a:rPr>
              <a:t>人民法院审理案件，</a:t>
            </a:r>
            <a:r>
              <a:rPr lang="zh-CN" altLang="en-US" sz="2800" b="1" u="sng">
                <a:solidFill>
                  <a:srgbClr val="FF0000"/>
                </a:solidFill>
                <a:latin typeface="微软雅黑" panose="020B0503020204020204" charset="-122"/>
                <a:ea typeface="微软雅黑"/>
                <a:cs typeface="微软雅黑" panose="020B0503020204020204" charset="-122"/>
                <a:sym typeface="Wingdings" panose="05000000000000000000" pitchFamily="2" charset="2"/>
              </a:rPr>
              <a:t>除涉及国家秘密、个人隐私、商业秘密，未成年犯罪</a:t>
            </a:r>
            <a:r>
              <a:rPr lang="zh-CN" altLang="en-US" sz="2800">
                <a:solidFill>
                  <a:srgbClr val="000000"/>
                </a:solidFill>
                <a:latin typeface="微软雅黑" panose="020B0503020204020204" charset="-122"/>
                <a:ea typeface="微软雅黑"/>
                <a:cs typeface="微软雅黑" panose="020B0503020204020204" charset="-122"/>
                <a:sym typeface="Wingdings" panose="05000000000000000000" pitchFamily="2" charset="2"/>
              </a:rPr>
              <a:t>及其他</a:t>
            </a:r>
            <a:r>
              <a:rPr lang="zh-CN" altLang="en-US" sz="28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法律另有规定</a:t>
            </a:r>
            <a:r>
              <a:rPr lang="zh-CN" altLang="en-US" sz="2800">
                <a:solidFill>
                  <a:srgbClr val="000000"/>
                </a:solidFill>
                <a:latin typeface="微软雅黑" panose="020B0503020204020204" charset="-122"/>
                <a:ea typeface="微软雅黑"/>
                <a:cs typeface="微软雅黑" panose="020B0503020204020204" charset="-122"/>
                <a:sym typeface="Wingdings" panose="05000000000000000000" pitchFamily="2" charset="2"/>
              </a:rPr>
              <a:t>的情形外，</a:t>
            </a:r>
            <a:r>
              <a:rPr lang="zh-CN" altLang="en-US" sz="28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一律公开</a:t>
            </a:r>
            <a:r>
              <a:rPr lang="zh-CN" altLang="en-US" sz="2800">
                <a:solidFill>
                  <a:srgbClr val="000000"/>
                </a:solidFill>
                <a:latin typeface="微软雅黑" panose="020B0503020204020204" charset="-122"/>
                <a:ea typeface="微软雅黑"/>
                <a:cs typeface="微软雅黑" panose="020B0503020204020204" charset="-122"/>
                <a:sym typeface="Wingdings" panose="05000000000000000000" pitchFamily="2" charset="2"/>
              </a:rPr>
              <a:t>进行，允许</a:t>
            </a:r>
            <a:r>
              <a:rPr lang="zh-CN" altLang="en-US" sz="28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公民到庭旁听</a:t>
            </a:r>
            <a:r>
              <a:rPr lang="zh-CN" altLang="en-US" sz="2800">
                <a:solidFill>
                  <a:srgbClr val="000000"/>
                </a:solidFill>
                <a:latin typeface="微软雅黑" panose="020B0503020204020204" charset="-122"/>
                <a:ea typeface="微软雅黑"/>
                <a:cs typeface="微软雅黑" panose="020B0503020204020204" charset="-122"/>
                <a:sym typeface="Wingdings" panose="05000000000000000000" pitchFamily="2" charset="2"/>
              </a:rPr>
              <a:t>，允许</a:t>
            </a:r>
            <a:r>
              <a:rPr lang="zh-CN" altLang="en-US" sz="28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新闻记者采访报道</a:t>
            </a:r>
            <a:endParaRPr lang="zh-CN" altLang="en-US" sz="2800">
              <a:solidFill>
                <a:srgbClr val="000000"/>
              </a:solidFill>
              <a:latin typeface="微软雅黑" panose="020B0503020204020204" charset="-122"/>
              <a:ea typeface="微软雅黑"/>
              <a:cs typeface="微软雅黑" panose="020B0503020204020204" charset="-122"/>
              <a:sym typeface="Wingdings" panose="05000000000000000000" pitchFamily="2" charset="2"/>
            </a:endParaRPr>
          </a:p>
        </p:txBody>
      </p:sp>
      <p:sp>
        <p:nvSpPr>
          <p:cNvPr id="7" name="文本框 6"/>
          <p:cNvSpPr txBox="1"/>
          <p:nvPr>
            <p:custDataLst>
              <p:tags r:id="rId3"/>
            </p:custDataLst>
          </p:nvPr>
        </p:nvSpPr>
        <p:spPr>
          <a:xfrm>
            <a:off x="2212656" y="162429"/>
            <a:ext cx="3856990" cy="706755"/>
          </a:xfrm>
          <a:prstGeom prst="rect">
            <a:avLst/>
          </a:prstGeom>
          <a:solidFill>
            <a:srgbClr val="C00000"/>
          </a:solidFill>
        </p:spPr>
        <p:txBody>
          <a:bodyPr wrap="none" rtlCol="0" anchor="t">
            <a:spAutoFit/>
          </a:bodyPr>
          <a:lstStyle/>
          <a:p>
            <a:r>
              <a:rPr lang="zh-CN" altLang="en-US" sz="4000" b="1">
                <a:solidFill>
                  <a:srgbClr val="FFFFFF"/>
                </a:solidFill>
                <a:effectLst>
                  <a:outerShdw blurRad="38100" dist="19050" dir="2700000" algn="tl" rotWithShape="0">
                    <a:srgbClr val="000000">
                      <a:alpha val="40000"/>
                    </a:srgbClr>
                  </a:outerShdw>
                </a:effectLst>
                <a:latin typeface="微软雅黑" panose="020B0503020204020204" charset="-122"/>
                <a:sym typeface="+mn-ea"/>
              </a:rPr>
              <a:t>探究与分享</a:t>
            </a:r>
            <a:r>
              <a:rPr lang="en-US" altLang="zh-CN" sz="4000" b="1">
                <a:solidFill>
                  <a:srgbClr val="FFFFFF"/>
                </a:solidFill>
                <a:effectLst>
                  <a:outerShdw blurRad="38100" dist="19050" dir="2700000" algn="tl" rotWithShape="0">
                    <a:srgbClr val="000000">
                      <a:alpha val="40000"/>
                    </a:srgbClr>
                  </a:outerShdw>
                </a:effectLst>
                <a:latin typeface="微软雅黑" panose="020B0503020204020204" charset="-122"/>
                <a:sym typeface="+mn-ea"/>
              </a:rPr>
              <a:t>93</a:t>
            </a:r>
            <a:r>
              <a:rPr lang="zh-CN" altLang="en-US" sz="4000" b="1">
                <a:solidFill>
                  <a:srgbClr val="FFFFFF"/>
                </a:solidFill>
                <a:effectLst>
                  <a:outerShdw blurRad="38100" dist="19050" dir="2700000" algn="tl" rotWithShape="0">
                    <a:srgbClr val="000000">
                      <a:alpha val="40000"/>
                    </a:srgbClr>
                  </a:outerShdw>
                </a:effectLst>
                <a:latin typeface="微软雅黑" panose="020B0503020204020204" charset="-122"/>
                <a:sym typeface="+mn-ea"/>
              </a:rPr>
              <a:t>页</a:t>
            </a:r>
          </a:p>
        </p:txBody>
      </p:sp>
      <p:sp>
        <p:nvSpPr>
          <p:cNvPr id="9" name="文本框 8"/>
          <p:cNvSpPr txBox="1"/>
          <p:nvPr>
            <p:custDataLst>
              <p:tags r:id="rId4"/>
            </p:custDataLst>
          </p:nvPr>
        </p:nvSpPr>
        <p:spPr>
          <a:xfrm>
            <a:off x="7395845" y="2640965"/>
            <a:ext cx="4796155" cy="1198880"/>
          </a:xfrm>
          <a:prstGeom prst="rect">
            <a:avLst/>
          </a:prstGeom>
          <a:solidFill>
            <a:srgbClr val="FFFF00"/>
          </a:solidFill>
        </p:spPr>
        <p:txBody>
          <a:bodyPr wrap="square" rtlCol="0">
            <a:spAutoFit/>
          </a:bodyPr>
          <a:lstStyle/>
          <a:p>
            <a:r>
              <a:rPr lang="zh-CN" altLang="en-US" sz="2400" b="1">
                <a:latin typeface="微软雅黑" panose="020B0503020204020204" charset="-122"/>
                <a:ea typeface="微软雅黑"/>
              </a:rPr>
              <a:t>注意：在刑事诉讼中，审判的时候被告人</a:t>
            </a:r>
            <a:r>
              <a:rPr lang="zh-CN" altLang="en-US" sz="2400" b="1">
                <a:solidFill>
                  <a:srgbClr val="FF0000"/>
                </a:solidFill>
                <a:latin typeface="微软雅黑" panose="020B0503020204020204" charset="-122"/>
                <a:ea typeface="微软雅黑"/>
              </a:rPr>
              <a:t>不满十八周岁</a:t>
            </a:r>
            <a:r>
              <a:rPr lang="zh-CN" altLang="en-US" sz="2400" b="1">
                <a:latin typeface="微软雅黑" panose="020B0503020204020204" charset="-122"/>
                <a:ea typeface="微软雅黑"/>
              </a:rPr>
              <a:t>的案件，</a:t>
            </a:r>
            <a:r>
              <a:rPr lang="zh-CN" altLang="en-US" sz="2400" b="1">
                <a:solidFill>
                  <a:srgbClr val="FF0000"/>
                </a:solidFill>
                <a:latin typeface="微软雅黑" panose="020B0503020204020204" charset="-122"/>
                <a:ea typeface="微软雅黑"/>
              </a:rPr>
              <a:t>不公开</a:t>
            </a:r>
            <a:r>
              <a:rPr lang="zh-CN" altLang="en-US" sz="2400" b="1">
                <a:latin typeface="微软雅黑" panose="020B0503020204020204" charset="-122"/>
                <a:ea typeface="微软雅黑"/>
              </a:rPr>
              <a:t>审理。</a:t>
            </a:r>
          </a:p>
        </p:txBody>
      </p:sp>
      <p:sp>
        <p:nvSpPr>
          <p:cNvPr id="4" name="Rectangle 1"/>
          <p:cNvSpPr/>
          <p:nvPr>
            <p:custDataLst>
              <p:tags r:id="rId5"/>
            </p:custDataLst>
          </p:nvPr>
        </p:nvSpPr>
        <p:spPr>
          <a:xfrm>
            <a:off x="370205" y="4184968"/>
            <a:ext cx="7950200" cy="1938020"/>
          </a:xfrm>
          <a:prstGeom prst="rect">
            <a:avLst/>
          </a:prstGeom>
          <a:solidFill>
            <a:schemeClr val="bg1"/>
          </a:solidFill>
          <a:ln w="25400">
            <a:noFill/>
          </a:ln>
        </p:spPr>
        <p:txBody>
          <a:bodyPr wrap="square" anchor="ctr">
            <a:spAutoFit/>
          </a:bodyPr>
          <a:lstStyle/>
          <a:p>
            <a:pPr defTabSz="685800">
              <a:lnSpc>
                <a:spcPct val="100000"/>
              </a:lnSpc>
              <a:buClrTx/>
              <a:buSzTx/>
              <a:buFontTx/>
            </a:pPr>
            <a:r>
              <a:rPr lang="zh-CN" altLang="en-US" sz="2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a:cs typeface="微软雅黑" panose="020B0503020204020204" charset="-122"/>
                <a:sym typeface="Wingdings" panose="05000000000000000000" pitchFamily="2" charset="2"/>
              </a:rPr>
              <a:t>   ①</a:t>
            </a:r>
            <a:r>
              <a:rPr lang="en-US" altLang="zh-CN" sz="2400" b="1" noProof="0" err="1">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a:cs typeface="微软雅黑" panose="020B0503020204020204" charset="-122"/>
                <a:sym typeface="Wingdings" panose="05000000000000000000" pitchFamily="2" charset="2"/>
              </a:rPr>
              <a:t>公开审判有利于促进</a:t>
            </a:r>
            <a:r>
              <a:rPr lang="en-US" altLang="zh-CN" sz="2400" b="1" noProof="0" err="1">
                <a:ln w="1905"/>
                <a:solidFill>
                  <a:srgbClr val="FF0000"/>
                </a:solidFill>
                <a:effectLst/>
                <a:uLnTx/>
                <a:uFillTx/>
                <a:latin typeface="微软雅黑" panose="020B0503020204020204" charset="-122"/>
                <a:ea typeface="微软雅黑"/>
                <a:cs typeface="微软雅黑" panose="020B0503020204020204" charset="-122"/>
                <a:sym typeface="Wingdings" panose="05000000000000000000" pitchFamily="2" charset="2"/>
              </a:rPr>
              <a:t>司法公正。</a:t>
            </a:r>
          </a:p>
          <a:p>
            <a:pPr indent="457200" defTabSz="685800">
              <a:lnSpc>
                <a:spcPct val="100000"/>
              </a:lnSpc>
              <a:buClrTx/>
              <a:buSzTx/>
              <a:buFontTx/>
            </a:pP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置于当事人和社会</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监督的“阳光”之下</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，增强了</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透明度</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，有助于审判人员</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增强责任感</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正确行使审判权</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提高办案质量</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防止司法专横</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杜绝司法腐败</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a:t>
            </a:r>
            <a:r>
              <a:rPr lang="en-US" altLang="zh-CN" sz="2400" b="1" u="sng" noProof="0">
                <a:ln w="1905"/>
                <a:solidFill>
                  <a:srgbClr val="1D41D5"/>
                </a:solidFill>
                <a:effectLst/>
                <a:uLnTx/>
                <a:uFillTx/>
                <a:latin typeface="微软雅黑" panose="020B0503020204020204" charset="-122"/>
                <a:ea typeface="微软雅黑"/>
                <a:cs typeface="微软雅黑" panose="020B0503020204020204" charset="-122"/>
                <a:sym typeface="Wingdings" panose="05000000000000000000" pitchFamily="2" charset="2"/>
              </a:rPr>
              <a:t>实现司法公正</a:t>
            </a:r>
            <a:r>
              <a:rPr lang="en-US" altLang="zh-CN" sz="2400" b="1" noProof="0">
                <a:ln w="1905"/>
                <a:effectLst/>
                <a:uLnTx/>
                <a:uFillTx/>
                <a:latin typeface="微软雅黑" panose="020B0503020204020204" charset="-122"/>
                <a:ea typeface="微软雅黑"/>
                <a:cs typeface="微软雅黑" panose="020B0503020204020204" charset="-122"/>
                <a:sym typeface="Wingdings" panose="05000000000000000000" pitchFamily="2" charset="2"/>
              </a:rPr>
              <a:t>。</a:t>
            </a:r>
          </a:p>
          <a:p>
            <a:pPr defTabSz="685800">
              <a:lnSpc>
                <a:spcPct val="100000"/>
              </a:lnSpc>
              <a:buClrTx/>
              <a:buSzTx/>
              <a:buFontTx/>
            </a:pPr>
            <a:r>
              <a:rPr lang="en-US" altLang="zh-CN" sz="2400" b="1" noProof="0">
                <a:ln w="1905"/>
                <a:solidFill>
                  <a:srgbClr val="FF0000"/>
                </a:solidFill>
                <a:effectLst/>
                <a:uLnTx/>
                <a:uFillTx/>
                <a:latin typeface="微软雅黑" panose="020B0503020204020204" charset="-122"/>
                <a:ea typeface="微软雅黑"/>
                <a:cs typeface="微软雅黑" panose="020B0503020204020204" charset="-122"/>
                <a:sym typeface="Wingdings" panose="05000000000000000000" pitchFamily="2" charset="2"/>
              </a:rPr>
              <a:t>  </a:t>
            </a:r>
            <a:r>
              <a:rPr lang="en-US" altLang="zh-CN" sz="2400" b="1" noProof="0">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a:cs typeface="微软雅黑" panose="020B0503020204020204" charset="-122"/>
                <a:sym typeface="Wingdings" panose="05000000000000000000" pitchFamily="2" charset="2"/>
              </a:rPr>
              <a:t>  ②有利于在社会上</a:t>
            </a:r>
            <a:r>
              <a:rPr lang="en-US" altLang="zh-CN" sz="2400" b="1" noProof="0" err="1">
                <a:ln w="1905"/>
                <a:solidFill>
                  <a:srgbClr val="FF0000"/>
                </a:solidFill>
                <a:effectLst/>
                <a:uLnTx/>
                <a:uFillTx/>
                <a:latin typeface="微软雅黑" panose="020B0503020204020204" charset="-122"/>
                <a:ea typeface="微软雅黑"/>
                <a:cs typeface="微软雅黑" panose="020B0503020204020204" charset="-122"/>
                <a:sym typeface="Wingdings" panose="05000000000000000000" pitchFamily="2" charset="2"/>
              </a:rPr>
              <a:t>普及法律知识。</a:t>
            </a:r>
          </a:p>
        </p:txBody>
      </p:sp>
      <p:sp>
        <p:nvSpPr>
          <p:cNvPr id="16" name="文本框 1"/>
          <p:cNvSpPr txBox="1"/>
          <p:nvPr>
            <p:custDataLst>
              <p:tags r:id="rId6"/>
            </p:custDataLst>
          </p:nvPr>
        </p:nvSpPr>
        <p:spPr>
          <a:xfrm>
            <a:off x="370205" y="3625215"/>
            <a:ext cx="6655435" cy="559435"/>
          </a:xfrm>
          <a:prstGeom prst="rect">
            <a:avLst/>
          </a:prstGeom>
        </p:spPr>
        <p:style>
          <a:lnRef idx="1">
            <a:srgbClr val="ED7D31"/>
          </a:lnRef>
          <a:fillRef idx="2">
            <a:srgbClr val="ED7D31"/>
          </a:fillRef>
          <a:effectRef idx="1">
            <a:srgbClr val="ED7D31"/>
          </a:effectRef>
          <a:fontRef idx="minor">
            <a:sysClr val="windowText" lastClr="000000"/>
          </a:fontRef>
        </p:style>
        <p:txBody>
          <a:bodyPr vertOverflow="overflow" horzOverflow="overflow" vert="horz" wrap="square" lIns="91440" tIns="45720" rIns="91440" bIns="45720" numCol="1" spcCol="0" rtlCol="0" fromWordArt="0" anchor="ctr" anchorCtr="0" forceAA="0" compatLnSpc="1">
            <a:noAutofit/>
          </a:bodyPr>
          <a:lstStyle/>
          <a:p>
            <a:pPr lvl="0" algn="l" defTabSz="457200">
              <a:buClrTx/>
              <a:buSzTx/>
              <a:buFont typeface="Wingdings" panose="05000000000000000000" pitchFamily="2" charset="2"/>
              <a:buChar char="Ø"/>
            </a:pPr>
            <a:r>
              <a:rPr lang="zh-CN" altLang="zh-CN" sz="3200" b="1">
                <a:solidFill>
                  <a:srgbClr val="0070C0"/>
                </a:solidFill>
                <a:latin typeface="微软雅黑" panose="020B0503020204020204" charset="-122"/>
                <a:ea typeface="微软雅黑"/>
                <a:sym typeface="+mn-ea"/>
              </a:rPr>
              <a:t>思考：实行公开审判制度的意义</a:t>
            </a:r>
          </a:p>
        </p:txBody>
      </p:sp>
      <p:sp>
        <p:nvSpPr>
          <p:cNvPr id="6" name="文本框 1"/>
          <p:cNvSpPr txBox="1"/>
          <p:nvPr>
            <p:custDataLst>
              <p:tags r:id="rId7"/>
            </p:custDataLst>
          </p:nvPr>
        </p:nvSpPr>
        <p:spPr>
          <a:xfrm>
            <a:off x="8717280" y="4184650"/>
            <a:ext cx="3474720" cy="1640205"/>
          </a:xfrm>
          <a:prstGeom prst="rect">
            <a:avLst/>
          </a:prstGeom>
        </p:spPr>
        <p:style>
          <a:lnRef idx="1">
            <a:srgbClr val="ED7D31"/>
          </a:lnRef>
          <a:fillRef idx="2">
            <a:srgbClr val="ED7D31"/>
          </a:fillRef>
          <a:effectRef idx="1">
            <a:srgbClr val="ED7D31"/>
          </a:effectRef>
          <a:fontRef idx="minor">
            <a:sysClr val="windowText" lastClr="000000"/>
          </a:fontRef>
        </p:style>
        <p:txBody>
          <a:bodyPr vertOverflow="overflow" horzOverflow="overflow" vert="horz" wrap="square" lIns="91440" tIns="45720" rIns="91440" bIns="45720" numCol="1" spcCol="0" rtlCol="0" fromWordArt="0" anchor="ctr" anchorCtr="0" forceAA="0" compatLnSpc="1">
            <a:noAutofit/>
          </a:bodyPr>
          <a:lstStyle/>
          <a:p>
            <a:pPr lvl="0" algn="l" defTabSz="457200">
              <a:buClrTx/>
              <a:buSzTx/>
              <a:buFont typeface="Wingdings" panose="05000000000000000000" pitchFamily="2" charset="2"/>
              <a:buChar char="Ø"/>
            </a:pPr>
            <a:r>
              <a:rPr lang="zh-CN" altLang="zh-CN" sz="3200" b="1">
                <a:solidFill>
                  <a:srgbClr val="0070C0"/>
                </a:solidFill>
                <a:latin typeface="微软雅黑" panose="020B0503020204020204" charset="-122"/>
                <a:ea typeface="微软雅黑"/>
                <a:sym typeface="+mn-ea"/>
              </a:rPr>
              <a:t>法庭宣告判决之后，诉讼就到此结束了吗？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276225" y="1052830"/>
            <a:ext cx="11802110" cy="1380490"/>
          </a:xfrm>
          <a:prstGeom prst="rect">
            <a:avLst/>
          </a:prstGeom>
          <a:noFill/>
          <a:ln w="28575">
            <a:noFill/>
            <a:prstDash val="dash"/>
          </a:ln>
        </p:spPr>
        <p:txBody>
          <a:bodyPr wrap="square" rtlCol="0">
            <a:noAutofit/>
          </a:bodyPr>
          <a:lstStyle/>
          <a:p>
            <a:pPr>
              <a:lnSpc>
                <a:spcPct val="110000"/>
              </a:lnSpc>
            </a:pPr>
            <a:r>
              <a:rPr lang="zh-CN" altLang="en-US" sz="2400">
                <a:latin typeface="微软雅黑" panose="020B0503020204020204" charset="-122"/>
                <a:ea typeface="微软雅黑"/>
                <a:cs typeface="微软雅黑" panose="020B0503020204020204" charset="-122"/>
              </a:rPr>
              <a:t>（</a:t>
            </a:r>
            <a:r>
              <a:rPr lang="en-US" altLang="zh-CN" sz="2400">
                <a:latin typeface="微软雅黑" panose="020B0503020204020204" charset="-122"/>
                <a:ea typeface="微软雅黑"/>
                <a:cs typeface="微软雅黑" panose="020B0503020204020204" charset="-122"/>
              </a:rPr>
              <a:t>1</a:t>
            </a:r>
            <a:r>
              <a:rPr lang="zh-CN" altLang="en-US" sz="2400">
                <a:latin typeface="微软雅黑" panose="020B0503020204020204" charset="-122"/>
                <a:ea typeface="微软雅黑"/>
                <a:cs typeface="微软雅黑" panose="020B0503020204020204" charset="-122"/>
              </a:rPr>
              <a:t>）</a:t>
            </a:r>
            <a:r>
              <a:rPr lang="en-US" altLang="zh-CN" sz="2400">
                <a:latin typeface="微软雅黑" panose="020B0503020204020204" charset="-122"/>
                <a:ea typeface="微软雅黑"/>
                <a:cs typeface="微软雅黑" panose="020B0503020204020204" charset="-122"/>
              </a:rPr>
              <a:t>一审结束后，当事人不服一审裁判的，</a:t>
            </a:r>
            <a:r>
              <a:rPr lang="en-US" altLang="zh-CN" sz="2400" b="1">
                <a:solidFill>
                  <a:srgbClr val="3513F0"/>
                </a:solidFill>
                <a:latin typeface="微软雅黑" panose="020B0503020204020204" charset="-122"/>
                <a:ea typeface="微软雅黑"/>
                <a:cs typeface="微软雅黑" panose="020B0503020204020204" charset="-122"/>
              </a:rPr>
              <a:t>有权提起上诉</a:t>
            </a:r>
            <a:r>
              <a:rPr lang="en-US" altLang="zh-CN" sz="2400">
                <a:latin typeface="微软雅黑" panose="020B0503020204020204" charset="-122"/>
                <a:ea typeface="微软雅黑"/>
                <a:cs typeface="微软雅黑" panose="020B0503020204020204" charset="-122"/>
              </a:rPr>
              <a:t>，启动</a:t>
            </a:r>
            <a:r>
              <a:rPr lang="en-US" altLang="zh-CN" sz="2400" b="1">
                <a:solidFill>
                  <a:srgbClr val="3513F0"/>
                </a:solidFill>
                <a:latin typeface="微软雅黑" panose="020B0503020204020204" charset="-122"/>
                <a:ea typeface="微软雅黑"/>
                <a:cs typeface="微软雅黑" panose="020B0503020204020204" charset="-122"/>
              </a:rPr>
              <a:t>二审程序</a:t>
            </a:r>
            <a:r>
              <a:rPr lang="en-US" altLang="zh-CN" sz="2400">
                <a:latin typeface="微软雅黑" panose="020B0503020204020204" charset="-122"/>
                <a:ea typeface="微软雅黑"/>
                <a:cs typeface="微软雅黑" panose="020B0503020204020204" charset="-122"/>
              </a:rPr>
              <a:t>。</a:t>
            </a:r>
          </a:p>
          <a:p>
            <a:pPr>
              <a:lnSpc>
                <a:spcPct val="110000"/>
              </a:lnSpc>
            </a:pPr>
            <a:r>
              <a:rPr lang="zh-CN" altLang="en-US" sz="2400">
                <a:latin typeface="微软雅黑" panose="020B0503020204020204" charset="-122"/>
                <a:ea typeface="微软雅黑"/>
                <a:cs typeface="微软雅黑" panose="020B0503020204020204" charset="-122"/>
              </a:rPr>
              <a:t>（</a:t>
            </a:r>
            <a:r>
              <a:rPr lang="en-US" altLang="zh-CN" sz="2400">
                <a:latin typeface="微软雅黑" panose="020B0503020204020204" charset="-122"/>
                <a:ea typeface="微软雅黑"/>
                <a:cs typeface="微软雅黑" panose="020B0503020204020204" charset="-122"/>
              </a:rPr>
              <a:t>2</a:t>
            </a:r>
            <a:r>
              <a:rPr lang="zh-CN" altLang="en-US" sz="2400">
                <a:latin typeface="微软雅黑" panose="020B0503020204020204" charset="-122"/>
                <a:ea typeface="微软雅黑"/>
                <a:cs typeface="微软雅黑" panose="020B0503020204020204" charset="-122"/>
              </a:rPr>
              <a:t>）</a:t>
            </a:r>
            <a:r>
              <a:rPr lang="en-US" altLang="zh-CN" sz="2400">
                <a:latin typeface="微软雅黑" panose="020B0503020204020204" charset="-122"/>
                <a:ea typeface="微软雅黑"/>
                <a:cs typeface="微软雅黑" panose="020B0503020204020204" charset="-122"/>
              </a:rPr>
              <a:t>二审程序是人民法院</a:t>
            </a:r>
            <a:r>
              <a:rPr lang="en-US" altLang="zh-CN" sz="2400" b="1">
                <a:solidFill>
                  <a:schemeClr val="tx1"/>
                </a:solidFill>
                <a:latin typeface="微软雅黑" panose="020B0503020204020204" charset="-122"/>
                <a:ea typeface="微软雅黑"/>
                <a:cs typeface="微软雅黑" panose="020B0503020204020204" charset="-122"/>
              </a:rPr>
              <a:t>审理上诉案件的程序</a:t>
            </a:r>
            <a:r>
              <a:rPr lang="en-US" altLang="zh-CN" sz="2400">
                <a:solidFill>
                  <a:schemeClr val="tx1"/>
                </a:solidFill>
                <a:latin typeface="微软雅黑" panose="020B0503020204020204" charset="-122"/>
                <a:ea typeface="微软雅黑"/>
                <a:cs typeface="微软雅黑" panose="020B0503020204020204" charset="-122"/>
              </a:rPr>
              <a:t>，二审裁判是</a:t>
            </a:r>
            <a:r>
              <a:rPr lang="en-US" altLang="zh-CN" sz="2400" b="1">
                <a:solidFill>
                  <a:schemeClr val="tx1"/>
                </a:solidFill>
                <a:latin typeface="微软雅黑" panose="020B0503020204020204" charset="-122"/>
                <a:ea typeface="微软雅黑"/>
                <a:cs typeface="微软雅黑" panose="020B0503020204020204" charset="-122"/>
              </a:rPr>
              <a:t>终审裁判</a:t>
            </a:r>
            <a:r>
              <a:rPr lang="en-US" altLang="zh-CN" sz="2400">
                <a:solidFill>
                  <a:schemeClr val="tx1"/>
                </a:solidFill>
                <a:latin typeface="微软雅黑" panose="020B0503020204020204" charset="-122"/>
                <a:ea typeface="微软雅黑"/>
                <a:cs typeface="微软雅黑" panose="020B0503020204020204" charset="-122"/>
              </a:rPr>
              <a:t>。</a:t>
            </a:r>
            <a:r>
              <a:rPr lang="en-US" altLang="zh-CN" sz="2400" b="1">
                <a:solidFill>
                  <a:srgbClr val="3513F0"/>
                </a:solidFill>
                <a:latin typeface="微软雅黑" panose="020B0503020204020204" charset="-122"/>
                <a:ea typeface="微软雅黑"/>
                <a:cs typeface="微软雅黑" panose="020B0503020204020204" charset="-122"/>
              </a:rPr>
              <a:t>（两审终审制）</a:t>
            </a:r>
            <a:endParaRPr lang="en-US" altLang="zh-CN" sz="2400">
              <a:latin typeface="微软雅黑" panose="020B0503020204020204" charset="-122"/>
              <a:ea typeface="微软雅黑"/>
              <a:cs typeface="微软雅黑" panose="020B0503020204020204" charset="-122"/>
            </a:endParaRPr>
          </a:p>
          <a:p>
            <a:pPr>
              <a:lnSpc>
                <a:spcPct val="110000"/>
              </a:lnSpc>
            </a:pPr>
            <a:r>
              <a:rPr lang="zh-CN" altLang="en-US" sz="2400">
                <a:latin typeface="微软雅黑" panose="020B0503020204020204" charset="-122"/>
                <a:ea typeface="微软雅黑"/>
                <a:cs typeface="微软雅黑" panose="020B0503020204020204" charset="-122"/>
              </a:rPr>
              <a:t>（</a:t>
            </a:r>
            <a:r>
              <a:rPr lang="en-US" altLang="zh-CN" sz="2400">
                <a:latin typeface="微软雅黑" panose="020B0503020204020204" charset="-122"/>
                <a:ea typeface="微软雅黑"/>
                <a:cs typeface="微软雅黑" panose="020B0503020204020204" charset="-122"/>
              </a:rPr>
              <a:t>3</a:t>
            </a:r>
            <a:r>
              <a:rPr lang="zh-CN" altLang="en-US" sz="2400">
                <a:latin typeface="微软雅黑" panose="020B0503020204020204" charset="-122"/>
                <a:ea typeface="微软雅黑"/>
                <a:cs typeface="微软雅黑" panose="020B0503020204020204" charset="-122"/>
              </a:rPr>
              <a:t>）</a:t>
            </a:r>
            <a:r>
              <a:rPr lang="en-US" altLang="zh-CN" sz="2400">
                <a:latin typeface="微软雅黑" panose="020B0503020204020204" charset="-122"/>
                <a:ea typeface="微软雅黑"/>
                <a:cs typeface="微软雅黑" panose="020B0503020204020204" charset="-122"/>
              </a:rPr>
              <a:t>法律还规定了</a:t>
            </a:r>
            <a:r>
              <a:rPr lang="en-US" altLang="zh-CN" sz="2400" b="1">
                <a:solidFill>
                  <a:srgbClr val="FF0000"/>
                </a:solidFill>
                <a:latin typeface="微软雅黑" panose="020B0503020204020204" charset="-122"/>
                <a:ea typeface="微软雅黑"/>
                <a:cs typeface="微软雅黑" panose="020B0503020204020204" charset="-122"/>
              </a:rPr>
              <a:t>审判监督程序</a:t>
            </a:r>
            <a:r>
              <a:rPr lang="en-US" altLang="zh-CN" sz="2400">
                <a:latin typeface="微软雅黑" panose="020B0503020204020204" charset="-122"/>
                <a:ea typeface="微软雅黑"/>
                <a:cs typeface="微软雅黑" panose="020B0503020204020204" charset="-122"/>
              </a:rPr>
              <a:t>，</a:t>
            </a:r>
            <a:r>
              <a:rPr lang="en-US" altLang="zh-CN" sz="2400">
                <a:solidFill>
                  <a:schemeClr val="tx1"/>
                </a:solidFill>
                <a:latin typeface="微软雅黑" panose="020B0503020204020204" charset="-122"/>
                <a:ea typeface="微软雅黑"/>
                <a:cs typeface="微软雅黑" panose="020B0503020204020204" charset="-122"/>
              </a:rPr>
              <a:t>用于纠正</a:t>
            </a:r>
            <a:r>
              <a:rPr lang="en-US" altLang="zh-CN" sz="2400" b="1">
                <a:solidFill>
                  <a:schemeClr val="tx1"/>
                </a:solidFill>
                <a:latin typeface="微软雅黑" panose="020B0503020204020204" charset="-122"/>
                <a:ea typeface="微软雅黑"/>
                <a:cs typeface="微软雅黑" panose="020B0503020204020204" charset="-122"/>
              </a:rPr>
              <a:t>生效裁判的错误</a:t>
            </a:r>
            <a:r>
              <a:rPr lang="en-US" altLang="zh-CN" sz="2400">
                <a:latin typeface="微软雅黑" panose="020B0503020204020204" charset="-122"/>
                <a:ea typeface="微软雅黑"/>
                <a:cs typeface="微软雅黑" panose="020B0503020204020204" charset="-122"/>
              </a:rPr>
              <a:t>。</a:t>
            </a:r>
            <a:r>
              <a:rPr lang="zh-CN" altLang="en-US" sz="2400" b="1">
                <a:solidFill>
                  <a:srgbClr val="3513F0"/>
                </a:solidFill>
                <a:latin typeface="微软雅黑" panose="020B0503020204020204" charset="-122"/>
                <a:ea typeface="微软雅黑"/>
                <a:cs typeface="微软雅黑" panose="020B0503020204020204" charset="-122"/>
              </a:rPr>
              <a:t>（再审程序）</a:t>
            </a:r>
          </a:p>
        </p:txBody>
      </p:sp>
      <p:pic>
        <p:nvPicPr>
          <p:cNvPr id="2" name="图片 1"/>
          <p:cNvPicPr>
            <a:picLocks noChangeAspect="1"/>
          </p:cNvPicPr>
          <p:nvPr>
            <p:custDataLst>
              <p:tags r:id="rId2"/>
            </p:custDataLst>
          </p:nvPr>
        </p:nvPicPr>
        <p:blipFill>
          <a:blip r:embed="rId8"/>
          <a:stretch>
            <a:fillRect/>
          </a:stretch>
        </p:blipFill>
        <p:spPr>
          <a:xfrm>
            <a:off x="4750435" y="2433320"/>
            <a:ext cx="2935605" cy="2423795"/>
          </a:xfrm>
          <a:prstGeom prst="rect">
            <a:avLst/>
          </a:prstGeom>
          <a:effectLst>
            <a:softEdge rad="63500"/>
          </a:effectLst>
        </p:spPr>
      </p:pic>
      <p:pic>
        <p:nvPicPr>
          <p:cNvPr id="4" name="图片 3"/>
          <p:cNvPicPr>
            <a:picLocks noChangeAspect="1"/>
          </p:cNvPicPr>
          <p:nvPr>
            <p:custDataLst>
              <p:tags r:id="rId3"/>
            </p:custDataLst>
          </p:nvPr>
        </p:nvPicPr>
        <p:blipFill>
          <a:blip r:embed="rId9"/>
          <a:stretch>
            <a:fillRect/>
          </a:stretch>
        </p:blipFill>
        <p:spPr>
          <a:xfrm>
            <a:off x="7686040" y="2433955"/>
            <a:ext cx="4392295" cy="2423160"/>
          </a:xfrm>
          <a:prstGeom prst="rect">
            <a:avLst/>
          </a:prstGeom>
          <a:effectLst>
            <a:softEdge rad="63500"/>
          </a:effectLst>
        </p:spPr>
      </p:pic>
      <p:pic>
        <p:nvPicPr>
          <p:cNvPr id="5" name="图片 4"/>
          <p:cNvPicPr>
            <a:picLocks noChangeAspect="1"/>
          </p:cNvPicPr>
          <p:nvPr>
            <p:custDataLst>
              <p:tags r:id="rId4"/>
            </p:custDataLst>
          </p:nvPr>
        </p:nvPicPr>
        <p:blipFill>
          <a:blip r:embed="rId10"/>
          <a:stretch>
            <a:fillRect/>
          </a:stretch>
        </p:blipFill>
        <p:spPr>
          <a:xfrm>
            <a:off x="740410" y="2433320"/>
            <a:ext cx="3771900" cy="2423160"/>
          </a:xfrm>
          <a:prstGeom prst="rect">
            <a:avLst/>
          </a:prstGeom>
          <a:effectLst>
            <a:softEdge rad="63500"/>
          </a:effectLst>
        </p:spPr>
      </p:pic>
      <p:sp>
        <p:nvSpPr>
          <p:cNvPr id="6" name="文本框 1"/>
          <p:cNvSpPr/>
          <p:nvPr>
            <p:custDataLst>
              <p:tags r:id="rId5"/>
            </p:custDataLst>
          </p:nvPr>
        </p:nvSpPr>
        <p:spPr>
          <a:xfrm>
            <a:off x="885825" y="4856480"/>
            <a:ext cx="9639935" cy="1741310"/>
          </a:xfrm>
          <a:prstGeom prst="roundRect">
            <a:avLst/>
          </a:prstGeom>
          <a:solidFill>
            <a:schemeClr val="accent4">
              <a:lumMod val="20000"/>
              <a:lumOff val="80000"/>
            </a:schemeClr>
          </a:solidFill>
          <a:ln w="28575" cmpd="sng">
            <a:noFill/>
            <a:prstDash val="dash"/>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indent="0" algn="just">
              <a:lnSpc>
                <a:spcPct val="100000"/>
              </a:lnSpc>
            </a:pPr>
            <a:r>
              <a:rPr sz="2400">
                <a:solidFill>
                  <a:srgbClr val="FB12FB"/>
                </a:solidFill>
                <a:latin typeface="微软雅黑" panose="020B0503020204020204" charset="-122"/>
                <a:ea typeface="微软雅黑"/>
                <a:cs typeface="楷体" panose="02010609060101010101" charset="-122"/>
                <a:sym typeface="+mn-ea"/>
              </a:rPr>
              <a:t>【注意】：再审</a:t>
            </a:r>
            <a:r>
              <a:rPr lang="en-US" altLang="zh-CN" sz="2400">
                <a:solidFill>
                  <a:srgbClr val="FB12FB"/>
                </a:solidFill>
                <a:latin typeface="微软雅黑" panose="020B0503020204020204" charset="-122"/>
                <a:ea typeface="微软雅黑"/>
                <a:cs typeface="楷体" panose="02010609060101010101" charset="-122"/>
                <a:sym typeface="+mn-ea"/>
              </a:rPr>
              <a:t>≠</a:t>
            </a:r>
            <a:r>
              <a:rPr sz="2400">
                <a:solidFill>
                  <a:srgbClr val="FB12FB"/>
                </a:solidFill>
                <a:latin typeface="微软雅黑" panose="020B0503020204020204" charset="-122"/>
                <a:ea typeface="微软雅黑"/>
                <a:cs typeface="楷体" panose="02010609060101010101" charset="-122"/>
                <a:sym typeface="+mn-ea"/>
              </a:rPr>
              <a:t>二审</a:t>
            </a:r>
          </a:p>
          <a:p>
            <a:pPr indent="0" algn="just">
              <a:lnSpc>
                <a:spcPct val="100000"/>
              </a:lnSpc>
            </a:pPr>
            <a:r>
              <a:rPr sz="2400" b="0">
                <a:solidFill>
                  <a:schemeClr val="tx1"/>
                </a:solidFill>
                <a:latin typeface="微软雅黑" panose="020B0503020204020204" charset="-122"/>
                <a:ea typeface="微软雅黑"/>
                <a:cs typeface="楷体" panose="02010609060101010101" charset="-122"/>
                <a:sym typeface="+mn-ea"/>
              </a:rPr>
              <a:t>①</a:t>
            </a:r>
            <a:r>
              <a:rPr sz="2400">
                <a:solidFill>
                  <a:srgbClr val="3513F0"/>
                </a:solidFill>
                <a:latin typeface="微软雅黑" panose="020B0503020204020204" charset="-122"/>
                <a:ea typeface="微软雅黑"/>
                <a:cs typeface="楷体" panose="02010609060101010101" charset="-122"/>
                <a:sym typeface="+mn-ea"/>
              </a:rPr>
              <a:t>二审</a:t>
            </a:r>
            <a:r>
              <a:rPr sz="2400" b="0">
                <a:solidFill>
                  <a:schemeClr val="tx1"/>
                </a:solidFill>
                <a:latin typeface="微软雅黑" panose="020B0503020204020204" charset="-122"/>
                <a:ea typeface="微软雅黑"/>
                <a:cs typeface="楷体" panose="02010609060101010101" charset="-122"/>
                <a:sym typeface="+mn-ea"/>
              </a:rPr>
              <a:t>是对一审</a:t>
            </a:r>
            <a:r>
              <a:rPr sz="2400">
                <a:solidFill>
                  <a:srgbClr val="FF0000"/>
                </a:solidFill>
                <a:latin typeface="微软雅黑" panose="020B0503020204020204" charset="-122"/>
                <a:ea typeface="微软雅黑"/>
                <a:cs typeface="楷体" panose="02010609060101010101" charset="-122"/>
                <a:sym typeface="+mn-ea"/>
              </a:rPr>
              <a:t>未生效</a:t>
            </a:r>
            <a:r>
              <a:rPr sz="2400" b="0">
                <a:solidFill>
                  <a:schemeClr val="tx1"/>
                </a:solidFill>
                <a:latin typeface="微软雅黑" panose="020B0503020204020204" charset="-122"/>
                <a:ea typeface="微软雅黑"/>
                <a:cs typeface="楷体" panose="02010609060101010101" charset="-122"/>
                <a:sym typeface="+mn-ea"/>
              </a:rPr>
              <a:t>裁判的</a:t>
            </a:r>
            <a:r>
              <a:rPr sz="2400">
                <a:solidFill>
                  <a:srgbClr val="FF0000"/>
                </a:solidFill>
                <a:latin typeface="微软雅黑" panose="020B0503020204020204" charset="-122"/>
                <a:ea typeface="微软雅黑"/>
                <a:cs typeface="楷体" panose="02010609060101010101" charset="-122"/>
                <a:sym typeface="+mn-ea"/>
              </a:rPr>
              <a:t>重新审理</a:t>
            </a:r>
            <a:r>
              <a:rPr sz="2400" b="0">
                <a:solidFill>
                  <a:schemeClr val="tx1"/>
                </a:solidFill>
                <a:latin typeface="微软雅黑" panose="020B0503020204020204" charset="-122"/>
                <a:ea typeface="微软雅黑"/>
                <a:cs typeface="楷体" panose="02010609060101010101" charset="-122"/>
                <a:sym typeface="+mn-ea"/>
              </a:rPr>
              <a:t>；</a:t>
            </a:r>
          </a:p>
          <a:p>
            <a:pPr indent="0" algn="just">
              <a:lnSpc>
                <a:spcPct val="100000"/>
              </a:lnSpc>
            </a:pPr>
            <a:r>
              <a:rPr sz="2400" b="0">
                <a:solidFill>
                  <a:schemeClr val="tx1"/>
                </a:solidFill>
                <a:latin typeface="微软雅黑" panose="020B0503020204020204" charset="-122"/>
                <a:ea typeface="微软雅黑"/>
                <a:cs typeface="楷体" panose="02010609060101010101" charset="-122"/>
                <a:sym typeface="+mn-ea"/>
              </a:rPr>
              <a:t>②</a:t>
            </a:r>
            <a:r>
              <a:rPr sz="2400">
                <a:solidFill>
                  <a:srgbClr val="3513F0"/>
                </a:solidFill>
                <a:latin typeface="微软雅黑" panose="020B0503020204020204" charset="-122"/>
                <a:ea typeface="微软雅黑"/>
                <a:cs typeface="楷体" panose="02010609060101010101" charset="-122"/>
                <a:sym typeface="+mn-ea"/>
              </a:rPr>
              <a:t>再审</a:t>
            </a:r>
            <a:r>
              <a:rPr sz="2400" b="0">
                <a:solidFill>
                  <a:schemeClr val="tx1"/>
                </a:solidFill>
                <a:latin typeface="微软雅黑" panose="020B0503020204020204" charset="-122"/>
                <a:ea typeface="微软雅黑"/>
                <a:cs typeface="楷体" panose="02010609060101010101" charset="-122"/>
                <a:sym typeface="+mn-ea"/>
              </a:rPr>
              <a:t>是对</a:t>
            </a:r>
            <a:r>
              <a:rPr sz="2400">
                <a:solidFill>
                  <a:srgbClr val="FF0000"/>
                </a:solidFill>
                <a:latin typeface="微软雅黑" panose="020B0503020204020204" charset="-122"/>
                <a:ea typeface="微软雅黑"/>
                <a:cs typeface="楷体" panose="02010609060101010101" charset="-122"/>
                <a:sym typeface="+mn-ea"/>
              </a:rPr>
              <a:t>一审或二审</a:t>
            </a:r>
            <a:r>
              <a:rPr sz="2400">
                <a:solidFill>
                  <a:srgbClr val="7030A0"/>
                </a:solidFill>
                <a:latin typeface="微软雅黑" panose="020B0503020204020204" charset="-122"/>
                <a:ea typeface="微软雅黑"/>
                <a:cs typeface="楷体" panose="02010609060101010101" charset="-122"/>
                <a:sym typeface="+mn-ea"/>
              </a:rPr>
              <a:t>已生效</a:t>
            </a:r>
            <a:r>
              <a:rPr sz="2400" b="0">
                <a:solidFill>
                  <a:schemeClr val="tx1"/>
                </a:solidFill>
                <a:latin typeface="微软雅黑" panose="020B0503020204020204" charset="-122"/>
                <a:ea typeface="微软雅黑"/>
                <a:cs typeface="楷体" panose="02010609060101010101" charset="-122"/>
                <a:sym typeface="+mn-ea"/>
              </a:rPr>
              <a:t>裁判的</a:t>
            </a:r>
            <a:r>
              <a:rPr sz="2400">
                <a:solidFill>
                  <a:srgbClr val="FF0000"/>
                </a:solidFill>
                <a:latin typeface="微软雅黑" panose="020B0503020204020204" charset="-122"/>
                <a:ea typeface="微软雅黑"/>
                <a:cs typeface="楷体" panose="02010609060101010101" charset="-122"/>
                <a:sym typeface="+mn-ea"/>
              </a:rPr>
              <a:t>纠错</a:t>
            </a:r>
            <a:r>
              <a:rPr sz="2400" b="0">
                <a:solidFill>
                  <a:schemeClr val="tx1"/>
                </a:solidFill>
                <a:latin typeface="微软雅黑" panose="020B0503020204020204" charset="-122"/>
                <a:ea typeface="微软雅黑"/>
                <a:cs typeface="楷体" panose="02010609060101010101" charset="-122"/>
                <a:sym typeface="+mn-ea"/>
              </a:rPr>
              <a:t>。</a:t>
            </a:r>
          </a:p>
          <a:p>
            <a:pPr marL="342900" indent="-342900" algn="just">
              <a:lnSpc>
                <a:spcPct val="100000"/>
              </a:lnSpc>
              <a:buFont typeface="Wingdings" panose="05000000000000000000" charset="0"/>
              <a:buChar char="Ø"/>
            </a:pPr>
            <a:r>
              <a:rPr sz="2400">
                <a:solidFill>
                  <a:srgbClr val="FF0000"/>
                </a:solidFill>
                <a:latin typeface="微软雅黑" panose="020B0503020204020204" charset="-122"/>
                <a:ea typeface="微软雅黑"/>
                <a:cs typeface="楷体" panose="02010609060101010101" charset="-122"/>
                <a:sym typeface="+mn-ea"/>
              </a:rPr>
              <a:t>最高人民法院</a:t>
            </a:r>
            <a:r>
              <a:rPr sz="2400" b="0">
                <a:solidFill>
                  <a:schemeClr val="tx1"/>
                </a:solidFill>
                <a:latin typeface="微软雅黑" panose="020B0503020204020204" charset="-122"/>
                <a:ea typeface="微软雅黑"/>
                <a:cs typeface="楷体" panose="02010609060101010101" charset="-122"/>
                <a:sym typeface="+mn-ea"/>
              </a:rPr>
              <a:t>的</a:t>
            </a:r>
            <a:r>
              <a:rPr sz="2400">
                <a:solidFill>
                  <a:srgbClr val="FF0000"/>
                </a:solidFill>
                <a:latin typeface="微软雅黑" panose="020B0503020204020204" charset="-122"/>
                <a:ea typeface="微软雅黑"/>
                <a:cs typeface="楷体" panose="02010609060101010101" charset="-122"/>
                <a:sym typeface="+mn-ea"/>
              </a:rPr>
              <a:t>一审</a:t>
            </a:r>
            <a:r>
              <a:rPr sz="2400" b="0">
                <a:solidFill>
                  <a:schemeClr val="tx1"/>
                </a:solidFill>
                <a:latin typeface="微软雅黑" panose="020B0503020204020204" charset="-122"/>
                <a:ea typeface="微软雅黑"/>
                <a:cs typeface="楷体" panose="02010609060101010101" charset="-122"/>
                <a:sym typeface="+mn-ea"/>
              </a:rPr>
              <a:t>判决同时就是</a:t>
            </a:r>
            <a:r>
              <a:rPr sz="2400">
                <a:solidFill>
                  <a:srgbClr val="FF0000"/>
                </a:solidFill>
                <a:latin typeface="微软雅黑" panose="020B0503020204020204" charset="-122"/>
                <a:ea typeface="微软雅黑"/>
                <a:cs typeface="楷体" panose="02010609060101010101" charset="-122"/>
                <a:sym typeface="+mn-ea"/>
              </a:rPr>
              <a:t>终审</a:t>
            </a:r>
            <a:r>
              <a:rPr sz="2400" b="0">
                <a:solidFill>
                  <a:schemeClr val="tx1"/>
                </a:solidFill>
                <a:latin typeface="微软雅黑" panose="020B0503020204020204" charset="-122"/>
                <a:ea typeface="微软雅黑"/>
                <a:cs typeface="楷体" panose="02010609060101010101" charset="-122"/>
                <a:sym typeface="+mn-ea"/>
              </a:rPr>
              <a:t>判决，对此不能提起上诉。</a:t>
            </a:r>
          </a:p>
        </p:txBody>
      </p:sp>
      <p:sp>
        <p:nvSpPr>
          <p:cNvPr id="3" name="文本框 2"/>
          <p:cNvSpPr txBox="1"/>
          <p:nvPr>
            <p:custDataLst>
              <p:tags r:id="rId6"/>
            </p:custDataLst>
          </p:nvPr>
        </p:nvSpPr>
        <p:spPr>
          <a:xfrm>
            <a:off x="602615" y="372745"/>
            <a:ext cx="2663190" cy="583565"/>
          </a:xfrm>
          <a:prstGeom prst="rect">
            <a:avLst/>
          </a:prstGeom>
          <a:noFill/>
          <a:extLst>
            <a:ext uri="{909E8E84-426E-40DD-AFC4-6F175D3DCCD1}">
              <a14:hiddenFill xmlns:a14="http://schemas.microsoft.com/office/drawing/2010/main">
                <a:solidFill>
                  <a:srgbClr val="0070C0"/>
                </a:solidFill>
              </a14:hiddenFill>
            </a:ext>
          </a:extLst>
        </p:spPr>
        <p:txBody>
          <a:bodyPr wrap="square">
            <a:spAutoFit/>
          </a:bodyPr>
          <a:lstStyle/>
          <a:p>
            <a:pPr>
              <a:lnSpc>
                <a:spcPct val="100000"/>
              </a:lnSpc>
            </a:pPr>
            <a:r>
              <a:rPr lang="en-US" altLang="zh-CN" sz="3200" b="1" strike="noStrike" spc="-1">
                <a:solidFill>
                  <a:srgbClr val="C00000"/>
                </a:solidFill>
                <a:latin typeface="微软雅黑" panose="020B0503020204020204" charset="-122"/>
                <a:ea typeface="微软雅黑"/>
                <a:cs typeface="微软雅黑" panose="020B0503020204020204" charset="-122"/>
              </a:rPr>
              <a:t>2.</a:t>
            </a:r>
            <a:r>
              <a:rPr lang="zh-CN" altLang="en-US" sz="3200" b="1" strike="noStrike" spc="-1">
                <a:solidFill>
                  <a:srgbClr val="C00000"/>
                </a:solidFill>
                <a:latin typeface="微软雅黑" panose="020B0503020204020204" charset="-122"/>
                <a:ea typeface="微软雅黑"/>
                <a:cs typeface="微软雅黑" panose="020B0503020204020204" charset="-122"/>
              </a:rPr>
              <a:t>上诉与再审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p:nvPr>
            <p:custDataLst>
              <p:tags r:id="rId1"/>
            </p:custDataLst>
          </p:nvPr>
        </p:nvSpPr>
        <p:spPr>
          <a:xfrm>
            <a:off x="3401060" y="207010"/>
            <a:ext cx="5838190" cy="565150"/>
          </a:xfrm>
          <a:prstGeom prst="rect">
            <a:avLst/>
          </a:prstGeom>
          <a:solidFill>
            <a:srgbClr val="C00000"/>
          </a:solidFill>
          <a:ln>
            <a:noFill/>
            <a:miter lim="800000"/>
          </a:ln>
        </p:spPr>
        <p:txBody>
          <a:bodyPr wrap="square">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marL="0" lvl="0" indent="0" algn="l" eaLnBrk="1" hangingPunct="1">
              <a:lnSpc>
                <a:spcPct val="110000"/>
              </a:lnSpc>
            </a:pPr>
            <a:r>
              <a:rPr sz="2800" b="1">
                <a:solidFill>
                  <a:schemeClr val="bg1"/>
                </a:solidFill>
                <a:latin typeface="微软雅黑" panose="020B0503020204020204" charset="-122"/>
                <a:ea typeface="微软雅黑"/>
                <a:cs typeface="方正粗黑宋简体" panose="02000000000000000000" charset="-122"/>
                <a:sym typeface="Wingdings" panose="05000000000000000000" pitchFamily="2" charset="2"/>
              </a:rPr>
              <a:t>拓展：审判监督程序（再审程序）</a:t>
            </a:r>
            <a:endParaRPr lang="zh-CN" altLang="en-US" sz="2800" b="1">
              <a:solidFill>
                <a:schemeClr val="bg1"/>
              </a:solidFill>
              <a:latin typeface="微软雅黑" panose="020B0503020204020204" charset="-122"/>
              <a:ea typeface="微软雅黑"/>
              <a:cs typeface="方正粗黑宋简体" panose="02000000000000000000" charset="-122"/>
              <a:sym typeface="Wingdings" panose="05000000000000000000" pitchFamily="2" charset="2"/>
            </a:endParaRPr>
          </a:p>
        </p:txBody>
      </p:sp>
      <p:grpSp>
        <p:nvGrpSpPr>
          <p:cNvPr id="28" name="组合 27"/>
          <p:cNvGrpSpPr/>
          <p:nvPr>
            <p:custDataLst>
              <p:tags r:id="rId2"/>
            </p:custDataLst>
          </p:nvPr>
        </p:nvGrpSpPr>
        <p:grpSpPr>
          <a:xfrm>
            <a:off x="454025" y="1014095"/>
            <a:ext cx="9952355" cy="708660"/>
            <a:chOff x="715" y="1597"/>
            <a:chExt cx="15673" cy="1116"/>
          </a:xfrm>
        </p:grpSpPr>
        <p:sp>
          <p:nvSpPr>
            <p:cNvPr id="6" name="矩形 5"/>
            <p:cNvSpPr>
              <a:spLocks noChangeArrowheads="1"/>
            </p:cNvSpPr>
            <p:nvPr>
              <p:custDataLst>
                <p:tags r:id="rId26"/>
              </p:custDataLst>
            </p:nvPr>
          </p:nvSpPr>
          <p:spPr bwMode="auto">
            <a:xfrm>
              <a:off x="715" y="1890"/>
              <a:ext cx="4201"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latin typeface="微软雅黑" panose="020B0503020204020204" charset="-122"/>
                  <a:ea typeface="微软雅黑"/>
                </a:rPr>
                <a:t>当事人</a:t>
              </a:r>
              <a:r>
                <a:rPr lang="en-US" altLang="zh-CN" sz="2800" b="1">
                  <a:latin typeface="微软雅黑" panose="020B0503020204020204" charset="-122"/>
                  <a:ea typeface="微软雅黑"/>
                </a:rPr>
                <a:t>6</a:t>
              </a:r>
              <a:r>
                <a:rPr lang="zh-CN" altLang="en-US" sz="2800" b="1">
                  <a:latin typeface="微软雅黑" panose="020B0503020204020204" charset="-122"/>
                  <a:ea typeface="微软雅黑"/>
                </a:rPr>
                <a:t>个月内</a:t>
              </a:r>
            </a:p>
          </p:txBody>
        </p:sp>
        <p:sp>
          <p:nvSpPr>
            <p:cNvPr id="7" name="矩形 6"/>
            <p:cNvSpPr>
              <a:spLocks noChangeArrowheads="1"/>
            </p:cNvSpPr>
            <p:nvPr>
              <p:custDataLst>
                <p:tags r:id="rId27"/>
              </p:custDataLst>
            </p:nvPr>
          </p:nvSpPr>
          <p:spPr bwMode="auto">
            <a:xfrm>
              <a:off x="4677" y="1597"/>
              <a:ext cx="7033"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200" b="1">
                  <a:latin typeface="微软雅黑" panose="020B0503020204020204" charset="-122"/>
                  <a:ea typeface="微软雅黑"/>
                </a:rPr>
                <a:t>对已生效二审裁判，认为确有错误</a:t>
              </a:r>
            </a:p>
          </p:txBody>
        </p:sp>
        <p:sp>
          <p:nvSpPr>
            <p:cNvPr id="8" name="矩形 7"/>
            <p:cNvSpPr>
              <a:spLocks noChangeArrowheads="1"/>
            </p:cNvSpPr>
            <p:nvPr>
              <p:custDataLst>
                <p:tags r:id="rId28"/>
              </p:custDataLst>
            </p:nvPr>
          </p:nvSpPr>
          <p:spPr bwMode="auto">
            <a:xfrm>
              <a:off x="11878" y="1891"/>
              <a:ext cx="4510"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latin typeface="微软雅黑" panose="020B0503020204020204" charset="-122"/>
                  <a:ea typeface="微软雅黑"/>
                </a:rPr>
                <a:t>向有关机关</a:t>
              </a:r>
              <a:r>
                <a:rPr lang="zh-CN" altLang="en-US" sz="2800" b="1">
                  <a:solidFill>
                    <a:srgbClr val="FF0000"/>
                  </a:solidFill>
                  <a:latin typeface="微软雅黑" panose="020B0503020204020204" charset="-122"/>
                  <a:ea typeface="微软雅黑"/>
                </a:rPr>
                <a:t>申诉</a:t>
              </a:r>
            </a:p>
          </p:txBody>
        </p:sp>
        <p:cxnSp>
          <p:nvCxnSpPr>
            <p:cNvPr id="21" name="Line 14"/>
            <p:cNvCxnSpPr>
              <a:cxnSpLocks noChangeShapeType="1"/>
            </p:cNvCxnSpPr>
            <p:nvPr>
              <p:custDataLst>
                <p:tags r:id="rId29"/>
              </p:custDataLst>
            </p:nvPr>
          </p:nvCxnSpPr>
          <p:spPr bwMode="auto">
            <a:xfrm flipV="1">
              <a:off x="4651" y="2371"/>
              <a:ext cx="7065" cy="49"/>
            </a:xfrm>
            <a:prstGeom prst="line">
              <a:avLst/>
            </a:prstGeom>
            <a:ln>
              <a:solidFill>
                <a:srgbClr val="FF0000"/>
              </a:solidFill>
              <a:tailEnd type="triangle" w="med" len="med"/>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cxnSp>
      </p:grpSp>
      <p:grpSp>
        <p:nvGrpSpPr>
          <p:cNvPr id="27" name="组合 26"/>
          <p:cNvGrpSpPr/>
          <p:nvPr>
            <p:custDataLst>
              <p:tags r:id="rId3"/>
            </p:custDataLst>
          </p:nvPr>
        </p:nvGrpSpPr>
        <p:grpSpPr>
          <a:xfrm>
            <a:off x="429895" y="1899285"/>
            <a:ext cx="10901045" cy="673735"/>
            <a:chOff x="677" y="2991"/>
            <a:chExt cx="17167" cy="1061"/>
          </a:xfrm>
        </p:grpSpPr>
        <p:sp>
          <p:nvSpPr>
            <p:cNvPr id="9" name="矩形 8"/>
            <p:cNvSpPr>
              <a:spLocks noChangeArrowheads="1"/>
            </p:cNvSpPr>
            <p:nvPr>
              <p:custDataLst>
                <p:tags r:id="rId22"/>
              </p:custDataLst>
            </p:nvPr>
          </p:nvSpPr>
          <p:spPr bwMode="auto">
            <a:xfrm>
              <a:off x="677" y="3230"/>
              <a:ext cx="3718"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latin typeface="微软雅黑" panose="020B0503020204020204" charset="-122"/>
                  <a:ea typeface="微软雅黑"/>
                </a:rPr>
                <a:t>各级法院院长</a:t>
              </a:r>
            </a:p>
          </p:txBody>
        </p:sp>
        <p:sp>
          <p:nvSpPr>
            <p:cNvPr id="10" name="矩形 9"/>
            <p:cNvSpPr>
              <a:spLocks noChangeArrowheads="1"/>
            </p:cNvSpPr>
            <p:nvPr>
              <p:custDataLst>
                <p:tags r:id="rId23"/>
              </p:custDataLst>
            </p:nvPr>
          </p:nvSpPr>
          <p:spPr bwMode="auto">
            <a:xfrm>
              <a:off x="4419" y="2991"/>
              <a:ext cx="8131"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200" b="1">
                  <a:latin typeface="微软雅黑" panose="020B0503020204020204" charset="-122"/>
                  <a:ea typeface="微软雅黑"/>
                </a:rPr>
                <a:t>对本院已生效二审裁判，发现确有错误</a:t>
              </a:r>
              <a:endParaRPr lang="zh-CN" altLang="en-US" sz="1800" b="1">
                <a:latin typeface="微软雅黑" panose="020B0503020204020204" charset="-122"/>
                <a:ea typeface="微软雅黑"/>
              </a:endParaRPr>
            </a:p>
          </p:txBody>
        </p:sp>
        <p:sp>
          <p:nvSpPr>
            <p:cNvPr id="11" name="矩形 10"/>
            <p:cNvSpPr>
              <a:spLocks noChangeArrowheads="1"/>
            </p:cNvSpPr>
            <p:nvPr>
              <p:custDataLst>
                <p:tags r:id="rId24"/>
              </p:custDataLst>
            </p:nvPr>
          </p:nvSpPr>
          <p:spPr bwMode="auto">
            <a:xfrm>
              <a:off x="12200" y="3082"/>
              <a:ext cx="5644"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latin typeface="微软雅黑" panose="020B0503020204020204" charset="-122"/>
                  <a:ea typeface="微软雅黑"/>
                </a:rPr>
                <a:t>提交</a:t>
              </a:r>
              <a:r>
                <a:rPr lang="zh-CN" altLang="en-US" sz="2800" b="1">
                  <a:solidFill>
                    <a:srgbClr val="FF0000"/>
                  </a:solidFill>
                  <a:latin typeface="微软雅黑" panose="020B0503020204020204" charset="-122"/>
                  <a:ea typeface="微软雅黑"/>
                </a:rPr>
                <a:t>审判委员会</a:t>
              </a:r>
              <a:r>
                <a:rPr lang="zh-CN" altLang="en-US" sz="2800" b="1">
                  <a:latin typeface="微软雅黑" panose="020B0503020204020204" charset="-122"/>
                  <a:ea typeface="微软雅黑"/>
                </a:rPr>
                <a:t>处理</a:t>
              </a:r>
            </a:p>
          </p:txBody>
        </p:sp>
        <p:cxnSp>
          <p:nvCxnSpPr>
            <p:cNvPr id="22" name="Line 14"/>
            <p:cNvCxnSpPr>
              <a:cxnSpLocks noChangeShapeType="1"/>
            </p:cNvCxnSpPr>
            <p:nvPr>
              <p:custDataLst>
                <p:tags r:id="rId25"/>
              </p:custDataLst>
            </p:nvPr>
          </p:nvCxnSpPr>
          <p:spPr bwMode="auto">
            <a:xfrm flipV="1">
              <a:off x="4677" y="3650"/>
              <a:ext cx="7310" cy="51"/>
            </a:xfrm>
            <a:prstGeom prst="line">
              <a:avLst/>
            </a:prstGeom>
            <a:ln>
              <a:solidFill>
                <a:srgbClr val="FF0000"/>
              </a:solidFill>
              <a:tailEnd type="triangle" w="med" len="med"/>
            </a:ln>
            <a:extLst>
              <a:ext uri="{909E8E84-426E-40DD-AFC4-6F175D3DCCD1}">
                <a14:hiddenFill xmlns:a14="http://schemas.microsoft.com/office/drawing/2010/main">
                  <a:noFill/>
                </a14:hiddenFill>
              </a:ext>
            </a:extLst>
          </p:spPr>
          <p:style>
            <a:lnRef idx="3">
              <a:schemeClr val="accent6"/>
            </a:lnRef>
            <a:fillRef idx="0">
              <a:schemeClr val="accent6"/>
            </a:fillRef>
            <a:effectRef idx="2">
              <a:schemeClr val="accent6"/>
            </a:effectRef>
            <a:fontRef idx="minor">
              <a:schemeClr val="tx1"/>
            </a:fontRef>
          </p:style>
        </p:cxnSp>
      </p:grpSp>
      <p:grpSp>
        <p:nvGrpSpPr>
          <p:cNvPr id="29" name="组合 28"/>
          <p:cNvGrpSpPr/>
          <p:nvPr>
            <p:custDataLst>
              <p:tags r:id="rId4"/>
            </p:custDataLst>
          </p:nvPr>
        </p:nvGrpSpPr>
        <p:grpSpPr>
          <a:xfrm>
            <a:off x="429895" y="2713355"/>
            <a:ext cx="11565255" cy="1141095"/>
            <a:chOff x="677" y="4273"/>
            <a:chExt cx="18213" cy="1797"/>
          </a:xfrm>
        </p:grpSpPr>
        <p:sp>
          <p:nvSpPr>
            <p:cNvPr id="12" name="矩形 11"/>
            <p:cNvSpPr>
              <a:spLocks noChangeArrowheads="1"/>
            </p:cNvSpPr>
            <p:nvPr>
              <p:custDataLst>
                <p:tags r:id="rId18"/>
              </p:custDataLst>
            </p:nvPr>
          </p:nvSpPr>
          <p:spPr bwMode="auto">
            <a:xfrm>
              <a:off x="677" y="4570"/>
              <a:ext cx="3593" cy="1501"/>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en-US" altLang="zh-CN" sz="2800" b="1">
                  <a:latin typeface="微软雅黑" panose="020B0503020204020204" charset="-122"/>
                  <a:ea typeface="微软雅黑"/>
                </a:rPr>
                <a:t>   </a:t>
              </a:r>
              <a:r>
                <a:rPr lang="zh-CN" altLang="en-US" sz="2800" b="1">
                  <a:latin typeface="微软雅黑" panose="020B0503020204020204" charset="-122"/>
                  <a:ea typeface="微软雅黑"/>
                </a:rPr>
                <a:t>最高法院</a:t>
              </a:r>
              <a:endParaRPr lang="en-US" altLang="zh-CN" sz="2800" b="1">
                <a:latin typeface="微软雅黑" panose="020B0503020204020204" charset="-122"/>
                <a:ea typeface="微软雅黑"/>
              </a:endParaRPr>
            </a:p>
            <a:p>
              <a:pPr eaLnBrk="1" hangingPunct="1"/>
              <a:r>
                <a:rPr lang="zh-CN" altLang="en-US" sz="2800" b="1">
                  <a:latin typeface="微软雅黑" panose="020B0503020204020204" charset="-122"/>
                  <a:ea typeface="微软雅黑"/>
                </a:rPr>
                <a:t>（上级法院）</a:t>
              </a:r>
            </a:p>
          </p:txBody>
        </p:sp>
        <p:sp>
          <p:nvSpPr>
            <p:cNvPr id="13" name="矩形 12"/>
            <p:cNvSpPr>
              <a:spLocks noChangeArrowheads="1"/>
            </p:cNvSpPr>
            <p:nvPr>
              <p:custDataLst>
                <p:tags r:id="rId19"/>
              </p:custDataLst>
            </p:nvPr>
          </p:nvSpPr>
          <p:spPr bwMode="auto">
            <a:xfrm>
              <a:off x="4676" y="4273"/>
              <a:ext cx="7545"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200" b="1">
                  <a:latin typeface="微软雅黑" panose="020B0503020204020204" charset="-122"/>
                  <a:ea typeface="微软雅黑"/>
                </a:rPr>
                <a:t>对各级法院、（对下级法院）已生效二审裁判，发现确有错误</a:t>
              </a:r>
            </a:p>
          </p:txBody>
        </p:sp>
        <p:sp>
          <p:nvSpPr>
            <p:cNvPr id="14" name="矩形 13"/>
            <p:cNvSpPr>
              <a:spLocks noChangeArrowheads="1"/>
            </p:cNvSpPr>
            <p:nvPr>
              <p:custDataLst>
                <p:tags r:id="rId20"/>
              </p:custDataLst>
            </p:nvPr>
          </p:nvSpPr>
          <p:spPr bwMode="auto">
            <a:xfrm>
              <a:off x="12122" y="5026"/>
              <a:ext cx="6768"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solidFill>
                    <a:srgbClr val="FF0000"/>
                  </a:solidFill>
                  <a:latin typeface="微软雅黑" panose="020B0503020204020204" charset="-122"/>
                  <a:ea typeface="微软雅黑"/>
                </a:rPr>
                <a:t>提审</a:t>
              </a:r>
              <a:r>
                <a:rPr lang="zh-CN" altLang="en-US" sz="2800" b="1">
                  <a:latin typeface="微软雅黑" panose="020B0503020204020204" charset="-122"/>
                  <a:ea typeface="微软雅黑"/>
                </a:rPr>
                <a:t>或指令下级法院</a:t>
              </a:r>
              <a:r>
                <a:rPr lang="zh-CN" altLang="en-US" sz="2800" b="1">
                  <a:solidFill>
                    <a:srgbClr val="FF0000"/>
                  </a:solidFill>
                  <a:latin typeface="微软雅黑" panose="020B0503020204020204" charset="-122"/>
                  <a:ea typeface="微软雅黑"/>
                </a:rPr>
                <a:t>再审</a:t>
              </a:r>
            </a:p>
          </p:txBody>
        </p:sp>
        <p:cxnSp>
          <p:nvCxnSpPr>
            <p:cNvPr id="23" name="Line 14"/>
            <p:cNvCxnSpPr>
              <a:cxnSpLocks noChangeShapeType="1"/>
            </p:cNvCxnSpPr>
            <p:nvPr>
              <p:custDataLst>
                <p:tags r:id="rId21"/>
              </p:custDataLst>
            </p:nvPr>
          </p:nvCxnSpPr>
          <p:spPr bwMode="auto">
            <a:xfrm flipV="1">
              <a:off x="4405" y="5443"/>
              <a:ext cx="7582" cy="61"/>
            </a:xfrm>
            <a:prstGeom prst="line">
              <a:avLst/>
            </a:prstGeom>
            <a:ln>
              <a:solidFill>
                <a:srgbClr val="FF0000"/>
              </a:solidFill>
              <a:tailEnd type="triangle" w="med" len="med"/>
            </a:ln>
            <a:extLst>
              <a:ext uri="{909E8E84-426E-40DD-AFC4-6F175D3DCCD1}">
                <a14:hiddenFill xmlns:a14="http://schemas.microsoft.com/office/drawing/2010/main">
                  <a:noFill/>
                </a14:hiddenFill>
              </a:ext>
            </a:extLst>
          </p:spPr>
          <p:style>
            <a:lnRef idx="3">
              <a:schemeClr val="accent6"/>
            </a:lnRef>
            <a:fillRef idx="0">
              <a:schemeClr val="accent6"/>
            </a:fillRef>
            <a:effectRef idx="2">
              <a:schemeClr val="accent6"/>
            </a:effectRef>
            <a:fontRef idx="minor">
              <a:schemeClr val="tx1"/>
            </a:fontRef>
          </p:style>
        </p:cxnSp>
      </p:grpSp>
      <p:grpSp>
        <p:nvGrpSpPr>
          <p:cNvPr id="30" name="组合 29"/>
          <p:cNvGrpSpPr/>
          <p:nvPr>
            <p:custDataLst>
              <p:tags r:id="rId5"/>
            </p:custDataLst>
          </p:nvPr>
        </p:nvGrpSpPr>
        <p:grpSpPr>
          <a:xfrm>
            <a:off x="438785" y="3930015"/>
            <a:ext cx="11417935" cy="1017905"/>
            <a:chOff x="691" y="6189"/>
            <a:chExt cx="17981" cy="1603"/>
          </a:xfrm>
        </p:grpSpPr>
        <p:sp>
          <p:nvSpPr>
            <p:cNvPr id="15" name="矩形 14"/>
            <p:cNvSpPr>
              <a:spLocks noChangeArrowheads="1"/>
            </p:cNvSpPr>
            <p:nvPr>
              <p:custDataLst>
                <p:tags r:id="rId14"/>
              </p:custDataLst>
            </p:nvPr>
          </p:nvSpPr>
          <p:spPr bwMode="auto">
            <a:xfrm>
              <a:off x="691" y="6951"/>
              <a:ext cx="3350"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latin typeface="微软雅黑" panose="020B0503020204020204" charset="-122"/>
                  <a:ea typeface="微软雅黑"/>
                </a:rPr>
                <a:t>最高检察院</a:t>
              </a:r>
            </a:p>
          </p:txBody>
        </p:sp>
        <p:sp>
          <p:nvSpPr>
            <p:cNvPr id="16" name="矩形 15"/>
            <p:cNvSpPr>
              <a:spLocks noChangeArrowheads="1"/>
            </p:cNvSpPr>
            <p:nvPr>
              <p:custDataLst>
                <p:tags r:id="rId15"/>
              </p:custDataLst>
            </p:nvPr>
          </p:nvSpPr>
          <p:spPr bwMode="auto">
            <a:xfrm>
              <a:off x="4677" y="6189"/>
              <a:ext cx="6789"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200" b="1">
                  <a:latin typeface="微软雅黑" panose="020B0503020204020204" charset="-122"/>
                  <a:ea typeface="微软雅黑"/>
                </a:rPr>
                <a:t>对各级法院已生效的二审刑事裁判、行政裁判，发现确有错误</a:t>
              </a:r>
            </a:p>
          </p:txBody>
        </p:sp>
        <p:sp>
          <p:nvSpPr>
            <p:cNvPr id="17" name="矩形 16"/>
            <p:cNvSpPr>
              <a:spLocks noChangeArrowheads="1"/>
            </p:cNvSpPr>
            <p:nvPr>
              <p:custDataLst>
                <p:tags r:id="rId16"/>
              </p:custDataLst>
            </p:nvPr>
          </p:nvSpPr>
          <p:spPr bwMode="auto">
            <a:xfrm>
              <a:off x="11878" y="6970"/>
              <a:ext cx="6794"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latin typeface="微软雅黑" panose="020B0503020204020204" charset="-122"/>
                  <a:ea typeface="微软雅黑"/>
                </a:rPr>
                <a:t>依审判监督程序提起</a:t>
              </a:r>
              <a:r>
                <a:rPr lang="zh-CN" altLang="en-US" sz="2800" b="1">
                  <a:solidFill>
                    <a:srgbClr val="FF0000"/>
                  </a:solidFill>
                  <a:latin typeface="微软雅黑" panose="020B0503020204020204" charset="-122"/>
                  <a:ea typeface="微软雅黑"/>
                </a:rPr>
                <a:t>抗诉</a:t>
              </a:r>
              <a:endParaRPr lang="en-US" altLang="zh-CN" sz="2800" b="1">
                <a:solidFill>
                  <a:srgbClr val="FF0000"/>
                </a:solidFill>
                <a:latin typeface="微软雅黑" panose="020B0503020204020204" charset="-122"/>
                <a:ea typeface="微软雅黑"/>
              </a:endParaRPr>
            </a:p>
          </p:txBody>
        </p:sp>
        <p:cxnSp>
          <p:nvCxnSpPr>
            <p:cNvPr id="24" name="Line 14"/>
            <p:cNvCxnSpPr>
              <a:cxnSpLocks noChangeShapeType="1"/>
            </p:cNvCxnSpPr>
            <p:nvPr>
              <p:custDataLst>
                <p:tags r:id="rId17"/>
              </p:custDataLst>
            </p:nvPr>
          </p:nvCxnSpPr>
          <p:spPr bwMode="auto">
            <a:xfrm flipV="1">
              <a:off x="4270" y="7375"/>
              <a:ext cx="7248" cy="27"/>
            </a:xfrm>
            <a:prstGeom prst="line">
              <a:avLst/>
            </a:prstGeom>
            <a:ln w="28575" cmpd="sng">
              <a:solidFill>
                <a:srgbClr val="FF0000"/>
              </a:solidFill>
              <a:prstDash val="solid"/>
              <a:tailEnd type="triangle" w="med" len="med"/>
            </a:ln>
            <a:extLst>
              <a:ext uri="{909E8E84-426E-40DD-AFC4-6F175D3DCCD1}">
                <a14:hiddenFill xmlns:a14="http://schemas.microsoft.com/office/drawing/2010/main">
                  <a:noFill/>
                </a14:hiddenFill>
              </a:ext>
            </a:extLst>
          </p:spPr>
          <p:style>
            <a:lnRef idx="3">
              <a:schemeClr val="accent6"/>
            </a:lnRef>
            <a:fillRef idx="0">
              <a:schemeClr val="accent6"/>
            </a:fillRef>
            <a:effectRef idx="2">
              <a:schemeClr val="accent6"/>
            </a:effectRef>
            <a:fontRef idx="minor">
              <a:schemeClr val="tx1"/>
            </a:fontRef>
          </p:style>
        </p:cxnSp>
      </p:grpSp>
      <p:grpSp>
        <p:nvGrpSpPr>
          <p:cNvPr id="31" name="组合 30"/>
          <p:cNvGrpSpPr/>
          <p:nvPr>
            <p:custDataLst>
              <p:tags r:id="rId6"/>
            </p:custDataLst>
          </p:nvPr>
        </p:nvGrpSpPr>
        <p:grpSpPr>
          <a:xfrm>
            <a:off x="170180" y="4965065"/>
            <a:ext cx="10648726" cy="879475"/>
            <a:chOff x="268" y="7819"/>
            <a:chExt cx="16770" cy="1385"/>
          </a:xfrm>
        </p:grpSpPr>
        <p:sp>
          <p:nvSpPr>
            <p:cNvPr id="5" name="矩形 4"/>
            <p:cNvSpPr>
              <a:spLocks noChangeArrowheads="1"/>
            </p:cNvSpPr>
            <p:nvPr>
              <p:custDataLst>
                <p:tags r:id="rId10"/>
              </p:custDataLst>
            </p:nvPr>
          </p:nvSpPr>
          <p:spPr bwMode="auto">
            <a:xfrm>
              <a:off x="4917" y="7819"/>
              <a:ext cx="6805"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200" b="1">
                  <a:latin typeface="微软雅黑" panose="020B0503020204020204" charset="-122"/>
                  <a:ea typeface="微软雅黑"/>
                </a:rPr>
                <a:t>发现同级或上级法院已生效二审裁判确有错误</a:t>
              </a:r>
            </a:p>
          </p:txBody>
        </p:sp>
        <p:sp>
          <p:nvSpPr>
            <p:cNvPr id="18" name="矩形 17"/>
            <p:cNvSpPr>
              <a:spLocks noChangeArrowheads="1"/>
            </p:cNvSpPr>
            <p:nvPr>
              <p:custDataLst>
                <p:tags r:id="rId11"/>
              </p:custDataLst>
            </p:nvPr>
          </p:nvSpPr>
          <p:spPr bwMode="auto">
            <a:xfrm>
              <a:off x="268" y="8382"/>
              <a:ext cx="4383" cy="822"/>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800" b="1">
                  <a:latin typeface="微软雅黑" panose="020B0503020204020204" charset="-122"/>
                  <a:ea typeface="微软雅黑"/>
                </a:rPr>
                <a:t>地方各级检察院</a:t>
              </a:r>
            </a:p>
          </p:txBody>
        </p:sp>
        <p:sp>
          <p:nvSpPr>
            <p:cNvPr id="20" name="矩形 19"/>
            <p:cNvSpPr>
              <a:spLocks noChangeArrowheads="1"/>
            </p:cNvSpPr>
            <p:nvPr>
              <p:custDataLst>
                <p:tags r:id="rId12"/>
              </p:custDataLst>
            </p:nvPr>
          </p:nvSpPr>
          <p:spPr bwMode="auto">
            <a:xfrm>
              <a:off x="12212" y="8475"/>
              <a:ext cx="4826" cy="727"/>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1pPr>
              <a:lvl2pPr marL="342900" indent="1143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2pPr>
              <a:lvl3pPr marL="685800" indent="2286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3pPr>
              <a:lvl4pPr marL="1028700" indent="3429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4pPr>
              <a:lvl5pPr marL="1371600" indent="457200" algn="l" defTabSz="685800" rtl="0" fontAlgn="base">
                <a:spcBef>
                  <a:spcPct val="0"/>
                </a:spcBef>
                <a:spcAft>
                  <a:spcPct val="0"/>
                </a:spcAft>
                <a:buSzTx/>
                <a:defRPr sz="14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rgbClr val="000000"/>
                  </a:solidFill>
                  <a:latin typeface="Arial" panose="020B0604020202020204" pitchFamily="34" charset="0"/>
                  <a:ea typeface="宋体" panose="02010600030101010101" pitchFamily="2" charset="-122"/>
                  <a:cs typeface="+mn-cs"/>
                </a:defRPr>
              </a:lvl9pPr>
            </a:lstStyle>
            <a:p>
              <a:pPr eaLnBrk="1" hangingPunct="1"/>
              <a:r>
                <a:rPr lang="zh-CN" altLang="en-US" sz="2400" b="1">
                  <a:latin typeface="微软雅黑" panose="020B0503020204020204" charset="-122"/>
                  <a:ea typeface="微软雅黑"/>
                </a:rPr>
                <a:t>报请上级检察院</a:t>
              </a:r>
              <a:r>
                <a:rPr lang="zh-CN" altLang="en-US" sz="2400" b="1">
                  <a:solidFill>
                    <a:srgbClr val="FF0000"/>
                  </a:solidFill>
                  <a:latin typeface="微软雅黑" panose="020B0503020204020204" charset="-122"/>
                  <a:ea typeface="微软雅黑"/>
                </a:rPr>
                <a:t>抗诉</a:t>
              </a:r>
            </a:p>
          </p:txBody>
        </p:sp>
        <p:cxnSp>
          <p:nvCxnSpPr>
            <p:cNvPr id="25" name="Line 14"/>
            <p:cNvCxnSpPr>
              <a:cxnSpLocks noChangeShapeType="1"/>
            </p:cNvCxnSpPr>
            <p:nvPr>
              <p:custDataLst>
                <p:tags r:id="rId13"/>
              </p:custDataLst>
            </p:nvPr>
          </p:nvCxnSpPr>
          <p:spPr bwMode="auto">
            <a:xfrm flipV="1">
              <a:off x="4685" y="8993"/>
              <a:ext cx="7437" cy="36"/>
            </a:xfrm>
            <a:prstGeom prst="line">
              <a:avLst/>
            </a:prstGeom>
            <a:noFill/>
            <a:ln w="28575" cmpd="sng" algn="ctr">
              <a:solidFill>
                <a:srgbClr val="FF0000"/>
              </a:solidFill>
              <a:prstDash val="solid"/>
              <a:round/>
              <a:tailEnd type="triangle" w="med" len="med"/>
            </a:ln>
            <a:extLst>
              <a:ext uri="{909E8E84-426E-40DD-AFC4-6F175D3DCCD1}">
                <a14:hiddenFill xmlns:a14="http://schemas.microsoft.com/office/drawing/2010/main">
                  <a:noFill/>
                </a14:hiddenFill>
              </a:ext>
            </a:extLst>
          </p:spPr>
        </p:cxnSp>
      </p:grpSp>
      <p:sp>
        <p:nvSpPr>
          <p:cNvPr id="26" name="Rectangle 3"/>
          <p:cNvSpPr/>
          <p:nvPr>
            <p:custDataLst>
              <p:tags r:id="rId7"/>
            </p:custDataLst>
          </p:nvPr>
        </p:nvSpPr>
        <p:spPr>
          <a:xfrm>
            <a:off x="2054860" y="5998210"/>
            <a:ext cx="8601710" cy="650875"/>
          </a:xfrm>
          <a:prstGeom prst="rect">
            <a:avLst/>
          </a:prstGeom>
          <a:solidFill>
            <a:srgbClr val="FFFF00"/>
          </a:solidFill>
          <a:ln w="28575">
            <a:noFill/>
          </a:ln>
        </p:spPr>
        <p:txBody>
          <a:bodyPr wrap="square" anchor="ctr">
            <a:noAutofit/>
          </a:bodyPr>
          <a:lstStyle/>
          <a:p>
            <a:pPr defTabSz="685800" eaLnBrk="0" fontAlgn="auto" hangingPunct="0">
              <a:lnSpc>
                <a:spcPct val="125000"/>
              </a:lnSpc>
              <a:buClrTx/>
              <a:buSzTx/>
              <a:buFontTx/>
            </a:pPr>
            <a:r>
              <a:rPr lang="zh-CN" altLang="en-US" sz="2600" b="1">
                <a:solidFill>
                  <a:srgbClr val="FF0000"/>
                </a:solidFill>
                <a:latin typeface="微软雅黑" panose="020B0503020204020204" charset="-122"/>
                <a:ea typeface="微软雅黑"/>
                <a:sym typeface="Wingdings" panose="05000000000000000000" pitchFamily="2" charset="2"/>
              </a:rPr>
              <a:t>【判断】</a:t>
            </a:r>
            <a:r>
              <a:rPr lang="zh-CN" sz="2600" b="1">
                <a:solidFill>
                  <a:srgbClr val="FF0000"/>
                </a:solidFill>
                <a:latin typeface="微软雅黑" panose="020B0503020204020204" charset="-122"/>
                <a:ea typeface="微软雅黑"/>
                <a:cs typeface="仿宋_GB2312" panose="02010609030101010101" charset="-122"/>
                <a:sym typeface="+mn-ea"/>
              </a:rPr>
              <a:t>审判监督程序</a:t>
            </a:r>
            <a:r>
              <a:rPr lang="zh-CN" sz="2600" b="1">
                <a:solidFill>
                  <a:srgbClr val="1C0CF2"/>
                </a:solidFill>
                <a:latin typeface="微软雅黑" panose="020B0503020204020204" charset="-122"/>
                <a:ea typeface="微软雅黑"/>
                <a:cs typeface="仿宋_GB2312" panose="02010609030101010101" charset="-122"/>
                <a:sym typeface="+mn-ea"/>
              </a:rPr>
              <a:t>是审理案件的</a:t>
            </a:r>
            <a:r>
              <a:rPr lang="zh-CN" sz="2600" b="1">
                <a:solidFill>
                  <a:srgbClr val="FF0000"/>
                </a:solidFill>
                <a:latin typeface="微软雅黑" panose="020B0503020204020204" charset="-122"/>
                <a:ea typeface="微软雅黑"/>
                <a:cs typeface="仿宋_GB2312" panose="02010609030101010101" charset="-122"/>
                <a:sym typeface="+mn-ea"/>
              </a:rPr>
              <a:t>必经程序（</a:t>
            </a:r>
            <a:r>
              <a:rPr lang="en-US" altLang="zh-CN" sz="2600" b="1">
                <a:solidFill>
                  <a:srgbClr val="FF0000"/>
                </a:solidFill>
                <a:latin typeface="微软雅黑" panose="020B0503020204020204" charset="-122"/>
                <a:ea typeface="微软雅黑"/>
                <a:cs typeface="仿宋_GB2312" panose="02010609030101010101" charset="-122"/>
                <a:sym typeface="+mn-ea"/>
              </a:rPr>
              <a:t>     </a:t>
            </a:r>
            <a:r>
              <a:rPr lang="zh-CN" sz="2600" b="1">
                <a:solidFill>
                  <a:srgbClr val="FF0000"/>
                </a:solidFill>
                <a:latin typeface="微软雅黑" panose="020B0503020204020204" charset="-122"/>
                <a:ea typeface="微软雅黑"/>
                <a:cs typeface="仿宋_GB2312" panose="02010609030101010101" charset="-122"/>
                <a:sym typeface="+mn-ea"/>
              </a:rPr>
              <a:t>）</a:t>
            </a:r>
            <a:endParaRPr lang="zh-CN" altLang="en-US" sz="4000" b="1">
              <a:solidFill>
                <a:srgbClr val="FF0000"/>
              </a:solidFill>
              <a:latin typeface="微软雅黑" panose="020B0503020204020204" charset="-122"/>
              <a:ea typeface="微软雅黑"/>
              <a:sym typeface="Wingdings" panose="05000000000000000000" pitchFamily="2" charset="2"/>
            </a:endParaRPr>
          </a:p>
        </p:txBody>
      </p:sp>
      <p:sp>
        <p:nvSpPr>
          <p:cNvPr id="19" name="文本框 18"/>
          <p:cNvSpPr txBox="1"/>
          <p:nvPr>
            <p:custDataLst>
              <p:tags r:id="rId8"/>
            </p:custDataLst>
          </p:nvPr>
        </p:nvSpPr>
        <p:spPr>
          <a:xfrm>
            <a:off x="9075882" y="5972994"/>
            <a:ext cx="608330" cy="76835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a:solidFill>
                  <a:srgbClr val="FF0000"/>
                </a:solidFill>
                <a:latin typeface="微软雅黑" panose="020B0503020204020204" charset="-122"/>
                <a:ea typeface="微软雅黑"/>
                <a:cs typeface="微软雅黑" panose="020B0503020204020204" charset="-122"/>
                <a:sym typeface="+mn-ea"/>
              </a:rPr>
              <a:t>×</a:t>
            </a:r>
          </a:p>
        </p:txBody>
      </p:sp>
      <p:sp>
        <p:nvSpPr>
          <p:cNvPr id="2" name="Rectangle 3"/>
          <p:cNvSpPr/>
          <p:nvPr>
            <p:custDataLst>
              <p:tags r:id="rId9"/>
            </p:custDataLst>
          </p:nvPr>
        </p:nvSpPr>
        <p:spPr>
          <a:xfrm>
            <a:off x="624205" y="4130675"/>
            <a:ext cx="11687810" cy="1314450"/>
          </a:xfrm>
          <a:prstGeom prst="rect">
            <a:avLst/>
          </a:prstGeom>
          <a:solidFill>
            <a:srgbClr val="FFFF00"/>
          </a:solidFill>
          <a:ln w="28575">
            <a:solidFill>
              <a:schemeClr val="accent1"/>
            </a:solidFill>
          </a:ln>
        </p:spPr>
        <p:txBody>
          <a:bodyPr wrap="square" anchor="ctr">
            <a:noAutofit/>
          </a:bodyPr>
          <a:lstStyle/>
          <a:p>
            <a:pPr defTabSz="685800" eaLnBrk="0" hangingPunct="0">
              <a:lnSpc>
                <a:spcPct val="125000"/>
              </a:lnSpc>
            </a:pPr>
            <a:r>
              <a:rPr lang="zh-CN" altLang="en-US" sz="2800" b="1">
                <a:solidFill>
                  <a:srgbClr val="FF0000"/>
                </a:solidFill>
                <a:latin typeface="微软雅黑" panose="020B0503020204020204" charset="-122"/>
                <a:ea typeface="微软雅黑"/>
                <a:sym typeface="Wingdings" panose="05000000000000000000" pitchFamily="2" charset="2"/>
              </a:rPr>
              <a:t>【注】：</a:t>
            </a:r>
            <a:r>
              <a:rPr lang="zh-CN" altLang="en-US" sz="2800" b="1">
                <a:solidFill>
                  <a:srgbClr val="FF0000"/>
                </a:solidFill>
                <a:latin typeface="微软雅黑" panose="020B0503020204020204" charset="-122"/>
                <a:ea typeface="微软雅黑"/>
                <a:cs typeface="仿宋_GB2312" panose="02010609030101010101" charset="-122"/>
                <a:sym typeface="+mn-ea"/>
              </a:rPr>
              <a:t>审判监督程序</a:t>
            </a:r>
            <a:r>
              <a:rPr lang="zh-CN" altLang="en-US" sz="2800" b="1">
                <a:solidFill>
                  <a:srgbClr val="1C0CF2"/>
                </a:solidFill>
                <a:latin typeface="微软雅黑" panose="020B0503020204020204" charset="-122"/>
                <a:ea typeface="微软雅黑"/>
                <a:cs typeface="仿宋_GB2312" panose="02010609030101010101" charset="-122"/>
                <a:sym typeface="+mn-ea"/>
              </a:rPr>
              <a:t>是纠正生效裁判</a:t>
            </a:r>
            <a:r>
              <a:rPr lang="zh-CN" altLang="zh-CN" sz="2800" b="1" i="1" u="sng">
                <a:solidFill>
                  <a:srgbClr val="FF0000"/>
                </a:solidFill>
                <a:latin typeface="微软雅黑" panose="020B0503020204020204" charset="-122"/>
                <a:ea typeface="微软雅黑"/>
                <a:cs typeface="仿宋" panose="02010609060101010101" charset="-122"/>
                <a:sym typeface="Wingdings" panose="05000000000000000000" pitchFamily="2" charset="2"/>
              </a:rPr>
              <a:t>（裁定、判决）</a:t>
            </a:r>
            <a:r>
              <a:rPr lang="zh-CN" altLang="en-US" sz="2800" b="1">
                <a:solidFill>
                  <a:srgbClr val="1C0CF2"/>
                </a:solidFill>
                <a:latin typeface="微软雅黑" panose="020B0503020204020204" charset="-122"/>
                <a:ea typeface="微软雅黑"/>
                <a:cs typeface="仿宋_GB2312" panose="02010609030101010101" charset="-122"/>
                <a:sym typeface="+mn-ea"/>
              </a:rPr>
              <a:t>错误的</a:t>
            </a:r>
            <a:r>
              <a:rPr lang="zh-CN" altLang="en-US" sz="2800" b="1">
                <a:solidFill>
                  <a:srgbClr val="FF0000"/>
                </a:solidFill>
                <a:latin typeface="微软雅黑" panose="020B0503020204020204" charset="-122"/>
                <a:ea typeface="微软雅黑"/>
                <a:cs typeface="仿宋_GB2312" panose="02010609030101010101" charset="-122"/>
                <a:sym typeface="+mn-ea"/>
              </a:rPr>
              <a:t>特殊补救程序</a:t>
            </a:r>
            <a:r>
              <a:rPr lang="zh-CN" altLang="en-US" sz="2800" b="1">
                <a:solidFill>
                  <a:srgbClr val="1C0CF2"/>
                </a:solidFill>
                <a:latin typeface="微软雅黑" panose="020B0503020204020204" charset="-122"/>
                <a:ea typeface="微软雅黑"/>
                <a:cs typeface="仿宋_GB2312" panose="02010609030101010101" charset="-122"/>
                <a:sym typeface="+mn-ea"/>
              </a:rPr>
              <a:t>，</a:t>
            </a:r>
            <a:r>
              <a:rPr lang="zh-CN" altLang="en-US" sz="2800" b="1">
                <a:solidFill>
                  <a:srgbClr val="FF0000"/>
                </a:solidFill>
                <a:latin typeface="微软雅黑" panose="020B0503020204020204" charset="-122"/>
                <a:ea typeface="微软雅黑"/>
                <a:cs typeface="仿宋_GB2312" panose="02010609030101010101" charset="-122"/>
                <a:sym typeface="+mn-ea"/>
              </a:rPr>
              <a:t>不是</a:t>
            </a:r>
            <a:r>
              <a:rPr lang="zh-CN" altLang="en-US" sz="2800" b="1">
                <a:solidFill>
                  <a:srgbClr val="1C0CF2"/>
                </a:solidFill>
                <a:latin typeface="微软雅黑" panose="020B0503020204020204" charset="-122"/>
                <a:ea typeface="微软雅黑"/>
                <a:cs typeface="仿宋_GB2312" panose="02010609030101010101" charset="-122"/>
                <a:sym typeface="+mn-ea"/>
              </a:rPr>
              <a:t>审理案件的</a:t>
            </a:r>
            <a:r>
              <a:rPr lang="zh-CN" altLang="en-US" sz="2800" b="1">
                <a:solidFill>
                  <a:srgbClr val="FF0000"/>
                </a:solidFill>
                <a:latin typeface="微软雅黑" panose="020B0503020204020204" charset="-122"/>
                <a:ea typeface="微软雅黑"/>
                <a:cs typeface="仿宋_GB2312" panose="02010609030101010101" charset="-122"/>
                <a:sym typeface="+mn-ea"/>
              </a:rPr>
              <a:t>必经程序</a:t>
            </a:r>
            <a:r>
              <a:rPr lang="zh-CN" altLang="en-US" sz="2800" b="1">
                <a:solidFill>
                  <a:srgbClr val="1C0CF2"/>
                </a:solidFill>
                <a:latin typeface="微软雅黑" panose="020B0503020204020204" charset="-122"/>
                <a:ea typeface="微软雅黑"/>
                <a:cs typeface="仿宋_GB2312" panose="02010609030101010101" charset="-122"/>
                <a:sym typeface="+mn-ea"/>
              </a:rPr>
              <a:t>。</a:t>
            </a:r>
            <a:endParaRPr lang="en-US" altLang="zh-CN" sz="2800" b="1">
              <a:solidFill>
                <a:srgbClr val="1C0CF2"/>
              </a:solidFill>
              <a:latin typeface="微软雅黑" panose="020B0503020204020204" charset="-122"/>
              <a:ea typeface="微软雅黑"/>
              <a:cs typeface="仿宋_GB2312" panose="02010609030101010101" charset="-122"/>
              <a:sym typeface="+mn-ea"/>
            </a:endParaRPr>
          </a:p>
          <a:p>
            <a:pPr indent="0" defTabSz="685800" eaLnBrk="0" hangingPunct="0">
              <a:buFont typeface="Wingdings" panose="05000000000000000000" pitchFamily="2" charset="2"/>
              <a:buNone/>
            </a:pPr>
            <a:endParaRPr lang="zh-CN" altLang="en-US" sz="2800" b="1">
              <a:solidFill>
                <a:srgbClr val="1F2DA8"/>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144145" y="1398905"/>
            <a:ext cx="7430135" cy="4523105"/>
          </a:xfrm>
          <a:prstGeom prst="rect">
            <a:avLst/>
          </a:prstGeom>
          <a:noFill/>
        </p:spPr>
        <p:txBody>
          <a:bodyPr wrap="square" rtlCol="0" anchor="t">
            <a:spAutoFit/>
          </a:bodyPr>
          <a:lstStyle/>
          <a:p>
            <a:pPr marL="342900" indent="-342900" algn="just" fontAlgn="auto">
              <a:lnSpc>
                <a:spcPct val="150000"/>
              </a:lnSpc>
              <a:spcAft>
                <a:spcPct val="0"/>
              </a:spcAft>
              <a:buFont typeface="Wingdings" panose="05000000000000000000" charset="0"/>
              <a:buChar char="l"/>
            </a:pPr>
            <a:r>
              <a:rPr lang="zh-CN" altLang="zh-CN" sz="2400" b="1" kern="100">
                <a:effectLst/>
                <a:highlight>
                  <a:srgbClr val="FFFF00"/>
                </a:highlight>
                <a:latin typeface="微软雅黑" panose="020B0503020204020204" charset="-122"/>
                <a:ea typeface="微软雅黑"/>
                <a:cs typeface="楷体" panose="02010609060101010101" charset="-122"/>
                <a:sym typeface="+mn-ea"/>
              </a:rPr>
              <a:t>设立原因</a:t>
            </a:r>
            <a:r>
              <a:rPr lang="zh-CN" altLang="zh-CN" sz="2400" b="1" kern="100">
                <a:effectLst/>
                <a:latin typeface="楷体" panose="02010609060101010101" charset="-122"/>
                <a:ea typeface="楷体" panose="02010609060101010101" charset="-122"/>
                <a:cs typeface="楷体" panose="02010609060101010101" charset="-122"/>
                <a:sym typeface="+mn-ea"/>
              </a:rPr>
              <a:t>：</a:t>
            </a:r>
            <a:r>
              <a:rPr lang="zh-CN" altLang="zh-CN" sz="2400" b="1" u="sng" kern="100">
                <a:effectLst/>
                <a:latin typeface="楷体" panose="02010609060101010101" charset="-122"/>
                <a:ea typeface="楷体" panose="02010609060101010101" charset="-122"/>
                <a:cs typeface="楷体" panose="02010609060101010101" charset="-122"/>
                <a:sym typeface="+mn-ea"/>
              </a:rPr>
              <a:t>为了对未成年被告人进行</a:t>
            </a:r>
            <a:r>
              <a:rPr lang="zh-CN" altLang="zh-CN" sz="2400" b="1" u="sng" kern="100">
                <a:solidFill>
                  <a:srgbClr val="C00000"/>
                </a:solidFill>
                <a:effectLst/>
                <a:latin typeface="微软雅黑" panose="020B0503020204020204" charset="-122"/>
                <a:ea typeface="微软雅黑"/>
                <a:cs typeface="楷体" panose="02010609060101010101" charset="-122"/>
                <a:sym typeface="+mn-ea"/>
              </a:rPr>
              <a:t>特殊保护</a:t>
            </a:r>
            <a:r>
              <a:rPr lang="zh-CN" altLang="zh-CN" sz="2400" b="1" kern="100">
                <a:effectLst/>
                <a:latin typeface="楷体" panose="02010609060101010101" charset="-122"/>
                <a:ea typeface="楷体" panose="02010609060101010101" charset="-122"/>
                <a:cs typeface="楷体" panose="02010609060101010101" charset="-122"/>
                <a:sym typeface="+mn-ea"/>
              </a:rPr>
              <a:t>，我国设立了专门审理未成年人刑事案件的少年法庭。</a:t>
            </a:r>
          </a:p>
          <a:p>
            <a:pPr marL="342900" indent="-342900" algn="just" fontAlgn="auto">
              <a:lnSpc>
                <a:spcPct val="150000"/>
              </a:lnSpc>
              <a:spcAft>
                <a:spcPct val="0"/>
              </a:spcAft>
              <a:buFont typeface="Wingdings" panose="05000000000000000000" charset="0"/>
              <a:buChar char="l"/>
            </a:pPr>
            <a:r>
              <a:rPr lang="zh-CN" altLang="zh-CN" sz="2400" b="1" kern="100">
                <a:effectLst/>
                <a:highlight>
                  <a:srgbClr val="FFFF00"/>
                </a:highlight>
                <a:latin typeface="微软雅黑" panose="020B0503020204020204" charset="-122"/>
                <a:ea typeface="微软雅黑"/>
                <a:cs typeface="楷体" panose="02010609060101010101" charset="-122"/>
                <a:sym typeface="+mn-ea"/>
              </a:rPr>
              <a:t>审理范围</a:t>
            </a:r>
            <a:r>
              <a:rPr lang="zh-CN" altLang="zh-CN" sz="2400" b="1" kern="100">
                <a:effectLst/>
                <a:latin typeface="楷体" panose="02010609060101010101" charset="-122"/>
                <a:ea typeface="楷体" panose="02010609060101010101" charset="-122"/>
                <a:cs typeface="楷体" panose="02010609060101010101" charset="-122"/>
                <a:sym typeface="+mn-ea"/>
              </a:rPr>
              <a:t>：主要审理被告人在实施</a:t>
            </a:r>
            <a:r>
              <a:rPr lang="zh-CN" altLang="zh-CN" sz="2400" b="1" kern="100">
                <a:solidFill>
                  <a:srgbClr val="C00000"/>
                </a:solidFill>
                <a:effectLst/>
                <a:latin typeface="楷体" panose="02010609060101010101" charset="-122"/>
                <a:ea typeface="楷体" panose="02010609060101010101" charset="-122"/>
                <a:cs typeface="楷体" panose="02010609060101010101" charset="-122"/>
                <a:sym typeface="+mn-ea"/>
              </a:rPr>
              <a:t>被指控的犯罪时</a:t>
            </a:r>
            <a:r>
              <a:rPr lang="zh-CN" altLang="zh-CN" sz="2400" b="1" kern="100">
                <a:solidFill>
                  <a:srgbClr val="122CF4"/>
                </a:solidFill>
                <a:effectLst/>
                <a:latin typeface="楷体" panose="02010609060101010101" charset="-122"/>
                <a:ea typeface="楷体" panose="02010609060101010101" charset="-122"/>
                <a:cs typeface="楷体" panose="02010609060101010101" charset="-122"/>
                <a:sym typeface="+mn-ea"/>
              </a:rPr>
              <a:t>不满</a:t>
            </a:r>
            <a:r>
              <a:rPr lang="en-US" altLang="zh-CN" sz="2400" b="1" kern="100">
                <a:solidFill>
                  <a:srgbClr val="122CF4"/>
                </a:solidFill>
                <a:effectLst/>
                <a:latin typeface="楷体" panose="02010609060101010101" charset="-122"/>
                <a:ea typeface="楷体" panose="02010609060101010101" charset="-122"/>
                <a:cs typeface="楷体" panose="02010609060101010101" charset="-122"/>
                <a:sym typeface="+mn-ea"/>
              </a:rPr>
              <a:t>18</a:t>
            </a:r>
            <a:r>
              <a:rPr lang="zh-CN" altLang="en-US" sz="2400" b="1" kern="100">
                <a:solidFill>
                  <a:srgbClr val="122CF4"/>
                </a:solidFill>
                <a:effectLst/>
                <a:latin typeface="楷体" panose="02010609060101010101" charset="-122"/>
                <a:ea typeface="楷体" panose="02010609060101010101" charset="-122"/>
                <a:cs typeface="楷体" panose="02010609060101010101" charset="-122"/>
                <a:sym typeface="+mn-ea"/>
              </a:rPr>
              <a:t>周岁</a:t>
            </a:r>
            <a:r>
              <a:rPr lang="zh-CN" altLang="en-US" sz="2400" b="1" kern="100">
                <a:solidFill>
                  <a:srgbClr val="C00000"/>
                </a:solidFill>
                <a:effectLst/>
                <a:latin typeface="楷体" panose="02010609060101010101" charset="-122"/>
                <a:ea typeface="楷体" panose="02010609060101010101" charset="-122"/>
                <a:cs typeface="楷体" panose="02010609060101010101" charset="-122"/>
                <a:sym typeface="+mn-ea"/>
              </a:rPr>
              <a:t>的案件、被告人在实施被指控的犯罪时</a:t>
            </a:r>
            <a:r>
              <a:rPr lang="zh-CN" altLang="en-US" sz="2400" b="1" kern="100">
                <a:solidFill>
                  <a:srgbClr val="122CF4"/>
                </a:solidFill>
                <a:effectLst/>
                <a:latin typeface="楷体" panose="02010609060101010101" charset="-122"/>
                <a:ea typeface="楷体" panose="02010609060101010101" charset="-122"/>
                <a:cs typeface="楷体" panose="02010609060101010101" charset="-122"/>
                <a:sym typeface="+mn-ea"/>
              </a:rPr>
              <a:t>不满</a:t>
            </a:r>
            <a:r>
              <a:rPr lang="en-US" altLang="zh-CN" sz="2400" b="1" kern="100">
                <a:solidFill>
                  <a:srgbClr val="122CF4"/>
                </a:solidFill>
                <a:effectLst/>
                <a:latin typeface="楷体" panose="02010609060101010101" charset="-122"/>
                <a:ea typeface="楷体" panose="02010609060101010101" charset="-122"/>
                <a:cs typeface="楷体" panose="02010609060101010101" charset="-122"/>
                <a:sym typeface="+mn-ea"/>
              </a:rPr>
              <a:t>18</a:t>
            </a:r>
            <a:r>
              <a:rPr lang="zh-CN" altLang="en-US" sz="2400" b="1" kern="100">
                <a:solidFill>
                  <a:srgbClr val="122CF4"/>
                </a:solidFill>
                <a:effectLst/>
                <a:latin typeface="楷体" panose="02010609060101010101" charset="-122"/>
                <a:ea typeface="楷体" panose="02010609060101010101" charset="-122"/>
                <a:cs typeface="楷体" panose="02010609060101010101" charset="-122"/>
                <a:sym typeface="+mn-ea"/>
              </a:rPr>
              <a:t>周岁并被指控为首要分子或者主犯</a:t>
            </a:r>
            <a:r>
              <a:rPr lang="zh-CN" altLang="en-US" sz="2400" b="1" kern="100">
                <a:effectLst/>
                <a:latin typeface="楷体" panose="02010609060101010101" charset="-122"/>
                <a:ea typeface="楷体" panose="02010609060101010101" charset="-122"/>
                <a:cs typeface="楷体" panose="02010609060101010101" charset="-122"/>
                <a:sym typeface="+mn-ea"/>
              </a:rPr>
              <a:t>的共同犯罪案件。</a:t>
            </a:r>
            <a:endParaRPr lang="zh-CN" altLang="zh-CN" sz="2400" b="1" kern="100">
              <a:effectLst/>
              <a:latin typeface="楷体" panose="02010609060101010101" charset="-122"/>
              <a:ea typeface="楷体" panose="02010609060101010101" charset="-122"/>
              <a:cs typeface="楷体" panose="02010609060101010101" charset="-122"/>
              <a:sym typeface="+mn-ea"/>
            </a:endParaRPr>
          </a:p>
          <a:p>
            <a:pPr marL="342900" indent="-342900" algn="just" fontAlgn="auto">
              <a:lnSpc>
                <a:spcPct val="150000"/>
              </a:lnSpc>
              <a:spcAft>
                <a:spcPct val="0"/>
              </a:spcAft>
              <a:buFont typeface="Wingdings" panose="05000000000000000000" charset="0"/>
              <a:buChar char="l"/>
            </a:pPr>
            <a:r>
              <a:rPr lang="zh-CN" altLang="zh-CN" sz="2400" b="1" kern="100">
                <a:effectLst/>
                <a:highlight>
                  <a:srgbClr val="FFFF00"/>
                </a:highlight>
                <a:latin typeface="微软雅黑" panose="020B0503020204020204" charset="-122"/>
                <a:ea typeface="微软雅黑"/>
                <a:cs typeface="楷体" panose="02010609060101010101" charset="-122"/>
                <a:sym typeface="+mn-ea"/>
              </a:rPr>
              <a:t>审判方式</a:t>
            </a:r>
            <a:r>
              <a:rPr lang="zh-CN" altLang="zh-CN" sz="2400" b="1" kern="100">
                <a:effectLst/>
                <a:latin typeface="楷体" panose="02010609060101010101" charset="-122"/>
                <a:ea typeface="楷体" panose="02010609060101010101" charset="-122"/>
                <a:cs typeface="楷体" panose="02010609060101010101" charset="-122"/>
                <a:sym typeface="+mn-ea"/>
              </a:rPr>
              <a:t>：少年法庭的审判方式上</a:t>
            </a:r>
            <a:r>
              <a:rPr lang="zh-CN" altLang="zh-CN" sz="2400" b="1" u="sng" kern="100">
                <a:solidFill>
                  <a:srgbClr val="C00000"/>
                </a:solidFill>
                <a:effectLst/>
                <a:latin typeface="微软雅黑" panose="020B0503020204020204" charset="-122"/>
                <a:ea typeface="微软雅黑"/>
                <a:cs typeface="楷体" panose="02010609060101010101" charset="-122"/>
                <a:sym typeface="+mn-ea"/>
              </a:rPr>
              <a:t>注重疏导、寓教于审、惩教结合</a:t>
            </a:r>
            <a:r>
              <a:rPr lang="zh-CN" altLang="zh-CN" sz="2400" b="1" kern="100">
                <a:effectLst/>
                <a:latin typeface="楷体" panose="02010609060101010101" charset="-122"/>
                <a:ea typeface="楷体" panose="02010609060101010101" charset="-122"/>
                <a:cs typeface="楷体" panose="02010609060101010101" charset="-122"/>
                <a:sym typeface="+mn-ea"/>
              </a:rPr>
              <a:t>。</a:t>
            </a:r>
            <a:endParaRPr lang="zh-CN" altLang="en-US" sz="2400" b="1">
              <a:solidFill>
                <a:schemeClr val="tx1">
                  <a:lumMod val="95000"/>
                  <a:lumOff val="5000"/>
                </a:schemeClr>
              </a:solidFill>
              <a:latin typeface="微软雅黑" panose="020B0503020204020204" charset="-122"/>
              <a:ea typeface="微软雅黑"/>
            </a:endParaRPr>
          </a:p>
        </p:txBody>
      </p:sp>
      <p:sp>
        <p:nvSpPr>
          <p:cNvPr id="13" name="文本框 10"/>
          <p:cNvSpPr txBox="1"/>
          <p:nvPr>
            <p:custDataLst>
              <p:tags r:id="rId2"/>
            </p:custDataLst>
          </p:nvPr>
        </p:nvSpPr>
        <p:spPr>
          <a:xfrm>
            <a:off x="937895" y="221615"/>
            <a:ext cx="5673090" cy="58356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a:solidFill>
                  <a:schemeClr val="tx1"/>
                </a:solidFill>
                <a:latin typeface="微软雅黑" panose="020B0503020204020204" charset="-122"/>
                <a:ea typeface="微软雅黑"/>
                <a:sym typeface="+mn-ea"/>
              </a:rPr>
              <a:t>相关链接：</a:t>
            </a:r>
            <a:r>
              <a:rPr lang="zh-CN" sz="3200" b="1">
                <a:solidFill>
                  <a:srgbClr val="C00000"/>
                </a:solidFill>
                <a:latin typeface="微软雅黑" panose="020B0503020204020204" charset="-122"/>
                <a:ea typeface="微软雅黑"/>
                <a:cs typeface="微软雅黑" panose="020B0503020204020204" charset="-122"/>
                <a:sym typeface="+mn-ea"/>
              </a:rPr>
              <a:t>少年法庭</a:t>
            </a:r>
          </a:p>
        </p:txBody>
      </p:sp>
      <p:pic>
        <p:nvPicPr>
          <p:cNvPr id="14" name="图片 13"/>
          <p:cNvPicPr>
            <a:picLocks noChangeAspect="1"/>
          </p:cNvPicPr>
          <p:nvPr>
            <p:custDataLst>
              <p:tags r:id="rId3"/>
            </p:custDataLst>
          </p:nvPr>
        </p:nvPicPr>
        <p:blipFill>
          <a:blip r:embed="rId8"/>
          <a:stretch>
            <a:fillRect/>
          </a:stretch>
        </p:blipFill>
        <p:spPr>
          <a:xfrm>
            <a:off x="57785" y="92710"/>
            <a:ext cx="685165" cy="779780"/>
          </a:xfrm>
          <a:prstGeom prst="rect">
            <a:avLst/>
          </a:prstGeom>
        </p:spPr>
      </p:pic>
      <p:pic>
        <p:nvPicPr>
          <p:cNvPr id="2" name="图片 1"/>
          <p:cNvPicPr>
            <a:picLocks noChangeAspect="1"/>
          </p:cNvPicPr>
          <p:nvPr>
            <p:custDataLst>
              <p:tags r:id="rId4"/>
            </p:custDataLst>
          </p:nvPr>
        </p:nvPicPr>
        <p:blipFill>
          <a:blip r:embed="rId9"/>
          <a:stretch>
            <a:fillRect/>
          </a:stretch>
        </p:blipFill>
        <p:spPr>
          <a:xfrm>
            <a:off x="7712075" y="2099945"/>
            <a:ext cx="4264025" cy="3121025"/>
          </a:xfrm>
          <a:prstGeom prst="rect">
            <a:avLst/>
          </a:prstGeom>
        </p:spPr>
      </p:pic>
      <p:pic>
        <p:nvPicPr>
          <p:cNvPr id="3" name="Picture 3"/>
          <p:cNvPicPr>
            <a:picLocks noChangeAspect="1"/>
          </p:cNvPicPr>
          <p:nvPr>
            <p:custDataLst>
              <p:tags r:id="rId5"/>
            </p:custDataLst>
          </p:nvPr>
        </p:nvPicPr>
        <p:blipFill>
          <a:blip r:embed="rId10"/>
          <a:stretch>
            <a:fillRect/>
          </a:stretch>
        </p:blipFill>
        <p:spPr>
          <a:xfrm flipH="1">
            <a:off x="11607800" y="12255500"/>
            <a:ext cx="0" cy="0"/>
          </a:xfrm>
          <a:prstGeom prst="rect">
            <a:avLst/>
          </a:prstGeom>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矩形 11"/>
          <p:cNvSpPr>
            <a:spLocks noChangeArrowheads="1"/>
          </p:cNvSpPr>
          <p:nvPr>
            <p:custDataLst>
              <p:tags r:id="rId1"/>
            </p:custDataLst>
          </p:nvPr>
        </p:nvSpPr>
        <p:spPr bwMode="auto">
          <a:xfrm>
            <a:off x="99974" y="173"/>
            <a:ext cx="11439424" cy="184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defTabSz="914400" fontAlgn="base">
              <a:spcBef>
                <a:spcPct val="0"/>
              </a:spcBef>
              <a:spcAft>
                <a:spcPct val="0"/>
              </a:spcAft>
              <a:buSzTx/>
            </a:pPr>
            <a:r>
              <a:rPr lang="en-US" altLang="zh-CN" sz="2700">
                <a:solidFill>
                  <a:srgbClr val="FF0000"/>
                </a:solidFill>
                <a:latin typeface="华文中宋" panose="02010600040101010101" pitchFamily="2" charset="-122"/>
                <a:ea typeface="华文中宋" panose="02010600040101010101" pitchFamily="2" charset="-122"/>
              </a:rPr>
              <a:t>      </a:t>
            </a:r>
            <a:r>
              <a:rPr lang="en-US" altLang="zh-CN" sz="2700">
                <a:solidFill>
                  <a:schemeClr val="tx1"/>
                </a:solidFill>
                <a:latin typeface="华文中宋" panose="02010600040101010101" pitchFamily="2" charset="-122"/>
                <a:ea typeface="华文中宋" panose="02010600040101010101" pitchFamily="2" charset="-122"/>
              </a:rPr>
              <a:t> </a:t>
            </a:r>
            <a:r>
              <a:rPr lang="zh-CN" altLang="en-US" sz="2800" b="1">
                <a:solidFill>
                  <a:schemeClr val="tx1"/>
                </a:solidFill>
                <a:latin typeface="微软雅黑" panose="020B0503020204020204" charset="-122"/>
                <a:ea typeface="微软雅黑"/>
                <a:cs typeface="微软雅黑" panose="020B0503020204020204" charset="-122"/>
              </a:rPr>
              <a:t>民事诉讼的基本程序是什么？</a:t>
            </a:r>
          </a:p>
          <a:p>
            <a:pPr defTabSz="914400" fontAlgn="base">
              <a:spcBef>
                <a:spcPct val="0"/>
              </a:spcBef>
              <a:spcAft>
                <a:spcPct val="0"/>
              </a:spcAft>
              <a:buSzTx/>
            </a:pPr>
            <a:r>
              <a:rPr lang="zh-CN" altLang="en-US" sz="2800" b="1">
                <a:solidFill>
                  <a:schemeClr val="tx1"/>
                </a:solidFill>
                <a:latin typeface="微软雅黑" panose="020B0503020204020204" charset="-122"/>
                <a:ea typeface="微软雅黑"/>
                <a:cs typeface="微软雅黑" panose="020B0503020204020204" charset="-122"/>
              </a:rPr>
              <a:t>①管辖</a:t>
            </a:r>
            <a:r>
              <a:rPr lang="en-US" altLang="zh-CN" sz="2800" b="1">
                <a:solidFill>
                  <a:schemeClr val="tx1"/>
                </a:solidFill>
                <a:latin typeface="微软雅黑" panose="020B0503020204020204" charset="-122"/>
                <a:ea typeface="微软雅黑"/>
                <a:cs typeface="微软雅黑" panose="020B0503020204020204" charset="-122"/>
              </a:rPr>
              <a:t>   </a:t>
            </a:r>
            <a:r>
              <a:rPr lang="zh-CN" altLang="en-US" sz="2800" b="1">
                <a:solidFill>
                  <a:srgbClr val="FF0000"/>
                </a:solidFill>
                <a:latin typeface="微软雅黑" panose="020B0503020204020204" charset="-122"/>
                <a:ea typeface="微软雅黑"/>
                <a:cs typeface="微软雅黑" panose="020B0503020204020204" charset="-122"/>
              </a:rPr>
              <a:t>② </a:t>
            </a:r>
            <a:r>
              <a:rPr lang="zh-CN" altLang="zh-CN" sz="2800" b="1">
                <a:solidFill>
                  <a:srgbClr val="FF0000"/>
                </a:solidFill>
                <a:latin typeface="微软雅黑" panose="020B0503020204020204" charset="-122"/>
                <a:ea typeface="微软雅黑"/>
                <a:cs typeface="微软雅黑" panose="020B0503020204020204" charset="-122"/>
              </a:rPr>
              <a:t>起诉</a:t>
            </a:r>
            <a:r>
              <a:rPr lang="zh-CN" altLang="en-US" sz="2800" b="1">
                <a:solidFill>
                  <a:srgbClr val="0000CC"/>
                </a:solidFill>
                <a:latin typeface="微软雅黑" panose="020B0503020204020204" charset="-122"/>
                <a:ea typeface="微软雅黑"/>
                <a:cs typeface="微软雅黑" panose="020B0503020204020204" charset="-122"/>
              </a:rPr>
              <a:t>（诉讼程序的第一步）</a:t>
            </a:r>
            <a:r>
              <a:rPr lang="en-US" altLang="zh-CN" sz="2800" b="1">
                <a:solidFill>
                  <a:srgbClr val="0000CC"/>
                </a:solidFill>
                <a:latin typeface="微软雅黑" panose="020B0503020204020204" charset="-122"/>
                <a:ea typeface="微软雅黑"/>
                <a:cs typeface="微软雅黑" panose="020B0503020204020204" charset="-122"/>
              </a:rPr>
              <a:t>   </a:t>
            </a:r>
            <a:r>
              <a:rPr lang="zh-CN" altLang="en-US" sz="2800" b="1">
                <a:solidFill>
                  <a:srgbClr val="FF0000"/>
                </a:solidFill>
                <a:latin typeface="微软雅黑" panose="020B0503020204020204" charset="-122"/>
                <a:ea typeface="微软雅黑"/>
                <a:cs typeface="微软雅黑" panose="020B0503020204020204" charset="-122"/>
              </a:rPr>
              <a:t>③</a:t>
            </a:r>
            <a:r>
              <a:rPr lang="zh-CN" altLang="zh-CN" sz="2800" b="1">
                <a:solidFill>
                  <a:srgbClr val="FF0000"/>
                </a:solidFill>
                <a:latin typeface="微软雅黑" panose="020B0503020204020204" charset="-122"/>
                <a:ea typeface="微软雅黑"/>
                <a:cs typeface="微软雅黑" panose="020B0503020204020204" charset="-122"/>
              </a:rPr>
              <a:t>立案</a:t>
            </a:r>
            <a:r>
              <a:rPr lang="zh-CN" altLang="zh-CN" sz="2800" b="1">
                <a:solidFill>
                  <a:srgbClr val="000000"/>
                </a:solidFill>
                <a:latin typeface="微软雅黑" panose="020B0503020204020204" charset="-122"/>
                <a:ea typeface="微软雅黑"/>
                <a:cs typeface="微软雅黑" panose="020B0503020204020204" charset="-122"/>
              </a:rPr>
              <a:t>；</a:t>
            </a:r>
            <a:r>
              <a:rPr lang="en-US" altLang="zh-CN" sz="2800" b="1">
                <a:solidFill>
                  <a:schemeClr val="tx1"/>
                </a:solidFill>
                <a:latin typeface="微软雅黑" panose="020B0503020204020204" charset="-122"/>
                <a:ea typeface="微软雅黑"/>
                <a:cs typeface="微软雅黑" panose="020B0503020204020204" charset="-122"/>
              </a:rPr>
              <a:t>   </a:t>
            </a:r>
            <a:r>
              <a:rPr lang="zh-CN" altLang="en-US" sz="2800" b="1">
                <a:solidFill>
                  <a:schemeClr val="tx1"/>
                </a:solidFill>
                <a:latin typeface="微软雅黑" panose="020B0503020204020204" charset="-122"/>
                <a:ea typeface="微软雅黑"/>
                <a:cs typeface="微软雅黑" panose="020B0503020204020204" charset="-122"/>
              </a:rPr>
              <a:t>④应诉</a:t>
            </a:r>
            <a:endParaRPr lang="en-US" altLang="zh-CN" sz="2800" b="1">
              <a:solidFill>
                <a:schemeClr val="tx1"/>
              </a:solidFill>
              <a:latin typeface="微软雅黑" panose="020B0503020204020204" charset="-122"/>
              <a:ea typeface="微软雅黑"/>
              <a:cs typeface="微软雅黑" panose="020B0503020204020204" charset="-122"/>
            </a:endParaRPr>
          </a:p>
          <a:p>
            <a:pPr defTabSz="914400" fontAlgn="base">
              <a:spcBef>
                <a:spcPct val="0"/>
              </a:spcBef>
              <a:spcAft>
                <a:spcPct val="0"/>
              </a:spcAft>
              <a:buSzTx/>
            </a:pPr>
            <a:r>
              <a:rPr lang="zh-CN" altLang="en-US" sz="2800" b="1">
                <a:solidFill>
                  <a:srgbClr val="FF0000"/>
                </a:solidFill>
                <a:latin typeface="微软雅黑" panose="020B0503020204020204" charset="-122"/>
                <a:ea typeface="微软雅黑"/>
                <a:cs typeface="微软雅黑" panose="020B0503020204020204" charset="-122"/>
              </a:rPr>
              <a:t>⑤开庭</a:t>
            </a:r>
            <a:r>
              <a:rPr lang="zh-CN" altLang="zh-CN" sz="2800" b="1">
                <a:solidFill>
                  <a:srgbClr val="FF0000"/>
                </a:solidFill>
                <a:latin typeface="微软雅黑" panose="020B0503020204020204" charset="-122"/>
                <a:ea typeface="微软雅黑"/>
                <a:cs typeface="微软雅黑" panose="020B0503020204020204" charset="-122"/>
              </a:rPr>
              <a:t>审理</a:t>
            </a:r>
            <a:r>
              <a:rPr lang="zh-CN" altLang="en-US" sz="2800" b="1">
                <a:solidFill>
                  <a:srgbClr val="0000CC"/>
                </a:solidFill>
                <a:latin typeface="微软雅黑" panose="020B0503020204020204" charset="-122"/>
                <a:ea typeface="微软雅黑"/>
                <a:cs typeface="微软雅黑" panose="020B0503020204020204" charset="-122"/>
              </a:rPr>
              <a:t>（一审）（诉讼活动最重要的一个环节。）</a:t>
            </a:r>
            <a:endParaRPr lang="en-US" altLang="zh-CN" sz="2800" b="1">
              <a:solidFill>
                <a:srgbClr val="0000CC"/>
              </a:solidFill>
              <a:latin typeface="微软雅黑" panose="020B0503020204020204" charset="-122"/>
              <a:ea typeface="微软雅黑"/>
              <a:cs typeface="微软雅黑" panose="020B0503020204020204" charset="-122"/>
            </a:endParaRPr>
          </a:p>
          <a:p>
            <a:pPr defTabSz="914400" fontAlgn="base">
              <a:spcBef>
                <a:spcPct val="0"/>
              </a:spcBef>
              <a:spcAft>
                <a:spcPct val="0"/>
              </a:spcAft>
              <a:buSzTx/>
            </a:pPr>
            <a:r>
              <a:rPr lang="zh-CN" altLang="en-US" sz="2800" b="1">
                <a:solidFill>
                  <a:schemeClr val="tx1"/>
                </a:solidFill>
                <a:latin typeface="微软雅黑" panose="020B0503020204020204" charset="-122"/>
                <a:ea typeface="微软雅黑"/>
                <a:cs typeface="微软雅黑" panose="020B0503020204020204" charset="-122"/>
              </a:rPr>
              <a:t>⑥</a:t>
            </a:r>
            <a:r>
              <a:rPr lang="zh-CN" altLang="zh-CN" sz="2800" b="1">
                <a:solidFill>
                  <a:schemeClr val="tx1"/>
                </a:solidFill>
                <a:latin typeface="微软雅黑" panose="020B0503020204020204" charset="-122"/>
                <a:ea typeface="微软雅黑"/>
                <a:cs typeface="微软雅黑" panose="020B0503020204020204" charset="-122"/>
              </a:rPr>
              <a:t>上诉</a:t>
            </a:r>
            <a:r>
              <a:rPr lang="en-US" altLang="zh-CN" sz="2800" b="1">
                <a:solidFill>
                  <a:schemeClr val="tx1"/>
                </a:solidFill>
                <a:latin typeface="微软雅黑" panose="020B0503020204020204" charset="-122"/>
                <a:ea typeface="微软雅黑"/>
                <a:cs typeface="微软雅黑" panose="020B0503020204020204" charset="-122"/>
              </a:rPr>
              <a:t>  </a:t>
            </a:r>
            <a:r>
              <a:rPr lang="en-US" altLang="zh-CN" sz="2800" b="1">
                <a:solidFill>
                  <a:srgbClr val="FF0000"/>
                </a:solidFill>
                <a:latin typeface="微软雅黑" panose="020B0503020204020204" charset="-122"/>
                <a:ea typeface="微软雅黑"/>
                <a:cs typeface="微软雅黑" panose="020B0503020204020204" charset="-122"/>
              </a:rPr>
              <a:t>    </a:t>
            </a:r>
            <a:r>
              <a:rPr lang="en-US" altLang="zh-CN" sz="2800" b="1">
                <a:solidFill>
                  <a:schemeClr val="tx1"/>
                </a:solidFill>
                <a:latin typeface="微软雅黑" panose="020B0503020204020204" charset="-122"/>
                <a:ea typeface="微软雅黑"/>
                <a:cs typeface="微软雅黑" panose="020B0503020204020204" charset="-122"/>
              </a:rPr>
              <a:t>  </a:t>
            </a:r>
            <a:r>
              <a:rPr lang="zh-CN" altLang="en-US" sz="2800" b="1">
                <a:solidFill>
                  <a:schemeClr val="tx1"/>
                </a:solidFill>
                <a:latin typeface="微软雅黑" panose="020B0503020204020204" charset="-122"/>
                <a:ea typeface="微软雅黑"/>
                <a:cs typeface="微软雅黑" panose="020B0503020204020204" charset="-122"/>
              </a:rPr>
              <a:t>⑦二审（终审裁判）</a:t>
            </a:r>
            <a:r>
              <a:rPr lang="en-US" altLang="zh-CN" sz="2800" b="1">
                <a:solidFill>
                  <a:schemeClr val="tx1"/>
                </a:solidFill>
                <a:latin typeface="微软雅黑" panose="020B0503020204020204" charset="-122"/>
                <a:ea typeface="微软雅黑"/>
                <a:cs typeface="微软雅黑" panose="020B0503020204020204" charset="-122"/>
              </a:rPr>
              <a:t>     </a:t>
            </a:r>
            <a:r>
              <a:rPr lang="zh-CN" altLang="en-US" sz="2800" b="1">
                <a:solidFill>
                  <a:schemeClr val="tx1"/>
                </a:solidFill>
                <a:latin typeface="微软雅黑" panose="020B0503020204020204" charset="-122"/>
                <a:ea typeface="微软雅黑"/>
                <a:cs typeface="微软雅黑" panose="020B0503020204020204" charset="-122"/>
              </a:rPr>
              <a:t>⑧再审（审判监督程序）</a:t>
            </a:r>
          </a:p>
        </p:txBody>
      </p:sp>
      <p:sp>
        <p:nvSpPr>
          <p:cNvPr id="24582" name="Rectangle 2"/>
          <p:cNvSpPr>
            <a:spLocks noChangeArrowheads="1"/>
          </p:cNvSpPr>
          <p:nvPr>
            <p:custDataLst>
              <p:tags r:id="rId2"/>
            </p:custDataLst>
          </p:nvPr>
        </p:nvSpPr>
        <p:spPr bwMode="auto">
          <a:xfrm>
            <a:off x="0" y="1936115"/>
            <a:ext cx="12212955" cy="4921885"/>
          </a:xfrm>
          <a:prstGeom prst="rect">
            <a:avLst/>
          </a:prstGeom>
          <a:solidFill>
            <a:schemeClr val="bg1">
              <a:lumMod val="95000"/>
            </a:schemeClr>
          </a:solidFill>
          <a:ln w="9525">
            <a:noFill/>
            <a:miter lim="800000"/>
          </a:ln>
          <a:effectLst/>
        </p:spPr>
        <p:txBody>
          <a:bodyPr wrap="square" lIns="121914" tIns="60957" rIns="121914" bIns="60957" anchor="ctr">
            <a:spAutoFit/>
          </a:bodyPr>
          <a:lstStyle/>
          <a:p>
            <a:pPr defTabSz="914400" eaLnBrk="0" fontAlgn="base" hangingPunct="0">
              <a:spcBef>
                <a:spcPct val="0"/>
              </a:spcBef>
              <a:spcAft>
                <a:spcPct val="0"/>
              </a:spcAft>
              <a:buSzTx/>
              <a:defRPr/>
            </a:pPr>
            <a:r>
              <a:rPr lang="zh-CN" altLang="en-US" sz="2400" b="1">
                <a:solidFill>
                  <a:srgbClr val="000000"/>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【特别提醒】</a:t>
            </a:r>
            <a:r>
              <a:rPr lang="en-US" altLang="zh-CN"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①</a:t>
            </a:r>
            <a:r>
              <a:rPr lang="zh-CN" altLang="en-US"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管辖：</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在这一阶段依法确定一个案件</a:t>
            </a:r>
            <a:r>
              <a:rPr lang="zh-CN" altLang="en-US" sz="2400" b="1">
                <a:solidFill>
                  <a:srgbClr val="7030A0"/>
                </a:solidFill>
                <a:latin typeface="微软雅黑" panose="020B0503020204020204" charset="-122"/>
                <a:ea typeface="微软雅黑"/>
                <a:cs typeface="微软雅黑" panose="020B0503020204020204" charset="-122"/>
                <a:sym typeface="Wingdings" panose="05000000000000000000" pitchFamily="2" charset="2"/>
              </a:rPr>
              <a:t>由哪一个法院受理</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a:t>
            </a:r>
          </a:p>
          <a:p>
            <a:pPr defTabSz="914400" eaLnBrk="0" fontAlgn="base" hangingPunct="0">
              <a:spcBef>
                <a:spcPct val="0"/>
              </a:spcBef>
              <a:spcAft>
                <a:spcPct val="0"/>
              </a:spcAft>
              <a:buSzTx/>
              <a:defRPr/>
            </a:pPr>
            <a:r>
              <a:rPr lang="zh-CN" altLang="en-US"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②起诉：</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原告可以</a:t>
            </a:r>
            <a:r>
              <a:rPr lang="zh-CN" altLang="en-US" sz="2400" b="1">
                <a:solidFill>
                  <a:srgbClr val="7030A0"/>
                </a:solidFill>
                <a:latin typeface="微软雅黑" panose="020B0503020204020204" charset="-122"/>
                <a:ea typeface="微软雅黑"/>
                <a:cs typeface="微软雅黑" panose="020B0503020204020204" charset="-122"/>
                <a:sym typeface="Wingdings" panose="05000000000000000000" pitchFamily="2" charset="2"/>
              </a:rPr>
              <a:t>向法院提出诉讼请求</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起诉是迈向诉讼程序的第一步</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a:t>
            </a:r>
          </a:p>
          <a:p>
            <a:pPr defTabSz="914400" eaLnBrk="0" fontAlgn="base" hangingPunct="0">
              <a:spcBef>
                <a:spcPct val="0"/>
              </a:spcBef>
              <a:spcAft>
                <a:spcPct val="0"/>
              </a:spcAft>
              <a:buSzTx/>
              <a:defRPr/>
            </a:pPr>
            <a:r>
              <a:rPr lang="zh-CN" altLang="en-US"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③立案：</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对起诉、自诉，人民法院一律接收诉状。</a:t>
            </a:r>
            <a:r>
              <a:rPr lang="zh-CN" altLang="en-US"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对符合法律规定</a:t>
            </a:r>
            <a:r>
              <a:rPr lang="zh-CN" altLang="en-US" sz="2400" b="1">
                <a:solidFill>
                  <a:schemeClr val="tx1"/>
                </a:solidFill>
                <a:latin typeface="微软雅黑" panose="020B0503020204020204" charset="-122"/>
                <a:ea typeface="微软雅黑"/>
                <a:cs typeface="微软雅黑" panose="020B0503020204020204" charset="-122"/>
                <a:sym typeface="Wingdings" panose="05000000000000000000" pitchFamily="2" charset="2"/>
              </a:rPr>
              <a:t>的起诉、自诉，人民法院应当当场予以登记立案。</a:t>
            </a:r>
            <a:r>
              <a:rPr lang="zh-CN" altLang="en-US"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立案登记后，诉讼即告成立，诉讼进入了第一审程序。</a:t>
            </a:r>
            <a:endParaRPr lang="en-US" altLang="zh-CN" sz="2400" b="1">
              <a:solidFill>
                <a:srgbClr val="FF0000"/>
              </a:solidFill>
              <a:latin typeface="微软雅黑" panose="020B0503020204020204" charset="-122"/>
              <a:ea typeface="微软雅黑"/>
              <a:cs typeface="微软雅黑" panose="020B0503020204020204" charset="-122"/>
              <a:sym typeface="Wingdings" panose="05000000000000000000" pitchFamily="2" charset="2"/>
            </a:endParaRPr>
          </a:p>
          <a:p>
            <a:pPr defTabSz="914400" eaLnBrk="0" fontAlgn="base" hangingPunct="0">
              <a:spcBef>
                <a:spcPct val="0"/>
              </a:spcBef>
              <a:spcAft>
                <a:spcPct val="0"/>
              </a:spcAft>
              <a:buSzTx/>
              <a:defRPr/>
            </a:pPr>
            <a:r>
              <a:rPr lang="en-US" altLang="zh-CN"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   </a:t>
            </a:r>
            <a:r>
              <a:rPr lang="zh-CN" altLang="en-US" sz="2400" b="1">
                <a:solidFill>
                  <a:schemeClr val="tx1"/>
                </a:solidFill>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人民法院登记立案后，要将原告提交的起诉状副本送达被告，被告应当在规定的时间内提出答辩状，再由人民法院把答辩状副本送达原告</a:t>
            </a:r>
            <a:r>
              <a:rPr lang="en-US" altLang="zh-CN" sz="2400" b="1">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Wingdings" panose="05000000000000000000" pitchFamily="2" charset="2"/>
              </a:rPr>
              <a:t>在这一阶段，人民法院还要确定开庭审理日期，并通知双方当事人）</a:t>
            </a:r>
          </a:p>
          <a:p>
            <a:pPr defTabSz="914400" eaLnBrk="0" fontAlgn="base" hangingPunct="0">
              <a:spcBef>
                <a:spcPct val="0"/>
              </a:spcBef>
              <a:spcAft>
                <a:spcPct val="0"/>
              </a:spcAft>
              <a:buSzTx/>
              <a:defRPr/>
            </a:pPr>
            <a:r>
              <a:rPr lang="zh-CN" altLang="en-US" sz="2400" b="1">
                <a:solidFill>
                  <a:schemeClr val="tx1"/>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④开</a:t>
            </a:r>
            <a:r>
              <a:rPr lang="zh-CN" altLang="en-US"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庭审理：</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包括</a:t>
            </a:r>
            <a:r>
              <a:rPr lang="zh-CN" altLang="en-US" sz="2400" b="1">
                <a:solidFill>
                  <a:srgbClr val="7030A0"/>
                </a:solidFill>
                <a:latin typeface="微软雅黑" panose="020B0503020204020204" charset="-122"/>
                <a:ea typeface="微软雅黑"/>
                <a:cs typeface="微软雅黑" panose="020B0503020204020204" charset="-122"/>
                <a:sym typeface="Wingdings" panose="05000000000000000000" pitchFamily="2" charset="2"/>
              </a:rPr>
              <a:t>开庭准备、法庭调查、法庭辩论、休庭评议与宣告判决</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五个阶段。</a:t>
            </a:r>
            <a:r>
              <a:rPr lang="zh-CN" altLang="en-US"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这是诉讼活动最重要的一个环节。</a:t>
            </a:r>
          </a:p>
          <a:p>
            <a:pPr defTabSz="914400" eaLnBrk="0" fontAlgn="base" hangingPunct="0">
              <a:spcBef>
                <a:spcPct val="0"/>
              </a:spcBef>
              <a:spcAft>
                <a:spcPct val="0"/>
              </a:spcAft>
              <a:buSzTx/>
              <a:defRPr/>
            </a:pPr>
            <a:r>
              <a:rPr lang="en-US" altLang="zh-CN"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⑤</a:t>
            </a:r>
            <a:r>
              <a:rPr lang="zh-CN" altLang="en-US"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上诉：</a:t>
            </a:r>
            <a:r>
              <a:rPr lang="zh-CN" altLang="en-US" sz="2400" b="1">
                <a:solidFill>
                  <a:srgbClr val="000000"/>
                </a:solidFill>
                <a:latin typeface="微软雅黑" panose="020B0503020204020204" charset="-122"/>
                <a:ea typeface="微软雅黑"/>
                <a:cs typeface="微软雅黑" panose="020B0503020204020204" charset="-122"/>
                <a:sym typeface="Wingdings" panose="05000000000000000000" pitchFamily="2" charset="2"/>
              </a:rPr>
              <a:t>一审结束后，当事人不服一审裁判的，有权在规定期限内对尚未生效的一审判决提起上诉</a:t>
            </a:r>
            <a:endParaRPr lang="en-US" altLang="zh-CN" sz="2400" b="1">
              <a:solidFill>
                <a:srgbClr val="000000"/>
              </a:solidFill>
              <a:latin typeface="微软雅黑" panose="020B0503020204020204" charset="-122"/>
              <a:ea typeface="微软雅黑"/>
              <a:cs typeface="微软雅黑" panose="020B0503020204020204" charset="-122"/>
              <a:sym typeface="Wingdings" panose="05000000000000000000" pitchFamily="2" charset="2"/>
            </a:endParaRPr>
          </a:p>
          <a:p>
            <a:pPr defTabSz="914400" eaLnBrk="0" fontAlgn="base" hangingPunct="0">
              <a:spcBef>
                <a:spcPct val="0"/>
              </a:spcBef>
              <a:spcAft>
                <a:spcPct val="0"/>
              </a:spcAft>
              <a:buSzTx/>
              <a:defRPr/>
            </a:pPr>
            <a:r>
              <a:rPr lang="en-US" altLang="zh-CN" sz="2400" b="1">
                <a:solidFill>
                  <a:srgbClr val="000000"/>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⑥</a:t>
            </a:r>
            <a:r>
              <a:rPr lang="zh-CN" altLang="en-US" sz="2400" b="1">
                <a:solidFill>
                  <a:srgbClr val="000000"/>
                </a:solidFill>
                <a:highlight>
                  <a:srgbClr val="00FF00"/>
                </a:highlight>
                <a:latin typeface="微软雅黑" panose="020B0503020204020204" charset="-122"/>
                <a:ea typeface="微软雅黑"/>
                <a:cs typeface="微软雅黑" panose="020B0503020204020204" charset="-122"/>
              </a:rPr>
              <a:t>二审程序</a:t>
            </a:r>
            <a:r>
              <a:rPr lang="zh-CN" altLang="en-US" sz="2400" b="1">
                <a:solidFill>
                  <a:srgbClr val="000000"/>
                </a:solidFill>
                <a:latin typeface="微软雅黑" panose="020B0503020204020204" charset="-122"/>
                <a:ea typeface="微软雅黑"/>
                <a:cs typeface="微软雅黑" panose="020B0503020204020204" charset="-122"/>
              </a:rPr>
              <a:t>是人民法院审理上诉案件的程序，二审裁判是终审裁判。（两审终审制）</a:t>
            </a:r>
          </a:p>
          <a:p>
            <a:pPr defTabSz="914400" eaLnBrk="0" fontAlgn="base" hangingPunct="0">
              <a:spcBef>
                <a:spcPct val="0"/>
              </a:spcBef>
              <a:spcAft>
                <a:spcPct val="0"/>
              </a:spcAft>
              <a:buSzTx/>
              <a:defRPr/>
            </a:pPr>
            <a:r>
              <a:rPr lang="zh-CN" altLang="en-US" sz="2400" b="1">
                <a:solidFill>
                  <a:srgbClr val="000000"/>
                </a:solidFill>
                <a:highlight>
                  <a:srgbClr val="00FF00"/>
                </a:highlight>
                <a:latin typeface="微软雅黑" panose="020B0503020204020204" charset="-122"/>
                <a:ea typeface="微软雅黑"/>
                <a:cs typeface="微软雅黑" panose="020B0503020204020204" charset="-122"/>
                <a:sym typeface="+mn-ea"/>
              </a:rPr>
              <a:t>⑦</a:t>
            </a:r>
            <a:r>
              <a:rPr lang="zh-CN" altLang="en-US" sz="2400" b="1">
                <a:solidFill>
                  <a:srgbClr val="000000"/>
                </a:solidFill>
                <a:latin typeface="微软雅黑" panose="020B0503020204020204" charset="-122"/>
                <a:ea typeface="微软雅黑"/>
                <a:cs typeface="微软雅黑" panose="020B0503020204020204" charset="-122"/>
              </a:rPr>
              <a:t>法律还规定了</a:t>
            </a:r>
            <a:r>
              <a:rPr lang="zh-CN" altLang="en-US" sz="2400" b="1">
                <a:solidFill>
                  <a:srgbClr val="000000"/>
                </a:solidFill>
                <a:highlight>
                  <a:srgbClr val="00FF00"/>
                </a:highlight>
                <a:latin typeface="微软雅黑" panose="020B0503020204020204" charset="-122"/>
                <a:ea typeface="微软雅黑"/>
                <a:cs typeface="微软雅黑" panose="020B0503020204020204" charset="-122"/>
              </a:rPr>
              <a:t>审判监督程序</a:t>
            </a:r>
            <a:r>
              <a:rPr lang="zh-CN" altLang="en-US" sz="2400" b="1">
                <a:solidFill>
                  <a:srgbClr val="000000"/>
                </a:solidFill>
                <a:latin typeface="微软雅黑" panose="020B0503020204020204" charset="-122"/>
                <a:ea typeface="微软雅黑"/>
                <a:cs typeface="微软雅黑" panose="020B0503020204020204" charset="-122"/>
              </a:rPr>
              <a:t>（也称再审程序），用于纠正生</a:t>
            </a:r>
            <a:r>
              <a:rPr lang="zh-CN" altLang="en-US" sz="2400" b="1">
                <a:latin typeface="微软雅黑" panose="020B0503020204020204" charset="-122"/>
                <a:ea typeface="微软雅黑"/>
                <a:cs typeface="微软雅黑" panose="020B0503020204020204" charset="-122"/>
                <a:sym typeface="+mn-ea"/>
              </a:rPr>
              <a:t>一审或二审</a:t>
            </a:r>
            <a:r>
              <a:rPr lang="zh-CN" altLang="en-US" sz="2400" b="1">
                <a:solidFill>
                  <a:srgbClr val="000000"/>
                </a:solidFill>
                <a:latin typeface="微软雅黑" panose="020B0503020204020204" charset="-122"/>
                <a:ea typeface="微软雅黑"/>
                <a:cs typeface="微软雅黑" panose="020B0503020204020204" charset="-122"/>
              </a:rPr>
              <a:t>效裁判的错误。</a:t>
            </a:r>
          </a:p>
        </p:txBody>
      </p:sp>
      <p:pic>
        <p:nvPicPr>
          <p:cNvPr id="24583" name="New picture"/>
          <p:cNvPicPr/>
          <p:nvPr>
            <p:custDataLst>
              <p:tags r:id="rId3"/>
            </p:custDataLst>
          </p:nvPr>
        </p:nvPicPr>
        <p:blipFill>
          <a:blip r:embed="rId5"/>
          <a:stretch>
            <a:fillRect/>
          </a:stretch>
        </p:blipFill>
        <p:spPr>
          <a:xfrm>
            <a:off x="11036300" y="12560300"/>
            <a:ext cx="368300" cy="266700"/>
          </a:xfrm>
          <a:prstGeom prst="cub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linds(horizontal)">
                                      <p:cBhvr>
                                        <p:cTn id="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192587" y="90658"/>
            <a:ext cx="2475655" cy="583565"/>
          </a:xfrm>
          <a:prstGeom prst="rect">
            <a:avLst/>
          </a:prstGeom>
        </p:spPr>
        <p:txBody>
          <a:bodyPr wrap="square">
            <a:spAutoFit/>
          </a:bodyPr>
          <a:lstStyle/>
          <a:p>
            <a:pPr lvl="0" algn="l" defTabSz="914400">
              <a:defRPr/>
            </a:pPr>
            <a:r>
              <a:rPr lang="zh-CN" sz="3200" b="1" kern="0">
                <a:solidFill>
                  <a:srgbClr val="FF0000"/>
                </a:solidFill>
                <a:highlight>
                  <a:srgbClr val="FFFF00"/>
                </a:highlight>
                <a:latin typeface="仿宋" panose="02010609060101010101" charset="-122"/>
                <a:ea typeface="仿宋" panose="02010609060101010101" charset="-122"/>
                <a:cs typeface="+mn-ea"/>
                <a:sym typeface="+mn-lt"/>
              </a:rPr>
              <a:t>诉讼程序</a:t>
            </a:r>
          </a:p>
        </p:txBody>
      </p:sp>
      <p:sp>
        <p:nvSpPr>
          <p:cNvPr id="65" name="文本框 64"/>
          <p:cNvSpPr txBox="1"/>
          <p:nvPr>
            <p:custDataLst>
              <p:tags r:id="rId2"/>
            </p:custDataLst>
          </p:nvPr>
        </p:nvSpPr>
        <p:spPr>
          <a:xfrm>
            <a:off x="410775" y="3108517"/>
            <a:ext cx="1924162" cy="953135"/>
          </a:xfrm>
          <a:prstGeom prst="rect">
            <a:avLst/>
          </a:prstGeom>
          <a:noFill/>
          <a:ln>
            <a:solidFill>
              <a:srgbClr val="FF0000"/>
            </a:solidFill>
          </a:ln>
        </p:spPr>
        <p:txBody>
          <a:bodyPr wrap="square" rtlCol="0" anchor="t">
            <a:spAutoFit/>
          </a:bodyPr>
          <a:lstStyle/>
          <a:p>
            <a:pPr algn="ctr"/>
            <a:r>
              <a:rPr lang="zh-CN" altLang="en-US" sz="2800" b="1">
                <a:solidFill>
                  <a:schemeClr val="tx1"/>
                </a:solidFill>
                <a:latin typeface="黑体" panose="02010609060101010101" charset="-122"/>
                <a:ea typeface="黑体" panose="02010609060101010101" charset="-122"/>
              </a:rPr>
              <a:t>起诉</a:t>
            </a:r>
          </a:p>
          <a:p>
            <a:pPr algn="ctr"/>
            <a:r>
              <a:rPr lang="zh-CN" altLang="en-US" sz="2800" b="1">
                <a:solidFill>
                  <a:schemeClr val="tx1"/>
                </a:solidFill>
                <a:latin typeface="黑体" panose="02010609060101010101" charset="-122"/>
                <a:ea typeface="黑体" panose="02010609060101010101" charset="-122"/>
              </a:rPr>
              <a:t>（第一步）</a:t>
            </a:r>
          </a:p>
        </p:txBody>
      </p:sp>
      <p:sp>
        <p:nvSpPr>
          <p:cNvPr id="66" name="文本框 65"/>
          <p:cNvSpPr txBox="1"/>
          <p:nvPr>
            <p:custDataLst>
              <p:tags r:id="rId3"/>
            </p:custDataLst>
          </p:nvPr>
        </p:nvSpPr>
        <p:spPr>
          <a:xfrm>
            <a:off x="3001920" y="3079961"/>
            <a:ext cx="1127716" cy="857369"/>
          </a:xfrm>
          <a:prstGeom prst="rect">
            <a:avLst/>
          </a:prstGeom>
          <a:noFill/>
          <a:ln>
            <a:solidFill>
              <a:srgbClr val="FF0000"/>
            </a:solidFill>
          </a:ln>
        </p:spPr>
        <p:txBody>
          <a:bodyPr wrap="square" rtlCol="0" anchor="ctr" anchorCtr="1">
            <a:noAutofit/>
          </a:bodyPr>
          <a:lstStyle/>
          <a:p>
            <a:pPr algn="ctr"/>
            <a:r>
              <a:rPr lang="zh-CN" altLang="en-US" sz="2800" b="1">
                <a:solidFill>
                  <a:schemeClr val="tx1"/>
                </a:solidFill>
                <a:latin typeface="黑体" panose="02010609060101010101" charset="-122"/>
                <a:ea typeface="黑体" panose="02010609060101010101" charset="-122"/>
              </a:rPr>
              <a:t>立案</a:t>
            </a:r>
          </a:p>
        </p:txBody>
      </p:sp>
      <p:cxnSp>
        <p:nvCxnSpPr>
          <p:cNvPr id="73" name="直接连接符 72"/>
          <p:cNvCxnSpPr/>
          <p:nvPr>
            <p:custDataLst>
              <p:tags r:id="rId4"/>
            </p:custDataLst>
          </p:nvPr>
        </p:nvCxnSpPr>
        <p:spPr>
          <a:xfrm flipH="1">
            <a:off x="1402683" y="2536726"/>
            <a:ext cx="15866" cy="5717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custDataLst>
              <p:tags r:id="rId5"/>
            </p:custDataLst>
          </p:nvPr>
        </p:nvGrpSpPr>
        <p:grpSpPr>
          <a:xfrm>
            <a:off x="842950" y="1817705"/>
            <a:ext cx="1246389" cy="656829"/>
            <a:chOff x="4304043" y="1286668"/>
            <a:chExt cx="3837944" cy="2757793"/>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49" name="圆角矩形 48"/>
            <p:cNvSpPr/>
            <p:nvPr>
              <p:custDataLst>
                <p:tags r:id="rId37"/>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b="1">
                <a:solidFill>
                  <a:schemeClr val="bg1"/>
                </a:solidFill>
                <a:latin typeface="黑体" panose="02010609060101010101" charset="-122"/>
                <a:ea typeface="黑体" panose="02010609060101010101" charset="-122"/>
                <a:sym typeface="+mn-ea"/>
              </a:endParaRPr>
            </a:p>
          </p:txBody>
        </p:sp>
        <p:sp>
          <p:nvSpPr>
            <p:cNvPr id="50" name="圆角矩形 49"/>
            <p:cNvSpPr/>
            <p:nvPr>
              <p:custDataLst>
                <p:tags r:id="rId38"/>
              </p:custDataLst>
            </p:nvPr>
          </p:nvSpPr>
          <p:spPr>
            <a:xfrm>
              <a:off x="4304654" y="1367328"/>
              <a:ext cx="3789076" cy="2596474"/>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zh-CN" sz="2800" b="1">
                  <a:solidFill>
                    <a:schemeClr val="bg1"/>
                  </a:solidFill>
                  <a:latin typeface="黑体" panose="02010609060101010101" charset="-122"/>
                  <a:ea typeface="黑体" panose="02010609060101010101" charset="-122"/>
                  <a:cs typeface="+mn-ea"/>
                  <a:sym typeface="+mn-ea"/>
                </a:rPr>
                <a:t>管辖</a:t>
              </a:r>
            </a:p>
          </p:txBody>
        </p:sp>
      </p:grpSp>
      <p:sp>
        <p:nvSpPr>
          <p:cNvPr id="16" name="圆角矩形 15"/>
          <p:cNvSpPr/>
          <p:nvPr>
            <p:custDataLst>
              <p:tags r:id="rId6"/>
            </p:custDataLst>
          </p:nvPr>
        </p:nvSpPr>
        <p:spPr>
          <a:xfrm>
            <a:off x="8703945" y="1850390"/>
            <a:ext cx="3117215" cy="618490"/>
          </a:xfrm>
          <a:prstGeom prst="roundRect">
            <a:avLst/>
          </a:prstGeom>
          <a:gradFill>
            <a:gsLst>
              <a:gs pos="0">
                <a:srgbClr val="E30000"/>
              </a:gs>
              <a:gs pos="100000">
                <a:srgbClr val="760303"/>
              </a:gs>
            </a:gsLst>
            <a:lin scaled="0"/>
          </a:grad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zh-CN" sz="2800" b="1">
                <a:solidFill>
                  <a:schemeClr val="bg1"/>
                </a:solidFill>
                <a:latin typeface="黑体" panose="02010609060101010101" charset="-122"/>
                <a:ea typeface="黑体" panose="02010609060101010101" charset="-122"/>
                <a:cs typeface="+mn-ea"/>
                <a:sym typeface="+mn-ea"/>
              </a:rPr>
              <a:t>再审（纠错重审）</a:t>
            </a:r>
          </a:p>
        </p:txBody>
      </p:sp>
      <p:sp>
        <p:nvSpPr>
          <p:cNvPr id="17" name="文本框 16"/>
          <p:cNvSpPr txBox="1"/>
          <p:nvPr>
            <p:custDataLst>
              <p:tags r:id="rId7"/>
            </p:custDataLst>
          </p:nvPr>
        </p:nvSpPr>
        <p:spPr>
          <a:xfrm>
            <a:off x="4801062" y="3040614"/>
            <a:ext cx="1127716" cy="857369"/>
          </a:xfrm>
          <a:prstGeom prst="rect">
            <a:avLst/>
          </a:prstGeom>
          <a:noFill/>
          <a:ln>
            <a:solidFill>
              <a:srgbClr val="FF0000"/>
            </a:solidFill>
          </a:ln>
        </p:spPr>
        <p:txBody>
          <a:bodyPr wrap="square" rtlCol="0" anchor="ctr" anchorCtr="1">
            <a:noAutofit/>
          </a:bodyPr>
          <a:lstStyle/>
          <a:p>
            <a:pPr algn="ctr"/>
            <a:r>
              <a:rPr lang="zh-CN" altLang="en-US" sz="2800" b="1">
                <a:solidFill>
                  <a:schemeClr val="tx1"/>
                </a:solidFill>
                <a:latin typeface="黑体" panose="02010609060101010101" charset="-122"/>
                <a:ea typeface="黑体" panose="02010609060101010101" charset="-122"/>
              </a:rPr>
              <a:t>应诉</a:t>
            </a:r>
          </a:p>
        </p:txBody>
      </p:sp>
      <p:sp>
        <p:nvSpPr>
          <p:cNvPr id="18" name="文本框 17"/>
          <p:cNvSpPr txBox="1"/>
          <p:nvPr>
            <p:custDataLst>
              <p:tags r:id="rId8"/>
            </p:custDataLst>
          </p:nvPr>
        </p:nvSpPr>
        <p:spPr>
          <a:xfrm>
            <a:off x="6607820" y="3033633"/>
            <a:ext cx="1924162" cy="953135"/>
          </a:xfrm>
          <a:prstGeom prst="rect">
            <a:avLst/>
          </a:prstGeom>
          <a:noFill/>
          <a:ln>
            <a:solidFill>
              <a:srgbClr val="FF0000"/>
            </a:solidFill>
          </a:ln>
        </p:spPr>
        <p:txBody>
          <a:bodyPr wrap="square" rtlCol="0" anchor="t">
            <a:spAutoFit/>
          </a:bodyPr>
          <a:lstStyle/>
          <a:p>
            <a:pPr algn="ctr"/>
            <a:r>
              <a:rPr lang="zh-CN" altLang="en-US" sz="2800" b="1">
                <a:solidFill>
                  <a:schemeClr val="tx1"/>
                </a:solidFill>
                <a:latin typeface="黑体" panose="02010609060101010101" charset="-122"/>
                <a:ea typeface="黑体" panose="02010609060101010101" charset="-122"/>
              </a:rPr>
              <a:t>开庭审理（一审）</a:t>
            </a:r>
          </a:p>
        </p:txBody>
      </p:sp>
      <p:sp>
        <p:nvSpPr>
          <p:cNvPr id="20" name="文本框 19"/>
          <p:cNvSpPr txBox="1"/>
          <p:nvPr>
            <p:custDataLst>
              <p:tags r:id="rId9"/>
            </p:custDataLst>
          </p:nvPr>
        </p:nvSpPr>
        <p:spPr>
          <a:xfrm>
            <a:off x="9189720" y="3033395"/>
            <a:ext cx="2631440" cy="953135"/>
          </a:xfrm>
          <a:prstGeom prst="rect">
            <a:avLst/>
          </a:prstGeom>
          <a:noFill/>
          <a:ln>
            <a:solidFill>
              <a:srgbClr val="FF0000"/>
            </a:solidFill>
          </a:ln>
        </p:spPr>
        <p:txBody>
          <a:bodyPr wrap="square" rtlCol="0" anchor="t">
            <a:spAutoFit/>
          </a:bodyPr>
          <a:lstStyle/>
          <a:p>
            <a:pPr algn="ctr"/>
            <a:r>
              <a:rPr lang="zh-CN" altLang="en-US" sz="2800" b="1">
                <a:solidFill>
                  <a:schemeClr val="tx1"/>
                </a:solidFill>
                <a:latin typeface="黑体" panose="02010609060101010101" charset="-122"/>
                <a:ea typeface="黑体" panose="02010609060101010101" charset="-122"/>
              </a:rPr>
              <a:t>上诉</a:t>
            </a:r>
            <a:r>
              <a:rPr lang="en-US" altLang="zh-CN" sz="2800" b="1">
                <a:solidFill>
                  <a:schemeClr val="tx1"/>
                </a:solidFill>
                <a:latin typeface="黑体" panose="02010609060101010101" charset="-122"/>
                <a:ea typeface="黑体" panose="02010609060101010101" charset="-122"/>
              </a:rPr>
              <a:t>---</a:t>
            </a:r>
            <a:r>
              <a:rPr lang="zh-CN" altLang="en-US" sz="2800" b="1">
                <a:solidFill>
                  <a:schemeClr val="tx1"/>
                </a:solidFill>
                <a:latin typeface="黑体" panose="02010609060101010101" charset="-122"/>
                <a:ea typeface="黑体" panose="02010609060101010101" charset="-122"/>
              </a:rPr>
              <a:t>二审</a:t>
            </a:r>
          </a:p>
          <a:p>
            <a:pPr algn="ctr"/>
            <a:r>
              <a:rPr lang="zh-CN" altLang="en-US" sz="2800" b="1">
                <a:solidFill>
                  <a:schemeClr val="tx1"/>
                </a:solidFill>
                <a:latin typeface="黑体" panose="02010609060101010101" charset="-122"/>
                <a:ea typeface="黑体" panose="02010609060101010101" charset="-122"/>
              </a:rPr>
              <a:t>（终审裁判）</a:t>
            </a:r>
          </a:p>
        </p:txBody>
      </p:sp>
      <p:sp>
        <p:nvSpPr>
          <p:cNvPr id="21" name="文本框 20"/>
          <p:cNvSpPr txBox="1"/>
          <p:nvPr>
            <p:custDataLst>
              <p:tags r:id="rId10"/>
            </p:custDataLst>
          </p:nvPr>
        </p:nvSpPr>
        <p:spPr>
          <a:xfrm>
            <a:off x="2910657" y="4725227"/>
            <a:ext cx="1088653" cy="857592"/>
          </a:xfrm>
          <a:prstGeom prst="rect">
            <a:avLst/>
          </a:prstGeom>
          <a:noFill/>
          <a:ln>
            <a:solidFill>
              <a:srgbClr val="FF0000"/>
            </a:solidFill>
          </a:ln>
        </p:spPr>
        <p:txBody>
          <a:bodyPr wrap="square" rtlCol="0" anchor="ctr" anchorCtr="1">
            <a:noAutofit/>
          </a:bodyPr>
          <a:lstStyle/>
          <a:p>
            <a:pPr algn="ctr"/>
            <a:r>
              <a:rPr lang="zh-CN" altLang="en-US" sz="2800" b="1">
                <a:solidFill>
                  <a:schemeClr val="tx1"/>
                </a:solidFill>
                <a:latin typeface="黑体" panose="02010609060101010101" charset="-122"/>
                <a:ea typeface="黑体" panose="02010609060101010101" charset="-122"/>
              </a:rPr>
              <a:t>开庭</a:t>
            </a:r>
          </a:p>
          <a:p>
            <a:pPr algn="ctr"/>
            <a:r>
              <a:rPr lang="zh-CN" altLang="en-US" sz="2800" b="1">
                <a:solidFill>
                  <a:schemeClr val="tx1"/>
                </a:solidFill>
                <a:latin typeface="黑体" panose="02010609060101010101" charset="-122"/>
                <a:ea typeface="黑体" panose="02010609060101010101" charset="-122"/>
              </a:rPr>
              <a:t>准备</a:t>
            </a:r>
          </a:p>
        </p:txBody>
      </p:sp>
      <p:sp>
        <p:nvSpPr>
          <p:cNvPr id="22" name="文本框 21"/>
          <p:cNvSpPr txBox="1"/>
          <p:nvPr>
            <p:custDataLst>
              <p:tags r:id="rId11"/>
            </p:custDataLst>
          </p:nvPr>
        </p:nvSpPr>
        <p:spPr>
          <a:xfrm>
            <a:off x="5013695" y="4725227"/>
            <a:ext cx="971853" cy="857592"/>
          </a:xfrm>
          <a:prstGeom prst="rect">
            <a:avLst/>
          </a:prstGeom>
          <a:noFill/>
          <a:ln>
            <a:solidFill>
              <a:srgbClr val="FF0000"/>
            </a:solidFill>
          </a:ln>
        </p:spPr>
        <p:txBody>
          <a:bodyPr wrap="square" rtlCol="0" anchor="ctr" anchorCtr="1">
            <a:noAutofit/>
          </a:bodyPr>
          <a:lstStyle/>
          <a:p>
            <a:pPr algn="ctr"/>
            <a:r>
              <a:rPr lang="zh-CN" altLang="en-US" sz="2800" b="1">
                <a:solidFill>
                  <a:schemeClr val="tx1"/>
                </a:solidFill>
                <a:latin typeface="黑体" panose="02010609060101010101" charset="-122"/>
                <a:ea typeface="黑体" panose="02010609060101010101" charset="-122"/>
              </a:rPr>
              <a:t>法庭</a:t>
            </a:r>
          </a:p>
          <a:p>
            <a:pPr algn="ctr"/>
            <a:r>
              <a:rPr lang="zh-CN" altLang="en-US" sz="2800" b="1">
                <a:solidFill>
                  <a:schemeClr val="tx1"/>
                </a:solidFill>
                <a:latin typeface="黑体" panose="02010609060101010101" charset="-122"/>
                <a:ea typeface="黑体" panose="02010609060101010101" charset="-122"/>
              </a:rPr>
              <a:t>调查</a:t>
            </a:r>
          </a:p>
        </p:txBody>
      </p:sp>
      <p:sp>
        <p:nvSpPr>
          <p:cNvPr id="23" name="文本框 22"/>
          <p:cNvSpPr txBox="1"/>
          <p:nvPr>
            <p:custDataLst>
              <p:tags r:id="rId12"/>
            </p:custDataLst>
          </p:nvPr>
        </p:nvSpPr>
        <p:spPr>
          <a:xfrm>
            <a:off x="7244958" y="4656036"/>
            <a:ext cx="1011845" cy="857592"/>
          </a:xfrm>
          <a:prstGeom prst="rect">
            <a:avLst/>
          </a:prstGeom>
          <a:noFill/>
          <a:ln>
            <a:solidFill>
              <a:srgbClr val="FF0000"/>
            </a:solidFill>
          </a:ln>
        </p:spPr>
        <p:txBody>
          <a:bodyPr wrap="square" rtlCol="0" anchor="ctr" anchorCtr="1">
            <a:noAutofit/>
          </a:bodyPr>
          <a:lstStyle/>
          <a:p>
            <a:pPr algn="ctr"/>
            <a:r>
              <a:rPr lang="zh-CN" altLang="en-US" sz="2800" b="1">
                <a:solidFill>
                  <a:schemeClr val="tx1"/>
                </a:solidFill>
                <a:latin typeface="黑体" panose="02010609060101010101" charset="-122"/>
                <a:ea typeface="黑体" panose="02010609060101010101" charset="-122"/>
              </a:rPr>
              <a:t>法庭</a:t>
            </a:r>
          </a:p>
          <a:p>
            <a:pPr algn="ctr"/>
            <a:r>
              <a:rPr lang="zh-CN" altLang="en-US" sz="2800" b="1">
                <a:solidFill>
                  <a:schemeClr val="tx1"/>
                </a:solidFill>
                <a:latin typeface="黑体" panose="02010609060101010101" charset="-122"/>
                <a:ea typeface="黑体" panose="02010609060101010101" charset="-122"/>
              </a:rPr>
              <a:t>辩论</a:t>
            </a:r>
          </a:p>
        </p:txBody>
      </p:sp>
      <p:sp>
        <p:nvSpPr>
          <p:cNvPr id="24" name="文本框 23"/>
          <p:cNvSpPr txBox="1"/>
          <p:nvPr>
            <p:custDataLst>
              <p:tags r:id="rId13"/>
            </p:custDataLst>
          </p:nvPr>
        </p:nvSpPr>
        <p:spPr>
          <a:xfrm>
            <a:off x="9143594" y="4695392"/>
            <a:ext cx="992166" cy="857592"/>
          </a:xfrm>
          <a:prstGeom prst="rect">
            <a:avLst/>
          </a:prstGeom>
          <a:noFill/>
          <a:ln>
            <a:solidFill>
              <a:srgbClr val="FF0000"/>
            </a:solidFill>
          </a:ln>
        </p:spPr>
        <p:txBody>
          <a:bodyPr wrap="square" rtlCol="0" anchor="ctr" anchorCtr="1">
            <a:noAutofit/>
          </a:bodyPr>
          <a:lstStyle/>
          <a:p>
            <a:pPr algn="ctr"/>
            <a:r>
              <a:rPr lang="zh-CN" altLang="en-US" sz="2800" b="1">
                <a:solidFill>
                  <a:schemeClr val="tx1"/>
                </a:solidFill>
                <a:latin typeface="黑体" panose="02010609060101010101" charset="-122"/>
                <a:ea typeface="黑体" panose="02010609060101010101" charset="-122"/>
              </a:rPr>
              <a:t>休庭</a:t>
            </a:r>
          </a:p>
          <a:p>
            <a:pPr algn="ctr"/>
            <a:r>
              <a:rPr lang="zh-CN" altLang="en-US" sz="2800" b="1">
                <a:solidFill>
                  <a:schemeClr val="tx1"/>
                </a:solidFill>
                <a:latin typeface="黑体" panose="02010609060101010101" charset="-122"/>
                <a:ea typeface="黑体" panose="02010609060101010101" charset="-122"/>
              </a:rPr>
              <a:t>评议</a:t>
            </a:r>
          </a:p>
        </p:txBody>
      </p:sp>
      <p:sp>
        <p:nvSpPr>
          <p:cNvPr id="25" name="文本框 24"/>
          <p:cNvSpPr txBox="1"/>
          <p:nvPr>
            <p:custDataLst>
              <p:tags r:id="rId14"/>
            </p:custDataLst>
          </p:nvPr>
        </p:nvSpPr>
        <p:spPr>
          <a:xfrm>
            <a:off x="11042865" y="4725227"/>
            <a:ext cx="1039141" cy="857592"/>
          </a:xfrm>
          <a:prstGeom prst="rect">
            <a:avLst/>
          </a:prstGeom>
          <a:noFill/>
          <a:ln>
            <a:solidFill>
              <a:srgbClr val="FF0000"/>
            </a:solidFill>
          </a:ln>
        </p:spPr>
        <p:txBody>
          <a:bodyPr wrap="square" rtlCol="0" anchor="ctr" anchorCtr="1">
            <a:noAutofit/>
          </a:bodyPr>
          <a:lstStyle/>
          <a:p>
            <a:pPr algn="ctr"/>
            <a:r>
              <a:rPr lang="zh-CN" altLang="en-US" sz="2800" b="1">
                <a:solidFill>
                  <a:schemeClr val="tx1"/>
                </a:solidFill>
                <a:latin typeface="黑体" panose="02010609060101010101" charset="-122"/>
                <a:ea typeface="黑体" panose="02010609060101010101" charset="-122"/>
              </a:rPr>
              <a:t>宣告</a:t>
            </a:r>
          </a:p>
          <a:p>
            <a:pPr algn="ctr"/>
            <a:r>
              <a:rPr lang="zh-CN" altLang="en-US" sz="2800" b="1">
                <a:solidFill>
                  <a:schemeClr val="tx1"/>
                </a:solidFill>
                <a:latin typeface="黑体" panose="02010609060101010101" charset="-122"/>
                <a:ea typeface="黑体" panose="02010609060101010101" charset="-122"/>
              </a:rPr>
              <a:t>判决</a:t>
            </a:r>
          </a:p>
        </p:txBody>
      </p:sp>
      <p:cxnSp>
        <p:nvCxnSpPr>
          <p:cNvPr id="27" name="直接连接符 26"/>
          <p:cNvCxnSpPr/>
          <p:nvPr>
            <p:custDataLst>
              <p:tags r:id="rId15"/>
            </p:custDataLst>
          </p:nvPr>
        </p:nvCxnSpPr>
        <p:spPr>
          <a:xfrm flipH="1">
            <a:off x="10197218" y="2474535"/>
            <a:ext cx="15866" cy="5717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6"/>
            </p:custDataLst>
          </p:nvPr>
        </p:nvCxnSpPr>
        <p:spPr>
          <a:xfrm flipH="1" flipV="1">
            <a:off x="2329860" y="3467077"/>
            <a:ext cx="647945" cy="4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7"/>
            </p:custDataLst>
          </p:nvPr>
        </p:nvCxnSpPr>
        <p:spPr>
          <a:xfrm flipH="1" flipV="1">
            <a:off x="4129637" y="3472789"/>
            <a:ext cx="647945" cy="4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8"/>
            </p:custDataLst>
          </p:nvPr>
        </p:nvCxnSpPr>
        <p:spPr>
          <a:xfrm flipH="1" flipV="1">
            <a:off x="5952259" y="3462635"/>
            <a:ext cx="647945" cy="4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9"/>
            </p:custDataLst>
          </p:nvPr>
        </p:nvCxnSpPr>
        <p:spPr>
          <a:xfrm flipH="1" flipV="1">
            <a:off x="8540231" y="3458192"/>
            <a:ext cx="647945" cy="4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custDataLst>
              <p:tags r:id="rId20"/>
            </p:custDataLst>
          </p:nvPr>
        </p:nvGrpSpPr>
        <p:grpSpPr>
          <a:xfrm>
            <a:off x="3580057" y="3863079"/>
            <a:ext cx="7979051" cy="861810"/>
            <a:chOff x="7382" y="7182"/>
            <a:chExt cx="9202" cy="1358"/>
          </a:xfrm>
        </p:grpSpPr>
        <p:grpSp>
          <p:nvGrpSpPr>
            <p:cNvPr id="33" name="组合 32"/>
            <p:cNvGrpSpPr/>
            <p:nvPr>
              <p:custDataLst>
                <p:tags r:id="rId31"/>
              </p:custDataLst>
            </p:nvPr>
          </p:nvGrpSpPr>
          <p:grpSpPr>
            <a:xfrm>
              <a:off x="7382" y="7182"/>
              <a:ext cx="9203" cy="1359"/>
              <a:chOff x="7950" y="6762"/>
              <a:chExt cx="9203" cy="1359"/>
            </a:xfrm>
          </p:grpSpPr>
          <p:grpSp>
            <p:nvGrpSpPr>
              <p:cNvPr id="12" name="组合 11"/>
              <p:cNvGrpSpPr/>
              <p:nvPr>
                <p:custDataLst>
                  <p:tags r:id="rId33"/>
                </p:custDataLst>
              </p:nvPr>
            </p:nvGrpSpPr>
            <p:grpSpPr>
              <a:xfrm>
                <a:off x="7950" y="6762"/>
                <a:ext cx="9203" cy="1359"/>
                <a:chOff x="2785" y="2267"/>
                <a:chExt cx="13904" cy="1124"/>
              </a:xfrm>
            </p:grpSpPr>
            <p:cxnSp>
              <p:nvCxnSpPr>
                <p:cNvPr id="71" name="直接连接符 70"/>
                <p:cNvCxnSpPr/>
                <p:nvPr>
                  <p:custDataLst>
                    <p:tags r:id="rId35"/>
                  </p:custDataLst>
                </p:nvPr>
              </p:nvCxnSpPr>
              <p:spPr>
                <a:xfrm>
                  <a:off x="5969" y="2806"/>
                  <a:ext cx="2" cy="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左大括号 12"/>
                <p:cNvSpPr/>
                <p:nvPr>
                  <p:custDataLst>
                    <p:tags r:id="rId36"/>
                  </p:custDataLst>
                </p:nvPr>
              </p:nvSpPr>
              <p:spPr>
                <a:xfrm rot="5400000">
                  <a:off x="9175" y="-4123"/>
                  <a:ext cx="1124" cy="13904"/>
                </a:xfrm>
                <a:prstGeom prst="leftBrace">
                  <a:avLst>
                    <a:gd name="adj1" fmla="val 0"/>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黑体" panose="02010609060101010101" charset="-122"/>
                    <a:ea typeface="黑体" panose="02010609060101010101" charset="-122"/>
                  </a:endParaRPr>
                </a:p>
              </p:txBody>
            </p:sp>
          </p:grpSp>
          <p:cxnSp>
            <p:nvCxnSpPr>
              <p:cNvPr id="32" name="直接连接符 31"/>
              <p:cNvCxnSpPr/>
              <p:nvPr>
                <p:custDataLst>
                  <p:tags r:id="rId34"/>
                </p:custDataLst>
              </p:nvPr>
            </p:nvCxnSpPr>
            <p:spPr>
              <a:xfrm>
                <a:off x="14820" y="7413"/>
                <a:ext cx="1" cy="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custDataLst>
                <p:tags r:id="rId32"/>
              </p:custDataLst>
            </p:nvPr>
          </p:nvCxnSpPr>
          <p:spPr>
            <a:xfrm>
              <a:off x="11983" y="7782"/>
              <a:ext cx="1" cy="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a:stCxn id="23" idx="1"/>
          </p:cNvCxnSpPr>
          <p:nvPr>
            <p:custDataLst>
              <p:tags r:id="rId21"/>
            </p:custDataLst>
          </p:nvPr>
        </p:nvCxnSpPr>
        <p:spPr>
          <a:xfrm flipH="1" flipV="1">
            <a:off x="5869758" y="5071391"/>
            <a:ext cx="1375217" cy="13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22"/>
            </p:custDataLst>
          </p:nvPr>
        </p:nvCxnSpPr>
        <p:spPr>
          <a:xfrm flipH="1">
            <a:off x="8101075" y="5127871"/>
            <a:ext cx="1007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23"/>
            </p:custDataLst>
          </p:nvPr>
        </p:nvCxnSpPr>
        <p:spPr>
          <a:xfrm flipH="1">
            <a:off x="4002713" y="5127871"/>
            <a:ext cx="1007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24"/>
            </p:custDataLst>
          </p:nvPr>
        </p:nvCxnSpPr>
        <p:spPr>
          <a:xfrm flipH="1">
            <a:off x="10017622" y="5121526"/>
            <a:ext cx="1007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25"/>
            </p:custDataLst>
          </p:nvPr>
        </p:nvGrpSpPr>
        <p:grpSpPr>
          <a:xfrm>
            <a:off x="2618537" y="1692018"/>
            <a:ext cx="1526963" cy="782517"/>
            <a:chOff x="3440085" y="758953"/>
            <a:chExt cx="4701902" cy="3285508"/>
          </a:xfrm>
          <a:gradFill>
            <a:gsLst>
              <a:gs pos="0">
                <a:srgbClr val="E30000"/>
              </a:gs>
              <a:gs pos="100000">
                <a:srgbClr val="760303"/>
              </a:gs>
            </a:gsLst>
            <a:lin scaled="0"/>
          </a:gradFill>
          <a:effectLst>
            <a:outerShdw blurRad="381000" dist="254000" dir="8100000" algn="tr" rotWithShape="0">
              <a:prstClr val="black">
                <a:alpha val="40000"/>
              </a:prstClr>
            </a:outerShdw>
          </a:effectLst>
        </p:grpSpPr>
        <p:sp>
          <p:nvSpPr>
            <p:cNvPr id="4" name="圆角矩形 3"/>
            <p:cNvSpPr/>
            <p:nvPr>
              <p:custDataLst>
                <p:tags r:id="rId29"/>
              </p:custDataLst>
            </p:nvPr>
          </p:nvSpPr>
          <p:spPr>
            <a:xfrm>
              <a:off x="4304043" y="1286668"/>
              <a:ext cx="3837944" cy="2757793"/>
            </a:xfrm>
            <a:prstGeom prst="roundRect">
              <a:avLst/>
            </a:prstGeom>
            <a:grp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b="1">
                <a:solidFill>
                  <a:schemeClr val="bg1"/>
                </a:solidFill>
                <a:latin typeface="黑体" panose="02010609060101010101" charset="-122"/>
                <a:ea typeface="黑体" panose="02010609060101010101" charset="-122"/>
                <a:sym typeface="+mn-ea"/>
              </a:endParaRPr>
            </a:p>
          </p:txBody>
        </p:sp>
        <p:sp>
          <p:nvSpPr>
            <p:cNvPr id="6" name="圆角矩形 5"/>
            <p:cNvSpPr/>
            <p:nvPr>
              <p:custDataLst>
                <p:tags r:id="rId30"/>
              </p:custDataLst>
            </p:nvPr>
          </p:nvSpPr>
          <p:spPr>
            <a:xfrm>
              <a:off x="3440085" y="758953"/>
              <a:ext cx="4652081" cy="3203604"/>
            </a:xfrm>
            <a:prstGeom prst="roundRect">
              <a:avLst/>
            </a:prstGeom>
            <a:solidFill>
              <a:srgbClr val="7030A0"/>
            </a:solid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zh-CN" sz="2800" b="1">
                  <a:solidFill>
                    <a:srgbClr val="FFFF00"/>
                  </a:solidFill>
                  <a:latin typeface="黑体" panose="02010609060101010101" charset="-122"/>
                  <a:ea typeface="黑体" panose="02010609060101010101" charset="-122"/>
                  <a:cs typeface="+mn-ea"/>
                  <a:sym typeface="+mn-ea"/>
                </a:rPr>
                <a:t>立案登记制度</a:t>
              </a:r>
            </a:p>
          </p:txBody>
        </p:sp>
      </p:grpSp>
      <p:sp>
        <p:nvSpPr>
          <p:cNvPr id="8" name="圆角矩形 7"/>
          <p:cNvSpPr/>
          <p:nvPr>
            <p:custDataLst>
              <p:tags r:id="rId26"/>
            </p:custDataLst>
          </p:nvPr>
        </p:nvSpPr>
        <p:spPr>
          <a:xfrm>
            <a:off x="4679164" y="1550677"/>
            <a:ext cx="1890385" cy="913453"/>
          </a:xfrm>
          <a:prstGeom prst="roundRect">
            <a:avLst/>
          </a:prstGeom>
          <a:solidFill>
            <a:srgbClr val="7030A0"/>
          </a:solidFill>
          <a:ln w="57150">
            <a:solidFill>
              <a:srgbClr val="C00000"/>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zh-CN" sz="2800" b="1">
                <a:solidFill>
                  <a:srgbClr val="FFFF00"/>
                </a:solidFill>
                <a:latin typeface="黑体" panose="02010609060101010101" charset="-122"/>
                <a:ea typeface="黑体" panose="02010609060101010101" charset="-122"/>
                <a:cs typeface="+mn-ea"/>
                <a:sym typeface="+mn-ea"/>
              </a:rPr>
              <a:t>无答辩状不影响</a:t>
            </a:r>
          </a:p>
        </p:txBody>
      </p:sp>
      <p:cxnSp>
        <p:nvCxnSpPr>
          <p:cNvPr id="10" name="直接连接符 9"/>
          <p:cNvCxnSpPr/>
          <p:nvPr>
            <p:custDataLst>
              <p:tags r:id="rId27"/>
            </p:custDataLst>
          </p:nvPr>
        </p:nvCxnSpPr>
        <p:spPr>
          <a:xfrm flipH="1">
            <a:off x="3560384" y="2565285"/>
            <a:ext cx="15866" cy="5717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8"/>
            </p:custDataLst>
          </p:nvPr>
        </p:nvCxnSpPr>
        <p:spPr>
          <a:xfrm flipH="1">
            <a:off x="5376026" y="2468823"/>
            <a:ext cx="15866" cy="5717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custDataLst>
              <p:tags r:id="rId2"/>
            </p:custDataLst>
          </p:nvPr>
        </p:nvPicPr>
        <p:blipFill>
          <a:blip r:embed="rId16"/>
          <a:stretch>
            <a:fillRect/>
          </a:stretch>
        </p:blipFill>
        <p:spPr>
          <a:xfrm>
            <a:off x="8229600" y="3686810"/>
            <a:ext cx="3870960" cy="2919730"/>
          </a:xfrm>
          <a:prstGeom prst="rect">
            <a:avLst/>
          </a:prstGeom>
          <a:noFill/>
          <a:ln w="9525">
            <a:noFill/>
          </a:ln>
        </p:spPr>
      </p:pic>
      <p:pic>
        <p:nvPicPr>
          <p:cNvPr id="100" name="图片 99"/>
          <p:cNvPicPr/>
          <p:nvPr>
            <p:custDataLst>
              <p:tags r:id="rId3"/>
            </p:custDataLst>
          </p:nvPr>
        </p:nvPicPr>
        <p:blipFill>
          <a:blip r:embed="rId17"/>
          <a:srcRect b="53398"/>
          <a:stretch>
            <a:fillRect/>
          </a:stretch>
        </p:blipFill>
        <p:spPr>
          <a:xfrm>
            <a:off x="518160" y="824230"/>
            <a:ext cx="3189605" cy="3195955"/>
          </a:xfrm>
          <a:prstGeom prst="rect">
            <a:avLst/>
          </a:prstGeom>
          <a:noFill/>
          <a:ln w="9525">
            <a:noFill/>
          </a:ln>
        </p:spPr>
      </p:pic>
      <p:pic>
        <p:nvPicPr>
          <p:cNvPr id="4" name="图片 3"/>
          <p:cNvPicPr/>
          <p:nvPr>
            <p:custDataLst>
              <p:tags r:id="rId4"/>
            </p:custDataLst>
          </p:nvPr>
        </p:nvPicPr>
        <p:blipFill>
          <a:blip r:embed="rId18" r:link="rId19"/>
          <a:stretch>
            <a:fillRect/>
          </a:stretch>
        </p:blipFill>
        <p:spPr>
          <a:xfrm>
            <a:off x="8229600" y="878840"/>
            <a:ext cx="3454400" cy="2294255"/>
          </a:xfrm>
          <a:prstGeom prst="rect">
            <a:avLst/>
          </a:prstGeom>
          <a:noFill/>
          <a:ln w="9525">
            <a:noFill/>
          </a:ln>
        </p:spPr>
      </p:pic>
      <p:pic>
        <p:nvPicPr>
          <p:cNvPr id="108" name="图片 107"/>
          <p:cNvPicPr/>
          <p:nvPr>
            <p:custDataLst>
              <p:tags r:id="rId5"/>
            </p:custDataLst>
          </p:nvPr>
        </p:nvPicPr>
        <p:blipFill>
          <a:blip r:embed="rId20" r:link="rId21"/>
          <a:stretch>
            <a:fillRect/>
          </a:stretch>
        </p:blipFill>
        <p:spPr>
          <a:xfrm>
            <a:off x="4401185" y="1235075"/>
            <a:ext cx="3562985" cy="2451735"/>
          </a:xfrm>
          <a:prstGeom prst="rect">
            <a:avLst/>
          </a:prstGeom>
          <a:noFill/>
          <a:ln w="9525">
            <a:noFill/>
          </a:ln>
        </p:spPr>
      </p:pic>
      <p:pic>
        <p:nvPicPr>
          <p:cNvPr id="109" name="图片 108"/>
          <p:cNvPicPr/>
          <p:nvPr>
            <p:custDataLst>
              <p:tags r:id="rId6"/>
            </p:custDataLst>
          </p:nvPr>
        </p:nvPicPr>
        <p:blipFill>
          <a:blip r:embed="rId22" r:link="rId23"/>
          <a:stretch>
            <a:fillRect/>
          </a:stretch>
        </p:blipFill>
        <p:spPr>
          <a:xfrm>
            <a:off x="474980" y="4235450"/>
            <a:ext cx="3406775" cy="2399665"/>
          </a:xfrm>
          <a:prstGeom prst="rect">
            <a:avLst/>
          </a:prstGeom>
          <a:noFill/>
          <a:ln w="9525">
            <a:solidFill>
              <a:schemeClr val="dk1"/>
            </a:solidFill>
          </a:ln>
        </p:spPr>
      </p:pic>
      <p:pic>
        <p:nvPicPr>
          <p:cNvPr id="104" name="图片 103"/>
          <p:cNvPicPr/>
          <p:nvPr>
            <p:custDataLst>
              <p:tags r:id="rId7"/>
            </p:custDataLst>
          </p:nvPr>
        </p:nvPicPr>
        <p:blipFill>
          <a:blip r:embed="rId24" r:link="rId25"/>
          <a:stretch>
            <a:fillRect/>
          </a:stretch>
        </p:blipFill>
        <p:spPr>
          <a:xfrm>
            <a:off x="4488815" y="3936365"/>
            <a:ext cx="3561080" cy="2780030"/>
          </a:xfrm>
          <a:prstGeom prst="rect">
            <a:avLst/>
          </a:prstGeom>
          <a:noFill/>
          <a:ln w="9525">
            <a:solidFill>
              <a:schemeClr val="dk1"/>
            </a:solidFill>
          </a:ln>
        </p:spPr>
      </p:pic>
      <p:sp>
        <p:nvSpPr>
          <p:cNvPr id="2" name="文本框 1"/>
          <p:cNvSpPr txBox="1"/>
          <p:nvPr>
            <p:custDataLst>
              <p:tags r:id="rId8"/>
            </p:custDataLst>
          </p:nvPr>
        </p:nvSpPr>
        <p:spPr>
          <a:xfrm>
            <a:off x="220980" y="146050"/>
            <a:ext cx="11647805" cy="583565"/>
          </a:xfrm>
          <a:prstGeom prst="rect">
            <a:avLst/>
          </a:prstGeom>
          <a:solidFill>
            <a:schemeClr val="lt1"/>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bodyPr>
          <a:lstStyle/>
          <a:p>
            <a:r>
              <a:rPr lang="zh-CN" altLang="en-US" sz="3200" b="1">
                <a:solidFill>
                  <a:srgbClr val="1F2DA8"/>
                </a:solidFill>
                <a:effectLst/>
                <a:latin typeface="微软雅黑" panose="020B0503020204020204" charset="-122"/>
                <a:ea typeface="微软雅黑"/>
                <a:cs typeface="微软雅黑" panose="020B0503020204020204" charset="-122"/>
              </a:rPr>
              <a:t>探究：</a:t>
            </a:r>
            <a:r>
              <a:rPr lang="zh-CN" altLang="en-US" sz="3200" b="1">
                <a:solidFill>
                  <a:srgbClr val="C00000"/>
                </a:solidFill>
                <a:effectLst/>
                <a:latin typeface="微软雅黑" panose="020B0503020204020204" charset="-122"/>
                <a:ea typeface="微软雅黑"/>
                <a:cs typeface="微软雅黑" panose="020B0503020204020204" charset="-122"/>
              </a:rPr>
              <a:t>打官司要分为几步？请同学们参照下面步骤排排序</a:t>
            </a:r>
          </a:p>
        </p:txBody>
      </p:sp>
      <p:sp>
        <p:nvSpPr>
          <p:cNvPr id="9" name="文本框 8"/>
          <p:cNvSpPr txBox="1"/>
          <p:nvPr>
            <p:custDataLst>
              <p:tags r:id="rId9"/>
            </p:custDataLst>
          </p:nvPr>
        </p:nvSpPr>
        <p:spPr>
          <a:xfrm>
            <a:off x="11000740" y="3544570"/>
            <a:ext cx="944880" cy="1014730"/>
          </a:xfrm>
          <a:prstGeom prst="rect">
            <a:avLst/>
          </a:prstGeom>
          <a:noFill/>
        </p:spPr>
        <p:txBody>
          <a:bodyPr wrap="none" rtlCol="0" anchor="t">
            <a:spAutoFit/>
          </a:bodyPr>
          <a:lstStyle/>
          <a:p>
            <a:r>
              <a:rPr lang="zh-CN" altLang="en-US" sz="6000">
                <a:solidFill>
                  <a:srgbClr val="FF0000"/>
                </a:solidFill>
                <a:latin typeface="Calibri"/>
              </a:rPr>
              <a:t>①</a:t>
            </a:r>
          </a:p>
        </p:txBody>
      </p:sp>
      <p:sp>
        <p:nvSpPr>
          <p:cNvPr id="10" name="文本框 9"/>
          <p:cNvSpPr txBox="1"/>
          <p:nvPr>
            <p:custDataLst>
              <p:tags r:id="rId10"/>
            </p:custDataLst>
          </p:nvPr>
        </p:nvSpPr>
        <p:spPr>
          <a:xfrm>
            <a:off x="4422775" y="1235075"/>
            <a:ext cx="944880" cy="1014730"/>
          </a:xfrm>
          <a:prstGeom prst="rect">
            <a:avLst/>
          </a:prstGeom>
          <a:noFill/>
        </p:spPr>
        <p:txBody>
          <a:bodyPr wrap="none" rtlCol="0" anchor="t">
            <a:spAutoFit/>
          </a:bodyPr>
          <a:lstStyle/>
          <a:p>
            <a:r>
              <a:rPr lang="zh-CN" altLang="en-US" sz="6000">
                <a:solidFill>
                  <a:srgbClr val="FF0000"/>
                </a:solidFill>
                <a:latin typeface="Calibri"/>
              </a:rPr>
              <a:t>②</a:t>
            </a:r>
          </a:p>
        </p:txBody>
      </p:sp>
      <p:sp>
        <p:nvSpPr>
          <p:cNvPr id="11" name="文本框 10"/>
          <p:cNvSpPr txBox="1"/>
          <p:nvPr>
            <p:custDataLst>
              <p:tags r:id="rId11"/>
            </p:custDataLst>
          </p:nvPr>
        </p:nvSpPr>
        <p:spPr>
          <a:xfrm>
            <a:off x="419735" y="1914525"/>
            <a:ext cx="944880" cy="1014730"/>
          </a:xfrm>
          <a:prstGeom prst="rect">
            <a:avLst/>
          </a:prstGeom>
          <a:noFill/>
        </p:spPr>
        <p:txBody>
          <a:bodyPr wrap="none" rtlCol="0" anchor="t">
            <a:spAutoFit/>
          </a:bodyPr>
          <a:lstStyle/>
          <a:p>
            <a:r>
              <a:rPr lang="zh-CN" altLang="en-US" sz="6000">
                <a:solidFill>
                  <a:srgbClr val="FF0000"/>
                </a:solidFill>
                <a:latin typeface="Calibri"/>
              </a:rPr>
              <a:t>③</a:t>
            </a:r>
          </a:p>
        </p:txBody>
      </p:sp>
      <p:sp>
        <p:nvSpPr>
          <p:cNvPr id="13" name="文本框 12"/>
          <p:cNvSpPr txBox="1"/>
          <p:nvPr>
            <p:custDataLst>
              <p:tags r:id="rId12"/>
            </p:custDataLst>
          </p:nvPr>
        </p:nvSpPr>
        <p:spPr>
          <a:xfrm>
            <a:off x="10791190" y="729615"/>
            <a:ext cx="944880" cy="1014730"/>
          </a:xfrm>
          <a:prstGeom prst="rect">
            <a:avLst/>
          </a:prstGeom>
          <a:noFill/>
        </p:spPr>
        <p:txBody>
          <a:bodyPr wrap="none" rtlCol="0" anchor="t">
            <a:spAutoFit/>
          </a:bodyPr>
          <a:lstStyle/>
          <a:p>
            <a:r>
              <a:rPr lang="zh-CN" altLang="en-US" sz="6000">
                <a:solidFill>
                  <a:srgbClr val="FF0000"/>
                </a:solidFill>
                <a:latin typeface="微软雅黑" panose="020B0503020204020204" charset="-122"/>
                <a:ea typeface="微软雅黑"/>
              </a:rPr>
              <a:t>④</a:t>
            </a:r>
          </a:p>
        </p:txBody>
      </p:sp>
      <p:sp>
        <p:nvSpPr>
          <p:cNvPr id="15" name="文本框 14"/>
          <p:cNvSpPr txBox="1"/>
          <p:nvPr>
            <p:custDataLst>
              <p:tags r:id="rId13"/>
            </p:custDataLst>
          </p:nvPr>
        </p:nvSpPr>
        <p:spPr>
          <a:xfrm>
            <a:off x="4422775" y="3936365"/>
            <a:ext cx="944880" cy="1014730"/>
          </a:xfrm>
          <a:prstGeom prst="rect">
            <a:avLst/>
          </a:prstGeom>
          <a:noFill/>
        </p:spPr>
        <p:txBody>
          <a:bodyPr wrap="none" rtlCol="0" anchor="t">
            <a:spAutoFit/>
          </a:bodyPr>
          <a:lstStyle/>
          <a:p>
            <a:r>
              <a:rPr lang="zh-CN" altLang="en-US" sz="6000">
                <a:solidFill>
                  <a:srgbClr val="FF0000"/>
                </a:solidFill>
                <a:latin typeface="Calibri"/>
              </a:rPr>
              <a:t>⑤</a:t>
            </a:r>
          </a:p>
        </p:txBody>
      </p:sp>
      <p:sp>
        <p:nvSpPr>
          <p:cNvPr id="18" name="文本框 17"/>
          <p:cNvSpPr txBox="1"/>
          <p:nvPr>
            <p:custDataLst>
              <p:tags r:id="rId14"/>
            </p:custDataLst>
          </p:nvPr>
        </p:nvSpPr>
        <p:spPr>
          <a:xfrm>
            <a:off x="474980" y="4235450"/>
            <a:ext cx="944880" cy="1014730"/>
          </a:xfrm>
          <a:prstGeom prst="rect">
            <a:avLst/>
          </a:prstGeom>
          <a:noFill/>
        </p:spPr>
        <p:txBody>
          <a:bodyPr wrap="none" rtlCol="0" anchor="t">
            <a:spAutoFit/>
          </a:bodyPr>
          <a:lstStyle/>
          <a:p>
            <a:r>
              <a:rPr lang="zh-CN" altLang="en-US" sz="6000">
                <a:solidFill>
                  <a:srgbClr val="FF0000"/>
                </a:solidFill>
                <a:latin typeface="Calibri"/>
              </a:rPr>
              <a:t>⑥</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11"/>
                                        </p:tgtEl>
                                        <p:attrNameLst>
                                          <p:attrName>style.visibility</p:attrName>
                                        </p:attrNameLst>
                                      </p:cBhvr>
                                      <p:to>
                                        <p:strVal val="visible"/>
                                      </p:to>
                                    </p:set>
                                    <p:animEffect transition="in" filter="diamond(in)">
                                      <p:cBhvr>
                                        <p:cTn id="17" dur="500"/>
                                        <p:tgtEl>
                                          <p:spTgt spid="11"/>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组合 20"/>
          <p:cNvGrpSpPr/>
          <p:nvPr>
            <p:custDataLst>
              <p:tags r:id="rId1"/>
            </p:custDataLst>
          </p:nvPr>
        </p:nvGrpSpPr>
        <p:grpSpPr>
          <a:xfrm>
            <a:off x="600075" y="1710055"/>
            <a:ext cx="11166475" cy="4137192"/>
            <a:chOff x="1151" y="2771"/>
            <a:chExt cx="20079" cy="5451"/>
          </a:xfrm>
        </p:grpSpPr>
        <p:grpSp>
          <p:nvGrpSpPr>
            <p:cNvPr id="78850" name="组合 15"/>
            <p:cNvGrpSpPr/>
            <p:nvPr>
              <p:custDataLst>
                <p:tags r:id="rId3"/>
              </p:custDataLst>
            </p:nvPr>
          </p:nvGrpSpPr>
          <p:grpSpPr>
            <a:xfrm>
              <a:off x="1151" y="2771"/>
              <a:ext cx="20079" cy="5451"/>
              <a:chOff x="528" y="2679"/>
              <a:chExt cx="20079" cy="5451"/>
            </a:xfrm>
          </p:grpSpPr>
          <p:grpSp>
            <p:nvGrpSpPr>
              <p:cNvPr id="78851" name="组合 13"/>
              <p:cNvGrpSpPr/>
              <p:nvPr>
                <p:custDataLst>
                  <p:tags r:id="rId5"/>
                </p:custDataLst>
              </p:nvPr>
            </p:nvGrpSpPr>
            <p:grpSpPr>
              <a:xfrm>
                <a:off x="528" y="2679"/>
                <a:ext cx="17537" cy="4394"/>
                <a:chOff x="190" y="1952"/>
                <a:chExt cx="17537" cy="4394"/>
              </a:xfrm>
            </p:grpSpPr>
            <p:sp>
              <p:nvSpPr>
                <p:cNvPr id="78852" name="文本框 3"/>
                <p:cNvSpPr/>
                <p:nvPr>
                  <p:custDataLst>
                    <p:tags r:id="rId7"/>
                  </p:custDataLst>
                </p:nvPr>
              </p:nvSpPr>
              <p:spPr>
                <a:xfrm>
                  <a:off x="190" y="3831"/>
                  <a:ext cx="3076" cy="1256"/>
                </a:xfrm>
                <a:prstGeom prst="rect">
                  <a:avLst/>
                </a:prstGeom>
                <a:noFill/>
                <a:ln>
                  <a:noFill/>
                  <a:miter lim="800000"/>
                </a:ln>
              </p:spPr>
              <p:txBody>
                <a:bodyPr wrap="square" anchor="t"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r>
                    <a:rPr lang="zh-CN" altLang="en-US" sz="2800" b="1">
                      <a:latin typeface="微软雅黑" panose="020B0503020204020204" charset="-122"/>
                      <a:ea typeface="微软雅黑"/>
                    </a:rPr>
                    <a:t>严格遵守诉讼程序</a:t>
                  </a:r>
                </a:p>
              </p:txBody>
            </p:sp>
            <p:sp>
              <p:nvSpPr>
                <p:cNvPr id="78853" name="左大括号 5"/>
                <p:cNvSpPr/>
                <p:nvPr>
                  <p:custDataLst>
                    <p:tags r:id="rId8"/>
                  </p:custDataLst>
                </p:nvPr>
              </p:nvSpPr>
              <p:spPr>
                <a:xfrm>
                  <a:off x="2970" y="2816"/>
                  <a:ext cx="553" cy="3530"/>
                </a:xfrm>
                <a:prstGeom prst="leftBrace">
                  <a:avLst>
                    <a:gd name="adj1" fmla="val 8304"/>
                    <a:gd name="adj2" fmla="val 50000"/>
                  </a:avLst>
                </a:prstGeom>
                <a:noFill/>
                <a:ln w="25400">
                  <a:solidFill>
                    <a:schemeClr val="accent1">
                      <a:lumMod val="50000"/>
                    </a:schemeClr>
                  </a:solidFill>
                  <a:miter lim="800000"/>
                </a:ln>
              </p:spPr>
              <p:txBody>
                <a:bodyPr anchor="ctr" anchorCtr="0"/>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lgn="ctr"/>
                  <a:endParaRPr lang="zh-CN" altLang="en-US" sz="2800" b="1">
                    <a:latin typeface="微软雅黑" panose="020B0503020204020204" charset="-122"/>
                    <a:ea typeface="微软雅黑"/>
                  </a:endParaRPr>
                </a:p>
              </p:txBody>
            </p:sp>
            <p:sp>
              <p:nvSpPr>
                <p:cNvPr id="78854" name="文本框 4"/>
                <p:cNvSpPr/>
                <p:nvPr>
                  <p:custDataLst>
                    <p:tags r:id="rId9"/>
                  </p:custDataLst>
                </p:nvPr>
              </p:nvSpPr>
              <p:spPr>
                <a:xfrm>
                  <a:off x="3745" y="5524"/>
                  <a:ext cx="4763" cy="688"/>
                </a:xfrm>
                <a:prstGeom prst="rect">
                  <a:avLst/>
                </a:prstGeom>
                <a:noFill/>
                <a:ln>
                  <a:noFill/>
                  <a:miter lim="800000"/>
                </a:ln>
              </p:spPr>
              <p:txBody>
                <a:bodyPr wrap="square" anchor="t"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r>
                    <a:rPr lang="zh-CN" altLang="en-US" sz="2800" b="1">
                      <a:latin typeface="微软雅黑" panose="020B0503020204020204" charset="-122"/>
                      <a:ea typeface="微软雅黑"/>
                    </a:rPr>
                    <a:t>审理与判决</a:t>
                  </a:r>
                </a:p>
              </p:txBody>
            </p:sp>
            <p:sp>
              <p:nvSpPr>
                <p:cNvPr id="78855" name="文本框 9"/>
                <p:cNvSpPr/>
                <p:nvPr>
                  <p:custDataLst>
                    <p:tags r:id="rId10"/>
                  </p:custDataLst>
                </p:nvPr>
              </p:nvSpPr>
              <p:spPr>
                <a:xfrm>
                  <a:off x="3758" y="2590"/>
                  <a:ext cx="5488" cy="688"/>
                </a:xfrm>
                <a:prstGeom prst="rect">
                  <a:avLst/>
                </a:prstGeom>
                <a:noFill/>
                <a:ln>
                  <a:noFill/>
                  <a:miter lim="800000"/>
                </a:ln>
              </p:spPr>
              <p:txBody>
                <a:bodyPr wrap="square" anchor="t"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r>
                    <a:rPr lang="zh-CN" altLang="en-US" sz="2800" b="1">
                      <a:latin typeface="微软雅黑" panose="020B0503020204020204" charset="-122"/>
                      <a:ea typeface="微软雅黑"/>
                    </a:rPr>
                    <a:t>起诉与应诉</a:t>
                  </a:r>
                </a:p>
              </p:txBody>
            </p:sp>
            <p:sp>
              <p:nvSpPr>
                <p:cNvPr id="78856" name="左大括号 11"/>
                <p:cNvSpPr/>
                <p:nvPr>
                  <p:custDataLst>
                    <p:tags r:id="rId11"/>
                  </p:custDataLst>
                </p:nvPr>
              </p:nvSpPr>
              <p:spPr>
                <a:xfrm>
                  <a:off x="7396" y="1952"/>
                  <a:ext cx="580" cy="2394"/>
                </a:xfrm>
                <a:prstGeom prst="leftBrace">
                  <a:avLst>
                    <a:gd name="adj1" fmla="val 8322"/>
                    <a:gd name="adj2" fmla="val 50000"/>
                  </a:avLst>
                </a:prstGeom>
                <a:noFill/>
                <a:ln w="25400">
                  <a:solidFill>
                    <a:schemeClr val="accent1">
                      <a:lumMod val="50000"/>
                    </a:schemeClr>
                  </a:solidFill>
                  <a:miter lim="800000"/>
                </a:ln>
              </p:spPr>
              <p:txBody>
                <a:bodyPr anchor="ctr" anchorCtr="0"/>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lgn="ctr"/>
                  <a:endParaRPr lang="zh-CN" altLang="en-US" sz="2800" b="1">
                    <a:latin typeface="微软雅黑" panose="020B0503020204020204" charset="-122"/>
                    <a:ea typeface="微软雅黑"/>
                  </a:endParaRPr>
                </a:p>
              </p:txBody>
            </p:sp>
            <p:sp>
              <p:nvSpPr>
                <p:cNvPr id="78857" name="文本框 12"/>
                <p:cNvSpPr/>
                <p:nvPr>
                  <p:custDataLst>
                    <p:tags r:id="rId12"/>
                  </p:custDataLst>
                </p:nvPr>
              </p:nvSpPr>
              <p:spPr>
                <a:xfrm>
                  <a:off x="7865" y="1952"/>
                  <a:ext cx="9862" cy="2675"/>
                </a:xfrm>
                <a:prstGeom prst="rect">
                  <a:avLst/>
                </a:prstGeom>
                <a:noFill/>
                <a:ln>
                  <a:noFill/>
                  <a:miter lim="800000"/>
                </a:ln>
              </p:spPr>
              <p:txBody>
                <a:bodyPr wrap="square" anchor="t"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lnSpc>
                      <a:spcPct val="150000"/>
                    </a:lnSpc>
                  </a:pPr>
                  <a:r>
                    <a:rPr lang="zh-CN" altLang="en-US" sz="2800" b="1">
                      <a:latin typeface="微软雅黑" panose="020B0503020204020204" charset="-122"/>
                      <a:ea typeface="微软雅黑"/>
                      <a:sym typeface="微软雅黑" panose="020B0503020204020204" charset="-122"/>
                    </a:rPr>
                    <a:t>起诉：含义、地位、原则、管辖</a:t>
                  </a:r>
                </a:p>
                <a:p>
                  <a:pPr lvl="0">
                    <a:lnSpc>
                      <a:spcPct val="150000"/>
                    </a:lnSpc>
                  </a:pPr>
                  <a:r>
                    <a:rPr lang="zh-CN" altLang="en-US" sz="2800" b="1">
                      <a:latin typeface="微软雅黑" panose="020B0503020204020204" charset="-122"/>
                      <a:ea typeface="微软雅黑"/>
                      <a:sym typeface="微软雅黑" panose="020B0503020204020204" charset="-122"/>
                    </a:rPr>
                    <a:t>登记立案：内容、意义</a:t>
                  </a:r>
                </a:p>
                <a:p>
                  <a:pPr lvl="0">
                    <a:lnSpc>
                      <a:spcPct val="150000"/>
                    </a:lnSpc>
                  </a:pPr>
                  <a:r>
                    <a:rPr sz="2800" b="1">
                      <a:latin typeface="微软雅黑" panose="020B0503020204020204" charset="-122"/>
                      <a:ea typeface="微软雅黑"/>
                      <a:sym typeface="微软雅黑" panose="020B0503020204020204" charset="-122"/>
                    </a:rPr>
                    <a:t>应诉（审前准备）</a:t>
                  </a:r>
                </a:p>
              </p:txBody>
            </p:sp>
          </p:grpSp>
          <p:sp>
            <p:nvSpPr>
              <p:cNvPr id="78858" name="文本框 16"/>
              <p:cNvSpPr/>
              <p:nvPr>
                <p:custDataLst>
                  <p:tags r:id="rId6"/>
                </p:custDataLst>
              </p:nvPr>
            </p:nvSpPr>
            <p:spPr>
              <a:xfrm>
                <a:off x="8315" y="5455"/>
                <a:ext cx="12292" cy="2675"/>
              </a:xfrm>
              <a:prstGeom prst="rect">
                <a:avLst/>
              </a:prstGeom>
              <a:noFill/>
              <a:ln>
                <a:noFill/>
                <a:miter lim="800000"/>
              </a:ln>
            </p:spPr>
            <p:txBody>
              <a:bodyPr wrap="square" anchor="t"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lnSpc>
                    <a:spcPct val="150000"/>
                  </a:lnSpc>
                </a:pPr>
                <a:r>
                  <a:rPr lang="zh-CN" altLang="zh-CN" sz="2800" b="1">
                    <a:latin typeface="微软雅黑" panose="020B0503020204020204" charset="-122"/>
                    <a:ea typeface="微软雅黑"/>
                    <a:sym typeface="微软雅黑" panose="020B0503020204020204" charset="-122"/>
                  </a:rPr>
                  <a:t>开庭审理：含义、地位、阶段</a:t>
                </a:r>
              </a:p>
              <a:p>
                <a:pPr lvl="0">
                  <a:lnSpc>
                    <a:spcPct val="150000"/>
                  </a:lnSpc>
                </a:pPr>
                <a:endParaRPr lang="zh-CN" altLang="zh-CN" sz="2800" b="1">
                  <a:latin typeface="微软雅黑" panose="020B0503020204020204" charset="-122"/>
                  <a:ea typeface="微软雅黑"/>
                  <a:sym typeface="微软雅黑" panose="020B0503020204020204" charset="-122"/>
                </a:endParaRPr>
              </a:p>
              <a:p>
                <a:pPr lvl="0">
                  <a:lnSpc>
                    <a:spcPct val="150000"/>
                  </a:lnSpc>
                </a:pPr>
                <a:r>
                  <a:rPr lang="zh-CN" altLang="zh-CN" sz="2800" b="1">
                    <a:latin typeface="微软雅黑" panose="020B0503020204020204" charset="-122"/>
                    <a:ea typeface="微软雅黑"/>
                    <a:sym typeface="微软雅黑" panose="020B0503020204020204" charset="-122"/>
                  </a:rPr>
                  <a:t>上诉与二审</a:t>
                </a:r>
              </a:p>
            </p:txBody>
          </p:sp>
        </p:grpSp>
        <p:sp>
          <p:nvSpPr>
            <p:cNvPr id="78859" name="左大括号 18"/>
            <p:cNvSpPr/>
            <p:nvPr>
              <p:custDataLst>
                <p:tags r:id="rId4"/>
              </p:custDataLst>
            </p:nvPr>
          </p:nvSpPr>
          <p:spPr>
            <a:xfrm>
              <a:off x="8468" y="5804"/>
              <a:ext cx="358" cy="1899"/>
            </a:xfrm>
            <a:prstGeom prst="leftBrace">
              <a:avLst>
                <a:gd name="adj1" fmla="val 8325"/>
                <a:gd name="adj2" fmla="val 50000"/>
              </a:avLst>
            </a:prstGeom>
            <a:noFill/>
            <a:ln w="25400">
              <a:solidFill>
                <a:schemeClr val="accent1">
                  <a:lumMod val="50000"/>
                </a:schemeClr>
              </a:solidFill>
              <a:miter lim="800000"/>
            </a:ln>
          </p:spPr>
          <p:txBody>
            <a:bodyPr anchor="ctr" anchorCtr="0"/>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algn="ctr"/>
              <a:endParaRPr lang="zh-CN" altLang="en-US" sz="2800" b="1">
                <a:latin typeface="微软雅黑" panose="020B0503020204020204" charset="-122"/>
                <a:ea typeface="微软雅黑"/>
              </a:endParaRPr>
            </a:p>
          </p:txBody>
        </p:sp>
      </p:grpSp>
      <p:sp>
        <p:nvSpPr>
          <p:cNvPr id="30" name="矩形 29"/>
          <p:cNvSpPr/>
          <p:nvPr>
            <p:custDataLst>
              <p:tags r:id="rId2"/>
            </p:custDataLst>
          </p:nvPr>
        </p:nvSpPr>
        <p:spPr>
          <a:xfrm>
            <a:off x="240665" y="217170"/>
            <a:ext cx="2030095" cy="583565"/>
          </a:xfrm>
          <a:prstGeom prst="rect">
            <a:avLst/>
          </a:prstGeom>
          <a:solidFill>
            <a:srgbClr val="C00000"/>
          </a:solidFill>
        </p:spPr>
        <p:txBody>
          <a:bodyPr wrap="square">
            <a:spAutoFit/>
          </a:bodyPr>
          <a:lstStyle/>
          <a:p>
            <a:r>
              <a:rPr lang="zh-CN" altLang="en-US" sz="3200" b="1">
                <a:solidFill>
                  <a:schemeClr val="bg1"/>
                </a:solidFill>
                <a:latin typeface="微软雅黑" panose="020B0503020204020204" charset="-122"/>
                <a:ea typeface="微软雅黑"/>
              </a:rPr>
              <a:t>知识小结</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custDataLst>
              <p:tags r:id="rId1"/>
            </p:custDataLst>
          </p:nvPr>
        </p:nvSpPr>
        <p:spPr>
          <a:xfrm>
            <a:off x="549874" y="474916"/>
            <a:ext cx="10750379" cy="5908040"/>
          </a:xfrm>
          <a:prstGeom prst="rect">
            <a:avLst/>
          </a:prstGeom>
          <a:noFill/>
          <a:ln>
            <a:noFill/>
            <a:miter lim="800000"/>
          </a:ln>
        </p:spPr>
        <p:txBody>
          <a:bodyPr wrap="square" anchor="ctr">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a:lnSpc>
                <a:spcPct val="150000"/>
              </a:lnSpc>
            </a:pP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余某因涉嫌故意杀人被捕，委托李律师作为其辩护人，当地法院一审判处余某死刑。后检察官发现证据不足，申诉省高院启动再审程序，省高院以证据不足宣判余某无罪释放。其后，余某委托李律师申请国家损害赔偿。依据我国法律规定，可判定本案中</a:t>
            </a:r>
            <a:r>
              <a:rPr lang="en-US" altLang="zh-CN"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a:t>
            </a: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　　</a:t>
            </a:r>
            <a:r>
              <a:rPr lang="en-US" altLang="zh-CN"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a:t>
            </a:r>
          </a:p>
          <a:p>
            <a:pPr>
              <a:lnSpc>
                <a:spcPct val="150000"/>
              </a:lnSpc>
            </a:pPr>
            <a:r>
              <a:rPr lang="en-US" altLang="zh-CN"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  ①</a:t>
            </a: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二审裁判不是终审裁判</a:t>
            </a:r>
          </a:p>
          <a:p>
            <a:pPr>
              <a:lnSpc>
                <a:spcPct val="150000"/>
              </a:lnSpc>
            </a:pP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  ②省高院启动再审程序属于审判监督</a:t>
            </a:r>
          </a:p>
          <a:p>
            <a:pPr>
              <a:lnSpc>
                <a:spcPct val="150000"/>
              </a:lnSpc>
            </a:pP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  ③证据是开庭审理的重心</a:t>
            </a:r>
          </a:p>
          <a:p>
            <a:pPr>
              <a:lnSpc>
                <a:spcPct val="150000"/>
              </a:lnSpc>
            </a:pP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  ④李律师既是诉讼代理人又是辩护人</a:t>
            </a:r>
          </a:p>
          <a:p>
            <a:pPr>
              <a:lnSpc>
                <a:spcPct val="150000"/>
              </a:lnSpc>
            </a:pPr>
            <a:r>
              <a:rPr lang="en-US" altLang="zh-CN"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  A</a:t>
            </a: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．①②  </a:t>
            </a:r>
            <a:r>
              <a:rPr lang="en-US" altLang="zh-CN"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B</a:t>
            </a: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．②④  </a:t>
            </a:r>
            <a:r>
              <a:rPr lang="en-US" altLang="zh-CN"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C</a:t>
            </a: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．①③  </a:t>
            </a:r>
            <a:r>
              <a:rPr lang="en-US" altLang="zh-CN"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D</a:t>
            </a:r>
            <a:r>
              <a:rPr sz="2800" b="1">
                <a:ln w="9525" cap="flat" cmpd="sng" algn="ctr">
                  <a:noFill/>
                  <a:prstDash val="solid"/>
                  <a:round/>
                  <a:headEnd type="none" w="med" len="med"/>
                  <a:tailEnd type="none" w="med" len="med"/>
                </a:ln>
                <a:solidFill>
                  <a:srgbClr val="000000"/>
                </a:solidFill>
                <a:latin typeface="微软雅黑" panose="020B0503020204020204" charset="-122"/>
                <a:ea typeface="微软雅黑"/>
                <a:sym typeface="Wingdings" panose="05000000000000000000" charset="0"/>
              </a:rPr>
              <a:t>．③④</a:t>
            </a:r>
            <a:endParaRPr sz="2800" b="1">
              <a:latin typeface="微软雅黑" panose="020B0503020204020204" charset="-122"/>
              <a:ea typeface="微软雅黑"/>
            </a:endParaRPr>
          </a:p>
        </p:txBody>
      </p:sp>
      <p:sp>
        <p:nvSpPr>
          <p:cNvPr id="5" name="WordArt 4"/>
          <p:cNvSpPr>
            <a:spLocks noChangeArrowheads="1" noChangeShapeType="1" noTextEdit="1"/>
          </p:cNvSpPr>
          <p:nvPr>
            <p:custDataLst>
              <p:tags r:id="rId2"/>
            </p:custDataLst>
          </p:nvPr>
        </p:nvSpPr>
        <p:spPr bwMode="auto">
          <a:xfrm>
            <a:off x="8989024" y="3813905"/>
            <a:ext cx="1127297" cy="1212850"/>
          </a:xfrm>
          <a:prstGeom prst="rect">
            <a:avLst/>
          </a:prstGeom>
        </p:spPr>
        <p:txBody>
          <a:bodyPr wrap="none" fromWordArt="1">
            <a:prstTxWarp prst="textPlain">
              <a:avLst>
                <a:gd name="adj" fmla="val 50000"/>
              </a:avLst>
            </a:prstTxWarp>
          </a:bodyPr>
          <a:lstStyle/>
          <a:p>
            <a:pPr algn="ctr" eaLnBrk="0" hangingPunct="0">
              <a:buSzTx/>
            </a:pPr>
            <a:r>
              <a:rPr sz="3600" b="1" kern="10">
                <a:ln w="12700" cap="flat" cmpd="sng" algn="ctr">
                  <a:solidFill>
                    <a:srgbClr val="EAEAEA"/>
                  </a:solidFill>
                  <a:prstDash val="solid"/>
                  <a:round/>
                  <a:headEnd type="none" w="med" len="med"/>
                  <a:tailEnd type="none" w="med" len="med"/>
                </a:ln>
                <a:gradFill flip="none"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tileRect l="-100000" t="-100000"/>
                </a:gradFill>
                <a:effectLst>
                  <a:outerShdw dist="35921" dir="2700000" sy="50000" kx="2115830" algn="bl">
                    <a:srgbClr val="C0C0C0">
                      <a:alpha val="80000"/>
                    </a:srgbClr>
                  </a:outerShdw>
                </a:effectLst>
                <a:latin typeface="宋体" panose="02010600030101010101" pitchFamily="2" charset="-122"/>
                <a:sym typeface="Wingdings" panose="05000000000000000000"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p:nvPr>
            <p:custDataLst>
              <p:tags r:id="rId1"/>
            </p:custDataLst>
          </p:nvPr>
        </p:nvSpPr>
        <p:spPr>
          <a:xfrm>
            <a:off x="352425" y="4202430"/>
            <a:ext cx="10969625" cy="2555242"/>
          </a:xfrm>
          <a:prstGeom prst="roundRect">
            <a:avLst/>
          </a:prstGeom>
          <a:solidFill>
            <a:schemeClr val="accent4">
              <a:lumMod val="20000"/>
              <a:lumOff val="80000"/>
            </a:schemeClr>
          </a:solidFill>
          <a:ln w="28575" cmpd="sng">
            <a:noFill/>
            <a:prstDash val="dash"/>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indent="0" algn="just">
              <a:lnSpc>
                <a:spcPct val="120000"/>
              </a:lnSpc>
            </a:pPr>
            <a:r>
              <a:rPr lang="en-US" altLang="zh-CN" sz="2200" b="0">
                <a:solidFill>
                  <a:schemeClr val="tx1"/>
                </a:solidFill>
                <a:latin typeface="微软雅黑" panose="020B0503020204020204" charset="-122"/>
                <a:ea typeface="微软雅黑"/>
                <a:cs typeface="楷体" panose="02010609060101010101" charset="-122"/>
                <a:sym typeface="+mn-ea"/>
              </a:rPr>
              <a:t>       </a:t>
            </a:r>
            <a:r>
              <a:rPr lang="en-US" altLang="zh-CN" sz="2400">
                <a:solidFill>
                  <a:schemeClr val="tx1"/>
                </a:solidFill>
                <a:latin typeface="微软雅黑" panose="020B0503020204020204" charset="-122"/>
                <a:ea typeface="微软雅黑"/>
                <a:cs typeface="楷体" panose="02010609060101010101" charset="-122"/>
                <a:sym typeface="+mn-ea"/>
              </a:rPr>
              <a:t> </a:t>
            </a:r>
            <a:r>
              <a:rPr sz="2400">
                <a:solidFill>
                  <a:schemeClr val="tx1"/>
                </a:solidFill>
                <a:latin typeface="微软雅黑" panose="020B0503020204020204" charset="-122"/>
                <a:ea typeface="微软雅黑"/>
                <a:cs typeface="楷体" panose="02010609060101010101" charset="-122"/>
                <a:sym typeface="+mn-ea"/>
              </a:rPr>
              <a:t>沈某在提起</a:t>
            </a:r>
            <a:r>
              <a:rPr sz="2400">
                <a:solidFill>
                  <a:srgbClr val="FF0000"/>
                </a:solidFill>
                <a:latin typeface="微软雅黑" panose="020B0503020204020204" charset="-122"/>
                <a:ea typeface="微软雅黑"/>
                <a:cs typeface="楷体" panose="02010609060101010101" charset="-122"/>
                <a:sym typeface="+mn-ea"/>
              </a:rPr>
              <a:t>诉讼前</a:t>
            </a:r>
            <a:r>
              <a:rPr sz="2400">
                <a:solidFill>
                  <a:schemeClr val="tx1"/>
                </a:solidFill>
                <a:latin typeface="微软雅黑" panose="020B0503020204020204" charset="-122"/>
                <a:ea typeface="微软雅黑"/>
                <a:cs typeface="楷体" panose="02010609060101010101" charset="-122"/>
                <a:sym typeface="+mn-ea"/>
              </a:rPr>
              <a:t>，需要搜集火锅店的相关信息，准备好在火锅店消费时的各种</a:t>
            </a:r>
            <a:r>
              <a:rPr sz="2400">
                <a:solidFill>
                  <a:srgbClr val="FF0000"/>
                </a:solidFill>
                <a:latin typeface="微软雅黑" panose="020B0503020204020204" charset="-122"/>
                <a:ea typeface="微软雅黑"/>
                <a:cs typeface="楷体" panose="02010609060101010101" charset="-122"/>
                <a:sym typeface="+mn-ea"/>
              </a:rPr>
              <a:t>能够证明案件事实的证据</a:t>
            </a:r>
            <a:r>
              <a:rPr sz="2400">
                <a:solidFill>
                  <a:schemeClr val="tx1"/>
                </a:solidFill>
                <a:latin typeface="微软雅黑" panose="020B0503020204020204" charset="-122"/>
                <a:ea typeface="微软雅黑"/>
                <a:cs typeface="楷体" panose="02010609060101010101" charset="-122"/>
                <a:sym typeface="+mn-ea"/>
              </a:rPr>
              <a:t>，如消费清单、证人证言、现场照片等，准备好医院伤情鉴定结果、人院治疗的相关信息、医疗费用清单等医疗证据，并根据相应信息完成民事起诉状的撰写。与此同时，还要明确起诉要向</a:t>
            </a:r>
            <a:r>
              <a:rPr sz="2400">
                <a:solidFill>
                  <a:srgbClr val="FF0000"/>
                </a:solidFill>
                <a:latin typeface="微软雅黑" panose="020B0503020204020204" charset="-122"/>
                <a:ea typeface="微软雅黑"/>
                <a:cs typeface="楷体" panose="02010609060101010101" charset="-122"/>
                <a:sym typeface="+mn-ea"/>
              </a:rPr>
              <a:t>有管辖权的人民法院</a:t>
            </a:r>
            <a:r>
              <a:rPr sz="2400">
                <a:solidFill>
                  <a:schemeClr val="tx1"/>
                </a:solidFill>
                <a:latin typeface="微软雅黑" panose="020B0503020204020204" charset="-122"/>
                <a:ea typeface="微软雅黑"/>
                <a:cs typeface="楷体" panose="02010609060101010101" charset="-122"/>
                <a:sym typeface="+mn-ea"/>
              </a:rPr>
              <a:t>提出。</a:t>
            </a:r>
          </a:p>
        </p:txBody>
      </p:sp>
      <p:sp>
        <p:nvSpPr>
          <p:cNvPr id="8" name="文本框 7"/>
          <p:cNvSpPr txBox="1"/>
          <p:nvPr>
            <p:custDataLst>
              <p:tags r:id="rId2"/>
            </p:custDataLst>
          </p:nvPr>
        </p:nvSpPr>
        <p:spPr>
          <a:xfrm>
            <a:off x="452755" y="715010"/>
            <a:ext cx="10970260" cy="2115185"/>
          </a:xfrm>
          <a:prstGeom prst="rect">
            <a:avLst/>
          </a:prstGeom>
          <a:noFill/>
          <a:ln w="28575">
            <a:solidFill>
              <a:srgbClr val="00B0F0"/>
            </a:solidFill>
            <a:prstDash val="solid"/>
          </a:ln>
        </p:spPr>
        <p:txBody>
          <a:bodyPr wrap="square" rtlCol="0">
            <a:noAutofit/>
          </a:bodyPr>
          <a:lstStyle/>
          <a:p>
            <a:pPr>
              <a:lnSpc>
                <a:spcPct val="110000"/>
              </a:lnSpc>
            </a:pPr>
            <a:r>
              <a:rPr lang="en-US" altLang="zh-CN" sz="2400">
                <a:latin typeface="微软雅黑" panose="020B0503020204020204" charset="-122"/>
                <a:ea typeface="微软雅黑"/>
                <a:cs typeface="微软雅黑" panose="020B0503020204020204" charset="-122"/>
              </a:rPr>
              <a:t>     </a:t>
            </a:r>
            <a:r>
              <a:rPr lang="en-US" altLang="zh-CN" sz="2400" b="1">
                <a:latin typeface="微软雅黑" panose="020B0503020204020204" charset="-122"/>
                <a:ea typeface="微软雅黑"/>
                <a:cs typeface="微软雅黑" panose="020B0503020204020204" charset="-122"/>
              </a:rPr>
              <a:t>  沈某一家人在火锅店聚餐，当时下雨，火锅店</a:t>
            </a:r>
            <a:r>
              <a:rPr lang="en-US" altLang="zh-CN" sz="2400" b="1">
                <a:solidFill>
                  <a:srgbClr val="FF0000"/>
                </a:solidFill>
                <a:latin typeface="微软雅黑" panose="020B0503020204020204" charset="-122"/>
                <a:ea typeface="微软雅黑"/>
                <a:cs typeface="微软雅黑" panose="020B0503020204020204" charset="-122"/>
              </a:rPr>
              <a:t>大厅地面较为湿滑</a:t>
            </a:r>
            <a:r>
              <a:rPr lang="en-US" altLang="zh-CN" sz="2400" b="1">
                <a:latin typeface="微软雅黑" panose="020B0503020204020204" charset="-122"/>
                <a:ea typeface="微软雅黑"/>
                <a:cs typeface="微软雅黑" panose="020B0503020204020204" charset="-122"/>
              </a:rPr>
              <a:t>，沈某不慎</a:t>
            </a:r>
            <a:r>
              <a:rPr lang="en-US" altLang="zh-CN" sz="2400" b="1">
                <a:solidFill>
                  <a:srgbClr val="FF0000"/>
                </a:solidFill>
                <a:latin typeface="微软雅黑" panose="020B0503020204020204" charset="-122"/>
                <a:ea typeface="微软雅黑"/>
                <a:cs typeface="微软雅黑" panose="020B0503020204020204" charset="-122"/>
              </a:rPr>
              <a:t>摔倒并致左臂骨折</a:t>
            </a:r>
            <a:r>
              <a:rPr lang="en-US" altLang="zh-CN" sz="2400" b="1">
                <a:latin typeface="微软雅黑" panose="020B0503020204020204" charset="-122"/>
                <a:ea typeface="微软雅黑"/>
                <a:cs typeface="微软雅黑" panose="020B0503020204020204" charset="-122"/>
              </a:rPr>
              <a:t>，入院治疗共花费2万元。出院后，沈某要求火锅店赔偿。但火锅店表示，沈某聚餐当天</a:t>
            </a:r>
            <a:r>
              <a:rPr lang="en-US" altLang="zh-CN" sz="2400" b="1">
                <a:solidFill>
                  <a:srgbClr val="FF0000"/>
                </a:solidFill>
                <a:latin typeface="微软雅黑" panose="020B0503020204020204" charset="-122"/>
                <a:ea typeface="微软雅黑"/>
                <a:cs typeface="微软雅黑" panose="020B0503020204020204" charset="-122"/>
              </a:rPr>
              <a:t>因穿高跟鞋走路不稳才摔倒</a:t>
            </a:r>
            <a:r>
              <a:rPr lang="en-US" altLang="zh-CN" sz="2400" b="1">
                <a:latin typeface="微软雅黑" panose="020B0503020204020204" charset="-122"/>
                <a:ea typeface="微软雅黑"/>
                <a:cs typeface="微软雅黑" panose="020B0503020204020204" charset="-122"/>
              </a:rPr>
              <a:t>，对受伤负有主要责任，因此只同意给付2000元的消费代金券作为补偿。沈某对解决方案不满意，准备起诉至人民法院。</a:t>
            </a:r>
          </a:p>
        </p:txBody>
      </p:sp>
      <p:sp>
        <p:nvSpPr>
          <p:cNvPr id="2" name="文本框 1"/>
          <p:cNvSpPr txBox="1"/>
          <p:nvPr>
            <p:custDataLst>
              <p:tags r:id="rId3"/>
            </p:custDataLst>
          </p:nvPr>
        </p:nvSpPr>
        <p:spPr>
          <a:xfrm>
            <a:off x="452755" y="2993390"/>
            <a:ext cx="7401560" cy="1198880"/>
          </a:xfrm>
          <a:prstGeom prst="rect">
            <a:avLst/>
          </a:prstGeom>
          <a:noFill/>
        </p:spPr>
        <p:txBody>
          <a:bodyPr wrap="square" rtlCol="0" anchor="t">
            <a:spAutoFit/>
          </a:bodyPr>
          <a:lstStyle/>
          <a:p>
            <a:r>
              <a:rPr lang="zh-CN" altLang="en-US" sz="2400" b="1">
                <a:latin typeface="微软雅黑" panose="020B0503020204020204" charset="-122"/>
                <a:ea typeface="微软雅黑"/>
                <a:cs typeface="微软雅黑" panose="020B0503020204020204" charset="-122"/>
              </a:rPr>
              <a:t>思考问题：</a:t>
            </a:r>
          </a:p>
          <a:p>
            <a:r>
              <a:rPr lang="en-US" altLang="zh-CN" sz="2400" b="1">
                <a:latin typeface="微软雅黑" panose="020B0503020204020204" charset="-122"/>
                <a:ea typeface="微软雅黑"/>
                <a:cs typeface="微软雅黑" panose="020B0503020204020204" charset="-122"/>
              </a:rPr>
              <a:t>(1)</a:t>
            </a:r>
            <a:r>
              <a:rPr lang="zh-CN" altLang="en-US" sz="2400" b="1">
                <a:latin typeface="微软雅黑" panose="020B0503020204020204" charset="-122"/>
                <a:ea typeface="微软雅黑"/>
                <a:cs typeface="微软雅黑" panose="020B0503020204020204" charset="-122"/>
              </a:rPr>
              <a:t>提起诉讼前，沈某应做哪些准备?</a:t>
            </a:r>
          </a:p>
          <a:p>
            <a:r>
              <a:rPr lang="en-US" altLang="zh-CN" sz="2400" b="1">
                <a:latin typeface="微软雅黑" panose="020B0503020204020204" charset="-122"/>
                <a:ea typeface="微软雅黑"/>
                <a:cs typeface="微软雅黑" panose="020B0503020204020204" charset="-122"/>
              </a:rPr>
              <a:t>(2)</a:t>
            </a:r>
            <a:r>
              <a:rPr lang="zh-CN" altLang="en-US" sz="2400" b="1">
                <a:latin typeface="微软雅黑" panose="020B0503020204020204" charset="-122"/>
                <a:ea typeface="微软雅黑"/>
                <a:cs typeface="微软雅黑" panose="020B0503020204020204" charset="-122"/>
              </a:rPr>
              <a:t>请你根据上述事实，帮沈某起草一份民事诉状。</a:t>
            </a:r>
          </a:p>
        </p:txBody>
      </p:sp>
      <p:pic>
        <p:nvPicPr>
          <p:cNvPr id="4" name="图片 3"/>
          <p:cNvPicPr>
            <a:picLocks noChangeAspect="1"/>
          </p:cNvPicPr>
          <p:nvPr>
            <p:custDataLst>
              <p:tags r:id="rId4"/>
            </p:custDataLst>
          </p:nvPr>
        </p:nvPicPr>
        <p:blipFill>
          <a:blip r:embed="rId7"/>
          <a:stretch>
            <a:fillRect/>
          </a:stretch>
        </p:blipFill>
        <p:spPr>
          <a:xfrm>
            <a:off x="6477000" y="635"/>
            <a:ext cx="5715000" cy="6757035"/>
          </a:xfrm>
          <a:prstGeom prst="rect">
            <a:avLst/>
          </a:prstGeom>
        </p:spPr>
      </p:pic>
      <p:sp>
        <p:nvSpPr>
          <p:cNvPr id="9" name="矩形: 对角圆角 4"/>
          <p:cNvSpPr/>
          <p:nvPr>
            <p:custDataLst>
              <p:tags r:id="rId5"/>
            </p:custDataLst>
          </p:nvPr>
        </p:nvSpPr>
        <p:spPr>
          <a:xfrm>
            <a:off x="0" y="635"/>
            <a:ext cx="3223260" cy="714375"/>
          </a:xfrm>
          <a:prstGeom prst="round2DiagRect">
            <a:avLst>
              <a:gd name="adj1" fmla="val 50000"/>
              <a:gd name="adj2" fmla="val 0"/>
            </a:avLst>
          </a:prstGeom>
          <a:no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C00000"/>
                </a:solidFill>
                <a:latin typeface="微软雅黑" panose="020B0503020204020204" charset="-122"/>
                <a:ea typeface="微软雅黑"/>
                <a:cs typeface="微软雅黑" panose="020B0503020204020204" charset="-122"/>
              </a:rPr>
              <a:t>P91</a:t>
            </a:r>
            <a:r>
              <a:rPr lang="zh-CN" altLang="en-US" sz="2400" b="1">
                <a:solidFill>
                  <a:srgbClr val="C00000"/>
                </a:solidFill>
                <a:latin typeface="微软雅黑" panose="020B0503020204020204" charset="-122"/>
                <a:ea typeface="微软雅黑"/>
                <a:cs typeface="微软雅黑" panose="020B0503020204020204" charset="-122"/>
              </a:rPr>
              <a:t>探究与分享</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59385" y="1348105"/>
            <a:ext cx="11903075" cy="4530621"/>
            <a:chOff x="581114" y="1929232"/>
            <a:chExt cx="11276597" cy="3342577"/>
          </a:xfrm>
        </p:grpSpPr>
        <p:sp>
          <p:nvSpPr>
            <p:cNvPr id="39" name="Rectangle 43"/>
            <p:cNvSpPr/>
            <p:nvPr>
              <p:custDataLst>
                <p:tags r:id="rId5"/>
              </p:custDataLst>
            </p:nvPr>
          </p:nvSpPr>
          <p:spPr>
            <a:xfrm>
              <a:off x="2703618" y="4749865"/>
              <a:ext cx="8300203" cy="521944"/>
            </a:xfrm>
            <a:prstGeom prst="rect">
              <a:avLst/>
            </a:prstGeom>
          </p:spPr>
          <p:txBody>
            <a:bodyPr wrap="square">
              <a:spAutoFit/>
            </a:bodyPr>
            <a:lstStyle/>
            <a:p>
              <a:pPr lvl="0" algn="l">
                <a:spcBef>
                  <a:spcPct val="0"/>
                </a:spcBef>
                <a:spcAft>
                  <a:spcPct val="0"/>
                </a:spcAft>
                <a:buClrTx/>
                <a:buSzTx/>
                <a:buFontTx/>
                <a:defRPr/>
              </a:pPr>
              <a:endParaRPr lang="zh-CN" altLang="en-US" sz="2800" b="1" kern="0" noProof="0">
                <a:ln>
                  <a:noFill/>
                </a:ln>
                <a:effectLst/>
                <a:uLnTx/>
                <a:uFillTx/>
                <a:latin typeface="微软雅黑" panose="020B0503020204020204" charset="-122"/>
                <a:ea typeface="微软雅黑"/>
                <a:cs typeface="微软雅黑" panose="020B0503020204020204" charset="-122"/>
                <a:sym typeface="+mn-ea"/>
              </a:endParaRPr>
            </a:p>
          </p:txBody>
        </p:sp>
        <p:sp>
          <p:nvSpPr>
            <p:cNvPr id="41" name="Rectangle 40"/>
            <p:cNvSpPr/>
            <p:nvPr>
              <p:custDataLst>
                <p:tags r:id="rId6"/>
              </p:custDataLst>
            </p:nvPr>
          </p:nvSpPr>
          <p:spPr>
            <a:xfrm>
              <a:off x="640069" y="1929232"/>
              <a:ext cx="11217642" cy="1757763"/>
            </a:xfrm>
            <a:prstGeom prst="rect">
              <a:avLst/>
            </a:prstGeom>
            <a:ln w="12700" cmpd="sng">
              <a:solidFill>
                <a:schemeClr val="tx2">
                  <a:lumMod val="75000"/>
                  <a:lumOff val="25000"/>
                </a:schemeClr>
              </a:solidFill>
              <a:prstDash val="solid"/>
            </a:ln>
          </p:spPr>
          <p:txBody>
            <a:bodyPr wrap="square">
              <a:noAutofit/>
            </a:bodyPr>
            <a:lstStyle/>
            <a:p>
              <a:pPr marR="0" lvl="0" indent="0" algn="l" defTabSz="914400" fontAlgn="auto">
                <a:lnSpc>
                  <a:spcPct val="110000"/>
                </a:lnSpc>
                <a:spcBef>
                  <a:spcPct val="0"/>
                </a:spcBef>
                <a:spcAft>
                  <a:spcPct val="0"/>
                </a:spcAft>
                <a:buClrTx/>
                <a:buSzTx/>
                <a:buFontTx/>
                <a:buNone/>
                <a:defRPr/>
              </a:pPr>
              <a:r>
                <a:rPr kumimoji="0" lang="zh-CN" altLang="en-US" sz="2800" b="1" i="0"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微软雅黑" panose="020B0503020204020204" charset="-122"/>
                  <a:sym typeface="+mn-lt"/>
                </a:rPr>
                <a:t>（</a:t>
              </a:r>
              <a:r>
                <a:rPr kumimoji="0" lang="en-US" altLang="zh-CN" sz="2800" b="1" i="0"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微软雅黑" panose="020B0503020204020204" charset="-122"/>
                  <a:sym typeface="+mn-lt"/>
                </a:rPr>
                <a:t>1</a:t>
              </a:r>
              <a:r>
                <a:rPr kumimoji="0" lang="zh-CN" altLang="en-US" sz="2800" b="1" i="0"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微软雅黑" panose="020B0503020204020204" charset="-122"/>
                  <a:sym typeface="+mn-lt"/>
                </a:rPr>
                <a:t>）含义：</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俗称“</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告状</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公民、法人或者其他组织</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认为自己所享有或依法由自己管理、支配的</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民事权益受到侵害</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或</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与他人发生争议</a:t>
              </a:r>
              <a:r>
                <a:rPr lang="zh-CN" altLang="en-US" sz="2800" b="1" kern="0" noProof="0">
                  <a:ln>
                    <a:noFill/>
                  </a:ln>
                  <a:solidFill>
                    <a:srgbClr val="FF0000"/>
                  </a:solidFill>
                  <a:effectLst/>
                  <a:highlight>
                    <a:srgbClr val="FFFF00"/>
                  </a:highlight>
                  <a:uLnTx/>
                  <a:uFillTx/>
                  <a:latin typeface="微软雅黑" panose="020B0503020204020204" charset="-122"/>
                  <a:ea typeface="微软雅黑"/>
                  <a:cs typeface="微软雅黑" panose="020B0503020204020204" charset="-122"/>
                  <a:sym typeface="+mn-lt"/>
                </a:rPr>
                <a:t>（民事诉讼）</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，或者认为</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行政机关</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及其</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工作人员</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的行政行为</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侵犯其合法权益</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可以</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向</a:t>
              </a:r>
              <a:r>
                <a:rPr lang="zh-CN" altLang="en-US" sz="2800" b="1" kern="0" noProof="0">
                  <a:ln>
                    <a:noFill/>
                  </a:ln>
                  <a:solidFill>
                    <a:srgbClr val="FF0000"/>
                  </a:solidFill>
                  <a:effectLst/>
                  <a:uLnTx/>
                  <a:uFillTx/>
                  <a:latin typeface="微软雅黑" panose="020B0503020204020204" charset="-122"/>
                  <a:ea typeface="微软雅黑"/>
                  <a:cs typeface="微软雅黑" panose="020B0503020204020204" charset="-122"/>
                  <a:sym typeface="+mn-lt"/>
                </a:rPr>
                <a:t>人民法院</a:t>
              </a:r>
              <a:r>
                <a:rPr lang="zh-CN" altLang="en-US" sz="2800" b="1" kern="0" noProof="0">
                  <a:ln>
                    <a:noFill/>
                  </a:ln>
                  <a:solidFill>
                    <a:srgbClr val="401BC0"/>
                  </a:solidFill>
                  <a:effectLst/>
                  <a:uLnTx/>
                  <a:uFillTx/>
                  <a:latin typeface="微软雅黑" panose="020B0503020204020204" charset="-122"/>
                  <a:ea typeface="微软雅黑"/>
                  <a:cs typeface="微软雅黑" panose="020B0503020204020204" charset="-122"/>
                  <a:sym typeface="+mn-lt"/>
                </a:rPr>
                <a:t>提出诉讼请求</a:t>
              </a:r>
              <a:r>
                <a:rPr lang="zh-CN" altLang="en-US" sz="2800" b="1" kern="0" noProof="0">
                  <a:ln>
                    <a:noFill/>
                  </a:ln>
                  <a:solidFill>
                    <a:srgbClr val="FF0000"/>
                  </a:solidFill>
                  <a:effectLst/>
                  <a:highlight>
                    <a:srgbClr val="FFFF00"/>
                  </a:highlight>
                  <a:uLnTx/>
                  <a:uFillTx/>
                  <a:latin typeface="微软雅黑" panose="020B0503020204020204" charset="-122"/>
                  <a:ea typeface="微软雅黑"/>
                  <a:cs typeface="微软雅黑" panose="020B0503020204020204" charset="-122"/>
                  <a:sym typeface="+mn-lt"/>
                </a:rPr>
                <a:t>（行政诉讼）</a:t>
              </a:r>
              <a:r>
                <a:rPr lang="zh-CN" altLang="en-US" sz="2800" b="1" kern="0" noProof="0">
                  <a:ln>
                    <a:noFill/>
                  </a:ln>
                  <a:effectLst/>
                  <a:uLnTx/>
                  <a:uFillTx/>
                  <a:latin typeface="微软雅黑" panose="020B0503020204020204" charset="-122"/>
                  <a:ea typeface="微软雅黑"/>
                  <a:cs typeface="微软雅黑" panose="020B0503020204020204" charset="-122"/>
                  <a:sym typeface="+mn-lt"/>
                </a:rPr>
                <a:t>，要求人民法院予以审判。</a:t>
              </a:r>
            </a:p>
            <a:p>
              <a:pPr marR="0" lvl="0" indent="0" algn="l" defTabSz="914400" fontAlgn="auto">
                <a:lnSpc>
                  <a:spcPct val="150000"/>
                </a:lnSpc>
                <a:spcBef>
                  <a:spcPct val="0"/>
                </a:spcBef>
                <a:spcAft>
                  <a:spcPct val="0"/>
                </a:spcAft>
                <a:buClrTx/>
                <a:buSzTx/>
                <a:buFontTx/>
                <a:buNone/>
                <a:defRPr/>
              </a:pPr>
              <a:endParaRPr kumimoji="0" lang="zh-CN" altLang="en-US" sz="2800" b="1" i="0" strike="noStrike" kern="0" cap="none" spc="0" normalizeH="0" baseline="0" noProof="0">
                <a:ln>
                  <a:noFill/>
                </a:ln>
                <a:solidFill>
                  <a:srgbClr val="FF0000"/>
                </a:solidFill>
                <a:effectLst/>
                <a:uLnTx/>
                <a:uFillTx/>
                <a:latin typeface="微软雅黑" panose="020B0503020204020204" charset="-122"/>
                <a:ea typeface="微软雅黑"/>
                <a:cs typeface="微软雅黑" panose="020B0503020204020204" charset="-122"/>
                <a:sym typeface="+mn-lt"/>
              </a:endParaRPr>
            </a:p>
          </p:txBody>
        </p:sp>
        <p:grpSp>
          <p:nvGrpSpPr>
            <p:cNvPr id="4" name="组合 3"/>
            <p:cNvGrpSpPr/>
            <p:nvPr>
              <p:custDataLst>
                <p:tags r:id="rId7"/>
              </p:custDataLst>
            </p:nvPr>
          </p:nvGrpSpPr>
          <p:grpSpPr>
            <a:xfrm>
              <a:off x="581114" y="3791264"/>
              <a:ext cx="11276597" cy="1093651"/>
              <a:chOff x="712732" y="3562664"/>
              <a:chExt cx="11276597" cy="1093651"/>
            </a:xfrm>
          </p:grpSpPr>
          <p:sp>
            <p:nvSpPr>
              <p:cNvPr id="34" name="矩形: 圆角 33"/>
              <p:cNvSpPr/>
              <p:nvPr>
                <p:custDataLst>
                  <p:tags r:id="rId8"/>
                </p:custDataLst>
              </p:nvPr>
            </p:nvSpPr>
            <p:spPr>
              <a:xfrm>
                <a:off x="713935" y="3562664"/>
                <a:ext cx="11275394" cy="561247"/>
              </a:xfrm>
              <a:prstGeom prst="roundRect">
                <a:avLst>
                  <a:gd name="adj" fmla="val 0"/>
                </a:avLst>
              </a:prstGeom>
              <a:noFill/>
              <a:ln w="19050" cap="flat" cmpd="sng" algn="ctr">
                <a:solidFill>
                  <a:srgbClr val="29478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Roboto"/>
                  <a:ea typeface="汉仪旗黑-50简" panose="00020600040101010101" charset="-122"/>
                  <a:cs typeface="+mn-ea"/>
                  <a:sym typeface="+mn-lt"/>
                </a:endParaRPr>
              </a:p>
            </p:txBody>
          </p:sp>
          <p:sp>
            <p:nvSpPr>
              <p:cNvPr id="35" name="矩形: 圆角 34"/>
              <p:cNvSpPr/>
              <p:nvPr>
                <p:custDataLst>
                  <p:tags r:id="rId9"/>
                </p:custDataLst>
              </p:nvPr>
            </p:nvSpPr>
            <p:spPr>
              <a:xfrm>
                <a:off x="713647" y="3992784"/>
                <a:ext cx="10951936" cy="663531"/>
              </a:xfrm>
              <a:prstGeom prst="roundRect">
                <a:avLst>
                  <a:gd name="adj" fmla="val 0"/>
                </a:avLst>
              </a:prstGeom>
              <a:noFill/>
              <a:ln w="19050" cap="flat" cmpd="sng" algn="ctr">
                <a:solidFill>
                  <a:srgbClr val="29478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Roboto"/>
                  <a:ea typeface="汉仪旗黑-50简" panose="00020600040101010101" charset="-122"/>
                  <a:cs typeface="+mn-ea"/>
                  <a:sym typeface="+mn-lt"/>
                </a:endParaRPr>
              </a:p>
            </p:txBody>
          </p:sp>
          <p:sp>
            <p:nvSpPr>
              <p:cNvPr id="58" name="Rectangle 39"/>
              <p:cNvSpPr/>
              <p:nvPr>
                <p:custDataLst>
                  <p:tags r:id="rId10"/>
                </p:custDataLst>
              </p:nvPr>
            </p:nvSpPr>
            <p:spPr>
              <a:xfrm>
                <a:off x="771687" y="3985239"/>
                <a:ext cx="11128007" cy="479731"/>
              </a:xfrm>
              <a:prstGeom prst="rect">
                <a:avLst/>
              </a:prstGeom>
            </p:spPr>
            <p:txBody>
              <a:bodyPr wrap="square">
                <a:noAutofit/>
              </a:bodyPr>
              <a:lstStyle/>
              <a:p>
                <a:pPr marR="0" lvl="0" indent="0" algn="l" defTabSz="914400" fontAlgn="auto">
                  <a:lnSpc>
                    <a:spcPct val="150000"/>
                  </a:lnSpc>
                  <a:spcBef>
                    <a:spcPct val="0"/>
                  </a:spcBef>
                  <a:spcAft>
                    <a:spcPct val="0"/>
                  </a:spcAft>
                  <a:buClrTx/>
                  <a:buSzTx/>
                  <a:buFontTx/>
                  <a:buNone/>
                  <a:defRPr/>
                </a:pPr>
                <a:r>
                  <a:rPr kumimoji="0" lang="zh-CN" altLang="en-US" sz="2800" b="1" i="0" u="none"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思源黑体 Regular" panose="020B0500000000000000" charset="-122"/>
                    <a:sym typeface="+mn-lt"/>
                  </a:rPr>
                  <a:t>（</a:t>
                </a:r>
                <a:r>
                  <a:rPr kumimoji="0" lang="en-US" altLang="zh-CN" sz="2800" b="1" i="0" u="none"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思源黑体 Regular" panose="020B0500000000000000" charset="-122"/>
                    <a:sym typeface="+mn-lt"/>
                  </a:rPr>
                  <a:t>3</a:t>
                </a:r>
                <a:r>
                  <a:rPr kumimoji="0" lang="zh-CN" altLang="en-US" sz="2800" b="1" i="0" u="none"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思源黑体 Regular" panose="020B0500000000000000" charset="-122"/>
                    <a:sym typeface="+mn-lt"/>
                  </a:rPr>
                  <a:t>）原则：</a:t>
                </a:r>
                <a:r>
                  <a:rPr lang="zh-CN" altLang="en-US" sz="2400" b="1" kern="0" noProof="0">
                    <a:ln>
                      <a:noFill/>
                    </a:ln>
                    <a:solidFill>
                      <a:srgbClr val="1D41D5"/>
                    </a:solidFill>
                    <a:effectLst/>
                    <a:uLnTx/>
                    <a:uFillTx/>
                    <a:latin typeface="微软雅黑" panose="020B0503020204020204" charset="-122"/>
                    <a:ea typeface="微软雅黑"/>
                    <a:cs typeface="微软雅黑" panose="020B0503020204020204" charset="-122"/>
                    <a:sym typeface="+mn-ea"/>
                  </a:rPr>
                  <a:t>民事</a:t>
                </a:r>
                <a:r>
                  <a:rPr lang="zh-CN" altLang="en-US" sz="2400" b="1" kern="0" noProof="0">
                    <a:ln>
                      <a:noFill/>
                    </a:ln>
                    <a:effectLst/>
                    <a:uLnTx/>
                    <a:uFillTx/>
                    <a:latin typeface="微软雅黑" panose="020B0503020204020204" charset="-122"/>
                    <a:ea typeface="微软雅黑"/>
                    <a:cs typeface="微软雅黑" panose="020B0503020204020204" charset="-122"/>
                    <a:sym typeface="+mn-ea"/>
                  </a:rPr>
                  <a:t>诉讼与</a:t>
                </a:r>
                <a:r>
                  <a:rPr lang="zh-CN" altLang="en-US" sz="2400" b="1" kern="0" noProof="0">
                    <a:ln>
                      <a:noFill/>
                    </a:ln>
                    <a:solidFill>
                      <a:srgbClr val="1D41D5"/>
                    </a:solidFill>
                    <a:effectLst/>
                    <a:uLnTx/>
                    <a:uFillTx/>
                    <a:latin typeface="微软雅黑" panose="020B0503020204020204" charset="-122"/>
                    <a:ea typeface="微软雅黑"/>
                    <a:cs typeface="微软雅黑" panose="020B0503020204020204" charset="-122"/>
                    <a:sym typeface="+mn-ea"/>
                  </a:rPr>
                  <a:t>行政</a:t>
                </a:r>
                <a:r>
                  <a:rPr lang="zh-CN" altLang="en-US" sz="2400" b="1" kern="0" noProof="0">
                    <a:ln>
                      <a:noFill/>
                    </a:ln>
                    <a:effectLst/>
                    <a:uLnTx/>
                    <a:uFillTx/>
                    <a:latin typeface="微软雅黑" panose="020B0503020204020204" charset="-122"/>
                    <a:ea typeface="微软雅黑"/>
                    <a:cs typeface="微软雅黑" panose="020B0503020204020204" charset="-122"/>
                    <a:sym typeface="+mn-ea"/>
                  </a:rPr>
                  <a:t>诉讼均实行“</a:t>
                </a:r>
                <a:r>
                  <a:rPr lang="zh-CN" altLang="en-US" sz="2400" b="1" kern="0" noProof="0">
                    <a:ln>
                      <a:noFill/>
                    </a:ln>
                    <a:solidFill>
                      <a:srgbClr val="FF0000"/>
                    </a:solidFill>
                    <a:effectLst/>
                    <a:uLnTx/>
                    <a:uFillTx/>
                    <a:latin typeface="微软雅黑" panose="020B0503020204020204" charset="-122"/>
                    <a:ea typeface="微软雅黑"/>
                    <a:cs typeface="微软雅黑" panose="020B0503020204020204" charset="-122"/>
                    <a:sym typeface="+mn-ea"/>
                  </a:rPr>
                  <a:t>不告不理</a:t>
                </a:r>
                <a:r>
                  <a:rPr lang="zh-CN" altLang="en-US" sz="2400" b="1" kern="0" noProof="0">
                    <a:ln>
                      <a:noFill/>
                    </a:ln>
                    <a:effectLst/>
                    <a:uLnTx/>
                    <a:uFillTx/>
                    <a:latin typeface="微软雅黑" panose="020B0503020204020204" charset="-122"/>
                    <a:ea typeface="微软雅黑"/>
                    <a:cs typeface="微软雅黑" panose="020B0503020204020204" charset="-122"/>
                    <a:sym typeface="+mn-ea"/>
                  </a:rPr>
                  <a:t>”的原则。（民不告，官不究）</a:t>
                </a:r>
              </a:p>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chemeClr val="tx1"/>
                  </a:solidFill>
                  <a:effectLst/>
                  <a:uLnTx/>
                  <a:uFillTx/>
                  <a:latin typeface="微软雅黑" panose="020B0503020204020204" charset="-122"/>
                  <a:ea typeface="微软雅黑"/>
                  <a:cs typeface="微软雅黑" panose="020B0503020204020204" charset="-122"/>
                  <a:sym typeface="+mn-ea"/>
                </a:endParaRPr>
              </a:p>
            </p:txBody>
          </p:sp>
          <p:sp>
            <p:nvSpPr>
              <p:cNvPr id="59" name="Rectangle 39"/>
              <p:cNvSpPr/>
              <p:nvPr>
                <p:custDataLst>
                  <p:tags r:id="rId11"/>
                </p:custDataLst>
              </p:nvPr>
            </p:nvSpPr>
            <p:spPr>
              <a:xfrm>
                <a:off x="712732" y="3562664"/>
                <a:ext cx="11046794" cy="566401"/>
              </a:xfrm>
              <a:prstGeom prst="rect">
                <a:avLst/>
              </a:prstGeom>
            </p:spPr>
            <p:txBody>
              <a:bodyPr wrap="square">
                <a:noAutofit/>
              </a:body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思源黑体 Regular" panose="020B0500000000000000" charset="-122"/>
                    <a:sym typeface="+mn-lt"/>
                  </a:rPr>
                  <a:t>（</a:t>
                </a:r>
                <a:r>
                  <a:rPr kumimoji="0" lang="en-US" altLang="zh-CN" sz="2800" b="1" i="0" u="none"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思源黑体 Regular" panose="020B0500000000000000" charset="-122"/>
                    <a:sym typeface="+mn-lt"/>
                  </a:rPr>
                  <a:t>2</a:t>
                </a:r>
                <a:r>
                  <a:rPr kumimoji="0" lang="zh-CN" altLang="en-US" sz="2800" b="1" i="0" u="none" strike="noStrike" kern="0" cap="none" spc="0" normalizeH="0" baseline="0" noProof="0">
                    <a:ln>
                      <a:noFill/>
                    </a:ln>
                    <a:solidFill>
                      <a:schemeClr val="tx1"/>
                    </a:solidFill>
                    <a:effectLst/>
                    <a:highlight>
                      <a:srgbClr val="FFFF00"/>
                    </a:highlight>
                    <a:uLnTx/>
                    <a:uFillTx/>
                    <a:latin typeface="微软雅黑" panose="020B0503020204020204" charset="-122"/>
                    <a:ea typeface="微软雅黑"/>
                    <a:cs typeface="思源黑体 Regular" panose="020B0500000000000000" charset="-122"/>
                    <a:sym typeface="+mn-lt"/>
                  </a:rPr>
                  <a:t>）地位：</a:t>
                </a:r>
                <a:r>
                  <a:rPr lang="zh-CN" altLang="en-US" sz="2400" b="1" kern="0" noProof="0">
                    <a:ln>
                      <a:noFill/>
                    </a:ln>
                    <a:effectLst/>
                    <a:uLnTx/>
                    <a:uFillTx/>
                    <a:latin typeface="微软雅黑" panose="020B0503020204020204" charset="-122"/>
                    <a:ea typeface="微软雅黑"/>
                    <a:cs typeface="黑体" panose="02010609060101010101" charset="-122"/>
                    <a:sym typeface="+mn-ea"/>
                  </a:rPr>
                  <a:t>起诉是诉讼程序的</a:t>
                </a:r>
                <a:r>
                  <a:rPr lang="zh-CN" altLang="en-US" sz="2400" b="1" kern="0" noProof="0">
                    <a:ln>
                      <a:noFill/>
                    </a:ln>
                    <a:solidFill>
                      <a:srgbClr val="FF0000"/>
                    </a:solidFill>
                    <a:effectLst/>
                    <a:uLnTx/>
                    <a:uFillTx/>
                    <a:latin typeface="微软雅黑" panose="020B0503020204020204" charset="-122"/>
                    <a:ea typeface="微软雅黑"/>
                    <a:cs typeface="黑体" panose="02010609060101010101" charset="-122"/>
                    <a:sym typeface="+mn-ea"/>
                  </a:rPr>
                  <a:t>第一步（</a:t>
                </a:r>
                <a:r>
                  <a:rPr lang="zh-CN" altLang="en-US" sz="2400" b="1">
                    <a:highlight>
                      <a:srgbClr val="000000">
                        <a:alpha val="0"/>
                      </a:srgbClr>
                    </a:highlight>
                    <a:latin typeface="微软雅黑" panose="020B0503020204020204" charset="-122"/>
                    <a:ea typeface="微软雅黑"/>
                    <a:sym typeface="+mn-ea"/>
                  </a:rPr>
                  <a:t>诉讼是解决纠纷</a:t>
                </a:r>
                <a:r>
                  <a:rPr lang="zh-CN" altLang="en-US" sz="2400" b="1">
                    <a:solidFill>
                      <a:srgbClr val="FF0000"/>
                    </a:solidFill>
                    <a:highlight>
                      <a:srgbClr val="000000">
                        <a:alpha val="0"/>
                      </a:srgbClr>
                    </a:highlight>
                    <a:latin typeface="微软雅黑" panose="020B0503020204020204" charset="-122"/>
                    <a:ea typeface="微软雅黑"/>
                    <a:sym typeface="+mn-ea"/>
                  </a:rPr>
                  <a:t>最后一道防线，最后途径</a:t>
                </a:r>
                <a:r>
                  <a:rPr lang="zh-CN" altLang="en-US" sz="2400" b="1">
                    <a:highlight>
                      <a:srgbClr val="000000">
                        <a:alpha val="0"/>
                      </a:srgbClr>
                    </a:highlight>
                    <a:latin typeface="微软雅黑" panose="020B0503020204020204" charset="-122"/>
                    <a:ea typeface="微软雅黑"/>
                    <a:sym typeface="+mn-ea"/>
                  </a:rPr>
                  <a:t>）</a:t>
                </a:r>
              </a:p>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chemeClr val="tx1"/>
                  </a:solidFill>
                  <a:effectLst/>
                  <a:highlight>
                    <a:srgbClr val="000000">
                      <a:alpha val="0"/>
                    </a:srgbClr>
                  </a:highlight>
                  <a:uLnTx/>
                  <a:uFillTx/>
                  <a:latin typeface="微软雅黑" panose="020B0503020204020204" charset="-122"/>
                  <a:ea typeface="微软雅黑"/>
                  <a:cs typeface="思源黑体 Regular" panose="020B0500000000000000" charset="-122"/>
                  <a:sym typeface="+mn-ea"/>
                </a:endParaRPr>
              </a:p>
            </p:txBody>
          </p:sp>
        </p:grpSp>
      </p:grpSp>
      <p:sp>
        <p:nvSpPr>
          <p:cNvPr id="19" name="文本框 18"/>
          <p:cNvSpPr txBox="1"/>
          <p:nvPr>
            <p:custDataLst>
              <p:tags r:id="rId2"/>
            </p:custDataLst>
          </p:nvPr>
        </p:nvSpPr>
        <p:spPr>
          <a:xfrm>
            <a:off x="255270" y="5643880"/>
            <a:ext cx="11807190" cy="1005205"/>
          </a:xfrm>
          <a:prstGeom prst="rect">
            <a:avLst/>
          </a:prstGeom>
          <a:solidFill>
            <a:schemeClr val="accent4">
              <a:lumMod val="20000"/>
              <a:lumOff val="80000"/>
            </a:schemeClr>
          </a:solidFill>
          <a:ln w="28575">
            <a:solidFill>
              <a:schemeClr val="accent1">
                <a:lumMod val="75000"/>
              </a:schemeClr>
            </a:solidFill>
            <a:prstDash val="sysDash"/>
          </a:ln>
        </p:spPr>
        <p:txBody>
          <a:bodyPr wrap="square" rtlCol="0">
            <a:noAutofit/>
          </a:bodyPr>
          <a:lstStyle/>
          <a:p>
            <a:r>
              <a:rPr lang="zh-CN" altLang="en-US" sz="2800" b="1">
                <a:solidFill>
                  <a:srgbClr val="FF0000"/>
                </a:solidFill>
                <a:latin typeface="微软雅黑" panose="020B0503020204020204" charset="-122"/>
                <a:ea typeface="微软雅黑"/>
                <a:cs typeface="微软雅黑" panose="020B0503020204020204" charset="-122"/>
              </a:rPr>
              <a:t>注意：</a:t>
            </a:r>
            <a:r>
              <a:rPr lang="zh-CN" altLang="en-US" sz="2800" b="1">
                <a:latin typeface="微软雅黑" panose="020B0503020204020204" charset="-122"/>
                <a:ea typeface="微软雅黑"/>
                <a:cs typeface="微软雅黑" panose="020B0503020204020204" charset="-122"/>
              </a:rPr>
              <a:t>起诉是以</a:t>
            </a:r>
            <a:r>
              <a:rPr lang="zh-CN" altLang="en-US" sz="2800" b="1" kern="0" spc="-200" noProof="0">
                <a:solidFill>
                  <a:srgbClr val="FF0000"/>
                </a:solidFill>
                <a:latin typeface="微软雅黑" panose="020B0503020204020204" charset="-122"/>
                <a:ea typeface="微软雅黑"/>
                <a:cs typeface="微软雅黑" panose="020B0503020204020204" charset="-122"/>
              </a:rPr>
              <a:t>书面</a:t>
            </a:r>
            <a:r>
              <a:rPr lang="zh-CN" altLang="en-US" sz="2800" b="1">
                <a:solidFill>
                  <a:srgbClr val="FF0000"/>
                </a:solidFill>
                <a:latin typeface="微软雅黑" panose="020B0503020204020204" charset="-122"/>
                <a:ea typeface="微软雅黑"/>
                <a:cs typeface="微软雅黑" panose="020B0503020204020204" charset="-122"/>
              </a:rPr>
              <a:t>为原则</a:t>
            </a:r>
            <a:r>
              <a:rPr lang="zh-CN" altLang="en-US" sz="2800" b="1">
                <a:latin typeface="微软雅黑" panose="020B0503020204020204" charset="-122"/>
                <a:ea typeface="微软雅黑"/>
                <a:cs typeface="微软雅黑" panose="020B0503020204020204" charset="-122"/>
              </a:rPr>
              <a:t>、</a:t>
            </a:r>
            <a:r>
              <a:rPr lang="zh-CN" altLang="en-US" sz="2800" b="1" kern="0" spc="-200" noProof="0">
                <a:solidFill>
                  <a:srgbClr val="FF0000"/>
                </a:solidFill>
                <a:latin typeface="微软雅黑" panose="020B0503020204020204" charset="-122"/>
                <a:ea typeface="微软雅黑"/>
                <a:cs typeface="微软雅黑" panose="020B0503020204020204" charset="-122"/>
              </a:rPr>
              <a:t>口头</a:t>
            </a:r>
            <a:r>
              <a:rPr lang="zh-CN" altLang="en-US" sz="2800" b="1">
                <a:solidFill>
                  <a:srgbClr val="FF0000"/>
                </a:solidFill>
                <a:latin typeface="微软雅黑" panose="020B0503020204020204" charset="-122"/>
                <a:ea typeface="微软雅黑"/>
                <a:cs typeface="微软雅黑" panose="020B0503020204020204" charset="-122"/>
              </a:rPr>
              <a:t>为例外</a:t>
            </a:r>
            <a:r>
              <a:rPr lang="zh-CN" altLang="en-US" sz="2800" b="1">
                <a:latin typeface="微软雅黑" panose="020B0503020204020204" charset="-122"/>
                <a:ea typeface="微软雅黑"/>
                <a:cs typeface="微软雅黑" panose="020B0503020204020204" charset="-122"/>
              </a:rPr>
              <a:t>。（书写诉状确有困难的，可以口头起诉）</a:t>
            </a:r>
          </a:p>
        </p:txBody>
      </p:sp>
      <p:sp>
        <p:nvSpPr>
          <p:cNvPr id="7" name="文本框 6"/>
          <p:cNvSpPr txBox="1"/>
          <p:nvPr>
            <p:custDataLst>
              <p:tags r:id="rId3"/>
            </p:custDataLst>
          </p:nvPr>
        </p:nvSpPr>
        <p:spPr>
          <a:xfrm>
            <a:off x="325120" y="656590"/>
            <a:ext cx="1929765" cy="583565"/>
          </a:xfrm>
          <a:prstGeom prst="rect">
            <a:avLst/>
          </a:prstGeom>
          <a:noFill/>
          <a:extLst>
            <a:ext uri="{909E8E84-426E-40DD-AFC4-6F175D3DCCD1}">
              <a14:hiddenFill xmlns:a14="http://schemas.microsoft.com/office/drawing/2010/main">
                <a:solidFill>
                  <a:srgbClr val="0070C0"/>
                </a:solidFill>
              </a14:hiddenFill>
            </a:ext>
          </a:extLst>
        </p:spPr>
        <p:txBody>
          <a:bodyPr wrap="square">
            <a:spAutoFit/>
          </a:bodyPr>
          <a:lstStyle/>
          <a:p>
            <a:pPr>
              <a:lnSpc>
                <a:spcPct val="100000"/>
              </a:lnSpc>
            </a:pPr>
            <a:r>
              <a:rPr lang="en-US" altLang="zh-CN" sz="3200" b="1" strike="noStrike" spc="-1">
                <a:solidFill>
                  <a:srgbClr val="C00000"/>
                </a:solidFill>
                <a:latin typeface="微软雅黑" panose="020B0503020204020204" charset="-122"/>
                <a:ea typeface="微软雅黑"/>
                <a:cs typeface="微软雅黑" panose="020B0503020204020204" charset="-122"/>
              </a:rPr>
              <a:t>1.</a:t>
            </a:r>
            <a:r>
              <a:rPr lang="zh-CN" altLang="en-US" sz="3200" b="1" strike="noStrike" spc="-1">
                <a:solidFill>
                  <a:srgbClr val="C00000"/>
                </a:solidFill>
                <a:latin typeface="微软雅黑" panose="020B0503020204020204" charset="-122"/>
                <a:ea typeface="微软雅黑"/>
                <a:cs typeface="微软雅黑" panose="020B0503020204020204" charset="-122"/>
              </a:rPr>
              <a:t>起</a:t>
            </a:r>
            <a:r>
              <a:rPr lang="zh-CN" altLang="en-US" sz="3200" b="1">
                <a:solidFill>
                  <a:srgbClr val="C00000"/>
                </a:solidFill>
                <a:latin typeface="微软雅黑" panose="020B0503020204020204" charset="-122"/>
                <a:ea typeface="微软雅黑"/>
                <a:cs typeface="微软雅黑" panose="020B0503020204020204" charset="-122"/>
                <a:sym typeface="+mn-ea"/>
              </a:rPr>
              <a:t>讼</a:t>
            </a:r>
          </a:p>
        </p:txBody>
      </p:sp>
      <p:sp>
        <p:nvSpPr>
          <p:cNvPr id="5" name="文本框 261127"/>
          <p:cNvSpPr/>
          <p:nvPr>
            <p:custDataLst>
              <p:tags r:id="rId4"/>
            </p:custDataLst>
          </p:nvPr>
        </p:nvSpPr>
        <p:spPr>
          <a:xfrm>
            <a:off x="-317" y="-317"/>
            <a:ext cx="3027680" cy="583565"/>
          </a:xfrm>
          <a:prstGeom prst="rect">
            <a:avLst/>
          </a:prstGeom>
          <a:solidFill>
            <a:srgbClr val="C00000"/>
          </a:solidFill>
          <a:ln w="9525">
            <a:noFill/>
          </a:ln>
        </p:spPr>
        <p:txBody>
          <a:bodyPr wrap="none">
            <a:spAutoFit/>
          </a:bodyPr>
          <a:lstStyle/>
          <a:p>
            <a:pPr algn="l"/>
            <a:r>
              <a:rPr lang="zh-CN" altLang="en-US" sz="3200" b="1">
                <a:solidFill>
                  <a:schemeClr val="bg1"/>
                </a:solidFill>
                <a:latin typeface="宋体" panose="02010600030101010101" pitchFamily="2" charset="-122"/>
              </a:rPr>
              <a:t>一、起诉与应诉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241300" y="2636520"/>
            <a:ext cx="6659880" cy="2245360"/>
          </a:xfrm>
          <a:prstGeom prst="rect">
            <a:avLst/>
          </a:prstGeom>
          <a:noFill/>
          <a:ln w="28575" cmpd="sng">
            <a:solidFill>
              <a:schemeClr val="accent1">
                <a:shade val="50000"/>
              </a:schemeClr>
            </a:solidFill>
            <a:prstDash val="solid"/>
          </a:ln>
        </p:spPr>
        <p:txBody>
          <a:bodyPr wrap="square" rtlCol="0" anchor="t">
            <a:spAutoFit/>
          </a:bodyPr>
          <a:lstStyle/>
          <a:p>
            <a:pPr indent="0" fontAlgn="auto">
              <a:lnSpc>
                <a:spcPct val="100000"/>
              </a:lnSpc>
              <a:spcAft>
                <a:spcPct val="0"/>
              </a:spcAft>
              <a:tabLst>
                <a:tab pos="1188085" algn="l"/>
                <a:tab pos="2163445" algn="l"/>
                <a:tab pos="3142615" algn="l"/>
                <a:tab pos="4190365" algn="l"/>
              </a:tabLst>
            </a:pPr>
            <a:r>
              <a:rPr lang="zh-CN" sz="2800" b="1">
                <a:solidFill>
                  <a:schemeClr val="tx1"/>
                </a:solidFill>
                <a:latin typeface="微软雅黑" panose="020B0503020204020204" charset="-122"/>
                <a:ea typeface="微软雅黑"/>
                <a:cs typeface="微软雅黑" panose="020B0503020204020204" charset="-122"/>
                <a:sym typeface="+mn-ea"/>
              </a:rPr>
              <a:t>②我国</a:t>
            </a:r>
            <a:r>
              <a:rPr lang="zh-CN" sz="2800" b="1">
                <a:solidFill>
                  <a:schemeClr val="tx1"/>
                </a:solidFill>
                <a:highlight>
                  <a:srgbClr val="00FF00"/>
                </a:highlight>
                <a:latin typeface="微软雅黑" panose="020B0503020204020204" charset="-122"/>
                <a:ea typeface="微软雅黑"/>
                <a:cs typeface="微软雅黑" panose="020B0503020204020204" charset="-122"/>
                <a:sym typeface="+mn-ea"/>
              </a:rPr>
              <a:t>法院的分类</a:t>
            </a:r>
            <a:r>
              <a:rPr lang="zh-CN" sz="2800" b="1">
                <a:solidFill>
                  <a:schemeClr val="tx1"/>
                </a:solidFill>
                <a:latin typeface="微软雅黑" panose="020B0503020204020204" charset="-122"/>
                <a:ea typeface="微软雅黑"/>
                <a:cs typeface="微软雅黑" panose="020B0503020204020204" charset="-122"/>
                <a:sym typeface="+mn-ea"/>
              </a:rPr>
              <a:t>：</a:t>
            </a:r>
            <a:r>
              <a:rPr sz="2800" b="1">
                <a:solidFill>
                  <a:schemeClr val="tx1"/>
                </a:solidFill>
                <a:latin typeface="微软雅黑" panose="020B0503020204020204" charset="-122"/>
                <a:ea typeface="微软雅黑"/>
                <a:cs typeface="微软雅黑" panose="020B0503020204020204" charset="-122"/>
                <a:sym typeface="+mn-ea"/>
              </a:rPr>
              <a:t>我国人民法院分为</a:t>
            </a:r>
            <a:r>
              <a:rPr sz="2800" b="1">
                <a:solidFill>
                  <a:srgbClr val="FF0000"/>
                </a:solidFill>
                <a:latin typeface="微软雅黑" panose="020B0503020204020204" charset="-122"/>
                <a:ea typeface="微软雅黑"/>
                <a:cs typeface="微软雅黑" panose="020B0503020204020204" charset="-122"/>
                <a:sym typeface="+mn-ea"/>
              </a:rPr>
              <a:t>基层</a:t>
            </a:r>
            <a:r>
              <a:rPr sz="2800" b="1">
                <a:solidFill>
                  <a:schemeClr val="tx1"/>
                </a:solidFill>
                <a:latin typeface="微软雅黑" panose="020B0503020204020204" charset="-122"/>
                <a:ea typeface="微软雅黑"/>
                <a:cs typeface="微软雅黑" panose="020B0503020204020204" charset="-122"/>
                <a:sym typeface="+mn-ea"/>
              </a:rPr>
              <a:t>人民法院、</a:t>
            </a:r>
            <a:r>
              <a:rPr sz="2800" b="1">
                <a:solidFill>
                  <a:srgbClr val="FF0000"/>
                </a:solidFill>
                <a:latin typeface="微软雅黑" panose="020B0503020204020204" charset="-122"/>
                <a:ea typeface="微软雅黑"/>
                <a:cs typeface="微软雅黑" panose="020B0503020204020204" charset="-122"/>
                <a:sym typeface="+mn-ea"/>
              </a:rPr>
              <a:t>中级</a:t>
            </a:r>
            <a:r>
              <a:rPr sz="2800" b="1">
                <a:solidFill>
                  <a:schemeClr val="tx1"/>
                </a:solidFill>
                <a:latin typeface="微软雅黑" panose="020B0503020204020204" charset="-122"/>
                <a:ea typeface="微软雅黑"/>
                <a:cs typeface="微软雅黑" panose="020B0503020204020204" charset="-122"/>
                <a:sym typeface="+mn-ea"/>
              </a:rPr>
              <a:t>人民法院、</a:t>
            </a:r>
            <a:r>
              <a:rPr sz="2800" b="1">
                <a:solidFill>
                  <a:srgbClr val="FF0000"/>
                </a:solidFill>
                <a:latin typeface="微软雅黑" panose="020B0503020204020204" charset="-122"/>
                <a:ea typeface="微软雅黑"/>
                <a:cs typeface="微软雅黑" panose="020B0503020204020204" charset="-122"/>
                <a:sym typeface="+mn-ea"/>
              </a:rPr>
              <a:t>高级</a:t>
            </a:r>
            <a:r>
              <a:rPr sz="2800" b="1">
                <a:solidFill>
                  <a:schemeClr val="tx1"/>
                </a:solidFill>
                <a:latin typeface="微软雅黑" panose="020B0503020204020204" charset="-122"/>
                <a:ea typeface="微软雅黑"/>
                <a:cs typeface="微软雅黑" panose="020B0503020204020204" charset="-122"/>
                <a:sym typeface="+mn-ea"/>
              </a:rPr>
              <a:t>人民法院和</a:t>
            </a:r>
            <a:r>
              <a:rPr sz="2800" b="1">
                <a:solidFill>
                  <a:srgbClr val="FF0000"/>
                </a:solidFill>
                <a:latin typeface="微软雅黑" panose="020B0503020204020204" charset="-122"/>
                <a:ea typeface="微软雅黑"/>
                <a:cs typeface="微软雅黑" panose="020B0503020204020204" charset="-122"/>
                <a:sym typeface="+mn-ea"/>
              </a:rPr>
              <a:t>最高</a:t>
            </a:r>
            <a:r>
              <a:rPr sz="2800" b="1">
                <a:solidFill>
                  <a:schemeClr val="tx1"/>
                </a:solidFill>
                <a:latin typeface="微软雅黑" panose="020B0503020204020204" charset="-122"/>
                <a:ea typeface="微软雅黑"/>
                <a:cs typeface="微软雅黑" panose="020B0503020204020204" charset="-122"/>
                <a:sym typeface="+mn-ea"/>
              </a:rPr>
              <a:t>人民法院四级</a:t>
            </a:r>
            <a:r>
              <a:rPr lang="zh-CN" sz="2800" b="1">
                <a:solidFill>
                  <a:srgbClr val="FF0000"/>
                </a:solidFill>
                <a:latin typeface="微软雅黑" panose="020B0503020204020204" charset="-122"/>
                <a:ea typeface="微软雅黑"/>
                <a:cs typeface="微软雅黑" panose="020B0503020204020204" charset="-122"/>
                <a:sym typeface="+mn-ea"/>
              </a:rPr>
              <a:t>（主体部分）</a:t>
            </a:r>
            <a:r>
              <a:rPr sz="2800" b="1">
                <a:solidFill>
                  <a:schemeClr val="tx1"/>
                </a:solidFill>
                <a:latin typeface="微软雅黑" panose="020B0503020204020204" charset="-122"/>
                <a:ea typeface="微软雅黑"/>
                <a:cs typeface="微软雅黑" panose="020B0503020204020204" charset="-122"/>
                <a:sym typeface="+mn-ea"/>
              </a:rPr>
              <a:t>，</a:t>
            </a:r>
            <a:r>
              <a:rPr sz="2800" b="1">
                <a:solidFill>
                  <a:srgbClr val="FF0000"/>
                </a:solidFill>
                <a:latin typeface="微软雅黑" panose="020B0503020204020204" charset="-122"/>
                <a:ea typeface="微软雅黑"/>
                <a:cs typeface="微软雅黑" panose="020B0503020204020204" charset="-122"/>
                <a:sym typeface="+mn-ea"/>
              </a:rPr>
              <a:t>此外还设有</a:t>
            </a:r>
            <a:r>
              <a:rPr sz="2800" b="1">
                <a:solidFill>
                  <a:schemeClr val="tx1"/>
                </a:solidFill>
                <a:latin typeface="微软雅黑" panose="020B0503020204020204" charset="-122"/>
                <a:ea typeface="微软雅黑"/>
                <a:cs typeface="微软雅黑" panose="020B0503020204020204" charset="-122"/>
                <a:sym typeface="+mn-ea"/>
              </a:rPr>
              <a:t>军事法院、海事法院、知识产权法院和金融法院等</a:t>
            </a:r>
            <a:r>
              <a:rPr sz="2800" b="1">
                <a:solidFill>
                  <a:srgbClr val="FF0000"/>
                </a:solidFill>
                <a:latin typeface="微软雅黑" panose="020B0503020204020204" charset="-122"/>
                <a:ea typeface="微软雅黑"/>
                <a:cs typeface="微软雅黑" panose="020B0503020204020204" charset="-122"/>
                <a:sym typeface="+mn-ea"/>
              </a:rPr>
              <a:t>专门人民法院</a:t>
            </a:r>
            <a:r>
              <a:rPr sz="2800" b="1">
                <a:solidFill>
                  <a:schemeClr val="tx1"/>
                </a:solidFill>
                <a:latin typeface="微软雅黑" panose="020B0503020204020204" charset="-122"/>
                <a:ea typeface="微软雅黑"/>
                <a:cs typeface="微软雅黑" panose="020B0503020204020204" charset="-122"/>
                <a:sym typeface="+mn-ea"/>
              </a:rPr>
              <a:t>。</a:t>
            </a:r>
            <a:endParaRPr lang="zh-CN" altLang="zh-CN" sz="2800" b="1">
              <a:solidFill>
                <a:schemeClr val="tx1"/>
              </a:solidFill>
              <a:latin typeface="微软雅黑" panose="020B0503020204020204" charset="-122"/>
              <a:ea typeface="微软雅黑"/>
              <a:cs typeface="微软雅黑" panose="020B0503020204020204" charset="-122"/>
              <a:sym typeface="+mn-ea"/>
            </a:endParaRPr>
          </a:p>
        </p:txBody>
      </p:sp>
      <p:sp>
        <p:nvSpPr>
          <p:cNvPr id="9" name="文本框 8"/>
          <p:cNvSpPr txBox="1"/>
          <p:nvPr>
            <p:custDataLst>
              <p:tags r:id="rId2"/>
            </p:custDataLst>
          </p:nvPr>
        </p:nvSpPr>
        <p:spPr>
          <a:xfrm>
            <a:off x="314960" y="1487805"/>
            <a:ext cx="6196965" cy="650875"/>
          </a:xfrm>
          <a:prstGeom prst="rect">
            <a:avLst/>
          </a:prstGeom>
          <a:solidFill>
            <a:schemeClr val="bg1"/>
          </a:solidFill>
          <a:ln w="28575" cmpd="sng">
            <a:solidFill>
              <a:schemeClr val="accent1">
                <a:shade val="50000"/>
              </a:schemeClr>
            </a:solidFill>
            <a:prstDash val="solid"/>
          </a:ln>
        </p:spPr>
        <p:txBody>
          <a:bodyPr wrap="square" rtlCol="0">
            <a:spAutoFit/>
          </a:bodyPr>
          <a:lstStyle/>
          <a:p>
            <a:pPr indent="0" fontAlgn="auto">
              <a:lnSpc>
                <a:spcPct val="130000"/>
              </a:lnSpc>
            </a:pPr>
            <a:r>
              <a:rPr lang="zh-CN" altLang="en-US" sz="2800" b="1">
                <a:solidFill>
                  <a:schemeClr val="tx1"/>
                </a:solidFill>
                <a:latin typeface="微软雅黑" panose="020B0503020204020204" charset="-122"/>
                <a:ea typeface="微软雅黑"/>
                <a:cs typeface="微软雅黑" panose="020B0503020204020204" charset="-122"/>
              </a:rPr>
              <a:t>①</a:t>
            </a:r>
            <a:r>
              <a:rPr lang="zh-CN" altLang="en-US" sz="2800" b="1">
                <a:solidFill>
                  <a:schemeClr val="tx1"/>
                </a:solidFill>
                <a:latin typeface="微软雅黑" panose="020B0503020204020204" charset="-122"/>
                <a:ea typeface="微软雅黑"/>
                <a:sym typeface="+mn-ea"/>
              </a:rPr>
              <a:t>起</a:t>
            </a:r>
            <a:r>
              <a:rPr lang="zh-CN" altLang="en-US" sz="2800" b="1">
                <a:latin typeface="微软雅黑" panose="020B0503020204020204" charset="-122"/>
                <a:ea typeface="微软雅黑"/>
                <a:sym typeface="+mn-ea"/>
              </a:rPr>
              <a:t>诉应向有</a:t>
            </a:r>
            <a:r>
              <a:rPr lang="zh-CN" altLang="en-US" sz="2800" b="1">
                <a:highlight>
                  <a:srgbClr val="FFFF00"/>
                </a:highlight>
                <a:latin typeface="微软雅黑" panose="020B0503020204020204" charset="-122"/>
                <a:ea typeface="微软雅黑"/>
                <a:sym typeface="+mn-ea"/>
              </a:rPr>
              <a:t>管辖权</a:t>
            </a:r>
            <a:r>
              <a:rPr lang="zh-CN" altLang="en-US" sz="2800" b="1">
                <a:latin typeface="微软雅黑" panose="020B0503020204020204" charset="-122"/>
                <a:ea typeface="微软雅黑"/>
                <a:sym typeface="+mn-ea"/>
              </a:rPr>
              <a:t>的人民法院提出。</a:t>
            </a:r>
          </a:p>
        </p:txBody>
      </p:sp>
      <p:sp>
        <p:nvSpPr>
          <p:cNvPr id="4" name="文本框 3"/>
          <p:cNvSpPr txBox="1"/>
          <p:nvPr>
            <p:custDataLst>
              <p:tags r:id="rId3"/>
            </p:custDataLst>
          </p:nvPr>
        </p:nvSpPr>
        <p:spPr>
          <a:xfrm>
            <a:off x="241300" y="5211445"/>
            <a:ext cx="6659880" cy="1124585"/>
          </a:xfrm>
          <a:prstGeom prst="rect">
            <a:avLst/>
          </a:prstGeom>
          <a:noFill/>
          <a:ln w="28575" cmpd="sng">
            <a:solidFill>
              <a:schemeClr val="accent1">
                <a:shade val="50000"/>
              </a:schemeClr>
            </a:solidFill>
            <a:prstDash val="solid"/>
          </a:ln>
        </p:spPr>
        <p:txBody>
          <a:bodyPr wrap="square" rtlCol="0" anchor="t">
            <a:spAutoFit/>
          </a:bodyPr>
          <a:lstStyle/>
          <a:p>
            <a:pPr>
              <a:lnSpc>
                <a:spcPct val="120000"/>
              </a:lnSpc>
            </a:pPr>
            <a:r>
              <a:rPr lang="zh-CN" altLang="en-US" sz="2800" b="1">
                <a:solidFill>
                  <a:schemeClr val="tx1"/>
                </a:solidFill>
                <a:highlight>
                  <a:srgbClr val="FFFF00"/>
                </a:highlight>
                <a:latin typeface="微软雅黑" panose="020B0503020204020204" charset="-122"/>
                <a:ea typeface="微软雅黑"/>
                <a:cs typeface="宋体" panose="02010600030101010101" pitchFamily="2" charset="-122"/>
                <a:sym typeface="+mn-ea"/>
              </a:rPr>
              <a:t>③作用：</a:t>
            </a:r>
            <a:r>
              <a:rPr sz="2800" b="1">
                <a:solidFill>
                  <a:srgbClr val="000000"/>
                </a:solidFill>
                <a:latin typeface="微软雅黑" panose="020B0503020204020204" charset="-122"/>
                <a:ea typeface="微软雅黑"/>
                <a:cs typeface="楷体" panose="02010609060101010101" charset="-122"/>
                <a:sym typeface="+mn-ea"/>
              </a:rPr>
              <a:t>人民法院系统内部有明确的管辖分工，</a:t>
            </a:r>
            <a:r>
              <a:rPr sz="2800" b="1">
                <a:solidFill>
                  <a:srgbClr val="FF0000"/>
                </a:solidFill>
                <a:latin typeface="微软雅黑" panose="020B0503020204020204" charset="-122"/>
                <a:ea typeface="微软雅黑"/>
                <a:cs typeface="楷体" panose="02010609060101010101" charset="-122"/>
                <a:sym typeface="+mn-ea"/>
              </a:rPr>
              <a:t>确保案件获得公正、及时审判</a:t>
            </a:r>
            <a:r>
              <a:rPr sz="2800" b="1">
                <a:solidFill>
                  <a:srgbClr val="000000"/>
                </a:solidFill>
                <a:latin typeface="微软雅黑" panose="020B0503020204020204" charset="-122"/>
                <a:ea typeface="微软雅黑"/>
                <a:cs typeface="楷体" panose="02010609060101010101" charset="-122"/>
                <a:sym typeface="+mn-ea"/>
              </a:rPr>
              <a:t>。</a:t>
            </a:r>
            <a:endParaRPr lang="zh-CN" altLang="en-US" sz="2800" b="1">
              <a:solidFill>
                <a:srgbClr val="1F2DA8"/>
              </a:solidFill>
              <a:latin typeface="微软雅黑" panose="020B0503020204020204" charset="-122"/>
              <a:ea typeface="微软雅黑"/>
              <a:cs typeface="宋体" panose="02010600030101010101" pitchFamily="2" charset="-122"/>
              <a:sym typeface="+mn-ea"/>
            </a:endParaRPr>
          </a:p>
        </p:txBody>
      </p:sp>
      <p:sp>
        <p:nvSpPr>
          <p:cNvPr id="12" name="Rectangle 39"/>
          <p:cNvSpPr/>
          <p:nvPr>
            <p:custDataLst>
              <p:tags r:id="rId4"/>
            </p:custDataLst>
          </p:nvPr>
        </p:nvSpPr>
        <p:spPr>
          <a:xfrm>
            <a:off x="314960" y="530225"/>
            <a:ext cx="4209415" cy="521970"/>
          </a:xfrm>
          <a:prstGeom prst="rect">
            <a:avLst/>
          </a:prstGeom>
        </p:spPr>
        <p:txBody>
          <a:bodyPr wrap="square">
            <a:spAutoFit/>
          </a:bodyPr>
          <a:lstStyle/>
          <a:p>
            <a:pPr marL="0" marR="0" lvl="0" indent="0" algn="l" defTabSz="914400" eaLnBrk="1" fontAlgn="auto" latinLnBrk="0" hangingPunct="1">
              <a:lnSpc>
                <a:spcPct val="100000"/>
              </a:lnSpc>
              <a:spcBef>
                <a:spcPct val="0"/>
              </a:spcBef>
              <a:spcAft>
                <a:spcPct val="0"/>
              </a:spcAft>
              <a:buClrTx/>
              <a:buSzTx/>
              <a:buFontTx/>
              <a:buNone/>
              <a:defRPr/>
            </a:pPr>
            <a:r>
              <a:rPr kumimoji="0" lang="en-US" altLang="zh-CN" sz="2800" b="1" i="0" u="none" strike="noStrike" cap="none" spc="0" normalizeH="0" baseline="0">
                <a:highlight>
                  <a:srgbClr val="FFFF00"/>
                </a:highlight>
                <a:latin typeface="微软雅黑" panose="020B0503020204020204" charset="-122"/>
                <a:ea typeface="微软雅黑"/>
                <a:cs typeface="微软雅黑" panose="020B0503020204020204" charset="-122"/>
                <a:sym typeface="+mn-lt"/>
              </a:rPr>
              <a:t>（4）管辖</a:t>
            </a:r>
            <a:endParaRPr kumimoji="0" lang="zh-CN" altLang="en-US" sz="2800" b="1" i="0" u="none" strike="noStrike" kern="0" cap="none" spc="0" normalizeH="0" baseline="0" noProof="0">
              <a:ln>
                <a:noFill/>
              </a:ln>
              <a:solidFill>
                <a:srgbClr val="CC00FF"/>
              </a:solidFill>
              <a:effectLst/>
              <a:uLnTx/>
              <a:uFillTx/>
              <a:latin typeface="微软雅黑" panose="020B0503020204020204" charset="-122"/>
              <a:ea typeface="微软雅黑"/>
              <a:cs typeface="微软雅黑" panose="020B0503020204020204" charset="-122"/>
              <a:sym typeface="+mn-lt"/>
            </a:endParaRPr>
          </a:p>
        </p:txBody>
      </p:sp>
      <p:sp>
        <p:nvSpPr>
          <p:cNvPr id="2" name="文本框 1"/>
          <p:cNvSpPr txBox="1"/>
          <p:nvPr>
            <p:custDataLst>
              <p:tags r:id="rId5"/>
            </p:custDataLst>
          </p:nvPr>
        </p:nvSpPr>
        <p:spPr>
          <a:xfrm>
            <a:off x="3717290" y="339090"/>
            <a:ext cx="6697980" cy="521970"/>
          </a:xfrm>
          <a:prstGeom prst="rect">
            <a:avLst/>
          </a:prstGeom>
          <a:solidFill>
            <a:srgbClr val="FFFF00"/>
          </a:solidFill>
          <a:ln w="28575">
            <a:solidFill>
              <a:schemeClr val="accent1">
                <a:lumMod val="75000"/>
              </a:schemeClr>
            </a:solidFill>
            <a:prstDash val="sysDash"/>
          </a:ln>
        </p:spPr>
        <p:txBody>
          <a:bodyPr wrap="square" rtlCol="0">
            <a:spAutoFit/>
          </a:bodyPr>
          <a:lstStyle/>
          <a:p>
            <a:r>
              <a:rPr lang="zh-CN" altLang="en-US" sz="2800" b="1">
                <a:solidFill>
                  <a:srgbClr val="FF0000"/>
                </a:solidFill>
                <a:latin typeface="微软雅黑" panose="020B0503020204020204" charset="-122"/>
                <a:ea typeface="微软雅黑"/>
              </a:rPr>
              <a:t>要起诉，去哪里起诉？什么样的法院起诉？</a:t>
            </a:r>
          </a:p>
        </p:txBody>
      </p:sp>
      <p:pic>
        <p:nvPicPr>
          <p:cNvPr id="3" name="图片 2"/>
          <p:cNvPicPr>
            <a:picLocks noChangeAspect="1"/>
          </p:cNvPicPr>
          <p:nvPr>
            <p:custDataLst>
              <p:tags r:id="rId6"/>
            </p:custDataLst>
          </p:nvPr>
        </p:nvPicPr>
        <p:blipFill>
          <a:blip r:embed="rId8"/>
          <a:stretch>
            <a:fillRect/>
          </a:stretch>
        </p:blipFill>
        <p:spPr>
          <a:xfrm>
            <a:off x="7191375" y="1052195"/>
            <a:ext cx="5000625" cy="5432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244475" y="795020"/>
          <a:ext cx="11737340" cy="5232400"/>
        </p:xfrm>
        <a:graphic>
          <a:graphicData uri="http://schemas.openxmlformats.org/drawingml/2006/table">
            <a:tbl>
              <a:tblPr>
                <a:effectLst/>
                <a:tableStyleId>{5940675A-B579-460E-94D1-54222C63F5DA}</a:tableStyleId>
              </a:tblPr>
              <a:tblGrid>
                <a:gridCol w="655955">
                  <a:extLst>
                    <a:ext uri="{9D8B030D-6E8A-4147-A177-3AD203B41FA5}">
                      <a16:colId xmlns:a16="http://schemas.microsoft.com/office/drawing/2014/main" val="20000"/>
                    </a:ext>
                  </a:extLst>
                </a:gridCol>
                <a:gridCol w="5234940">
                  <a:extLst>
                    <a:ext uri="{9D8B030D-6E8A-4147-A177-3AD203B41FA5}">
                      <a16:colId xmlns:a16="http://schemas.microsoft.com/office/drawing/2014/main" val="20001"/>
                    </a:ext>
                  </a:extLst>
                </a:gridCol>
                <a:gridCol w="5846445">
                  <a:extLst>
                    <a:ext uri="{9D8B030D-6E8A-4147-A177-3AD203B41FA5}">
                      <a16:colId xmlns:a16="http://schemas.microsoft.com/office/drawing/2014/main" val="20002"/>
                    </a:ext>
                  </a:extLst>
                </a:gridCol>
              </a:tblGrid>
              <a:tr h="521335">
                <a:tc>
                  <a:txBody>
                    <a:bodyPr/>
                    <a:lstStyle/>
                    <a:p>
                      <a:pPr algn="ctr">
                        <a:lnSpc>
                          <a:spcPct val="150000"/>
                        </a:lnSpc>
                        <a:spcAft>
                          <a:spcPct val="0"/>
                        </a:spcAft>
                      </a:pPr>
                      <a:r>
                        <a:rPr lang="en-US" sz="2000" b="0" kern="100">
                          <a:solidFill>
                            <a:srgbClr val="000000"/>
                          </a:solidFill>
                          <a:effectLst/>
                          <a:latin typeface="黑体" panose="02010609060101010101" charset="-122"/>
                          <a:ea typeface="黑体" panose="02010609060101010101" charset="-122"/>
                          <a:cs typeface="Courier New" panose="02070309020205020404" pitchFamily="49" charset="0"/>
                        </a:rPr>
                        <a:t> </a:t>
                      </a: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spcAft>
                          <a:spcPct val="0"/>
                        </a:spcAft>
                      </a:pPr>
                      <a:r>
                        <a:rPr lang="zh-CN" sz="2800" b="1" kern="100">
                          <a:solidFill>
                            <a:srgbClr val="000000"/>
                          </a:solidFill>
                          <a:effectLst/>
                          <a:latin typeface="微软雅黑" panose="020B0503020204020204" charset="-122"/>
                          <a:ea typeface="微软雅黑"/>
                          <a:cs typeface="Times New Roman" panose="02020603050405020304" charset="0"/>
                        </a:rPr>
                        <a:t>级别管辖</a:t>
                      </a: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8870">
                        <a:lumMod val="20000"/>
                        <a:lumOff val="80000"/>
                      </a:srgbClr>
                    </a:solidFill>
                  </a:tcPr>
                </a:tc>
                <a:tc>
                  <a:txBody>
                    <a:bodyPr/>
                    <a:lstStyle/>
                    <a:p>
                      <a:pPr algn="ctr">
                        <a:lnSpc>
                          <a:spcPct val="110000"/>
                        </a:lnSpc>
                        <a:spcAft>
                          <a:spcPct val="0"/>
                        </a:spcAft>
                      </a:pPr>
                      <a:r>
                        <a:rPr lang="zh-CN" sz="2800" b="1" kern="100">
                          <a:solidFill>
                            <a:srgbClr val="000000"/>
                          </a:solidFill>
                          <a:effectLst/>
                          <a:latin typeface="微软雅黑" panose="020B0503020204020204" charset="-122"/>
                          <a:ea typeface="微软雅黑"/>
                          <a:cs typeface="Times New Roman" panose="02020603050405020304" charset="0"/>
                        </a:rPr>
                        <a:t>地域管辖</a:t>
                      </a: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8870">
                        <a:lumMod val="20000"/>
                        <a:lumOff val="80000"/>
                      </a:srgbClr>
                    </a:solidFill>
                  </a:tcPr>
                </a:tc>
                <a:extLst>
                  <a:ext uri="{0D108BD9-81ED-4DB2-BD59-A6C34878D82A}">
                    <a16:rowId xmlns:a16="http://schemas.microsoft.com/office/drawing/2014/main" val="10000"/>
                  </a:ext>
                </a:extLst>
              </a:tr>
              <a:tr h="745490">
                <a:tc>
                  <a:txBody>
                    <a:bodyPr/>
                    <a:lstStyle/>
                    <a:p>
                      <a:pPr algn="ctr">
                        <a:lnSpc>
                          <a:spcPct val="110000"/>
                        </a:lnSpc>
                        <a:spcAft>
                          <a:spcPct val="0"/>
                        </a:spcAft>
                        <a:buClrTx/>
                        <a:buSzTx/>
                        <a:buFontTx/>
                      </a:pPr>
                      <a:r>
                        <a:rPr lang="zh-CN" sz="2000" b="1" kern="100">
                          <a:solidFill>
                            <a:srgbClr val="000000"/>
                          </a:solidFill>
                          <a:effectLst/>
                          <a:latin typeface="微软雅黑" panose="020B0503020204020204" charset="-122"/>
                          <a:ea typeface="微软雅黑"/>
                          <a:cs typeface="Times New Roman" panose="02020603050405020304" charset="0"/>
                        </a:rPr>
                        <a:t>解决</a:t>
                      </a:r>
                    </a:p>
                    <a:p>
                      <a:pPr algn="ctr">
                        <a:lnSpc>
                          <a:spcPct val="110000"/>
                        </a:lnSpc>
                        <a:spcAft>
                          <a:spcPct val="0"/>
                        </a:spcAft>
                        <a:buClrTx/>
                        <a:buSzTx/>
                        <a:buFontTx/>
                      </a:pPr>
                      <a:r>
                        <a:rPr lang="zh-CN" sz="2000" b="1" kern="100">
                          <a:solidFill>
                            <a:srgbClr val="000000"/>
                          </a:solidFill>
                          <a:effectLst/>
                          <a:latin typeface="微软雅黑" panose="020B0503020204020204" charset="-122"/>
                          <a:ea typeface="微软雅黑"/>
                          <a:cs typeface="Times New Roman" panose="02020603050405020304" charset="0"/>
                        </a:rPr>
                        <a:t>问题</a:t>
                      </a: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96E6">
                        <a:lumMod val="20000"/>
                        <a:lumOff val="80000"/>
                      </a:srgbClr>
                    </a:solidFill>
                  </a:tcPr>
                </a:tc>
                <a:tc>
                  <a:txBody>
                    <a:bodyPr/>
                    <a:lstStyle/>
                    <a:p>
                      <a:pPr algn="l">
                        <a:lnSpc>
                          <a:spcPct val="110000"/>
                        </a:lnSpc>
                        <a:spcAft>
                          <a:spcPct val="0"/>
                        </a:spcAft>
                      </a:pPr>
                      <a:r>
                        <a:rPr lang="zh-CN" altLang="en-US" sz="2000" b="1">
                          <a:solidFill>
                            <a:srgbClr val="FF0000"/>
                          </a:solidFill>
                          <a:highlight>
                            <a:srgbClr val="FFFF00"/>
                          </a:highlight>
                          <a:latin typeface="微软雅黑" panose="020B0503020204020204" charset="-122"/>
                          <a:ea typeface="微软雅黑"/>
                          <a:cs typeface="微软雅黑" panose="020B0503020204020204" charset="-122"/>
                          <a:sym typeface="+mn-ea"/>
                        </a:rPr>
                        <a:t>上下级</a:t>
                      </a:r>
                      <a:r>
                        <a:rPr lang="zh-CN" altLang="en-US" sz="2000" b="1">
                          <a:highlight>
                            <a:srgbClr val="FFFF00"/>
                          </a:highlight>
                          <a:latin typeface="微软雅黑" panose="020B0503020204020204" charset="-122"/>
                          <a:ea typeface="微软雅黑"/>
                          <a:cs typeface="微软雅黑" panose="020B0503020204020204" charset="-122"/>
                          <a:sym typeface="+mn-ea"/>
                        </a:rPr>
                        <a:t>人民法院之间</a:t>
                      </a:r>
                      <a:r>
                        <a:rPr lang="zh-CN" altLang="en-US" sz="2000" b="1">
                          <a:latin typeface="微软雅黑" panose="020B0503020204020204" charset="-122"/>
                          <a:ea typeface="微软雅黑"/>
                          <a:cs typeface="微软雅黑" panose="020B0503020204020204" charset="-122"/>
                          <a:sym typeface="+mn-ea"/>
                        </a:rPr>
                        <a:t>受理第一审案件的分工和权限</a:t>
                      </a:r>
                      <a:r>
                        <a:rPr lang="zh-CN" sz="2200" b="1" kern="100">
                          <a:solidFill>
                            <a:srgbClr val="000000"/>
                          </a:solidFill>
                          <a:effectLst/>
                          <a:latin typeface="微软雅黑" panose="020B0503020204020204" charset="-122"/>
                          <a:ea typeface="微软雅黑"/>
                          <a:cs typeface="Times New Roman" panose="02020603050405020304" charset="0"/>
                        </a:rPr>
                        <a:t>。（审判权的</a:t>
                      </a:r>
                      <a:r>
                        <a:rPr lang="zh-CN" sz="2200" b="1" kern="100">
                          <a:solidFill>
                            <a:srgbClr val="000000"/>
                          </a:solidFill>
                          <a:effectLst/>
                          <a:highlight>
                            <a:srgbClr val="00FFFF"/>
                          </a:highlight>
                          <a:latin typeface="微软雅黑" panose="020B0503020204020204" charset="-122"/>
                          <a:ea typeface="微软雅黑"/>
                          <a:cs typeface="Times New Roman" panose="02020603050405020304" charset="0"/>
                        </a:rPr>
                        <a:t>纵向</a:t>
                      </a:r>
                      <a:r>
                        <a:rPr lang="zh-CN" sz="2200" b="1" kern="100">
                          <a:solidFill>
                            <a:srgbClr val="000000"/>
                          </a:solidFill>
                          <a:effectLst/>
                          <a:latin typeface="微软雅黑" panose="020B0503020204020204" charset="-122"/>
                          <a:ea typeface="微软雅黑"/>
                          <a:cs typeface="Times New Roman" panose="02020603050405020304" charset="0"/>
                        </a:rPr>
                        <a:t>划分：确定</a:t>
                      </a:r>
                      <a:r>
                        <a:rPr lang="zh-CN" sz="2200" b="1" kern="100">
                          <a:solidFill>
                            <a:srgbClr val="000000"/>
                          </a:solidFill>
                          <a:effectLst/>
                          <a:highlight>
                            <a:srgbClr val="00FFFF"/>
                          </a:highlight>
                          <a:latin typeface="微软雅黑" panose="020B0503020204020204" charset="-122"/>
                          <a:ea typeface="微软雅黑"/>
                          <a:cs typeface="Times New Roman" panose="02020603050405020304" charset="0"/>
                        </a:rPr>
                        <a:t>哪一级</a:t>
                      </a:r>
                      <a:r>
                        <a:rPr lang="zh-CN" sz="2200" b="1" kern="100">
                          <a:solidFill>
                            <a:srgbClr val="000000"/>
                          </a:solidFill>
                          <a:effectLst/>
                          <a:latin typeface="微软雅黑" panose="020B0503020204020204" charset="-122"/>
                          <a:ea typeface="微软雅黑"/>
                          <a:cs typeface="Times New Roman" panose="02020603050405020304" charset="0"/>
                        </a:rPr>
                        <a:t>）</a:t>
                      </a:r>
                      <a:endParaRPr lang="zh-CN" altLang="en-US" sz="2200" b="1" kern="100">
                        <a:solidFill>
                          <a:srgbClr val="000000"/>
                        </a:solidFill>
                        <a:effectLst/>
                        <a:latin typeface="微软雅黑" panose="020B0503020204020204" charset="-122"/>
                        <a:ea typeface="微软雅黑"/>
                        <a:cs typeface="Times New Roman" panose="02020603050405020304" charset="0"/>
                        <a:sym typeface="微软雅黑" panose="020B0503020204020204" charset="-122"/>
                      </a:endParaRP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algn="ctr">
                        <a:lnSpc>
                          <a:spcPct val="110000"/>
                        </a:lnSpc>
                        <a:spcAft>
                          <a:spcPct val="0"/>
                        </a:spcAft>
                      </a:pPr>
                      <a:r>
                        <a:rPr lang="en-US" altLang="zh-CN" sz="2000" b="1" kern="100">
                          <a:solidFill>
                            <a:srgbClr val="000000"/>
                          </a:solidFill>
                          <a:effectLst/>
                          <a:latin typeface="黑体" panose="02010609060101010101" charset="-122"/>
                          <a:ea typeface="黑体" panose="02010609060101010101" charset="-122"/>
                          <a:cs typeface="黑体" panose="02010609060101010101" charset="-122"/>
                        </a:rPr>
                        <a:t>  </a:t>
                      </a:r>
                      <a:r>
                        <a:rPr lang="zh-CN" altLang="en-US" sz="2200" b="1">
                          <a:solidFill>
                            <a:srgbClr val="FF0000"/>
                          </a:solidFill>
                          <a:highlight>
                            <a:srgbClr val="FFFF00"/>
                          </a:highlight>
                          <a:latin typeface="微软雅黑" panose="020B0503020204020204" charset="-122"/>
                          <a:ea typeface="微软雅黑"/>
                          <a:cs typeface="微软雅黑" panose="020B0503020204020204" charset="-122"/>
                          <a:sym typeface="+mn-ea"/>
                        </a:rPr>
                        <a:t>同级</a:t>
                      </a:r>
                      <a:r>
                        <a:rPr lang="zh-CN" altLang="en-US" sz="2200" b="1">
                          <a:highlight>
                            <a:srgbClr val="FFFF00"/>
                          </a:highlight>
                          <a:latin typeface="微软雅黑" panose="020B0503020204020204" charset="-122"/>
                          <a:ea typeface="微软雅黑"/>
                          <a:cs typeface="微软雅黑" panose="020B0503020204020204" charset="-122"/>
                          <a:sym typeface="+mn-ea"/>
                        </a:rPr>
                        <a:t>人民法院之间</a:t>
                      </a:r>
                      <a:r>
                        <a:rPr lang="zh-CN" altLang="en-US" sz="2200" b="1">
                          <a:latin typeface="微软雅黑" panose="020B0503020204020204" charset="-122"/>
                          <a:ea typeface="微软雅黑"/>
                          <a:cs typeface="微软雅黑" panose="020B0503020204020204" charset="-122"/>
                          <a:sym typeface="+mn-ea"/>
                        </a:rPr>
                        <a:t>受理的第一审案件的分工和权限。</a:t>
                      </a:r>
                      <a:r>
                        <a:rPr lang="en-US" altLang="zh-CN" sz="2200" b="1" kern="100">
                          <a:solidFill>
                            <a:srgbClr val="000000"/>
                          </a:solidFill>
                          <a:effectLst/>
                          <a:latin typeface="微软雅黑" panose="020B0503020204020204" charset="-122"/>
                          <a:ea typeface="微软雅黑"/>
                          <a:cs typeface="微软雅黑" panose="020B0503020204020204" charset="-122"/>
                        </a:rPr>
                        <a:t>(</a:t>
                      </a:r>
                      <a:r>
                        <a:rPr lang="zh-CN" altLang="en-US" sz="2200" b="1" kern="100">
                          <a:solidFill>
                            <a:srgbClr val="000000"/>
                          </a:solidFill>
                          <a:effectLst/>
                          <a:latin typeface="微软雅黑" panose="020B0503020204020204" charset="-122"/>
                          <a:ea typeface="微软雅黑"/>
                          <a:cs typeface="微软雅黑" panose="020B0503020204020204" charset="-122"/>
                        </a:rPr>
                        <a:t>审判权的</a:t>
                      </a:r>
                      <a:r>
                        <a:rPr lang="zh-CN" sz="2200" b="1" kern="100">
                          <a:solidFill>
                            <a:srgbClr val="000000"/>
                          </a:solidFill>
                          <a:effectLst/>
                          <a:highlight>
                            <a:srgbClr val="00FFFF"/>
                          </a:highlight>
                          <a:latin typeface="微软雅黑" panose="020B0503020204020204" charset="-122"/>
                          <a:ea typeface="微软雅黑"/>
                          <a:cs typeface="微软雅黑" panose="020B0503020204020204" charset="-122"/>
                        </a:rPr>
                        <a:t>横向</a:t>
                      </a:r>
                      <a:r>
                        <a:rPr lang="zh-CN" altLang="en-US" sz="2200" b="1" kern="100">
                          <a:solidFill>
                            <a:srgbClr val="000000"/>
                          </a:solidFill>
                          <a:effectLst/>
                          <a:latin typeface="微软雅黑" panose="020B0503020204020204" charset="-122"/>
                          <a:ea typeface="微软雅黑"/>
                          <a:cs typeface="微软雅黑" panose="020B0503020204020204" charset="-122"/>
                        </a:rPr>
                        <a:t>划分：确定</a:t>
                      </a:r>
                      <a:r>
                        <a:rPr lang="zh-CN" sz="2200" b="1" kern="100">
                          <a:solidFill>
                            <a:srgbClr val="000000"/>
                          </a:solidFill>
                          <a:effectLst/>
                          <a:highlight>
                            <a:srgbClr val="00FFFF"/>
                          </a:highlight>
                          <a:latin typeface="微软雅黑" panose="020B0503020204020204" charset="-122"/>
                          <a:ea typeface="微软雅黑"/>
                          <a:cs typeface="微软雅黑" panose="020B0503020204020204" charset="-122"/>
                        </a:rPr>
                        <a:t>哪个地区）</a:t>
                      </a:r>
                      <a:endParaRPr lang="en-US" altLang="zh-CN" sz="2200" b="1" kern="100">
                        <a:solidFill>
                          <a:srgbClr val="000000"/>
                        </a:solidFill>
                        <a:effectLst/>
                        <a:latin typeface="微软雅黑" panose="020B0503020204020204" charset="-122"/>
                        <a:ea typeface="微软雅黑"/>
                        <a:cs typeface="微软雅黑" panose="020B0503020204020204" charset="-122"/>
                      </a:endParaRP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5575">
                <a:tc>
                  <a:txBody>
                    <a:bodyPr/>
                    <a:lstStyle/>
                    <a:p>
                      <a:pPr algn="ctr">
                        <a:lnSpc>
                          <a:spcPct val="130000"/>
                        </a:lnSpc>
                        <a:spcAft>
                          <a:spcPct val="0"/>
                        </a:spcAft>
                        <a:buClrTx/>
                        <a:buSzTx/>
                        <a:buFontTx/>
                      </a:pPr>
                      <a:r>
                        <a:rPr lang="zh-CN" sz="2000" b="1" kern="100">
                          <a:solidFill>
                            <a:srgbClr val="000000"/>
                          </a:solidFill>
                          <a:effectLst/>
                          <a:latin typeface="微软雅黑" panose="020B0503020204020204" charset="-122"/>
                          <a:ea typeface="微软雅黑"/>
                          <a:cs typeface="Times New Roman" panose="02020603050405020304" charset="0"/>
                        </a:rPr>
                        <a:t>一般</a:t>
                      </a:r>
                    </a:p>
                    <a:p>
                      <a:pPr algn="ctr">
                        <a:lnSpc>
                          <a:spcPct val="130000"/>
                        </a:lnSpc>
                        <a:spcAft>
                          <a:spcPct val="0"/>
                        </a:spcAft>
                        <a:buClrTx/>
                        <a:buSzTx/>
                        <a:buFontTx/>
                      </a:pPr>
                      <a:r>
                        <a:rPr lang="zh-CN" sz="2000" b="1" kern="100">
                          <a:solidFill>
                            <a:srgbClr val="000000"/>
                          </a:solidFill>
                          <a:effectLst/>
                          <a:latin typeface="微软雅黑" panose="020B0503020204020204" charset="-122"/>
                          <a:ea typeface="微软雅黑"/>
                          <a:cs typeface="Times New Roman" panose="02020603050405020304" charset="0"/>
                        </a:rPr>
                        <a:t>原则</a:t>
                      </a: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96E6">
                        <a:lumMod val="20000"/>
                        <a:lumOff val="80000"/>
                      </a:srgbClr>
                    </a:solidFill>
                  </a:tcPr>
                </a:tc>
                <a:tc>
                  <a:txBody>
                    <a:bodyPr/>
                    <a:lstStyle/>
                    <a:p>
                      <a:pPr indent="0" fontAlgn="auto">
                        <a:lnSpc>
                          <a:spcPct val="120000"/>
                        </a:lnSpc>
                        <a:buClr>
                          <a:srgbClr val="000000"/>
                        </a:buClr>
                        <a:buFont typeface="微软雅黑" panose="020B0503020204020204" charset="-122"/>
                        <a:buNone/>
                      </a:pPr>
                      <a:r>
                        <a:rPr lang="zh-CN" sz="2000" b="1" kern="100">
                          <a:solidFill>
                            <a:srgbClr val="000000"/>
                          </a:solidFill>
                          <a:effectLst/>
                          <a:latin typeface="黑体" panose="02010609060101010101" charset="-122"/>
                          <a:ea typeface="黑体" panose="02010609060101010101" charset="-122"/>
                          <a:cs typeface="黑体" panose="02010609060101010101" charset="-122"/>
                        </a:rPr>
                        <a:t>    </a:t>
                      </a:r>
                      <a:endParaRPr lang="zh-CN" sz="2000" b="1" kern="100">
                        <a:solidFill>
                          <a:srgbClr val="000000"/>
                        </a:solidFill>
                        <a:effectLst/>
                        <a:latin typeface="黑体" panose="02010609060101010101" charset="-122"/>
                        <a:ea typeface="黑体" panose="02010609060101010101" charset="-122"/>
                        <a:cs typeface="黑体" panose="02010609060101010101" charset="-122"/>
                        <a:sym typeface="Wingdings" panose="05000000000000000000" pitchFamily="2" charset="2"/>
                      </a:endParaRPr>
                    </a:p>
                  </a:txBody>
                  <a:tcPr marL="23314" marR="23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8290" indent="-288290" algn="l" fontAlgn="auto">
                        <a:lnSpc>
                          <a:spcPct val="120000"/>
                        </a:lnSpc>
                        <a:spcAft>
                          <a:spcPct val="0"/>
                        </a:spcAft>
                        <a:buFont typeface="Wingdings" panose="05000000000000000000" pitchFamily="2" charset="2"/>
                        <a:buChar char="l"/>
                      </a:pPr>
                      <a:endParaRPr lang="zh-CN" sz="2000" b="1" kern="100">
                        <a:solidFill>
                          <a:srgbClr val="000000"/>
                        </a:solidFill>
                        <a:effectLst/>
                        <a:latin typeface="黑体" panose="02010609060101010101" charset="-122"/>
                        <a:ea typeface="黑体" panose="02010609060101010101" charset="-122"/>
                        <a:cs typeface="黑体" panose="02010609060101010101" charset="-122"/>
                      </a:endParaRPr>
                    </a:p>
                  </a:txBody>
                  <a:tcPr marL="90000" marR="90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0" name="文本框 9"/>
          <p:cNvSpPr txBox="1"/>
          <p:nvPr>
            <p:custDataLst>
              <p:tags r:id="rId2"/>
            </p:custDataLst>
          </p:nvPr>
        </p:nvSpPr>
        <p:spPr>
          <a:xfrm>
            <a:off x="1750922" y="6140150"/>
            <a:ext cx="8074319" cy="460375"/>
          </a:xfrm>
          <a:prstGeom prst="rect">
            <a:avLst/>
          </a:prstGeom>
          <a:solidFill>
            <a:srgbClr val="FFFF00"/>
          </a:solidFill>
          <a:ln w="28575">
            <a:solidFill>
              <a:srgbClr val="C00000"/>
            </a:solidFill>
            <a:prstDash val="sysDash"/>
          </a:ln>
        </p:spPr>
        <p:txBody>
          <a:bodyPr wrap="square" rtlCol="0">
            <a:spAutoFit/>
          </a:bodyPr>
          <a:lstStyle/>
          <a:p>
            <a:r>
              <a:rPr lang="zh-CN" altLang="en-US" sz="2400" b="1">
                <a:solidFill>
                  <a:srgbClr val="FF0000"/>
                </a:solidFill>
              </a:rPr>
              <a:t>注意：</a:t>
            </a:r>
            <a:r>
              <a:rPr lang="zh-CN" altLang="en-US" sz="2400" b="1">
                <a:solidFill>
                  <a:srgbClr val="0000FF"/>
                </a:solidFill>
              </a:rPr>
              <a:t>省部级干部</a:t>
            </a:r>
            <a:r>
              <a:rPr lang="zh-CN" altLang="en-US" sz="2400" b="1"/>
              <a:t>职务犯罪，从起诉到受审实行</a:t>
            </a:r>
            <a:r>
              <a:rPr lang="zh-CN" altLang="en-US" sz="2400" b="1">
                <a:solidFill>
                  <a:srgbClr val="0000FF"/>
                </a:solidFill>
              </a:rPr>
              <a:t>异地管辖</a:t>
            </a:r>
            <a:r>
              <a:rPr lang="zh-CN" altLang="en-US" sz="2400" b="1"/>
              <a:t>。</a:t>
            </a:r>
          </a:p>
        </p:txBody>
      </p:sp>
      <p:sp>
        <p:nvSpPr>
          <p:cNvPr id="4" name="文本框 3"/>
          <p:cNvSpPr txBox="1"/>
          <p:nvPr>
            <p:custDataLst>
              <p:tags r:id="rId3"/>
            </p:custDataLst>
          </p:nvPr>
        </p:nvSpPr>
        <p:spPr>
          <a:xfrm>
            <a:off x="960120" y="2358390"/>
            <a:ext cx="5085080" cy="3553460"/>
          </a:xfrm>
          <a:prstGeom prst="rect">
            <a:avLst/>
          </a:prstGeom>
          <a:noFill/>
        </p:spPr>
        <p:txBody>
          <a:bodyPr wrap="square" rtlCol="0">
            <a:spAutoFit/>
          </a:bodyPr>
          <a:lstStyle/>
          <a:p>
            <a:pPr marL="252095" indent="-252095" algn="just" fontAlgn="auto">
              <a:lnSpc>
                <a:spcPts val="3000"/>
              </a:lnSpc>
              <a:buClr>
                <a:srgbClr val="000000"/>
              </a:buClr>
              <a:buFont typeface="微软雅黑" panose="020B0503020204020204" charset="-122"/>
              <a:buAutoNum type="circleNumDbPlain"/>
            </a:pPr>
            <a:r>
              <a:rPr lang="zh-CN" altLang="en-US" sz="24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基层</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人民法院</a:t>
            </a:r>
            <a:r>
              <a:rPr lang="en-US" altLang="zh-CN" b="1">
                <a:effectLst/>
                <a:latin typeface="微软雅黑" panose="020B0503020204020204" charset="-122"/>
                <a:ea typeface="微软雅黑"/>
                <a:cs typeface="微软雅黑" panose="020B0503020204020204" charset="-122"/>
                <a:sym typeface="微软雅黑" panose="020B0503020204020204" charset="-122"/>
              </a:rPr>
              <a:t>:</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大多数</a:t>
            </a:r>
            <a:r>
              <a:rPr lang="zh-CN" altLang="en-US" sz="20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普通</a:t>
            </a:r>
            <a:r>
              <a:rPr lang="zh-CN" altLang="en-US" sz="2000" b="1">
                <a:solidFill>
                  <a:schemeClr val="tx1">
                    <a:lumMod val="95000"/>
                    <a:lumOff val="5000"/>
                  </a:schemeClr>
                </a:solidFill>
                <a:effectLst/>
                <a:latin typeface="微软雅黑" panose="020B0503020204020204" charset="-122"/>
                <a:ea typeface="微软雅黑"/>
                <a:cs typeface="微软雅黑" panose="020B0503020204020204" charset="-122"/>
                <a:sym typeface="微软雅黑" panose="020B0503020204020204" charset="-122"/>
              </a:rPr>
              <a:t>案件</a:t>
            </a:r>
          </a:p>
          <a:p>
            <a:pPr marL="252095" indent="-252095" algn="just" fontAlgn="auto">
              <a:lnSpc>
                <a:spcPts val="3000"/>
              </a:lnSpc>
              <a:buClr>
                <a:srgbClr val="000000"/>
              </a:buClr>
              <a:buFont typeface="微软雅黑" panose="020B0503020204020204" charset="-122"/>
              <a:buAutoNum type="circleNumDbPlain"/>
            </a:pPr>
            <a:r>
              <a:rPr lang="zh-CN" altLang="en-US" sz="24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中级</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人民法院</a:t>
            </a:r>
            <a:r>
              <a:rPr lang="en-US" altLang="zh-CN" sz="2000" b="1">
                <a:effectLst/>
                <a:latin typeface="微软雅黑" panose="020B0503020204020204" charset="-122"/>
                <a:ea typeface="微软雅黑"/>
                <a:cs typeface="微软雅黑" panose="020B0503020204020204" charset="-122"/>
                <a:sym typeface="微软雅黑" panose="020B0503020204020204" charset="-122"/>
              </a:rPr>
              <a:t>:</a:t>
            </a:r>
            <a:r>
              <a:rPr lang="zh-CN" altLang="en-US" sz="20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全市</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重大影响的案件等</a:t>
            </a:r>
          </a:p>
          <a:p>
            <a:pPr marL="252095" indent="-252095" algn="just" fontAlgn="auto">
              <a:lnSpc>
                <a:spcPts val="3000"/>
              </a:lnSpc>
              <a:buClr>
                <a:srgbClr val="000000"/>
              </a:buClr>
              <a:buFont typeface="微软雅黑" panose="020B0503020204020204" charset="-122"/>
              <a:buAutoNum type="circleNumDbPlain"/>
            </a:pPr>
            <a:r>
              <a:rPr lang="zh-CN" altLang="en-US" sz="24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高级</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人民法院</a:t>
            </a:r>
            <a:r>
              <a:rPr lang="en-US" altLang="zh-CN" sz="2000" b="1">
                <a:effectLst/>
                <a:latin typeface="微软雅黑" panose="020B0503020204020204" charset="-122"/>
                <a:ea typeface="微软雅黑"/>
                <a:cs typeface="微软雅黑" panose="020B0503020204020204" charset="-122"/>
                <a:sym typeface="微软雅黑" panose="020B0503020204020204" charset="-122"/>
              </a:rPr>
              <a:t>:</a:t>
            </a:r>
            <a:r>
              <a:rPr lang="zh-CN" altLang="en-US" sz="20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全省</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重大影响的案件等</a:t>
            </a:r>
            <a:endParaRPr lang="en-US" altLang="zh-CN" sz="2000" b="1">
              <a:effectLst/>
              <a:latin typeface="微软雅黑" panose="020B0503020204020204" charset="-122"/>
              <a:ea typeface="微软雅黑"/>
              <a:cs typeface="微软雅黑" panose="020B0503020204020204" charset="-122"/>
              <a:sym typeface="微软雅黑" panose="020B0503020204020204" charset="-122"/>
            </a:endParaRPr>
          </a:p>
          <a:p>
            <a:pPr marL="252095" indent="-252095" algn="just" fontAlgn="auto">
              <a:lnSpc>
                <a:spcPts val="3000"/>
              </a:lnSpc>
              <a:buClr>
                <a:srgbClr val="000000"/>
              </a:buClr>
              <a:buFont typeface="微软雅黑" panose="020B0503020204020204" charset="-122"/>
              <a:buAutoNum type="circleNumDbPlain"/>
            </a:pPr>
            <a:r>
              <a:rPr lang="zh-CN" altLang="en-US" sz="24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最高</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人民法院</a:t>
            </a:r>
            <a:r>
              <a:rPr lang="en-US" altLang="zh-CN" sz="2000" b="1">
                <a:effectLst/>
                <a:latin typeface="微软雅黑" panose="020B0503020204020204" charset="-122"/>
                <a:ea typeface="微软雅黑"/>
                <a:cs typeface="微软雅黑" panose="020B0503020204020204" charset="-122"/>
                <a:sym typeface="微软雅黑" panose="020B0503020204020204" charset="-122"/>
              </a:rPr>
              <a:t>:</a:t>
            </a:r>
            <a:r>
              <a:rPr lang="zh-CN" altLang="en-US" sz="20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全国重大</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影响的案件以及</a:t>
            </a:r>
            <a:r>
              <a:rPr lang="zh-CN" altLang="en-US" sz="20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跨行政区域</a:t>
            </a:r>
            <a:r>
              <a:rPr lang="zh-CN" altLang="en-US" sz="2000" b="1">
                <a:solidFill>
                  <a:srgbClr val="CC00FF"/>
                </a:solidFill>
                <a:effectLst/>
                <a:latin typeface="微软雅黑" panose="020B0503020204020204" charset="-122"/>
                <a:ea typeface="微软雅黑"/>
                <a:cs typeface="微软雅黑" panose="020B0503020204020204" charset="-122"/>
                <a:sym typeface="微软雅黑" panose="020B0503020204020204" charset="-122"/>
              </a:rPr>
              <a:t>重大</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行政和民事案件。（由最高人民法院作为</a:t>
            </a:r>
            <a:r>
              <a:rPr lang="zh-CN" altLang="en-US" sz="2000" b="1">
                <a:effectLst/>
                <a:highlight>
                  <a:srgbClr val="00FF00"/>
                </a:highlight>
                <a:latin typeface="微软雅黑" panose="020B0503020204020204" charset="-122"/>
                <a:ea typeface="微软雅黑"/>
                <a:cs typeface="微软雅黑" panose="020B0503020204020204" charset="-122"/>
                <a:sym typeface="微软雅黑" panose="020B0503020204020204" charset="-122"/>
              </a:rPr>
              <a:t>第一审管辖</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的民事案件，实行</a:t>
            </a:r>
            <a:r>
              <a:rPr lang="zh-CN" altLang="en-US" sz="2000" b="1">
                <a:effectLst/>
                <a:highlight>
                  <a:srgbClr val="00FF00"/>
                </a:highlight>
                <a:latin typeface="微软雅黑" panose="020B0503020204020204" charset="-122"/>
                <a:ea typeface="微软雅黑"/>
                <a:cs typeface="微软雅黑" panose="020B0503020204020204" charset="-122"/>
                <a:sym typeface="微软雅黑" panose="020B0503020204020204" charset="-122"/>
              </a:rPr>
              <a:t>一审终审</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a:t>
            </a:r>
            <a:r>
              <a:rPr lang="zh-CN" altLang="en-US" sz="2000" b="1">
                <a:effectLst/>
                <a:highlight>
                  <a:srgbClr val="00FF00"/>
                </a:highlight>
                <a:latin typeface="微软雅黑" panose="020B0503020204020204" charset="-122"/>
                <a:ea typeface="微软雅黑"/>
                <a:cs typeface="微软雅黑" panose="020B0503020204020204" charset="-122"/>
                <a:sym typeface="微软雅黑" panose="020B0503020204020204" charset="-122"/>
              </a:rPr>
              <a:t>不能上诉</a:t>
            </a:r>
            <a:r>
              <a:rPr lang="zh-CN" altLang="en-US" sz="2000" b="1">
                <a:effectLst/>
                <a:latin typeface="微软雅黑" panose="020B0503020204020204" charset="-122"/>
                <a:ea typeface="微软雅黑"/>
                <a:cs typeface="微软雅黑" panose="020B0503020204020204" charset="-122"/>
                <a:sym typeface="微软雅黑" panose="020B0503020204020204" charset="-122"/>
              </a:rPr>
              <a:t>）</a:t>
            </a:r>
            <a:endParaRPr lang="zh-CN" altLang="en-US" sz="2000" b="1">
              <a:solidFill>
                <a:srgbClr val="000000"/>
              </a:solidFill>
              <a:effectLst/>
              <a:latin typeface="微软雅黑" panose="020B0503020204020204" charset="-122"/>
              <a:ea typeface="微软雅黑"/>
              <a:cs typeface="微软雅黑" panose="020B0503020204020204" charset="-122"/>
              <a:sym typeface="微软雅黑" panose="020B0503020204020204" charset="-122"/>
            </a:endParaRPr>
          </a:p>
          <a:p>
            <a:pPr marL="252095" indent="-252095" algn="just" fontAlgn="auto">
              <a:lnSpc>
                <a:spcPts val="3000"/>
              </a:lnSpc>
              <a:buFont typeface="微软雅黑" panose="020B0503020204020204" charset="-122"/>
              <a:buAutoNum type="circleNumDbPlain"/>
            </a:pPr>
            <a:r>
              <a:rPr lang="zh-CN" sz="2000" b="1">
                <a:effectLst/>
                <a:latin typeface="微软雅黑" panose="020B0503020204020204" charset="-122"/>
                <a:ea typeface="微软雅黑"/>
                <a:cs typeface="微软雅黑" panose="020B0503020204020204" charset="-122"/>
                <a:sym typeface="微软雅黑" panose="020B0503020204020204" charset="-122"/>
              </a:rPr>
              <a:t>还设军事法院、海事法院、知识产权法院和金融法院等</a:t>
            </a:r>
            <a:r>
              <a:rPr lang="zh-CN" sz="2000" b="1">
                <a:solidFill>
                  <a:srgbClr val="FF0000"/>
                </a:solidFill>
                <a:effectLst/>
                <a:latin typeface="微软雅黑" panose="020B0503020204020204" charset="-122"/>
                <a:ea typeface="微软雅黑"/>
                <a:cs typeface="微软雅黑" panose="020B0503020204020204" charset="-122"/>
                <a:sym typeface="微软雅黑" panose="020B0503020204020204" charset="-122"/>
              </a:rPr>
              <a:t>专门人民法院</a:t>
            </a:r>
            <a:r>
              <a:rPr lang="zh-CN" sz="2000" b="1">
                <a:effectLst/>
                <a:latin typeface="微软雅黑" panose="020B0503020204020204" charset="-122"/>
                <a:ea typeface="微软雅黑"/>
                <a:cs typeface="微软雅黑" panose="020B0503020204020204" charset="-122"/>
                <a:sym typeface="微软雅黑" panose="020B0503020204020204" charset="-122"/>
              </a:rPr>
              <a:t>。</a:t>
            </a:r>
            <a:endParaRPr lang="zh-CN" altLang="en-US" sz="2000" b="1">
              <a:effectLst/>
              <a:latin typeface="微软雅黑" panose="020B0503020204020204" charset="-122"/>
              <a:ea typeface="微软雅黑"/>
              <a:cs typeface="微软雅黑" panose="020B0503020204020204" charset="-122"/>
              <a:sym typeface="微软雅黑" panose="020B0503020204020204" charset="-122"/>
            </a:endParaRPr>
          </a:p>
        </p:txBody>
      </p:sp>
      <p:sp>
        <p:nvSpPr>
          <p:cNvPr id="5" name="文本框 4"/>
          <p:cNvSpPr txBox="1"/>
          <p:nvPr>
            <p:custDataLst>
              <p:tags r:id="rId4"/>
            </p:custDataLst>
          </p:nvPr>
        </p:nvSpPr>
        <p:spPr>
          <a:xfrm>
            <a:off x="6104890" y="2127885"/>
            <a:ext cx="5876925" cy="3783965"/>
          </a:xfrm>
          <a:prstGeom prst="rect">
            <a:avLst/>
          </a:prstGeom>
          <a:noFill/>
        </p:spPr>
        <p:txBody>
          <a:bodyPr wrap="square" rtlCol="0">
            <a:spAutoFit/>
          </a:bodyPr>
          <a:lstStyle/>
          <a:p>
            <a:pPr marL="288290" indent="-288290" algn="l" fontAlgn="auto">
              <a:lnSpc>
                <a:spcPct val="120000"/>
              </a:lnSpc>
              <a:spcAft>
                <a:spcPct val="0"/>
              </a:spcAft>
              <a:buFont typeface="Wingdings" panose="05000000000000000000" pitchFamily="2" charset="2"/>
              <a:buChar char="l"/>
            </a:pPr>
            <a:r>
              <a:rPr lang="zh-CN" sz="2400" b="1" kern="100">
                <a:solidFill>
                  <a:schemeClr val="tx1">
                    <a:lumMod val="95000"/>
                    <a:lumOff val="5000"/>
                  </a:schemeClr>
                </a:solidFill>
                <a:effectLst/>
                <a:highlight>
                  <a:srgbClr val="00FF00"/>
                </a:highlight>
                <a:latin typeface="+mj-ea"/>
                <a:ea typeface="+mj-ea"/>
                <a:cs typeface="+mj-ea"/>
                <a:sym typeface="微软雅黑" panose="020B0503020204020204" charset="-122"/>
              </a:rPr>
              <a:t>民事诉讼</a:t>
            </a:r>
            <a:r>
              <a:rPr lang="zh-CN" sz="2400" b="1" kern="100">
                <a:solidFill>
                  <a:srgbClr val="0000FF"/>
                </a:solidFill>
                <a:effectLst/>
                <a:latin typeface="+mj-ea"/>
                <a:ea typeface="+mj-ea"/>
                <a:cs typeface="+mj-ea"/>
                <a:sym typeface="微软雅黑" panose="020B0503020204020204" charset="-122"/>
              </a:rPr>
              <a:t>：</a:t>
            </a:r>
            <a:r>
              <a:rPr lang="zh-CN" sz="2400" b="1" kern="100">
                <a:effectLst/>
                <a:latin typeface="+mj-ea"/>
                <a:ea typeface="+mj-ea"/>
                <a:cs typeface="+mj-ea"/>
                <a:sym typeface="微软雅黑" panose="020B0503020204020204" charset="-122"/>
              </a:rPr>
              <a:t>多采取“</a:t>
            </a:r>
            <a:r>
              <a:rPr lang="zh-CN" sz="2400" b="1" kern="100">
                <a:solidFill>
                  <a:srgbClr val="FF0000"/>
                </a:solidFill>
                <a:effectLst/>
                <a:latin typeface="+mj-ea"/>
                <a:ea typeface="+mj-ea"/>
                <a:cs typeface="+mj-ea"/>
                <a:sym typeface="微软雅黑" panose="020B0503020204020204" charset="-122"/>
              </a:rPr>
              <a:t>原告就被告</a:t>
            </a:r>
            <a:r>
              <a:rPr lang="zh-CN" sz="2400" b="1" kern="100">
                <a:effectLst/>
                <a:latin typeface="+mj-ea"/>
                <a:ea typeface="+mj-ea"/>
                <a:cs typeface="+mj-ea"/>
                <a:sym typeface="微软雅黑" panose="020B0503020204020204" charset="-122"/>
              </a:rPr>
              <a:t>”即</a:t>
            </a:r>
            <a:r>
              <a:rPr lang="zh-CN" sz="2400" b="1" u="sng" kern="100">
                <a:solidFill>
                  <a:srgbClr val="FF0000"/>
                </a:solidFill>
                <a:effectLst/>
                <a:latin typeface="+mj-ea"/>
                <a:ea typeface="+mj-ea"/>
                <a:cs typeface="+mj-ea"/>
                <a:sym typeface="微软雅黑" panose="020B0503020204020204" charset="-122"/>
              </a:rPr>
              <a:t>由被告所在地法院管辖</a:t>
            </a:r>
            <a:r>
              <a:rPr lang="zh-CN" sz="2400" b="1" kern="100">
                <a:effectLst/>
                <a:latin typeface="+mj-ea"/>
                <a:ea typeface="+mj-ea"/>
                <a:cs typeface="+mj-ea"/>
                <a:sym typeface="微软雅黑" panose="020B0503020204020204" charset="-122"/>
              </a:rPr>
              <a:t>的原则；</a:t>
            </a:r>
            <a:endParaRPr lang="zh-CN" sz="2400" b="1" kern="100">
              <a:solidFill>
                <a:srgbClr val="000000"/>
              </a:solidFill>
              <a:effectLst/>
              <a:latin typeface="+mj-ea"/>
              <a:ea typeface="+mj-ea"/>
              <a:cs typeface="+mj-ea"/>
            </a:endParaRPr>
          </a:p>
          <a:p>
            <a:pPr marL="252095" indent="-252095" algn="l" fontAlgn="auto">
              <a:lnSpc>
                <a:spcPct val="120000"/>
              </a:lnSpc>
              <a:spcAft>
                <a:spcPct val="0"/>
              </a:spcAft>
              <a:buFont typeface="微软雅黑" panose="020B0503020204020204" charset="-122"/>
              <a:buAutoNum type="circleNumDbPlain"/>
            </a:pPr>
            <a:r>
              <a:rPr lang="zh-CN" altLang="en-US" sz="2000" b="1">
                <a:effectLst/>
                <a:latin typeface="+mj-ea"/>
                <a:ea typeface="+mj-ea"/>
                <a:cs typeface="+mj-ea"/>
                <a:sym typeface="微软雅黑" panose="020B0503020204020204" charset="-122"/>
              </a:rPr>
              <a:t>因不动产提起的诉讼，由</a:t>
            </a:r>
            <a:r>
              <a:rPr lang="zh-CN" altLang="en-US" sz="2000" b="1">
                <a:solidFill>
                  <a:srgbClr val="FF0000"/>
                </a:solidFill>
                <a:effectLst/>
                <a:latin typeface="+mj-ea"/>
                <a:ea typeface="+mj-ea"/>
                <a:cs typeface="+mj-ea"/>
                <a:sym typeface="微软雅黑" panose="020B0503020204020204" charset="-122"/>
              </a:rPr>
              <a:t>不动产所在地</a:t>
            </a:r>
            <a:r>
              <a:rPr lang="zh-CN" altLang="en-US" sz="2000" b="1">
                <a:effectLst/>
                <a:latin typeface="+mj-ea"/>
                <a:ea typeface="+mj-ea"/>
                <a:cs typeface="+mj-ea"/>
                <a:sym typeface="微软雅黑" panose="020B0503020204020204" charset="-122"/>
              </a:rPr>
              <a:t>法院管辖。 </a:t>
            </a:r>
            <a:endParaRPr lang="zh-CN" altLang="en-US" sz="2000" b="1">
              <a:solidFill>
                <a:srgbClr val="000000"/>
              </a:solidFill>
              <a:effectLst/>
              <a:latin typeface="+mj-ea"/>
              <a:ea typeface="+mj-ea"/>
              <a:cs typeface="+mj-ea"/>
            </a:endParaRPr>
          </a:p>
          <a:p>
            <a:pPr marL="252095" indent="-252095" algn="l" fontAlgn="auto">
              <a:lnSpc>
                <a:spcPct val="120000"/>
              </a:lnSpc>
              <a:spcAft>
                <a:spcPct val="0"/>
              </a:spcAft>
              <a:buFont typeface="微软雅黑" panose="020B0503020204020204" charset="-122"/>
              <a:buAutoNum type="circleNumDbPlain"/>
            </a:pPr>
            <a:r>
              <a:rPr lang="zh-CN" altLang="en-US" sz="2000" b="1">
                <a:effectLst/>
                <a:latin typeface="+mj-ea"/>
                <a:ea typeface="+mj-ea"/>
                <a:cs typeface="+mj-ea"/>
                <a:sym typeface="微软雅黑" panose="020B0503020204020204" charset="-122"/>
              </a:rPr>
              <a:t>对公民提起的民事诉讼，由</a:t>
            </a:r>
            <a:r>
              <a:rPr lang="zh-CN" altLang="en-US" sz="2000" b="1">
                <a:solidFill>
                  <a:srgbClr val="FF0000"/>
                </a:solidFill>
                <a:effectLst/>
                <a:latin typeface="+mj-ea"/>
                <a:ea typeface="+mj-ea"/>
                <a:cs typeface="+mj-ea"/>
                <a:sym typeface="微软雅黑" panose="020B0503020204020204" charset="-122"/>
              </a:rPr>
              <a:t>被告所在地</a:t>
            </a:r>
            <a:r>
              <a:rPr lang="zh-CN" altLang="en-US" sz="2000" b="1">
                <a:effectLst/>
                <a:latin typeface="+mj-ea"/>
                <a:ea typeface="+mj-ea"/>
                <a:cs typeface="+mj-ea"/>
                <a:sym typeface="微软雅黑" panose="020B0503020204020204" charset="-122"/>
              </a:rPr>
              <a:t>法院管辖。</a:t>
            </a:r>
            <a:endParaRPr lang="zh-CN" altLang="en-US" sz="2000" b="1">
              <a:solidFill>
                <a:srgbClr val="000000"/>
              </a:solidFill>
              <a:effectLst/>
              <a:latin typeface="+mj-ea"/>
              <a:ea typeface="+mj-ea"/>
              <a:cs typeface="+mj-ea"/>
            </a:endParaRPr>
          </a:p>
          <a:p>
            <a:pPr marL="252095" indent="-252095" algn="l" fontAlgn="auto">
              <a:lnSpc>
                <a:spcPct val="120000"/>
              </a:lnSpc>
              <a:spcAft>
                <a:spcPct val="0"/>
              </a:spcAft>
              <a:buFont typeface="微软雅黑" panose="020B0503020204020204" charset="-122"/>
              <a:buAutoNum type="circleNumDbPlain"/>
            </a:pPr>
            <a:r>
              <a:rPr lang="zh-CN" altLang="en-US" sz="2000" b="1">
                <a:effectLst/>
                <a:latin typeface="+mj-ea"/>
                <a:ea typeface="+mj-ea"/>
                <a:cs typeface="+mj-ea"/>
                <a:sym typeface="微软雅黑" panose="020B0503020204020204" charset="-122"/>
              </a:rPr>
              <a:t>因合同纠纷提起的诉讼，由</a:t>
            </a:r>
            <a:r>
              <a:rPr lang="zh-CN" altLang="en-US" sz="2000" b="1">
                <a:solidFill>
                  <a:srgbClr val="FF0000"/>
                </a:solidFill>
                <a:effectLst/>
                <a:latin typeface="+mj-ea"/>
                <a:ea typeface="+mj-ea"/>
                <a:cs typeface="+mj-ea"/>
                <a:sym typeface="微软雅黑" panose="020B0503020204020204" charset="-122"/>
              </a:rPr>
              <a:t>合同履行地、被告住所所在地法院</a:t>
            </a:r>
            <a:r>
              <a:rPr lang="zh-CN" altLang="en-US" sz="2000" b="1">
                <a:effectLst/>
                <a:latin typeface="+mj-ea"/>
                <a:ea typeface="+mj-ea"/>
                <a:cs typeface="+mj-ea"/>
                <a:sym typeface="微软雅黑" panose="020B0503020204020204" charset="-122"/>
              </a:rPr>
              <a:t>管辖。</a:t>
            </a:r>
            <a:endParaRPr lang="zh-CN" sz="2000" b="1" kern="100">
              <a:solidFill>
                <a:srgbClr val="000000"/>
              </a:solidFill>
              <a:effectLst/>
              <a:latin typeface="+mj-ea"/>
              <a:ea typeface="+mj-ea"/>
              <a:cs typeface="+mj-ea"/>
            </a:endParaRPr>
          </a:p>
          <a:p>
            <a:pPr marL="288290" indent="-288290" algn="l" fontAlgn="auto">
              <a:lnSpc>
                <a:spcPct val="120000"/>
              </a:lnSpc>
              <a:spcAft>
                <a:spcPct val="0"/>
              </a:spcAft>
              <a:buFont typeface="Wingdings" panose="05000000000000000000" pitchFamily="2" charset="2"/>
              <a:buChar char="l"/>
            </a:pPr>
            <a:r>
              <a:rPr lang="zh-CN" sz="2400" b="1" kern="100">
                <a:solidFill>
                  <a:schemeClr val="tx1">
                    <a:lumMod val="95000"/>
                    <a:lumOff val="5000"/>
                  </a:schemeClr>
                </a:solidFill>
                <a:effectLst/>
                <a:highlight>
                  <a:srgbClr val="00FF00"/>
                </a:highlight>
                <a:latin typeface="+mj-ea"/>
                <a:ea typeface="+mj-ea"/>
                <a:cs typeface="+mj-ea"/>
                <a:sym typeface="微软雅黑" panose="020B0503020204020204" charset="-122"/>
              </a:rPr>
              <a:t>行政诉讼</a:t>
            </a:r>
            <a:r>
              <a:rPr lang="zh-CN" sz="2400" b="1" kern="100">
                <a:solidFill>
                  <a:srgbClr val="0000FF"/>
                </a:solidFill>
                <a:effectLst/>
                <a:latin typeface="+mj-ea"/>
                <a:ea typeface="+mj-ea"/>
                <a:cs typeface="+mj-ea"/>
                <a:sym typeface="微软雅黑" panose="020B0503020204020204" charset="-122"/>
              </a:rPr>
              <a:t>：</a:t>
            </a:r>
            <a:r>
              <a:rPr lang="zh-CN" sz="2400" b="1" kern="100">
                <a:effectLst/>
                <a:latin typeface="+mj-ea"/>
                <a:ea typeface="+mj-ea"/>
                <a:cs typeface="+mj-ea"/>
                <a:sym typeface="微软雅黑" panose="020B0503020204020204" charset="-122"/>
              </a:rPr>
              <a:t>多以</a:t>
            </a:r>
            <a:r>
              <a:rPr lang="zh-CN" sz="2400" b="1" kern="100">
                <a:solidFill>
                  <a:srgbClr val="FF0000"/>
                </a:solidFill>
                <a:effectLst/>
                <a:latin typeface="+mj-ea"/>
                <a:ea typeface="+mj-ea"/>
                <a:cs typeface="+mj-ea"/>
                <a:sym typeface="微软雅黑" panose="020B0503020204020204" charset="-122"/>
              </a:rPr>
              <a:t>最初作出具体行政行为</a:t>
            </a:r>
            <a:r>
              <a:rPr lang="zh-CN" sz="2400" b="1" kern="100">
                <a:effectLst/>
                <a:latin typeface="+mj-ea"/>
                <a:ea typeface="+mj-ea"/>
                <a:cs typeface="+mj-ea"/>
                <a:sym typeface="微软雅黑" panose="020B0503020204020204" charset="-122"/>
              </a:rPr>
              <a:t>的</a:t>
            </a:r>
            <a:r>
              <a:rPr lang="zh-CN" sz="2400" b="1" kern="100">
                <a:solidFill>
                  <a:srgbClr val="FF0000"/>
                </a:solidFill>
                <a:effectLst/>
                <a:latin typeface="+mj-ea"/>
                <a:ea typeface="+mj-ea"/>
                <a:cs typeface="+mj-ea"/>
                <a:sym typeface="微软雅黑" panose="020B0503020204020204" charset="-122"/>
              </a:rPr>
              <a:t>行政机关所在地</a:t>
            </a:r>
            <a:r>
              <a:rPr lang="zh-CN" sz="2400" b="1" kern="100">
                <a:effectLst/>
                <a:latin typeface="+mj-ea"/>
                <a:ea typeface="+mj-ea"/>
                <a:cs typeface="+mj-ea"/>
                <a:sym typeface="微软雅黑" panose="020B0503020204020204" charset="-122"/>
              </a:rPr>
              <a:t>确定管辖；</a:t>
            </a:r>
            <a:endParaRPr lang="zh-CN" sz="2400" b="1" kern="100">
              <a:solidFill>
                <a:srgbClr val="000000"/>
              </a:solidFill>
              <a:effectLst/>
              <a:latin typeface="+mj-ea"/>
              <a:ea typeface="+mj-ea"/>
              <a:cs typeface="+mj-ea"/>
            </a:endParaRPr>
          </a:p>
          <a:p>
            <a:pPr marL="288290" indent="-288290" algn="l" fontAlgn="auto">
              <a:lnSpc>
                <a:spcPct val="120000"/>
              </a:lnSpc>
              <a:spcAft>
                <a:spcPct val="0"/>
              </a:spcAft>
              <a:buFont typeface="Wingdings" panose="05000000000000000000" pitchFamily="2" charset="2"/>
              <a:buChar char="l"/>
            </a:pPr>
            <a:r>
              <a:rPr lang="zh-CN" sz="2400" b="1" kern="100">
                <a:solidFill>
                  <a:schemeClr val="tx1">
                    <a:lumMod val="95000"/>
                    <a:lumOff val="5000"/>
                  </a:schemeClr>
                </a:solidFill>
                <a:effectLst/>
                <a:highlight>
                  <a:srgbClr val="00FF00"/>
                </a:highlight>
                <a:latin typeface="+mj-ea"/>
                <a:ea typeface="+mj-ea"/>
                <a:cs typeface="+mj-ea"/>
                <a:sym typeface="微软雅黑" panose="020B0503020204020204" charset="-122"/>
              </a:rPr>
              <a:t>刑事诉讼</a:t>
            </a:r>
            <a:r>
              <a:rPr lang="zh-CN" sz="2400" b="1" kern="100">
                <a:solidFill>
                  <a:srgbClr val="0000FF"/>
                </a:solidFill>
                <a:effectLst/>
                <a:latin typeface="+mj-ea"/>
                <a:ea typeface="+mj-ea"/>
                <a:cs typeface="+mj-ea"/>
                <a:sym typeface="微软雅黑" panose="020B0503020204020204" charset="-122"/>
              </a:rPr>
              <a:t>：</a:t>
            </a:r>
            <a:r>
              <a:rPr lang="zh-CN" sz="2400" b="1" kern="100">
                <a:effectLst/>
                <a:latin typeface="+mj-ea"/>
                <a:ea typeface="+mj-ea"/>
                <a:cs typeface="+mj-ea"/>
                <a:sym typeface="微软雅黑" panose="020B0503020204020204" charset="-122"/>
              </a:rPr>
              <a:t>多由</a:t>
            </a:r>
            <a:r>
              <a:rPr lang="zh-CN" sz="2400" b="1" kern="100">
                <a:solidFill>
                  <a:srgbClr val="FF0000"/>
                </a:solidFill>
                <a:effectLst/>
                <a:latin typeface="+mj-ea"/>
                <a:ea typeface="+mj-ea"/>
                <a:cs typeface="+mj-ea"/>
                <a:sym typeface="微软雅黑" panose="020B0503020204020204" charset="-122"/>
              </a:rPr>
              <a:t>犯罪地</a:t>
            </a:r>
            <a:r>
              <a:rPr lang="zh-CN" sz="2400" b="1" kern="100">
                <a:effectLst/>
                <a:latin typeface="+mj-ea"/>
                <a:ea typeface="+mj-ea"/>
                <a:cs typeface="+mj-ea"/>
                <a:sym typeface="微软雅黑" panose="020B0503020204020204" charset="-122"/>
              </a:rPr>
              <a:t>的法院管辖。</a:t>
            </a:r>
            <a:endParaRPr lang="zh-CN" altLang="en-US" sz="2400" b="1" kern="100">
              <a:effectLst/>
              <a:latin typeface="+mj-ea"/>
              <a:ea typeface="+mj-ea"/>
              <a:cs typeface="+mj-ea"/>
              <a:sym typeface="微软雅黑" panose="020B0503020204020204" charset="-122"/>
            </a:endParaRPr>
          </a:p>
        </p:txBody>
      </p:sp>
      <p:sp>
        <p:nvSpPr>
          <p:cNvPr id="6" name="Rectangle 5"/>
          <p:cNvSpPr>
            <a:spLocks noChangeArrowheads="1"/>
          </p:cNvSpPr>
          <p:nvPr>
            <p:custDataLst>
              <p:tags r:id="rId5"/>
            </p:custDataLst>
          </p:nvPr>
        </p:nvSpPr>
        <p:spPr bwMode="auto">
          <a:xfrm>
            <a:off x="0" y="0"/>
            <a:ext cx="10451465" cy="681990"/>
          </a:xfrm>
          <a:prstGeom prst="rect">
            <a:avLst/>
          </a:prstGeom>
          <a:solidFill>
            <a:schemeClr val="bg1">
              <a:lumMod val="95000"/>
            </a:schemeClr>
          </a:solidFill>
          <a:ln w="25400">
            <a:noFill/>
            <a:miter lim="800000"/>
          </a:ln>
        </p:spPr>
        <p:txBody>
          <a:bodyPr wrap="square">
            <a:sp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spcAft>
                <a:spcPct val="0"/>
              </a:spcAft>
            </a:pPr>
            <a:r>
              <a:rPr lang="zh-CN" altLang="en-US" sz="3200" b="1">
                <a:solidFill>
                  <a:schemeClr val="tx1"/>
                </a:solidFill>
                <a:latin typeface="微软雅黑" panose="020B0503020204020204" charset="-122"/>
                <a:ea typeface="微软雅黑"/>
              </a:rPr>
              <a:t>【相关链接】</a:t>
            </a:r>
            <a:r>
              <a:rPr lang="zh-CN" altLang="en-US" sz="3200" b="1">
                <a:solidFill>
                  <a:schemeClr val="tx1"/>
                </a:solidFill>
                <a:latin typeface="微软雅黑" panose="020B0503020204020204" charset="-122"/>
                <a:ea typeface="微软雅黑"/>
                <a:sym typeface="+mn-ea"/>
              </a:rPr>
              <a:t>全面理解管辖制度（级别管辖和地域管辖）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linds(horizontal)">
                                      <p:cBhvr>
                                        <p:cTn id="42" dur="500"/>
                                        <p:tgtEl>
                                          <p:spTgt spid="5">
                                            <p:txEl>
                                              <p:pRg st="1" end="1"/>
                                            </p:txEl>
                                          </p:spTgt>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blinds(horizontal)">
                                      <p:cBhvr>
                                        <p:cTn id="47" dur="500"/>
                                        <p:tgtEl>
                                          <p:spTgt spid="5">
                                            <p:txEl>
                                              <p:pRg st="2" end="2"/>
                                            </p:txEl>
                                          </p:spTgt>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blinds(horizontal)">
                                      <p:cBhvr>
                                        <p:cTn id="52" dur="500"/>
                                        <p:tgtEl>
                                          <p:spTgt spid="5">
                                            <p:txEl>
                                              <p:pRg st="3" end="3"/>
                                            </p:txEl>
                                          </p:spTgt>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blinds(horizontal)">
                                      <p:cBhvr>
                                        <p:cTn id="57" dur="500"/>
                                        <p:tgtEl>
                                          <p:spTgt spid="5">
                                            <p:txEl>
                                              <p:pRg st="4" end="4"/>
                                            </p:txEl>
                                          </p:spTgt>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blinds(horizontal)">
                                      <p:cBhvr>
                                        <p:cTn id="62" dur="500"/>
                                        <p:tgtEl>
                                          <p:spTgt spid="5">
                                            <p:txEl>
                                              <p:pRg st="5" end="5"/>
                                            </p:txEl>
                                          </p:spTgt>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linds(horizontal)">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3"/>
          <p:cNvSpPr>
            <a:spLocks noEditPoints="1"/>
          </p:cNvSpPr>
          <p:nvPr>
            <p:custDataLst>
              <p:tags r:id="rId1"/>
            </p:custDataLst>
          </p:nvPr>
        </p:nvSpPr>
        <p:spPr bwMode="auto">
          <a:xfrm>
            <a:off x="3349482" y="2057400"/>
            <a:ext cx="230627" cy="228600"/>
          </a:xfrm>
          <a:custGeom>
            <a:avLst/>
            <a:gdLst>
              <a:gd name="T0" fmla="*/ 38 w 59"/>
              <a:gd name="T1" fmla="*/ 34 h 58"/>
              <a:gd name="T2" fmla="*/ 36 w 59"/>
              <a:gd name="T3" fmla="*/ 7 h 58"/>
              <a:gd name="T4" fmla="*/ 8 w 59"/>
              <a:gd name="T5" fmla="*/ 7 h 58"/>
              <a:gd name="T6" fmla="*/ 8 w 59"/>
              <a:gd name="T7" fmla="*/ 35 h 58"/>
              <a:gd name="T8" fmla="*/ 34 w 59"/>
              <a:gd name="T9" fmla="*/ 37 h 58"/>
              <a:gd name="T10" fmla="*/ 38 w 59"/>
              <a:gd name="T11" fmla="*/ 40 h 58"/>
              <a:gd name="T12" fmla="*/ 38 w 59"/>
              <a:gd name="T13" fmla="*/ 44 h 58"/>
              <a:gd name="T14" fmla="*/ 51 w 59"/>
              <a:gd name="T15" fmla="*/ 57 h 58"/>
              <a:gd name="T16" fmla="*/ 55 w 59"/>
              <a:gd name="T17" fmla="*/ 57 h 58"/>
              <a:gd name="T18" fmla="*/ 58 w 59"/>
              <a:gd name="T19" fmla="*/ 55 h 58"/>
              <a:gd name="T20" fmla="*/ 58 w 59"/>
              <a:gd name="T21" fmla="*/ 50 h 58"/>
              <a:gd name="T22" fmla="*/ 44 w 59"/>
              <a:gd name="T23" fmla="*/ 37 h 58"/>
              <a:gd name="T24" fmla="*/ 41 w 59"/>
              <a:gd name="T25" fmla="*/ 37 h 58"/>
              <a:gd name="T26" fmla="*/ 38 w 59"/>
              <a:gd name="T27" fmla="*/ 34 h 58"/>
              <a:gd name="T28" fmla="*/ 33 w 59"/>
              <a:gd name="T29" fmla="*/ 32 h 58"/>
              <a:gd name="T30" fmla="*/ 33 w 59"/>
              <a:gd name="T31" fmla="*/ 11 h 58"/>
              <a:gd name="T32" fmla="*/ 11 w 59"/>
              <a:gd name="T33" fmla="*/ 11 h 58"/>
              <a:gd name="T34" fmla="*/ 11 w 59"/>
              <a:gd name="T35" fmla="*/ 32 h 58"/>
              <a:gd name="T36" fmla="*/ 33 w 59"/>
              <a:gd name="T37" fmla="*/ 32 h 58"/>
              <a:gd name="T38" fmla="*/ 33 w 59"/>
              <a:gd name="T39" fmla="*/ 32 h 58"/>
              <a:gd name="T40" fmla="*/ 28 w 59"/>
              <a:gd name="T41" fmla="*/ 11 h 58"/>
              <a:gd name="T42" fmla="*/ 14 w 59"/>
              <a:gd name="T43" fmla="*/ 13 h 58"/>
              <a:gd name="T44" fmla="*/ 14 w 59"/>
              <a:gd name="T45" fmla="*/ 29 h 58"/>
              <a:gd name="T46" fmla="*/ 15 w 59"/>
              <a:gd name="T47" fmla="*/ 31 h 58"/>
              <a:gd name="T48" fmla="*/ 16 w 59"/>
              <a:gd name="T49" fmla="*/ 14 h 58"/>
              <a:gd name="T50" fmla="*/ 28 w 59"/>
              <a:gd name="T51" fmla="*/ 11 h 58"/>
              <a:gd name="T52" fmla="*/ 28 w 59"/>
              <a:gd name="T5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7">
                <a:moveTo>
                  <a:pt x="38" y="34"/>
                </a:moveTo>
                <a:cubicBezTo>
                  <a:pt x="44" y="26"/>
                  <a:pt x="43" y="14"/>
                  <a:pt x="36" y="7"/>
                </a:cubicBezTo>
                <a:cubicBezTo>
                  <a:pt x="28" y="0"/>
                  <a:pt x="16" y="0"/>
                  <a:pt x="8" y="7"/>
                </a:cubicBezTo>
                <a:cubicBezTo>
                  <a:pt x="0" y="15"/>
                  <a:pt x="0" y="28"/>
                  <a:pt x="8" y="35"/>
                </a:cubicBezTo>
                <a:cubicBezTo>
                  <a:pt x="15" y="42"/>
                  <a:pt x="27" y="43"/>
                  <a:pt x="34" y="37"/>
                </a:cubicBezTo>
                <a:cubicBezTo>
                  <a:pt x="38" y="40"/>
                  <a:pt x="38" y="40"/>
                  <a:pt x="38" y="40"/>
                </a:cubicBezTo>
                <a:cubicBezTo>
                  <a:pt x="37" y="41"/>
                  <a:pt x="37" y="43"/>
                  <a:pt x="38" y="44"/>
                </a:cubicBezTo>
                <a:cubicBezTo>
                  <a:pt x="51" y="57"/>
                  <a:pt x="51" y="57"/>
                  <a:pt x="51" y="57"/>
                </a:cubicBezTo>
                <a:cubicBezTo>
                  <a:pt x="52" y="58"/>
                  <a:pt x="54" y="58"/>
                  <a:pt x="55" y="57"/>
                </a:cubicBezTo>
                <a:cubicBezTo>
                  <a:pt x="58" y="55"/>
                  <a:pt x="58" y="55"/>
                  <a:pt x="58" y="55"/>
                </a:cubicBezTo>
                <a:cubicBezTo>
                  <a:pt x="59" y="53"/>
                  <a:pt x="59" y="51"/>
                  <a:pt x="58" y="50"/>
                </a:cubicBezTo>
                <a:cubicBezTo>
                  <a:pt x="44" y="37"/>
                  <a:pt x="44" y="37"/>
                  <a:pt x="44" y="37"/>
                </a:cubicBezTo>
                <a:cubicBezTo>
                  <a:pt x="44" y="36"/>
                  <a:pt x="42" y="36"/>
                  <a:pt x="41" y="37"/>
                </a:cubicBezTo>
                <a:cubicBezTo>
                  <a:pt x="38" y="34"/>
                  <a:pt x="38" y="34"/>
                  <a:pt x="38" y="34"/>
                </a:cubicBezTo>
                <a:close/>
                <a:moveTo>
                  <a:pt x="33" y="32"/>
                </a:moveTo>
                <a:cubicBezTo>
                  <a:pt x="38" y="26"/>
                  <a:pt x="38" y="17"/>
                  <a:pt x="33" y="11"/>
                </a:cubicBezTo>
                <a:cubicBezTo>
                  <a:pt x="27" y="5"/>
                  <a:pt x="17" y="5"/>
                  <a:pt x="11" y="11"/>
                </a:cubicBezTo>
                <a:cubicBezTo>
                  <a:pt x="6" y="17"/>
                  <a:pt x="6" y="26"/>
                  <a:pt x="11" y="32"/>
                </a:cubicBezTo>
                <a:cubicBezTo>
                  <a:pt x="17" y="38"/>
                  <a:pt x="27" y="38"/>
                  <a:pt x="33" y="32"/>
                </a:cubicBezTo>
                <a:cubicBezTo>
                  <a:pt x="33" y="32"/>
                  <a:pt x="33" y="32"/>
                  <a:pt x="33" y="32"/>
                </a:cubicBezTo>
                <a:close/>
                <a:moveTo>
                  <a:pt x="28" y="11"/>
                </a:moveTo>
                <a:cubicBezTo>
                  <a:pt x="23" y="9"/>
                  <a:pt x="18" y="9"/>
                  <a:pt x="14" y="13"/>
                </a:cubicBezTo>
                <a:cubicBezTo>
                  <a:pt x="9" y="18"/>
                  <a:pt x="9" y="25"/>
                  <a:pt x="14" y="29"/>
                </a:cubicBezTo>
                <a:cubicBezTo>
                  <a:pt x="14" y="30"/>
                  <a:pt x="15" y="30"/>
                  <a:pt x="15" y="31"/>
                </a:cubicBezTo>
                <a:cubicBezTo>
                  <a:pt x="12" y="26"/>
                  <a:pt x="12" y="19"/>
                  <a:pt x="16" y="14"/>
                </a:cubicBezTo>
                <a:cubicBezTo>
                  <a:pt x="19" y="11"/>
                  <a:pt x="24" y="10"/>
                  <a:pt x="28" y="11"/>
                </a:cubicBezTo>
                <a:cubicBezTo>
                  <a:pt x="28" y="11"/>
                  <a:pt x="28" y="11"/>
                  <a:pt x="28" y="11"/>
                </a:cubicBezTo>
                <a:close/>
              </a:path>
            </a:pathLst>
          </a:custGeom>
          <a:solidFill>
            <a:sysClr val="window" lastClr="FFFFFF"/>
          </a:solidFill>
          <a:ln>
            <a:noFill/>
          </a:ln>
        </p:spPr>
        <p:txBody>
          <a:bodyPr vert="horz" wrap="square" lIns="68580" tIns="34289" rIns="68580" bIns="34289" numCol="1" anchor="t" anchorCtr="0" compatLnSpc="1">
            <a:norm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endParaRPr sz="800">
              <a:solidFill>
                <a:srgbClr val="4D576B"/>
              </a:solidFill>
              <a:ea typeface="微软雅黑"/>
              <a:sym typeface="Arial" panose="020B0604020202020204" pitchFamily="34" charset="0"/>
            </a:endParaRPr>
          </a:p>
        </p:txBody>
      </p:sp>
      <p:sp>
        <p:nvSpPr>
          <p:cNvPr id="3" name="文本框 99"/>
          <p:cNvSpPr txBox="1"/>
          <p:nvPr>
            <p:custDataLst>
              <p:tags r:id="rId2"/>
            </p:custDataLst>
          </p:nvPr>
        </p:nvSpPr>
        <p:spPr>
          <a:xfrm>
            <a:off x="633095" y="2286000"/>
            <a:ext cx="10993755" cy="2245360"/>
          </a:xfrm>
          <a:prstGeom prst="rect">
            <a:avLst/>
          </a:prstGeom>
          <a:solidFill>
            <a:schemeClr val="bg2"/>
          </a:solidFill>
          <a:ln w="9525">
            <a:solidFill>
              <a:schemeClr val="tx1"/>
            </a:solidFill>
          </a:ln>
        </p:spPr>
        <p:txBody>
          <a:bodyPr wrap="square" anchor="t"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a:lnSpc>
                <a:spcPct val="100000"/>
              </a:lnSpc>
            </a:pPr>
            <a:r>
              <a:rPr sz="2800" b="1">
                <a:latin typeface="楷体" panose="02010609060101010101" charset="-122"/>
                <a:ea typeface="楷体" panose="02010609060101010101" charset="-122"/>
                <a:cs typeface="楷体" panose="02010609060101010101" charset="-122"/>
                <a:sym typeface="微软雅黑" panose="020B0503020204020204" charset="-122"/>
              </a:rPr>
              <a:t>《民事诉讼法》第</a:t>
            </a:r>
            <a:r>
              <a:rPr lang="zh-CN" altLang="en-US" sz="2800" b="1">
                <a:latin typeface="楷体" panose="02010609060101010101" charset="-122"/>
                <a:ea typeface="楷体" panose="02010609060101010101" charset="-122"/>
                <a:cs typeface="楷体" panose="02010609060101010101" charset="-122"/>
                <a:sym typeface="微软雅黑" panose="020B0503020204020204" charset="-122"/>
              </a:rPr>
              <a:t>二十二</a:t>
            </a:r>
            <a:r>
              <a:rPr sz="2800" b="1">
                <a:latin typeface="楷体" panose="02010609060101010101" charset="-122"/>
                <a:ea typeface="楷体" panose="02010609060101010101" charset="-122"/>
                <a:cs typeface="楷体" panose="02010609060101010101" charset="-122"/>
                <a:sym typeface="微软雅黑" panose="020B0503020204020204" charset="-122"/>
              </a:rPr>
              <a:t>条规定：</a:t>
            </a:r>
          </a:p>
          <a:p>
            <a:pPr marL="342900" indent="-342900">
              <a:lnSpc>
                <a:spcPct val="100000"/>
              </a:lnSpc>
              <a:buFont typeface="Wingdings" panose="05000000000000000000" charset="0"/>
              <a:buChar char="Ø"/>
            </a:pPr>
            <a:r>
              <a:rPr sz="2800" b="1">
                <a:latin typeface="楷体" panose="02010609060101010101" charset="-122"/>
                <a:ea typeface="楷体" panose="02010609060101010101" charset="-122"/>
                <a:cs typeface="楷体" panose="02010609060101010101" charset="-122"/>
                <a:sym typeface="微软雅黑" panose="020B0503020204020204" charset="-122"/>
              </a:rPr>
              <a:t>对公民提起的</a:t>
            </a:r>
            <a:r>
              <a:rPr sz="2800" b="1">
                <a:solidFill>
                  <a:srgbClr val="FF0000"/>
                </a:solidFill>
                <a:latin typeface="楷体" panose="02010609060101010101" charset="-122"/>
                <a:ea typeface="楷体" panose="02010609060101010101" charset="-122"/>
                <a:cs typeface="楷体" panose="02010609060101010101" charset="-122"/>
                <a:sym typeface="微软雅黑" panose="020B0503020204020204" charset="-122"/>
              </a:rPr>
              <a:t>民事诉讼，由被告住所地人民法院管辖</a:t>
            </a:r>
            <a:r>
              <a:rPr sz="2800" b="1">
                <a:latin typeface="楷体" panose="02010609060101010101" charset="-122"/>
                <a:ea typeface="楷体" panose="02010609060101010101" charset="-122"/>
                <a:cs typeface="楷体" panose="02010609060101010101" charset="-122"/>
                <a:sym typeface="微软雅黑" panose="020B0503020204020204" charset="-122"/>
              </a:rPr>
              <a:t>;</a:t>
            </a:r>
          </a:p>
          <a:p>
            <a:pPr>
              <a:lnSpc>
                <a:spcPct val="100000"/>
              </a:lnSpc>
              <a:buFont typeface="Wingdings" panose="05000000000000000000" charset="0"/>
              <a:buNone/>
            </a:pPr>
            <a:r>
              <a:rPr sz="2800" b="1">
                <a:latin typeface="楷体" panose="02010609060101010101" charset="-122"/>
                <a:ea typeface="楷体" panose="02010609060101010101" charset="-122"/>
                <a:cs typeface="楷体" panose="02010609060101010101" charset="-122"/>
                <a:sym typeface="+mn-ea"/>
              </a:rPr>
              <a:t>①因不动产提起的诉讼，由不动产所在地法院管辖。 </a:t>
            </a:r>
          </a:p>
          <a:p>
            <a:pPr>
              <a:lnSpc>
                <a:spcPct val="100000"/>
              </a:lnSpc>
              <a:buFont typeface="Wingdings" panose="05000000000000000000" charset="0"/>
              <a:buNone/>
            </a:pPr>
            <a:r>
              <a:rPr sz="2800" b="1">
                <a:latin typeface="楷体" panose="02010609060101010101" charset="-122"/>
                <a:ea typeface="楷体" panose="02010609060101010101" charset="-122"/>
                <a:cs typeface="楷体" panose="02010609060101010101" charset="-122"/>
                <a:sym typeface="+mn-ea"/>
              </a:rPr>
              <a:t>②对公民提起的民事诉讼，由被告所在地法院管辖。</a:t>
            </a:r>
          </a:p>
          <a:p>
            <a:pPr>
              <a:lnSpc>
                <a:spcPct val="100000"/>
              </a:lnSpc>
              <a:buFont typeface="Wingdings" panose="05000000000000000000" charset="0"/>
              <a:buNone/>
            </a:pPr>
            <a:r>
              <a:rPr sz="2800" b="1">
                <a:latin typeface="楷体" panose="02010609060101010101" charset="-122"/>
                <a:ea typeface="楷体" panose="02010609060101010101" charset="-122"/>
                <a:cs typeface="楷体" panose="02010609060101010101" charset="-122"/>
                <a:sym typeface="+mn-ea"/>
              </a:rPr>
              <a:t>③因合同纠纷提起的诉讼，由合同履行地、被告住所所在地法院管辖。</a:t>
            </a:r>
            <a:endParaRPr sz="28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4" name="文本框 4"/>
          <p:cNvSpPr/>
          <p:nvPr>
            <p:custDataLst>
              <p:tags r:id="rId3"/>
            </p:custDataLst>
          </p:nvPr>
        </p:nvSpPr>
        <p:spPr>
          <a:xfrm>
            <a:off x="4176395" y="1169035"/>
            <a:ext cx="3907155" cy="583565"/>
          </a:xfrm>
          <a:prstGeom prst="rect">
            <a:avLst/>
          </a:prstGeom>
          <a:solidFill>
            <a:schemeClr val="accent4">
              <a:lumMod val="20000"/>
              <a:lumOff val="80000"/>
            </a:schemeClr>
          </a:solidFill>
          <a:ln>
            <a:noFill/>
            <a:miter lim="800000"/>
          </a:ln>
        </p:spPr>
        <p:txBody>
          <a:bodyPr wrap="square" anchor="t"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r>
              <a:rPr lang="en-US" altLang="zh-CN" sz="3200" b="1">
                <a:solidFill>
                  <a:srgbClr val="C00000"/>
                </a:solidFill>
                <a:latin typeface="微软雅黑" panose="020B0503020204020204" charset="-122"/>
                <a:ea typeface="微软雅黑"/>
              </a:rPr>
              <a:t>“</a:t>
            </a:r>
            <a:r>
              <a:rPr altLang="zh-CN" sz="3200" b="1">
                <a:solidFill>
                  <a:srgbClr val="C00000"/>
                </a:solidFill>
                <a:latin typeface="微软雅黑" panose="020B0503020204020204" charset="-122"/>
                <a:ea typeface="微软雅黑"/>
                <a:sym typeface="微软雅黑" panose="020B0503020204020204" charset="-122"/>
              </a:rPr>
              <a:t>原告就被告原则</a:t>
            </a:r>
            <a:r>
              <a:rPr lang="en-US" altLang="zh-CN" sz="3200" b="1">
                <a:solidFill>
                  <a:srgbClr val="C00000"/>
                </a:solidFill>
                <a:latin typeface="微软雅黑" panose="020B0503020204020204" charset="-122"/>
                <a:ea typeface="微软雅黑"/>
              </a:rPr>
              <a:t>”</a:t>
            </a:r>
          </a:p>
        </p:txBody>
      </p:sp>
      <p:sp>
        <p:nvSpPr>
          <p:cNvPr id="11" name="Text Box 9"/>
          <p:cNvSpPr>
            <a:spLocks noChangeArrowheads="1"/>
          </p:cNvSpPr>
          <p:nvPr>
            <p:custDataLst>
              <p:tags r:id="rId4"/>
            </p:custDataLst>
          </p:nvPr>
        </p:nvSpPr>
        <p:spPr bwMode="auto">
          <a:xfrm>
            <a:off x="215265" y="348615"/>
            <a:ext cx="2096770" cy="629285"/>
          </a:xfrm>
          <a:prstGeom prst="rect">
            <a:avLst/>
          </a:prstGeom>
          <a:solidFill>
            <a:srgbClr val="0066FF"/>
          </a:solidFill>
          <a:ln w="9525" cap="flat" cmpd="sng">
            <a:solidFill>
              <a:sysClr val="windowText" lastClr="000000"/>
            </a:solidFill>
            <a:prstDash val="solid"/>
            <a:headEnd type="none" w="med" len="med"/>
            <a:tailEnd type="none" w="med" len="med"/>
          </a:ln>
        </p:spPr>
        <p:txBody>
          <a:bodyPr wrap="none" anchor="ctr">
            <a:noAutofit/>
          </a:bodyPr>
          <a:lstStyle/>
          <a:p>
            <a:pPr lvl="0" algn="l">
              <a:buClrTx/>
              <a:buSzTx/>
              <a:buFontTx/>
            </a:pPr>
            <a:r>
              <a:rPr lang="zh-CN" altLang="en-US" sz="3200" b="1">
                <a:solidFill>
                  <a:sysClr val="window" lastClr="FFFFFF"/>
                </a:solidFill>
                <a:latin typeface="微软雅黑" panose="020B0503020204020204" charset="-122"/>
                <a:ea typeface="微软雅黑"/>
                <a:cs typeface="微软雅黑" panose="020B0503020204020204" charset="-122"/>
                <a:sym typeface="幼圆" panose="02010509060101010101" charset="-122"/>
              </a:rPr>
              <a:t>拓展提升：</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479030" y="1085215"/>
            <a:ext cx="4549140" cy="3538220"/>
          </a:xfrm>
          <a:prstGeom prst="rect">
            <a:avLst/>
          </a:prstGeom>
          <a:solidFill>
            <a:schemeClr val="bg1">
              <a:lumMod val="95000"/>
            </a:schemeClr>
          </a:solidFill>
          <a:ln>
            <a:solidFill>
              <a:schemeClr val="accent2">
                <a:lumMod val="50000"/>
              </a:schemeClr>
            </a:solidFill>
          </a:ln>
        </p:spPr>
        <p:txBody>
          <a:bodyPr wrap="square" rtlCol="0">
            <a:spAutoFit/>
          </a:bodyPr>
          <a:lstStyle/>
          <a:p>
            <a:pPr eaLnBrk="0" fontAlgn="auto" hangingPunct="0">
              <a:lnSpc>
                <a:spcPct val="100000"/>
              </a:lnSpc>
            </a:pPr>
            <a:r>
              <a:rPr lang="zh-CN" altLang="en-US" sz="2800" b="1">
                <a:solidFill>
                  <a:srgbClr val="001BC2"/>
                </a:solidFill>
                <a:effectLst/>
                <a:latin typeface="楷体" panose="02010609060101010101" charset="-122"/>
                <a:ea typeface="楷体" panose="02010609060101010101" charset="-122"/>
                <a:cs typeface="楷体" panose="02010609060101010101" charset="-122"/>
                <a:sym typeface="+mn-ea"/>
              </a:rPr>
              <a:t>【拓展】</a:t>
            </a:r>
            <a:r>
              <a:rPr lang="zh-CN" altLang="en-US" sz="2800" b="1">
                <a:solidFill>
                  <a:schemeClr val="tx1"/>
                </a:solidFill>
                <a:effectLst/>
                <a:latin typeface="微软雅黑" panose="020B0503020204020204" charset="-122"/>
                <a:ea typeface="微软雅黑"/>
                <a:cs typeface="楷体" panose="02010609060101010101" charset="-122"/>
                <a:sym typeface="+mn-ea"/>
              </a:rPr>
              <a:t>起诉的必备条件：</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1.起诉者是与案件</a:t>
            </a:r>
            <a:r>
              <a:rPr lang="zh-CN" altLang="en-US" sz="2800" b="1">
                <a:solidFill>
                  <a:srgbClr val="FF0000"/>
                </a:solidFill>
                <a:effectLst/>
                <a:latin typeface="楷体" panose="02010609060101010101" charset="-122"/>
                <a:ea typeface="楷体" panose="02010609060101010101" charset="-122"/>
                <a:cs typeface="楷体" panose="02010609060101010101" charset="-122"/>
                <a:sym typeface="+mn-ea"/>
              </a:rPr>
              <a:t>有直接利害关系</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的公民、法人和其它组织；</a:t>
            </a:r>
          </a:p>
          <a:p>
            <a:pPr eaLnBrk="0" fontAlgn="auto" hangingPunct="0">
              <a:lnSpc>
                <a:spcPct val="100000"/>
              </a:lnSpc>
            </a:pPr>
            <a:r>
              <a:rPr lang="en-US" altLang="zh-CN" sz="2800" b="1">
                <a:solidFill>
                  <a:schemeClr val="tx1"/>
                </a:solidFill>
                <a:effectLst/>
                <a:latin typeface="楷体" panose="02010609060101010101" charset="-122"/>
                <a:ea typeface="楷体" panose="02010609060101010101" charset="-122"/>
                <a:cs typeface="楷体" panose="02010609060101010101" charset="-122"/>
                <a:sym typeface="+mn-ea"/>
              </a:rPr>
              <a:t>2.</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有明确的被告，</a:t>
            </a:r>
            <a:r>
              <a:rPr lang="zh-CN" altLang="en-US" sz="2800" b="1">
                <a:solidFill>
                  <a:srgbClr val="FF0000"/>
                </a:solidFill>
                <a:effectLst/>
                <a:latin typeface="楷体" panose="02010609060101010101" charset="-122"/>
                <a:ea typeface="楷体" panose="02010609060101010101" charset="-122"/>
                <a:cs typeface="楷体" panose="02010609060101010101" charset="-122"/>
                <a:sym typeface="+mn-ea"/>
              </a:rPr>
              <a:t>具体</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的诉讼请求和事实根据；</a:t>
            </a:r>
          </a:p>
          <a:p>
            <a:pPr eaLnBrk="0" fontAlgn="auto" hangingPunct="0">
              <a:lnSpc>
                <a:spcPct val="100000"/>
              </a:lnSpc>
            </a:pPr>
            <a:r>
              <a:rPr lang="en-US" altLang="zh-CN" sz="2800" b="1">
                <a:solidFill>
                  <a:schemeClr val="tx1"/>
                </a:solidFill>
                <a:effectLst/>
                <a:latin typeface="楷体" panose="02010609060101010101" charset="-122"/>
                <a:ea typeface="楷体" panose="02010609060101010101" charset="-122"/>
                <a:cs typeface="楷体" panose="02010609060101010101" charset="-122"/>
                <a:sym typeface="+mn-ea"/>
              </a:rPr>
              <a:t>3.</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该案件属于人民法院主管范围和受诉人民法院</a:t>
            </a:r>
            <a:r>
              <a:rPr lang="zh-CN" altLang="en-US" sz="2800" b="1">
                <a:solidFill>
                  <a:srgbClr val="FF0000"/>
                </a:solidFill>
                <a:effectLst/>
                <a:latin typeface="楷体" panose="02010609060101010101" charset="-122"/>
                <a:ea typeface="楷体" panose="02010609060101010101" charset="-122"/>
                <a:cs typeface="楷体" panose="02010609060101010101" charset="-122"/>
                <a:sym typeface="+mn-ea"/>
              </a:rPr>
              <a:t>管辖</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a:t>
            </a:r>
          </a:p>
        </p:txBody>
      </p:sp>
      <p:grpSp>
        <p:nvGrpSpPr>
          <p:cNvPr id="21" name="组合 20"/>
          <p:cNvGrpSpPr/>
          <p:nvPr>
            <p:custDataLst>
              <p:tags r:id="rId2"/>
            </p:custDataLst>
          </p:nvPr>
        </p:nvGrpSpPr>
        <p:grpSpPr>
          <a:xfrm>
            <a:off x="1200785" y="5346065"/>
            <a:ext cx="3602355" cy="953135"/>
            <a:chOff x="1823" y="8334"/>
            <a:chExt cx="5673" cy="1501"/>
          </a:xfrm>
        </p:grpSpPr>
        <p:sp>
          <p:nvSpPr>
            <p:cNvPr id="39" name="文本框 38"/>
            <p:cNvSpPr txBox="1"/>
            <p:nvPr>
              <p:custDataLst>
                <p:tags r:id="rId15"/>
              </p:custDataLst>
            </p:nvPr>
          </p:nvSpPr>
          <p:spPr>
            <a:xfrm>
              <a:off x="1823" y="8562"/>
              <a:ext cx="2379" cy="1113"/>
            </a:xfrm>
            <a:prstGeom prst="rect">
              <a:avLst/>
            </a:prstGeom>
            <a:noFill/>
          </p:spPr>
          <p:txBody>
            <a:bodyPr wrap="square" rtlCol="0">
              <a:spAutoFit/>
            </a:bodyPr>
            <a:lstStyle/>
            <a:p>
              <a:pPr algn="ctr"/>
              <a:r>
                <a:rPr lang="zh-CN" altLang="en-US" sz="4000" b="1">
                  <a:latin typeface="微软雅黑" panose="020B0503020204020204" charset="-122"/>
                  <a:ea typeface="微软雅黑"/>
                  <a:sym typeface="汉仪雪君体简" panose="02010600000101010101" charset="-122"/>
                </a:rPr>
                <a:t>起诉</a:t>
              </a:r>
            </a:p>
          </p:txBody>
        </p:sp>
        <p:cxnSp>
          <p:nvCxnSpPr>
            <p:cNvPr id="40" name="直接箭头连接符 39"/>
            <p:cNvCxnSpPr/>
            <p:nvPr>
              <p:custDataLst>
                <p:tags r:id="rId16"/>
              </p:custDataLst>
            </p:nvPr>
          </p:nvCxnSpPr>
          <p:spPr>
            <a:xfrm>
              <a:off x="4013" y="9118"/>
              <a:ext cx="156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7"/>
              </p:custDataLst>
            </p:nvPr>
          </p:nvSpPr>
          <p:spPr>
            <a:xfrm>
              <a:off x="5615" y="8334"/>
              <a:ext cx="1881" cy="1501"/>
            </a:xfrm>
            <a:prstGeom prst="rect">
              <a:avLst/>
            </a:prstGeom>
            <a:noFill/>
          </p:spPr>
          <p:txBody>
            <a:bodyPr wrap="square" rtlCol="0">
              <a:spAutoFit/>
            </a:bodyPr>
            <a:lstStyle/>
            <a:p>
              <a:pPr algn="ctr"/>
              <a:r>
                <a:rPr lang="zh-CN" altLang="en-US" sz="2800" b="1">
                  <a:latin typeface="微软雅黑" panose="020B0503020204020204" charset="-122"/>
                  <a:ea typeface="微软雅黑"/>
                  <a:sym typeface="汉仪雪君体简" panose="02010600000101010101" charset="-122"/>
                </a:rPr>
                <a:t>一律接收</a:t>
              </a:r>
            </a:p>
          </p:txBody>
        </p:sp>
      </p:grpSp>
      <p:grpSp>
        <p:nvGrpSpPr>
          <p:cNvPr id="22" name="组合 21"/>
          <p:cNvGrpSpPr/>
          <p:nvPr>
            <p:custDataLst>
              <p:tags r:id="rId3"/>
            </p:custDataLst>
          </p:nvPr>
        </p:nvGrpSpPr>
        <p:grpSpPr>
          <a:xfrm>
            <a:off x="4921885" y="5259705"/>
            <a:ext cx="1514475" cy="1218565"/>
            <a:chOff x="7683" y="8198"/>
            <a:chExt cx="2385" cy="1919"/>
          </a:xfrm>
        </p:grpSpPr>
        <p:sp>
          <p:nvSpPr>
            <p:cNvPr id="14" name="左大括号 13"/>
            <p:cNvSpPr/>
            <p:nvPr>
              <p:custDataLst>
                <p:tags r:id="rId12"/>
              </p:custDataLst>
            </p:nvPr>
          </p:nvSpPr>
          <p:spPr>
            <a:xfrm>
              <a:off x="7683" y="8334"/>
              <a:ext cx="309" cy="1569"/>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p>
          </p:txBody>
        </p:sp>
        <p:sp>
          <p:nvSpPr>
            <p:cNvPr id="15" name="文本框 14"/>
            <p:cNvSpPr txBox="1"/>
            <p:nvPr>
              <p:custDataLst>
                <p:tags r:id="rId13"/>
              </p:custDataLst>
            </p:nvPr>
          </p:nvSpPr>
          <p:spPr>
            <a:xfrm>
              <a:off x="7808" y="9295"/>
              <a:ext cx="2260" cy="822"/>
            </a:xfrm>
            <a:prstGeom prst="rect">
              <a:avLst/>
            </a:prstGeom>
            <a:noFill/>
          </p:spPr>
          <p:txBody>
            <a:bodyPr wrap="square" rtlCol="0">
              <a:spAutoFit/>
            </a:bodyPr>
            <a:lstStyle/>
            <a:p>
              <a:pPr algn="ctr"/>
              <a:r>
                <a:rPr lang="zh-CN" altLang="en-US" sz="2800" b="1">
                  <a:latin typeface="微软雅黑" panose="020B0503020204020204" charset="-122"/>
                  <a:ea typeface="微软雅黑"/>
                  <a:sym typeface="汉仪雪君体简" panose="02010600000101010101" charset="-122"/>
                </a:rPr>
                <a:t>不符合</a:t>
              </a:r>
            </a:p>
          </p:txBody>
        </p:sp>
        <p:sp>
          <p:nvSpPr>
            <p:cNvPr id="16" name="文本框 15"/>
            <p:cNvSpPr txBox="1"/>
            <p:nvPr>
              <p:custDataLst>
                <p:tags r:id="rId14"/>
              </p:custDataLst>
            </p:nvPr>
          </p:nvSpPr>
          <p:spPr>
            <a:xfrm>
              <a:off x="7746" y="8198"/>
              <a:ext cx="1881" cy="822"/>
            </a:xfrm>
            <a:prstGeom prst="rect">
              <a:avLst/>
            </a:prstGeom>
            <a:noFill/>
          </p:spPr>
          <p:txBody>
            <a:bodyPr wrap="square" rtlCol="0">
              <a:spAutoFit/>
            </a:bodyPr>
            <a:lstStyle/>
            <a:p>
              <a:pPr algn="ctr"/>
              <a:r>
                <a:rPr lang="zh-CN" altLang="en-US" sz="2800" b="1">
                  <a:latin typeface="微软雅黑" panose="020B0503020204020204" charset="-122"/>
                  <a:ea typeface="微软雅黑"/>
                  <a:sym typeface="汉仪雪君体简" panose="02010600000101010101" charset="-122"/>
                </a:rPr>
                <a:t>符合</a:t>
              </a:r>
            </a:p>
          </p:txBody>
        </p:sp>
      </p:grpSp>
      <p:grpSp>
        <p:nvGrpSpPr>
          <p:cNvPr id="24" name="组合 23"/>
          <p:cNvGrpSpPr/>
          <p:nvPr>
            <p:custDataLst>
              <p:tags r:id="rId4"/>
            </p:custDataLst>
          </p:nvPr>
        </p:nvGrpSpPr>
        <p:grpSpPr>
          <a:xfrm>
            <a:off x="6421755" y="5969000"/>
            <a:ext cx="4299585" cy="521970"/>
            <a:chOff x="10147" y="9315"/>
            <a:chExt cx="6771" cy="822"/>
          </a:xfrm>
        </p:grpSpPr>
        <p:cxnSp>
          <p:nvCxnSpPr>
            <p:cNvPr id="18" name="直接箭头连接符 17"/>
            <p:cNvCxnSpPr/>
            <p:nvPr>
              <p:custDataLst>
                <p:tags r:id="rId10"/>
              </p:custDataLst>
            </p:nvPr>
          </p:nvCxnSpPr>
          <p:spPr>
            <a:xfrm>
              <a:off x="10147" y="9709"/>
              <a:ext cx="156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11"/>
              </p:custDataLst>
            </p:nvPr>
          </p:nvSpPr>
          <p:spPr>
            <a:xfrm>
              <a:off x="11473" y="9315"/>
              <a:ext cx="5445" cy="822"/>
            </a:xfrm>
            <a:prstGeom prst="rect">
              <a:avLst/>
            </a:prstGeom>
            <a:noFill/>
          </p:spPr>
          <p:txBody>
            <a:bodyPr wrap="square" rtlCol="0">
              <a:spAutoFit/>
            </a:bodyPr>
            <a:lstStyle/>
            <a:p>
              <a:pPr algn="ctr"/>
              <a:r>
                <a:rPr lang="zh-CN" altLang="en-US" sz="2800" b="1">
                  <a:latin typeface="微软雅黑" panose="020B0503020204020204" charset="-122"/>
                  <a:ea typeface="微软雅黑"/>
                  <a:cs typeface="微软雅黑" panose="020B0503020204020204" charset="-122"/>
                  <a:sym typeface="汉仪雪君体简" panose="02010600000101010101" charset="-122"/>
                </a:rPr>
                <a:t>不立案</a:t>
              </a:r>
              <a:r>
                <a:rPr lang="en-US" altLang="zh-CN" sz="2800" b="1">
                  <a:latin typeface="微软雅黑" panose="020B0503020204020204" charset="-122"/>
                  <a:ea typeface="微软雅黑"/>
                  <a:cs typeface="微软雅黑" panose="020B0503020204020204" charset="-122"/>
                  <a:sym typeface="汉仪雪君体简" panose="02010600000101010101" charset="-122"/>
                </a:rPr>
                <a:t>/</a:t>
              </a:r>
              <a:r>
                <a:rPr lang="zh-CN" altLang="en-US" sz="2800" b="1">
                  <a:latin typeface="微软雅黑" panose="020B0503020204020204" charset="-122"/>
                  <a:ea typeface="微软雅黑"/>
                  <a:cs typeface="微软雅黑" panose="020B0503020204020204" charset="-122"/>
                  <a:sym typeface="汉仪雪君体简" panose="02010600000101010101" charset="-122"/>
                </a:rPr>
                <a:t>诉讼不成立</a:t>
              </a:r>
            </a:p>
          </p:txBody>
        </p:sp>
      </p:grpSp>
      <p:grpSp>
        <p:nvGrpSpPr>
          <p:cNvPr id="23" name="组合 22"/>
          <p:cNvGrpSpPr/>
          <p:nvPr>
            <p:custDataLst>
              <p:tags r:id="rId5"/>
            </p:custDataLst>
          </p:nvPr>
        </p:nvGrpSpPr>
        <p:grpSpPr>
          <a:xfrm>
            <a:off x="6154420" y="5262245"/>
            <a:ext cx="4314190" cy="521970"/>
            <a:chOff x="9624" y="8202"/>
            <a:chExt cx="6794" cy="822"/>
          </a:xfrm>
        </p:grpSpPr>
        <p:cxnSp>
          <p:nvCxnSpPr>
            <p:cNvPr id="17" name="直接箭头连接符 16"/>
            <p:cNvCxnSpPr/>
            <p:nvPr>
              <p:custDataLst>
                <p:tags r:id="rId8"/>
              </p:custDataLst>
            </p:nvPr>
          </p:nvCxnSpPr>
          <p:spPr>
            <a:xfrm>
              <a:off x="9624" y="8613"/>
              <a:ext cx="156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9"/>
              </p:custDataLst>
            </p:nvPr>
          </p:nvSpPr>
          <p:spPr>
            <a:xfrm>
              <a:off x="11187" y="8202"/>
              <a:ext cx="5231" cy="822"/>
            </a:xfrm>
            <a:prstGeom prst="rect">
              <a:avLst/>
            </a:prstGeom>
            <a:noFill/>
          </p:spPr>
          <p:txBody>
            <a:bodyPr wrap="square" rtlCol="0">
              <a:spAutoFit/>
            </a:bodyPr>
            <a:lstStyle/>
            <a:p>
              <a:pPr algn="ctr"/>
              <a:r>
                <a:rPr lang="zh-CN" altLang="en-US" sz="2800" b="1">
                  <a:latin typeface="微软雅黑" panose="020B0503020204020204" charset="-122"/>
                  <a:ea typeface="微软雅黑"/>
                  <a:cs typeface="微软雅黑" panose="020B0503020204020204" charset="-122"/>
                  <a:sym typeface="汉仪雪君体简" panose="02010600000101010101" charset="-122"/>
                </a:rPr>
                <a:t>当场立案</a:t>
              </a:r>
              <a:r>
                <a:rPr lang="en-US" altLang="zh-CN" sz="2800" b="1">
                  <a:latin typeface="微软雅黑" panose="020B0503020204020204" charset="-122"/>
                  <a:ea typeface="微软雅黑"/>
                  <a:cs typeface="微软雅黑" panose="020B0503020204020204" charset="-122"/>
                  <a:sym typeface="汉仪雪君体简" panose="02010600000101010101" charset="-122"/>
                </a:rPr>
                <a:t>/</a:t>
              </a:r>
              <a:r>
                <a:rPr lang="zh-CN" altLang="en-US" sz="2800" b="1">
                  <a:latin typeface="微软雅黑" panose="020B0503020204020204" charset="-122"/>
                  <a:ea typeface="微软雅黑"/>
                  <a:cs typeface="微软雅黑" panose="020B0503020204020204" charset="-122"/>
                  <a:sym typeface="汉仪雪君体简" panose="02010600000101010101" charset="-122"/>
                </a:rPr>
                <a:t>诉讼成立</a:t>
              </a:r>
            </a:p>
          </p:txBody>
        </p:sp>
      </p:grpSp>
      <p:sp>
        <p:nvSpPr>
          <p:cNvPr id="7" name="Rectangle 11"/>
          <p:cNvSpPr/>
          <p:nvPr>
            <p:custDataLst>
              <p:tags r:id="rId6"/>
            </p:custDataLst>
          </p:nvPr>
        </p:nvSpPr>
        <p:spPr>
          <a:xfrm>
            <a:off x="165735" y="1085215"/>
            <a:ext cx="7248525" cy="4023360"/>
          </a:xfrm>
          <a:prstGeom prst="rect">
            <a:avLst/>
          </a:prstGeom>
          <a:noFill/>
          <a:ln w="28575" cmpd="sng">
            <a:solidFill>
              <a:schemeClr val="accent1">
                <a:shade val="50000"/>
              </a:schemeClr>
            </a:solidFill>
            <a:prstDash val="solid"/>
          </a:ln>
        </p:spPr>
        <p:txBody>
          <a:bodyPr wrap="square" anchor="ctr">
            <a:noAutofit/>
          </a:bodyPr>
          <a:lstStyle/>
          <a:p>
            <a:pPr indent="0" fontAlgn="auto">
              <a:lnSpc>
                <a:spcPct val="150000"/>
              </a:lnSpc>
              <a:buNone/>
            </a:pPr>
            <a:r>
              <a:rPr sz="2800" b="1">
                <a:highlight>
                  <a:srgbClr val="FFFF00"/>
                </a:highlight>
                <a:latin typeface="微软雅黑" panose="020B0503020204020204" charset="-122"/>
                <a:ea typeface="微软雅黑"/>
                <a:cs typeface="微软雅黑" panose="020B0503020204020204" charset="-122"/>
                <a:sym typeface="+mn-ea"/>
              </a:rPr>
              <a:t>立案登记制：</a:t>
            </a:r>
            <a:r>
              <a:rPr lang="zh-CN" sz="2400" b="1">
                <a:solidFill>
                  <a:srgbClr val="DD15F5"/>
                </a:solidFill>
                <a:latin typeface="微软雅黑" panose="020B0503020204020204" charset="-122"/>
                <a:ea typeface="微软雅黑"/>
                <a:cs typeface="微软雅黑" panose="020B0503020204020204" charset="-122"/>
                <a:sym typeface="+mn-ea"/>
              </a:rPr>
              <a:t>对符合法律规定的起诉</a:t>
            </a:r>
            <a:r>
              <a:rPr lang="zh-CN" sz="2400" b="1">
                <a:latin typeface="微软雅黑" panose="020B0503020204020204" charset="-122"/>
                <a:ea typeface="微软雅黑"/>
                <a:cs typeface="微软雅黑" panose="020B0503020204020204" charset="-122"/>
                <a:sym typeface="+mn-ea"/>
              </a:rPr>
              <a:t>，人民法院应当予以登记立案。</a:t>
            </a:r>
            <a:r>
              <a:rPr lang="zh-CN" sz="2400" b="1">
                <a:solidFill>
                  <a:srgbClr val="FF0000"/>
                </a:solidFill>
                <a:latin typeface="微软雅黑" panose="020B0503020204020204" charset="-122"/>
                <a:ea typeface="微软雅黑"/>
                <a:cs typeface="微软雅黑" panose="020B0503020204020204" charset="-122"/>
                <a:sym typeface="+mn-ea"/>
              </a:rPr>
              <a:t>（</a:t>
            </a:r>
            <a:r>
              <a:rPr lang="zh-CN" altLang="zh-CN"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起诉并</a:t>
            </a:r>
            <a:r>
              <a:rPr lang="zh-CN" altLang="en-US"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不一定立案）</a:t>
            </a:r>
          </a:p>
          <a:p>
            <a:pPr indent="0" fontAlgn="auto">
              <a:lnSpc>
                <a:spcPct val="150000"/>
              </a:lnSpc>
              <a:buNone/>
            </a:pPr>
            <a:r>
              <a:rPr lang="zh-CN" altLang="en-US" sz="2400" b="1">
                <a:latin typeface="微软雅黑" panose="020B0503020204020204" charset="-122"/>
                <a:ea typeface="微软雅黑"/>
                <a:cs typeface="微软雅黑" panose="020B0503020204020204" charset="-122"/>
                <a:sym typeface="Wingdings" panose="05000000000000000000" pitchFamily="2" charset="2"/>
              </a:rPr>
              <a:t>立案登记后，</a:t>
            </a:r>
            <a:r>
              <a:rPr lang="zh-CN" altLang="en-US" sz="2400" b="1">
                <a:highlight>
                  <a:srgbClr val="00FF00"/>
                </a:highlight>
                <a:latin typeface="微软雅黑" panose="020B0503020204020204" charset="-122"/>
                <a:ea typeface="微软雅黑"/>
                <a:cs typeface="微软雅黑" panose="020B0503020204020204" charset="-122"/>
                <a:sym typeface="Wingdings" panose="05000000000000000000" pitchFamily="2" charset="2"/>
              </a:rPr>
              <a:t>诉讼即告开始</a:t>
            </a:r>
            <a:r>
              <a:rPr lang="zh-CN" altLang="en-US" sz="2400" b="1">
                <a:latin typeface="微软雅黑" panose="020B0503020204020204" charset="-122"/>
                <a:ea typeface="微软雅黑"/>
                <a:cs typeface="微软雅黑" panose="020B0503020204020204" charset="-122"/>
                <a:sym typeface="Wingdings" panose="05000000000000000000" pitchFamily="2" charset="2"/>
              </a:rPr>
              <a:t>，起诉的一方称为</a:t>
            </a:r>
            <a:r>
              <a:rPr lang="zh-CN" altLang="en-US"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原告</a:t>
            </a:r>
            <a:r>
              <a:rPr lang="zh-CN" altLang="en-US" sz="2400" b="1">
                <a:latin typeface="微软雅黑" panose="020B0503020204020204" charset="-122"/>
                <a:ea typeface="微软雅黑"/>
                <a:cs typeface="微软雅黑" panose="020B0503020204020204" charset="-122"/>
                <a:sym typeface="Wingdings" panose="05000000000000000000" pitchFamily="2" charset="2"/>
              </a:rPr>
              <a:t>，被诉的一方称为</a:t>
            </a:r>
            <a:r>
              <a:rPr lang="zh-CN" altLang="en-US" sz="2400" b="1">
                <a:solidFill>
                  <a:srgbClr val="FF0000"/>
                </a:solidFill>
                <a:latin typeface="微软雅黑" panose="020B0503020204020204" charset="-122"/>
                <a:ea typeface="微软雅黑"/>
                <a:cs typeface="微软雅黑" panose="020B0503020204020204" charset="-122"/>
                <a:sym typeface="Wingdings" panose="05000000000000000000" pitchFamily="2" charset="2"/>
              </a:rPr>
              <a:t>被告</a:t>
            </a:r>
            <a:r>
              <a:rPr lang="zh-CN" altLang="en-US" sz="2400" b="1">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solidFill>
                  <a:schemeClr val="tx1"/>
                </a:solidFill>
                <a:highlight>
                  <a:srgbClr val="00FF00"/>
                </a:highlight>
                <a:latin typeface="微软雅黑" panose="020B0503020204020204" charset="-122"/>
                <a:ea typeface="微软雅黑"/>
                <a:cs typeface="微软雅黑" panose="020B0503020204020204" charset="-122"/>
                <a:sym typeface="Wingdings" panose="05000000000000000000" pitchFamily="2" charset="2"/>
              </a:rPr>
              <a:t>诉讼进入第一审程序</a:t>
            </a:r>
            <a:r>
              <a:rPr lang="zh-CN" altLang="en-US" sz="2400" b="1">
                <a:latin typeface="微软雅黑" panose="020B0503020204020204" charset="-122"/>
                <a:ea typeface="微软雅黑"/>
                <a:cs typeface="微软雅黑" panose="020B0503020204020204" charset="-122"/>
                <a:sym typeface="Wingdings" panose="05000000000000000000" pitchFamily="2" charset="2"/>
              </a:rPr>
              <a:t>。</a:t>
            </a:r>
          </a:p>
          <a:p>
            <a:pPr indent="0" fontAlgn="auto">
              <a:lnSpc>
                <a:spcPct val="150000"/>
              </a:lnSpc>
              <a:buNone/>
            </a:pPr>
            <a:r>
              <a:rPr lang="zh-CN" altLang="en-US" sz="2800" b="1">
                <a:solidFill>
                  <a:schemeClr val="tx1"/>
                </a:solidFill>
                <a:highlight>
                  <a:srgbClr val="FFFF00"/>
                </a:highlight>
                <a:latin typeface="微软雅黑" panose="020B0503020204020204" charset="-122"/>
                <a:ea typeface="微软雅黑"/>
                <a:cs typeface="微软雅黑" panose="020B0503020204020204" charset="-122"/>
                <a:sym typeface="Wingdings" panose="05000000000000000000" pitchFamily="2" charset="2"/>
              </a:rPr>
              <a:t>意义：</a:t>
            </a:r>
            <a:r>
              <a:rPr lang="zh-CN" altLang="en-US" sz="2400" b="1">
                <a:latin typeface="微软雅黑" panose="020B0503020204020204" charset="-122"/>
                <a:ea typeface="微软雅黑"/>
                <a:cs typeface="微软雅黑" panose="020B0503020204020204" charset="-122"/>
                <a:sym typeface="Wingdings" panose="05000000000000000000" pitchFamily="2" charset="2"/>
              </a:rPr>
              <a:t>对人民法院依法应该受理的案件，做到</a:t>
            </a:r>
            <a:r>
              <a:rPr lang="zh-CN" altLang="en-US" sz="2400" b="1">
                <a:solidFill>
                  <a:srgbClr val="DD15F5"/>
                </a:solidFill>
                <a:latin typeface="微软雅黑" panose="020B0503020204020204" charset="-122"/>
                <a:ea typeface="微软雅黑"/>
                <a:cs typeface="微软雅黑" panose="020B0503020204020204" charset="-122"/>
                <a:sym typeface="Wingdings" panose="05000000000000000000" pitchFamily="2" charset="2"/>
              </a:rPr>
              <a:t>有案必立</a:t>
            </a:r>
            <a:r>
              <a:rPr lang="zh-CN" altLang="en-US" sz="2400" b="1">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solidFill>
                  <a:srgbClr val="DD15F5"/>
                </a:solidFill>
                <a:latin typeface="微软雅黑" panose="020B0503020204020204" charset="-122"/>
                <a:ea typeface="微软雅黑"/>
                <a:cs typeface="微软雅黑" panose="020B0503020204020204" charset="-122"/>
                <a:sym typeface="Wingdings" panose="05000000000000000000" pitchFamily="2" charset="2"/>
              </a:rPr>
              <a:t>有诉必理</a:t>
            </a:r>
            <a:r>
              <a:rPr lang="zh-CN" altLang="en-US" sz="2400" b="1">
                <a:latin typeface="微软雅黑" panose="020B0503020204020204" charset="-122"/>
                <a:ea typeface="微软雅黑"/>
                <a:cs typeface="微软雅黑" panose="020B0503020204020204" charset="-122"/>
                <a:sym typeface="Wingdings" panose="05000000000000000000" pitchFamily="2" charset="2"/>
              </a:rPr>
              <a:t>，</a:t>
            </a:r>
            <a:r>
              <a:rPr lang="zh-CN" altLang="en-US" sz="2400" b="1">
                <a:solidFill>
                  <a:srgbClr val="DD15F5"/>
                </a:solidFill>
                <a:latin typeface="微软雅黑" panose="020B0503020204020204" charset="-122"/>
                <a:ea typeface="微软雅黑"/>
                <a:cs typeface="微软雅黑" panose="020B0503020204020204" charset="-122"/>
                <a:sym typeface="Wingdings" panose="05000000000000000000" pitchFamily="2" charset="2"/>
              </a:rPr>
              <a:t>保障当事人诉权</a:t>
            </a:r>
            <a:r>
              <a:rPr lang="zh-CN" altLang="en-US" sz="2400" b="1">
                <a:latin typeface="微软雅黑" panose="020B0503020204020204" charset="-122"/>
                <a:ea typeface="微软雅黑"/>
                <a:cs typeface="微软雅黑" panose="020B0503020204020204" charset="-122"/>
                <a:sym typeface="Wingdings" panose="05000000000000000000" pitchFamily="2" charset="2"/>
              </a:rPr>
              <a:t>。</a:t>
            </a:r>
            <a:endParaRPr lang="zh-CN" altLang="en-US" sz="2400" b="1">
              <a:solidFill>
                <a:schemeClr val="tx1"/>
              </a:solidFill>
              <a:latin typeface="微软雅黑" panose="020B0503020204020204" charset="-122"/>
              <a:ea typeface="微软雅黑"/>
              <a:cs typeface="微软雅黑" panose="020B0503020204020204" charset="-122"/>
              <a:sym typeface="Wingdings" panose="05000000000000000000" pitchFamily="2" charset="2"/>
            </a:endParaRPr>
          </a:p>
          <a:p>
            <a:pPr indent="0" fontAlgn="auto">
              <a:lnSpc>
                <a:spcPct val="150000"/>
              </a:lnSpc>
              <a:buNone/>
            </a:pPr>
            <a:r>
              <a:rPr lang="zh-CN" altLang="en-US" sz="2000" b="1">
                <a:solidFill>
                  <a:schemeClr val="tx1"/>
                </a:solidFill>
                <a:highlight>
                  <a:srgbClr val="C0C0C0"/>
                </a:highlight>
                <a:latin typeface="楷体" panose="02010609060101010101" charset="-122"/>
                <a:ea typeface="楷体" panose="02010609060101010101" charset="-122"/>
                <a:cs typeface="楷体" panose="02010609060101010101" charset="-122"/>
                <a:sym typeface="Wingdings" panose="05000000000000000000" pitchFamily="2" charset="2"/>
              </a:rPr>
              <a:t>（</a:t>
            </a:r>
            <a:r>
              <a:rPr lang="en-US" altLang="zh-CN" sz="2000" b="1">
                <a:solidFill>
                  <a:schemeClr val="tx1"/>
                </a:solidFill>
                <a:highlight>
                  <a:srgbClr val="C0C0C0"/>
                </a:highlight>
                <a:latin typeface="楷体" panose="02010609060101010101" charset="-122"/>
                <a:ea typeface="楷体" panose="02010609060101010101" charset="-122"/>
                <a:cs typeface="楷体" panose="02010609060101010101" charset="-122"/>
                <a:sym typeface="Wingdings" panose="05000000000000000000" pitchFamily="2" charset="2"/>
              </a:rPr>
              <a:t>P92</a:t>
            </a:r>
            <a:r>
              <a:rPr lang="zh-CN" altLang="en-US" sz="2000" b="1">
                <a:solidFill>
                  <a:schemeClr val="tx1"/>
                </a:solidFill>
                <a:highlight>
                  <a:srgbClr val="C0C0C0"/>
                </a:highlight>
                <a:latin typeface="楷体" panose="02010609060101010101" charset="-122"/>
                <a:ea typeface="楷体" panose="02010609060101010101" charset="-122"/>
                <a:cs typeface="楷体" panose="02010609060101010101" charset="-122"/>
                <a:sym typeface="Wingdings" panose="05000000000000000000" pitchFamily="2" charset="2"/>
              </a:rPr>
              <a:t>相关链接</a:t>
            </a:r>
            <a:r>
              <a:rPr lang="en-US" altLang="zh-CN" sz="2000" b="1">
                <a:solidFill>
                  <a:schemeClr val="tx1"/>
                </a:solidFill>
                <a:highlight>
                  <a:srgbClr val="C0C0C0"/>
                </a:highlight>
                <a:latin typeface="楷体" panose="02010609060101010101" charset="-122"/>
                <a:ea typeface="楷体" panose="02010609060101010101" charset="-122"/>
                <a:cs typeface="楷体" panose="02010609060101010101" charset="-122"/>
                <a:sym typeface="Wingdings" panose="05000000000000000000" pitchFamily="2" charset="2"/>
              </a:rPr>
              <a:t>2</a:t>
            </a:r>
            <a:r>
              <a:rPr lang="zh-CN" altLang="en-US" sz="2000" b="1">
                <a:solidFill>
                  <a:schemeClr val="tx1"/>
                </a:solidFill>
                <a:highlight>
                  <a:srgbClr val="C0C0C0"/>
                </a:highlight>
                <a:latin typeface="楷体" panose="02010609060101010101" charset="-122"/>
                <a:ea typeface="楷体" panose="02010609060101010101" charset="-122"/>
                <a:cs typeface="楷体" panose="02010609060101010101" charset="-122"/>
                <a:sym typeface="Wingdings" panose="05000000000000000000" pitchFamily="2" charset="2"/>
              </a:rPr>
              <a:t>）</a:t>
            </a:r>
          </a:p>
        </p:txBody>
      </p:sp>
      <p:sp>
        <p:nvSpPr>
          <p:cNvPr id="2" name="TextBox 3"/>
          <p:cNvSpPr txBox="1"/>
          <p:nvPr>
            <p:custDataLst>
              <p:tags r:id="rId7"/>
            </p:custDataLst>
          </p:nvPr>
        </p:nvSpPr>
        <p:spPr>
          <a:xfrm>
            <a:off x="119380" y="264160"/>
            <a:ext cx="6517005" cy="583565"/>
          </a:xfrm>
          <a:prstGeom prst="rect">
            <a:avLst/>
          </a:prstGeom>
          <a:noFill/>
          <a:ln w="28575" cmpd="sng">
            <a:noFill/>
            <a:prstDash val="solid"/>
          </a:ln>
        </p:spPr>
        <p:txBody>
          <a:bodyPr wrap="square" rtlCol="0">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effectLst/>
                <a:latin typeface="Arial" panose="020B0604020202020204" pitchFamily="34" charset="0"/>
                <a:ea typeface="宋体" panose="02010600030101010101" pitchFamily="2" charset="-122"/>
              </a:defRPr>
            </a:lvl5pPr>
          </a:lstStyle>
          <a:p>
            <a:pPr lvl="0" algn="l" defTabSz="914400" eaLnBrk="1" fontAlgn="auto" hangingPunct="1">
              <a:defRPr/>
            </a:pPr>
            <a:r>
              <a:rPr sz="3200" b="1" spc="-1">
                <a:solidFill>
                  <a:srgbClr val="C00000"/>
                </a:solidFill>
                <a:latin typeface="微软雅黑" panose="020B0503020204020204" charset="-122"/>
                <a:ea typeface="微软雅黑"/>
                <a:cs typeface="微软雅黑" panose="020B0503020204020204" charset="-122"/>
                <a:sym typeface="+mn-ea"/>
              </a:rPr>
              <a:t>2.登记立案：</a:t>
            </a:r>
            <a:r>
              <a:rPr lang="en-US" altLang="zh-CN" sz="3200" b="1">
                <a:solidFill>
                  <a:schemeClr val="tx1"/>
                </a:solidFill>
                <a:latin typeface="微软雅黑" panose="020B0503020204020204" charset="-122"/>
                <a:ea typeface="微软雅黑"/>
                <a:cs typeface="思源宋体" panose="02020400000000000000" charset="-122"/>
                <a:sym typeface="+mn-ea"/>
              </a:rPr>
              <a:t>我国实行立案登记制</a:t>
            </a:r>
            <a:endParaRPr lang="en-US" altLang="zh-CN" sz="3200" b="1">
              <a:solidFill>
                <a:srgbClr val="0000FF"/>
              </a:solidFill>
              <a:latin typeface="微软雅黑" panose="020B0503020204020204" charset="-122"/>
              <a:ea typeface="微软雅黑"/>
              <a:cs typeface="思源宋体" panose="02020400000000000000" charset="-122"/>
              <a:sym typeface="汉仪旗黑-55简" panose="0002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259715" y="2595245"/>
            <a:ext cx="9634220" cy="1391115"/>
            <a:chOff x="1928755" y="1530651"/>
            <a:chExt cx="7679024" cy="1111431"/>
          </a:xfrm>
        </p:grpSpPr>
        <p:sp>
          <p:nvSpPr>
            <p:cNvPr id="22" name="圆角矩形 4"/>
            <p:cNvSpPr/>
            <p:nvPr>
              <p:custDataLst>
                <p:tags r:id="rId8"/>
              </p:custDataLst>
            </p:nvPr>
          </p:nvSpPr>
          <p:spPr>
            <a:xfrm>
              <a:off x="1928755" y="1715962"/>
              <a:ext cx="886105" cy="804280"/>
            </a:xfrm>
            <a:prstGeom prst="roundRect">
              <a:avLst/>
            </a:prstGeom>
            <a:solidFill>
              <a:schemeClr val="accent1">
                <a:lumMod val="75000"/>
              </a:scheme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zh-CN" altLang="en-US" sz="2400" b="1" kern="0">
                  <a:solidFill>
                    <a:srgbClr val="FFFFFF"/>
                  </a:solidFill>
                  <a:latin typeface="楷体" panose="02010609060101010101" charset="-122"/>
                  <a:ea typeface="楷体" panose="02010609060101010101" charset="-122"/>
                </a:rPr>
                <a:t>原告</a:t>
              </a:r>
            </a:p>
          </p:txBody>
        </p:sp>
        <p:sp>
          <p:nvSpPr>
            <p:cNvPr id="23" name="圆角矩形 5"/>
            <p:cNvSpPr/>
            <p:nvPr>
              <p:custDataLst>
                <p:tags r:id="rId9"/>
              </p:custDataLst>
            </p:nvPr>
          </p:nvSpPr>
          <p:spPr>
            <a:xfrm>
              <a:off x="5073741" y="1715962"/>
              <a:ext cx="993373" cy="803806"/>
            </a:xfrm>
            <a:prstGeom prst="roundRect">
              <a:avLst/>
            </a:prstGeom>
            <a:solidFill>
              <a:srgbClr val="002060"/>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zh-CN" altLang="en-US" sz="2400" b="1" kern="0">
                  <a:solidFill>
                    <a:srgbClr val="FFFFFF"/>
                  </a:solidFill>
                  <a:latin typeface="楷体" panose="02010609060101010101" charset="-122"/>
                  <a:ea typeface="楷体" panose="02010609060101010101" charset="-122"/>
                </a:rPr>
                <a:t>法院</a:t>
              </a:r>
            </a:p>
          </p:txBody>
        </p:sp>
        <p:sp>
          <p:nvSpPr>
            <p:cNvPr id="24" name="圆角矩形 6"/>
            <p:cNvSpPr/>
            <p:nvPr>
              <p:custDataLst>
                <p:tags r:id="rId10"/>
              </p:custDataLst>
            </p:nvPr>
          </p:nvSpPr>
          <p:spPr>
            <a:xfrm>
              <a:off x="8750890" y="1700322"/>
              <a:ext cx="856889" cy="804280"/>
            </a:xfrm>
            <a:prstGeom prst="roundRect">
              <a:avLst/>
            </a:prstGeom>
            <a:solidFill>
              <a:srgbClr val="FF0000"/>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zh-CN" altLang="en-US" sz="2400" b="1" kern="0">
                  <a:solidFill>
                    <a:srgbClr val="FFFFFF"/>
                  </a:solidFill>
                  <a:latin typeface="楷体" panose="02010609060101010101" charset="-122"/>
                  <a:ea typeface="楷体" panose="02010609060101010101" charset="-122"/>
                </a:rPr>
                <a:t>被告</a:t>
              </a:r>
            </a:p>
          </p:txBody>
        </p:sp>
        <p:cxnSp>
          <p:nvCxnSpPr>
            <p:cNvPr id="25" name="直接箭头连接符 24"/>
            <p:cNvCxnSpPr/>
            <p:nvPr>
              <p:custDataLst>
                <p:tags r:id="rId11"/>
              </p:custDataLst>
            </p:nvPr>
          </p:nvCxnSpPr>
          <p:spPr>
            <a:xfrm flipV="1">
              <a:off x="2821264" y="1983338"/>
              <a:ext cx="2233420" cy="1706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custDataLst>
                <p:tags r:id="rId12"/>
              </p:custDataLst>
            </p:nvPr>
          </p:nvCxnSpPr>
          <p:spPr>
            <a:xfrm flipV="1">
              <a:off x="6231955" y="2009552"/>
              <a:ext cx="2453381" cy="3412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custDataLst>
                <p:tags r:id="rId13"/>
              </p:custDataLst>
            </p:nvPr>
          </p:nvSpPr>
          <p:spPr>
            <a:xfrm>
              <a:off x="2750166" y="1530651"/>
              <a:ext cx="2349452" cy="663084"/>
            </a:xfrm>
            <a:prstGeom prst="rect">
              <a:avLst/>
            </a:prstGeom>
            <a:noFill/>
            <a:ln w="25400">
              <a:noFill/>
            </a:ln>
          </p:spPr>
          <p:txBody>
            <a:bodyPr wrap="square" rtlCol="0">
              <a:spAutoFit/>
            </a:bodyPr>
            <a:lstStyle/>
            <a:p>
              <a:r>
                <a:rPr lang="zh-CN" altLang="en-US" sz="2400" b="1">
                  <a:latin typeface="楷体" panose="02010609060101010101" charset="-122"/>
                  <a:ea typeface="楷体" panose="02010609060101010101" charset="-122"/>
                </a:rPr>
                <a:t>①提交起诉状及副本</a:t>
              </a:r>
            </a:p>
          </p:txBody>
        </p:sp>
        <p:sp>
          <p:nvSpPr>
            <p:cNvPr id="28" name="文本框 27"/>
            <p:cNvSpPr txBox="1"/>
            <p:nvPr>
              <p:custDataLst>
                <p:tags r:id="rId14"/>
              </p:custDataLst>
            </p:nvPr>
          </p:nvSpPr>
          <p:spPr>
            <a:xfrm>
              <a:off x="6280397" y="1568566"/>
              <a:ext cx="2404964" cy="367816"/>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rPr>
                <a:t>②送达起诉状副本</a:t>
              </a:r>
            </a:p>
          </p:txBody>
        </p:sp>
        <p:cxnSp>
          <p:nvCxnSpPr>
            <p:cNvPr id="29" name="直接箭头连接符 28"/>
            <p:cNvCxnSpPr/>
            <p:nvPr>
              <p:custDataLst>
                <p:tags r:id="rId15"/>
              </p:custDataLst>
            </p:nvPr>
          </p:nvCxnSpPr>
          <p:spPr>
            <a:xfrm flipH="1" flipV="1">
              <a:off x="2896878" y="2181733"/>
              <a:ext cx="2104031" cy="2559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custDataLst>
                <p:tags r:id="rId16"/>
              </p:custDataLst>
            </p:nvPr>
          </p:nvSpPr>
          <p:spPr>
            <a:xfrm>
              <a:off x="2871207" y="2241090"/>
              <a:ext cx="2227994" cy="367816"/>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rPr>
                <a:t>④送达答辩状副本</a:t>
              </a:r>
            </a:p>
          </p:txBody>
        </p:sp>
        <p:cxnSp>
          <p:nvCxnSpPr>
            <p:cNvPr id="31" name="直接箭头连接符 30"/>
            <p:cNvCxnSpPr/>
            <p:nvPr>
              <p:custDataLst>
                <p:tags r:id="rId17"/>
              </p:custDataLst>
            </p:nvPr>
          </p:nvCxnSpPr>
          <p:spPr>
            <a:xfrm flipH="1">
              <a:off x="6186036" y="2233555"/>
              <a:ext cx="2537275" cy="1706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18"/>
              </p:custDataLst>
            </p:nvPr>
          </p:nvSpPr>
          <p:spPr>
            <a:xfrm>
              <a:off x="6279979" y="2274266"/>
              <a:ext cx="2405799" cy="367816"/>
            </a:xfrm>
            <a:prstGeom prst="rect">
              <a:avLst/>
            </a:prstGeom>
            <a:noFill/>
          </p:spPr>
          <p:txBody>
            <a:bodyPr wrap="square" rtlCol="0">
              <a:spAutoFit/>
            </a:bodyPr>
            <a:lstStyle/>
            <a:p>
              <a:r>
                <a:rPr lang="zh-CN" altLang="en-US" sz="2400" b="1">
                  <a:latin typeface="楷体" panose="02010609060101010101" charset="-122"/>
                  <a:ea typeface="楷体" panose="02010609060101010101" charset="-122"/>
                </a:rPr>
                <a:t>③提交答辩状及副本</a:t>
              </a:r>
            </a:p>
          </p:txBody>
        </p:sp>
      </p:grpSp>
      <p:sp>
        <p:nvSpPr>
          <p:cNvPr id="33" name="文本框 32"/>
          <p:cNvSpPr txBox="1"/>
          <p:nvPr>
            <p:custDataLst>
              <p:tags r:id="rId3"/>
            </p:custDataLst>
          </p:nvPr>
        </p:nvSpPr>
        <p:spPr>
          <a:xfrm>
            <a:off x="259715" y="4801235"/>
            <a:ext cx="8694420" cy="1460500"/>
          </a:xfrm>
          <a:prstGeom prst="rect">
            <a:avLst/>
          </a:prstGeom>
          <a:solidFill>
            <a:schemeClr val="bg1"/>
          </a:solidFill>
          <a:ln w="28575" cmpd="sng">
            <a:noFill/>
            <a:prstDash val="sysDot"/>
          </a:ln>
        </p:spPr>
        <p:txBody>
          <a:bodyPr wrap="square" rtlCol="0" anchor="t">
            <a:spAutoFit/>
          </a:bodyPr>
          <a:lstStyle/>
          <a:p>
            <a:pPr indent="0" fontAlgn="auto">
              <a:lnSpc>
                <a:spcPct val="100000"/>
              </a:lnSpc>
              <a:spcAft>
                <a:spcPts val="600"/>
              </a:spcAft>
              <a:buFont typeface="Wingdings" panose="05000000000000000000" charset="0"/>
              <a:buNone/>
            </a:pPr>
            <a:r>
              <a:rPr lang="zh-CN" altLang="en-US" sz="2800" b="1">
                <a:solidFill>
                  <a:schemeClr val="tx1"/>
                </a:solidFill>
                <a:latin typeface="微软雅黑" panose="020B0503020204020204" charset="-122"/>
                <a:ea typeface="微软雅黑"/>
                <a:cs typeface="微软雅黑" panose="020B0503020204020204" charset="-122"/>
                <a:sym typeface="+mn-lt"/>
              </a:rPr>
              <a:t>（</a:t>
            </a:r>
            <a:r>
              <a:rPr lang="en-US" altLang="zh-CN" sz="2800" b="1">
                <a:solidFill>
                  <a:schemeClr val="tx1"/>
                </a:solidFill>
                <a:latin typeface="微软雅黑" panose="020B0503020204020204" charset="-122"/>
                <a:ea typeface="微软雅黑"/>
                <a:cs typeface="微软雅黑" panose="020B0503020204020204" charset="-122"/>
                <a:sym typeface="+mn-lt"/>
              </a:rPr>
              <a:t>2</a:t>
            </a:r>
            <a:r>
              <a:rPr lang="zh-CN" altLang="en-US" sz="2800" b="1">
                <a:solidFill>
                  <a:schemeClr val="tx1"/>
                </a:solidFill>
                <a:latin typeface="微软雅黑" panose="020B0503020204020204" charset="-122"/>
                <a:ea typeface="微软雅黑"/>
                <a:cs typeface="微软雅黑" panose="020B0503020204020204" charset="-122"/>
                <a:sym typeface="+mn-lt"/>
              </a:rPr>
              <a:t>）被告</a:t>
            </a:r>
            <a:r>
              <a:rPr lang="zh-CN" altLang="en-US" sz="2800" b="1">
                <a:solidFill>
                  <a:srgbClr val="3513F0"/>
                </a:solidFill>
                <a:latin typeface="微软雅黑" panose="020B0503020204020204" charset="-122"/>
                <a:ea typeface="微软雅黑"/>
                <a:cs typeface="微软雅黑" panose="020B0503020204020204" charset="-122"/>
                <a:sym typeface="+mn-lt"/>
              </a:rPr>
              <a:t>不提交答辩状</a:t>
            </a:r>
            <a:r>
              <a:rPr lang="zh-CN" altLang="en-US" sz="2800" b="1">
                <a:solidFill>
                  <a:schemeClr val="tx1"/>
                </a:solidFill>
                <a:latin typeface="微软雅黑" panose="020B0503020204020204" charset="-122"/>
                <a:ea typeface="微软雅黑"/>
                <a:cs typeface="微软雅黑" panose="020B0503020204020204" charset="-122"/>
                <a:sym typeface="+mn-lt"/>
              </a:rPr>
              <a:t>的，</a:t>
            </a:r>
            <a:r>
              <a:rPr lang="zh-CN" altLang="en-US" sz="2800" b="1">
                <a:solidFill>
                  <a:srgbClr val="3513F0"/>
                </a:solidFill>
                <a:latin typeface="微软雅黑" panose="020B0503020204020204" charset="-122"/>
                <a:ea typeface="微软雅黑"/>
                <a:cs typeface="微软雅黑" panose="020B0503020204020204" charset="-122"/>
                <a:sym typeface="+mn-lt"/>
              </a:rPr>
              <a:t>不影响</a:t>
            </a:r>
            <a:r>
              <a:rPr lang="zh-CN" altLang="en-US" sz="2800" b="1">
                <a:solidFill>
                  <a:schemeClr val="tx1"/>
                </a:solidFill>
                <a:latin typeface="微软雅黑" panose="020B0503020204020204" charset="-122"/>
                <a:ea typeface="微软雅黑"/>
                <a:cs typeface="微软雅黑" panose="020B0503020204020204" charset="-122"/>
                <a:sym typeface="+mn-lt"/>
              </a:rPr>
              <a:t>人民法院审理案件。</a:t>
            </a:r>
          </a:p>
          <a:p>
            <a:pPr indent="0" fontAlgn="auto">
              <a:lnSpc>
                <a:spcPct val="100000"/>
              </a:lnSpc>
              <a:spcAft>
                <a:spcPts val="600"/>
              </a:spcAft>
              <a:buFont typeface="Wingdings" panose="05000000000000000000" charset="0"/>
              <a:buNone/>
            </a:pPr>
            <a:r>
              <a:rPr lang="zh-CN" altLang="en-US" sz="2800" b="1">
                <a:solidFill>
                  <a:schemeClr val="tx1"/>
                </a:solidFill>
                <a:latin typeface="微软雅黑" panose="020B0503020204020204" charset="-122"/>
                <a:ea typeface="微软雅黑"/>
                <a:cs typeface="微软雅黑" panose="020B0503020204020204" charset="-122"/>
                <a:sym typeface="+mn-lt"/>
              </a:rPr>
              <a:t>在这一阶段，人民法院还要</a:t>
            </a:r>
            <a:r>
              <a:rPr lang="zh-CN" altLang="en-US" sz="2800" b="1">
                <a:solidFill>
                  <a:srgbClr val="FF0000"/>
                </a:solidFill>
                <a:latin typeface="微软雅黑" panose="020B0503020204020204" charset="-122"/>
                <a:ea typeface="微软雅黑"/>
                <a:cs typeface="微软雅黑" panose="020B0503020204020204" charset="-122"/>
                <a:sym typeface="+mn-lt"/>
              </a:rPr>
              <a:t>确定开庭审理时间</a:t>
            </a:r>
            <a:r>
              <a:rPr lang="zh-CN" altLang="en-US" sz="2800" b="1">
                <a:solidFill>
                  <a:schemeClr val="tx1"/>
                </a:solidFill>
                <a:latin typeface="微软雅黑" panose="020B0503020204020204" charset="-122"/>
                <a:ea typeface="微软雅黑"/>
                <a:cs typeface="微软雅黑" panose="020B0503020204020204" charset="-122"/>
                <a:sym typeface="+mn-lt"/>
              </a:rPr>
              <a:t>，并</a:t>
            </a:r>
            <a:r>
              <a:rPr lang="zh-CN" altLang="en-US" sz="2800" b="1">
                <a:solidFill>
                  <a:srgbClr val="FF0000"/>
                </a:solidFill>
                <a:latin typeface="微软雅黑" panose="020B0503020204020204" charset="-122"/>
                <a:ea typeface="微软雅黑"/>
                <a:cs typeface="微软雅黑" panose="020B0503020204020204" charset="-122"/>
                <a:sym typeface="+mn-lt"/>
              </a:rPr>
              <a:t>通知双方当事人</a:t>
            </a:r>
            <a:r>
              <a:rPr lang="zh-CN" altLang="en-US" sz="2800" b="1">
                <a:solidFill>
                  <a:schemeClr val="tx1"/>
                </a:solidFill>
                <a:latin typeface="微软雅黑" panose="020B0503020204020204" charset="-122"/>
                <a:ea typeface="微软雅黑"/>
                <a:cs typeface="微软雅黑" panose="020B0503020204020204" charset="-122"/>
                <a:sym typeface="+mn-lt"/>
              </a:rPr>
              <a:t>。</a:t>
            </a:r>
            <a:r>
              <a:rPr lang="zh-CN" altLang="en-US" sz="2400" b="1">
                <a:solidFill>
                  <a:srgbClr val="FB12FB"/>
                </a:solidFill>
                <a:latin typeface="微软雅黑" panose="020B0503020204020204" charset="-122"/>
                <a:ea typeface="微软雅黑"/>
                <a:cs typeface="微软雅黑" panose="020B0503020204020204" charset="-122"/>
                <a:sym typeface="+mn-lt"/>
              </a:rPr>
              <a:t>→发送传票</a:t>
            </a:r>
          </a:p>
        </p:txBody>
      </p:sp>
      <p:sp>
        <p:nvSpPr>
          <p:cNvPr id="34" name="文本框 33"/>
          <p:cNvSpPr txBox="1"/>
          <p:nvPr>
            <p:custDataLst>
              <p:tags r:id="rId4"/>
            </p:custDataLst>
          </p:nvPr>
        </p:nvSpPr>
        <p:spPr>
          <a:xfrm>
            <a:off x="395605" y="1016635"/>
            <a:ext cx="11451590" cy="1124585"/>
          </a:xfrm>
          <a:prstGeom prst="rect">
            <a:avLst/>
          </a:prstGeom>
          <a:solidFill>
            <a:schemeClr val="bg1"/>
          </a:solidFill>
          <a:ln w="28575">
            <a:noFill/>
          </a:ln>
        </p:spPr>
        <p:txBody>
          <a:bodyPr wrap="square" rtlCol="0">
            <a:spAutoFit/>
          </a:bodyPr>
          <a:lstStyle/>
          <a:p>
            <a:pPr>
              <a:lnSpc>
                <a:spcPct val="120000"/>
              </a:lnSpc>
            </a:pPr>
            <a:r>
              <a:rPr lang="zh-CN" altLang="en-US" sz="2800" b="1">
                <a:latin typeface="微软雅黑" panose="020B0503020204020204" charset="-122"/>
                <a:ea typeface="微软雅黑"/>
                <a:cs typeface="微软雅黑" panose="020B0503020204020204" charset="-122"/>
              </a:rPr>
              <a:t> </a:t>
            </a:r>
            <a:r>
              <a:rPr lang="en-US" sz="2800" b="1">
                <a:latin typeface="微软雅黑" panose="020B0503020204020204" charset="-122"/>
                <a:ea typeface="微软雅黑"/>
                <a:cs typeface="仿宋" panose="02010609060101010101" charset="-122"/>
                <a:sym typeface="+mn-ea"/>
              </a:rPr>
              <a:t>(1)</a:t>
            </a:r>
            <a:r>
              <a:rPr lang="zh-CN" altLang="en-US" sz="2800" b="1">
                <a:latin typeface="微软雅黑" panose="020B0503020204020204" charset="-122"/>
                <a:ea typeface="微软雅黑"/>
                <a:cs typeface="微软雅黑" panose="020B0503020204020204" charset="-122"/>
              </a:rPr>
              <a:t>人民法院登记</a:t>
            </a:r>
            <a:r>
              <a:rPr lang="zh-CN" altLang="en-US" sz="2800" b="1">
                <a:solidFill>
                  <a:srgbClr val="3513F0"/>
                </a:solidFill>
                <a:latin typeface="微软雅黑" panose="020B0503020204020204" charset="-122"/>
                <a:ea typeface="微软雅黑"/>
                <a:cs typeface="微软雅黑" panose="020B0503020204020204" charset="-122"/>
              </a:rPr>
              <a:t>立案后</a:t>
            </a:r>
            <a:r>
              <a:rPr lang="zh-CN" altLang="en-US" sz="2800" b="1">
                <a:latin typeface="微软雅黑" panose="020B0503020204020204" charset="-122"/>
                <a:ea typeface="微软雅黑"/>
                <a:cs typeface="微软雅黑" panose="020B0503020204020204" charset="-122"/>
              </a:rPr>
              <a:t>，要将原告提交的</a:t>
            </a:r>
            <a:r>
              <a:rPr lang="zh-CN" altLang="en-US" sz="2800" b="1">
                <a:solidFill>
                  <a:srgbClr val="FF0000"/>
                </a:solidFill>
                <a:latin typeface="微软雅黑" panose="020B0503020204020204" charset="-122"/>
                <a:ea typeface="微软雅黑"/>
                <a:cs typeface="微软雅黑" panose="020B0503020204020204" charset="-122"/>
              </a:rPr>
              <a:t>起诉状副本送达被告</a:t>
            </a:r>
            <a:r>
              <a:rPr lang="zh-CN" altLang="en-US" sz="2800" b="1">
                <a:latin typeface="微软雅黑" panose="020B0503020204020204" charset="-122"/>
                <a:ea typeface="微软雅黑"/>
                <a:cs typeface="微软雅黑" panose="020B0503020204020204" charset="-122"/>
              </a:rPr>
              <a:t>，</a:t>
            </a:r>
            <a:r>
              <a:rPr lang="zh-CN" altLang="en-US" sz="2800" b="1">
                <a:solidFill>
                  <a:srgbClr val="FF0000"/>
                </a:solidFill>
                <a:latin typeface="微软雅黑" panose="020B0503020204020204" charset="-122"/>
                <a:ea typeface="微软雅黑"/>
                <a:cs typeface="微软雅黑" panose="020B0503020204020204" charset="-122"/>
              </a:rPr>
              <a:t>被告</a:t>
            </a:r>
            <a:r>
              <a:rPr lang="zh-CN" altLang="en-US" sz="2800" b="1">
                <a:latin typeface="微软雅黑" panose="020B0503020204020204" charset="-122"/>
                <a:ea typeface="微软雅黑"/>
                <a:cs typeface="微软雅黑" panose="020B0503020204020204" charset="-122"/>
              </a:rPr>
              <a:t>应当在规定的时间内</a:t>
            </a:r>
            <a:r>
              <a:rPr lang="zh-CN" altLang="en-US" sz="2800" b="1">
                <a:solidFill>
                  <a:srgbClr val="FF0000"/>
                </a:solidFill>
                <a:latin typeface="微软雅黑" panose="020B0503020204020204" charset="-122"/>
                <a:ea typeface="微软雅黑"/>
                <a:cs typeface="微软雅黑" panose="020B0503020204020204" charset="-122"/>
              </a:rPr>
              <a:t>提出答辩状</a:t>
            </a:r>
            <a:r>
              <a:rPr lang="zh-CN" altLang="en-US" sz="2800" b="1">
                <a:latin typeface="微软雅黑" panose="020B0503020204020204" charset="-122"/>
                <a:ea typeface="微软雅黑"/>
                <a:cs typeface="微软雅黑" panose="020B0503020204020204" charset="-122"/>
              </a:rPr>
              <a:t>，再由人民法院把</a:t>
            </a:r>
            <a:r>
              <a:rPr lang="zh-CN" altLang="en-US" sz="2800" b="1">
                <a:solidFill>
                  <a:srgbClr val="FF0000"/>
                </a:solidFill>
                <a:latin typeface="微软雅黑" panose="020B0503020204020204" charset="-122"/>
                <a:ea typeface="微软雅黑"/>
                <a:cs typeface="微软雅黑" panose="020B0503020204020204" charset="-122"/>
              </a:rPr>
              <a:t>答辩状副本送达原告</a:t>
            </a:r>
            <a:r>
              <a:rPr lang="zh-CN" altLang="en-US" sz="2800" b="1">
                <a:latin typeface="微软雅黑" panose="020B0503020204020204" charset="-122"/>
                <a:ea typeface="微软雅黑"/>
                <a:cs typeface="微软雅黑" panose="020B0503020204020204" charset="-122"/>
              </a:rPr>
              <a:t>。</a:t>
            </a:r>
          </a:p>
        </p:txBody>
      </p:sp>
      <p:pic>
        <p:nvPicPr>
          <p:cNvPr id="7" name="Picture 4"/>
          <p:cNvPicPr>
            <a:picLocks noChangeAspect="1"/>
          </p:cNvPicPr>
          <p:nvPr>
            <p:custDataLst>
              <p:tags r:id="rId5"/>
            </p:custDataLst>
          </p:nvPr>
        </p:nvPicPr>
        <p:blipFill>
          <a:blip r:embed="rId20">
            <a:clrChange>
              <a:clrFrom>
                <a:srgbClr val="FFFFFF">
                  <a:alpha val="100000"/>
                </a:srgbClr>
              </a:clrFrom>
              <a:clrTo>
                <a:srgbClr val="FFFFFF">
                  <a:alpha val="100000"/>
                  <a:alpha val="0"/>
                </a:srgbClr>
              </a:clrTo>
            </a:clrChange>
          </a:blip>
          <a:stretch>
            <a:fillRect/>
          </a:stretch>
        </p:blipFill>
        <p:spPr>
          <a:xfrm>
            <a:off x="9090025" y="3986530"/>
            <a:ext cx="2908935" cy="2755900"/>
          </a:xfrm>
          <a:prstGeom prst="rect">
            <a:avLst/>
          </a:prstGeom>
          <a:noFill/>
          <a:ln w="9525">
            <a:noFill/>
          </a:ln>
        </p:spPr>
      </p:pic>
      <p:sp>
        <p:nvSpPr>
          <p:cNvPr id="4" name="文本框 3"/>
          <p:cNvSpPr txBox="1"/>
          <p:nvPr>
            <p:custDataLst>
              <p:tags r:id="rId6"/>
            </p:custDataLst>
          </p:nvPr>
        </p:nvSpPr>
        <p:spPr>
          <a:xfrm>
            <a:off x="154940" y="387985"/>
            <a:ext cx="1929765" cy="583565"/>
          </a:xfrm>
          <a:prstGeom prst="rect">
            <a:avLst/>
          </a:prstGeom>
          <a:noFill/>
          <a:extLst>
            <a:ext uri="{909E8E84-426E-40DD-AFC4-6F175D3DCCD1}">
              <a14:hiddenFill xmlns:a14="http://schemas.microsoft.com/office/drawing/2010/main">
                <a:solidFill>
                  <a:srgbClr val="0070C0"/>
                </a:solidFill>
              </a14:hiddenFill>
            </a:ext>
          </a:extLst>
        </p:spPr>
        <p:txBody>
          <a:bodyPr wrap="square">
            <a:spAutoFit/>
          </a:bodyPr>
          <a:lstStyle/>
          <a:p>
            <a:pPr>
              <a:lnSpc>
                <a:spcPct val="100000"/>
              </a:lnSpc>
            </a:pPr>
            <a:r>
              <a:rPr lang="en-US" altLang="zh-CN" sz="3200" b="1" strike="noStrike" spc="-1">
                <a:solidFill>
                  <a:srgbClr val="C00000"/>
                </a:solidFill>
                <a:latin typeface="微软雅黑" panose="020B0503020204020204" charset="-122"/>
                <a:ea typeface="微软雅黑"/>
                <a:cs typeface="微软雅黑" panose="020B0503020204020204" charset="-122"/>
              </a:rPr>
              <a:t>3.</a:t>
            </a:r>
            <a:r>
              <a:rPr lang="zh-CN" altLang="en-US" sz="3200" b="1" strike="noStrike" spc="-1">
                <a:solidFill>
                  <a:srgbClr val="C00000"/>
                </a:solidFill>
                <a:latin typeface="微软雅黑" panose="020B0503020204020204" charset="-122"/>
                <a:ea typeface="微软雅黑"/>
                <a:cs typeface="微软雅黑" panose="020B0503020204020204" charset="-122"/>
              </a:rPr>
              <a:t>应诉</a:t>
            </a:r>
          </a:p>
        </p:txBody>
      </p:sp>
      <p:sp>
        <p:nvSpPr>
          <p:cNvPr id="12" name="文本框 11"/>
          <p:cNvSpPr txBox="1"/>
          <p:nvPr>
            <p:custDataLst>
              <p:tags r:id="rId7"/>
            </p:custDataLst>
          </p:nvPr>
        </p:nvSpPr>
        <p:spPr>
          <a:xfrm>
            <a:off x="2000250" y="210820"/>
            <a:ext cx="9998710" cy="51435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nSpc>
                <a:spcPts val="3300"/>
              </a:lnSpc>
            </a:pPr>
            <a:r>
              <a:rPr lang="zh-CN" altLang="en-US" sz="2800" b="1">
                <a:solidFill>
                  <a:schemeClr val="tx1"/>
                </a:solidFill>
                <a:latin typeface="微软雅黑" panose="020B0503020204020204" charset="-122"/>
                <a:ea typeface="微软雅黑"/>
                <a:sym typeface="+mn-ea"/>
              </a:rPr>
              <a:t>如果被告不应诉，不提交答辩状怎么办？会影响案件审理吗？</a:t>
            </a:r>
            <a:endParaRPr lang="zh-CN" altLang="en-US" sz="2800" b="1" noProof="1">
              <a:solidFill>
                <a:schemeClr val="tx1"/>
              </a:solidFill>
              <a:latin typeface="微软雅黑" panose="020B0503020204020204" charset="-122"/>
              <a:ea typeface="微软雅黑"/>
              <a:sym typeface="+mn-ea"/>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Tc2Y2RjODRmYzY0ZDIzNjdkNmZmOGE3YzE0MzQ1MmEifQ=="/>
</p:tagLst>
</file>

<file path=ppt/tags/tag10.xml><?xml version="1.0" encoding="utf-8"?>
<p:tagLst xmlns:a="http://schemas.openxmlformats.org/drawingml/2006/main" xmlns:r="http://schemas.openxmlformats.org/officeDocument/2006/relationships" xmlns:p="http://schemas.openxmlformats.org/presentationml/2006/main">
  <p:tag name="AS_UNIQUEID" val="20277"/>
</p:tagLst>
</file>

<file path=ppt/tags/tag100.xml><?xml version="1.0" encoding="utf-8"?>
<p:tagLst xmlns:a="http://schemas.openxmlformats.org/drawingml/2006/main" xmlns:r="http://schemas.openxmlformats.org/officeDocument/2006/relationships" xmlns:p="http://schemas.openxmlformats.org/presentationml/2006/main">
  <p:tag name="AS_UNIQUEID" val="17637"/>
</p:tagLst>
</file>

<file path=ppt/tags/tag101.xml><?xml version="1.0" encoding="utf-8"?>
<p:tagLst xmlns:a="http://schemas.openxmlformats.org/drawingml/2006/main" xmlns:r="http://schemas.openxmlformats.org/officeDocument/2006/relationships" xmlns:p="http://schemas.openxmlformats.org/presentationml/2006/main">
  <p:tag name="AS_UNIQUEID" val="20310"/>
</p:tagLst>
</file>

<file path=ppt/tags/tag102.xml><?xml version="1.0" encoding="utf-8"?>
<p:tagLst xmlns:a="http://schemas.openxmlformats.org/drawingml/2006/main" xmlns:r="http://schemas.openxmlformats.org/officeDocument/2006/relationships" xmlns:p="http://schemas.openxmlformats.org/presentationml/2006/main">
  <p:tag name="AS_UNIQUEID" val="17562"/>
</p:tagLst>
</file>

<file path=ppt/tags/tag103.xml><?xml version="1.0" encoding="utf-8"?>
<p:tagLst xmlns:a="http://schemas.openxmlformats.org/drawingml/2006/main" xmlns:r="http://schemas.openxmlformats.org/officeDocument/2006/relationships" xmlns:p="http://schemas.openxmlformats.org/presentationml/2006/main">
  <p:tag name="AS_UNIQUEID" val="17563"/>
</p:tagLst>
</file>

<file path=ppt/tags/tag104.xml><?xml version="1.0" encoding="utf-8"?>
<p:tagLst xmlns:a="http://schemas.openxmlformats.org/drawingml/2006/main" xmlns:r="http://schemas.openxmlformats.org/officeDocument/2006/relationships" xmlns:p="http://schemas.openxmlformats.org/presentationml/2006/main">
  <p:tag name="AS_UNIQUEID" val="17564"/>
</p:tagLst>
</file>

<file path=ppt/tags/tag105.xml><?xml version="1.0" encoding="utf-8"?>
<p:tagLst xmlns:a="http://schemas.openxmlformats.org/drawingml/2006/main" xmlns:r="http://schemas.openxmlformats.org/officeDocument/2006/relationships" xmlns:p="http://schemas.openxmlformats.org/presentationml/2006/main">
  <p:tag name="AS_UNIQUEID" val="17565"/>
</p:tagLst>
</file>

<file path=ppt/tags/tag106.xml><?xml version="1.0" encoding="utf-8"?>
<p:tagLst xmlns:a="http://schemas.openxmlformats.org/drawingml/2006/main" xmlns:r="http://schemas.openxmlformats.org/officeDocument/2006/relationships" xmlns:p="http://schemas.openxmlformats.org/presentationml/2006/main">
  <p:tag name="AS_UNIQUEID" val="17566"/>
</p:tagLst>
</file>

<file path=ppt/tags/tag107.xml><?xml version="1.0" encoding="utf-8"?>
<p:tagLst xmlns:a="http://schemas.openxmlformats.org/drawingml/2006/main" xmlns:r="http://schemas.openxmlformats.org/officeDocument/2006/relationships" xmlns:p="http://schemas.openxmlformats.org/presentationml/2006/main">
  <p:tag name="AS_UNIQUEID" val="17568"/>
</p:tagLst>
</file>

<file path=ppt/tags/tag108.xml><?xml version="1.0" encoding="utf-8"?>
<p:tagLst xmlns:a="http://schemas.openxmlformats.org/drawingml/2006/main" xmlns:r="http://schemas.openxmlformats.org/officeDocument/2006/relationships" xmlns:p="http://schemas.openxmlformats.org/presentationml/2006/main">
  <p:tag name="AS_UNIQUEID" val="17569"/>
</p:tagLst>
</file>

<file path=ppt/tags/tag109.xml><?xml version="1.0" encoding="utf-8"?>
<p:tagLst xmlns:a="http://schemas.openxmlformats.org/drawingml/2006/main" xmlns:r="http://schemas.openxmlformats.org/officeDocument/2006/relationships" xmlns:p="http://schemas.openxmlformats.org/presentationml/2006/main">
  <p:tag name="AS_UNIQUEID" val="17570"/>
</p:tagLst>
</file>

<file path=ppt/tags/tag11.xml><?xml version="1.0" encoding="utf-8"?>
<p:tagLst xmlns:a="http://schemas.openxmlformats.org/drawingml/2006/main" xmlns:r="http://schemas.openxmlformats.org/officeDocument/2006/relationships" xmlns:p="http://schemas.openxmlformats.org/presentationml/2006/main">
  <p:tag name="AS_UNIQUEID" val="20296"/>
</p:tagLst>
</file>

<file path=ppt/tags/tag110.xml><?xml version="1.0" encoding="utf-8"?>
<p:tagLst xmlns:a="http://schemas.openxmlformats.org/drawingml/2006/main" xmlns:r="http://schemas.openxmlformats.org/officeDocument/2006/relationships" xmlns:p="http://schemas.openxmlformats.org/presentationml/2006/main">
  <p:tag name="AS_UNIQUEID" val="17571"/>
</p:tagLst>
</file>

<file path=ppt/tags/tag111.xml><?xml version="1.0" encoding="utf-8"?>
<p:tagLst xmlns:a="http://schemas.openxmlformats.org/drawingml/2006/main" xmlns:r="http://schemas.openxmlformats.org/officeDocument/2006/relationships" xmlns:p="http://schemas.openxmlformats.org/presentationml/2006/main">
  <p:tag name="AS_UNIQUEID" val="17572"/>
</p:tagLst>
</file>

<file path=ppt/tags/tag112.xml><?xml version="1.0" encoding="utf-8"?>
<p:tagLst xmlns:a="http://schemas.openxmlformats.org/drawingml/2006/main" xmlns:r="http://schemas.openxmlformats.org/officeDocument/2006/relationships" xmlns:p="http://schemas.openxmlformats.org/presentationml/2006/main">
  <p:tag name="AS_UNIQUEID" val="17574"/>
</p:tagLst>
</file>

<file path=ppt/tags/tag113.xml><?xml version="1.0" encoding="utf-8"?>
<p:tagLst xmlns:a="http://schemas.openxmlformats.org/drawingml/2006/main" xmlns:r="http://schemas.openxmlformats.org/officeDocument/2006/relationships" xmlns:p="http://schemas.openxmlformats.org/presentationml/2006/main">
  <p:tag name="AS_UNIQUEID" val="17575"/>
</p:tagLst>
</file>

<file path=ppt/tags/tag114.xml><?xml version="1.0" encoding="utf-8"?>
<p:tagLst xmlns:a="http://schemas.openxmlformats.org/drawingml/2006/main" xmlns:r="http://schemas.openxmlformats.org/officeDocument/2006/relationships" xmlns:p="http://schemas.openxmlformats.org/presentationml/2006/main">
  <p:tag name="AS_UNIQUEID" val="17576"/>
</p:tagLst>
</file>

<file path=ppt/tags/tag115.xml><?xml version="1.0" encoding="utf-8"?>
<p:tagLst xmlns:a="http://schemas.openxmlformats.org/drawingml/2006/main" xmlns:r="http://schemas.openxmlformats.org/officeDocument/2006/relationships" xmlns:p="http://schemas.openxmlformats.org/presentationml/2006/main">
  <p:tag name="AS_UNIQUEID" val="17577"/>
</p:tagLst>
</file>

<file path=ppt/tags/tag116.xml><?xml version="1.0" encoding="utf-8"?>
<p:tagLst xmlns:a="http://schemas.openxmlformats.org/drawingml/2006/main" xmlns:r="http://schemas.openxmlformats.org/officeDocument/2006/relationships" xmlns:p="http://schemas.openxmlformats.org/presentationml/2006/main">
  <p:tag name="AS_UNIQUEID" val="17578"/>
</p:tagLst>
</file>

<file path=ppt/tags/tag117.xml><?xml version="1.0" encoding="utf-8"?>
<p:tagLst xmlns:a="http://schemas.openxmlformats.org/drawingml/2006/main" xmlns:r="http://schemas.openxmlformats.org/officeDocument/2006/relationships" xmlns:p="http://schemas.openxmlformats.org/presentationml/2006/main">
  <p:tag name="AS_UNIQUEID" val="17580"/>
</p:tagLst>
</file>

<file path=ppt/tags/tag118.xml><?xml version="1.0" encoding="utf-8"?>
<p:tagLst xmlns:a="http://schemas.openxmlformats.org/drawingml/2006/main" xmlns:r="http://schemas.openxmlformats.org/officeDocument/2006/relationships" xmlns:p="http://schemas.openxmlformats.org/presentationml/2006/main">
  <p:tag name="AS_UNIQUEID" val="17581"/>
</p:tagLst>
</file>

<file path=ppt/tags/tag119.xml><?xml version="1.0" encoding="utf-8"?>
<p:tagLst xmlns:a="http://schemas.openxmlformats.org/drawingml/2006/main" xmlns:r="http://schemas.openxmlformats.org/officeDocument/2006/relationships" xmlns:p="http://schemas.openxmlformats.org/presentationml/2006/main">
  <p:tag name="AS_UNIQUEID" val="17582"/>
</p:tagLst>
</file>

<file path=ppt/tags/tag12.xml><?xml version="1.0" encoding="utf-8"?>
<p:tagLst xmlns:a="http://schemas.openxmlformats.org/drawingml/2006/main" xmlns:r="http://schemas.openxmlformats.org/officeDocument/2006/relationships" xmlns:p="http://schemas.openxmlformats.org/presentationml/2006/main">
  <p:tag name="AS_UNIQUEID" val="1257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AS_UNIQUEID" val="17583"/>
</p:tagLst>
</file>

<file path=ppt/tags/tag121.xml><?xml version="1.0" encoding="utf-8"?>
<p:tagLst xmlns:a="http://schemas.openxmlformats.org/drawingml/2006/main" xmlns:r="http://schemas.openxmlformats.org/officeDocument/2006/relationships" xmlns:p="http://schemas.openxmlformats.org/presentationml/2006/main">
  <p:tag name="AS_UNIQUEID" val="17584"/>
</p:tagLst>
</file>

<file path=ppt/tags/tag122.xml><?xml version="1.0" encoding="utf-8"?>
<p:tagLst xmlns:a="http://schemas.openxmlformats.org/drawingml/2006/main" xmlns:r="http://schemas.openxmlformats.org/officeDocument/2006/relationships" xmlns:p="http://schemas.openxmlformats.org/presentationml/2006/main">
  <p:tag name="AS_UNIQUEID" val="17585"/>
</p:tagLst>
</file>

<file path=ppt/tags/tag123.xml><?xml version="1.0" encoding="utf-8"?>
<p:tagLst xmlns:a="http://schemas.openxmlformats.org/drawingml/2006/main" xmlns:r="http://schemas.openxmlformats.org/officeDocument/2006/relationships" xmlns:p="http://schemas.openxmlformats.org/presentationml/2006/main">
  <p:tag name="AS_UNIQUEID" val="17587"/>
</p:tagLst>
</file>

<file path=ppt/tags/tag124.xml><?xml version="1.0" encoding="utf-8"?>
<p:tagLst xmlns:a="http://schemas.openxmlformats.org/drawingml/2006/main" xmlns:r="http://schemas.openxmlformats.org/officeDocument/2006/relationships" xmlns:p="http://schemas.openxmlformats.org/presentationml/2006/main">
  <p:tag name="AS_UNIQUEID" val="17588"/>
</p:tagLst>
</file>

<file path=ppt/tags/tag125.xml><?xml version="1.0" encoding="utf-8"?>
<p:tagLst xmlns:a="http://schemas.openxmlformats.org/drawingml/2006/main" xmlns:r="http://schemas.openxmlformats.org/officeDocument/2006/relationships" xmlns:p="http://schemas.openxmlformats.org/presentationml/2006/main">
  <p:tag name="AS_UNIQUEID" val="17589"/>
</p:tagLst>
</file>

<file path=ppt/tags/tag126.xml><?xml version="1.0" encoding="utf-8"?>
<p:tagLst xmlns:a="http://schemas.openxmlformats.org/drawingml/2006/main" xmlns:r="http://schemas.openxmlformats.org/officeDocument/2006/relationships" xmlns:p="http://schemas.openxmlformats.org/presentationml/2006/main">
  <p:tag name="AS_UNIQUEID" val="17590"/>
</p:tagLst>
</file>

<file path=ppt/tags/tag127.xml><?xml version="1.0" encoding="utf-8"?>
<p:tagLst xmlns:a="http://schemas.openxmlformats.org/drawingml/2006/main" xmlns:r="http://schemas.openxmlformats.org/officeDocument/2006/relationships" xmlns:p="http://schemas.openxmlformats.org/presentationml/2006/main">
  <p:tag name="AS_UNIQUEID" val="17591"/>
</p:tagLst>
</file>

<file path=ppt/tags/tag128.xml><?xml version="1.0" encoding="utf-8"?>
<p:tagLst xmlns:a="http://schemas.openxmlformats.org/drawingml/2006/main" xmlns:r="http://schemas.openxmlformats.org/officeDocument/2006/relationships" xmlns:p="http://schemas.openxmlformats.org/presentationml/2006/main">
  <p:tag name="AS_UNIQUEID" val="17592"/>
</p:tagLst>
</file>

<file path=ppt/tags/tag129.xml><?xml version="1.0" encoding="utf-8"?>
<p:tagLst xmlns:a="http://schemas.openxmlformats.org/drawingml/2006/main" xmlns:r="http://schemas.openxmlformats.org/officeDocument/2006/relationships" xmlns:p="http://schemas.openxmlformats.org/presentationml/2006/main">
  <p:tag name="AS_UNIQUEID" val="17593"/>
</p:tagLst>
</file>

<file path=ppt/tags/tag13.xml><?xml version="1.0" encoding="utf-8"?>
<p:tagLst xmlns:a="http://schemas.openxmlformats.org/drawingml/2006/main" xmlns:r="http://schemas.openxmlformats.org/officeDocument/2006/relationships" xmlns:p="http://schemas.openxmlformats.org/presentationml/2006/main">
  <p:tag name="AS_UNIQUEID" val="1257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AS_UNIQUEID" val="17594"/>
</p:tagLst>
</file>

<file path=ppt/tags/tag131.xml><?xml version="1.0" encoding="utf-8"?>
<p:tagLst xmlns:a="http://schemas.openxmlformats.org/drawingml/2006/main" xmlns:r="http://schemas.openxmlformats.org/officeDocument/2006/relationships" xmlns:p="http://schemas.openxmlformats.org/presentationml/2006/main">
  <p:tag name="AS_UNIQUEID" val="17596"/>
</p:tagLst>
</file>

<file path=ppt/tags/tag132.xml><?xml version="1.0" encoding="utf-8"?>
<p:tagLst xmlns:a="http://schemas.openxmlformats.org/drawingml/2006/main" xmlns:r="http://schemas.openxmlformats.org/officeDocument/2006/relationships" xmlns:p="http://schemas.openxmlformats.org/presentationml/2006/main">
  <p:tag name="AS_UNIQUEID" val="17597"/>
</p:tagLst>
</file>

<file path=ppt/tags/tag133.xml><?xml version="1.0" encoding="utf-8"?>
<p:tagLst xmlns:a="http://schemas.openxmlformats.org/drawingml/2006/main" xmlns:r="http://schemas.openxmlformats.org/officeDocument/2006/relationships" xmlns:p="http://schemas.openxmlformats.org/presentationml/2006/main">
  <p:tag name="AS_UNIQUEID" val="17598"/>
</p:tagLst>
</file>

<file path=ppt/tags/tag134.xml><?xml version="1.0" encoding="utf-8"?>
<p:tagLst xmlns:a="http://schemas.openxmlformats.org/drawingml/2006/main" xmlns:r="http://schemas.openxmlformats.org/officeDocument/2006/relationships" xmlns:p="http://schemas.openxmlformats.org/presentationml/2006/main">
  <p:tag name="AS_UNIQUEID" val="17599"/>
</p:tagLst>
</file>

<file path=ppt/tags/tag135.xml><?xml version="1.0" encoding="utf-8"?>
<p:tagLst xmlns:a="http://schemas.openxmlformats.org/drawingml/2006/main" xmlns:r="http://schemas.openxmlformats.org/officeDocument/2006/relationships" xmlns:p="http://schemas.openxmlformats.org/presentationml/2006/main">
  <p:tag name="AS_UNIQUEID" val="17601"/>
</p:tagLst>
</file>

<file path=ppt/tags/tag136.xml><?xml version="1.0" encoding="utf-8"?>
<p:tagLst xmlns:a="http://schemas.openxmlformats.org/drawingml/2006/main" xmlns:r="http://schemas.openxmlformats.org/officeDocument/2006/relationships" xmlns:p="http://schemas.openxmlformats.org/presentationml/2006/main">
  <p:tag name="AS_UNIQUEID" val="17602"/>
</p:tagLst>
</file>

<file path=ppt/tags/tag137.xml><?xml version="1.0" encoding="utf-8"?>
<p:tagLst xmlns:a="http://schemas.openxmlformats.org/drawingml/2006/main" xmlns:r="http://schemas.openxmlformats.org/officeDocument/2006/relationships" xmlns:p="http://schemas.openxmlformats.org/presentationml/2006/main">
  <p:tag name="AS_UNIQUEID" val="17603"/>
</p:tagLst>
</file>

<file path=ppt/tags/tag138.xml><?xml version="1.0" encoding="utf-8"?>
<p:tagLst xmlns:a="http://schemas.openxmlformats.org/drawingml/2006/main" xmlns:r="http://schemas.openxmlformats.org/officeDocument/2006/relationships" xmlns:p="http://schemas.openxmlformats.org/presentationml/2006/main">
  <p:tag name="AS_UNIQUEID" val="17605"/>
</p:tagLst>
</file>

<file path=ppt/tags/tag139.xml><?xml version="1.0" encoding="utf-8"?>
<p:tagLst xmlns:a="http://schemas.openxmlformats.org/drawingml/2006/main" xmlns:r="http://schemas.openxmlformats.org/officeDocument/2006/relationships" xmlns:p="http://schemas.openxmlformats.org/presentationml/2006/main">
  <p:tag name="AS_UNIQUEID" val="17606"/>
</p:tagLst>
</file>

<file path=ppt/tags/tag14.xml><?xml version="1.0" encoding="utf-8"?>
<p:tagLst xmlns:a="http://schemas.openxmlformats.org/drawingml/2006/main" xmlns:r="http://schemas.openxmlformats.org/officeDocument/2006/relationships" xmlns:p="http://schemas.openxmlformats.org/presentationml/2006/main">
  <p:tag name="AS_UNIQUEID" val="1257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AS_UNIQUEID" val="17607"/>
</p:tagLst>
</file>

<file path=ppt/tags/tag141.xml><?xml version="1.0" encoding="utf-8"?>
<p:tagLst xmlns:a="http://schemas.openxmlformats.org/drawingml/2006/main" xmlns:r="http://schemas.openxmlformats.org/officeDocument/2006/relationships" xmlns:p="http://schemas.openxmlformats.org/presentationml/2006/main">
  <p:tag name="AS_UNIQUEID" val="17608"/>
</p:tagLst>
</file>

<file path=ppt/tags/tag142.xml><?xml version="1.0" encoding="utf-8"?>
<p:tagLst xmlns:a="http://schemas.openxmlformats.org/drawingml/2006/main" xmlns:r="http://schemas.openxmlformats.org/officeDocument/2006/relationships" xmlns:p="http://schemas.openxmlformats.org/presentationml/2006/main">
  <p:tag name="AS_UNIQUEID" val="17609"/>
</p:tagLst>
</file>

<file path=ppt/tags/tag143.xml><?xml version="1.0" encoding="utf-8"?>
<p:tagLst xmlns:a="http://schemas.openxmlformats.org/drawingml/2006/main" xmlns:r="http://schemas.openxmlformats.org/officeDocument/2006/relationships" xmlns:p="http://schemas.openxmlformats.org/presentationml/2006/main">
  <p:tag name="AS_UNIQUEID" val="17610"/>
</p:tagLst>
</file>

<file path=ppt/tags/tag144.xml><?xml version="1.0" encoding="utf-8"?>
<p:tagLst xmlns:a="http://schemas.openxmlformats.org/drawingml/2006/main" xmlns:r="http://schemas.openxmlformats.org/officeDocument/2006/relationships" xmlns:p="http://schemas.openxmlformats.org/presentationml/2006/main">
  <p:tag name="AS_UNIQUEID" val="17612"/>
</p:tagLst>
</file>

<file path=ppt/tags/tag145.xml><?xml version="1.0" encoding="utf-8"?>
<p:tagLst xmlns:a="http://schemas.openxmlformats.org/drawingml/2006/main" xmlns:r="http://schemas.openxmlformats.org/officeDocument/2006/relationships" xmlns:p="http://schemas.openxmlformats.org/presentationml/2006/main">
  <p:tag name="AS_UNIQUEID" val="17613"/>
</p:tagLst>
</file>

<file path=ppt/tags/tag146.xml><?xml version="1.0" encoding="utf-8"?>
<p:tagLst xmlns:a="http://schemas.openxmlformats.org/drawingml/2006/main" xmlns:r="http://schemas.openxmlformats.org/officeDocument/2006/relationships" xmlns:p="http://schemas.openxmlformats.org/presentationml/2006/main">
  <p:tag name="AS_UNIQUEID" val="17614"/>
</p:tagLst>
</file>

<file path=ppt/tags/tag147.xml><?xml version="1.0" encoding="utf-8"?>
<p:tagLst xmlns:a="http://schemas.openxmlformats.org/drawingml/2006/main" xmlns:r="http://schemas.openxmlformats.org/officeDocument/2006/relationships" xmlns:p="http://schemas.openxmlformats.org/presentationml/2006/main">
  <p:tag name="AS_UNIQUEID" val="17615"/>
</p:tagLst>
</file>

<file path=ppt/tags/tag148.xml><?xml version="1.0" encoding="utf-8"?>
<p:tagLst xmlns:a="http://schemas.openxmlformats.org/drawingml/2006/main" xmlns:r="http://schemas.openxmlformats.org/officeDocument/2006/relationships" xmlns:p="http://schemas.openxmlformats.org/presentationml/2006/main">
  <p:tag name="AS_UNIQUEID" val="17616"/>
</p:tagLst>
</file>

<file path=ppt/tags/tag149.xml><?xml version="1.0" encoding="utf-8"?>
<p:tagLst xmlns:a="http://schemas.openxmlformats.org/drawingml/2006/main" xmlns:r="http://schemas.openxmlformats.org/officeDocument/2006/relationships" xmlns:p="http://schemas.openxmlformats.org/presentationml/2006/main">
  <p:tag name="AS_UNIQUEID" val="17617"/>
</p:tagLst>
</file>

<file path=ppt/tags/tag15.xml><?xml version="1.0" encoding="utf-8"?>
<p:tagLst xmlns:a="http://schemas.openxmlformats.org/drawingml/2006/main" xmlns:r="http://schemas.openxmlformats.org/officeDocument/2006/relationships" xmlns:p="http://schemas.openxmlformats.org/presentationml/2006/main">
  <p:tag name="AS_UNIQUEID" val="1257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AS_UNIQUEID" val="17619"/>
</p:tagLst>
</file>

<file path=ppt/tags/tag151.xml><?xml version="1.0" encoding="utf-8"?>
<p:tagLst xmlns:a="http://schemas.openxmlformats.org/drawingml/2006/main" xmlns:r="http://schemas.openxmlformats.org/officeDocument/2006/relationships" xmlns:p="http://schemas.openxmlformats.org/presentationml/2006/main">
  <p:tag name="AS_UNIQUEID" val="17620"/>
</p:tagLst>
</file>

<file path=ppt/tags/tag152.xml><?xml version="1.0" encoding="utf-8"?>
<p:tagLst xmlns:a="http://schemas.openxmlformats.org/drawingml/2006/main" xmlns:r="http://schemas.openxmlformats.org/officeDocument/2006/relationships" xmlns:p="http://schemas.openxmlformats.org/presentationml/2006/main">
  <p:tag name="AS_UNIQUEID" val="17621"/>
</p:tagLst>
</file>

<file path=ppt/tags/tag153.xml><?xml version="1.0" encoding="utf-8"?>
<p:tagLst xmlns:a="http://schemas.openxmlformats.org/drawingml/2006/main" xmlns:r="http://schemas.openxmlformats.org/officeDocument/2006/relationships" xmlns:p="http://schemas.openxmlformats.org/presentationml/2006/main">
  <p:tag name="AS_UNIQUEID" val="17622"/>
</p:tagLst>
</file>

<file path=ppt/tags/tag154.xml><?xml version="1.0" encoding="utf-8"?>
<p:tagLst xmlns:a="http://schemas.openxmlformats.org/drawingml/2006/main" xmlns:r="http://schemas.openxmlformats.org/officeDocument/2006/relationships" xmlns:p="http://schemas.openxmlformats.org/presentationml/2006/main">
  <p:tag name="AS_UNIQUEID" val="17623"/>
</p:tagLst>
</file>

<file path=ppt/tags/tag155.xml><?xml version="1.0" encoding="utf-8"?>
<p:tagLst xmlns:a="http://schemas.openxmlformats.org/drawingml/2006/main" xmlns:r="http://schemas.openxmlformats.org/officeDocument/2006/relationships" xmlns:p="http://schemas.openxmlformats.org/presentationml/2006/main">
  <p:tag name="AS_UNIQUEID" val="17625"/>
</p:tagLst>
</file>

<file path=ppt/tags/tag156.xml><?xml version="1.0" encoding="utf-8"?>
<p:tagLst xmlns:a="http://schemas.openxmlformats.org/drawingml/2006/main" xmlns:r="http://schemas.openxmlformats.org/officeDocument/2006/relationships" xmlns:p="http://schemas.openxmlformats.org/presentationml/2006/main">
  <p:tag name="AS_UNIQUEID" val="17626"/>
</p:tagLst>
</file>

<file path=ppt/tags/tag157.xml><?xml version="1.0" encoding="utf-8"?>
<p:tagLst xmlns:a="http://schemas.openxmlformats.org/drawingml/2006/main" xmlns:r="http://schemas.openxmlformats.org/officeDocument/2006/relationships" xmlns:p="http://schemas.openxmlformats.org/presentationml/2006/main">
  <p:tag name="AS_UNIQUEID" val="17627"/>
</p:tagLst>
</file>

<file path=ppt/tags/tag158.xml><?xml version="1.0" encoding="utf-8"?>
<p:tagLst xmlns:a="http://schemas.openxmlformats.org/drawingml/2006/main" xmlns:r="http://schemas.openxmlformats.org/officeDocument/2006/relationships" xmlns:p="http://schemas.openxmlformats.org/presentationml/2006/main">
  <p:tag name="AS_UNIQUEID" val="17628"/>
</p:tagLst>
</file>

<file path=ppt/tags/tag159.xml><?xml version="1.0" encoding="utf-8"?>
<p:tagLst xmlns:a="http://schemas.openxmlformats.org/drawingml/2006/main" xmlns:r="http://schemas.openxmlformats.org/officeDocument/2006/relationships" xmlns:p="http://schemas.openxmlformats.org/presentationml/2006/main">
  <p:tag name="AS_UNIQUEID" val="17629"/>
</p:tagLst>
</file>

<file path=ppt/tags/tag16.xml><?xml version="1.0" encoding="utf-8"?>
<p:tagLst xmlns:a="http://schemas.openxmlformats.org/drawingml/2006/main" xmlns:r="http://schemas.openxmlformats.org/officeDocument/2006/relationships" xmlns:p="http://schemas.openxmlformats.org/presentationml/2006/main">
  <p:tag name="AS_UNIQUEID" val="1257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AS_UNIQUEID" val="6427"/>
</p:tagLst>
</file>

<file path=ppt/tags/tag161.xml><?xml version="1.0" encoding="utf-8"?>
<p:tagLst xmlns:a="http://schemas.openxmlformats.org/drawingml/2006/main" xmlns:r="http://schemas.openxmlformats.org/officeDocument/2006/relationships" xmlns:p="http://schemas.openxmlformats.org/presentationml/2006/main">
  <p:tag name="AS_UNIQUEID" val="6428"/>
</p:tagLst>
</file>

<file path=ppt/tags/tag162.xml><?xml version="1.0" encoding="utf-8"?>
<p:tagLst xmlns:a="http://schemas.openxmlformats.org/drawingml/2006/main" xmlns:r="http://schemas.openxmlformats.org/officeDocument/2006/relationships" xmlns:p="http://schemas.openxmlformats.org/presentationml/2006/main">
  <p:tag name="AS_UNIQUEID" val="6429"/>
</p:tagLst>
</file>

<file path=ppt/tags/tag163.xml><?xml version="1.0" encoding="utf-8"?>
<p:tagLst xmlns:a="http://schemas.openxmlformats.org/drawingml/2006/main" xmlns:r="http://schemas.openxmlformats.org/officeDocument/2006/relationships" xmlns:p="http://schemas.openxmlformats.org/presentationml/2006/main">
  <p:tag name="AS_UNIQUEID" val="6430"/>
</p:tagLst>
</file>

<file path=ppt/tags/tag164.xml><?xml version="1.0" encoding="utf-8"?>
<p:tagLst xmlns:a="http://schemas.openxmlformats.org/drawingml/2006/main" xmlns:r="http://schemas.openxmlformats.org/officeDocument/2006/relationships" xmlns:p="http://schemas.openxmlformats.org/presentationml/2006/main">
  <p:tag name="AS_UNIQUEID" val="6431"/>
</p:tagLst>
</file>

<file path=ppt/tags/tag165.xml><?xml version="1.0" encoding="utf-8"?>
<p:tagLst xmlns:a="http://schemas.openxmlformats.org/drawingml/2006/main" xmlns:r="http://schemas.openxmlformats.org/officeDocument/2006/relationships" xmlns:p="http://schemas.openxmlformats.org/presentationml/2006/main">
  <p:tag name="AS_UNIQUEID" val="6432"/>
</p:tagLst>
</file>

<file path=ppt/tags/tag166.xml><?xml version="1.0" encoding="utf-8"?>
<p:tagLst xmlns:a="http://schemas.openxmlformats.org/drawingml/2006/main" xmlns:r="http://schemas.openxmlformats.org/officeDocument/2006/relationships" xmlns:p="http://schemas.openxmlformats.org/presentationml/2006/main">
  <p:tag name="AS_UNIQUEID" val="8774"/>
  <p:tag name="KSO_WM_BEAUTIFY_FLAG" val="#wm#"/>
  <p:tag name="KSO_WM_TAG_VERSION" val="1.0"/>
  <p:tag name="KSO_WM_TEMPLATE_CATEGORY" val="custom"/>
  <p:tag name="KSO_WM_TEMPLATE_INDEX" val="20202582"/>
  <p:tag name="KSO_WM_UNIT_COMPATIBLE" val="0"/>
  <p:tag name="KSO_WM_UNIT_DIAGRAM_ISNUMVISUAL" val="0"/>
  <p:tag name="KSO_WM_UNIT_DIAGRAM_ISREFERUNIT" val="0"/>
  <p:tag name="KSO_WM_UNIT_HIGHLIGHT" val="0"/>
  <p:tag name="KSO_WM_UNIT_ID" val="_0**"/>
  <p:tag name="KSO_WM_UNIT_LAYERLEVEL" val="1"/>
</p:tagLst>
</file>

<file path=ppt/tags/tag167.xml><?xml version="1.0" encoding="utf-8"?>
<p:tagLst xmlns:a="http://schemas.openxmlformats.org/drawingml/2006/main" xmlns:r="http://schemas.openxmlformats.org/officeDocument/2006/relationships" xmlns:p="http://schemas.openxmlformats.org/presentationml/2006/main">
  <p:tag name="AS_UNIQUEID" val="8775"/>
  <p:tag name="KSO_WM_BEAUTIFY_FLAG" val="#wm#"/>
  <p:tag name="KSO_WM_TAG_VERSION" val="1.0"/>
  <p:tag name="KSO_WM_TEMPLATE_CATEGORY" val="custom"/>
  <p:tag name="KSO_WM_TEMPLATE_INDEX" val="20202582"/>
  <p:tag name="KSO_WM_UNIT_COMPATIBLE" val="0"/>
  <p:tag name="KSO_WM_UNIT_DIAGRAM_ISNUMVISUAL" val="0"/>
  <p:tag name="KSO_WM_UNIT_DIAGRAM_ISREFERUNIT" val="0"/>
  <p:tag name="KSO_WM_UNIT_HIGHLIGHT" val="0"/>
  <p:tag name="KSO_WM_UNIT_ID" val="_0**"/>
  <p:tag name="KSO_WM_UNIT_LAYERLEVEL" val="1"/>
</p:tagLst>
</file>

<file path=ppt/tags/tag168.xml><?xml version="1.0" encoding="utf-8"?>
<p:tagLst xmlns:a="http://schemas.openxmlformats.org/drawingml/2006/main" xmlns:r="http://schemas.openxmlformats.org/officeDocument/2006/relationships" xmlns:p="http://schemas.openxmlformats.org/presentationml/2006/main">
  <p:tag name="AS_UNIQUEID" val="877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AS_UNIQUEID" val="877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AS_UNIQUEID" val="1258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AS_UNIQUEID" val="877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1.xml><?xml version="1.0" encoding="utf-8"?>
<p:tagLst xmlns:a="http://schemas.openxmlformats.org/drawingml/2006/main" xmlns:r="http://schemas.openxmlformats.org/officeDocument/2006/relationships" xmlns:p="http://schemas.openxmlformats.org/presentationml/2006/main">
  <p:tag name="AS_UNIQUEID" val="8779"/>
  <p:tag name="KSO_WM_BEAUTIFY_FLAG" val="#wm#"/>
  <p:tag name="KSO_WM_TAG_VERSION" val="1.0"/>
  <p:tag name="KSO_WM_TEMPLATE_CATEGORY" val="custom"/>
  <p:tag name="KSO_WM_TEMPLATE_COLOR_TYPE" val="1"/>
  <p:tag name="KSO_WM_TEMPLATE_INDEX" val="20202582"/>
  <p:tag name="KSO_WM_TEMPLATE_MASTER_THUMB_INDEX" val="12"/>
  <p:tag name="KSO_WM_TEMPLATE_MASTER_TYPE" val="1"/>
  <p:tag name="KSO_WM_TEMPLATE_SUBCATEGORY" val="0"/>
  <p:tag name="KSO_WM_TEMPLATE_THUMBS_INDEX" val="1、2、3、4、5、6、7、8、9、10、11、12、13、15"/>
  <p:tag name="KSO_WM_UNIT_SHOW_EDIT_AREA_INDICATION" val="0"/>
</p:tagLst>
</file>

<file path=ppt/tags/tag172.xml><?xml version="1.0" encoding="utf-8"?>
<p:tagLst xmlns:a="http://schemas.openxmlformats.org/drawingml/2006/main" xmlns:r="http://schemas.openxmlformats.org/officeDocument/2006/relationships" xmlns:p="http://schemas.openxmlformats.org/presentationml/2006/main">
  <p:tag name="AS_UNIQUEID" val="8780"/>
</p:tagLst>
</file>

<file path=ppt/tags/tag173.xml><?xml version="1.0" encoding="utf-8"?>
<p:tagLst xmlns:a="http://schemas.openxmlformats.org/drawingml/2006/main" xmlns:r="http://schemas.openxmlformats.org/officeDocument/2006/relationships" xmlns:p="http://schemas.openxmlformats.org/presentationml/2006/main">
  <p:tag name="AS_UNIQUEID" val="8922"/>
</p:tagLst>
</file>

<file path=ppt/tags/tag174.xml><?xml version="1.0" encoding="utf-8"?>
<p:tagLst xmlns:a="http://schemas.openxmlformats.org/drawingml/2006/main" xmlns:r="http://schemas.openxmlformats.org/officeDocument/2006/relationships" xmlns:p="http://schemas.openxmlformats.org/presentationml/2006/main">
  <p:tag name="AS_UNIQUEID" val="17589"/>
</p:tagLst>
</file>

<file path=ppt/tags/tag175.xml><?xml version="1.0" encoding="utf-8"?>
<p:tagLst xmlns:a="http://schemas.openxmlformats.org/drawingml/2006/main" xmlns:r="http://schemas.openxmlformats.org/officeDocument/2006/relationships" xmlns:p="http://schemas.openxmlformats.org/presentationml/2006/main">
  <p:tag name="AS_UNIQUEID" val="20334"/>
</p:tagLst>
</file>

<file path=ppt/tags/tag176.xml><?xml version="1.0" encoding="utf-8"?>
<p:tagLst xmlns:a="http://schemas.openxmlformats.org/drawingml/2006/main" xmlns:r="http://schemas.openxmlformats.org/officeDocument/2006/relationships" xmlns:p="http://schemas.openxmlformats.org/presentationml/2006/main">
  <p:tag name="AS_UNIQUEID" val="854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77.xml><?xml version="1.0" encoding="utf-8"?>
<p:tagLst xmlns:a="http://schemas.openxmlformats.org/drawingml/2006/main" xmlns:r="http://schemas.openxmlformats.org/officeDocument/2006/relationships" xmlns:p="http://schemas.openxmlformats.org/presentationml/2006/main">
  <p:tag name="AS_UNIQUEID" val="854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78.xml><?xml version="1.0" encoding="utf-8"?>
<p:tagLst xmlns:a="http://schemas.openxmlformats.org/drawingml/2006/main" xmlns:r="http://schemas.openxmlformats.org/officeDocument/2006/relationships" xmlns:p="http://schemas.openxmlformats.org/presentationml/2006/main">
  <p:tag name="AS_UNIQUEID" val="854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AS_UNIQUEID" val="854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AS_UNIQUEID" val="1258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AS_UNIQUEID" val="854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81.xml><?xml version="1.0" encoding="utf-8"?>
<p:tagLst xmlns:a="http://schemas.openxmlformats.org/drawingml/2006/main" xmlns:r="http://schemas.openxmlformats.org/officeDocument/2006/relationships" xmlns:p="http://schemas.openxmlformats.org/presentationml/2006/main">
  <p:tag name="AS_UNIQUEID" val="854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82.xml><?xml version="1.0" encoding="utf-8"?>
<p:tagLst xmlns:a="http://schemas.openxmlformats.org/drawingml/2006/main" xmlns:r="http://schemas.openxmlformats.org/officeDocument/2006/relationships" xmlns:p="http://schemas.openxmlformats.org/presentationml/2006/main">
  <p:tag name="AS_UNIQUEID" val="854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83.xml><?xml version="1.0" encoding="utf-8"?>
<p:tagLst xmlns:a="http://schemas.openxmlformats.org/drawingml/2006/main" xmlns:r="http://schemas.openxmlformats.org/officeDocument/2006/relationships" xmlns:p="http://schemas.openxmlformats.org/presentationml/2006/main">
  <p:tag name="AS_UNIQUEID" val="854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4.xml><?xml version="1.0" encoding="utf-8"?>
<p:tagLst xmlns:a="http://schemas.openxmlformats.org/drawingml/2006/main" xmlns:r="http://schemas.openxmlformats.org/officeDocument/2006/relationships" xmlns:p="http://schemas.openxmlformats.org/presentationml/2006/main">
  <p:tag name="AS_UNIQUEID" val="855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5.xml><?xml version="1.0" encoding="utf-8"?>
<p:tagLst xmlns:a="http://schemas.openxmlformats.org/drawingml/2006/main" xmlns:r="http://schemas.openxmlformats.org/officeDocument/2006/relationships" xmlns:p="http://schemas.openxmlformats.org/presentationml/2006/main">
  <p:tag name="AS_UNIQUEID" val="855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6.xml><?xml version="1.0" encoding="utf-8"?>
<p:tagLst xmlns:a="http://schemas.openxmlformats.org/drawingml/2006/main" xmlns:r="http://schemas.openxmlformats.org/officeDocument/2006/relationships" xmlns:p="http://schemas.openxmlformats.org/presentationml/2006/main">
  <p:tag name="AS_UNIQUEID" val="855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7.xml><?xml version="1.0" encoding="utf-8"?>
<p:tagLst xmlns:a="http://schemas.openxmlformats.org/drawingml/2006/main" xmlns:r="http://schemas.openxmlformats.org/officeDocument/2006/relationships" xmlns:p="http://schemas.openxmlformats.org/presentationml/2006/main">
  <p:tag name="AS_UNIQUEID" val="855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8.xml><?xml version="1.0" encoding="utf-8"?>
<p:tagLst xmlns:a="http://schemas.openxmlformats.org/drawingml/2006/main" xmlns:r="http://schemas.openxmlformats.org/officeDocument/2006/relationships" xmlns:p="http://schemas.openxmlformats.org/presentationml/2006/main">
  <p:tag name="AS_UNIQUEID" val="855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9.xml><?xml version="1.0" encoding="utf-8"?>
<p:tagLst xmlns:a="http://schemas.openxmlformats.org/drawingml/2006/main" xmlns:r="http://schemas.openxmlformats.org/officeDocument/2006/relationships" xmlns:p="http://schemas.openxmlformats.org/presentationml/2006/main">
  <p:tag name="AS_UNIQUEID" val="8550"/>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AS_UNIQUEID" val="1258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AS_UNIQUEID" val="855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1.xml><?xml version="1.0" encoding="utf-8"?>
<p:tagLst xmlns:a="http://schemas.openxmlformats.org/drawingml/2006/main" xmlns:r="http://schemas.openxmlformats.org/officeDocument/2006/relationships" xmlns:p="http://schemas.openxmlformats.org/presentationml/2006/main">
  <p:tag name="AS_UNIQUEID" val="8551"/>
  <p:tag name="KSO_WM_BEAUTIFY_FLAG" val="#wm#"/>
  <p:tag name="KSO_WM_TAG_VERSION" val="1.0"/>
  <p:tag name="KSO_WM_UNIT_COMPATIBLE" val="0"/>
  <p:tag name="KSO_WM_UNIT_DIAGRAM_ISNUMVISUAL" val="0"/>
  <p:tag name="KSO_WM_UNIT_DIAGRAM_ISREFERUNIT" val="0"/>
  <p:tag name="KSO_WM_UNIT_HIGHLIGHT" val="0"/>
  <p:tag name="KSO_WM_UNIT_ID" val="_2*i*8"/>
  <p:tag name="KSO_WM_UNIT_INDEX" val="8"/>
  <p:tag name="KSO_WM_UNIT_LAYERLEVEL" val="1"/>
  <p:tag name="KSO_WM_UNIT_TYPE" val="i"/>
</p:tagLst>
</file>

<file path=ppt/tags/tag192.xml><?xml version="1.0" encoding="utf-8"?>
<p:tagLst xmlns:a="http://schemas.openxmlformats.org/drawingml/2006/main" xmlns:r="http://schemas.openxmlformats.org/officeDocument/2006/relationships" xmlns:p="http://schemas.openxmlformats.org/presentationml/2006/main">
  <p:tag name="AS_UNIQUEID" val="8552"/>
  <p:tag name="KSO_WM_BEAUTIFY_FLAG" val="#wm#"/>
  <p:tag name="KSO_WM_TAG_VERSION" val="1.0"/>
  <p:tag name="KSO_WM_UNIT_COMPATIBLE" val="0"/>
  <p:tag name="KSO_WM_UNIT_DIAGRAM_ISNUMVISUAL" val="0"/>
  <p:tag name="KSO_WM_UNIT_DIAGRAM_ISREFERUNIT" val="0"/>
  <p:tag name="KSO_WM_UNIT_HIGHLIGHT" val="0"/>
  <p:tag name="KSO_WM_UNIT_ID" val="_2*i*9"/>
  <p:tag name="KSO_WM_UNIT_INDEX" val="9"/>
  <p:tag name="KSO_WM_UNIT_LAYERLEVEL" val="1"/>
  <p:tag name="KSO_WM_UNIT_TYPE" val="i"/>
</p:tagLst>
</file>

<file path=ppt/tags/tag193.xml><?xml version="1.0" encoding="utf-8"?>
<p:tagLst xmlns:a="http://schemas.openxmlformats.org/drawingml/2006/main" xmlns:r="http://schemas.openxmlformats.org/officeDocument/2006/relationships" xmlns:p="http://schemas.openxmlformats.org/presentationml/2006/main">
  <p:tag name="AS_UNIQUEID" val="8553"/>
  <p:tag name="KSO_WM_BEAUTIFY_FLAG" val="#wm#"/>
  <p:tag name="KSO_WM_TAG_VERSION" val="1.0"/>
  <p:tag name="KSO_WM_UNIT_COMPATIBLE" val="0"/>
  <p:tag name="KSO_WM_UNIT_DIAGRAM_ISNUMVISUAL" val="0"/>
  <p:tag name="KSO_WM_UNIT_DIAGRAM_ISREFERUNIT" val="0"/>
  <p:tag name="KSO_WM_UNIT_HIGHLIGHT" val="0"/>
  <p:tag name="KSO_WM_UNIT_ID" val="_2*i*10"/>
  <p:tag name="KSO_WM_UNIT_INDEX" val="10"/>
  <p:tag name="KSO_WM_UNIT_LAYERLEVEL" val="1"/>
  <p:tag name="KSO_WM_UNIT_TYPE" val="i"/>
</p:tagLst>
</file>

<file path=ppt/tags/tag194.xml><?xml version="1.0" encoding="utf-8"?>
<p:tagLst xmlns:a="http://schemas.openxmlformats.org/drawingml/2006/main" xmlns:r="http://schemas.openxmlformats.org/officeDocument/2006/relationships" xmlns:p="http://schemas.openxmlformats.org/presentationml/2006/main">
  <p:tag name="AS_UNIQUEID" val="856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5.xml><?xml version="1.0" encoding="utf-8"?>
<p:tagLst xmlns:a="http://schemas.openxmlformats.org/drawingml/2006/main" xmlns:r="http://schemas.openxmlformats.org/officeDocument/2006/relationships" xmlns:p="http://schemas.openxmlformats.org/presentationml/2006/main">
  <p:tag name="AS_UNIQUEID" val="857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6.xml><?xml version="1.0" encoding="utf-8"?>
<p:tagLst xmlns:a="http://schemas.openxmlformats.org/drawingml/2006/main" xmlns:r="http://schemas.openxmlformats.org/officeDocument/2006/relationships" xmlns:p="http://schemas.openxmlformats.org/presentationml/2006/main">
  <p:tag name="AS_UNIQUEID" val="857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7.xml><?xml version="1.0" encoding="utf-8"?>
<p:tagLst xmlns:a="http://schemas.openxmlformats.org/drawingml/2006/main" xmlns:r="http://schemas.openxmlformats.org/officeDocument/2006/relationships" xmlns:p="http://schemas.openxmlformats.org/presentationml/2006/main">
  <p:tag name="AS_UNIQUEID" val="857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8.xml><?xml version="1.0" encoding="utf-8"?>
<p:tagLst xmlns:a="http://schemas.openxmlformats.org/drawingml/2006/main" xmlns:r="http://schemas.openxmlformats.org/officeDocument/2006/relationships" xmlns:p="http://schemas.openxmlformats.org/presentationml/2006/main">
  <p:tag name="AS_UNIQUEID" val="857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9.xml><?xml version="1.0" encoding="utf-8"?>
<p:tagLst xmlns:a="http://schemas.openxmlformats.org/drawingml/2006/main" xmlns:r="http://schemas.openxmlformats.org/officeDocument/2006/relationships" xmlns:p="http://schemas.openxmlformats.org/presentationml/2006/main">
  <p:tag name="AS_UNIQUEID" val="857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1258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AS_UNIQUEID" val="8562"/>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201.xml><?xml version="1.0" encoding="utf-8"?>
<p:tagLst xmlns:a="http://schemas.openxmlformats.org/drawingml/2006/main" xmlns:r="http://schemas.openxmlformats.org/officeDocument/2006/relationships" xmlns:p="http://schemas.openxmlformats.org/presentationml/2006/main">
  <p:tag name="AS_UNIQUEID" val="857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2.xml><?xml version="1.0" encoding="utf-8"?>
<p:tagLst xmlns:a="http://schemas.openxmlformats.org/drawingml/2006/main" xmlns:r="http://schemas.openxmlformats.org/officeDocument/2006/relationships" xmlns:p="http://schemas.openxmlformats.org/presentationml/2006/main">
  <p:tag name="AS_UNIQUEID" val="857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3.xml><?xml version="1.0" encoding="utf-8"?>
<p:tagLst xmlns:a="http://schemas.openxmlformats.org/drawingml/2006/main" xmlns:r="http://schemas.openxmlformats.org/officeDocument/2006/relationships" xmlns:p="http://schemas.openxmlformats.org/presentationml/2006/main">
  <p:tag name="AS_UNIQUEID" val="857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4.xml><?xml version="1.0" encoding="utf-8"?>
<p:tagLst xmlns:a="http://schemas.openxmlformats.org/drawingml/2006/main" xmlns:r="http://schemas.openxmlformats.org/officeDocument/2006/relationships" xmlns:p="http://schemas.openxmlformats.org/presentationml/2006/main">
  <p:tag name="AS_UNIQUEID" val="856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5.xml><?xml version="1.0" encoding="utf-8"?>
<p:tagLst xmlns:a="http://schemas.openxmlformats.org/drawingml/2006/main" xmlns:r="http://schemas.openxmlformats.org/officeDocument/2006/relationships" xmlns:p="http://schemas.openxmlformats.org/presentationml/2006/main">
  <p:tag name="AS_UNIQUEID" val="856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6.xml><?xml version="1.0" encoding="utf-8"?>
<p:tagLst xmlns:a="http://schemas.openxmlformats.org/drawingml/2006/main" xmlns:r="http://schemas.openxmlformats.org/officeDocument/2006/relationships" xmlns:p="http://schemas.openxmlformats.org/presentationml/2006/main">
  <p:tag name="AS_UNIQUEID" val="856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7.xml><?xml version="1.0" encoding="utf-8"?>
<p:tagLst xmlns:a="http://schemas.openxmlformats.org/drawingml/2006/main" xmlns:r="http://schemas.openxmlformats.org/officeDocument/2006/relationships" xmlns:p="http://schemas.openxmlformats.org/presentationml/2006/main">
  <p:tag name="AS_UNIQUEID" val="8566"/>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208.xml><?xml version="1.0" encoding="utf-8"?>
<p:tagLst xmlns:a="http://schemas.openxmlformats.org/drawingml/2006/main" xmlns:r="http://schemas.openxmlformats.org/officeDocument/2006/relationships" xmlns:p="http://schemas.openxmlformats.org/presentationml/2006/main">
  <p:tag name="AS_UNIQUEID" val="856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9.xml><?xml version="1.0" encoding="utf-8"?>
<p:tagLst xmlns:a="http://schemas.openxmlformats.org/drawingml/2006/main" xmlns:r="http://schemas.openxmlformats.org/officeDocument/2006/relationships" xmlns:p="http://schemas.openxmlformats.org/presentationml/2006/main">
  <p:tag name="AS_UNIQUEID" val="856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AS_UNIQUEID" val="1258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AS_UNIQUEID" val="856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1.xml><?xml version="1.0" encoding="utf-8"?>
<p:tagLst xmlns:a="http://schemas.openxmlformats.org/drawingml/2006/main" xmlns:r="http://schemas.openxmlformats.org/officeDocument/2006/relationships" xmlns:p="http://schemas.openxmlformats.org/presentationml/2006/main">
  <p:tag name="AS_UNIQUEID" val="857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2.xml><?xml version="1.0" encoding="utf-8"?>
<p:tagLst xmlns:a="http://schemas.openxmlformats.org/drawingml/2006/main" xmlns:r="http://schemas.openxmlformats.org/officeDocument/2006/relationships" xmlns:p="http://schemas.openxmlformats.org/presentationml/2006/main">
  <p:tag name="AS_UNIQUEID" val="858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3.xml><?xml version="1.0" encoding="utf-8"?>
<p:tagLst xmlns:a="http://schemas.openxmlformats.org/drawingml/2006/main" xmlns:r="http://schemas.openxmlformats.org/officeDocument/2006/relationships" xmlns:p="http://schemas.openxmlformats.org/presentationml/2006/main">
  <p:tag name="AS_UNIQUEID" val="858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4.xml><?xml version="1.0" encoding="utf-8"?>
<p:tagLst xmlns:a="http://schemas.openxmlformats.org/drawingml/2006/main" xmlns:r="http://schemas.openxmlformats.org/officeDocument/2006/relationships" xmlns:p="http://schemas.openxmlformats.org/presentationml/2006/main">
  <p:tag name="AS_UNIQUEID" val="858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5.xml><?xml version="1.0" encoding="utf-8"?>
<p:tagLst xmlns:a="http://schemas.openxmlformats.org/drawingml/2006/main" xmlns:r="http://schemas.openxmlformats.org/officeDocument/2006/relationships" xmlns:p="http://schemas.openxmlformats.org/presentationml/2006/main">
  <p:tag name="AS_UNIQUEID" val="858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6.xml><?xml version="1.0" encoding="utf-8"?>
<p:tagLst xmlns:a="http://schemas.openxmlformats.org/drawingml/2006/main" xmlns:r="http://schemas.openxmlformats.org/officeDocument/2006/relationships" xmlns:p="http://schemas.openxmlformats.org/presentationml/2006/main">
  <p:tag name="AS_UNIQUEID" val="858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7.xml><?xml version="1.0" encoding="utf-8"?>
<p:tagLst xmlns:a="http://schemas.openxmlformats.org/drawingml/2006/main" xmlns:r="http://schemas.openxmlformats.org/officeDocument/2006/relationships" xmlns:p="http://schemas.openxmlformats.org/presentationml/2006/main">
  <p:tag name="AS_UNIQUEID" val="859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8.xml><?xml version="1.0" encoding="utf-8"?>
<p:tagLst xmlns:a="http://schemas.openxmlformats.org/drawingml/2006/main" xmlns:r="http://schemas.openxmlformats.org/officeDocument/2006/relationships" xmlns:p="http://schemas.openxmlformats.org/presentationml/2006/main">
  <p:tag name="AS_UNIQUEID" val="8580"/>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219.xml><?xml version="1.0" encoding="utf-8"?>
<p:tagLst xmlns:a="http://schemas.openxmlformats.org/drawingml/2006/main" xmlns:r="http://schemas.openxmlformats.org/officeDocument/2006/relationships" xmlns:p="http://schemas.openxmlformats.org/presentationml/2006/main">
  <p:tag name="AS_UNIQUEID" val="858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AS_UNIQUEID" val="1258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AS_UNIQUEID" val="8581"/>
  <p:tag name="KSO_WM_BEAUTIFY_FLAG" val="#wm#"/>
  <p:tag name="KSO_WM_TAG_VERSION" val="1.0"/>
  <p:tag name="KSO_WM_UNIT_COMPATIBLE" val="0"/>
  <p:tag name="KSO_WM_UNIT_DIAGRAM_ISNUMVISUAL" val="0"/>
  <p:tag name="KSO_WM_UNIT_DIAGRAM_ISREFERUNIT" val="0"/>
  <p:tag name="KSO_WM_UNIT_HIGHLIGHT" val="0"/>
  <p:tag name="KSO_WM_UNIT_ID" val="_4*i*8"/>
  <p:tag name="KSO_WM_UNIT_INDEX" val="8"/>
  <p:tag name="KSO_WM_UNIT_LAYERLEVEL" val="1"/>
  <p:tag name="KSO_WM_UNIT_TYPE" val="i"/>
</p:tagLst>
</file>

<file path=ppt/tags/tag221.xml><?xml version="1.0" encoding="utf-8"?>
<p:tagLst xmlns:a="http://schemas.openxmlformats.org/drawingml/2006/main" xmlns:r="http://schemas.openxmlformats.org/officeDocument/2006/relationships" xmlns:p="http://schemas.openxmlformats.org/presentationml/2006/main">
  <p:tag name="AS_UNIQUEID" val="8582"/>
  <p:tag name="KSO_WM_BEAUTIFY_FLAG" val="#wm#"/>
  <p:tag name="KSO_WM_TAG_VERSION" val="1.0"/>
  <p:tag name="KSO_WM_UNIT_COMPATIBLE" val="0"/>
  <p:tag name="KSO_WM_UNIT_DIAGRAM_ISNUMVISUAL" val="0"/>
  <p:tag name="KSO_WM_UNIT_DIAGRAM_ISREFERUNIT" val="0"/>
  <p:tag name="KSO_WM_UNIT_HIGHLIGHT" val="0"/>
  <p:tag name="KSO_WM_UNIT_ID" val="_4*i*9"/>
  <p:tag name="KSO_WM_UNIT_INDEX" val="9"/>
  <p:tag name="KSO_WM_UNIT_LAYERLEVEL" val="1"/>
  <p:tag name="KSO_WM_UNIT_TYPE" val="i"/>
</p:tagLst>
</file>

<file path=ppt/tags/tag222.xml><?xml version="1.0" encoding="utf-8"?>
<p:tagLst xmlns:a="http://schemas.openxmlformats.org/drawingml/2006/main" xmlns:r="http://schemas.openxmlformats.org/officeDocument/2006/relationships" xmlns:p="http://schemas.openxmlformats.org/presentationml/2006/main">
  <p:tag name="AS_UNIQUEID" val="8583"/>
  <p:tag name="KSO_WM_BEAUTIFY_FLAG" val="#wm#"/>
  <p:tag name="KSO_WM_TAG_VERSION" val="1.0"/>
  <p:tag name="KSO_WM_UNIT_COMPATIBLE" val="0"/>
  <p:tag name="KSO_WM_UNIT_DIAGRAM_ISNUMVISUAL" val="0"/>
  <p:tag name="KSO_WM_UNIT_DIAGRAM_ISREFERUNIT" val="0"/>
  <p:tag name="KSO_WM_UNIT_HIGHLIGHT" val="0"/>
  <p:tag name="KSO_WM_UNIT_ID" val="_4*i*10"/>
  <p:tag name="KSO_WM_UNIT_INDEX" val="10"/>
  <p:tag name="KSO_WM_UNIT_LAYERLEVEL" val="1"/>
  <p:tag name="KSO_WM_UNIT_TYPE" val="i"/>
</p:tagLst>
</file>

<file path=ppt/tags/tag223.xml><?xml version="1.0" encoding="utf-8"?>
<p:tagLst xmlns:a="http://schemas.openxmlformats.org/drawingml/2006/main" xmlns:r="http://schemas.openxmlformats.org/officeDocument/2006/relationships" xmlns:p="http://schemas.openxmlformats.org/presentationml/2006/main">
  <p:tag name="AS_UNIQUEID" val="859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4.xml><?xml version="1.0" encoding="utf-8"?>
<p:tagLst xmlns:a="http://schemas.openxmlformats.org/drawingml/2006/main" xmlns:r="http://schemas.openxmlformats.org/officeDocument/2006/relationships" xmlns:p="http://schemas.openxmlformats.org/presentationml/2006/main">
  <p:tag name="AS_UNIQUEID" val="859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5.xml><?xml version="1.0" encoding="utf-8"?>
<p:tagLst xmlns:a="http://schemas.openxmlformats.org/drawingml/2006/main" xmlns:r="http://schemas.openxmlformats.org/officeDocument/2006/relationships" xmlns:p="http://schemas.openxmlformats.org/presentationml/2006/main">
  <p:tag name="AS_UNIQUEID" val="859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6.xml><?xml version="1.0" encoding="utf-8"?>
<p:tagLst xmlns:a="http://schemas.openxmlformats.org/drawingml/2006/main" xmlns:r="http://schemas.openxmlformats.org/officeDocument/2006/relationships" xmlns:p="http://schemas.openxmlformats.org/presentationml/2006/main">
  <p:tag name="AS_UNIQUEID" val="860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7.xml><?xml version="1.0" encoding="utf-8"?>
<p:tagLst xmlns:a="http://schemas.openxmlformats.org/drawingml/2006/main" xmlns:r="http://schemas.openxmlformats.org/officeDocument/2006/relationships" xmlns:p="http://schemas.openxmlformats.org/presentationml/2006/main">
  <p:tag name="AS_UNIQUEID" val="860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8.xml><?xml version="1.0" encoding="utf-8"?>
<p:tagLst xmlns:a="http://schemas.openxmlformats.org/drawingml/2006/main" xmlns:r="http://schemas.openxmlformats.org/officeDocument/2006/relationships" xmlns:p="http://schemas.openxmlformats.org/presentationml/2006/main">
  <p:tag name="AS_UNIQUEID" val="860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9.xml><?xml version="1.0" encoding="utf-8"?>
<p:tagLst xmlns:a="http://schemas.openxmlformats.org/drawingml/2006/main" xmlns:r="http://schemas.openxmlformats.org/officeDocument/2006/relationships" xmlns:p="http://schemas.openxmlformats.org/presentationml/2006/main">
  <p:tag name="AS_UNIQUEID" val="860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AS_UNIQUEID" val="1258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AS_UNIQUEID" val="860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1.xml><?xml version="1.0" encoding="utf-8"?>
<p:tagLst xmlns:a="http://schemas.openxmlformats.org/drawingml/2006/main" xmlns:r="http://schemas.openxmlformats.org/officeDocument/2006/relationships" xmlns:p="http://schemas.openxmlformats.org/presentationml/2006/main">
  <p:tag name="AS_UNIQUEID" val="860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2.xml><?xml version="1.0" encoding="utf-8"?>
<p:tagLst xmlns:a="http://schemas.openxmlformats.org/drawingml/2006/main" xmlns:r="http://schemas.openxmlformats.org/officeDocument/2006/relationships" xmlns:p="http://schemas.openxmlformats.org/presentationml/2006/main">
  <p:tag name="AS_UNIQUEID" val="8593"/>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233.xml><?xml version="1.0" encoding="utf-8"?>
<p:tagLst xmlns:a="http://schemas.openxmlformats.org/drawingml/2006/main" xmlns:r="http://schemas.openxmlformats.org/officeDocument/2006/relationships" xmlns:p="http://schemas.openxmlformats.org/presentationml/2006/main">
  <p:tag name="AS_UNIQUEID" val="859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4.xml><?xml version="1.0" encoding="utf-8"?>
<p:tagLst xmlns:a="http://schemas.openxmlformats.org/drawingml/2006/main" xmlns:r="http://schemas.openxmlformats.org/officeDocument/2006/relationships" xmlns:p="http://schemas.openxmlformats.org/presentationml/2006/main">
  <p:tag name="AS_UNIQUEID" val="8594"/>
  <p:tag name="KSO_WM_BEAUTIFY_FLAG" val="#wm#"/>
  <p:tag name="KSO_WM_TAG_VERSION" val="1.0"/>
  <p:tag name="KSO_WM_UNIT_COMPATIBLE" val="0"/>
  <p:tag name="KSO_WM_UNIT_DIAGRAM_ISNUMVISUAL" val="0"/>
  <p:tag name="KSO_WM_UNIT_DIAGRAM_ISREFERUNIT" val="0"/>
  <p:tag name="KSO_WM_UNIT_HIGHLIGHT" val="0"/>
  <p:tag name="KSO_WM_UNIT_ID" val="_5*i*8"/>
  <p:tag name="KSO_WM_UNIT_INDEX" val="8"/>
  <p:tag name="KSO_WM_UNIT_LAYERLEVEL" val="1"/>
  <p:tag name="KSO_WM_UNIT_TYPE" val="i"/>
</p:tagLst>
</file>

<file path=ppt/tags/tag235.xml><?xml version="1.0" encoding="utf-8"?>
<p:tagLst xmlns:a="http://schemas.openxmlformats.org/drawingml/2006/main" xmlns:r="http://schemas.openxmlformats.org/officeDocument/2006/relationships" xmlns:p="http://schemas.openxmlformats.org/presentationml/2006/main">
  <p:tag name="AS_UNIQUEID" val="8595"/>
  <p:tag name="KSO_WM_BEAUTIFY_FLAG" val="#wm#"/>
  <p:tag name="KSO_WM_TAG_VERSION" val="1.0"/>
  <p:tag name="KSO_WM_UNIT_COMPATIBLE" val="0"/>
  <p:tag name="KSO_WM_UNIT_DIAGRAM_ISNUMVISUAL" val="0"/>
  <p:tag name="KSO_WM_UNIT_DIAGRAM_ISREFERUNIT" val="0"/>
  <p:tag name="KSO_WM_UNIT_HIGHLIGHT" val="0"/>
  <p:tag name="KSO_WM_UNIT_ID" val="_5*i*9"/>
  <p:tag name="KSO_WM_UNIT_INDEX" val="9"/>
  <p:tag name="KSO_WM_UNIT_LAYERLEVEL" val="1"/>
  <p:tag name="KSO_WM_UNIT_TYPE" val="i"/>
</p:tagLst>
</file>

<file path=ppt/tags/tag236.xml><?xml version="1.0" encoding="utf-8"?>
<p:tagLst xmlns:a="http://schemas.openxmlformats.org/drawingml/2006/main" xmlns:r="http://schemas.openxmlformats.org/officeDocument/2006/relationships" xmlns:p="http://schemas.openxmlformats.org/presentationml/2006/main">
  <p:tag name="AS_UNIQUEID" val="8596"/>
  <p:tag name="KSO_WM_BEAUTIFY_FLAG" val="#wm#"/>
  <p:tag name="KSO_WM_TAG_VERSION" val="1.0"/>
  <p:tag name="KSO_WM_UNIT_COMPATIBLE" val="0"/>
  <p:tag name="KSO_WM_UNIT_DIAGRAM_ISNUMVISUAL" val="0"/>
  <p:tag name="KSO_WM_UNIT_DIAGRAM_ISREFERUNIT" val="0"/>
  <p:tag name="KSO_WM_UNIT_HIGHLIGHT" val="0"/>
  <p:tag name="KSO_WM_UNIT_ID" val="_5*i*10"/>
  <p:tag name="KSO_WM_UNIT_INDEX" val="10"/>
  <p:tag name="KSO_WM_UNIT_LAYERLEVEL" val="1"/>
  <p:tag name="KSO_WM_UNIT_TYPE" val="i"/>
</p:tagLst>
</file>

<file path=ppt/tags/tag237.xml><?xml version="1.0" encoding="utf-8"?>
<p:tagLst xmlns:a="http://schemas.openxmlformats.org/drawingml/2006/main" xmlns:r="http://schemas.openxmlformats.org/officeDocument/2006/relationships" xmlns:p="http://schemas.openxmlformats.org/presentationml/2006/main">
  <p:tag name="AS_UNIQUEID" val="860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8.xml><?xml version="1.0" encoding="utf-8"?>
<p:tagLst xmlns:a="http://schemas.openxmlformats.org/drawingml/2006/main" xmlns:r="http://schemas.openxmlformats.org/officeDocument/2006/relationships" xmlns:p="http://schemas.openxmlformats.org/presentationml/2006/main">
  <p:tag name="AS_UNIQUEID" val="861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9.xml><?xml version="1.0" encoding="utf-8"?>
<p:tagLst xmlns:a="http://schemas.openxmlformats.org/drawingml/2006/main" xmlns:r="http://schemas.openxmlformats.org/officeDocument/2006/relationships" xmlns:p="http://schemas.openxmlformats.org/presentationml/2006/main">
  <p:tag name="AS_UNIQUEID" val="86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AS_UNIQUEID" val="1258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AS_UNIQUEID" val="86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1.xml><?xml version="1.0" encoding="utf-8"?>
<p:tagLst xmlns:a="http://schemas.openxmlformats.org/drawingml/2006/main" xmlns:r="http://schemas.openxmlformats.org/officeDocument/2006/relationships" xmlns:p="http://schemas.openxmlformats.org/presentationml/2006/main">
  <p:tag name="AS_UNIQUEID" val="86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2.xml><?xml version="1.0" encoding="utf-8"?>
<p:tagLst xmlns:a="http://schemas.openxmlformats.org/drawingml/2006/main" xmlns:r="http://schemas.openxmlformats.org/officeDocument/2006/relationships" xmlns:p="http://schemas.openxmlformats.org/presentationml/2006/main">
  <p:tag name="AS_UNIQUEID" val="8608"/>
</p:tagLst>
</file>

<file path=ppt/tags/tag243.xml><?xml version="1.0" encoding="utf-8"?>
<p:tagLst xmlns:a="http://schemas.openxmlformats.org/drawingml/2006/main" xmlns:r="http://schemas.openxmlformats.org/officeDocument/2006/relationships" xmlns:p="http://schemas.openxmlformats.org/presentationml/2006/main">
  <p:tag name="AS_UNIQUEID" val="861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4.xml><?xml version="1.0" encoding="utf-8"?>
<p:tagLst xmlns:a="http://schemas.openxmlformats.org/drawingml/2006/main" xmlns:r="http://schemas.openxmlformats.org/officeDocument/2006/relationships" xmlns:p="http://schemas.openxmlformats.org/presentationml/2006/main">
  <p:tag name="AS_UNIQUEID" val="8609"/>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245.xml><?xml version="1.0" encoding="utf-8"?>
<p:tagLst xmlns:a="http://schemas.openxmlformats.org/drawingml/2006/main" xmlns:r="http://schemas.openxmlformats.org/officeDocument/2006/relationships" xmlns:p="http://schemas.openxmlformats.org/presentationml/2006/main">
  <p:tag name="AS_UNIQUEID" val="861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6.xml><?xml version="1.0" encoding="utf-8"?>
<p:tagLst xmlns:a="http://schemas.openxmlformats.org/drawingml/2006/main" xmlns:r="http://schemas.openxmlformats.org/officeDocument/2006/relationships" xmlns:p="http://schemas.openxmlformats.org/presentationml/2006/main">
  <p:tag name="AS_UNIQUEID" val="861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7.xml><?xml version="1.0" encoding="utf-8"?>
<p:tagLst xmlns:a="http://schemas.openxmlformats.org/drawingml/2006/main" xmlns:r="http://schemas.openxmlformats.org/officeDocument/2006/relationships" xmlns:p="http://schemas.openxmlformats.org/presentationml/2006/main">
  <p:tag name="AS_UNIQUEID" val="861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8.xml><?xml version="1.0" encoding="utf-8"?>
<p:tagLst xmlns:a="http://schemas.openxmlformats.org/drawingml/2006/main" xmlns:r="http://schemas.openxmlformats.org/officeDocument/2006/relationships" xmlns:p="http://schemas.openxmlformats.org/presentationml/2006/main">
  <p:tag name="AS_UNIQUEID" val="861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49.xml><?xml version="1.0" encoding="utf-8"?>
<p:tagLst xmlns:a="http://schemas.openxmlformats.org/drawingml/2006/main" xmlns:r="http://schemas.openxmlformats.org/officeDocument/2006/relationships" xmlns:p="http://schemas.openxmlformats.org/presentationml/2006/main">
  <p:tag name="AS_UNIQUEID" val="8613"/>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AS_UNIQUEID" val="1259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AS_UNIQUEID" val="861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51.xml><?xml version="1.0" encoding="utf-8"?>
<p:tagLst xmlns:a="http://schemas.openxmlformats.org/drawingml/2006/main" xmlns:r="http://schemas.openxmlformats.org/officeDocument/2006/relationships" xmlns:p="http://schemas.openxmlformats.org/presentationml/2006/main">
  <p:tag name="AS_UNIQUEID" val="861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52.xml><?xml version="1.0" encoding="utf-8"?>
<p:tagLst xmlns:a="http://schemas.openxmlformats.org/drawingml/2006/main" xmlns:r="http://schemas.openxmlformats.org/officeDocument/2006/relationships" xmlns:p="http://schemas.openxmlformats.org/presentationml/2006/main">
  <p:tag name="AS_UNIQUEID" val="861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53.xml><?xml version="1.0" encoding="utf-8"?>
<p:tagLst xmlns:a="http://schemas.openxmlformats.org/drawingml/2006/main" xmlns:r="http://schemas.openxmlformats.org/officeDocument/2006/relationships" xmlns:p="http://schemas.openxmlformats.org/presentationml/2006/main">
  <p:tag name="AS_UNIQUEID" val="862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54.xml><?xml version="1.0" encoding="utf-8"?>
<p:tagLst xmlns:a="http://schemas.openxmlformats.org/drawingml/2006/main" xmlns:r="http://schemas.openxmlformats.org/officeDocument/2006/relationships" xmlns:p="http://schemas.openxmlformats.org/presentationml/2006/main">
  <p:tag name="AS_UNIQUEID" val="862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55.xml><?xml version="1.0" encoding="utf-8"?>
<p:tagLst xmlns:a="http://schemas.openxmlformats.org/drawingml/2006/main" xmlns:r="http://schemas.openxmlformats.org/officeDocument/2006/relationships" xmlns:p="http://schemas.openxmlformats.org/presentationml/2006/main">
  <p:tag name="AS_UNIQUEID" val="862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56.xml><?xml version="1.0" encoding="utf-8"?>
<p:tagLst xmlns:a="http://schemas.openxmlformats.org/drawingml/2006/main" xmlns:r="http://schemas.openxmlformats.org/officeDocument/2006/relationships" xmlns:p="http://schemas.openxmlformats.org/presentationml/2006/main">
  <p:tag name="AS_UNIQUEID" val="862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7.xml><?xml version="1.0" encoding="utf-8"?>
<p:tagLst xmlns:a="http://schemas.openxmlformats.org/drawingml/2006/main" xmlns:r="http://schemas.openxmlformats.org/officeDocument/2006/relationships" xmlns:p="http://schemas.openxmlformats.org/presentationml/2006/main">
  <p:tag name="AS_UNIQUEID" val="863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8.xml><?xml version="1.0" encoding="utf-8"?>
<p:tagLst xmlns:a="http://schemas.openxmlformats.org/drawingml/2006/main" xmlns:r="http://schemas.openxmlformats.org/officeDocument/2006/relationships" xmlns:p="http://schemas.openxmlformats.org/presentationml/2006/main">
  <p:tag name="AS_UNIQUEID" val="863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59.xml><?xml version="1.0" encoding="utf-8"?>
<p:tagLst xmlns:a="http://schemas.openxmlformats.org/drawingml/2006/main" xmlns:r="http://schemas.openxmlformats.org/officeDocument/2006/relationships" xmlns:p="http://schemas.openxmlformats.org/presentationml/2006/main">
  <p:tag name="AS_UNIQUEID" val="863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AS_UNIQUEID" val="125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AS_UNIQUEID" val="863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61.xml><?xml version="1.0" encoding="utf-8"?>
<p:tagLst xmlns:a="http://schemas.openxmlformats.org/drawingml/2006/main" xmlns:r="http://schemas.openxmlformats.org/officeDocument/2006/relationships" xmlns:p="http://schemas.openxmlformats.org/presentationml/2006/main">
  <p:tag name="AS_UNIQUEID" val="863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62.xml><?xml version="1.0" encoding="utf-8"?>
<p:tagLst xmlns:a="http://schemas.openxmlformats.org/drawingml/2006/main" xmlns:r="http://schemas.openxmlformats.org/officeDocument/2006/relationships" xmlns:p="http://schemas.openxmlformats.org/presentationml/2006/main">
  <p:tag name="AS_UNIQUEID" val="863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63.xml><?xml version="1.0" encoding="utf-8"?>
<p:tagLst xmlns:a="http://schemas.openxmlformats.org/drawingml/2006/main" xmlns:r="http://schemas.openxmlformats.org/officeDocument/2006/relationships" xmlns:p="http://schemas.openxmlformats.org/presentationml/2006/main">
  <p:tag name="AS_UNIQUEID" val="8629"/>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264.xml><?xml version="1.0" encoding="utf-8"?>
<p:tagLst xmlns:a="http://schemas.openxmlformats.org/drawingml/2006/main" xmlns:r="http://schemas.openxmlformats.org/officeDocument/2006/relationships" xmlns:p="http://schemas.openxmlformats.org/presentationml/2006/main">
  <p:tag name="AS_UNIQUEID" val="863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65.xml><?xml version="1.0" encoding="utf-8"?>
<p:tagLst xmlns:a="http://schemas.openxmlformats.org/drawingml/2006/main" xmlns:r="http://schemas.openxmlformats.org/officeDocument/2006/relationships" xmlns:p="http://schemas.openxmlformats.org/presentationml/2006/main">
  <p:tag name="AS_UNIQUEID" val="8630"/>
  <p:tag name="KSO_WM_BEAUTIFY_FLAG" val="#wm#"/>
  <p:tag name="KSO_WM_TAG_VERSION" val="1.0"/>
  <p:tag name="KSO_WM_UNIT_COMPATIBLE" val="0"/>
  <p:tag name="KSO_WM_UNIT_DIAGRAM_ISNUMVISUAL" val="0"/>
  <p:tag name="KSO_WM_UNIT_DIAGRAM_ISREFERUNIT" val="0"/>
  <p:tag name="KSO_WM_UNIT_HIGHLIGHT" val="0"/>
  <p:tag name="KSO_WM_UNIT_ID" val="_8*i*8"/>
  <p:tag name="KSO_WM_UNIT_INDEX" val="8"/>
  <p:tag name="KSO_WM_UNIT_LAYERLEVEL" val="1"/>
  <p:tag name="KSO_WM_UNIT_TYPE" val="i"/>
</p:tagLst>
</file>

<file path=ppt/tags/tag266.xml><?xml version="1.0" encoding="utf-8"?>
<p:tagLst xmlns:a="http://schemas.openxmlformats.org/drawingml/2006/main" xmlns:r="http://schemas.openxmlformats.org/officeDocument/2006/relationships" xmlns:p="http://schemas.openxmlformats.org/presentationml/2006/main">
  <p:tag name="AS_UNIQUEID" val="8631"/>
  <p:tag name="KSO_WM_BEAUTIFY_FLAG" val="#wm#"/>
  <p:tag name="KSO_WM_TAG_VERSION" val="1.0"/>
  <p:tag name="KSO_WM_UNIT_COMPATIBLE" val="0"/>
  <p:tag name="KSO_WM_UNIT_DIAGRAM_ISNUMVISUAL" val="0"/>
  <p:tag name="KSO_WM_UNIT_DIAGRAM_ISREFERUNIT" val="0"/>
  <p:tag name="KSO_WM_UNIT_HIGHLIGHT" val="0"/>
  <p:tag name="KSO_WM_UNIT_ID" val="_8*i*9"/>
  <p:tag name="KSO_WM_UNIT_INDEX" val="9"/>
  <p:tag name="KSO_WM_UNIT_LAYERLEVEL" val="1"/>
  <p:tag name="KSO_WM_UNIT_TYPE" val="i"/>
</p:tagLst>
</file>

<file path=ppt/tags/tag267.xml><?xml version="1.0" encoding="utf-8"?>
<p:tagLst xmlns:a="http://schemas.openxmlformats.org/drawingml/2006/main" xmlns:r="http://schemas.openxmlformats.org/officeDocument/2006/relationships" xmlns:p="http://schemas.openxmlformats.org/presentationml/2006/main">
  <p:tag name="AS_UNIQUEID" val="8632"/>
  <p:tag name="KSO_WM_BEAUTIFY_FLAG" val="#wm#"/>
  <p:tag name="KSO_WM_TAG_VERSION" val="1.0"/>
  <p:tag name="KSO_WM_UNIT_COMPATIBLE" val="0"/>
  <p:tag name="KSO_WM_UNIT_DIAGRAM_ISNUMVISUAL" val="0"/>
  <p:tag name="KSO_WM_UNIT_DIAGRAM_ISREFERUNIT" val="0"/>
  <p:tag name="KSO_WM_UNIT_HIGHLIGHT" val="0"/>
  <p:tag name="KSO_WM_UNIT_ID" val="_8*i*10"/>
  <p:tag name="KSO_WM_UNIT_INDEX" val="10"/>
  <p:tag name="KSO_WM_UNIT_LAYERLEVEL" val="1"/>
  <p:tag name="KSO_WM_UNIT_TYPE" val="i"/>
</p:tagLst>
</file>

<file path=ppt/tags/tag268.xml><?xml version="1.0" encoding="utf-8"?>
<p:tagLst xmlns:a="http://schemas.openxmlformats.org/drawingml/2006/main" xmlns:r="http://schemas.openxmlformats.org/officeDocument/2006/relationships" xmlns:p="http://schemas.openxmlformats.org/presentationml/2006/main">
  <p:tag name="AS_UNIQUEID" val="864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69.xml><?xml version="1.0" encoding="utf-8"?>
<p:tagLst xmlns:a="http://schemas.openxmlformats.org/drawingml/2006/main" xmlns:r="http://schemas.openxmlformats.org/officeDocument/2006/relationships" xmlns:p="http://schemas.openxmlformats.org/presentationml/2006/main">
  <p:tag name="AS_UNIQUEID" val="864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AS_UNIQUEID" val="1259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AS_UNIQUEID" val="864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1.xml><?xml version="1.0" encoding="utf-8"?>
<p:tagLst xmlns:a="http://schemas.openxmlformats.org/drawingml/2006/main" xmlns:r="http://schemas.openxmlformats.org/officeDocument/2006/relationships" xmlns:p="http://schemas.openxmlformats.org/presentationml/2006/main">
  <p:tag name="AS_UNIQUEID" val="865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2.xml><?xml version="1.0" encoding="utf-8"?>
<p:tagLst xmlns:a="http://schemas.openxmlformats.org/drawingml/2006/main" xmlns:r="http://schemas.openxmlformats.org/officeDocument/2006/relationships" xmlns:p="http://schemas.openxmlformats.org/presentationml/2006/main">
  <p:tag name="AS_UNIQUEID" val="865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3.xml><?xml version="1.0" encoding="utf-8"?>
<p:tagLst xmlns:a="http://schemas.openxmlformats.org/drawingml/2006/main" xmlns:r="http://schemas.openxmlformats.org/officeDocument/2006/relationships" xmlns:p="http://schemas.openxmlformats.org/presentationml/2006/main">
  <p:tag name="AS_UNIQUEID" val="865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4.xml><?xml version="1.0" encoding="utf-8"?>
<p:tagLst xmlns:a="http://schemas.openxmlformats.org/drawingml/2006/main" xmlns:r="http://schemas.openxmlformats.org/officeDocument/2006/relationships" xmlns:p="http://schemas.openxmlformats.org/presentationml/2006/main">
  <p:tag name="AS_UNIQUEID" val="864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5.xml><?xml version="1.0" encoding="utf-8"?>
<p:tagLst xmlns:a="http://schemas.openxmlformats.org/drawingml/2006/main" xmlns:r="http://schemas.openxmlformats.org/officeDocument/2006/relationships" xmlns:p="http://schemas.openxmlformats.org/presentationml/2006/main">
  <p:tag name="AS_UNIQUEID" val="8643"/>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276.xml><?xml version="1.0" encoding="utf-8"?>
<p:tagLst xmlns:a="http://schemas.openxmlformats.org/drawingml/2006/main" xmlns:r="http://schemas.openxmlformats.org/officeDocument/2006/relationships" xmlns:p="http://schemas.openxmlformats.org/presentationml/2006/main">
  <p:tag name="AS_UNIQUEID" val="864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77.xml><?xml version="1.0" encoding="utf-8"?>
<p:tagLst xmlns:a="http://schemas.openxmlformats.org/drawingml/2006/main" xmlns:r="http://schemas.openxmlformats.org/officeDocument/2006/relationships" xmlns:p="http://schemas.openxmlformats.org/presentationml/2006/main">
  <p:tag name="AS_UNIQUEID" val="8644"/>
  <p:tag name="KSO_WM_BEAUTIFY_FLAG" val="#wm#"/>
  <p:tag name="KSO_WM_TAG_VERSION" val="1.0"/>
  <p:tag name="KSO_WM_UNIT_COMPATIBLE" val="0"/>
  <p:tag name="KSO_WM_UNIT_DIAGRAM_ISNUMVISUAL" val="0"/>
  <p:tag name="KSO_WM_UNIT_DIAGRAM_ISREFERUNIT" val="0"/>
  <p:tag name="KSO_WM_UNIT_HIGHLIGHT" val="0"/>
  <p:tag name="KSO_WM_UNIT_ID" val="_9*i*8"/>
  <p:tag name="KSO_WM_UNIT_INDEX" val="8"/>
  <p:tag name="KSO_WM_UNIT_LAYERLEVEL" val="1"/>
  <p:tag name="KSO_WM_UNIT_TYPE" val="i"/>
</p:tagLst>
</file>

<file path=ppt/tags/tag278.xml><?xml version="1.0" encoding="utf-8"?>
<p:tagLst xmlns:a="http://schemas.openxmlformats.org/drawingml/2006/main" xmlns:r="http://schemas.openxmlformats.org/officeDocument/2006/relationships" xmlns:p="http://schemas.openxmlformats.org/presentationml/2006/main">
  <p:tag name="AS_UNIQUEID" val="8645"/>
  <p:tag name="KSO_WM_BEAUTIFY_FLAG" val="#wm#"/>
  <p:tag name="KSO_WM_TAG_VERSION" val="1.0"/>
  <p:tag name="KSO_WM_UNIT_COMPATIBLE" val="0"/>
  <p:tag name="KSO_WM_UNIT_DIAGRAM_ISNUMVISUAL" val="0"/>
  <p:tag name="KSO_WM_UNIT_DIAGRAM_ISREFERUNIT" val="0"/>
  <p:tag name="KSO_WM_UNIT_HIGHLIGHT" val="0"/>
  <p:tag name="KSO_WM_UNIT_ID" val="_9*i*9"/>
  <p:tag name="KSO_WM_UNIT_INDEX" val="9"/>
  <p:tag name="KSO_WM_UNIT_LAYERLEVEL" val="1"/>
  <p:tag name="KSO_WM_UNIT_TYPE" val="i"/>
</p:tagLst>
</file>

<file path=ppt/tags/tag279.xml><?xml version="1.0" encoding="utf-8"?>
<p:tagLst xmlns:a="http://schemas.openxmlformats.org/drawingml/2006/main" xmlns:r="http://schemas.openxmlformats.org/officeDocument/2006/relationships" xmlns:p="http://schemas.openxmlformats.org/presentationml/2006/main">
  <p:tag name="AS_UNIQUEID" val="8646"/>
  <p:tag name="KSO_WM_BEAUTIFY_FLAG" val="#wm#"/>
  <p:tag name="KSO_WM_TAG_VERSION" val="1.0"/>
  <p:tag name="KSO_WM_UNIT_COMPATIBLE" val="0"/>
  <p:tag name="KSO_WM_UNIT_DIAGRAM_ISNUMVISUAL" val="0"/>
  <p:tag name="KSO_WM_UNIT_DIAGRAM_ISREFERUNIT" val="0"/>
  <p:tag name="KSO_WM_UNIT_HIGHLIGHT" val="0"/>
  <p:tag name="KSO_WM_UNIT_ID" val="_9*i*10"/>
  <p:tag name="KSO_WM_UNIT_INDEX" val="10"/>
  <p:tag name="KSO_WM_UNIT_LAYERLEVEL" val="1"/>
  <p:tag name="KSO_WM_UNIT_TYPE" val="i"/>
</p:tagLst>
</file>

<file path=ppt/tags/tag28.xml><?xml version="1.0" encoding="utf-8"?>
<p:tagLst xmlns:a="http://schemas.openxmlformats.org/drawingml/2006/main" xmlns:r="http://schemas.openxmlformats.org/officeDocument/2006/relationships" xmlns:p="http://schemas.openxmlformats.org/presentationml/2006/main">
  <p:tag name="AS_UNIQUEID" val="1259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AS_UNIQUEID" val="865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81.xml><?xml version="1.0" encoding="utf-8"?>
<p:tagLst xmlns:a="http://schemas.openxmlformats.org/drawingml/2006/main" xmlns:r="http://schemas.openxmlformats.org/officeDocument/2006/relationships" xmlns:p="http://schemas.openxmlformats.org/presentationml/2006/main">
  <p:tag name="AS_UNIQUEID" val="866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82.xml><?xml version="1.0" encoding="utf-8"?>
<p:tagLst xmlns:a="http://schemas.openxmlformats.org/drawingml/2006/main" xmlns:r="http://schemas.openxmlformats.org/officeDocument/2006/relationships" xmlns:p="http://schemas.openxmlformats.org/presentationml/2006/main">
  <p:tag name="AS_UNIQUEID" val="866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83.xml><?xml version="1.0" encoding="utf-8"?>
<p:tagLst xmlns:a="http://schemas.openxmlformats.org/drawingml/2006/main" xmlns:r="http://schemas.openxmlformats.org/officeDocument/2006/relationships" xmlns:p="http://schemas.openxmlformats.org/presentationml/2006/main">
  <p:tag name="AS_UNIQUEID" val="866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84.xml><?xml version="1.0" encoding="utf-8"?>
<p:tagLst xmlns:a="http://schemas.openxmlformats.org/drawingml/2006/main" xmlns:r="http://schemas.openxmlformats.org/officeDocument/2006/relationships" xmlns:p="http://schemas.openxmlformats.org/presentationml/2006/main">
  <p:tag name="AS_UNIQUEID" val="866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85.xml><?xml version="1.0" encoding="utf-8"?>
<p:tagLst xmlns:a="http://schemas.openxmlformats.org/drawingml/2006/main" xmlns:r="http://schemas.openxmlformats.org/officeDocument/2006/relationships" xmlns:p="http://schemas.openxmlformats.org/presentationml/2006/main">
  <p:tag name="AS_UNIQUEID" val="865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86.xml><?xml version="1.0" encoding="utf-8"?>
<p:tagLst xmlns:a="http://schemas.openxmlformats.org/drawingml/2006/main" xmlns:r="http://schemas.openxmlformats.org/officeDocument/2006/relationships" xmlns:p="http://schemas.openxmlformats.org/presentationml/2006/main">
  <p:tag name="AS_UNIQUEID" val="8656"/>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287.xml><?xml version="1.0" encoding="utf-8"?>
<p:tagLst xmlns:a="http://schemas.openxmlformats.org/drawingml/2006/main" xmlns:r="http://schemas.openxmlformats.org/officeDocument/2006/relationships" xmlns:p="http://schemas.openxmlformats.org/presentationml/2006/main">
  <p:tag name="AS_UNIQUEID" val="866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88.xml><?xml version="1.0" encoding="utf-8"?>
<p:tagLst xmlns:a="http://schemas.openxmlformats.org/drawingml/2006/main" xmlns:r="http://schemas.openxmlformats.org/officeDocument/2006/relationships" xmlns:p="http://schemas.openxmlformats.org/presentationml/2006/main">
  <p:tag name="AS_UNIQUEID" val="8657"/>
  <p:tag name="KSO_WM_BEAUTIFY_FLAG" val="#wm#"/>
  <p:tag name="KSO_WM_TAG_VERSION" val="1.0"/>
  <p:tag name="KSO_WM_UNIT_COMPATIBLE" val="0"/>
  <p:tag name="KSO_WM_UNIT_DIAGRAM_ISNUMVISUAL" val="0"/>
  <p:tag name="KSO_WM_UNIT_DIAGRAM_ISREFERUNIT" val="0"/>
  <p:tag name="KSO_WM_UNIT_HIGHLIGHT" val="0"/>
  <p:tag name="KSO_WM_UNIT_ID" val="_10*i*8"/>
  <p:tag name="KSO_WM_UNIT_INDEX" val="8"/>
  <p:tag name="KSO_WM_UNIT_LAYERLEVEL" val="1"/>
  <p:tag name="KSO_WM_UNIT_TYPE" val="i"/>
</p:tagLst>
</file>

<file path=ppt/tags/tag289.xml><?xml version="1.0" encoding="utf-8"?>
<p:tagLst xmlns:a="http://schemas.openxmlformats.org/drawingml/2006/main" xmlns:r="http://schemas.openxmlformats.org/officeDocument/2006/relationships" xmlns:p="http://schemas.openxmlformats.org/presentationml/2006/main">
  <p:tag name="AS_UNIQUEID" val="8658"/>
  <p:tag name="KSO_WM_BEAUTIFY_FLAG" val="#wm#"/>
  <p:tag name="KSO_WM_TAG_VERSION" val="1.0"/>
  <p:tag name="KSO_WM_UNIT_COMPATIBLE" val="0"/>
  <p:tag name="KSO_WM_UNIT_DIAGRAM_ISNUMVISUAL" val="0"/>
  <p:tag name="KSO_WM_UNIT_DIAGRAM_ISREFERUNIT" val="0"/>
  <p:tag name="KSO_WM_UNIT_HIGHLIGHT" val="0"/>
  <p:tag name="KSO_WM_UNIT_ID" val="_10*i*9"/>
  <p:tag name="KSO_WM_UNIT_INDEX" val="9"/>
  <p:tag name="KSO_WM_UNIT_LAYERLEVEL" val="1"/>
  <p:tag name="KSO_WM_UNIT_TYPE" val="i"/>
</p:tagLst>
</file>

<file path=ppt/tags/tag29.xml><?xml version="1.0" encoding="utf-8"?>
<p:tagLst xmlns:a="http://schemas.openxmlformats.org/drawingml/2006/main" xmlns:r="http://schemas.openxmlformats.org/officeDocument/2006/relationships" xmlns:p="http://schemas.openxmlformats.org/presentationml/2006/main">
  <p:tag name="AS_UNIQUEID" val="1259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AS_UNIQUEID" val="8659"/>
  <p:tag name="KSO_WM_BEAUTIFY_FLAG" val="#wm#"/>
  <p:tag name="KSO_WM_TAG_VERSION" val="1.0"/>
  <p:tag name="KSO_WM_UNIT_COMPATIBLE" val="0"/>
  <p:tag name="KSO_WM_UNIT_DIAGRAM_ISNUMVISUAL" val="0"/>
  <p:tag name="KSO_WM_UNIT_DIAGRAM_ISREFERUNIT" val="0"/>
  <p:tag name="KSO_WM_UNIT_HIGHLIGHT" val="0"/>
  <p:tag name="KSO_WM_UNIT_ID" val="_10*i*10"/>
  <p:tag name="KSO_WM_UNIT_INDEX" val="10"/>
  <p:tag name="KSO_WM_UNIT_LAYERLEVEL" val="1"/>
  <p:tag name="KSO_WM_UNIT_TYPE" val="i"/>
</p:tagLst>
</file>

<file path=ppt/tags/tag291.xml><?xml version="1.0" encoding="utf-8"?>
<p:tagLst xmlns:a="http://schemas.openxmlformats.org/drawingml/2006/main" xmlns:r="http://schemas.openxmlformats.org/officeDocument/2006/relationships" xmlns:p="http://schemas.openxmlformats.org/presentationml/2006/main">
  <p:tag name="AS_UNIQUEID" val="866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2.xml><?xml version="1.0" encoding="utf-8"?>
<p:tagLst xmlns:a="http://schemas.openxmlformats.org/drawingml/2006/main" xmlns:r="http://schemas.openxmlformats.org/officeDocument/2006/relationships" xmlns:p="http://schemas.openxmlformats.org/presentationml/2006/main">
  <p:tag name="AS_UNIQUEID" val="867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3.xml><?xml version="1.0" encoding="utf-8"?>
<p:tagLst xmlns:a="http://schemas.openxmlformats.org/drawingml/2006/main" xmlns:r="http://schemas.openxmlformats.org/officeDocument/2006/relationships" xmlns:p="http://schemas.openxmlformats.org/presentationml/2006/main">
  <p:tag name="AS_UNIQUEID" val="868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4.xml><?xml version="1.0" encoding="utf-8"?>
<p:tagLst xmlns:a="http://schemas.openxmlformats.org/drawingml/2006/main" xmlns:r="http://schemas.openxmlformats.org/officeDocument/2006/relationships" xmlns:p="http://schemas.openxmlformats.org/presentationml/2006/main">
  <p:tag name="AS_UNIQUEID" val="868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5.xml><?xml version="1.0" encoding="utf-8"?>
<p:tagLst xmlns:a="http://schemas.openxmlformats.org/drawingml/2006/main" xmlns:r="http://schemas.openxmlformats.org/officeDocument/2006/relationships" xmlns:p="http://schemas.openxmlformats.org/presentationml/2006/main">
  <p:tag name="AS_UNIQUEID" val="868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6.xml><?xml version="1.0" encoding="utf-8"?>
<p:tagLst xmlns:a="http://schemas.openxmlformats.org/drawingml/2006/main" xmlns:r="http://schemas.openxmlformats.org/officeDocument/2006/relationships" xmlns:p="http://schemas.openxmlformats.org/presentationml/2006/main">
  <p:tag name="AS_UNIQUEID" val="868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7.xml><?xml version="1.0" encoding="utf-8"?>
<p:tagLst xmlns:a="http://schemas.openxmlformats.org/drawingml/2006/main" xmlns:r="http://schemas.openxmlformats.org/officeDocument/2006/relationships" xmlns:p="http://schemas.openxmlformats.org/presentationml/2006/main">
  <p:tag name="AS_UNIQUEID" val="868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8.xml><?xml version="1.0" encoding="utf-8"?>
<p:tagLst xmlns:a="http://schemas.openxmlformats.org/drawingml/2006/main" xmlns:r="http://schemas.openxmlformats.org/officeDocument/2006/relationships" xmlns:p="http://schemas.openxmlformats.org/presentationml/2006/main">
  <p:tag name="AS_UNIQUEID" val="8667"/>
</p:tagLst>
</file>

<file path=ppt/tags/tag299.xml><?xml version="1.0" encoding="utf-8"?>
<p:tagLst xmlns:a="http://schemas.openxmlformats.org/drawingml/2006/main" xmlns:r="http://schemas.openxmlformats.org/officeDocument/2006/relationships" xmlns:p="http://schemas.openxmlformats.org/presentationml/2006/main">
  <p:tag name="AS_UNIQUEID" val="867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AS_UNIQUEID" val="12646"/>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AS_UNIQUEID" val="1259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AS_UNIQUEID" val="867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01.xml><?xml version="1.0" encoding="utf-8"?>
<p:tagLst xmlns:a="http://schemas.openxmlformats.org/drawingml/2006/main" xmlns:r="http://schemas.openxmlformats.org/officeDocument/2006/relationships" xmlns:p="http://schemas.openxmlformats.org/presentationml/2006/main">
  <p:tag name="AS_UNIQUEID" val="8668"/>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302.xml><?xml version="1.0" encoding="utf-8"?>
<p:tagLst xmlns:a="http://schemas.openxmlformats.org/drawingml/2006/main" xmlns:r="http://schemas.openxmlformats.org/officeDocument/2006/relationships" xmlns:p="http://schemas.openxmlformats.org/presentationml/2006/main">
  <p:tag name="AS_UNIQUEID" val="867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03.xml><?xml version="1.0" encoding="utf-8"?>
<p:tagLst xmlns:a="http://schemas.openxmlformats.org/drawingml/2006/main" xmlns:r="http://schemas.openxmlformats.org/officeDocument/2006/relationships" xmlns:p="http://schemas.openxmlformats.org/presentationml/2006/main">
  <p:tag name="AS_UNIQUEID" val="866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04.xml><?xml version="1.0" encoding="utf-8"?>
<p:tagLst xmlns:a="http://schemas.openxmlformats.org/drawingml/2006/main" xmlns:r="http://schemas.openxmlformats.org/officeDocument/2006/relationships" xmlns:p="http://schemas.openxmlformats.org/presentationml/2006/main">
  <p:tag name="AS_UNIQUEID" val="867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05.xml><?xml version="1.0" encoding="utf-8"?>
<p:tagLst xmlns:a="http://schemas.openxmlformats.org/drawingml/2006/main" xmlns:r="http://schemas.openxmlformats.org/officeDocument/2006/relationships" xmlns:p="http://schemas.openxmlformats.org/presentationml/2006/main">
  <p:tag name="AS_UNIQUEID" val="867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06.xml><?xml version="1.0" encoding="utf-8"?>
<p:tagLst xmlns:a="http://schemas.openxmlformats.org/drawingml/2006/main" xmlns:r="http://schemas.openxmlformats.org/officeDocument/2006/relationships" xmlns:p="http://schemas.openxmlformats.org/presentationml/2006/main">
  <p:tag name="AS_UNIQUEID" val="8672"/>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307.xml><?xml version="1.0" encoding="utf-8"?>
<p:tagLst xmlns:a="http://schemas.openxmlformats.org/drawingml/2006/main" xmlns:r="http://schemas.openxmlformats.org/officeDocument/2006/relationships" xmlns:p="http://schemas.openxmlformats.org/presentationml/2006/main">
  <p:tag name="AS_UNIQUEID" val="867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08.xml><?xml version="1.0" encoding="utf-8"?>
<p:tagLst xmlns:a="http://schemas.openxmlformats.org/drawingml/2006/main" xmlns:r="http://schemas.openxmlformats.org/officeDocument/2006/relationships" xmlns:p="http://schemas.openxmlformats.org/presentationml/2006/main">
  <p:tag name="AS_UNIQUEID" val="867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09.xml><?xml version="1.0" encoding="utf-8"?>
<p:tagLst xmlns:a="http://schemas.openxmlformats.org/drawingml/2006/main" xmlns:r="http://schemas.openxmlformats.org/officeDocument/2006/relationships" xmlns:p="http://schemas.openxmlformats.org/presentationml/2006/main">
  <p:tag name="AS_UNIQUEID" val="867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AS_UNIQUEID" val="1259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AS_UNIQUEID" val="8686"/>
  <p:tag name="KSO_WM_BEAUTIFY_FLAG" val="#wm#"/>
  <p:tag name="KSO_WM_SLIDE_BACKGROUND_TYPE" val="general"/>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311.xml><?xml version="1.0" encoding="utf-8"?>
<p:tagLst xmlns:a="http://schemas.openxmlformats.org/drawingml/2006/main" xmlns:r="http://schemas.openxmlformats.org/officeDocument/2006/relationships" xmlns:p="http://schemas.openxmlformats.org/presentationml/2006/main">
  <p:tag name="AS_UNIQUEID" val="869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312.xml><?xml version="1.0" encoding="utf-8"?>
<p:tagLst xmlns:a="http://schemas.openxmlformats.org/drawingml/2006/main" xmlns:r="http://schemas.openxmlformats.org/officeDocument/2006/relationships" xmlns:p="http://schemas.openxmlformats.org/presentationml/2006/main">
  <p:tag name="AS_UNIQUEID" val="869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313.xml><?xml version="1.0" encoding="utf-8"?>
<p:tagLst xmlns:a="http://schemas.openxmlformats.org/drawingml/2006/main" xmlns:r="http://schemas.openxmlformats.org/officeDocument/2006/relationships" xmlns:p="http://schemas.openxmlformats.org/presentationml/2006/main">
  <p:tag name="AS_UNIQUEID" val="869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314.xml><?xml version="1.0" encoding="utf-8"?>
<p:tagLst xmlns:a="http://schemas.openxmlformats.org/drawingml/2006/main" xmlns:r="http://schemas.openxmlformats.org/officeDocument/2006/relationships" xmlns:p="http://schemas.openxmlformats.org/presentationml/2006/main">
  <p:tag name="AS_UNIQUEID" val="869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315.xml><?xml version="1.0" encoding="utf-8"?>
<p:tagLst xmlns:a="http://schemas.openxmlformats.org/drawingml/2006/main" xmlns:r="http://schemas.openxmlformats.org/officeDocument/2006/relationships" xmlns:p="http://schemas.openxmlformats.org/presentationml/2006/main">
  <p:tag name="AS_UNIQUEID" val="869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316.xml><?xml version="1.0" encoding="utf-8"?>
<p:tagLst xmlns:a="http://schemas.openxmlformats.org/drawingml/2006/main" xmlns:r="http://schemas.openxmlformats.org/officeDocument/2006/relationships" xmlns:p="http://schemas.openxmlformats.org/presentationml/2006/main">
  <p:tag name="AS_UNIQUEID" val="868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8"/>
  <p:tag name="KSO_WM_UNIT_INDEX" val="8"/>
  <p:tag name="KSO_WM_UNIT_LAYERLEVEL" val="1"/>
  <p:tag name="KSO_WM_UNIT_TYPE" val="i"/>
</p:tagLst>
</file>

<file path=ppt/tags/tag317.xml><?xml version="1.0" encoding="utf-8"?>
<p:tagLst xmlns:a="http://schemas.openxmlformats.org/drawingml/2006/main" xmlns:r="http://schemas.openxmlformats.org/officeDocument/2006/relationships" xmlns:p="http://schemas.openxmlformats.org/presentationml/2006/main">
  <p:tag name="AS_UNIQUEID" val="868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9"/>
  <p:tag name="KSO_WM_UNIT_INDEX" val="9"/>
  <p:tag name="KSO_WM_UNIT_LAYERLEVEL" val="1"/>
  <p:tag name="KSO_WM_UNIT_TYPE" val="i"/>
</p:tagLst>
</file>

<file path=ppt/tags/tag318.xml><?xml version="1.0" encoding="utf-8"?>
<p:tagLst xmlns:a="http://schemas.openxmlformats.org/drawingml/2006/main" xmlns:r="http://schemas.openxmlformats.org/officeDocument/2006/relationships" xmlns:p="http://schemas.openxmlformats.org/presentationml/2006/main">
  <p:tag name="AS_UNIQUEID" val="868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0"/>
  <p:tag name="KSO_WM_UNIT_INDEX" val="10"/>
  <p:tag name="KSO_WM_UNIT_LAYERLEVEL" val="1"/>
  <p:tag name="KSO_WM_UNIT_TYPE" val="i"/>
</p:tagLst>
</file>

<file path=ppt/tags/tag319.xml><?xml version="1.0" encoding="utf-8"?>
<p:tagLst xmlns:a="http://schemas.openxmlformats.org/drawingml/2006/main" xmlns:r="http://schemas.openxmlformats.org/officeDocument/2006/relationships" xmlns:p="http://schemas.openxmlformats.org/presentationml/2006/main">
  <p:tag name="AS_UNIQUEID" val="8696"/>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32.xml><?xml version="1.0" encoding="utf-8"?>
<p:tagLst xmlns:a="http://schemas.openxmlformats.org/drawingml/2006/main" xmlns:r="http://schemas.openxmlformats.org/officeDocument/2006/relationships" xmlns:p="http://schemas.openxmlformats.org/presentationml/2006/main">
  <p:tag name="AS_UNIQUEID" val="1259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AS_UNIQUEID" val="8697"/>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321.xml><?xml version="1.0" encoding="utf-8"?>
<p:tagLst xmlns:a="http://schemas.openxmlformats.org/drawingml/2006/main" xmlns:r="http://schemas.openxmlformats.org/officeDocument/2006/relationships" xmlns:p="http://schemas.openxmlformats.org/presentationml/2006/main">
  <p:tag name="AS_UNIQUEID" val="870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22.xml><?xml version="1.0" encoding="utf-8"?>
<p:tagLst xmlns:a="http://schemas.openxmlformats.org/drawingml/2006/main" xmlns:r="http://schemas.openxmlformats.org/officeDocument/2006/relationships" xmlns:p="http://schemas.openxmlformats.org/presentationml/2006/main">
  <p:tag name="AS_UNIQUEID" val="870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23.xml><?xml version="1.0" encoding="utf-8"?>
<p:tagLst xmlns:a="http://schemas.openxmlformats.org/drawingml/2006/main" xmlns:r="http://schemas.openxmlformats.org/officeDocument/2006/relationships" xmlns:p="http://schemas.openxmlformats.org/presentationml/2006/main">
  <p:tag name="AS_UNIQUEID" val="870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24.xml><?xml version="1.0" encoding="utf-8"?>
<p:tagLst xmlns:a="http://schemas.openxmlformats.org/drawingml/2006/main" xmlns:r="http://schemas.openxmlformats.org/officeDocument/2006/relationships" xmlns:p="http://schemas.openxmlformats.org/presentationml/2006/main">
  <p:tag name="AS_UNIQUEID" val="870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25.xml><?xml version="1.0" encoding="utf-8"?>
<p:tagLst xmlns:a="http://schemas.openxmlformats.org/drawingml/2006/main" xmlns:r="http://schemas.openxmlformats.org/officeDocument/2006/relationships" xmlns:p="http://schemas.openxmlformats.org/presentationml/2006/main">
  <p:tag name="AS_UNIQUEID" val="870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26.xml><?xml version="1.0" encoding="utf-8"?>
<p:tagLst xmlns:a="http://schemas.openxmlformats.org/drawingml/2006/main" xmlns:r="http://schemas.openxmlformats.org/officeDocument/2006/relationships" xmlns:p="http://schemas.openxmlformats.org/presentationml/2006/main">
  <p:tag name="AS_UNIQUEID" val="870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27.xml><?xml version="1.0" encoding="utf-8"?>
<p:tagLst xmlns:a="http://schemas.openxmlformats.org/drawingml/2006/main" xmlns:r="http://schemas.openxmlformats.org/officeDocument/2006/relationships" xmlns:p="http://schemas.openxmlformats.org/presentationml/2006/main">
  <p:tag name="AS_UNIQUEID" val="869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8"/>
  <p:tag name="KSO_WM_UNIT_INDEX" val="8"/>
  <p:tag name="KSO_WM_UNIT_LAYERLEVEL" val="1"/>
  <p:tag name="KSO_WM_UNIT_TYPE" val="i"/>
</p:tagLst>
</file>

<file path=ppt/tags/tag328.xml><?xml version="1.0" encoding="utf-8"?>
<p:tagLst xmlns:a="http://schemas.openxmlformats.org/drawingml/2006/main" xmlns:r="http://schemas.openxmlformats.org/officeDocument/2006/relationships" xmlns:p="http://schemas.openxmlformats.org/presentationml/2006/main">
  <p:tag name="AS_UNIQUEID" val="869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9"/>
  <p:tag name="KSO_WM_UNIT_INDEX" val="9"/>
  <p:tag name="KSO_WM_UNIT_LAYERLEVEL" val="1"/>
  <p:tag name="KSO_WM_UNIT_TYPE" val="i"/>
</p:tagLst>
</file>

<file path=ppt/tags/tag329.xml><?xml version="1.0" encoding="utf-8"?>
<p:tagLst xmlns:a="http://schemas.openxmlformats.org/drawingml/2006/main" xmlns:r="http://schemas.openxmlformats.org/officeDocument/2006/relationships" xmlns:p="http://schemas.openxmlformats.org/presentationml/2006/main">
  <p:tag name="AS_UNIQUEID" val="870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0"/>
  <p:tag name="KSO_WM_UNIT_INDEX" val="10"/>
  <p:tag name="KSO_WM_UNIT_LAYERLEVEL" val="1"/>
  <p:tag name="KSO_WM_UNIT_TYPE" val="i"/>
</p:tagLst>
</file>

<file path=ppt/tags/tag33.xml><?xml version="1.0" encoding="utf-8"?>
<p:tagLst xmlns:a="http://schemas.openxmlformats.org/drawingml/2006/main" xmlns:r="http://schemas.openxmlformats.org/officeDocument/2006/relationships" xmlns:p="http://schemas.openxmlformats.org/presentationml/2006/main">
  <p:tag name="AS_UNIQUEID" val="1260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AS_UNIQUEID" val="8708"/>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331.xml><?xml version="1.0" encoding="utf-8"?>
<p:tagLst xmlns:a="http://schemas.openxmlformats.org/drawingml/2006/main" xmlns:r="http://schemas.openxmlformats.org/officeDocument/2006/relationships" xmlns:p="http://schemas.openxmlformats.org/presentationml/2006/main">
  <p:tag name="AS_UNIQUEID" val="8709"/>
  <p:tag name="KSO_WM_BEAUTIFY_FLAG" val="#wm#"/>
  <p:tag name="KSO_WM_SLIDE_BACKGROUND_TYPE" val="leftRight"/>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332.xml><?xml version="1.0" encoding="utf-8"?>
<p:tagLst xmlns:a="http://schemas.openxmlformats.org/drawingml/2006/main" xmlns:r="http://schemas.openxmlformats.org/officeDocument/2006/relationships" xmlns:p="http://schemas.openxmlformats.org/presentationml/2006/main">
  <p:tag name="AS_UNIQUEID" val="871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333.xml><?xml version="1.0" encoding="utf-8"?>
<p:tagLst xmlns:a="http://schemas.openxmlformats.org/drawingml/2006/main" xmlns:r="http://schemas.openxmlformats.org/officeDocument/2006/relationships" xmlns:p="http://schemas.openxmlformats.org/presentationml/2006/main">
  <p:tag name="AS_UNIQUEID" val="871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334.xml><?xml version="1.0" encoding="utf-8"?>
<p:tagLst xmlns:a="http://schemas.openxmlformats.org/drawingml/2006/main" xmlns:r="http://schemas.openxmlformats.org/officeDocument/2006/relationships" xmlns:p="http://schemas.openxmlformats.org/presentationml/2006/main">
  <p:tag name="AS_UNIQUEID" val="871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335.xml><?xml version="1.0" encoding="utf-8"?>
<p:tagLst xmlns:a="http://schemas.openxmlformats.org/drawingml/2006/main" xmlns:r="http://schemas.openxmlformats.org/officeDocument/2006/relationships" xmlns:p="http://schemas.openxmlformats.org/presentationml/2006/main">
  <p:tag name="AS_UNIQUEID" val="871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336.xml><?xml version="1.0" encoding="utf-8"?>
<p:tagLst xmlns:a="http://schemas.openxmlformats.org/drawingml/2006/main" xmlns:r="http://schemas.openxmlformats.org/officeDocument/2006/relationships" xmlns:p="http://schemas.openxmlformats.org/presentationml/2006/main">
  <p:tag name="AS_UNIQUEID" val="871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337.xml><?xml version="1.0" encoding="utf-8"?>
<p:tagLst xmlns:a="http://schemas.openxmlformats.org/drawingml/2006/main" xmlns:r="http://schemas.openxmlformats.org/officeDocument/2006/relationships" xmlns:p="http://schemas.openxmlformats.org/presentationml/2006/main">
  <p:tag name="AS_UNIQUEID" val="871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338.xml><?xml version="1.0" encoding="utf-8"?>
<p:tagLst xmlns:a="http://schemas.openxmlformats.org/drawingml/2006/main" xmlns:r="http://schemas.openxmlformats.org/officeDocument/2006/relationships" xmlns:p="http://schemas.openxmlformats.org/presentationml/2006/main">
  <p:tag name="AS_UNIQUEID" val="871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339.xml><?xml version="1.0" encoding="utf-8"?>
<p:tagLst xmlns:a="http://schemas.openxmlformats.org/drawingml/2006/main" xmlns:r="http://schemas.openxmlformats.org/officeDocument/2006/relationships" xmlns:p="http://schemas.openxmlformats.org/presentationml/2006/main">
  <p:tag name="AS_UNIQUEID" val="871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8"/>
  <p:tag name="KSO_WM_UNIT_INDEX" val="8"/>
  <p:tag name="KSO_WM_UNIT_LAYERLEVEL" val="1"/>
  <p:tag name="KSO_WM_UNIT_TYPE" val="i"/>
</p:tagLst>
</file>

<file path=ppt/tags/tag34.xml><?xml version="1.0" encoding="utf-8"?>
<p:tagLst xmlns:a="http://schemas.openxmlformats.org/drawingml/2006/main" xmlns:r="http://schemas.openxmlformats.org/officeDocument/2006/relationships" xmlns:p="http://schemas.openxmlformats.org/presentationml/2006/main">
  <p:tag name="AS_UNIQUEID" val="1260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AS_UNIQUEID" val="871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9"/>
  <p:tag name="KSO_WM_UNIT_INDEX" val="9"/>
  <p:tag name="KSO_WM_UNIT_LAYERLEVEL" val="1"/>
  <p:tag name="KSO_WM_UNIT_TYPE" val="i"/>
</p:tagLst>
</file>

<file path=ppt/tags/tag341.xml><?xml version="1.0" encoding="utf-8"?>
<p:tagLst xmlns:a="http://schemas.openxmlformats.org/drawingml/2006/main" xmlns:r="http://schemas.openxmlformats.org/officeDocument/2006/relationships" xmlns:p="http://schemas.openxmlformats.org/presentationml/2006/main">
  <p:tag name="AS_UNIQUEID" val="871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0"/>
  <p:tag name="KSO_WM_UNIT_INDEX" val="10"/>
  <p:tag name="KSO_WM_UNIT_LAYERLEVEL" val="1"/>
  <p:tag name="KSO_WM_UNIT_TYPE" val="i"/>
</p:tagLst>
</file>

<file path=ppt/tags/tag342.xml><?xml version="1.0" encoding="utf-8"?>
<p:tagLst xmlns:a="http://schemas.openxmlformats.org/drawingml/2006/main" xmlns:r="http://schemas.openxmlformats.org/officeDocument/2006/relationships" xmlns:p="http://schemas.openxmlformats.org/presentationml/2006/main">
  <p:tag name="AS_UNIQUEID" val="8721"/>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343.xml><?xml version="1.0" encoding="utf-8"?>
<p:tagLst xmlns:a="http://schemas.openxmlformats.org/drawingml/2006/main" xmlns:r="http://schemas.openxmlformats.org/officeDocument/2006/relationships" xmlns:p="http://schemas.openxmlformats.org/presentationml/2006/main">
  <p:tag name="AS_UNIQUEID" val="8722"/>
  <p:tag name="KSO_WM_BEAUTIFY_FLAG" val="#wm#"/>
  <p:tag name="KSO_WM_SLIDE_BACKGROUND_TYPE" val="topBottom"/>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344.xml><?xml version="1.0" encoding="utf-8"?>
<p:tagLst xmlns:a="http://schemas.openxmlformats.org/drawingml/2006/main" xmlns:r="http://schemas.openxmlformats.org/officeDocument/2006/relationships" xmlns:p="http://schemas.openxmlformats.org/presentationml/2006/main">
  <p:tag name="AS_UNIQUEID" val="872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345.xml><?xml version="1.0" encoding="utf-8"?>
<p:tagLst xmlns:a="http://schemas.openxmlformats.org/drawingml/2006/main" xmlns:r="http://schemas.openxmlformats.org/officeDocument/2006/relationships" xmlns:p="http://schemas.openxmlformats.org/presentationml/2006/main">
  <p:tag name="AS_UNIQUEID" val="872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346.xml><?xml version="1.0" encoding="utf-8"?>
<p:tagLst xmlns:a="http://schemas.openxmlformats.org/drawingml/2006/main" xmlns:r="http://schemas.openxmlformats.org/officeDocument/2006/relationships" xmlns:p="http://schemas.openxmlformats.org/presentationml/2006/main">
  <p:tag name="AS_UNIQUEID" val="872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347.xml><?xml version="1.0" encoding="utf-8"?>
<p:tagLst xmlns:a="http://schemas.openxmlformats.org/drawingml/2006/main" xmlns:r="http://schemas.openxmlformats.org/officeDocument/2006/relationships" xmlns:p="http://schemas.openxmlformats.org/presentationml/2006/main">
  <p:tag name="AS_UNIQUEID" val="872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348.xml><?xml version="1.0" encoding="utf-8"?>
<p:tagLst xmlns:a="http://schemas.openxmlformats.org/drawingml/2006/main" xmlns:r="http://schemas.openxmlformats.org/officeDocument/2006/relationships" xmlns:p="http://schemas.openxmlformats.org/presentationml/2006/main">
  <p:tag name="AS_UNIQUEID" val="873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349.xml><?xml version="1.0" encoding="utf-8"?>
<p:tagLst xmlns:a="http://schemas.openxmlformats.org/drawingml/2006/main" xmlns:r="http://schemas.openxmlformats.org/officeDocument/2006/relationships" xmlns:p="http://schemas.openxmlformats.org/presentationml/2006/main">
  <p:tag name="AS_UNIQUEID" val="873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AS_UNIQUEID" val="1260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a="http://schemas.openxmlformats.org/drawingml/2006/main" xmlns:r="http://schemas.openxmlformats.org/officeDocument/2006/relationships" xmlns:p="http://schemas.openxmlformats.org/presentationml/2006/main">
  <p:tag name="AS_UNIQUEID" val="873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351.xml><?xml version="1.0" encoding="utf-8"?>
<p:tagLst xmlns:a="http://schemas.openxmlformats.org/drawingml/2006/main" xmlns:r="http://schemas.openxmlformats.org/officeDocument/2006/relationships" xmlns:p="http://schemas.openxmlformats.org/presentationml/2006/main">
  <p:tag name="AS_UNIQUEID" val="872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8"/>
  <p:tag name="KSO_WM_UNIT_INDEX" val="8"/>
  <p:tag name="KSO_WM_UNIT_LAYERLEVEL" val="1"/>
  <p:tag name="KSO_WM_UNIT_TYPE" val="i"/>
</p:tagLst>
</file>

<file path=ppt/tags/tag352.xml><?xml version="1.0" encoding="utf-8"?>
<p:tagLst xmlns:a="http://schemas.openxmlformats.org/drawingml/2006/main" xmlns:r="http://schemas.openxmlformats.org/officeDocument/2006/relationships" xmlns:p="http://schemas.openxmlformats.org/presentationml/2006/main">
  <p:tag name="AS_UNIQUEID" val="872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9"/>
  <p:tag name="KSO_WM_UNIT_INDEX" val="9"/>
  <p:tag name="KSO_WM_UNIT_LAYERLEVEL" val="1"/>
  <p:tag name="KSO_WM_UNIT_TYPE" val="i"/>
</p:tagLst>
</file>

<file path=ppt/tags/tag353.xml><?xml version="1.0" encoding="utf-8"?>
<p:tagLst xmlns:a="http://schemas.openxmlformats.org/drawingml/2006/main" xmlns:r="http://schemas.openxmlformats.org/officeDocument/2006/relationships" xmlns:p="http://schemas.openxmlformats.org/presentationml/2006/main">
  <p:tag name="AS_UNIQUEID" val="872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0"/>
  <p:tag name="KSO_WM_UNIT_INDEX" val="10"/>
  <p:tag name="KSO_WM_UNIT_LAYERLEVEL" val="1"/>
  <p:tag name="KSO_WM_UNIT_TYPE" val="i"/>
</p:tagLst>
</file>

<file path=ppt/tags/tag354.xml><?xml version="1.0" encoding="utf-8"?>
<p:tagLst xmlns:a="http://schemas.openxmlformats.org/drawingml/2006/main" xmlns:r="http://schemas.openxmlformats.org/officeDocument/2006/relationships" xmlns:p="http://schemas.openxmlformats.org/presentationml/2006/main">
  <p:tag name="AS_UNIQUEID" val="8734"/>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355.xml><?xml version="1.0" encoding="utf-8"?>
<p:tagLst xmlns:a="http://schemas.openxmlformats.org/drawingml/2006/main" xmlns:r="http://schemas.openxmlformats.org/officeDocument/2006/relationships" xmlns:p="http://schemas.openxmlformats.org/presentationml/2006/main">
  <p:tag name="AS_UNIQUEID" val="8735"/>
  <p:tag name="KSO_WM_BEAUTIFY_FLAG" val="#wm#"/>
  <p:tag name="KSO_WM_SLIDE_BACKGROUND_TYPE" val="bottomTop"/>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2**"/>
  <p:tag name="KSO_WM_UNIT_LAYERLEVEL" val="1"/>
</p:tagLst>
</file>

<file path=ppt/tags/tag356.xml><?xml version="1.0" encoding="utf-8"?>
<p:tagLst xmlns:a="http://schemas.openxmlformats.org/drawingml/2006/main" xmlns:r="http://schemas.openxmlformats.org/officeDocument/2006/relationships" xmlns:p="http://schemas.openxmlformats.org/presentationml/2006/main">
  <p:tag name="AS_UNIQUEID" val="873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357.xml><?xml version="1.0" encoding="utf-8"?>
<p:tagLst xmlns:a="http://schemas.openxmlformats.org/drawingml/2006/main" xmlns:r="http://schemas.openxmlformats.org/officeDocument/2006/relationships" xmlns:p="http://schemas.openxmlformats.org/presentationml/2006/main">
  <p:tag name="AS_UNIQUEID" val="874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358.xml><?xml version="1.0" encoding="utf-8"?>
<p:tagLst xmlns:a="http://schemas.openxmlformats.org/drawingml/2006/main" xmlns:r="http://schemas.openxmlformats.org/officeDocument/2006/relationships" xmlns:p="http://schemas.openxmlformats.org/presentationml/2006/main">
  <p:tag name="AS_UNIQUEID" val="874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359.xml><?xml version="1.0" encoding="utf-8"?>
<p:tagLst xmlns:a="http://schemas.openxmlformats.org/drawingml/2006/main" xmlns:r="http://schemas.openxmlformats.org/officeDocument/2006/relationships" xmlns:p="http://schemas.openxmlformats.org/presentationml/2006/main">
  <p:tag name="AS_UNIQUEID" val="874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AS_UNIQUEID" val="1260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a="http://schemas.openxmlformats.org/drawingml/2006/main" xmlns:r="http://schemas.openxmlformats.org/officeDocument/2006/relationships" xmlns:p="http://schemas.openxmlformats.org/presentationml/2006/main">
  <p:tag name="AS_UNIQUEID" val="874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361.xml><?xml version="1.0" encoding="utf-8"?>
<p:tagLst xmlns:a="http://schemas.openxmlformats.org/drawingml/2006/main" xmlns:r="http://schemas.openxmlformats.org/officeDocument/2006/relationships" xmlns:p="http://schemas.openxmlformats.org/presentationml/2006/main">
  <p:tag name="AS_UNIQUEID" val="874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362.xml><?xml version="1.0" encoding="utf-8"?>
<p:tagLst xmlns:a="http://schemas.openxmlformats.org/drawingml/2006/main" xmlns:r="http://schemas.openxmlformats.org/officeDocument/2006/relationships" xmlns:p="http://schemas.openxmlformats.org/presentationml/2006/main">
  <p:tag name="AS_UNIQUEID" val="874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363.xml><?xml version="1.0" encoding="utf-8"?>
<p:tagLst xmlns:a="http://schemas.openxmlformats.org/drawingml/2006/main" xmlns:r="http://schemas.openxmlformats.org/officeDocument/2006/relationships" xmlns:p="http://schemas.openxmlformats.org/presentationml/2006/main">
  <p:tag name="AS_UNIQUEID" val="873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8"/>
  <p:tag name="KSO_WM_UNIT_INDEX" val="8"/>
  <p:tag name="KSO_WM_UNIT_LAYERLEVEL" val="1"/>
  <p:tag name="KSO_WM_UNIT_TYPE" val="i"/>
</p:tagLst>
</file>

<file path=ppt/tags/tag364.xml><?xml version="1.0" encoding="utf-8"?>
<p:tagLst xmlns:a="http://schemas.openxmlformats.org/drawingml/2006/main" xmlns:r="http://schemas.openxmlformats.org/officeDocument/2006/relationships" xmlns:p="http://schemas.openxmlformats.org/presentationml/2006/main">
  <p:tag name="AS_UNIQUEID" val="873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9"/>
  <p:tag name="KSO_WM_UNIT_INDEX" val="9"/>
  <p:tag name="KSO_WM_UNIT_LAYERLEVEL" val="1"/>
  <p:tag name="KSO_WM_UNIT_TYPE" val="i"/>
</p:tagLst>
</file>

<file path=ppt/tags/tag365.xml><?xml version="1.0" encoding="utf-8"?>
<p:tagLst xmlns:a="http://schemas.openxmlformats.org/drawingml/2006/main" xmlns:r="http://schemas.openxmlformats.org/officeDocument/2006/relationships" xmlns:p="http://schemas.openxmlformats.org/presentationml/2006/main">
  <p:tag name="AS_UNIQUEID" val="873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0"/>
  <p:tag name="KSO_WM_UNIT_INDEX" val="10"/>
  <p:tag name="KSO_WM_UNIT_LAYERLEVEL" val="1"/>
  <p:tag name="KSO_WM_UNIT_TYPE" val="i"/>
</p:tagLst>
</file>

<file path=ppt/tags/tag366.xml><?xml version="1.0" encoding="utf-8"?>
<p:tagLst xmlns:a="http://schemas.openxmlformats.org/drawingml/2006/main" xmlns:r="http://schemas.openxmlformats.org/officeDocument/2006/relationships" xmlns:p="http://schemas.openxmlformats.org/presentationml/2006/main">
  <p:tag name="AS_UNIQUEID" val="8747"/>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367.xml><?xml version="1.0" encoding="utf-8"?>
<p:tagLst xmlns:a="http://schemas.openxmlformats.org/drawingml/2006/main" xmlns:r="http://schemas.openxmlformats.org/officeDocument/2006/relationships" xmlns:p="http://schemas.openxmlformats.org/presentationml/2006/main">
  <p:tag name="AS_UNIQUEID" val="874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68.xml><?xml version="1.0" encoding="utf-8"?>
<p:tagLst xmlns:a="http://schemas.openxmlformats.org/drawingml/2006/main" xmlns:r="http://schemas.openxmlformats.org/officeDocument/2006/relationships" xmlns:p="http://schemas.openxmlformats.org/presentationml/2006/main">
  <p:tag name="AS_UNIQUEID" val="874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69.xml><?xml version="1.0" encoding="utf-8"?>
<p:tagLst xmlns:a="http://schemas.openxmlformats.org/drawingml/2006/main" xmlns:r="http://schemas.openxmlformats.org/officeDocument/2006/relationships" xmlns:p="http://schemas.openxmlformats.org/presentationml/2006/main">
  <p:tag name="AS_UNIQUEID" val="875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AS_UNIQUEID" val="1260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a="http://schemas.openxmlformats.org/drawingml/2006/main" xmlns:r="http://schemas.openxmlformats.org/officeDocument/2006/relationships" xmlns:p="http://schemas.openxmlformats.org/presentationml/2006/main">
  <p:tag name="AS_UNIQUEID" val="875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71.xml><?xml version="1.0" encoding="utf-8"?>
<p:tagLst xmlns:a="http://schemas.openxmlformats.org/drawingml/2006/main" xmlns:r="http://schemas.openxmlformats.org/officeDocument/2006/relationships" xmlns:p="http://schemas.openxmlformats.org/presentationml/2006/main">
  <p:tag name="AS_UNIQUEID" val="875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72.xml><?xml version="1.0" encoding="utf-8"?>
<p:tagLst xmlns:a="http://schemas.openxmlformats.org/drawingml/2006/main" xmlns:r="http://schemas.openxmlformats.org/officeDocument/2006/relationships" xmlns:p="http://schemas.openxmlformats.org/presentationml/2006/main">
  <p:tag name="AS_UNIQUEID" val="875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73.xml><?xml version="1.0" encoding="utf-8"?>
<p:tagLst xmlns:a="http://schemas.openxmlformats.org/drawingml/2006/main" xmlns:r="http://schemas.openxmlformats.org/officeDocument/2006/relationships" xmlns:p="http://schemas.openxmlformats.org/presentationml/2006/main">
  <p:tag name="AS_UNIQUEID" val="875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74.xml><?xml version="1.0" encoding="utf-8"?>
<p:tagLst xmlns:a="http://schemas.openxmlformats.org/drawingml/2006/main" xmlns:r="http://schemas.openxmlformats.org/officeDocument/2006/relationships" xmlns:p="http://schemas.openxmlformats.org/presentationml/2006/main">
  <p:tag name="AS_UNIQUEID" val="875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375.xml><?xml version="1.0" encoding="utf-8"?>
<p:tagLst xmlns:a="http://schemas.openxmlformats.org/drawingml/2006/main" xmlns:r="http://schemas.openxmlformats.org/officeDocument/2006/relationships" xmlns:p="http://schemas.openxmlformats.org/presentationml/2006/main">
  <p:tag name="AS_UNIQUEID" val="875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4"/>
  <p:tag name="KSO_WM_UNIT_INDEX" val="4"/>
  <p:tag name="KSO_WM_UNIT_LAYERLEVEL" val="1"/>
  <p:tag name="KSO_WM_UNIT_TYPE" val="i"/>
</p:tagLst>
</file>

<file path=ppt/tags/tag376.xml><?xml version="1.0" encoding="utf-8"?>
<p:tagLst xmlns:a="http://schemas.openxmlformats.org/drawingml/2006/main" xmlns:r="http://schemas.openxmlformats.org/officeDocument/2006/relationships" xmlns:p="http://schemas.openxmlformats.org/presentationml/2006/main">
  <p:tag name="AS_UNIQUEID" val="875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5"/>
  <p:tag name="KSO_WM_UNIT_INDEX" val="5"/>
  <p:tag name="KSO_WM_UNIT_LAYERLEVEL" val="1"/>
  <p:tag name="KSO_WM_UNIT_TYPE" val="i"/>
</p:tagLst>
</file>

<file path=ppt/tags/tag377.xml><?xml version="1.0" encoding="utf-8"?>
<p:tagLst xmlns:a="http://schemas.openxmlformats.org/drawingml/2006/main" xmlns:r="http://schemas.openxmlformats.org/officeDocument/2006/relationships" xmlns:p="http://schemas.openxmlformats.org/presentationml/2006/main">
  <p:tag name="AS_UNIQUEID" val="875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6"/>
  <p:tag name="KSO_WM_UNIT_INDEX" val="6"/>
  <p:tag name="KSO_WM_UNIT_LAYERLEVEL" val="1"/>
  <p:tag name="KSO_WM_UNIT_TYPE" val="i"/>
</p:tagLst>
</file>

<file path=ppt/tags/tag378.xml><?xml version="1.0" encoding="utf-8"?>
<p:tagLst xmlns:a="http://schemas.openxmlformats.org/drawingml/2006/main" xmlns:r="http://schemas.openxmlformats.org/officeDocument/2006/relationships" xmlns:p="http://schemas.openxmlformats.org/presentationml/2006/main">
  <p:tag name="AS_UNIQUEID" val="875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7"/>
  <p:tag name="KSO_WM_UNIT_INDEX" val="7"/>
  <p:tag name="KSO_WM_UNIT_LAYERLEVEL" val="1"/>
  <p:tag name="KSO_WM_UNIT_TYPE" val="i"/>
</p:tagLst>
</file>

<file path=ppt/tags/tag379.xml><?xml version="1.0" encoding="utf-8"?>
<p:tagLst xmlns:a="http://schemas.openxmlformats.org/drawingml/2006/main" xmlns:r="http://schemas.openxmlformats.org/officeDocument/2006/relationships" xmlns:p="http://schemas.openxmlformats.org/presentationml/2006/main">
  <p:tag name="AS_UNIQUEID" val="876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4"/>
  <p:tag name="KSO_WM_UNIT_INDEX" val="4"/>
  <p:tag name="KSO_WM_UNIT_LAYERLEVEL" val="1"/>
  <p:tag name="KSO_WM_UNIT_TYPE" val="i"/>
</p:tagLst>
</file>

<file path=ppt/tags/tag38.xml><?xml version="1.0" encoding="utf-8"?>
<p:tagLst xmlns:a="http://schemas.openxmlformats.org/drawingml/2006/main" xmlns:r="http://schemas.openxmlformats.org/officeDocument/2006/relationships" xmlns:p="http://schemas.openxmlformats.org/presentationml/2006/main">
  <p:tag name="AS_UNIQUEID" val="1260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a="http://schemas.openxmlformats.org/drawingml/2006/main" xmlns:r="http://schemas.openxmlformats.org/officeDocument/2006/relationships" xmlns:p="http://schemas.openxmlformats.org/presentationml/2006/main">
  <p:tag name="AS_UNIQUEID" val="8762"/>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381.xml><?xml version="1.0" encoding="utf-8"?>
<p:tagLst xmlns:a="http://schemas.openxmlformats.org/drawingml/2006/main" xmlns:r="http://schemas.openxmlformats.org/officeDocument/2006/relationships" xmlns:p="http://schemas.openxmlformats.org/presentationml/2006/main">
  <p:tag name="AS_UNIQUEID" val="876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2.xml><?xml version="1.0" encoding="utf-8"?>
<p:tagLst xmlns:a="http://schemas.openxmlformats.org/drawingml/2006/main" xmlns:r="http://schemas.openxmlformats.org/officeDocument/2006/relationships" xmlns:p="http://schemas.openxmlformats.org/presentationml/2006/main">
  <p:tag name="AS_UNIQUEID" val="876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3.xml><?xml version="1.0" encoding="utf-8"?>
<p:tagLst xmlns:a="http://schemas.openxmlformats.org/drawingml/2006/main" xmlns:r="http://schemas.openxmlformats.org/officeDocument/2006/relationships" xmlns:p="http://schemas.openxmlformats.org/presentationml/2006/main">
  <p:tag name="AS_UNIQUEID" val="876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4.xml><?xml version="1.0" encoding="utf-8"?>
<p:tagLst xmlns:a="http://schemas.openxmlformats.org/drawingml/2006/main" xmlns:r="http://schemas.openxmlformats.org/officeDocument/2006/relationships" xmlns:p="http://schemas.openxmlformats.org/presentationml/2006/main">
  <p:tag name="AS_UNIQUEID" val="876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5.xml><?xml version="1.0" encoding="utf-8"?>
<p:tagLst xmlns:a="http://schemas.openxmlformats.org/drawingml/2006/main" xmlns:r="http://schemas.openxmlformats.org/officeDocument/2006/relationships" xmlns:p="http://schemas.openxmlformats.org/presentationml/2006/main">
  <p:tag name="AS_UNIQUEID" val="876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6.xml><?xml version="1.0" encoding="utf-8"?>
<p:tagLst xmlns:a="http://schemas.openxmlformats.org/drawingml/2006/main" xmlns:r="http://schemas.openxmlformats.org/officeDocument/2006/relationships" xmlns:p="http://schemas.openxmlformats.org/presentationml/2006/main">
  <p:tag name="AS_UNIQUEID" val="876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7.xml><?xml version="1.0" encoding="utf-8"?>
<p:tagLst xmlns:a="http://schemas.openxmlformats.org/drawingml/2006/main" xmlns:r="http://schemas.openxmlformats.org/officeDocument/2006/relationships" xmlns:p="http://schemas.openxmlformats.org/presentationml/2006/main">
  <p:tag name="AS_UNIQUEID" val="876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88.xml><?xml version="1.0" encoding="utf-8"?>
<p:tagLst xmlns:a="http://schemas.openxmlformats.org/drawingml/2006/main" xmlns:r="http://schemas.openxmlformats.org/officeDocument/2006/relationships" xmlns:p="http://schemas.openxmlformats.org/presentationml/2006/main">
  <p:tag name="AS_UNIQUEID" val="8201"/>
</p:tagLst>
</file>

<file path=ppt/tags/tag389.xml><?xml version="1.0" encoding="utf-8"?>
<p:tagLst xmlns:a="http://schemas.openxmlformats.org/drawingml/2006/main" xmlns:r="http://schemas.openxmlformats.org/officeDocument/2006/relationships" xmlns:p="http://schemas.openxmlformats.org/presentationml/2006/main">
  <p:tag name="AS_UNIQUEID" val="6346"/>
</p:tagLst>
</file>

<file path=ppt/tags/tag39.xml><?xml version="1.0" encoding="utf-8"?>
<p:tagLst xmlns:a="http://schemas.openxmlformats.org/drawingml/2006/main" xmlns:r="http://schemas.openxmlformats.org/officeDocument/2006/relationships" xmlns:p="http://schemas.openxmlformats.org/presentationml/2006/main">
  <p:tag name="AS_UNIQUEID" val="1260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a="http://schemas.openxmlformats.org/drawingml/2006/main" xmlns:r="http://schemas.openxmlformats.org/officeDocument/2006/relationships" xmlns:p="http://schemas.openxmlformats.org/presentationml/2006/main">
  <p:tag name="AS_UNIQUEID" val="6347"/>
</p:tagLst>
</file>

<file path=ppt/tags/tag391.xml><?xml version="1.0" encoding="utf-8"?>
<p:tagLst xmlns:a="http://schemas.openxmlformats.org/drawingml/2006/main" xmlns:r="http://schemas.openxmlformats.org/officeDocument/2006/relationships" xmlns:p="http://schemas.openxmlformats.org/presentationml/2006/main">
  <p:tag name="AS_UNIQUEID" val="6348"/>
</p:tagLst>
</file>

<file path=ppt/tags/tag392.xml><?xml version="1.0" encoding="utf-8"?>
<p:tagLst xmlns:a="http://schemas.openxmlformats.org/drawingml/2006/main" xmlns:r="http://schemas.openxmlformats.org/officeDocument/2006/relationships" xmlns:p="http://schemas.openxmlformats.org/presentationml/2006/main">
  <p:tag name="AS_UNIQUEID" val="6349"/>
</p:tagLst>
</file>

<file path=ppt/tags/tag393.xml><?xml version="1.0" encoding="utf-8"?>
<p:tagLst xmlns:a="http://schemas.openxmlformats.org/drawingml/2006/main" xmlns:r="http://schemas.openxmlformats.org/officeDocument/2006/relationships" xmlns:p="http://schemas.openxmlformats.org/presentationml/2006/main">
  <p:tag name="AS_UNIQUEID" val="6350"/>
</p:tagLst>
</file>

<file path=ppt/tags/tag394.xml><?xml version="1.0" encoding="utf-8"?>
<p:tagLst xmlns:a="http://schemas.openxmlformats.org/drawingml/2006/main" xmlns:r="http://schemas.openxmlformats.org/officeDocument/2006/relationships" xmlns:p="http://schemas.openxmlformats.org/presentationml/2006/main">
  <p:tag name="AS_UNIQUEID" val="12653"/>
</p:tagLst>
</file>

<file path=ppt/tags/tag395.xml><?xml version="1.0" encoding="utf-8"?>
<p:tagLst xmlns:a="http://schemas.openxmlformats.org/drawingml/2006/main" xmlns:r="http://schemas.openxmlformats.org/officeDocument/2006/relationships" xmlns:p="http://schemas.openxmlformats.org/presentationml/2006/main">
  <p:tag name="AS_UNIQUEID" val="12654"/>
</p:tagLst>
</file>

<file path=ppt/tags/tag396.xml><?xml version="1.0" encoding="utf-8"?>
<p:tagLst xmlns:a="http://schemas.openxmlformats.org/drawingml/2006/main" xmlns:r="http://schemas.openxmlformats.org/officeDocument/2006/relationships" xmlns:p="http://schemas.openxmlformats.org/presentationml/2006/main">
  <p:tag name="AS_UNIQUEID" val="12655"/>
</p:tagLst>
</file>

<file path=ppt/tags/tag397.xml><?xml version="1.0" encoding="utf-8"?>
<p:tagLst xmlns:a="http://schemas.openxmlformats.org/drawingml/2006/main" xmlns:r="http://schemas.openxmlformats.org/officeDocument/2006/relationships" xmlns:p="http://schemas.openxmlformats.org/presentationml/2006/main">
  <p:tag name="AS_UNIQUEID" val="12656"/>
</p:tagLst>
</file>

<file path=ppt/tags/tag398.xml><?xml version="1.0" encoding="utf-8"?>
<p:tagLst xmlns:a="http://schemas.openxmlformats.org/drawingml/2006/main" xmlns:r="http://schemas.openxmlformats.org/officeDocument/2006/relationships" xmlns:p="http://schemas.openxmlformats.org/presentationml/2006/main">
  <p:tag name="AS_UNIQUEID" val="12657"/>
</p:tagLst>
</file>

<file path=ppt/tags/tag399.xml><?xml version="1.0" encoding="utf-8"?>
<p:tagLst xmlns:a="http://schemas.openxmlformats.org/drawingml/2006/main" xmlns:r="http://schemas.openxmlformats.org/officeDocument/2006/relationships" xmlns:p="http://schemas.openxmlformats.org/presentationml/2006/main">
  <p:tag name="AS_UNIQUEID" val="12658"/>
</p:tagLst>
</file>

<file path=ppt/tags/tag4.xml><?xml version="1.0" encoding="utf-8"?>
<p:tagLst xmlns:a="http://schemas.openxmlformats.org/drawingml/2006/main" xmlns:r="http://schemas.openxmlformats.org/officeDocument/2006/relationships" xmlns:p="http://schemas.openxmlformats.org/presentationml/2006/main">
  <p:tag name="AS_UNIQUEID" val="12647"/>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AS_UNIQUEID" val="1260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00.xml><?xml version="1.0" encoding="utf-8"?>
<p:tagLst xmlns:a="http://schemas.openxmlformats.org/drawingml/2006/main" xmlns:r="http://schemas.openxmlformats.org/officeDocument/2006/relationships" xmlns:p="http://schemas.openxmlformats.org/presentationml/2006/main">
  <p:tag name="AS_UNIQUEID" val="788"/>
</p:tagLst>
</file>

<file path=ppt/tags/tag401.xml><?xml version="1.0" encoding="utf-8"?>
<p:tagLst xmlns:a="http://schemas.openxmlformats.org/drawingml/2006/main" xmlns:r="http://schemas.openxmlformats.org/officeDocument/2006/relationships" xmlns:p="http://schemas.openxmlformats.org/presentationml/2006/main">
  <p:tag name="AS_UNIQUEID" val="789"/>
</p:tagLst>
</file>

<file path=ppt/tags/tag402.xml><?xml version="1.0" encoding="utf-8"?>
<p:tagLst xmlns:a="http://schemas.openxmlformats.org/drawingml/2006/main" xmlns:r="http://schemas.openxmlformats.org/officeDocument/2006/relationships" xmlns:p="http://schemas.openxmlformats.org/presentationml/2006/main">
  <p:tag name="AS_UNIQUEID" val="790"/>
</p:tagLst>
</file>

<file path=ppt/tags/tag403.xml><?xml version="1.0" encoding="utf-8"?>
<p:tagLst xmlns:a="http://schemas.openxmlformats.org/drawingml/2006/main" xmlns:r="http://schemas.openxmlformats.org/officeDocument/2006/relationships" xmlns:p="http://schemas.openxmlformats.org/presentationml/2006/main">
  <p:tag name="AS_UNIQUEID" val="791"/>
</p:tagLst>
</file>

<file path=ppt/tags/tag404.xml><?xml version="1.0" encoding="utf-8"?>
<p:tagLst xmlns:a="http://schemas.openxmlformats.org/drawingml/2006/main" xmlns:r="http://schemas.openxmlformats.org/officeDocument/2006/relationships" xmlns:p="http://schemas.openxmlformats.org/presentationml/2006/main">
  <p:tag name="AS_UNIQUEID" val="793"/>
</p:tagLst>
</file>

<file path=ppt/tags/tag405.xml><?xml version="1.0" encoding="utf-8"?>
<p:tagLst xmlns:a="http://schemas.openxmlformats.org/drawingml/2006/main" xmlns:r="http://schemas.openxmlformats.org/officeDocument/2006/relationships" xmlns:p="http://schemas.openxmlformats.org/presentationml/2006/main">
  <p:tag name="AS_UNIQUEID" val="374"/>
</p:tagLst>
</file>

<file path=ppt/tags/tag406.xml><?xml version="1.0" encoding="utf-8"?>
<p:tagLst xmlns:a="http://schemas.openxmlformats.org/drawingml/2006/main" xmlns:r="http://schemas.openxmlformats.org/officeDocument/2006/relationships" xmlns:p="http://schemas.openxmlformats.org/presentationml/2006/main">
  <p:tag name="AS_UNIQUEID" val="17677"/>
</p:tagLst>
</file>

<file path=ppt/tags/tag407.xml><?xml version="1.0" encoding="utf-8"?>
<p:tagLst xmlns:a="http://schemas.openxmlformats.org/drawingml/2006/main" xmlns:r="http://schemas.openxmlformats.org/officeDocument/2006/relationships" xmlns:p="http://schemas.openxmlformats.org/presentationml/2006/main">
  <p:tag name="AS_UNIQUEID" val="784"/>
</p:tagLst>
</file>

<file path=ppt/tags/tag408.xml><?xml version="1.0" encoding="utf-8"?>
<p:tagLst xmlns:a="http://schemas.openxmlformats.org/drawingml/2006/main" xmlns:r="http://schemas.openxmlformats.org/officeDocument/2006/relationships" xmlns:p="http://schemas.openxmlformats.org/presentationml/2006/main">
  <p:tag name="AS_UNIQUEID" val="785"/>
</p:tagLst>
</file>

<file path=ppt/tags/tag409.xml><?xml version="1.0" encoding="utf-8"?>
<p:tagLst xmlns:a="http://schemas.openxmlformats.org/drawingml/2006/main" xmlns:r="http://schemas.openxmlformats.org/officeDocument/2006/relationships" xmlns:p="http://schemas.openxmlformats.org/presentationml/2006/main">
  <p:tag name="AS_UNIQUEID" val="786"/>
</p:tagLst>
</file>

<file path=ppt/tags/tag41.xml><?xml version="1.0" encoding="utf-8"?>
<p:tagLst xmlns:a="http://schemas.openxmlformats.org/drawingml/2006/main" xmlns:r="http://schemas.openxmlformats.org/officeDocument/2006/relationships" xmlns:p="http://schemas.openxmlformats.org/presentationml/2006/main">
  <p:tag name="AS_UNIQUEID" val="1260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
</p:tagLst>
</file>

<file path=ppt/tags/tag411.xml><?xml version="1.0" encoding="utf-8"?>
<p:tagLst xmlns:a="http://schemas.openxmlformats.org/drawingml/2006/main" xmlns:r="http://schemas.openxmlformats.org/officeDocument/2006/relationships" xmlns:p="http://schemas.openxmlformats.org/presentationml/2006/main">
  <p:tag name="AS_UNIQUEID" val="13166"/>
</p:tagLst>
</file>

<file path=ppt/tags/tag412.xml><?xml version="1.0" encoding="utf-8"?>
<p:tagLst xmlns:a="http://schemas.openxmlformats.org/drawingml/2006/main" xmlns:r="http://schemas.openxmlformats.org/officeDocument/2006/relationships" xmlns:p="http://schemas.openxmlformats.org/presentationml/2006/main">
  <p:tag name="AS_UNIQUEID" val="13167"/>
</p:tagLst>
</file>

<file path=ppt/tags/tag413.xml><?xml version="1.0" encoding="utf-8"?>
<p:tagLst xmlns:a="http://schemas.openxmlformats.org/drawingml/2006/main" xmlns:r="http://schemas.openxmlformats.org/officeDocument/2006/relationships" xmlns:p="http://schemas.openxmlformats.org/presentationml/2006/main">
  <p:tag name="AS_UNIQUEID" val="735"/>
</p:tagLst>
</file>

<file path=ppt/tags/tag414.xml><?xml version="1.0" encoding="utf-8"?>
<p:tagLst xmlns:a="http://schemas.openxmlformats.org/drawingml/2006/main" xmlns:r="http://schemas.openxmlformats.org/officeDocument/2006/relationships" xmlns:p="http://schemas.openxmlformats.org/presentationml/2006/main">
  <p:tag name="AS_UNIQUEID" val="741"/>
</p:tagLst>
</file>

<file path=ppt/tags/tag415.xml><?xml version="1.0" encoding="utf-8"?>
<p:tagLst xmlns:a="http://schemas.openxmlformats.org/drawingml/2006/main" xmlns:r="http://schemas.openxmlformats.org/officeDocument/2006/relationships" xmlns:p="http://schemas.openxmlformats.org/presentationml/2006/main">
  <p:tag name="AS_UNIQUEID" val="744"/>
  <p:tag name="KSO_WM_UNIT_LINE_FILL_TYPE" val="2"/>
  <p:tag name="KSO_WM_UNIT_LINE_FORE_SCHEMECOLOR_INDEX" val="13"/>
  <p:tag name="KSO_WM_UNIT_LINE_FORE_SCHEMECOLOR_INDEX_BRIGHTNESS" val="0"/>
</p:tagLst>
</file>

<file path=ppt/tags/tag416.xml><?xml version="1.0" encoding="utf-8"?>
<p:tagLst xmlns:a="http://schemas.openxmlformats.org/drawingml/2006/main" xmlns:r="http://schemas.openxmlformats.org/officeDocument/2006/relationships" xmlns:p="http://schemas.openxmlformats.org/presentationml/2006/main">
  <p:tag name="AS_UNIQUEID" val="747"/>
  <p:tag name="KSO_WM_UNIT_LINE_FILL_TYPE" val="2"/>
  <p:tag name="KSO_WM_UNIT_LINE_FORE_SCHEMECOLOR_INDEX" val="13"/>
  <p:tag name="KSO_WM_UNIT_LINE_FORE_SCHEMECOLOR_INDEX_BRIGHTNESS" val="0"/>
</p:tagLst>
</file>

<file path=ppt/tags/tag417.xml><?xml version="1.0" encoding="utf-8"?>
<p:tagLst xmlns:a="http://schemas.openxmlformats.org/drawingml/2006/main" xmlns:r="http://schemas.openxmlformats.org/officeDocument/2006/relationships" xmlns:p="http://schemas.openxmlformats.org/presentationml/2006/main">
  <p:tag name="AS_UNIQUEID" val="765"/>
  <p:tag name="KSO_WM_UNIT_FILL_FORE_SCHEMECOLOR_INDEX" val="2"/>
  <p:tag name="KSO_WM_UNIT_FILL_FORE_SCHEMECOLOR_INDEX_BRIGHTNESS" val="0"/>
  <p:tag name="KSO_WM_UNIT_FILL_TYPE" val="1"/>
  <p:tag name="KSO_WM_UNIT_LINE_FILL_TYPE" val="2"/>
  <p:tag name="KSO_WM_UNIT_LINE_FORE_SCHEMECOLOR_INDEX" val="5"/>
  <p:tag name="KSO_WM_UNIT_LINE_FORE_SCHEMECOLOR_INDEX_BRIGHTNESS" val="0"/>
  <p:tag name="KSO_WM_UNIT_TEXT_FILL_FORE_SCHEMECOLOR_INDEX" val="5"/>
  <p:tag name="KSO_WM_UNIT_TEXT_FILL_FORE_SCHEMECOLOR_INDEX_BRIGHTNESS" val="0"/>
  <p:tag name="KSO_WM_UNIT_TEXT_FILL_TYPE" val="1"/>
</p:tagLst>
</file>

<file path=ppt/tags/tag418.xml><?xml version="1.0" encoding="utf-8"?>
<p:tagLst xmlns:a="http://schemas.openxmlformats.org/drawingml/2006/main" xmlns:r="http://schemas.openxmlformats.org/officeDocument/2006/relationships" xmlns:p="http://schemas.openxmlformats.org/presentationml/2006/main">
  <p:tag name="AS_UNIQUEID" val="2104"/>
</p:tagLst>
</file>

<file path=ppt/tags/tag419.xml><?xml version="1.0" encoding="utf-8"?>
<p:tagLst xmlns:a="http://schemas.openxmlformats.org/drawingml/2006/main" xmlns:r="http://schemas.openxmlformats.org/officeDocument/2006/relationships" xmlns:p="http://schemas.openxmlformats.org/presentationml/2006/main">
  <p:tag name="AS_UNIQUEID" val="2105"/>
</p:tagLst>
</file>

<file path=ppt/tags/tag42.xml><?xml version="1.0" encoding="utf-8"?>
<p:tagLst xmlns:a="http://schemas.openxmlformats.org/drawingml/2006/main" xmlns:r="http://schemas.openxmlformats.org/officeDocument/2006/relationships" xmlns:p="http://schemas.openxmlformats.org/presentationml/2006/main">
  <p:tag name="AS_UNIQUEID" val="1261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0.xml><?xml version="1.0" encoding="utf-8"?>
<p:tagLst xmlns:a="http://schemas.openxmlformats.org/drawingml/2006/main" xmlns:r="http://schemas.openxmlformats.org/officeDocument/2006/relationships" xmlns:p="http://schemas.openxmlformats.org/presentationml/2006/main">
  <p:tag name="AS_UNIQUEID" val="2106"/>
</p:tagLst>
</file>

<file path=ppt/tags/tag421.xml><?xml version="1.0" encoding="utf-8"?>
<p:tagLst xmlns:a="http://schemas.openxmlformats.org/drawingml/2006/main" xmlns:r="http://schemas.openxmlformats.org/officeDocument/2006/relationships" xmlns:p="http://schemas.openxmlformats.org/presentationml/2006/main">
  <p:tag name="AS_UNIQUEID" val="2107"/>
</p:tagLst>
</file>

<file path=ppt/tags/tag422.xml><?xml version="1.0" encoding="utf-8"?>
<p:tagLst xmlns:a="http://schemas.openxmlformats.org/drawingml/2006/main" xmlns:r="http://schemas.openxmlformats.org/officeDocument/2006/relationships" xmlns:p="http://schemas.openxmlformats.org/presentationml/2006/main">
  <p:tag name="AS_UNIQUEID" val="2108"/>
</p:tagLst>
</file>

<file path=ppt/tags/tag423.xml><?xml version="1.0" encoding="utf-8"?>
<p:tagLst xmlns:a="http://schemas.openxmlformats.org/drawingml/2006/main" xmlns:r="http://schemas.openxmlformats.org/officeDocument/2006/relationships" xmlns:p="http://schemas.openxmlformats.org/presentationml/2006/main">
  <p:tag name="AS_UNIQUEID" val="2109"/>
</p:tagLst>
</file>

<file path=ppt/tags/tag424.xml><?xml version="1.0" encoding="utf-8"?>
<p:tagLst xmlns:a="http://schemas.openxmlformats.org/drawingml/2006/main" xmlns:r="http://schemas.openxmlformats.org/officeDocument/2006/relationships" xmlns:p="http://schemas.openxmlformats.org/presentationml/2006/main">
  <p:tag name="AS_UNIQUEID" val="1389"/>
</p:tagLst>
</file>

<file path=ppt/tags/tag425.xml><?xml version="1.0" encoding="utf-8"?>
<p:tagLst xmlns:a="http://schemas.openxmlformats.org/drawingml/2006/main" xmlns:r="http://schemas.openxmlformats.org/officeDocument/2006/relationships" xmlns:p="http://schemas.openxmlformats.org/presentationml/2006/main">
  <p:tag name="AS_UNIQUEID" val="17490"/>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AS_UNIQUEID" val="17491"/>
</p:tagLst>
</file>

<file path=ppt/tags/tag427.xml><?xml version="1.0" encoding="utf-8"?>
<p:tagLst xmlns:a="http://schemas.openxmlformats.org/drawingml/2006/main" xmlns:r="http://schemas.openxmlformats.org/officeDocument/2006/relationships" xmlns:p="http://schemas.openxmlformats.org/presentationml/2006/main">
  <p:tag name="AS_UNIQUEID" val="17492"/>
</p:tagLst>
</file>

<file path=ppt/tags/tag428.xml><?xml version="1.0" encoding="utf-8"?>
<p:tagLst xmlns:a="http://schemas.openxmlformats.org/drawingml/2006/main" xmlns:r="http://schemas.openxmlformats.org/officeDocument/2006/relationships" xmlns:p="http://schemas.openxmlformats.org/presentationml/2006/main">
  <p:tag name="AS_UNIQUEID" val="12798"/>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AS_UNIQUEID" val="5930"/>
</p:tagLst>
</file>

<file path=ppt/tags/tag43.xml><?xml version="1.0" encoding="utf-8"?>
<p:tagLst xmlns:a="http://schemas.openxmlformats.org/drawingml/2006/main" xmlns:r="http://schemas.openxmlformats.org/officeDocument/2006/relationships" xmlns:p="http://schemas.openxmlformats.org/presentationml/2006/main">
  <p:tag name="AS_UNIQUEID" val="1261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0.xml><?xml version="1.0" encoding="utf-8"?>
<p:tagLst xmlns:a="http://schemas.openxmlformats.org/drawingml/2006/main" xmlns:r="http://schemas.openxmlformats.org/officeDocument/2006/relationships" xmlns:p="http://schemas.openxmlformats.org/presentationml/2006/main">
  <p:tag name="AS_UNIQUEID" val="5932"/>
</p:tagLst>
</file>

<file path=ppt/tags/tag431.xml><?xml version="1.0" encoding="utf-8"?>
<p:tagLst xmlns:a="http://schemas.openxmlformats.org/drawingml/2006/main" xmlns:r="http://schemas.openxmlformats.org/officeDocument/2006/relationships" xmlns:p="http://schemas.openxmlformats.org/presentationml/2006/main">
  <p:tag name="AS_UNIQUEID" val="6152"/>
  <p:tag name="KSO_WM_BEAUTIFY_FLAG" val=""/>
  <p:tag name="KSO_WM_DIAGRAM_VIRTUALLY_FRAME" val="{&quot;height&quot;:240.7,&quot;left&quot;:10.8,&quot;top&quot;:61.2,&quot;width&quot;:942}"/>
</p:tagLst>
</file>

<file path=ppt/tags/tag432.xml><?xml version="1.0" encoding="utf-8"?>
<p:tagLst xmlns:a="http://schemas.openxmlformats.org/drawingml/2006/main" xmlns:r="http://schemas.openxmlformats.org/officeDocument/2006/relationships" xmlns:p="http://schemas.openxmlformats.org/presentationml/2006/main">
  <p:tag name="AS_UNIQUEID" val="840"/>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AS_UNIQUEID" val="1154"/>
</p:tagLst>
</file>

<file path=ppt/tags/tag434.xml><?xml version="1.0" encoding="utf-8"?>
<p:tagLst xmlns:a="http://schemas.openxmlformats.org/drawingml/2006/main" xmlns:r="http://schemas.openxmlformats.org/officeDocument/2006/relationships" xmlns:p="http://schemas.openxmlformats.org/presentationml/2006/main">
  <p:tag name="AS_UNIQUEID" val="1152"/>
</p:tagLst>
</file>

<file path=ppt/tags/tag435.xml><?xml version="1.0" encoding="utf-8"?>
<p:tagLst xmlns:a="http://schemas.openxmlformats.org/drawingml/2006/main" xmlns:r="http://schemas.openxmlformats.org/officeDocument/2006/relationships" xmlns:p="http://schemas.openxmlformats.org/presentationml/2006/main">
  <p:tag name="AS_UNIQUEID" val="5931"/>
</p:tagLst>
</file>

<file path=ppt/tags/tag436.xml><?xml version="1.0" encoding="utf-8"?>
<p:tagLst xmlns:a="http://schemas.openxmlformats.org/drawingml/2006/main" xmlns:r="http://schemas.openxmlformats.org/officeDocument/2006/relationships" xmlns:p="http://schemas.openxmlformats.org/presentationml/2006/main">
  <p:tag name="AS_UNIQUEID" val="1157"/>
</p:tagLst>
</file>

<file path=ppt/tags/tag437.xml><?xml version="1.0" encoding="utf-8"?>
<p:tagLst xmlns:a="http://schemas.openxmlformats.org/drawingml/2006/main" xmlns:r="http://schemas.openxmlformats.org/officeDocument/2006/relationships" xmlns:p="http://schemas.openxmlformats.org/presentationml/2006/main">
  <p:tag name="AS_UNIQUEID" val="1158"/>
</p:tagLst>
</file>

<file path=ppt/tags/tag438.xml><?xml version="1.0" encoding="utf-8"?>
<p:tagLst xmlns:a="http://schemas.openxmlformats.org/drawingml/2006/main" xmlns:r="http://schemas.openxmlformats.org/officeDocument/2006/relationships" xmlns:p="http://schemas.openxmlformats.org/presentationml/2006/main">
  <p:tag name="AS_UNIQUEID" val="1160"/>
</p:tagLst>
</file>

<file path=ppt/tags/tag439.xml><?xml version="1.0" encoding="utf-8"?>
<p:tagLst xmlns:a="http://schemas.openxmlformats.org/drawingml/2006/main" xmlns:r="http://schemas.openxmlformats.org/officeDocument/2006/relationships" xmlns:p="http://schemas.openxmlformats.org/presentationml/2006/main">
  <p:tag name="AS_UNIQUEID" val="1161"/>
</p:tagLst>
</file>

<file path=ppt/tags/tag44.xml><?xml version="1.0" encoding="utf-8"?>
<p:tagLst xmlns:a="http://schemas.openxmlformats.org/drawingml/2006/main" xmlns:r="http://schemas.openxmlformats.org/officeDocument/2006/relationships" xmlns:p="http://schemas.openxmlformats.org/presentationml/2006/main">
  <p:tag name="AS_UNIQUEID" val="1261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0.xml><?xml version="1.0" encoding="utf-8"?>
<p:tagLst xmlns:a="http://schemas.openxmlformats.org/drawingml/2006/main" xmlns:r="http://schemas.openxmlformats.org/officeDocument/2006/relationships" xmlns:p="http://schemas.openxmlformats.org/presentationml/2006/main">
  <p:tag name="AS_UNIQUEID" val="514"/>
</p:tagLst>
</file>

<file path=ppt/tags/tag441.xml><?xml version="1.0" encoding="utf-8"?>
<p:tagLst xmlns:a="http://schemas.openxmlformats.org/drawingml/2006/main" xmlns:r="http://schemas.openxmlformats.org/officeDocument/2006/relationships" xmlns:p="http://schemas.openxmlformats.org/presentationml/2006/main">
  <p:tag name="AS_UNIQUEID" val="2115"/>
</p:tagLst>
</file>

<file path=ppt/tags/tag442.xml><?xml version="1.0" encoding="utf-8"?>
<p:tagLst xmlns:a="http://schemas.openxmlformats.org/drawingml/2006/main" xmlns:r="http://schemas.openxmlformats.org/officeDocument/2006/relationships" xmlns:p="http://schemas.openxmlformats.org/presentationml/2006/main">
  <p:tag name="AS_UNIQUEID" val="539"/>
  <p:tag name="KSO_WM_UNIT_TEXT_FILL_FORE_SCHEMECOLOR_INDEX" val="13"/>
  <p:tag name="KSO_WM_UNIT_TEXT_FILL_FORE_SCHEMECOLOR_INDEX_BRIGHTNESS" val="0"/>
  <p:tag name="KSO_WM_UNIT_TEXT_FILL_TYPE" val="1"/>
</p:tagLst>
</file>

<file path=ppt/tags/tag443.xml><?xml version="1.0" encoding="utf-8"?>
<p:tagLst xmlns:a="http://schemas.openxmlformats.org/drawingml/2006/main" xmlns:r="http://schemas.openxmlformats.org/officeDocument/2006/relationships" xmlns:p="http://schemas.openxmlformats.org/presentationml/2006/main">
  <p:tag name="AS_UNIQUEID" val="1201"/>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AS_UNIQUEID" val="5936"/>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AS_UNIQUEID" val="6338"/>
</p:tagLst>
</file>

<file path=ppt/tags/tag446.xml><?xml version="1.0" encoding="utf-8"?>
<p:tagLst xmlns:a="http://schemas.openxmlformats.org/drawingml/2006/main" xmlns:r="http://schemas.openxmlformats.org/officeDocument/2006/relationships" xmlns:p="http://schemas.openxmlformats.org/presentationml/2006/main">
  <p:tag name="AS_UNIQUEID" val="1203"/>
  <p:tag name="KSO_WM_UNIT_TABLE_BEAUTIFY" val="smartTable{9351a3a2-269a-4b86-9354-de3d9c650388}"/>
  <p:tag name="TABLE_ENDDRAG_ORIGIN_RECT" val="924*411"/>
  <p:tag name="TABLE_ENDDRAG_RECT" val="19*62*924*412"/>
</p:tagLst>
</file>

<file path=ppt/tags/tag447.xml><?xml version="1.0" encoding="utf-8"?>
<p:tagLst xmlns:a="http://schemas.openxmlformats.org/drawingml/2006/main" xmlns:r="http://schemas.openxmlformats.org/officeDocument/2006/relationships" xmlns:p="http://schemas.openxmlformats.org/presentationml/2006/main">
  <p:tag name="AS_UNIQUEID" val="5937"/>
</p:tagLst>
</file>

<file path=ppt/tags/tag448.xml><?xml version="1.0" encoding="utf-8"?>
<p:tagLst xmlns:a="http://schemas.openxmlformats.org/drawingml/2006/main" xmlns:r="http://schemas.openxmlformats.org/officeDocument/2006/relationships" xmlns:p="http://schemas.openxmlformats.org/presentationml/2006/main">
  <p:tag name="AS_UNIQUEID" val="8622"/>
</p:tagLst>
</file>

<file path=ppt/tags/tag449.xml><?xml version="1.0" encoding="utf-8"?>
<p:tagLst xmlns:a="http://schemas.openxmlformats.org/drawingml/2006/main" xmlns:r="http://schemas.openxmlformats.org/officeDocument/2006/relationships" xmlns:p="http://schemas.openxmlformats.org/presentationml/2006/main">
  <p:tag name="AS_UNIQUEID" val="8623"/>
</p:tagLst>
</file>

<file path=ppt/tags/tag45.xml><?xml version="1.0" encoding="utf-8"?>
<p:tagLst xmlns:a="http://schemas.openxmlformats.org/drawingml/2006/main" xmlns:r="http://schemas.openxmlformats.org/officeDocument/2006/relationships" xmlns:p="http://schemas.openxmlformats.org/presentationml/2006/main">
  <p:tag name="AS_UNIQUEID" val="1261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0.xml><?xml version="1.0" encoding="utf-8"?>
<p:tagLst xmlns:a="http://schemas.openxmlformats.org/drawingml/2006/main" xmlns:r="http://schemas.openxmlformats.org/officeDocument/2006/relationships" xmlns:p="http://schemas.openxmlformats.org/presentationml/2006/main">
  <p:tag name="AS_UNIQUEID" val="2"/>
</p:tagLst>
</file>

<file path=ppt/tags/tag451.xml><?xml version="1.0" encoding="utf-8"?>
<p:tagLst xmlns:a="http://schemas.openxmlformats.org/drawingml/2006/main" xmlns:r="http://schemas.openxmlformats.org/officeDocument/2006/relationships" xmlns:p="http://schemas.openxmlformats.org/presentationml/2006/main">
  <p:tag name="AS_UNIQUEID" val="13026"/>
</p:tagLst>
</file>

<file path=ppt/tags/tag452.xml><?xml version="1.0" encoding="utf-8"?>
<p:tagLst xmlns:a="http://schemas.openxmlformats.org/drawingml/2006/main" xmlns:r="http://schemas.openxmlformats.org/officeDocument/2006/relationships" xmlns:p="http://schemas.openxmlformats.org/presentationml/2006/main">
  <p:tag name="AS_UNIQUEID" val="13027"/>
</p:tagLst>
</file>

<file path=ppt/tags/tag453.xml><?xml version="1.0" encoding="utf-8"?>
<p:tagLst xmlns:a="http://schemas.openxmlformats.org/drawingml/2006/main" xmlns:r="http://schemas.openxmlformats.org/officeDocument/2006/relationships" xmlns:p="http://schemas.openxmlformats.org/presentationml/2006/main">
  <p:tag name="AS_UNIQUEID" val="2103"/>
  <p:tag name="KSO_WM_BEAUTIFY_FLAG" val="#wm#"/>
  <p:tag name="KSO_WM_DIAGRAM_GROUP_CODE" val="n1-1"/>
  <p:tag name="KSO_WM_TAG_VERSION" val="1.0"/>
  <p:tag name="KSO_WM_TEMPLATE_CATEGORY" val="diagram"/>
  <p:tag name="KSO_WM_TEMPLATE_INDEX" val="20181194"/>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1194_2*n_h_h_x*1_2_1_3"/>
  <p:tag name="KSO_WM_UNIT_INDEX" val="1_2_1_3"/>
  <p:tag name="KSO_WM_UNIT_LAYERLEVEL" val="1_1_1_1"/>
  <p:tag name="KSO_WM_UNIT_TEXT_FILL_FORE_SCHEMECOLOR_INDEX" val="15"/>
  <p:tag name="KSO_WM_UNIT_TEXT_FILL_TYPE" val="1"/>
  <p:tag name="KSO_WM_UNIT_TYPE" val="n_h_h_x"/>
  <p:tag name="KSO_WM_UNIT_VALUE" val="63*64"/>
</p:tagLst>
</file>

<file path=ppt/tags/tag454.xml><?xml version="1.0" encoding="utf-8"?>
<p:tagLst xmlns:a="http://schemas.openxmlformats.org/drawingml/2006/main" xmlns:r="http://schemas.openxmlformats.org/officeDocument/2006/relationships" xmlns:p="http://schemas.openxmlformats.org/presentationml/2006/main">
  <p:tag name="AS_UNIQUEID" val="2104"/>
</p:tagLst>
</file>

<file path=ppt/tags/tag455.xml><?xml version="1.0" encoding="utf-8"?>
<p:tagLst xmlns:a="http://schemas.openxmlformats.org/drawingml/2006/main" xmlns:r="http://schemas.openxmlformats.org/officeDocument/2006/relationships" xmlns:p="http://schemas.openxmlformats.org/presentationml/2006/main">
  <p:tag name="AS_UNIQUEID" val="2105"/>
</p:tagLst>
</file>

<file path=ppt/tags/tag456.xml><?xml version="1.0" encoding="utf-8"?>
<p:tagLst xmlns:a="http://schemas.openxmlformats.org/drawingml/2006/main" xmlns:r="http://schemas.openxmlformats.org/officeDocument/2006/relationships" xmlns:p="http://schemas.openxmlformats.org/presentationml/2006/main">
  <p:tag name="AS_UNIQUEID" val="10033"/>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AS_UNIQUEID" val="11029"/>
</p:tagLst>
</file>

<file path=ppt/tags/tag458.xml><?xml version="1.0" encoding="utf-8"?>
<p:tagLst xmlns:a="http://schemas.openxmlformats.org/drawingml/2006/main" xmlns:r="http://schemas.openxmlformats.org/officeDocument/2006/relationships" xmlns:p="http://schemas.openxmlformats.org/presentationml/2006/main">
  <p:tag name="AS_UNIQUEID" val="11030"/>
</p:tagLst>
</file>

<file path=ppt/tags/tag459.xml><?xml version="1.0" encoding="utf-8"?>
<p:tagLst xmlns:a="http://schemas.openxmlformats.org/drawingml/2006/main" xmlns:r="http://schemas.openxmlformats.org/officeDocument/2006/relationships" xmlns:p="http://schemas.openxmlformats.org/presentationml/2006/main">
  <p:tag name="AS_UNIQUEID" val="11031"/>
</p:tagLst>
</file>

<file path=ppt/tags/tag46.xml><?xml version="1.0" encoding="utf-8"?>
<p:tagLst xmlns:a="http://schemas.openxmlformats.org/drawingml/2006/main" xmlns:r="http://schemas.openxmlformats.org/officeDocument/2006/relationships" xmlns:p="http://schemas.openxmlformats.org/presentationml/2006/main">
  <p:tag name="AS_UNIQUEID" val="1261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0.xml><?xml version="1.0" encoding="utf-8"?>
<p:tagLst xmlns:a="http://schemas.openxmlformats.org/drawingml/2006/main" xmlns:r="http://schemas.openxmlformats.org/officeDocument/2006/relationships" xmlns:p="http://schemas.openxmlformats.org/presentationml/2006/main">
  <p:tag name="AS_UNIQUEID" val="6290"/>
</p:tagLst>
</file>

<file path=ppt/tags/tag461.xml><?xml version="1.0" encoding="utf-8"?>
<p:tagLst xmlns:a="http://schemas.openxmlformats.org/drawingml/2006/main" xmlns:r="http://schemas.openxmlformats.org/officeDocument/2006/relationships" xmlns:p="http://schemas.openxmlformats.org/presentationml/2006/main">
  <p:tag name="AS_UNIQUEID" val="6291"/>
</p:tagLst>
</file>

<file path=ppt/tags/tag462.xml><?xml version="1.0" encoding="utf-8"?>
<p:tagLst xmlns:a="http://schemas.openxmlformats.org/drawingml/2006/main" xmlns:r="http://schemas.openxmlformats.org/officeDocument/2006/relationships" xmlns:p="http://schemas.openxmlformats.org/presentationml/2006/main">
  <p:tag name="AS_UNIQUEID" val="6292"/>
</p:tagLst>
</file>

<file path=ppt/tags/tag463.xml><?xml version="1.0" encoding="utf-8"?>
<p:tagLst xmlns:a="http://schemas.openxmlformats.org/drawingml/2006/main" xmlns:r="http://schemas.openxmlformats.org/officeDocument/2006/relationships" xmlns:p="http://schemas.openxmlformats.org/presentationml/2006/main">
  <p:tag name="AS_UNIQUEID" val="6293"/>
</p:tagLst>
</file>

<file path=ppt/tags/tag464.xml><?xml version="1.0" encoding="utf-8"?>
<p:tagLst xmlns:a="http://schemas.openxmlformats.org/drawingml/2006/main" xmlns:r="http://schemas.openxmlformats.org/officeDocument/2006/relationships" xmlns:p="http://schemas.openxmlformats.org/presentationml/2006/main">
  <p:tag name="AS_UNIQUEID" val="6294"/>
</p:tagLst>
</file>

<file path=ppt/tags/tag465.xml><?xml version="1.0" encoding="utf-8"?>
<p:tagLst xmlns:a="http://schemas.openxmlformats.org/drawingml/2006/main" xmlns:r="http://schemas.openxmlformats.org/officeDocument/2006/relationships" xmlns:p="http://schemas.openxmlformats.org/presentationml/2006/main">
  <p:tag name="AS_UNIQUEID" val="61"/>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AS_UNIQUEID" val="967"/>
</p:tagLst>
</file>

<file path=ppt/tags/tag467.xml><?xml version="1.0" encoding="utf-8"?>
<p:tagLst xmlns:a="http://schemas.openxmlformats.org/drawingml/2006/main" xmlns:r="http://schemas.openxmlformats.org/officeDocument/2006/relationships" xmlns:p="http://schemas.openxmlformats.org/presentationml/2006/main">
  <p:tag name="AS_UNIQUEID" val="1226"/>
</p:tagLst>
</file>

<file path=ppt/tags/tag468.xml><?xml version="1.0" encoding="utf-8"?>
<p:tagLst xmlns:a="http://schemas.openxmlformats.org/drawingml/2006/main" xmlns:r="http://schemas.openxmlformats.org/officeDocument/2006/relationships" xmlns:p="http://schemas.openxmlformats.org/presentationml/2006/main">
  <p:tag name="AS_UNIQUEID" val="1229"/>
</p:tagLst>
</file>

<file path=ppt/tags/tag469.xml><?xml version="1.0" encoding="utf-8"?>
<p:tagLst xmlns:a="http://schemas.openxmlformats.org/drawingml/2006/main" xmlns:r="http://schemas.openxmlformats.org/officeDocument/2006/relationships" xmlns:p="http://schemas.openxmlformats.org/presentationml/2006/main">
  <p:tag name="AS_UNIQUEID" val="1227"/>
</p:tagLst>
</file>

<file path=ppt/tags/tag47.xml><?xml version="1.0" encoding="utf-8"?>
<p:tagLst xmlns:a="http://schemas.openxmlformats.org/drawingml/2006/main" xmlns:r="http://schemas.openxmlformats.org/officeDocument/2006/relationships" xmlns:p="http://schemas.openxmlformats.org/presentationml/2006/main">
  <p:tag name="AS_UNIQUEID" val="1261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70.xml><?xml version="1.0" encoding="utf-8"?>
<p:tagLst xmlns:a="http://schemas.openxmlformats.org/drawingml/2006/main" xmlns:r="http://schemas.openxmlformats.org/officeDocument/2006/relationships" xmlns:p="http://schemas.openxmlformats.org/presentationml/2006/main">
  <p:tag name="AS_UNIQUEID" val="1228"/>
</p:tagLst>
</file>

<file path=ppt/tags/tag471.xml><?xml version="1.0" encoding="utf-8"?>
<p:tagLst xmlns:a="http://schemas.openxmlformats.org/drawingml/2006/main" xmlns:r="http://schemas.openxmlformats.org/officeDocument/2006/relationships" xmlns:p="http://schemas.openxmlformats.org/presentationml/2006/main">
  <p:tag name="AS_UNIQUEID" val="1223"/>
</p:tagLst>
</file>

<file path=ppt/tags/tag472.xml><?xml version="1.0" encoding="utf-8"?>
<p:tagLst xmlns:a="http://schemas.openxmlformats.org/drawingml/2006/main" xmlns:r="http://schemas.openxmlformats.org/officeDocument/2006/relationships" xmlns:p="http://schemas.openxmlformats.org/presentationml/2006/main">
  <p:tag name="AS_UNIQUEID" val="1224"/>
</p:tagLst>
</file>

<file path=ppt/tags/tag473.xml><?xml version="1.0" encoding="utf-8"?>
<p:tagLst xmlns:a="http://schemas.openxmlformats.org/drawingml/2006/main" xmlns:r="http://schemas.openxmlformats.org/officeDocument/2006/relationships" xmlns:p="http://schemas.openxmlformats.org/presentationml/2006/main">
  <p:tag name="AS_UNIQUEID" val="1225"/>
</p:tagLst>
</file>

<file path=ppt/tags/tag474.xml><?xml version="1.0" encoding="utf-8"?>
<p:tagLst xmlns:a="http://schemas.openxmlformats.org/drawingml/2006/main" xmlns:r="http://schemas.openxmlformats.org/officeDocument/2006/relationships" xmlns:p="http://schemas.openxmlformats.org/presentationml/2006/main">
  <p:tag name="AS_UNIQUEID" val="1220"/>
</p:tagLst>
</file>

<file path=ppt/tags/tag475.xml><?xml version="1.0" encoding="utf-8"?>
<p:tagLst xmlns:a="http://schemas.openxmlformats.org/drawingml/2006/main" xmlns:r="http://schemas.openxmlformats.org/officeDocument/2006/relationships" xmlns:p="http://schemas.openxmlformats.org/presentationml/2006/main">
  <p:tag name="AS_UNIQUEID" val="1221"/>
</p:tagLst>
</file>

<file path=ppt/tags/tag476.xml><?xml version="1.0" encoding="utf-8"?>
<p:tagLst xmlns:a="http://schemas.openxmlformats.org/drawingml/2006/main" xmlns:r="http://schemas.openxmlformats.org/officeDocument/2006/relationships" xmlns:p="http://schemas.openxmlformats.org/presentationml/2006/main">
  <p:tag name="AS_UNIQUEID" val="1222"/>
</p:tagLst>
</file>

<file path=ppt/tags/tag47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78.xml><?xml version="1.0" encoding="utf-8"?>
<p:tagLst xmlns:a="http://schemas.openxmlformats.org/drawingml/2006/main" xmlns:r="http://schemas.openxmlformats.org/officeDocument/2006/relationships" xmlns:p="http://schemas.openxmlformats.org/presentationml/2006/main">
  <p:tag name="AS_UNIQUEID" val="5956"/>
  <p:tag name="KSO_WM_DIAGRAM_VIRTUALLY_FRAME" val="{&quot;height&quot;:119.54992125984253,&quot;left&quot;:13.15,&quot;top&quot;:229.5,&quot;width&quot;:919.9}"/>
</p:tagLst>
</file>

<file path=ppt/tags/tag479.xml><?xml version="1.0" encoding="utf-8"?>
<p:tagLst xmlns:a="http://schemas.openxmlformats.org/drawingml/2006/main" xmlns:r="http://schemas.openxmlformats.org/officeDocument/2006/relationships" xmlns:p="http://schemas.openxmlformats.org/presentationml/2006/main">
  <p:tag name="AS_UNIQUEID" val="1247"/>
</p:tagLst>
</file>

<file path=ppt/tags/tag48.xml><?xml version="1.0" encoding="utf-8"?>
<p:tagLst xmlns:a="http://schemas.openxmlformats.org/drawingml/2006/main" xmlns:r="http://schemas.openxmlformats.org/officeDocument/2006/relationships" xmlns:p="http://schemas.openxmlformats.org/presentationml/2006/main">
  <p:tag name="AS_UNIQUEID" val="1261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0.xml><?xml version="1.0" encoding="utf-8"?>
<p:tagLst xmlns:a="http://schemas.openxmlformats.org/drawingml/2006/main" xmlns:r="http://schemas.openxmlformats.org/officeDocument/2006/relationships" xmlns:p="http://schemas.openxmlformats.org/presentationml/2006/main">
  <p:tag name="AS_UNIQUEID" val="5957"/>
</p:tagLst>
</file>

<file path=ppt/tags/tag481.xml><?xml version="1.0" encoding="utf-8"?>
<p:tagLst xmlns:a="http://schemas.openxmlformats.org/drawingml/2006/main" xmlns:r="http://schemas.openxmlformats.org/officeDocument/2006/relationships" xmlns:p="http://schemas.openxmlformats.org/presentationml/2006/main">
  <p:tag name="AS_UNIQUEID" val="76"/>
</p:tagLst>
</file>

<file path=ppt/tags/tag482.xml><?xml version="1.0" encoding="utf-8"?>
<p:tagLst xmlns:a="http://schemas.openxmlformats.org/drawingml/2006/main" xmlns:r="http://schemas.openxmlformats.org/officeDocument/2006/relationships" xmlns:p="http://schemas.openxmlformats.org/presentationml/2006/main">
  <p:tag name="AS_UNIQUEID" val="6152"/>
  <p:tag name="KSO_WM_BEAUTIFY_FLAG" val=""/>
  <p:tag name="KSO_WM_DIAGRAM_VIRTUALLY_FRAME" val="{&quot;height&quot;:240.7,&quot;left&quot;:10.8,&quot;top&quot;:61.2,&quot;width&quot;:942}"/>
</p:tagLst>
</file>

<file path=ppt/tags/tag483.xml><?xml version="1.0" encoding="utf-8"?>
<p:tagLst xmlns:a="http://schemas.openxmlformats.org/drawingml/2006/main" xmlns:r="http://schemas.openxmlformats.org/officeDocument/2006/relationships" xmlns:p="http://schemas.openxmlformats.org/presentationml/2006/main">
  <p:tag name="AS_UNIQUEID" val="1085"/>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AS_UNIQUEID" val="1236"/>
  <p:tag name="KSO_WM_BEAUTIFY_FLAG" val="#wm#"/>
  <p:tag name="KSO_WM_DIAGRAM_GROUP_CODE" val="m1-1"/>
  <p:tag name="KSO_WM_DIAGRAM_VIRTUALLY_FRAME" val="{&quot;height&quot;:119.54992125984253,&quot;left&quot;:13.15,&quot;top&quot;:229.5,&quot;width&quot;:919.9}"/>
  <p:tag name="KSO_WM_TAG_VERSION" val="1.0"/>
  <p:tag name="KSO_WM_TEMPLATE_CATEGORY" val="diagram"/>
  <p:tag name="KSO_WM_TEMPLATE_INDEX" val="20174816"/>
  <p:tag name="KSO_WM_UNIT_CLEAR" val="0"/>
  <p:tag name="KSO_WM_UNIT_COMPATIBLE" val="0"/>
  <p:tag name="KSO_WM_UNIT_FILL_FORE_SCHEMECOLOR_INDEX" val="5"/>
  <p:tag name="KSO_WM_UNIT_FILL_TYPE" val="1"/>
  <p:tag name="KSO_WM_UNIT_HIGHLIGHT" val="0"/>
  <p:tag name="KSO_WM_UNIT_ID" val="diagram20174816_2*m_h_f*1_1_1"/>
  <p:tag name="KSO_WM_UNIT_INDEX" val="1_1_1"/>
  <p:tag name="KSO_WM_UNIT_LAYERLEVEL" val="1_1_1"/>
  <p:tag name="KSO_WM_UNIT_PRESET_TEXT_INDEX" val="4"/>
  <p:tag name="KSO_WM_UNIT_PRESET_TEXT_LEN" val="17"/>
  <p:tag name="KSO_WM_UNIT_TEXT_FILL_FORE_SCHEMECOLOR_INDEX" val="14"/>
  <p:tag name="KSO_WM_UNIT_TEXT_FILL_TYPE" val="1"/>
  <p:tag name="KSO_WM_UNIT_TYPE" val="m_h_f"/>
  <p:tag name="KSO_WM_UNIT_VALUE" val="30"/>
</p:tagLst>
</file>

<file path=ppt/tags/tag485.xml><?xml version="1.0" encoding="utf-8"?>
<p:tagLst xmlns:a="http://schemas.openxmlformats.org/drawingml/2006/main" xmlns:r="http://schemas.openxmlformats.org/officeDocument/2006/relationships" xmlns:p="http://schemas.openxmlformats.org/presentationml/2006/main">
  <p:tag name="AS_UNIQUEID" val="1237"/>
  <p:tag name="KSO_WM_BEAUTIFY_FLAG" val="#wm#"/>
  <p:tag name="KSO_WM_DIAGRAM_GROUP_CODE" val="m1-1"/>
  <p:tag name="KSO_WM_DIAGRAM_VIRTUALLY_FRAME" val="{&quot;height&quot;:119.54992125984253,&quot;left&quot;:13.15,&quot;top&quot;:229.5,&quot;width&quot;:919.9}"/>
  <p:tag name="KSO_WM_TAG_VERSION" val="1.0"/>
  <p:tag name="KSO_WM_TEMPLATE_CATEGORY" val="diagram"/>
  <p:tag name="KSO_WM_TEMPLATE_INDEX" val="20174816"/>
  <p:tag name="KSO_WM_UNIT_CLEAR" val="0"/>
  <p:tag name="KSO_WM_UNIT_COMPATIBLE" val="0"/>
  <p:tag name="KSO_WM_UNIT_FILL_FORE_SCHEMECOLOR_INDEX" val="6"/>
  <p:tag name="KSO_WM_UNIT_FILL_TYPE" val="1"/>
  <p:tag name="KSO_WM_UNIT_HIGHLIGHT" val="0"/>
  <p:tag name="KSO_WM_UNIT_ID" val="diagram20174816_2*m_h_f*1_2_1"/>
  <p:tag name="KSO_WM_UNIT_INDEX" val="1_2_1"/>
  <p:tag name="KSO_WM_UNIT_LAYERLEVEL" val="1_1_1"/>
  <p:tag name="KSO_WM_UNIT_PRESET_TEXT_INDEX" val="4"/>
  <p:tag name="KSO_WM_UNIT_PRESET_TEXT_LEN" val="17"/>
  <p:tag name="KSO_WM_UNIT_TEXT_FILL_FORE_SCHEMECOLOR_INDEX" val="14"/>
  <p:tag name="KSO_WM_UNIT_TEXT_FILL_TYPE" val="1"/>
  <p:tag name="KSO_WM_UNIT_TYPE" val="m_h_f"/>
  <p:tag name="KSO_WM_UNIT_VALUE" val="30"/>
</p:tagLst>
</file>

<file path=ppt/tags/tag486.xml><?xml version="1.0" encoding="utf-8"?>
<p:tagLst xmlns:a="http://schemas.openxmlformats.org/drawingml/2006/main" xmlns:r="http://schemas.openxmlformats.org/officeDocument/2006/relationships" xmlns:p="http://schemas.openxmlformats.org/presentationml/2006/main">
  <p:tag name="AS_UNIQUEID" val="1238"/>
  <p:tag name="KSO_WM_BEAUTIFY_FLAG" val="#wm#"/>
  <p:tag name="KSO_WM_DIAGRAM_GROUP_CODE" val="m1-1"/>
  <p:tag name="KSO_WM_DIAGRAM_VIRTUALLY_FRAME" val="{&quot;height&quot;:119.54992125984253,&quot;left&quot;:13.15,&quot;top&quot;:229.5,&quot;width&quot;:919.9}"/>
  <p:tag name="KSO_WM_TAG_VERSION" val="1.0"/>
  <p:tag name="KSO_WM_TEMPLATE_CATEGORY" val="diagram"/>
  <p:tag name="KSO_WM_TEMPLATE_INDEX" val="20174816"/>
  <p:tag name="KSO_WM_UNIT_CLEAR" val="0"/>
  <p:tag name="KSO_WM_UNIT_COMPATIBLE" val="0"/>
  <p:tag name="KSO_WM_UNIT_FILL_FORE_SCHEMECOLOR_INDEX" val="7"/>
  <p:tag name="KSO_WM_UNIT_FILL_TYPE" val="1"/>
  <p:tag name="KSO_WM_UNIT_HIGHLIGHT" val="0"/>
  <p:tag name="KSO_WM_UNIT_ID" val="diagram20174816_2*m_h_f*1_3_1"/>
  <p:tag name="KSO_WM_UNIT_INDEX" val="1_3_1"/>
  <p:tag name="KSO_WM_UNIT_LAYERLEVEL" val="1_1_1"/>
  <p:tag name="KSO_WM_UNIT_PRESET_TEXT_INDEX" val="4"/>
  <p:tag name="KSO_WM_UNIT_PRESET_TEXT_LEN" val="17"/>
  <p:tag name="KSO_WM_UNIT_TEXT_FILL_FORE_SCHEMECOLOR_INDEX" val="14"/>
  <p:tag name="KSO_WM_UNIT_TEXT_FILL_TYPE" val="1"/>
  <p:tag name="KSO_WM_UNIT_TYPE" val="m_h_f"/>
  <p:tag name="KSO_WM_UNIT_VALUE" val="30"/>
</p:tagLst>
</file>

<file path=ppt/tags/tag487.xml><?xml version="1.0" encoding="utf-8"?>
<p:tagLst xmlns:a="http://schemas.openxmlformats.org/drawingml/2006/main" xmlns:r="http://schemas.openxmlformats.org/officeDocument/2006/relationships" xmlns:p="http://schemas.openxmlformats.org/presentationml/2006/main">
  <p:tag name="AS_UNIQUEID" val="1239"/>
</p:tagLst>
</file>

<file path=ppt/tags/tag488.xml><?xml version="1.0" encoding="utf-8"?>
<p:tagLst xmlns:a="http://schemas.openxmlformats.org/drawingml/2006/main" xmlns:r="http://schemas.openxmlformats.org/officeDocument/2006/relationships" xmlns:p="http://schemas.openxmlformats.org/presentationml/2006/main">
  <p:tag name="AS_UNIQUEID" val="1240"/>
</p:tagLst>
</file>

<file path=ppt/tags/tag489.xml><?xml version="1.0" encoding="utf-8"?>
<p:tagLst xmlns:a="http://schemas.openxmlformats.org/drawingml/2006/main" xmlns:r="http://schemas.openxmlformats.org/officeDocument/2006/relationships" xmlns:p="http://schemas.openxmlformats.org/presentationml/2006/main">
  <p:tag name="AS_UNIQUEID" val="1241"/>
</p:tagLst>
</file>

<file path=ppt/tags/tag49.xml><?xml version="1.0" encoding="utf-8"?>
<p:tagLst xmlns:a="http://schemas.openxmlformats.org/drawingml/2006/main" xmlns:r="http://schemas.openxmlformats.org/officeDocument/2006/relationships" xmlns:p="http://schemas.openxmlformats.org/presentationml/2006/main">
  <p:tag name="AS_UNIQUEID" val="1261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0.xml><?xml version="1.0" encoding="utf-8"?>
<p:tagLst xmlns:a="http://schemas.openxmlformats.org/drawingml/2006/main" xmlns:r="http://schemas.openxmlformats.org/officeDocument/2006/relationships" xmlns:p="http://schemas.openxmlformats.org/presentationml/2006/main">
  <p:tag name="AS_UNIQUEID" val="1242"/>
</p:tagLst>
</file>

<file path=ppt/tags/tag491.xml><?xml version="1.0" encoding="utf-8"?>
<p:tagLst xmlns:a="http://schemas.openxmlformats.org/drawingml/2006/main" xmlns:r="http://schemas.openxmlformats.org/officeDocument/2006/relationships" xmlns:p="http://schemas.openxmlformats.org/presentationml/2006/main">
  <p:tag name="AS_UNIQUEID" val="1243"/>
</p:tagLst>
</file>

<file path=ppt/tags/tag492.xml><?xml version="1.0" encoding="utf-8"?>
<p:tagLst xmlns:a="http://schemas.openxmlformats.org/drawingml/2006/main" xmlns:r="http://schemas.openxmlformats.org/officeDocument/2006/relationships" xmlns:p="http://schemas.openxmlformats.org/presentationml/2006/main">
  <p:tag name="AS_UNIQUEID" val="1244"/>
</p:tagLst>
</file>

<file path=ppt/tags/tag493.xml><?xml version="1.0" encoding="utf-8"?>
<p:tagLst xmlns:a="http://schemas.openxmlformats.org/drawingml/2006/main" xmlns:r="http://schemas.openxmlformats.org/officeDocument/2006/relationships" xmlns:p="http://schemas.openxmlformats.org/presentationml/2006/main">
  <p:tag name="AS_UNIQUEID" val="1245"/>
</p:tagLst>
</file>

<file path=ppt/tags/tag494.xml><?xml version="1.0" encoding="utf-8"?>
<p:tagLst xmlns:a="http://schemas.openxmlformats.org/drawingml/2006/main" xmlns:r="http://schemas.openxmlformats.org/officeDocument/2006/relationships" xmlns:p="http://schemas.openxmlformats.org/presentationml/2006/main">
  <p:tag name="AS_UNIQUEID" val="1246"/>
</p:tagLst>
</file>

<file path=ppt/tags/tag495.xml><?xml version="1.0" encoding="utf-8"?>
<p:tagLst xmlns:a="http://schemas.openxmlformats.org/drawingml/2006/main" xmlns:r="http://schemas.openxmlformats.org/officeDocument/2006/relationships" xmlns:p="http://schemas.openxmlformats.org/presentationml/2006/main">
  <p:tag name="AS_UNIQUEID" val="6239"/>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AS_UNIQUEID" val="17525"/>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AS_UNIQUEID" val="17526"/>
</p:tagLst>
</file>

<file path=ppt/tags/tag498.xml><?xml version="1.0" encoding="utf-8"?>
<p:tagLst xmlns:a="http://schemas.openxmlformats.org/drawingml/2006/main" xmlns:r="http://schemas.openxmlformats.org/officeDocument/2006/relationships" xmlns:p="http://schemas.openxmlformats.org/presentationml/2006/main">
  <p:tag name="AS_UNIQUEID" val="17527"/>
</p:tagLst>
</file>

<file path=ppt/tags/tag499.xml><?xml version="1.0" encoding="utf-8"?>
<p:tagLst xmlns:a="http://schemas.openxmlformats.org/drawingml/2006/main" xmlns:r="http://schemas.openxmlformats.org/officeDocument/2006/relationships" xmlns:p="http://schemas.openxmlformats.org/presentationml/2006/main">
  <p:tag name="AS_UNIQUEID" val="5967"/>
</p:tagLst>
</file>

<file path=ppt/tags/tag5.xml><?xml version="1.0" encoding="utf-8"?>
<p:tagLst xmlns:a="http://schemas.openxmlformats.org/drawingml/2006/main" xmlns:r="http://schemas.openxmlformats.org/officeDocument/2006/relationships" xmlns:p="http://schemas.openxmlformats.org/presentationml/2006/main">
  <p:tag name="AS_UNIQUEID" val="1264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AS_UNIQUEID" val="1262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00.xml><?xml version="1.0" encoding="utf-8"?>
<p:tagLst xmlns:a="http://schemas.openxmlformats.org/drawingml/2006/main" xmlns:r="http://schemas.openxmlformats.org/officeDocument/2006/relationships" xmlns:p="http://schemas.openxmlformats.org/presentationml/2006/main">
  <p:tag name="AS_UNIQUEID" val="8599"/>
</p:tagLst>
</file>

<file path=ppt/tags/tag501.xml><?xml version="1.0" encoding="utf-8"?>
<p:tagLst xmlns:a="http://schemas.openxmlformats.org/drawingml/2006/main" xmlns:r="http://schemas.openxmlformats.org/officeDocument/2006/relationships" xmlns:p="http://schemas.openxmlformats.org/presentationml/2006/main">
  <p:tag name="AS_UNIQUEID" val="8600"/>
</p:tagLst>
</file>

<file path=ppt/tags/tag502.xml><?xml version="1.0" encoding="utf-8"?>
<p:tagLst xmlns:a="http://schemas.openxmlformats.org/drawingml/2006/main" xmlns:r="http://schemas.openxmlformats.org/officeDocument/2006/relationships" xmlns:p="http://schemas.openxmlformats.org/presentationml/2006/main">
  <p:tag name="AS_UNIQUEID" val="6152"/>
  <p:tag name="KSO_WM_BEAUTIFY_FLAG" val=""/>
  <p:tag name="KSO_WM_DIAGRAM_VIRTUALLY_FRAME" val="{&quot;height&quot;:240.7,&quot;left&quot;:10.8,&quot;top&quot;:61.2,&quot;width&quot;:942}"/>
</p:tagLst>
</file>

<file path=ppt/tags/tag503.xml><?xml version="1.0" encoding="utf-8"?>
<p:tagLst xmlns:a="http://schemas.openxmlformats.org/drawingml/2006/main" xmlns:r="http://schemas.openxmlformats.org/officeDocument/2006/relationships" xmlns:p="http://schemas.openxmlformats.org/presentationml/2006/main">
  <p:tag name="AS_UNIQUEID" val="735"/>
</p:tagLst>
</file>

<file path=ppt/tags/tag504.xml><?xml version="1.0" encoding="utf-8"?>
<p:tagLst xmlns:a="http://schemas.openxmlformats.org/drawingml/2006/main" xmlns:r="http://schemas.openxmlformats.org/officeDocument/2006/relationships" xmlns:p="http://schemas.openxmlformats.org/presentationml/2006/main">
  <p:tag name="AS_UNIQUEID" val="747"/>
  <p:tag name="KSO_WM_UNIT_LINE_FILL_TYPE" val="2"/>
  <p:tag name="KSO_WM_UNIT_LINE_FORE_SCHEMECOLOR_INDEX" val="13"/>
  <p:tag name="KSO_WM_UNIT_LINE_FORE_SCHEMECOLOR_INDEX_BRIGHTNESS" val="0"/>
</p:tagLst>
</file>

<file path=ppt/tags/tag505.xml><?xml version="1.0" encoding="utf-8"?>
<p:tagLst xmlns:a="http://schemas.openxmlformats.org/drawingml/2006/main" xmlns:r="http://schemas.openxmlformats.org/officeDocument/2006/relationships" xmlns:p="http://schemas.openxmlformats.org/presentationml/2006/main">
  <p:tag name="AS_UNIQUEID" val="1402"/>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AS_UNIQUEID" val="974"/>
</p:tagLst>
</file>

<file path=ppt/tags/tag507.xml><?xml version="1.0" encoding="utf-8"?>
<p:tagLst xmlns:a="http://schemas.openxmlformats.org/drawingml/2006/main" xmlns:r="http://schemas.openxmlformats.org/officeDocument/2006/relationships" xmlns:p="http://schemas.openxmlformats.org/presentationml/2006/main">
  <p:tag name="AS_UNIQUEID" val="1156"/>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4"/>
  <p:tag name="KSO_WM_SLIDE_BACKGROUND" val="[&quot;general&quot;]"/>
  <p:tag name="KSO_WM_SLIDE_CAN_ADD_NAVIGATION" val="1"/>
  <p:tag name="KSO_WM_SLIDE_DIAGTYPE" val="l"/>
  <p:tag name="KSO_WM_SLIDE_ID" val="custom20204319_30"/>
  <p:tag name="KSO_WM_SLIDE_INDEX" val="30"/>
  <p:tag name="KSO_WM_SLIDE_ITEM_CNT" val="3"/>
  <p:tag name="KSO_WM_SLIDE_LAYOUT" val="a_l"/>
  <p:tag name="KSO_WM_SLIDE_LAYOUT_CNT" val="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
  <p:tag name="KSO_WM_SLIDE_POSITION" val="204.349*92.8688"/>
  <p:tag name="KSO_WM_SLIDE_RATIO" val="1.777778"/>
  <p:tag name="KSO_WM_SLIDE_SIZE" val="670.132*361.658"/>
  <p:tag name="KSO_WM_SLIDE_SUBTYPE" val="diag"/>
  <p:tag name="KSO_WM_SLIDE_TYPE" val="text"/>
  <p:tag name="KSO_WM_SPECIAL_SOURCE" val="bdnull"/>
  <p:tag name="KSO_WM_TAG_VERSION" val="1.0"/>
  <p:tag name="KSO_WM_TEMPLATE_CATEGORY" val="custom"/>
  <p:tag name="KSO_WM_TEMPLATE_COLOR_TYPE" val="1"/>
  <p:tag name="KSO_WM_TEMPLATE_INDEX" val="20204319"/>
  <p:tag name="KSO_WM_TEMPLATE_MASTER_TYPE" val="1"/>
  <p:tag name="KSO_WM_TEMPLATE_SUBCATEGORY" val="0"/>
</p:tagLst>
</file>

<file path=ppt/tags/tag509.xml><?xml version="1.0" encoding="utf-8"?>
<p:tagLst xmlns:a="http://schemas.openxmlformats.org/drawingml/2006/main" xmlns:r="http://schemas.openxmlformats.org/officeDocument/2006/relationships" xmlns:p="http://schemas.openxmlformats.org/presentationml/2006/main">
  <p:tag name="AS_UNIQUEID" val="1285"/>
  <p:tag name="KSO_WM_DIAGRAM_VIRTUALLY_FRAME" val="{&quot;height&quot;:317.7500787401574,&quot;left&quot;:43.05,&quot;top&quot;:113.94677165354328,&quot;width&quot;:912.65}"/>
</p:tagLst>
</file>

<file path=ppt/tags/tag51.xml><?xml version="1.0" encoding="utf-8"?>
<p:tagLst xmlns:a="http://schemas.openxmlformats.org/drawingml/2006/main" xmlns:r="http://schemas.openxmlformats.org/officeDocument/2006/relationships" xmlns:p="http://schemas.openxmlformats.org/presentationml/2006/main">
  <p:tag name="AS_UNIQUEID" val="1262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0.xml><?xml version="1.0" encoding="utf-8"?>
<p:tagLst xmlns:a="http://schemas.openxmlformats.org/drawingml/2006/main" xmlns:r="http://schemas.openxmlformats.org/officeDocument/2006/relationships" xmlns:p="http://schemas.openxmlformats.org/presentationml/2006/main">
  <p:tag name="AS_UNIQUEID" val="6302"/>
  <p:tag name="KSO_WM_DIAGRAM_VIRTUALLY_FRAME" val="{&quot;height&quot;:317.7500787401574,&quot;left&quot;:43.05,&quot;top&quot;:113.94677165354328,&quot;width&quot;:912.65}"/>
</p:tagLst>
</file>

<file path=ppt/tags/tag511.xml><?xml version="1.0" encoding="utf-8"?>
<p:tagLst xmlns:a="http://schemas.openxmlformats.org/drawingml/2006/main" xmlns:r="http://schemas.openxmlformats.org/officeDocument/2006/relationships" xmlns:p="http://schemas.openxmlformats.org/presentationml/2006/main">
  <p:tag name="AS_UNIQUEID" val="974"/>
</p:tagLst>
</file>

<file path=ppt/tags/tag512.xml><?xml version="1.0" encoding="utf-8"?>
<p:tagLst xmlns:a="http://schemas.openxmlformats.org/drawingml/2006/main" xmlns:r="http://schemas.openxmlformats.org/officeDocument/2006/relationships" xmlns:p="http://schemas.openxmlformats.org/presentationml/2006/main">
  <p:tag name="AS_UNIQUEID" val="608"/>
</p:tagLst>
</file>

<file path=ppt/tags/tag513.xml><?xml version="1.0" encoding="utf-8"?>
<p:tagLst xmlns:a="http://schemas.openxmlformats.org/drawingml/2006/main" xmlns:r="http://schemas.openxmlformats.org/officeDocument/2006/relationships" xmlns:p="http://schemas.openxmlformats.org/presentationml/2006/main">
  <p:tag name="AS_UNIQUEID" val="607"/>
  <p:tag name="KSO_WM_BEAUTIFY_FLAG" val=""/>
  <p:tag name="KSO_WM_DIAGRAM_VIRTUALLY_FRAME" val="{&quot;height&quot;:317.7500787401574,&quot;left&quot;:43.05,&quot;top&quot;:113.94677165354328,&quot;width&quot;:912.65}"/>
</p:tagLst>
</file>

<file path=ppt/tags/tag514.xml><?xml version="1.0" encoding="utf-8"?>
<p:tagLst xmlns:a="http://schemas.openxmlformats.org/drawingml/2006/main" xmlns:r="http://schemas.openxmlformats.org/officeDocument/2006/relationships" xmlns:p="http://schemas.openxmlformats.org/presentationml/2006/main">
  <p:tag name="AS_UNIQUEID" val="606"/>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AS_UNIQUEID" val="126"/>
</p:tagLst>
</file>

<file path=ppt/tags/tag516.xml><?xml version="1.0" encoding="utf-8"?>
<p:tagLst xmlns:a="http://schemas.openxmlformats.org/drawingml/2006/main" xmlns:r="http://schemas.openxmlformats.org/officeDocument/2006/relationships" xmlns:p="http://schemas.openxmlformats.org/presentationml/2006/main">
  <p:tag name="AS_UNIQUEID" val="606"/>
  <p:tag name="KSO_WM_BEAUTIFY_FLAG" val=""/>
  <p:tag name="KSO_WM_DIAGRAM_VIRTUALLY_FRAME" val="{&quot;height&quot;:317.7500787401574,&quot;left&quot;:43.05,&quot;top&quot;:113.94677165354328,&quot;width&quot;:912.65}"/>
</p:tagLst>
</file>

<file path=ppt/tags/tag517.xml><?xml version="1.0" encoding="utf-8"?>
<p:tagLst xmlns:a="http://schemas.openxmlformats.org/drawingml/2006/main" xmlns:r="http://schemas.openxmlformats.org/officeDocument/2006/relationships" xmlns:p="http://schemas.openxmlformats.org/presentationml/2006/main">
  <p:tag name="AS_UNIQUEID" val="121"/>
</p:tagLst>
</file>

<file path=ppt/tags/tag518.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317.7500787401574,&quot;left&quot;:43.05,&quot;top&quot;:113.94677165354328,&quot;width&quot;:912.65}"/>
  <p:tag name="PA" val="v5.2.2"/>
</p:tagLst>
</file>

<file path=ppt/tags/tag519.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317.7500787401574,&quot;left&quot;:43.05,&quot;top&quot;:113.94677165354328,&quot;width&quot;:912.65}"/>
  <p:tag name="PA" val="v5.2.2"/>
</p:tagLst>
</file>

<file path=ppt/tags/tag52.xml><?xml version="1.0" encoding="utf-8"?>
<p:tagLst xmlns:a="http://schemas.openxmlformats.org/drawingml/2006/main" xmlns:r="http://schemas.openxmlformats.org/officeDocument/2006/relationships" xmlns:p="http://schemas.openxmlformats.org/presentationml/2006/main">
  <p:tag name="AS_UNIQUEID" val="1262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0.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317.7500787401574,&quot;left&quot;:43.05,&quot;top&quot;:113.94677165354328,&quot;width&quot;:912.65}"/>
</p:tagLst>
</file>

<file path=ppt/tags/tag521.xml><?xml version="1.0" encoding="utf-8"?>
<p:tagLst xmlns:a="http://schemas.openxmlformats.org/drawingml/2006/main" xmlns:r="http://schemas.openxmlformats.org/officeDocument/2006/relationships" xmlns:p="http://schemas.openxmlformats.org/presentationml/2006/main">
  <p:tag name="AS_UNIQUEID" val="1286"/>
</p:tagLst>
</file>

<file path=ppt/tags/tag522.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317.7500787401574,&quot;left&quot;:43.05,&quot;top&quot;:113.94677165354328,&quot;width&quot;:912.65}"/>
</p:tagLst>
</file>

<file path=ppt/tags/tag523.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317.7500787401574,&quot;left&quot;:43.05,&quot;top&quot;:113.94677165354328,&quot;width&quot;:912.65}"/>
</p:tagLst>
</file>

<file path=ppt/tags/tag524.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317.7500787401574,&quot;left&quot;:43.05,&quot;top&quot;:113.94677165354328,&quot;width&quot;:912.65}"/>
</p:tagLst>
</file>

<file path=ppt/tags/tag525.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317.7500787401574,&quot;left&quot;:43.05,&quot;top&quot;:113.94677165354328,&quot;width&quot;:912.65}"/>
</p:tagLst>
</file>

<file path=ppt/tags/tag526.xml><?xml version="1.0" encoding="utf-8"?>
<p:tagLst xmlns:a="http://schemas.openxmlformats.org/drawingml/2006/main" xmlns:r="http://schemas.openxmlformats.org/officeDocument/2006/relationships" xmlns:p="http://schemas.openxmlformats.org/presentationml/2006/main">
  <p:tag name="AS_UNIQUEID" val="1287"/>
  <p:tag name="KSO_WM_DIAGRAM_VIRTUALLY_FRAME" val="{&quot;height&quot;:317.7500787401574,&quot;left&quot;:43.05,&quot;top&quot;:113.94677165354328,&quot;width&quot;:912.65}"/>
  <p:tag name="PA" val="v5.2.2"/>
</p:tagLst>
</file>

<file path=ppt/tags/tag527.xml><?xml version="1.0" encoding="utf-8"?>
<p:tagLst xmlns:a="http://schemas.openxmlformats.org/drawingml/2006/main" xmlns:r="http://schemas.openxmlformats.org/officeDocument/2006/relationships" xmlns:p="http://schemas.openxmlformats.org/presentationml/2006/main">
  <p:tag name="AS_UNIQUEID" val="1288"/>
  <p:tag name="KSO_WM_DIAGRAM_VIRTUALLY_FRAME" val="{&quot;height&quot;:317.7500787401574,&quot;left&quot;:43.05,&quot;top&quot;:113.94677165354328,&quot;width&quot;:912.65}"/>
  <p:tag name="PA" val="v5.2.2"/>
</p:tagLst>
</file>

<file path=ppt/tags/tag528.xml><?xml version="1.0" encoding="utf-8"?>
<p:tagLst xmlns:a="http://schemas.openxmlformats.org/drawingml/2006/main" xmlns:r="http://schemas.openxmlformats.org/officeDocument/2006/relationships" xmlns:p="http://schemas.openxmlformats.org/presentationml/2006/main">
  <p:tag name="AS_UNIQUEID" val="1289"/>
  <p:tag name="KSO_WM_DIAGRAM_VIRTUALLY_FRAME" val="{&quot;height&quot;:317.7500787401574,&quot;left&quot;:43.05,&quot;top&quot;:113.94677165354328,&quot;width&quot;:912.65}"/>
  <p:tag name="PA" val="v5.2.2"/>
</p:tagLst>
</file>

<file path=ppt/tags/tag529.xml><?xml version="1.0" encoding="utf-8"?>
<p:tagLst xmlns:a="http://schemas.openxmlformats.org/drawingml/2006/main" xmlns:r="http://schemas.openxmlformats.org/officeDocument/2006/relationships" xmlns:p="http://schemas.openxmlformats.org/presentationml/2006/main">
  <p:tag name="AS_UNIQUEID" val="1290"/>
  <p:tag name="KSO_WM_DIAGRAM_VIRTUALLY_FRAME" val="{&quot;height&quot;:317.7500787401574,&quot;left&quot;:43.05,&quot;top&quot;:113.94677165354328,&quot;width&quot;:912.65}"/>
  <p:tag name="PA" val="v5.2.2"/>
</p:tagLst>
</file>

<file path=ppt/tags/tag53.xml><?xml version="1.0" encoding="utf-8"?>
<p:tagLst xmlns:a="http://schemas.openxmlformats.org/drawingml/2006/main" xmlns:r="http://schemas.openxmlformats.org/officeDocument/2006/relationships" xmlns:p="http://schemas.openxmlformats.org/presentationml/2006/main">
  <p:tag name="AS_UNIQUEID" val="1262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0.xml><?xml version="1.0" encoding="utf-8"?>
<p:tagLst xmlns:a="http://schemas.openxmlformats.org/drawingml/2006/main" xmlns:r="http://schemas.openxmlformats.org/officeDocument/2006/relationships" xmlns:p="http://schemas.openxmlformats.org/presentationml/2006/main">
  <p:tag name="AS_UNIQUEID" val="1291"/>
  <p:tag name="KSO_WM_DIAGRAM_VIRTUALLY_FRAME" val="{&quot;height&quot;:317.7500787401574,&quot;left&quot;:43.05,&quot;top&quot;:113.94677165354328,&quot;width&quot;:912.65}"/>
  <p:tag name="PA" val="v5.2.2"/>
</p:tagLst>
</file>

<file path=ppt/tags/tag531.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317.7500787401574,&quot;left&quot;:43.05,&quot;top&quot;:113.94677165354328,&quot;width&quot;:912.65}"/>
  <p:tag name="PA" val="v5.2.2"/>
</p:tagLst>
</file>

<file path=ppt/tags/tag532.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317.7500787401574,&quot;left&quot;:43.05,&quot;top&quot;:113.94677165354328,&quot;width&quot;:912.65}"/>
  <p:tag name="PA" val="v5.2.2"/>
</p:tagLst>
</file>

<file path=ppt/tags/tag533.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317.7500787401574,&quot;left&quot;:43.05,&quot;top&quot;:113.94677165354328,&quot;width&quot;:912.65}"/>
  <p:tag name="PA" val="v5.2.2"/>
</p:tagLst>
</file>

<file path=ppt/tags/tag534.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317.7500787401574,&quot;left&quot;:43.05,&quot;top&quot;:113.94677165354328,&quot;width&quot;:912.65}"/>
  <p:tag name="PA" val="v5.2.2"/>
</p:tagLst>
</file>

<file path=ppt/tags/tag535.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317.7500787401574,&quot;left&quot;:43.05,&quot;top&quot;:113.94677165354328,&quot;width&quot;:912.65}"/>
  <p:tag name="PA" val="v5.2.2"/>
</p:tagLst>
</file>

<file path=ppt/tags/tag536.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317.7500787401574,&quot;left&quot;:43.05,&quot;top&quot;:113.94677165354328,&quot;width&quot;:912.65}"/>
  <p:tag name="PA" val="v5.2.2"/>
</p:tagLst>
</file>

<file path=ppt/tags/tag537.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317.7500787401574,&quot;left&quot;:43.05,&quot;top&quot;:113.94677165354328,&quot;width&quot;:912.65}"/>
  <p:tag name="PA" val="v5.2.2"/>
</p:tagLst>
</file>

<file path=ppt/tags/tag538.xml><?xml version="1.0" encoding="utf-8"?>
<p:tagLst xmlns:a="http://schemas.openxmlformats.org/drawingml/2006/main" xmlns:r="http://schemas.openxmlformats.org/officeDocument/2006/relationships" xmlns:p="http://schemas.openxmlformats.org/presentationml/2006/main">
  <p:tag name="AS_UNIQUEID" val="2217"/>
</p:tagLst>
</file>

<file path=ppt/tags/tag539.xml><?xml version="1.0" encoding="utf-8"?>
<p:tagLst xmlns:a="http://schemas.openxmlformats.org/drawingml/2006/main" xmlns:r="http://schemas.openxmlformats.org/officeDocument/2006/relationships" xmlns:p="http://schemas.openxmlformats.org/presentationml/2006/main">
  <p:tag name="AS_UNIQUEID" val="2218"/>
</p:tagLst>
</file>

<file path=ppt/tags/tag54.xml><?xml version="1.0" encoding="utf-8"?>
<p:tagLst xmlns:a="http://schemas.openxmlformats.org/drawingml/2006/main" xmlns:r="http://schemas.openxmlformats.org/officeDocument/2006/relationships" xmlns:p="http://schemas.openxmlformats.org/presentationml/2006/main">
  <p:tag name="AS_UNIQUEID" val="1262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0.xml><?xml version="1.0" encoding="utf-8"?>
<p:tagLst xmlns:a="http://schemas.openxmlformats.org/drawingml/2006/main" xmlns:r="http://schemas.openxmlformats.org/officeDocument/2006/relationships" xmlns:p="http://schemas.openxmlformats.org/presentationml/2006/main">
  <p:tag name="AS_UNIQUEID" val="2219"/>
</p:tagLst>
</file>

<file path=ppt/tags/tag541.xml><?xml version="1.0" encoding="utf-8"?>
<p:tagLst xmlns:a="http://schemas.openxmlformats.org/drawingml/2006/main" xmlns:r="http://schemas.openxmlformats.org/officeDocument/2006/relationships" xmlns:p="http://schemas.openxmlformats.org/presentationml/2006/main">
  <p:tag name="AS_UNIQUEID" val="1245"/>
</p:tagLst>
</file>

<file path=ppt/tags/tag542.xml><?xml version="1.0" encoding="utf-8"?>
<p:tagLst xmlns:a="http://schemas.openxmlformats.org/drawingml/2006/main" xmlns:r="http://schemas.openxmlformats.org/officeDocument/2006/relationships" xmlns:p="http://schemas.openxmlformats.org/presentationml/2006/main">
  <p:tag name="AS_UNIQUEID" val="8302"/>
</p:tagLst>
</file>

<file path=ppt/tags/tag543.xml><?xml version="1.0" encoding="utf-8"?>
<p:tagLst xmlns:a="http://schemas.openxmlformats.org/drawingml/2006/main" xmlns:r="http://schemas.openxmlformats.org/officeDocument/2006/relationships" xmlns:p="http://schemas.openxmlformats.org/presentationml/2006/main">
  <p:tag name="AS_UNIQUEID" val="116"/>
</p:tagLst>
</file>

<file path=ppt/tags/tag544.xml><?xml version="1.0" encoding="utf-8"?>
<p:tagLst xmlns:a="http://schemas.openxmlformats.org/drawingml/2006/main" xmlns:r="http://schemas.openxmlformats.org/officeDocument/2006/relationships" xmlns:p="http://schemas.openxmlformats.org/presentationml/2006/main">
  <p:tag name="AS_UNIQUEID" val="118"/>
</p:tagLst>
</file>

<file path=ppt/tags/tag545.xml><?xml version="1.0" encoding="utf-8"?>
<p:tagLst xmlns:a="http://schemas.openxmlformats.org/drawingml/2006/main" xmlns:r="http://schemas.openxmlformats.org/officeDocument/2006/relationships" xmlns:p="http://schemas.openxmlformats.org/presentationml/2006/main">
  <p:tag name="AS_UNIQUEID" val="121"/>
</p:tagLst>
</file>

<file path=ppt/tags/tag546.xml><?xml version="1.0" encoding="utf-8"?>
<p:tagLst xmlns:a="http://schemas.openxmlformats.org/drawingml/2006/main" xmlns:r="http://schemas.openxmlformats.org/officeDocument/2006/relationships" xmlns:p="http://schemas.openxmlformats.org/presentationml/2006/main">
  <p:tag name="AS_UNIQUEID" val="117"/>
</p:tagLst>
</file>

<file path=ppt/tags/tag547.xml><?xml version="1.0" encoding="utf-8"?>
<p:tagLst xmlns:a="http://schemas.openxmlformats.org/drawingml/2006/main" xmlns:r="http://schemas.openxmlformats.org/officeDocument/2006/relationships" xmlns:p="http://schemas.openxmlformats.org/presentationml/2006/main">
  <p:tag name="AS_UNIQUEID" val="117"/>
</p:tagLst>
</file>

<file path=ppt/tags/tag548.xml><?xml version="1.0" encoding="utf-8"?>
<p:tagLst xmlns:a="http://schemas.openxmlformats.org/drawingml/2006/main" xmlns:r="http://schemas.openxmlformats.org/officeDocument/2006/relationships" xmlns:p="http://schemas.openxmlformats.org/presentationml/2006/main">
  <p:tag name="AS_UNIQUEID" val="145"/>
</p:tagLst>
</file>

<file path=ppt/tags/tag549.xml><?xml version="1.0" encoding="utf-8"?>
<p:tagLst xmlns:a="http://schemas.openxmlformats.org/drawingml/2006/main" xmlns:r="http://schemas.openxmlformats.org/officeDocument/2006/relationships" xmlns:p="http://schemas.openxmlformats.org/presentationml/2006/main">
  <p:tag name="AS_UNIQUEID" val="117"/>
</p:tagLst>
</file>

<file path=ppt/tags/tag55.xml><?xml version="1.0" encoding="utf-8"?>
<p:tagLst xmlns:a="http://schemas.openxmlformats.org/drawingml/2006/main" xmlns:r="http://schemas.openxmlformats.org/officeDocument/2006/relationships" xmlns:p="http://schemas.openxmlformats.org/presentationml/2006/main">
  <p:tag name="AS_UNIQUEID" val="1262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0.xml><?xml version="1.0" encoding="utf-8"?>
<p:tagLst xmlns:a="http://schemas.openxmlformats.org/drawingml/2006/main" xmlns:r="http://schemas.openxmlformats.org/officeDocument/2006/relationships" xmlns:p="http://schemas.openxmlformats.org/presentationml/2006/main">
  <p:tag name="AS_UNIQUEID" val="8303"/>
</p:tagLst>
</file>

<file path=ppt/tags/tag551.xml><?xml version="1.0" encoding="utf-8"?>
<p:tagLst xmlns:a="http://schemas.openxmlformats.org/drawingml/2006/main" xmlns:r="http://schemas.openxmlformats.org/officeDocument/2006/relationships" xmlns:p="http://schemas.openxmlformats.org/presentationml/2006/main">
  <p:tag name="AS_UNIQUEID" val="8304"/>
</p:tagLst>
</file>

<file path=ppt/tags/tag552.xml><?xml version="1.0" encoding="utf-8"?>
<p:tagLst xmlns:a="http://schemas.openxmlformats.org/drawingml/2006/main" xmlns:r="http://schemas.openxmlformats.org/officeDocument/2006/relationships" xmlns:p="http://schemas.openxmlformats.org/presentationml/2006/main">
  <p:tag name="AS_UNIQUEID" val="610"/>
</p:tagLst>
</file>

<file path=ppt/tags/tag553.xml><?xml version="1.0" encoding="utf-8"?>
<p:tagLst xmlns:a="http://schemas.openxmlformats.org/drawingml/2006/main" xmlns:r="http://schemas.openxmlformats.org/officeDocument/2006/relationships" xmlns:p="http://schemas.openxmlformats.org/presentationml/2006/main">
  <p:tag name="AS_UNIQUEID" val="160"/>
</p:tagLst>
</file>

<file path=ppt/tags/tag554.xml><?xml version="1.0" encoding="utf-8"?>
<p:tagLst xmlns:a="http://schemas.openxmlformats.org/drawingml/2006/main" xmlns:r="http://schemas.openxmlformats.org/officeDocument/2006/relationships" xmlns:p="http://schemas.openxmlformats.org/presentationml/2006/main">
  <p:tag name="AS_UNIQUEID" val="611"/>
</p:tagLst>
</file>

<file path=ppt/tags/tag555.xml><?xml version="1.0" encoding="utf-8"?>
<p:tagLst xmlns:a="http://schemas.openxmlformats.org/drawingml/2006/main" xmlns:r="http://schemas.openxmlformats.org/officeDocument/2006/relationships" xmlns:p="http://schemas.openxmlformats.org/presentationml/2006/main">
  <p:tag name="AS_UNIQUEID" val="636"/>
</p:tagLst>
</file>

<file path=ppt/tags/tag556.xml><?xml version="1.0" encoding="utf-8"?>
<p:tagLst xmlns:a="http://schemas.openxmlformats.org/drawingml/2006/main" xmlns:r="http://schemas.openxmlformats.org/officeDocument/2006/relationships" xmlns:p="http://schemas.openxmlformats.org/presentationml/2006/main">
  <p:tag name="AS_UNIQUEID" val="115"/>
</p:tagLst>
</file>

<file path=ppt/tags/tag557.xml><?xml version="1.0" encoding="utf-8"?>
<p:tagLst xmlns:a="http://schemas.openxmlformats.org/drawingml/2006/main" xmlns:r="http://schemas.openxmlformats.org/officeDocument/2006/relationships" xmlns:p="http://schemas.openxmlformats.org/presentationml/2006/main">
  <p:tag name="AS_UNIQUEID" val="7630"/>
  <p:tag name="KSO_WM_ASSEMBLE_CHIP_INDEX" val="0439eeda57a64da4894f55c4d016b9b6"/>
  <p:tag name="KSO_WM_BEAUTIFY_FLAG" val=""/>
  <p:tag name="KSO_WM_CHIP_FILLAREA_FILL_RULE" val="{&quot;fill_align&quot;:&quot;ct&quot;,&quot;fill_mode&quot;:&quot;full&quot;,&quot;sacle_strategy&quot;:&quot;smart&quot;}"/>
  <p:tag name="KSO_WM_CHIP_GROUPID" val="5e7881253197e252a37019b5"/>
  <p:tag name="KSO_WM_CHIP_XID" val="5e7881253197e252a37019b6"/>
  <p:tag name="KSO_WM_TAG_VERSION" val="1.0"/>
  <p:tag name="KSO_WM_TEMPLATE_ASSEMBLE_GROUPID" val="60656f434054ed1e2fb80687"/>
  <p:tag name="KSO_WM_TEMPLATE_ASSEMBLE_XID" val="60656f434054ed1e2fb80687"/>
  <p:tag name="KSO_WM_TEMPLATE_CATEGORY" val="diagram"/>
  <p:tag name="KSO_WM_TEMPLATE_INDEX" val="20213550"/>
  <p:tag name="KSO_WM_UNIT_BLOCK" val="0"/>
  <p:tag name="KSO_WM_UNIT_COMPATIBLE" val="0"/>
  <p:tag name="KSO_WM_UNIT_DEC_AREA_ID" val="f139e14b1e39486da7140564d90166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3550_1*a*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VALUE" val="24"/>
</p:tagLst>
</file>

<file path=ppt/tags/tag558.xml><?xml version="1.0" encoding="utf-8"?>
<p:tagLst xmlns:a="http://schemas.openxmlformats.org/drawingml/2006/main" xmlns:r="http://schemas.openxmlformats.org/officeDocument/2006/relationships" xmlns:p="http://schemas.openxmlformats.org/presentationml/2006/main">
  <p:tag name="AS_UNIQUEID" val="7630"/>
  <p:tag name="KSO_WM_ASSEMBLE_CHIP_INDEX" val="0439eeda57a64da4894f55c4d016b9b6"/>
  <p:tag name="KSO_WM_CHIP_FILLAREA_FILL_RULE" val="{&quot;fill_align&quot;:&quot;ct&quot;,&quot;fill_mode&quot;:&quot;full&quot;,&quot;sacle_strategy&quot;:&quot;smart&quot;}"/>
  <p:tag name="KSO_WM_CHIP_GROUPID" val="5e7881253197e252a37019b5"/>
  <p:tag name="KSO_WM_CHIP_XID" val="5e7881253197e252a37019b6"/>
  <p:tag name="KSO_WM_TAG_VERSION" val="1.0"/>
  <p:tag name="KSO_WM_TEMPLATE_ASSEMBLE_GROUPID" val="60656f434054ed1e2fb80687"/>
  <p:tag name="KSO_WM_TEMPLATE_ASSEMBLE_XID" val="60656f434054ed1e2fb80687"/>
  <p:tag name="KSO_WM_TEMPLATE_CATEGORY" val="diagram"/>
  <p:tag name="KSO_WM_TEMPLATE_INDEX" val="20213550"/>
  <p:tag name="KSO_WM_UNIT_BLOCK" val="0"/>
  <p:tag name="KSO_WM_UNIT_COMPATIBLE" val="0"/>
  <p:tag name="KSO_WM_UNIT_DEC_AREA_ID" val="f139e14b1e39486da7140564d90166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3550_1*a*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VALUE" val="24"/>
</p:tagLst>
</file>

<file path=ppt/tags/tag559.xml><?xml version="1.0" encoding="utf-8"?>
<p:tagLst xmlns:a="http://schemas.openxmlformats.org/drawingml/2006/main" xmlns:r="http://schemas.openxmlformats.org/officeDocument/2006/relationships" xmlns:p="http://schemas.openxmlformats.org/presentationml/2006/main">
  <p:tag name="AS_UNIQUEID" val="1872"/>
</p:tagLst>
</file>

<file path=ppt/tags/tag56.xml><?xml version="1.0" encoding="utf-8"?>
<p:tagLst xmlns:a="http://schemas.openxmlformats.org/drawingml/2006/main" xmlns:r="http://schemas.openxmlformats.org/officeDocument/2006/relationships" xmlns:p="http://schemas.openxmlformats.org/presentationml/2006/main">
  <p:tag name="AS_UNIQUEID" val="1262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0.xml><?xml version="1.0" encoding="utf-8"?>
<p:tagLst xmlns:a="http://schemas.openxmlformats.org/drawingml/2006/main" xmlns:r="http://schemas.openxmlformats.org/officeDocument/2006/relationships" xmlns:p="http://schemas.openxmlformats.org/presentationml/2006/main">
  <p:tag name="AS_UNIQUEID" val="1873"/>
</p:tagLst>
</file>

<file path=ppt/tags/tag561.xml><?xml version="1.0" encoding="utf-8"?>
<p:tagLst xmlns:a="http://schemas.openxmlformats.org/drawingml/2006/main" xmlns:r="http://schemas.openxmlformats.org/officeDocument/2006/relationships" xmlns:p="http://schemas.openxmlformats.org/presentationml/2006/main">
  <p:tag name="AS_UNIQUEID" val="17552"/>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AS_UNIQUEID" val="17553"/>
</p:tagLst>
</file>

<file path=ppt/tags/tag563.xml><?xml version="1.0" encoding="utf-8"?>
<p:tagLst xmlns:a="http://schemas.openxmlformats.org/drawingml/2006/main" xmlns:r="http://schemas.openxmlformats.org/officeDocument/2006/relationships" xmlns:p="http://schemas.openxmlformats.org/presentationml/2006/main">
  <p:tag name="AS_UNIQUEID" val="17554"/>
</p:tagLst>
</file>

<file path=ppt/tags/tag564.xml><?xml version="1.0" encoding="utf-8"?>
<p:tagLst xmlns:a="http://schemas.openxmlformats.org/drawingml/2006/main" xmlns:r="http://schemas.openxmlformats.org/officeDocument/2006/relationships" xmlns:p="http://schemas.openxmlformats.org/presentationml/2006/main">
  <p:tag name="AS_UNIQUEID" val="17555"/>
</p:tagLst>
</file>

<file path=ppt/tags/tag565.xml><?xml version="1.0" encoding="utf-8"?>
<p:tagLst xmlns:a="http://schemas.openxmlformats.org/drawingml/2006/main" xmlns:r="http://schemas.openxmlformats.org/officeDocument/2006/relationships" xmlns:p="http://schemas.openxmlformats.org/presentationml/2006/main">
  <p:tag name="AS_UNIQUEID" val="1389"/>
</p:tagLst>
</file>

<file path=ppt/tags/tag566.xml><?xml version="1.0" encoding="utf-8"?>
<p:tagLst xmlns:a="http://schemas.openxmlformats.org/drawingml/2006/main" xmlns:r="http://schemas.openxmlformats.org/officeDocument/2006/relationships" xmlns:p="http://schemas.openxmlformats.org/presentationml/2006/main">
  <p:tag name="AS_UNIQUEID" val="6152"/>
  <p:tag name="KSO_WM_BEAUTIFY_FLAG" val=""/>
  <p:tag name="KSO_WM_DIAGRAM_VIRTUALLY_FRAME" val="{&quot;height&quot;:240.7,&quot;left&quot;:10.8,&quot;top&quot;:61.2,&quot;width&quot;:942}"/>
</p:tagLst>
</file>

<file path=ppt/tags/tag567.xml><?xml version="1.0" encoding="utf-8"?>
<p:tagLst xmlns:a="http://schemas.openxmlformats.org/drawingml/2006/main" xmlns:r="http://schemas.openxmlformats.org/officeDocument/2006/relationships" xmlns:p="http://schemas.openxmlformats.org/presentationml/2006/main">
  <p:tag name="AS_UNIQUEID" val="997"/>
</p:tagLst>
</file>

<file path=ppt/tags/tag568.xml><?xml version="1.0" encoding="utf-8"?>
<p:tagLst xmlns:a="http://schemas.openxmlformats.org/drawingml/2006/main" xmlns:r="http://schemas.openxmlformats.org/officeDocument/2006/relationships" xmlns:p="http://schemas.openxmlformats.org/presentationml/2006/main">
  <p:tag name="AS_UNIQUEID" val="8654"/>
</p:tagLst>
</file>

<file path=ppt/tags/tag569.xml><?xml version="1.0" encoding="utf-8"?>
<p:tagLst xmlns:a="http://schemas.openxmlformats.org/drawingml/2006/main" xmlns:r="http://schemas.openxmlformats.org/officeDocument/2006/relationships" xmlns:p="http://schemas.openxmlformats.org/presentationml/2006/main">
  <p:tag name="AS_UNIQUEID" val="8655"/>
</p:tagLst>
</file>

<file path=ppt/tags/tag57.xml><?xml version="1.0" encoding="utf-8"?>
<p:tagLst xmlns:a="http://schemas.openxmlformats.org/drawingml/2006/main" xmlns:r="http://schemas.openxmlformats.org/officeDocument/2006/relationships" xmlns:p="http://schemas.openxmlformats.org/presentationml/2006/main">
  <p:tag name="AS_UNIQUEID" val="1262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0.xml><?xml version="1.0" encoding="utf-8"?>
<p:tagLst xmlns:a="http://schemas.openxmlformats.org/drawingml/2006/main" xmlns:r="http://schemas.openxmlformats.org/officeDocument/2006/relationships" xmlns:p="http://schemas.openxmlformats.org/presentationml/2006/main">
  <p:tag name="AS_UNIQUEID" val="8656"/>
</p:tagLst>
</file>

<file path=ppt/tags/tag571.xml><?xml version="1.0" encoding="utf-8"?>
<p:tagLst xmlns:a="http://schemas.openxmlformats.org/drawingml/2006/main" xmlns:r="http://schemas.openxmlformats.org/officeDocument/2006/relationships" xmlns:p="http://schemas.openxmlformats.org/presentationml/2006/main">
  <p:tag name="AS_UNIQUEID" val="8657"/>
</p:tagLst>
</file>

<file path=ppt/tags/tag572.xml><?xml version="1.0" encoding="utf-8"?>
<p:tagLst xmlns:a="http://schemas.openxmlformats.org/drawingml/2006/main" xmlns:r="http://schemas.openxmlformats.org/officeDocument/2006/relationships" xmlns:p="http://schemas.openxmlformats.org/presentationml/2006/main">
  <p:tag name="AS_UNIQUEID" val="8658"/>
</p:tagLst>
</file>

<file path=ppt/tags/tag573.xml><?xml version="1.0" encoding="utf-8"?>
<p:tagLst xmlns:a="http://schemas.openxmlformats.org/drawingml/2006/main" xmlns:r="http://schemas.openxmlformats.org/officeDocument/2006/relationships" xmlns:p="http://schemas.openxmlformats.org/presentationml/2006/main">
  <p:tag name="AS_UNIQUEID" val="181"/>
</p:tagLst>
</file>

<file path=ppt/tags/tag574.xml><?xml version="1.0" encoding="utf-8"?>
<p:tagLst xmlns:a="http://schemas.openxmlformats.org/drawingml/2006/main" xmlns:r="http://schemas.openxmlformats.org/officeDocument/2006/relationships" xmlns:p="http://schemas.openxmlformats.org/presentationml/2006/main">
  <p:tag name="AS_UNIQUEID" val="1147"/>
</p:tagLst>
</file>

<file path=ppt/tags/tag575.xml><?xml version="1.0" encoding="utf-8"?>
<p:tagLst xmlns:a="http://schemas.openxmlformats.org/drawingml/2006/main" xmlns:r="http://schemas.openxmlformats.org/officeDocument/2006/relationships" xmlns:p="http://schemas.openxmlformats.org/presentationml/2006/main">
  <p:tag name="AS_UNIQUEID" val="181"/>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AS_UNIQUEID" val="1213"/>
</p:tagLst>
</file>

<file path=ppt/tags/tag577.xml><?xml version="1.0" encoding="utf-8"?>
<p:tagLst xmlns:a="http://schemas.openxmlformats.org/drawingml/2006/main" xmlns:r="http://schemas.openxmlformats.org/officeDocument/2006/relationships" xmlns:p="http://schemas.openxmlformats.org/presentationml/2006/main">
  <p:tag name="AS_UNIQUEID" val="1226"/>
</p:tagLst>
</file>

<file path=ppt/tags/tag578.xml><?xml version="1.0" encoding="utf-8"?>
<p:tagLst xmlns:a="http://schemas.openxmlformats.org/drawingml/2006/main" xmlns:r="http://schemas.openxmlformats.org/officeDocument/2006/relationships" xmlns:p="http://schemas.openxmlformats.org/presentationml/2006/main">
  <p:tag name="AS_UNIQUEID" val="1227"/>
</p:tagLst>
</file>

<file path=ppt/tags/tag579.xml><?xml version="1.0" encoding="utf-8"?>
<p:tagLst xmlns:a="http://schemas.openxmlformats.org/drawingml/2006/main" xmlns:r="http://schemas.openxmlformats.org/officeDocument/2006/relationships" xmlns:p="http://schemas.openxmlformats.org/presentationml/2006/main">
  <p:tag name="AS_UNIQUEID" val="1232"/>
</p:tagLst>
</file>

<file path=ppt/tags/tag58.xml><?xml version="1.0" encoding="utf-8"?>
<p:tagLst xmlns:a="http://schemas.openxmlformats.org/drawingml/2006/main" xmlns:r="http://schemas.openxmlformats.org/officeDocument/2006/relationships" xmlns:p="http://schemas.openxmlformats.org/presentationml/2006/main">
  <p:tag name="AS_UNIQUEID" val="1262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80.xml><?xml version="1.0" encoding="utf-8"?>
<p:tagLst xmlns:a="http://schemas.openxmlformats.org/drawingml/2006/main" xmlns:r="http://schemas.openxmlformats.org/officeDocument/2006/relationships" xmlns:p="http://schemas.openxmlformats.org/presentationml/2006/main">
  <p:tag name="AS_UNIQUEID" val="1223"/>
</p:tagLst>
</file>

<file path=ppt/tags/tag581.xml><?xml version="1.0" encoding="utf-8"?>
<p:tagLst xmlns:a="http://schemas.openxmlformats.org/drawingml/2006/main" xmlns:r="http://schemas.openxmlformats.org/officeDocument/2006/relationships" xmlns:p="http://schemas.openxmlformats.org/presentationml/2006/main">
  <p:tag name="AS_UNIQUEID" val="1224"/>
</p:tagLst>
</file>

<file path=ppt/tags/tag582.xml><?xml version="1.0" encoding="utf-8"?>
<p:tagLst xmlns:a="http://schemas.openxmlformats.org/drawingml/2006/main" xmlns:r="http://schemas.openxmlformats.org/officeDocument/2006/relationships" xmlns:p="http://schemas.openxmlformats.org/presentationml/2006/main">
  <p:tag name="AS_UNIQUEID" val="1225"/>
</p:tagLst>
</file>

<file path=ppt/tags/tag583.xml><?xml version="1.0" encoding="utf-8"?>
<p:tagLst xmlns:a="http://schemas.openxmlformats.org/drawingml/2006/main" xmlns:r="http://schemas.openxmlformats.org/officeDocument/2006/relationships" xmlns:p="http://schemas.openxmlformats.org/presentationml/2006/main">
  <p:tag name="AS_UNIQUEID" val="1231"/>
</p:tagLst>
</file>

<file path=ppt/tags/tag584.xml><?xml version="1.0" encoding="utf-8"?>
<p:tagLst xmlns:a="http://schemas.openxmlformats.org/drawingml/2006/main" xmlns:r="http://schemas.openxmlformats.org/officeDocument/2006/relationships" xmlns:p="http://schemas.openxmlformats.org/presentationml/2006/main">
  <p:tag name="AS_UNIQUEID" val="1220"/>
</p:tagLst>
</file>

<file path=ppt/tags/tag585.xml><?xml version="1.0" encoding="utf-8"?>
<p:tagLst xmlns:a="http://schemas.openxmlformats.org/drawingml/2006/main" xmlns:r="http://schemas.openxmlformats.org/officeDocument/2006/relationships" xmlns:p="http://schemas.openxmlformats.org/presentationml/2006/main">
  <p:tag name="AS_UNIQUEID" val="1221"/>
</p:tagLst>
</file>

<file path=ppt/tags/tag586.xml><?xml version="1.0" encoding="utf-8"?>
<p:tagLst xmlns:a="http://schemas.openxmlformats.org/drawingml/2006/main" xmlns:r="http://schemas.openxmlformats.org/officeDocument/2006/relationships" xmlns:p="http://schemas.openxmlformats.org/presentationml/2006/main">
  <p:tag name="AS_UNIQUEID" val="1222"/>
</p:tagLst>
</file>

<file path=ppt/tags/tag587.xml><?xml version="1.0" encoding="utf-8"?>
<p:tagLst xmlns:a="http://schemas.openxmlformats.org/drawingml/2006/main" xmlns:r="http://schemas.openxmlformats.org/officeDocument/2006/relationships" xmlns:p="http://schemas.openxmlformats.org/presentationml/2006/main">
  <p:tag name="AS_UNIQUEID" val="1230"/>
</p:tagLst>
</file>

<file path=ppt/tags/tag588.xml><?xml version="1.0" encoding="utf-8"?>
<p:tagLst xmlns:a="http://schemas.openxmlformats.org/drawingml/2006/main" xmlns:r="http://schemas.openxmlformats.org/officeDocument/2006/relationships" xmlns:p="http://schemas.openxmlformats.org/presentationml/2006/main">
  <p:tag name="AS_UNIQUEID" val="1217"/>
</p:tagLst>
</file>

<file path=ppt/tags/tag589.xml><?xml version="1.0" encoding="utf-8"?>
<p:tagLst xmlns:a="http://schemas.openxmlformats.org/drawingml/2006/main" xmlns:r="http://schemas.openxmlformats.org/officeDocument/2006/relationships" xmlns:p="http://schemas.openxmlformats.org/presentationml/2006/main">
  <p:tag name="AS_UNIQUEID" val="1218"/>
</p:tagLst>
</file>

<file path=ppt/tags/tag59.xml><?xml version="1.0" encoding="utf-8"?>
<p:tagLst xmlns:a="http://schemas.openxmlformats.org/drawingml/2006/main" xmlns:r="http://schemas.openxmlformats.org/officeDocument/2006/relationships" xmlns:p="http://schemas.openxmlformats.org/presentationml/2006/main">
  <p:tag name="AS_UNIQUEID" val="1263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0.xml><?xml version="1.0" encoding="utf-8"?>
<p:tagLst xmlns:a="http://schemas.openxmlformats.org/drawingml/2006/main" xmlns:r="http://schemas.openxmlformats.org/officeDocument/2006/relationships" xmlns:p="http://schemas.openxmlformats.org/presentationml/2006/main">
  <p:tag name="AS_UNIQUEID" val="1219"/>
</p:tagLst>
</file>

<file path=ppt/tags/tag591.xml><?xml version="1.0" encoding="utf-8"?>
<p:tagLst xmlns:a="http://schemas.openxmlformats.org/drawingml/2006/main" xmlns:r="http://schemas.openxmlformats.org/officeDocument/2006/relationships" xmlns:p="http://schemas.openxmlformats.org/presentationml/2006/main">
  <p:tag name="AS_UNIQUEID" val="1229"/>
</p:tagLst>
</file>

<file path=ppt/tags/tag592.xml><?xml version="1.0" encoding="utf-8"?>
<p:tagLst xmlns:a="http://schemas.openxmlformats.org/drawingml/2006/main" xmlns:r="http://schemas.openxmlformats.org/officeDocument/2006/relationships" xmlns:p="http://schemas.openxmlformats.org/presentationml/2006/main">
  <p:tag name="AS_UNIQUEID" val="1214"/>
</p:tagLst>
</file>

<file path=ppt/tags/tag593.xml><?xml version="1.0" encoding="utf-8"?>
<p:tagLst xmlns:a="http://schemas.openxmlformats.org/drawingml/2006/main" xmlns:r="http://schemas.openxmlformats.org/officeDocument/2006/relationships" xmlns:p="http://schemas.openxmlformats.org/presentationml/2006/main">
  <p:tag name="AS_UNIQUEID" val="1215"/>
</p:tagLst>
</file>

<file path=ppt/tags/tag594.xml><?xml version="1.0" encoding="utf-8"?>
<p:tagLst xmlns:a="http://schemas.openxmlformats.org/drawingml/2006/main" xmlns:r="http://schemas.openxmlformats.org/officeDocument/2006/relationships" xmlns:p="http://schemas.openxmlformats.org/presentationml/2006/main">
  <p:tag name="AS_UNIQUEID" val="1216"/>
</p:tagLst>
</file>

<file path=ppt/tags/tag595.xml><?xml version="1.0" encoding="utf-8"?>
<p:tagLst xmlns:a="http://schemas.openxmlformats.org/drawingml/2006/main" xmlns:r="http://schemas.openxmlformats.org/officeDocument/2006/relationships" xmlns:p="http://schemas.openxmlformats.org/presentationml/2006/main">
  <p:tag name="AS_UNIQUEID" val="1228"/>
</p:tagLst>
</file>

<file path=ppt/tags/tag596.xml><?xml version="1.0" encoding="utf-8"?>
<p:tagLst xmlns:a="http://schemas.openxmlformats.org/drawingml/2006/main" xmlns:r="http://schemas.openxmlformats.org/officeDocument/2006/relationships" xmlns:p="http://schemas.openxmlformats.org/presentationml/2006/main">
  <p:tag name="AS_UNIQUEID" val="1583"/>
</p:tagLst>
</file>

<file path=ppt/tags/tag597.xml><?xml version="1.0" encoding="utf-8"?>
<p:tagLst xmlns:a="http://schemas.openxmlformats.org/drawingml/2006/main" xmlns:r="http://schemas.openxmlformats.org/officeDocument/2006/relationships" xmlns:p="http://schemas.openxmlformats.org/presentationml/2006/main">
  <p:tag name="AS_UNIQUEID" val="1208"/>
</p:tagLst>
</file>

<file path=ppt/tags/tag598.xml><?xml version="1.0" encoding="utf-8"?>
<p:tagLst xmlns:a="http://schemas.openxmlformats.org/drawingml/2006/main" xmlns:r="http://schemas.openxmlformats.org/officeDocument/2006/relationships" xmlns:p="http://schemas.openxmlformats.org/presentationml/2006/main">
  <p:tag name="AS_UNIQUEID" val="1584"/>
</p:tagLst>
</file>

<file path=ppt/tags/tag599.xml><?xml version="1.0" encoding="utf-8"?>
<p:tagLst xmlns:a="http://schemas.openxmlformats.org/drawingml/2006/main" xmlns:r="http://schemas.openxmlformats.org/officeDocument/2006/relationships" xmlns:p="http://schemas.openxmlformats.org/presentationml/2006/main">
  <p:tag name="AS_UNIQUEID" val="17558"/>
</p:tagLst>
</file>

<file path=ppt/tags/tag6.xml><?xml version="1.0" encoding="utf-8"?>
<p:tagLst xmlns:a="http://schemas.openxmlformats.org/drawingml/2006/main" xmlns:r="http://schemas.openxmlformats.org/officeDocument/2006/relationships" xmlns:p="http://schemas.openxmlformats.org/presentationml/2006/main">
  <p:tag name="AS_UNIQUEID" val="12649"/>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AS_UNIQUEID" val="1263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00.xml><?xml version="1.0" encoding="utf-8"?>
<p:tagLst xmlns:a="http://schemas.openxmlformats.org/drawingml/2006/main" xmlns:r="http://schemas.openxmlformats.org/officeDocument/2006/relationships" xmlns:p="http://schemas.openxmlformats.org/presentationml/2006/main">
  <p:tag name="AS_UNIQUEID" val="20367"/>
</p:tagLst>
</file>

<file path=ppt/tags/tag601.xml><?xml version="1.0" encoding="utf-8"?>
<p:tagLst xmlns:a="http://schemas.openxmlformats.org/drawingml/2006/main" xmlns:r="http://schemas.openxmlformats.org/officeDocument/2006/relationships" xmlns:p="http://schemas.openxmlformats.org/presentationml/2006/main">
  <p:tag name="AS_UNIQUEID" val="1579"/>
</p:tagLst>
</file>

<file path=ppt/tags/tag602.xml><?xml version="1.0" encoding="utf-8"?>
<p:tagLst xmlns:a="http://schemas.openxmlformats.org/drawingml/2006/main" xmlns:r="http://schemas.openxmlformats.org/officeDocument/2006/relationships" xmlns:p="http://schemas.openxmlformats.org/presentationml/2006/main">
  <p:tag name="AS_UNIQUEID" val="1580"/>
</p:tagLst>
</file>

<file path=ppt/tags/tag603.xml><?xml version="1.0" encoding="utf-8"?>
<p:tagLst xmlns:a="http://schemas.openxmlformats.org/drawingml/2006/main" xmlns:r="http://schemas.openxmlformats.org/officeDocument/2006/relationships" xmlns:p="http://schemas.openxmlformats.org/presentationml/2006/main">
  <p:tag name="AS_UNIQUEID" val="1581"/>
</p:tagLst>
</file>

<file path=ppt/tags/tag604.xml><?xml version="1.0" encoding="utf-8"?>
<p:tagLst xmlns:a="http://schemas.openxmlformats.org/drawingml/2006/main" xmlns:r="http://schemas.openxmlformats.org/officeDocument/2006/relationships" xmlns:p="http://schemas.openxmlformats.org/presentationml/2006/main">
  <p:tag name="AS_UNIQUEID" val="110"/>
</p:tagLst>
</file>

<file path=ppt/tags/tag605.xml><?xml version="1.0" encoding="utf-8"?>
<p:tagLst xmlns:a="http://schemas.openxmlformats.org/drawingml/2006/main" xmlns:r="http://schemas.openxmlformats.org/officeDocument/2006/relationships" xmlns:p="http://schemas.openxmlformats.org/presentationml/2006/main">
  <p:tag name="AS_UNIQUEID" val="111"/>
</p:tagLst>
</file>

<file path=ppt/tags/tag606.xml><?xml version="1.0" encoding="utf-8"?>
<p:tagLst xmlns:a="http://schemas.openxmlformats.org/drawingml/2006/main" xmlns:r="http://schemas.openxmlformats.org/officeDocument/2006/relationships" xmlns:p="http://schemas.openxmlformats.org/presentationml/2006/main">
  <p:tag name="AS_UNIQUEID" val="6860"/>
</p:tagLst>
</file>

<file path=ppt/tags/tag607.xml><?xml version="1.0" encoding="utf-8"?>
<p:tagLst xmlns:a="http://schemas.openxmlformats.org/drawingml/2006/main" xmlns:r="http://schemas.openxmlformats.org/officeDocument/2006/relationships" xmlns:p="http://schemas.openxmlformats.org/presentationml/2006/main">
  <p:tag name="AS_UNIQUEID" val="2485"/>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AS_UNIQUEID" val="2486"/>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AS_UNIQUEID" val="2487"/>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AS_UNIQUEID" val="1263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0.xml><?xml version="1.0" encoding="utf-8"?>
<p:tagLst xmlns:a="http://schemas.openxmlformats.org/drawingml/2006/main" xmlns:r="http://schemas.openxmlformats.org/officeDocument/2006/relationships" xmlns:p="http://schemas.openxmlformats.org/presentationml/2006/main">
  <p:tag name="AS_UNIQUEID" val="2488"/>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AS_UNIQUEID" val="2489"/>
</p:tagLst>
</file>

<file path=ppt/tags/tag612.xml><?xml version="1.0" encoding="utf-8"?>
<p:tagLst xmlns:a="http://schemas.openxmlformats.org/drawingml/2006/main" xmlns:r="http://schemas.openxmlformats.org/officeDocument/2006/relationships" xmlns:p="http://schemas.openxmlformats.org/presentationml/2006/main">
  <p:tag name="AS_UNIQUEID" val="2494"/>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AS_UNIQUEID" val="2495"/>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AS_UNIQUEID" val="2496"/>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AS_UNIQUEID" val="2497"/>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AS_UNIQUEID" val="2498"/>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AS_UNIQUEID" val="2499"/>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AS_UNIQUEID" val="2500"/>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AS_UNIQUEID" val="2501"/>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AS_UNIQUEID" val="1263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0.xml><?xml version="1.0" encoding="utf-8"?>
<p:tagLst xmlns:a="http://schemas.openxmlformats.org/drawingml/2006/main" xmlns:r="http://schemas.openxmlformats.org/officeDocument/2006/relationships" xmlns:p="http://schemas.openxmlformats.org/presentationml/2006/main">
  <p:tag name="AS_UNIQUEID" val="2502"/>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AS_UNIQUEID" val="2503"/>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AS_UNIQUEID" val="2504"/>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AS_UNIQUEID" val="2505"/>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AS_UNIQUEID" val="2506"/>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AS_UNIQUEID" val="2507"/>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AS_UNIQUEID" val="2508"/>
</p:tagLst>
</file>

<file path=ppt/tags/tag627.xml><?xml version="1.0" encoding="utf-8"?>
<p:tagLst xmlns:a="http://schemas.openxmlformats.org/drawingml/2006/main" xmlns:r="http://schemas.openxmlformats.org/officeDocument/2006/relationships" xmlns:p="http://schemas.openxmlformats.org/presentationml/2006/main">
  <p:tag name="AS_UNIQUEID" val="2515"/>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AS_UNIQUEID" val="2516"/>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AS_UNIQUEID" val="2517"/>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AS_UNIQUEID" val="1263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0.xml><?xml version="1.0" encoding="utf-8"?>
<p:tagLst xmlns:a="http://schemas.openxmlformats.org/drawingml/2006/main" xmlns:r="http://schemas.openxmlformats.org/officeDocument/2006/relationships" xmlns:p="http://schemas.openxmlformats.org/presentationml/2006/main">
  <p:tag name="AS_UNIQUEID" val="2518"/>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AS_UNIQUEID" val="2489"/>
</p:tagLst>
</file>

<file path=ppt/tags/tag632.xml><?xml version="1.0" encoding="utf-8"?>
<p:tagLst xmlns:a="http://schemas.openxmlformats.org/drawingml/2006/main" xmlns:r="http://schemas.openxmlformats.org/officeDocument/2006/relationships" xmlns:p="http://schemas.openxmlformats.org/presentationml/2006/main">
  <p:tag name="AS_UNIQUEID" val="2491"/>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AS_UNIQUEID" val="2488"/>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AS_UNIQUEID" val="2488"/>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AS_UNIQUEID" val="2490"/>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AS_UNIQUEID" val="2491"/>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AS_UNIQUEID" val="2509"/>
</p:tagLst>
</file>

<file path=ppt/tags/tag638.xml><?xml version="1.0" encoding="utf-8"?>
<p:tagLst xmlns:a="http://schemas.openxmlformats.org/drawingml/2006/main" xmlns:r="http://schemas.openxmlformats.org/officeDocument/2006/relationships" xmlns:p="http://schemas.openxmlformats.org/presentationml/2006/main">
  <p:tag name="AS_UNIQUEID" val="2514"/>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AS_UNIQUEID" val="2510"/>
</p:tagLst>
</file>

<file path=ppt/tags/tag64.xml><?xml version="1.0" encoding="utf-8"?>
<p:tagLst xmlns:a="http://schemas.openxmlformats.org/drawingml/2006/main" xmlns:r="http://schemas.openxmlformats.org/officeDocument/2006/relationships" xmlns:p="http://schemas.openxmlformats.org/presentationml/2006/main">
  <p:tag name="AS_UNIQUEID" val="1263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0.xml><?xml version="1.0" encoding="utf-8"?>
<p:tagLst xmlns:a="http://schemas.openxmlformats.org/drawingml/2006/main" xmlns:r="http://schemas.openxmlformats.org/officeDocument/2006/relationships" xmlns:p="http://schemas.openxmlformats.org/presentationml/2006/main">
  <p:tag name="AS_UNIQUEID" val="2513"/>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AS_UNIQUEID" val="2511"/>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AS_UNIQUEID" val="2512"/>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AS_UNIQUEID" val="2490"/>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AS_UNIQUEID" val="2491"/>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AS_UNIQUEID" val="2479"/>
</p:tagLst>
</file>

<file path=ppt/tags/tag646.xml><?xml version="1.0" encoding="utf-8"?>
<p:tagLst xmlns:a="http://schemas.openxmlformats.org/drawingml/2006/main" xmlns:r="http://schemas.openxmlformats.org/officeDocument/2006/relationships" xmlns:p="http://schemas.openxmlformats.org/presentationml/2006/main">
  <p:tag name="AS_UNIQUEID" val="2480"/>
</p:tagLst>
</file>

<file path=ppt/tags/tag647.xml><?xml version="1.0" encoding="utf-8"?>
<p:tagLst xmlns:a="http://schemas.openxmlformats.org/drawingml/2006/main" xmlns:r="http://schemas.openxmlformats.org/officeDocument/2006/relationships" xmlns:p="http://schemas.openxmlformats.org/presentationml/2006/main">
  <p:tag name="AS_UNIQUEID" val="2237"/>
</p:tagLst>
</file>

<file path=ppt/tags/tag648.xml><?xml version="1.0" encoding="utf-8"?>
<p:tagLst xmlns:a="http://schemas.openxmlformats.org/drawingml/2006/main" xmlns:r="http://schemas.openxmlformats.org/officeDocument/2006/relationships" xmlns:p="http://schemas.openxmlformats.org/presentationml/2006/main">
  <p:tag name="AS_UNIQUEID" val="1402"/>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AS_UNIQUEID" val="2238"/>
</p:tagLst>
</file>

<file path=ppt/tags/tag65.xml><?xml version="1.0" encoding="utf-8"?>
<p:tagLst xmlns:a="http://schemas.openxmlformats.org/drawingml/2006/main" xmlns:r="http://schemas.openxmlformats.org/officeDocument/2006/relationships" xmlns:p="http://schemas.openxmlformats.org/presentationml/2006/main">
  <p:tag name="AS_UNIQUEID" val="1263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0.xml><?xml version="1.0" encoding="utf-8"?>
<p:tagLst xmlns:a="http://schemas.openxmlformats.org/drawingml/2006/main" xmlns:r="http://schemas.openxmlformats.org/officeDocument/2006/relationships" xmlns:p="http://schemas.openxmlformats.org/presentationml/2006/main">
  <p:tag name="AS_UNIQUEID" val="2247"/>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AS_UNIQUEID" val="2239"/>
</p:tagLst>
</file>

<file path=ppt/tags/tag652.xml><?xml version="1.0" encoding="utf-8"?>
<p:tagLst xmlns:a="http://schemas.openxmlformats.org/drawingml/2006/main" xmlns:r="http://schemas.openxmlformats.org/officeDocument/2006/relationships" xmlns:p="http://schemas.openxmlformats.org/presentationml/2006/main">
  <p:tag name="AS_UNIQUEID" val="2246"/>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AS_UNIQUEID" val="2240"/>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AS_UNIQUEID" val="2241"/>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AS_UNIQUEID" val="2242"/>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AS_UNIQUEID" val="2243"/>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AS_UNIQUEID" val="2244"/>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AS_UNIQUEID" val="2245"/>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AS_UNIQUEID" val="1242"/>
</p:tagLst>
</file>

<file path=ppt/tags/tag66.xml><?xml version="1.0" encoding="utf-8"?>
<p:tagLst xmlns:a="http://schemas.openxmlformats.org/drawingml/2006/main" xmlns:r="http://schemas.openxmlformats.org/officeDocument/2006/relationships" xmlns:p="http://schemas.openxmlformats.org/presentationml/2006/main">
  <p:tag name="AS_UNIQUEID" val="1263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0.xml><?xml version="1.0" encoding="utf-8"?>
<p:tagLst xmlns:a="http://schemas.openxmlformats.org/drawingml/2006/main" xmlns:r="http://schemas.openxmlformats.org/officeDocument/2006/relationships" xmlns:p="http://schemas.openxmlformats.org/presentationml/2006/main">
  <p:tag name="AS_UNIQUEID" val="1244"/>
</p:tagLst>
</file>

<file path=ppt/tags/tag67.xml><?xml version="1.0" encoding="utf-8"?>
<p:tagLst xmlns:a="http://schemas.openxmlformats.org/drawingml/2006/main" xmlns:r="http://schemas.openxmlformats.org/officeDocument/2006/relationships" xmlns:p="http://schemas.openxmlformats.org/presentationml/2006/main">
  <p:tag name="AS_UNIQUEID" val="1264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AS_UNIQUEID" val="1313"/>
</p:tagLst>
</file>

<file path=ppt/tags/tag69.xml><?xml version="1.0" encoding="utf-8"?>
<p:tagLst xmlns:a="http://schemas.openxmlformats.org/drawingml/2006/main" xmlns:r="http://schemas.openxmlformats.org/officeDocument/2006/relationships" xmlns:p="http://schemas.openxmlformats.org/presentationml/2006/main">
  <p:tag name="AS_UNIQUEID" val="1314"/>
</p:tagLst>
</file>

<file path=ppt/tags/tag7.xml><?xml version="1.0" encoding="utf-8"?>
<p:tagLst xmlns:a="http://schemas.openxmlformats.org/drawingml/2006/main" xmlns:r="http://schemas.openxmlformats.org/officeDocument/2006/relationships" xmlns:p="http://schemas.openxmlformats.org/presentationml/2006/main">
  <p:tag name="AS_UNIQUEID" val="1265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AS_UNIQUEID" val="1315"/>
</p:tagLst>
</file>

<file path=ppt/tags/tag71.xml><?xml version="1.0" encoding="utf-8"?>
<p:tagLst xmlns:a="http://schemas.openxmlformats.org/drawingml/2006/main" xmlns:r="http://schemas.openxmlformats.org/officeDocument/2006/relationships" xmlns:p="http://schemas.openxmlformats.org/presentationml/2006/main">
  <p:tag name="AS_UNIQUEID" val="1316"/>
</p:tagLst>
</file>

<file path=ppt/tags/tag72.xml><?xml version="1.0" encoding="utf-8"?>
<p:tagLst xmlns:a="http://schemas.openxmlformats.org/drawingml/2006/main" xmlns:r="http://schemas.openxmlformats.org/officeDocument/2006/relationships" xmlns:p="http://schemas.openxmlformats.org/presentationml/2006/main">
  <p:tag name="AS_UNIQUEID" val="7742"/>
</p:tagLst>
</file>

<file path=ppt/tags/tag73.xml><?xml version="1.0" encoding="utf-8"?>
<p:tagLst xmlns:a="http://schemas.openxmlformats.org/drawingml/2006/main" xmlns:r="http://schemas.openxmlformats.org/officeDocument/2006/relationships" xmlns:p="http://schemas.openxmlformats.org/presentationml/2006/main">
  <p:tag name="AS_UNIQUEID" val="7743"/>
</p:tagLst>
</file>

<file path=ppt/tags/tag74.xml><?xml version="1.0" encoding="utf-8"?>
<p:tagLst xmlns:a="http://schemas.openxmlformats.org/drawingml/2006/main" xmlns:r="http://schemas.openxmlformats.org/officeDocument/2006/relationships" xmlns:p="http://schemas.openxmlformats.org/presentationml/2006/main">
  <p:tag name="AS_UNIQUEID" val="7744"/>
</p:tagLst>
</file>

<file path=ppt/tags/tag75.xml><?xml version="1.0" encoding="utf-8"?>
<p:tagLst xmlns:a="http://schemas.openxmlformats.org/drawingml/2006/main" xmlns:r="http://schemas.openxmlformats.org/officeDocument/2006/relationships" xmlns:p="http://schemas.openxmlformats.org/presentationml/2006/main">
  <p:tag name="AS_UNIQUEID" val="7745"/>
</p:tagLst>
</file>

<file path=ppt/tags/tag76.xml><?xml version="1.0" encoding="utf-8"?>
<p:tagLst xmlns:a="http://schemas.openxmlformats.org/drawingml/2006/main" xmlns:r="http://schemas.openxmlformats.org/officeDocument/2006/relationships" xmlns:p="http://schemas.openxmlformats.org/presentationml/2006/main">
  <p:tag name="AS_UNIQUEID" val="7746"/>
</p:tagLst>
</file>

<file path=ppt/tags/tag77.xml><?xml version="1.0" encoding="utf-8"?>
<p:tagLst xmlns:a="http://schemas.openxmlformats.org/drawingml/2006/main" xmlns:r="http://schemas.openxmlformats.org/officeDocument/2006/relationships" xmlns:p="http://schemas.openxmlformats.org/presentationml/2006/main">
  <p:tag name="AS_UNIQUEID" val="7747"/>
</p:tagLst>
</file>

<file path=ppt/tags/tag78.xml><?xml version="1.0" encoding="utf-8"?>
<p:tagLst xmlns:a="http://schemas.openxmlformats.org/drawingml/2006/main" xmlns:r="http://schemas.openxmlformats.org/officeDocument/2006/relationships" xmlns:p="http://schemas.openxmlformats.org/presentationml/2006/main">
  <p:tag name="AS_UNIQUEID" val="7748"/>
</p:tagLst>
</file>

<file path=ppt/tags/tag79.xml><?xml version="1.0" encoding="utf-8"?>
<p:tagLst xmlns:a="http://schemas.openxmlformats.org/drawingml/2006/main" xmlns:r="http://schemas.openxmlformats.org/officeDocument/2006/relationships" xmlns:p="http://schemas.openxmlformats.org/presentationml/2006/main">
  <p:tag name="AS_UNIQUEID" val="7749"/>
</p:tagLst>
</file>

<file path=ppt/tags/tag8.xml><?xml version="1.0" encoding="utf-8"?>
<p:tagLst xmlns:a="http://schemas.openxmlformats.org/drawingml/2006/main" xmlns:r="http://schemas.openxmlformats.org/officeDocument/2006/relationships" xmlns:p="http://schemas.openxmlformats.org/presentationml/2006/main">
  <p:tag name="AS_UNIQUEID" val="12651"/>
</p:tagLst>
</file>

<file path=ppt/tags/tag80.xml><?xml version="1.0" encoding="utf-8"?>
<p:tagLst xmlns:a="http://schemas.openxmlformats.org/drawingml/2006/main" xmlns:r="http://schemas.openxmlformats.org/officeDocument/2006/relationships" xmlns:p="http://schemas.openxmlformats.org/presentationml/2006/main">
  <p:tag name="AS_UNIQUEID" val="7750"/>
</p:tagLst>
</file>

<file path=ppt/tags/tag81.xml><?xml version="1.0" encoding="utf-8"?>
<p:tagLst xmlns:a="http://schemas.openxmlformats.org/drawingml/2006/main" xmlns:r="http://schemas.openxmlformats.org/officeDocument/2006/relationships" xmlns:p="http://schemas.openxmlformats.org/presentationml/2006/main">
  <p:tag name="AS_UNIQUEID" val="1625"/>
</p:tagLst>
</file>

<file path=ppt/tags/tag82.xml><?xml version="1.0" encoding="utf-8"?>
<p:tagLst xmlns:a="http://schemas.openxmlformats.org/drawingml/2006/main" xmlns:r="http://schemas.openxmlformats.org/officeDocument/2006/relationships" xmlns:p="http://schemas.openxmlformats.org/presentationml/2006/main">
  <p:tag name="AS_UNIQUEID" val="1626"/>
</p:tagLst>
</file>

<file path=ppt/tags/tag83.xml><?xml version="1.0" encoding="utf-8"?>
<p:tagLst xmlns:a="http://schemas.openxmlformats.org/drawingml/2006/main" xmlns:r="http://schemas.openxmlformats.org/officeDocument/2006/relationships" xmlns:p="http://schemas.openxmlformats.org/presentationml/2006/main">
  <p:tag name="AS_UNIQUEID" val="1627"/>
</p:tagLst>
</file>

<file path=ppt/tags/tag84.xml><?xml version="1.0" encoding="utf-8"?>
<p:tagLst xmlns:a="http://schemas.openxmlformats.org/drawingml/2006/main" xmlns:r="http://schemas.openxmlformats.org/officeDocument/2006/relationships" xmlns:p="http://schemas.openxmlformats.org/presentationml/2006/main">
  <p:tag name="AS_UNIQUEID" val="1628"/>
</p:tagLst>
</file>

<file path=ppt/tags/tag85.xml><?xml version="1.0" encoding="utf-8"?>
<p:tagLst xmlns:a="http://schemas.openxmlformats.org/drawingml/2006/main" xmlns:r="http://schemas.openxmlformats.org/officeDocument/2006/relationships" xmlns:p="http://schemas.openxmlformats.org/presentationml/2006/main">
  <p:tag name="AS_UNIQUEID" val="1629"/>
</p:tagLst>
</file>

<file path=ppt/tags/tag86.xml><?xml version="1.0" encoding="utf-8"?>
<p:tagLst xmlns:a="http://schemas.openxmlformats.org/drawingml/2006/main" xmlns:r="http://schemas.openxmlformats.org/officeDocument/2006/relationships" xmlns:p="http://schemas.openxmlformats.org/presentationml/2006/main">
  <p:tag name="AS_UNIQUEID" val="1630"/>
</p:tagLst>
</file>

<file path=ppt/tags/tag87.xml><?xml version="1.0" encoding="utf-8"?>
<p:tagLst xmlns:a="http://schemas.openxmlformats.org/drawingml/2006/main" xmlns:r="http://schemas.openxmlformats.org/officeDocument/2006/relationships" xmlns:p="http://schemas.openxmlformats.org/presentationml/2006/main">
  <p:tag name="AS_UNIQUEID" val="1631"/>
</p:tagLst>
</file>

<file path=ppt/tags/tag88.xml><?xml version="1.0" encoding="utf-8"?>
<p:tagLst xmlns:a="http://schemas.openxmlformats.org/drawingml/2006/main" xmlns:r="http://schemas.openxmlformats.org/officeDocument/2006/relationships" xmlns:p="http://schemas.openxmlformats.org/presentationml/2006/main">
  <p:tag name="AS_UNIQUEID" val="1632"/>
</p:tagLst>
</file>

<file path=ppt/tags/tag89.xml><?xml version="1.0" encoding="utf-8"?>
<p:tagLst xmlns:a="http://schemas.openxmlformats.org/drawingml/2006/main" xmlns:r="http://schemas.openxmlformats.org/officeDocument/2006/relationships" xmlns:p="http://schemas.openxmlformats.org/presentationml/2006/main">
  <p:tag name="AS_UNIQUEID" val="1633"/>
</p:tagLst>
</file>

<file path=ppt/tags/tag9.xml><?xml version="1.0" encoding="utf-8"?>
<p:tagLst xmlns:a="http://schemas.openxmlformats.org/drawingml/2006/main" xmlns:r="http://schemas.openxmlformats.org/officeDocument/2006/relationships" xmlns:p="http://schemas.openxmlformats.org/presentationml/2006/main">
  <p:tag name="AS_UNIQUEID" val="13232"/>
</p:tagLst>
</file>

<file path=ppt/tags/tag90.xml><?xml version="1.0" encoding="utf-8"?>
<p:tagLst xmlns:a="http://schemas.openxmlformats.org/drawingml/2006/main" xmlns:r="http://schemas.openxmlformats.org/officeDocument/2006/relationships" xmlns:p="http://schemas.openxmlformats.org/presentationml/2006/main">
  <p:tag name="AS_UNIQUEID" val="1634"/>
</p:tagLst>
</file>

<file path=ppt/tags/tag91.xml><?xml version="1.0" encoding="utf-8"?>
<p:tagLst xmlns:a="http://schemas.openxmlformats.org/drawingml/2006/main" xmlns:r="http://schemas.openxmlformats.org/officeDocument/2006/relationships" xmlns:p="http://schemas.openxmlformats.org/presentationml/2006/main">
  <p:tag name="AS_UNIQUEID" val="1635"/>
</p:tagLst>
</file>

<file path=ppt/tags/tag92.xml><?xml version="1.0" encoding="utf-8"?>
<p:tagLst xmlns:a="http://schemas.openxmlformats.org/drawingml/2006/main" xmlns:r="http://schemas.openxmlformats.org/officeDocument/2006/relationships" xmlns:p="http://schemas.openxmlformats.org/presentationml/2006/main">
  <p:tag name="AS_UNIQUEID" val="12771"/>
</p:tagLst>
</file>

<file path=ppt/tags/tag93.xml><?xml version="1.0" encoding="utf-8"?>
<p:tagLst xmlns:a="http://schemas.openxmlformats.org/drawingml/2006/main" xmlns:r="http://schemas.openxmlformats.org/officeDocument/2006/relationships" xmlns:p="http://schemas.openxmlformats.org/presentationml/2006/main">
  <p:tag name="AS_UNIQUEID" val="12772"/>
</p:tagLst>
</file>

<file path=ppt/tags/tag94.xml><?xml version="1.0" encoding="utf-8"?>
<p:tagLst xmlns:a="http://schemas.openxmlformats.org/drawingml/2006/main" xmlns:r="http://schemas.openxmlformats.org/officeDocument/2006/relationships" xmlns:p="http://schemas.openxmlformats.org/presentationml/2006/main">
  <p:tag name="AS_UNIQUEID" val="12773"/>
</p:tagLst>
</file>

<file path=ppt/tags/tag95.xml><?xml version="1.0" encoding="utf-8"?>
<p:tagLst xmlns:a="http://schemas.openxmlformats.org/drawingml/2006/main" xmlns:r="http://schemas.openxmlformats.org/officeDocument/2006/relationships" xmlns:p="http://schemas.openxmlformats.org/presentationml/2006/main">
  <p:tag name="AS_UNIQUEID" val="17632"/>
</p:tagLst>
</file>

<file path=ppt/tags/tag96.xml><?xml version="1.0" encoding="utf-8"?>
<p:tagLst xmlns:a="http://schemas.openxmlformats.org/drawingml/2006/main" xmlns:r="http://schemas.openxmlformats.org/officeDocument/2006/relationships" xmlns:p="http://schemas.openxmlformats.org/presentationml/2006/main">
  <p:tag name="AS_UNIQUEID" val="17633"/>
</p:tagLst>
</file>

<file path=ppt/tags/tag97.xml><?xml version="1.0" encoding="utf-8"?>
<p:tagLst xmlns:a="http://schemas.openxmlformats.org/drawingml/2006/main" xmlns:r="http://schemas.openxmlformats.org/officeDocument/2006/relationships" xmlns:p="http://schemas.openxmlformats.org/presentationml/2006/main">
  <p:tag name="AS_UNIQUEID" val="17634"/>
</p:tagLst>
</file>

<file path=ppt/tags/tag98.xml><?xml version="1.0" encoding="utf-8"?>
<p:tagLst xmlns:a="http://schemas.openxmlformats.org/drawingml/2006/main" xmlns:r="http://schemas.openxmlformats.org/officeDocument/2006/relationships" xmlns:p="http://schemas.openxmlformats.org/presentationml/2006/main">
  <p:tag name="AS_UNIQUEID" val="17635"/>
</p:tagLst>
</file>

<file path=ppt/tags/tag99.xml><?xml version="1.0" encoding="utf-8"?>
<p:tagLst xmlns:a="http://schemas.openxmlformats.org/drawingml/2006/main" xmlns:r="http://schemas.openxmlformats.org/officeDocument/2006/relationships" xmlns:p="http://schemas.openxmlformats.org/presentationml/2006/main">
  <p:tag name="AS_UNIQUEID" val="17636"/>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2F2F2"/>
      </a:dk2>
      <a:lt2>
        <a:srgbClr val="FFFFFF"/>
      </a:lt2>
      <a:accent1>
        <a:srgbClr val="000000"/>
      </a:accent1>
      <a:accent2>
        <a:srgbClr val="20201E"/>
      </a:accent2>
      <a:accent3>
        <a:srgbClr val="40403C"/>
      </a:accent3>
      <a:accent4>
        <a:srgbClr val="615F59"/>
      </a:accent4>
      <a:accent5>
        <a:srgbClr val="817F77"/>
      </a:accent5>
      <a:accent6>
        <a:srgbClr val="A19F95"/>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2704</Words>
  <Application>Microsoft Office PowerPoint</Application>
  <PresentationFormat>宽屏</PresentationFormat>
  <Paragraphs>228</Paragraphs>
  <Slides>21</Slides>
  <Notes>7</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21</vt:i4>
      </vt:variant>
    </vt:vector>
  </HeadingPairs>
  <TitlesOfParts>
    <vt:vector size="36" baseType="lpstr">
      <vt:lpstr>方正正黑简体</vt:lpstr>
      <vt:lpstr>仿宋</vt:lpstr>
      <vt:lpstr>汉仪旗黑-85S</vt:lpstr>
      <vt:lpstr>黑体</vt:lpstr>
      <vt:lpstr>华文中宋</vt:lpstr>
      <vt:lpstr>楷体</vt:lpstr>
      <vt:lpstr>宋体</vt:lpstr>
      <vt:lpstr>微软雅黑</vt:lpstr>
      <vt:lpstr>Arial</vt:lpstr>
      <vt:lpstr>Calibri</vt:lpstr>
      <vt:lpstr>Roboto</vt:lpstr>
      <vt:lpstr>Wingdings</vt:lpstr>
      <vt:lpstr>WPS</vt:lpstr>
      <vt:lpstr>1_WPS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rbm.xkw.com</dc:creator>
  <cp:lastModifiedBy>xv vapor</cp:lastModifiedBy>
  <cp:revision>2</cp:revision>
  <cp:lastPrinted>2025-01-07T10:36:58Z</cp:lastPrinted>
  <dcterms:created xsi:type="dcterms:W3CDTF">2025-01-07T10:36:58Z</dcterms:created>
  <dcterms:modified xsi:type="dcterms:W3CDTF">2025-02-14T12:56:30Z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